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8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31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43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5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70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25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66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23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50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33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6405A-9E56-470A-9B3B-F39602A12905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C1B2C-2C7D-40F5-A836-8E9CB9312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73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6351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uk-UA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Лекція 5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/1</a:t>
            </a:r>
            <a:r>
              <a:rPr lang="uk-UA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x-none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Суматори</a:t>
            </a:r>
            <a:r>
              <a:rPr lang="x-none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6557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tabLst>
                <a:tab pos="542925" algn="l"/>
              </a:tabLst>
            </a:pPr>
            <a:r>
              <a:rPr lang="x-none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</a:t>
            </a:r>
            <a:r>
              <a:rPr lang="x-none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 </a:t>
            </a:r>
            <a:r>
              <a:rPr lang="x-none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суматори.</a:t>
            </a:r>
            <a:endParaRPr lang="en-US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542925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Різновидність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суматорів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схеми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принцип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248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Объект 1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351" y="461964"/>
            <a:ext cx="8645324" cy="2500110"/>
          </a:xfrm>
          <a:prstGeom prst="rect">
            <a:avLst/>
          </a:prstGeom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51" y="3128963"/>
            <a:ext cx="3035471" cy="298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2122" y="3128963"/>
            <a:ext cx="3771729" cy="310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58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214" y="210193"/>
            <a:ext cx="7640586" cy="2027612"/>
          </a:xfrm>
          <a:prstGeom prst="rect">
            <a:avLst/>
          </a:prstGeom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1550" y="1238501"/>
            <a:ext cx="2847341" cy="294903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233747" y="2628900"/>
            <a:ext cx="4572000" cy="31172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 сума С приймає значення 1, коли 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≠ b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то операцію виду (3.5) називають ще операцією нерівнозначності або " що виключає АБО". Пристрій, що виконує тільки цю операцію, має самостійне графічне позначення та конструктивне виконання. Тому напівсуматор можна представляти як об'єднання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однорозрядного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вузла нерівнозначності й формувача сигналу переносу (рис. 3.6).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478" y="4893036"/>
            <a:ext cx="1734767" cy="181422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41550" y="4103415"/>
            <a:ext cx="2936150" cy="5761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Напівсуматор на основі елементів І-АБО-НЕ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25212" y="5912651"/>
            <a:ext cx="2447772" cy="4492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Напівсуматор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8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8542" y="589935"/>
            <a:ext cx="4326808" cy="558702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Однорозрядний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Напівсуматор придатний для використання тільки в молодшому розряді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багаторазрядного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суматора. Для другого й наступного розрядів необхідні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суматори із трьома входами (рис. 3.7): два для  однойменних розрядів, що складаються,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чисел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 и один для сигналу переносу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і-1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 попереднього розряду.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703" y="1120877"/>
            <a:ext cx="2787833" cy="200311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93174" y="3583858"/>
            <a:ext cx="3362632" cy="6636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Умовне графічне позначення однорозрядного суматора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509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153" y="530222"/>
            <a:ext cx="7918772" cy="532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994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8367" y="253145"/>
            <a:ext cx="7775546" cy="409665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0285" y="4471988"/>
            <a:ext cx="4471709" cy="149536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85850" y="6129338"/>
            <a:ext cx="6943725" cy="5715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ОДНОРОЗРЯДНИЙ СУМАТОР НА ДВОХ НАПІВСУМАТОРАХ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4581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123" y="972061"/>
            <a:ext cx="8680278" cy="456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62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493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ПОБУДОВИ БОГАТОРОЗРЯДНОГО СУМАТОРА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0562" y="1825625"/>
            <a:ext cx="4014787" cy="435133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 простим є суматор з послідовним переносом. Він складається з 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суматорів, число яких відповідає розрядності що складаються А и В з урахуванням знакового розряду (рис. 3.10). Суматори вв'язані між собою послідовними ланцюгами переносу з молодших розрядів у старші. Причому молодший розряд зв'язаний зі знаковим SM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n+1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ланцюгом переносу тільки при використанні зворотних кодів.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415" y="2043114"/>
            <a:ext cx="3226418" cy="284390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28650" y="5229226"/>
            <a:ext cx="3328987" cy="6762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Економічній однорозрядній суматор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9648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966" y="181979"/>
            <a:ext cx="2650071" cy="537585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30825" y="5815013"/>
            <a:ext cx="2843212" cy="8001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Багаторозрядний суматор з послідовним переносом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00414" y="342900"/>
            <a:ext cx="5529262" cy="62722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57188" algn="just">
              <a:lnSpc>
                <a:spcPct val="11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Працює суматор у такий спосіб. Всі змінні що складаються А и В подаються на відповідні входи одночасно. У кожному розряді формуються сигнали власної суми та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пepeнocу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Останні, через час затримки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sz="20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надходять на входи сусідніх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суматорів та викликають транзитні переноси. Відбувається остаточне коректування результату додавання. Максимальна тривалість підсумовування виходить у випадку, коли перенос передається по всіх розрядах. Протягом  всього часу числа А и В необхідно підтримувати на входах незмінними й не робити читання суми. Таким чином час затримки встановлення суматора </a:t>
            </a:r>
            <a:r>
              <a:rPr lang="uk-UA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sz="20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</a:t>
            </a:r>
            <a:r>
              <a:rPr lang="uk-UA" sz="20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sm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uk-UA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n×t</a:t>
            </a:r>
            <a:r>
              <a:rPr lang="uk-UA" sz="20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+t</a:t>
            </a:r>
            <a:r>
              <a:rPr lang="uk-UA" sz="20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871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1525" y="1082675"/>
            <a:ext cx="78867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 числа А и В поданні у додатковому й зворотному коді: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10000"/>
              </a:lnSpc>
              <a:spcAft>
                <a:spcPts val="0"/>
              </a:spcAft>
              <a:buNone/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i="1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зд</a:t>
            </a:r>
            <a:r>
              <a:rPr lang="uk-UA" i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sm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=(n+1)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+t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розрядність додатків,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+t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час затримки формування сигналу переносу та сигналу суми в одному розряді.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Недоліком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cyматорів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 послідовним  переносом є  низька швидкодія. Щоб підвищити  швидкодію, необхідно  прискорити процес формування та поширення переносу.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553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396" y="957263"/>
            <a:ext cx="6435271" cy="4910558"/>
          </a:xfrm>
          <a:prstGeom prst="rect">
            <a:avLst/>
          </a:prstGeom>
        </p:spPr>
      </p:pic>
      <p:pic>
        <p:nvPicPr>
          <p:cNvPr id="2050" name="Picture 2" descr="Документ11"/>
          <p:cNvPicPr>
            <a:picLocks noChangeAspect="1" noChangeArrowheads="1"/>
          </p:cNvPicPr>
          <p:nvPr/>
        </p:nvPicPr>
        <p:blipFill>
          <a:blip r:embed="rId3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1243014"/>
            <a:ext cx="1850268" cy="2689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2900" y="4371975"/>
            <a:ext cx="1900238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Схема вузла переносу (CRU) на  ЛЭ типу   І- АБО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6277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ВІДОМОСТІ ЩОДО КОМБІНАЦІЙНИХ ПРИСТРОЇВ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Логічні пристрої можуть бути класифіковані по різних ознаках.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способі введення/виведення інформації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логічні пристрої діляться на послідовні, паралельні й послідовно-паралельні.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Послідовним називається пристрій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якому вхідні змінні подаються на вхід, а вихідні змінні знімаються з виходу не одночасно, а послідовно, розряд за розрядом.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Паралельним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називається пристрій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якому всі розряди вхідних змінних подаються на вхід, і всі розряди вихідних змінних знімаються з виходу одночасно.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послідовно-паралельних пристроях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вхідні й вихідні змінні представлені в різних формах. Або змінні подаються послідовно символ за символом на вхід, а з виходу вони знімаються одночасно, або навпаки.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364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363" y="4494213"/>
            <a:ext cx="8286749" cy="206375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Схема суматора  з паралельним переносом наведена на рисунку 3.12. Час задержки встановлення його: </a:t>
            </a: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sm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=2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 HSM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 </a:t>
            </a: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нsм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 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 УП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час затримки формування вихідних сигналів напівсуматора й вузла переносу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33" y="466899"/>
            <a:ext cx="4245743" cy="40273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429250" y="1171575"/>
            <a:ext cx="3157538" cy="11144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Трьохрозрядний суматор з паралельним переносом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169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85763"/>
            <a:ext cx="7886700" cy="5791200"/>
          </a:xfrm>
        </p:spPr>
        <p:txBody>
          <a:bodyPr>
            <a:normAutofit fontScale="77500" lnSpcReduction="20000"/>
          </a:bodyPr>
          <a:lstStyle/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Паралельний перенос дозволяє істотно підвищити швидкодія суматора, але приводить до збільшення обсягу встаткування за рахунок введення УП, які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ускладнюються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ростом розрядності.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Тому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практиці для одержання високої швидкодії при помірному обсязі встаткування застосовують комбінований перенос.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Його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сутність  полягає в тому, що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суматори поєднуються в групи. Усередині групи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організується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одночасний перенос, а між групами - послідовні.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Іншим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розповсюдженим способом організації прискореного переносу в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багаторозрядних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суматорах є спосіб, при якому в групах створюється послідовний перенос, а між груп-одночасний.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цьому в порівнянні з попереднім способом виходить виграш у швидкодії, якщо число груп більше числа розрядів у групах.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648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85763"/>
            <a:ext cx="2857500" cy="579120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Прикладом компонування однієї групи розрядів, у якої сигнал переносу останнього розряду виробляється за допомогою спеціального вузла, може служити мікросхема 564 ІМ1, структура якої на рис. 3.13.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таких пристроях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суматори звичайно реалізуються за схемою рис. 3.9, а вузол переносу поряд з елементами І- АБО містить елементи нерівнозначності для одержання власних сум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979" y="487040"/>
            <a:ext cx="3843195" cy="5588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08760"/>
            <a:ext cx="7886700" cy="4668203"/>
          </a:xfrm>
        </p:spPr>
        <p:txBody>
          <a:bodyPr>
            <a:normAutofit fontScale="92500"/>
          </a:bodyPr>
          <a:lstStyle/>
          <a:p>
            <a:pPr marL="0" indent="401638" algn="just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uk-UA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Комбінаційними </a:t>
            </a:r>
            <a:r>
              <a:rPr lang="uk-UA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пристроями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або автоматами без пам'яті називають логічні пристрої, вихідні сигнали яких однозначно визначаються тільки діючої в цей момент на вхід комбінацією змінних і не залежать от мічений змінних, які діяли на вхід раніше.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01638" algn="just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uk-UA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Послідовними пристроями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або автоматами з пам'яттю, називають логічні пристрої, вихідні сигнали яких визначаються не тільки діючої в цей момент на вхід комбінацією змінних, але й усе і послідовністю вхідних змінних, які діяли в попередні моменти часу.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8368" y="374904"/>
            <a:ext cx="7946136" cy="8869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 ПРИНЦИПОМ ДІЇ ВСІ ЛОГІЧНІ ПРИСТРОЇ ДІЛЯТЬСЯ НА ДВА КЛАСИ: КОМБІНАЦІЙНІ Й ПОСЛІДОВНІ.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181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12610" y="385763"/>
            <a:ext cx="5229638" cy="579120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Комбінаційну схему можна представить у вигляді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 - k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полюсного елемента (Рис. 3.1, а). Вхідне слово (вхідний алфавіт) комбінаційної схеми задається набором символів М = (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uk-UA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</a:t>
            </a:r>
            <a:r>
              <a:rPr lang="uk-UA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...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а вихідне слово (вихідний алфавіт) приймає значення на вихідних символів K= (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uk-UA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,k</a:t>
            </a:r>
            <a:r>
              <a:rPr lang="uk-UA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У дискретний момент часу сукупність вихідних сигналів однозначно визначається набором вхідних сигналів, які надійшли на вхід у той же момент часу.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Комбінаційна </a:t>
            </a:r>
            <a:r>
              <a:rPr lang="uk-UA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схема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може характеризуватися: числом вхідних сигналів, числом вихідних сигналів, логічною формулою або таблицею істинності. Для керування роботою комбінаційної схеми вводять керуючі тактові сигнали, щоб новий набір вхідних сигналів надійшов після закінчення перехідних процесів.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на вихідні сигнали впливає не внутрішній стан комбінаційної схеми, а тільки зміна вхідних сигналів, то така схема називається автоматом без пам'яті або примітивним автоматом.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65" y="722376"/>
            <a:ext cx="3563444" cy="20855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29" y="3457873"/>
            <a:ext cx="3036317" cy="271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30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506" y="2478024"/>
            <a:ext cx="7886700" cy="41056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357188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більшості схем повних автоматів об'єднання комбінаційних елементів дозволяє скласти такий пристрій, сигнали на виході якого будуть безпосередньо залежати не від вхідних сигналів, а лише від об'єднання вхідних сигналів і внутрішнього стану автомата в момент надходження сигналів на вході. Тому для опису роботи автомата в таблиці істинності вказують набір вхідних сигналів, набір відповідних внутрішніх станів і набір вихідних сигналів. Крім того, обов'язковим є умова поділу всіх наборів сигналів по тимчасових інтервалах. Спеціально обмовляється внутрішній стан автомата до приходу вхідного сигналу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внутрішній стан автомата, що змінюється із приходом вхідного сигналу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внутрішній стан автомата після нової зміни вхідного сигналу Q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і+1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2920" y="347472"/>
            <a:ext cx="8119872" cy="1911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на набір вихідних сигналів К впливає не тільки набір вхідних сигналів, але й внутрішній стан комбінаційної схеми, то така схема називається автоматом з пам'яттю або повним автоматом (рис. 3.1,б). Автомат з пам'яттю задається трьома наборами змінних: М, К, Q, де Q - набір змінних, які відображають внутрішній стан схеми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764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20" y="2350008"/>
            <a:ext cx="8641080" cy="4288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ЕТАПИ СИНТЕЗУ КОМБІНАЦІЙНИХ ЦИФРОВИХ ПРИСТРОЇВ ЦП НАСТУПНІ:</a:t>
            </a:r>
            <a:endParaRPr lang="ru-RU" sz="2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Перший </a:t>
            </a: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етап: </a:t>
            </a:r>
            <a:endParaRPr lang="ru-RU" sz="40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а) словесна постановка та формулювання задачі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синтеза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б) задається базис, в якому потрібно побудувати схему;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в) задаються умови функціонування та обмеження.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Другий етап</a:t>
            </a:r>
            <a:r>
              <a:rPr lang="uk-UA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отримання таблиць функціонування пристрою (таблиць істинності).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Третій етап: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endParaRPr lang="ru-RU" sz="40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а) запис логічної функції в аналітичному виді  за допомогою ДДНФ або ДКНФ 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булівському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базисі;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б) мінімізація функції відомими  методами за допомогою             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діаграм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Вейча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або карт Карно.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Четвертий етап</a:t>
            </a:r>
            <a:r>
              <a:rPr lang="uk-UA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перехід до заданого базису та синтез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структурной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схеми.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побудові схеми враховуються обмеження на деякі параметри: кількість входів логічних елементів, глибина схем (впливає на затримку сигналів), уникнення гонок  в схемі та інші. У інженерній практиці кожен етап іноді потребує творчого підходу і тому може доповнюватися допоміжними етапами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підетапами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4320" y="164592"/>
            <a:ext cx="8567928" cy="9875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Розрізняють два типи автоматів. Автомат, у якого вихідна змінна в будь-якому такті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залежить від внутрішнього стану та від вхідний змінної, називається автоматом Милі та задається рівнянням: K =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9184" y="1289304"/>
            <a:ext cx="8522208" cy="8138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357188" algn="just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Автомат, у якого вихідна змінна в момент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залежить тільки від внутрішнього стану в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uk-UA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 такті, називається автоматом Мура й задається рівнянням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738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1992" y="794894"/>
            <a:ext cx="4434840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</a:rPr>
              <a:t>СУМАТОРИ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566289"/>
            <a:ext cx="7886700" cy="177711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</a:t>
            </a:r>
            <a:endParaRPr lang="en-US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ПОБУДОВИ </a:t>
            </a:r>
            <a:endParaRPr lang="en-US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ОДНОРОЗРЯДНОГО СУМАТОРА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715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28600"/>
            <a:ext cx="7886700" cy="5948363"/>
          </a:xfrm>
        </p:spPr>
        <p:txBody>
          <a:bodyPr>
            <a:normAutofit fontScale="92500" lnSpcReduction="20000"/>
          </a:bodyPr>
          <a:lstStyle/>
          <a:p>
            <a:pPr marL="0" indent="357188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Суматори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призначені для виконання операції додавання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багаторозрядних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чисел. Звичайно числа представляються в прямих, додаткових або зворотному двійковому кодах, рідше - 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двоїчно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-десятковому.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Суматори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можуть бути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нагромаджуючого та комбінаційного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типу.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7188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Нагромаджуючі суматори можуть оперувати над декількома (двома й більше) числами, що подаються на їхні входи в різний час, комбінаційні оперують тільки над двома числами, що подаються одночасно. На рисунку 3.2 показане умовне графічне позначення комбінаційного суматора для двох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трьохрозрядних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чисел A {а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} і В{b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,b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,b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}. На виходах його формується результат додавання S  і сигнал переносу Р.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833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82588"/>
            <a:ext cx="7886700" cy="27606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Богаторозрядні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суматори будуються на основі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суматорів, зв'язаних між собою ланцюгами переносу. Залежно від  типу ланцюгів переносу розрізняють суматори з послідовним і прискореним переносами.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Напівсуматор.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Найпростішим підсумовуючим елементом є напівсуматор (рис. 3.3). Він має два входи для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однорозрядних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що складаються А и В і два   виходи: С (сума)   і П(перенос).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548" y="3573018"/>
            <a:ext cx="6252904" cy="27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8542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1464</Words>
  <Application>Microsoft Office PowerPoint</Application>
  <PresentationFormat>Экран (4:3)</PresentationFormat>
  <Paragraphs>65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Тема Office</vt:lpstr>
      <vt:lpstr>Microsoft Equation 3.0</vt:lpstr>
      <vt:lpstr>Лекція 5/1.  Суматори. </vt:lpstr>
      <vt:lpstr>ЗАГАЛЬНІ ВІДОМОСТІ ЩОДО КОМБІНАЦІЙНИХ ПРИСТРОЇВ</vt:lpstr>
      <vt:lpstr>Презентация PowerPoint</vt:lpstr>
      <vt:lpstr>Презентация PowerPoint</vt:lpstr>
      <vt:lpstr>Презентация PowerPoint</vt:lpstr>
      <vt:lpstr>Презентация PowerPoint</vt:lpstr>
      <vt:lpstr>СУМАТОРИ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 ПОБУДОВИ БОГАТОРОЗРЯДНОГО СУМАТОРА</vt:lpstr>
      <vt:lpstr>Презентация PowerPoint</vt:lpstr>
      <vt:lpstr>Презентация PowerPoint</vt:lpstr>
      <vt:lpstr>Презентация PowerPoint</vt:lpstr>
      <vt:lpstr>Схема суматора  з паралельним переносом наведена на рисунку 3.12. Час задержки встановлення його: Tзд sm=2tзд HSM+ tзд  уп, де tзд нsм і  t ЗД УП - час затримки формування вихідних сигналів напівсуматора й вузла переносу.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Заняття 1. Суматори. 1. Поняття про суматори. 2. Різновидність суматорів, схеми, принцип роботи.</dc:title>
  <dc:creator>Serhii</dc:creator>
  <cp:lastModifiedBy>Serhii</cp:lastModifiedBy>
  <cp:revision>11</cp:revision>
  <dcterms:created xsi:type="dcterms:W3CDTF">2018-10-29T11:10:18Z</dcterms:created>
  <dcterms:modified xsi:type="dcterms:W3CDTF">2018-10-29T13:08:52Z</dcterms:modified>
</cp:coreProperties>
</file>