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497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91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561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5221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5516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5436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4041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984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559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172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417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518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3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910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349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858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BF38D-9C64-418C-8813-43819913AA21}" type="datetimeFigureOut">
              <a:rPr lang="uk-UA" smtClean="0"/>
              <a:t>27.10.2019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3C84B30-685A-4B4C-9687-EC1B0C6DD77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891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227667"/>
            <a:ext cx="8915399" cy="1659466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ПЛАНИ ЕКСПЕРИМЕНТІВ ДРУГОГО ПОРЯДКУ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369733"/>
            <a:ext cx="8915399" cy="2533929"/>
          </a:xfrm>
        </p:spPr>
        <p:txBody>
          <a:bodyPr>
            <a:normAutofit/>
          </a:bodyPr>
          <a:lstStyle/>
          <a:p>
            <a:r>
              <a:rPr lang="uk-UA" sz="2400" b="1" dirty="0" smtClean="0"/>
              <a:t>План</a:t>
            </a:r>
          </a:p>
          <a:p>
            <a:r>
              <a:rPr lang="uk-UA" sz="2400" dirty="0" smtClean="0"/>
              <a:t>1. Основні положення планів експерименту другого порядку</a:t>
            </a:r>
          </a:p>
          <a:p>
            <a:r>
              <a:rPr lang="uk-UA" sz="2400" dirty="0" smtClean="0"/>
              <a:t>2. </a:t>
            </a:r>
            <a:r>
              <a:rPr lang="ru-RU" sz="2400" dirty="0" err="1"/>
              <a:t>Ортогональні</a:t>
            </a:r>
            <a:r>
              <a:rPr lang="ru-RU" sz="2400" dirty="0"/>
              <a:t> </a:t>
            </a:r>
            <a:r>
              <a:rPr lang="ru-RU" sz="2400" dirty="0" err="1"/>
              <a:t>композиційні</a:t>
            </a:r>
            <a:r>
              <a:rPr lang="ru-RU" sz="2400" dirty="0"/>
              <a:t> </a:t>
            </a:r>
            <a:r>
              <a:rPr lang="ru-RU" sz="2400" dirty="0" err="1"/>
              <a:t>плани</a:t>
            </a:r>
            <a:r>
              <a:rPr lang="ru-RU" sz="2400" dirty="0"/>
              <a:t> другого порядку </a:t>
            </a:r>
            <a:endParaRPr lang="uk-UA" sz="2400" dirty="0" smtClean="0"/>
          </a:p>
          <a:p>
            <a:r>
              <a:rPr lang="uk-UA" sz="2400" dirty="0" smtClean="0"/>
              <a:t>3</a:t>
            </a:r>
            <a:r>
              <a:rPr lang="uk-UA" sz="2400" dirty="0"/>
              <a:t>. </a:t>
            </a:r>
            <a:r>
              <a:rPr lang="uk-UA" sz="2400" dirty="0" err="1"/>
              <a:t>Рототабельні</a:t>
            </a:r>
            <a:r>
              <a:rPr lang="uk-UA" sz="2400" dirty="0"/>
              <a:t> плани другого порядку </a:t>
            </a:r>
          </a:p>
        </p:txBody>
      </p:sp>
    </p:spTree>
    <p:extLst>
      <p:ext uri="{BB962C8B-B14F-4D97-AF65-F5344CB8AC3E}">
        <p14:creationId xmlns:p14="http://schemas.microsoft.com/office/powerpoint/2010/main" val="209839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3150" y="878110"/>
            <a:ext cx="6821183" cy="506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95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4868" y="821267"/>
            <a:ext cx="9719744" cy="544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498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55370" y="982134"/>
            <a:ext cx="8261538" cy="408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87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966" y="948266"/>
            <a:ext cx="10210034" cy="499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498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4357"/>
          </a:xfrm>
        </p:spPr>
        <p:txBody>
          <a:bodyPr>
            <a:normAutofit fontScale="90000"/>
          </a:bodyPr>
          <a:lstStyle/>
          <a:p>
            <a:r>
              <a:rPr lang="uk-UA" sz="2700" b="1" dirty="0"/>
              <a:t>3. </a:t>
            </a:r>
            <a:r>
              <a:rPr lang="uk-UA" sz="2700" b="1" dirty="0" err="1"/>
              <a:t>Рототабельні</a:t>
            </a:r>
            <a:r>
              <a:rPr lang="uk-UA" sz="2700" b="1" dirty="0"/>
              <a:t> плани другого порядку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5" y="1507066"/>
            <a:ext cx="7269683" cy="419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387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3660" y="1371599"/>
            <a:ext cx="10693810" cy="489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36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2500" y="787400"/>
            <a:ext cx="9960929" cy="583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741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9799" y="897468"/>
            <a:ext cx="8152717" cy="496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210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8364" y="1447800"/>
            <a:ext cx="7587982" cy="404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81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4910" y="491066"/>
            <a:ext cx="8156024" cy="6115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67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8290"/>
          </a:xfrm>
        </p:spPr>
        <p:txBody>
          <a:bodyPr>
            <a:normAutofit fontScale="90000"/>
          </a:bodyPr>
          <a:lstStyle/>
          <a:p>
            <a:r>
              <a:rPr lang="uk-UA" sz="2400" b="1" dirty="0"/>
              <a:t>1. Основні положення планів експерименту другого порядку</a:t>
            </a:r>
            <a:r>
              <a:rPr lang="uk-UA" sz="2400" dirty="0"/>
              <a:t/>
            </a:r>
            <a:br>
              <a:rPr lang="uk-UA" sz="2400" dirty="0"/>
            </a:br>
            <a:endParaRPr lang="uk-UA" sz="24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2266" y="1100667"/>
            <a:ext cx="8493003" cy="559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26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7399" y="990601"/>
            <a:ext cx="10304601" cy="452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3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3623" y="624110"/>
            <a:ext cx="9650989" cy="593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35823"/>
          </a:xfrm>
        </p:spPr>
        <p:txBody>
          <a:bodyPr>
            <a:normAutofit fontScale="90000"/>
          </a:bodyPr>
          <a:lstStyle/>
          <a:p>
            <a:r>
              <a:rPr lang="uk-UA" sz="2700" b="1" dirty="0"/>
              <a:t>2. </a:t>
            </a:r>
            <a:r>
              <a:rPr lang="ru-RU" sz="2700" b="1" dirty="0" err="1"/>
              <a:t>Ортогональні</a:t>
            </a:r>
            <a:r>
              <a:rPr lang="ru-RU" sz="2700" b="1" dirty="0"/>
              <a:t> </a:t>
            </a:r>
            <a:r>
              <a:rPr lang="ru-RU" sz="2700" b="1" dirty="0" err="1"/>
              <a:t>композиційні</a:t>
            </a:r>
            <a:r>
              <a:rPr lang="ru-RU" sz="2700" b="1" dirty="0"/>
              <a:t> </a:t>
            </a:r>
            <a:r>
              <a:rPr lang="ru-RU" sz="2700" b="1" dirty="0" err="1"/>
              <a:t>плани</a:t>
            </a:r>
            <a:r>
              <a:rPr lang="ru-RU" sz="2700" b="1" dirty="0"/>
              <a:t> другого порядку 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7051" y="1413933"/>
            <a:ext cx="8074749" cy="467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99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4371" y="624110"/>
            <a:ext cx="9573770" cy="587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18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6613" y="624110"/>
            <a:ext cx="9784309" cy="576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87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38352" y="1134533"/>
            <a:ext cx="7507811" cy="436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990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9413" y="1264555"/>
            <a:ext cx="6504254" cy="384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22605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</TotalTime>
  <Words>47</Words>
  <Application>Microsoft Office PowerPoint</Application>
  <PresentationFormat>Широкоэкранный</PresentationFormat>
  <Paragraphs>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Легкий дым</vt:lpstr>
      <vt:lpstr>ПЛАНИ ЕКСПЕРИМЕНТІВ ДРУГОГО ПОРЯДКУ</vt:lpstr>
      <vt:lpstr>1. Основні положення планів експерименту другого порядку </vt:lpstr>
      <vt:lpstr>Презентация PowerPoint</vt:lpstr>
      <vt:lpstr>Презентация PowerPoint</vt:lpstr>
      <vt:lpstr>2. Ортогональні композиційні плани другого порядку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Рототабельні плани другого порядку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 ЕКСПЕРИМЕНТІВ ДРУГОГО ПОРЯДКУ</dc:title>
  <dc:creator>Пользователь Windows</dc:creator>
  <cp:lastModifiedBy>Пользователь Windows</cp:lastModifiedBy>
  <cp:revision>4</cp:revision>
  <dcterms:created xsi:type="dcterms:W3CDTF">2019-10-27T16:48:00Z</dcterms:created>
  <dcterms:modified xsi:type="dcterms:W3CDTF">2019-10-27T18:57:47Z</dcterms:modified>
</cp:coreProperties>
</file>