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1955" r:id="rId2"/>
    <p:sldId id="1982" r:id="rId3"/>
    <p:sldId id="1956" r:id="rId4"/>
    <p:sldId id="1957" r:id="rId5"/>
    <p:sldId id="1983" r:id="rId6"/>
    <p:sldId id="1984" r:id="rId7"/>
    <p:sldId id="1988" r:id="rId8"/>
    <p:sldId id="2006" r:id="rId9"/>
    <p:sldId id="2007" r:id="rId10"/>
    <p:sldId id="2008" r:id="rId11"/>
    <p:sldId id="1847" r:id="rId12"/>
    <p:sldId id="1985" r:id="rId13"/>
    <p:sldId id="1981" r:id="rId14"/>
    <p:sldId id="1986" r:id="rId15"/>
    <p:sldId id="1987" r:id="rId16"/>
    <p:sldId id="2009" r:id="rId17"/>
    <p:sldId id="1989" r:id="rId18"/>
    <p:sldId id="2002" r:id="rId19"/>
    <p:sldId id="1991" r:id="rId20"/>
    <p:sldId id="1992" r:id="rId21"/>
    <p:sldId id="1993" r:id="rId22"/>
    <p:sldId id="1994" r:id="rId23"/>
    <p:sldId id="1995" r:id="rId24"/>
    <p:sldId id="2003" r:id="rId25"/>
    <p:sldId id="2004" r:id="rId26"/>
    <p:sldId id="1990" r:id="rId27"/>
    <p:sldId id="2005" r:id="rId28"/>
    <p:sldId id="1997" r:id="rId29"/>
    <p:sldId id="2001" r:id="rId30"/>
    <p:sldId id="1998" r:id="rId31"/>
    <p:sldId id="1999" r:id="rId32"/>
    <p:sldId id="2000" r:id="rId33"/>
    <p:sldId id="2010" r:id="rId34"/>
    <p:sldId id="2011" r:id="rId35"/>
    <p:sldId id="2027" r:id="rId36"/>
    <p:sldId id="2031" r:id="rId37"/>
    <p:sldId id="2032" r:id="rId38"/>
    <p:sldId id="2028" r:id="rId39"/>
    <p:sldId id="2029" r:id="rId40"/>
    <p:sldId id="2030" r:id="rId41"/>
    <p:sldId id="2013" r:id="rId42"/>
    <p:sldId id="2014" r:id="rId43"/>
    <p:sldId id="2026" r:id="rId44"/>
    <p:sldId id="2025" r:id="rId45"/>
    <p:sldId id="2015" r:id="rId46"/>
    <p:sldId id="2016" r:id="rId47"/>
    <p:sldId id="2017" r:id="rId48"/>
    <p:sldId id="2018" r:id="rId49"/>
    <p:sldId id="2023" r:id="rId50"/>
    <p:sldId id="2019" r:id="rId51"/>
    <p:sldId id="2024" r:id="rId52"/>
    <p:sldId id="2020" r:id="rId53"/>
    <p:sldId id="2022" r:id="rId54"/>
    <p:sldId id="2021"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D0"/>
    <a:srgbClr val="CE9A00"/>
    <a:srgbClr val="084F7F"/>
    <a:srgbClr val="FFB100"/>
    <a:srgbClr val="7AFF04"/>
    <a:srgbClr val="97E025"/>
    <a:srgbClr val="1792CD"/>
    <a:srgbClr val="FF483A"/>
    <a:srgbClr val="595959"/>
    <a:srgbClr val="C0A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7"/>
    <p:restoredTop sz="94683"/>
  </p:normalViewPr>
  <p:slideViewPr>
    <p:cSldViewPr snapToGrid="0" snapToObjects="1">
      <p:cViewPr>
        <p:scale>
          <a:sx n="66" d="100"/>
          <a:sy n="66" d="100"/>
        </p:scale>
        <p:origin x="-60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6089C-C09A-44E6-A9E4-9A5009C46019}" type="doc">
      <dgm:prSet loTypeId="urn:microsoft.com/office/officeart/2005/8/layout/radial4" loCatId="relationship" qsTypeId="urn:microsoft.com/office/officeart/2005/8/quickstyle/3d9" qsCatId="3D" csTypeId="urn:microsoft.com/office/officeart/2005/8/colors/colorful1" csCatId="colorful" phldr="1"/>
      <dgm:spPr/>
      <dgm:t>
        <a:bodyPr/>
        <a:lstStyle/>
        <a:p>
          <a:endParaRPr lang="ru-RU"/>
        </a:p>
      </dgm:t>
    </dgm:pt>
    <dgm:pt modelId="{9B69F9CB-CA6A-4393-BA5E-468BA19026B1}">
      <dgm:prSet phldrT="[Текст]"/>
      <dgm:spPr/>
      <dgm:t>
        <a:bodyPr/>
        <a:lstStyle/>
        <a:p>
          <a:r>
            <a:rPr lang="uk-UA" dirty="0" smtClean="0"/>
            <a:t>Туристичний продукт</a:t>
          </a:r>
          <a:endParaRPr lang="ru-RU" dirty="0"/>
        </a:p>
      </dgm:t>
    </dgm:pt>
    <dgm:pt modelId="{180B53C2-715D-422A-9A31-4A2172C938CF}" type="parTrans" cxnId="{0B1CFDF6-4477-43B1-8B59-A2E2EEA10BE0}">
      <dgm:prSet/>
      <dgm:spPr/>
      <dgm:t>
        <a:bodyPr/>
        <a:lstStyle/>
        <a:p>
          <a:endParaRPr lang="ru-RU"/>
        </a:p>
      </dgm:t>
    </dgm:pt>
    <dgm:pt modelId="{C5BD4A78-B1B6-44A5-A81D-BADF385C5635}" type="sibTrans" cxnId="{0B1CFDF6-4477-43B1-8B59-A2E2EEA10BE0}">
      <dgm:prSet/>
      <dgm:spPr/>
      <dgm:t>
        <a:bodyPr/>
        <a:lstStyle/>
        <a:p>
          <a:endParaRPr lang="ru-RU"/>
        </a:p>
      </dgm:t>
    </dgm:pt>
    <dgm:pt modelId="{74737E67-EAB1-4EC2-8FCF-EEA444840203}">
      <dgm:prSet phldrT="[Текст]"/>
      <dgm:spPr/>
      <dgm:t>
        <a:bodyPr/>
        <a:lstStyle/>
        <a:p>
          <a:r>
            <a:rPr lang="uk-UA" dirty="0" smtClean="0"/>
            <a:t>Туристичні послуги</a:t>
          </a:r>
          <a:endParaRPr lang="ru-RU" dirty="0"/>
        </a:p>
      </dgm:t>
    </dgm:pt>
    <dgm:pt modelId="{F819BE71-54CC-40A1-8B37-422960FB483E}" type="parTrans" cxnId="{C3C0705A-60C6-4754-B429-21DB951A6237}">
      <dgm:prSet/>
      <dgm:spPr/>
      <dgm:t>
        <a:bodyPr/>
        <a:lstStyle/>
        <a:p>
          <a:endParaRPr lang="ru-RU"/>
        </a:p>
      </dgm:t>
    </dgm:pt>
    <dgm:pt modelId="{9FC72BCB-3F66-4BD0-90BC-C4D6819D1938}" type="sibTrans" cxnId="{C3C0705A-60C6-4754-B429-21DB951A6237}">
      <dgm:prSet/>
      <dgm:spPr/>
      <dgm:t>
        <a:bodyPr/>
        <a:lstStyle/>
        <a:p>
          <a:endParaRPr lang="ru-RU"/>
        </a:p>
      </dgm:t>
    </dgm:pt>
    <dgm:pt modelId="{FCE68E62-8D62-4795-8253-60CD80AB3FA6}">
      <dgm:prSet phldrT="[Текст]"/>
      <dgm:spPr/>
      <dgm:t>
        <a:bodyPr/>
        <a:lstStyle/>
        <a:p>
          <a:r>
            <a:rPr lang="uk-UA" dirty="0" smtClean="0"/>
            <a:t>Туристичні товари</a:t>
          </a:r>
          <a:endParaRPr lang="ru-RU" dirty="0"/>
        </a:p>
      </dgm:t>
    </dgm:pt>
    <dgm:pt modelId="{99638D5F-2807-4A70-AF20-187C98F5329E}" type="parTrans" cxnId="{84D23527-6FBB-4E8F-8192-25FDC9BA34B7}">
      <dgm:prSet/>
      <dgm:spPr/>
      <dgm:t>
        <a:bodyPr/>
        <a:lstStyle/>
        <a:p>
          <a:endParaRPr lang="ru-RU"/>
        </a:p>
      </dgm:t>
    </dgm:pt>
    <dgm:pt modelId="{8AFEA87B-D287-42F8-89CE-D66CF0EFB2F0}" type="sibTrans" cxnId="{84D23527-6FBB-4E8F-8192-25FDC9BA34B7}">
      <dgm:prSet/>
      <dgm:spPr/>
      <dgm:t>
        <a:bodyPr/>
        <a:lstStyle/>
        <a:p>
          <a:endParaRPr lang="ru-RU"/>
        </a:p>
      </dgm:t>
    </dgm:pt>
    <dgm:pt modelId="{D6AA128E-33F2-496F-BA78-1C8D924B4A27}">
      <dgm:prSet phldrT="[Текст]"/>
      <dgm:spPr/>
      <dgm:t>
        <a:bodyPr/>
        <a:lstStyle/>
        <a:p>
          <a:r>
            <a:rPr lang="uk-UA" dirty="0" smtClean="0"/>
            <a:t>Природні умови та антропогенні ресурси</a:t>
          </a:r>
          <a:endParaRPr lang="ru-RU" dirty="0"/>
        </a:p>
      </dgm:t>
    </dgm:pt>
    <dgm:pt modelId="{75C2CAA6-15B5-4C7C-BDF7-DA58C60D0C40}" type="parTrans" cxnId="{BB689A2B-8197-4FF7-BF18-1B68F758605F}">
      <dgm:prSet/>
      <dgm:spPr/>
      <dgm:t>
        <a:bodyPr/>
        <a:lstStyle/>
        <a:p>
          <a:endParaRPr lang="ru-RU"/>
        </a:p>
      </dgm:t>
    </dgm:pt>
    <dgm:pt modelId="{483F706F-5C8D-4D66-9524-3CAC5C564613}" type="sibTrans" cxnId="{BB689A2B-8197-4FF7-BF18-1B68F758605F}">
      <dgm:prSet/>
      <dgm:spPr/>
      <dgm:t>
        <a:bodyPr/>
        <a:lstStyle/>
        <a:p>
          <a:endParaRPr lang="ru-RU"/>
        </a:p>
      </dgm:t>
    </dgm:pt>
    <dgm:pt modelId="{4489CCCF-1CC0-4088-BAD3-4BC54BF6F592}" type="pres">
      <dgm:prSet presAssocID="{D8A6089C-C09A-44E6-A9E4-9A5009C46019}" presName="cycle" presStyleCnt="0">
        <dgm:presLayoutVars>
          <dgm:chMax val="1"/>
          <dgm:dir/>
          <dgm:animLvl val="ctr"/>
          <dgm:resizeHandles val="exact"/>
        </dgm:presLayoutVars>
      </dgm:prSet>
      <dgm:spPr/>
      <dgm:t>
        <a:bodyPr/>
        <a:lstStyle/>
        <a:p>
          <a:endParaRPr lang="ru-RU"/>
        </a:p>
      </dgm:t>
    </dgm:pt>
    <dgm:pt modelId="{3634C88C-32B8-4C72-8BE7-627EBA8E66A1}" type="pres">
      <dgm:prSet presAssocID="{9B69F9CB-CA6A-4393-BA5E-468BA19026B1}" presName="centerShape" presStyleLbl="node0" presStyleIdx="0" presStyleCnt="1"/>
      <dgm:spPr/>
      <dgm:t>
        <a:bodyPr/>
        <a:lstStyle/>
        <a:p>
          <a:endParaRPr lang="ru-RU"/>
        </a:p>
      </dgm:t>
    </dgm:pt>
    <dgm:pt modelId="{1997F41C-6CA2-41A3-B095-B9BCE93902A0}" type="pres">
      <dgm:prSet presAssocID="{F819BE71-54CC-40A1-8B37-422960FB483E}" presName="parTrans" presStyleLbl="bgSibTrans2D1" presStyleIdx="0" presStyleCnt="3"/>
      <dgm:spPr/>
      <dgm:t>
        <a:bodyPr/>
        <a:lstStyle/>
        <a:p>
          <a:endParaRPr lang="ru-RU"/>
        </a:p>
      </dgm:t>
    </dgm:pt>
    <dgm:pt modelId="{93BE1107-BF08-4E87-BF48-6842C2EA5493}" type="pres">
      <dgm:prSet presAssocID="{74737E67-EAB1-4EC2-8FCF-EEA444840203}" presName="node" presStyleLbl="node1" presStyleIdx="0" presStyleCnt="3">
        <dgm:presLayoutVars>
          <dgm:bulletEnabled val="1"/>
        </dgm:presLayoutVars>
      </dgm:prSet>
      <dgm:spPr/>
      <dgm:t>
        <a:bodyPr/>
        <a:lstStyle/>
        <a:p>
          <a:endParaRPr lang="ru-RU"/>
        </a:p>
      </dgm:t>
    </dgm:pt>
    <dgm:pt modelId="{F5616F9C-C5F4-4D72-A29C-0949537E1647}" type="pres">
      <dgm:prSet presAssocID="{99638D5F-2807-4A70-AF20-187C98F5329E}" presName="parTrans" presStyleLbl="bgSibTrans2D1" presStyleIdx="1" presStyleCnt="3"/>
      <dgm:spPr/>
      <dgm:t>
        <a:bodyPr/>
        <a:lstStyle/>
        <a:p>
          <a:endParaRPr lang="ru-RU"/>
        </a:p>
      </dgm:t>
    </dgm:pt>
    <dgm:pt modelId="{A0293AAF-FED4-48FF-ACDC-A921D435950A}" type="pres">
      <dgm:prSet presAssocID="{FCE68E62-8D62-4795-8253-60CD80AB3FA6}" presName="node" presStyleLbl="node1" presStyleIdx="1" presStyleCnt="3">
        <dgm:presLayoutVars>
          <dgm:bulletEnabled val="1"/>
        </dgm:presLayoutVars>
      </dgm:prSet>
      <dgm:spPr/>
      <dgm:t>
        <a:bodyPr/>
        <a:lstStyle/>
        <a:p>
          <a:endParaRPr lang="ru-RU"/>
        </a:p>
      </dgm:t>
    </dgm:pt>
    <dgm:pt modelId="{110BF929-7C05-4123-BED7-42806CF0EF42}" type="pres">
      <dgm:prSet presAssocID="{75C2CAA6-15B5-4C7C-BDF7-DA58C60D0C40}" presName="parTrans" presStyleLbl="bgSibTrans2D1" presStyleIdx="2" presStyleCnt="3"/>
      <dgm:spPr/>
      <dgm:t>
        <a:bodyPr/>
        <a:lstStyle/>
        <a:p>
          <a:endParaRPr lang="ru-RU"/>
        </a:p>
      </dgm:t>
    </dgm:pt>
    <dgm:pt modelId="{1B3EFCCE-3E40-4C43-A299-F613D7D992F8}" type="pres">
      <dgm:prSet presAssocID="{D6AA128E-33F2-496F-BA78-1C8D924B4A27}" presName="node" presStyleLbl="node1" presStyleIdx="2" presStyleCnt="3">
        <dgm:presLayoutVars>
          <dgm:bulletEnabled val="1"/>
        </dgm:presLayoutVars>
      </dgm:prSet>
      <dgm:spPr/>
      <dgm:t>
        <a:bodyPr/>
        <a:lstStyle/>
        <a:p>
          <a:endParaRPr lang="ru-RU"/>
        </a:p>
      </dgm:t>
    </dgm:pt>
  </dgm:ptLst>
  <dgm:cxnLst>
    <dgm:cxn modelId="{F405DEB9-BA56-48C7-BFA1-859AC9D79756}" type="presOf" srcId="{74737E67-EAB1-4EC2-8FCF-EEA444840203}" destId="{93BE1107-BF08-4E87-BF48-6842C2EA5493}" srcOrd="0" destOrd="0" presId="urn:microsoft.com/office/officeart/2005/8/layout/radial4"/>
    <dgm:cxn modelId="{9FABA411-25BB-47CD-98D0-787518970377}" type="presOf" srcId="{99638D5F-2807-4A70-AF20-187C98F5329E}" destId="{F5616F9C-C5F4-4D72-A29C-0949537E1647}" srcOrd="0" destOrd="0" presId="urn:microsoft.com/office/officeart/2005/8/layout/radial4"/>
    <dgm:cxn modelId="{5F7FB412-223F-47B9-A80B-D1A7DDD54400}" type="presOf" srcId="{75C2CAA6-15B5-4C7C-BDF7-DA58C60D0C40}" destId="{110BF929-7C05-4123-BED7-42806CF0EF42}" srcOrd="0" destOrd="0" presId="urn:microsoft.com/office/officeart/2005/8/layout/radial4"/>
    <dgm:cxn modelId="{1EA12ACD-BAA0-413B-825E-E70050C7D206}" type="presOf" srcId="{D6AA128E-33F2-496F-BA78-1C8D924B4A27}" destId="{1B3EFCCE-3E40-4C43-A299-F613D7D992F8}" srcOrd="0" destOrd="0" presId="urn:microsoft.com/office/officeart/2005/8/layout/radial4"/>
    <dgm:cxn modelId="{77CCE079-98A7-498E-AEDA-2597A259C172}" type="presOf" srcId="{9B69F9CB-CA6A-4393-BA5E-468BA19026B1}" destId="{3634C88C-32B8-4C72-8BE7-627EBA8E66A1}" srcOrd="0" destOrd="0" presId="urn:microsoft.com/office/officeart/2005/8/layout/radial4"/>
    <dgm:cxn modelId="{84D23527-6FBB-4E8F-8192-25FDC9BA34B7}" srcId="{9B69F9CB-CA6A-4393-BA5E-468BA19026B1}" destId="{FCE68E62-8D62-4795-8253-60CD80AB3FA6}" srcOrd="1" destOrd="0" parTransId="{99638D5F-2807-4A70-AF20-187C98F5329E}" sibTransId="{8AFEA87B-D287-42F8-89CE-D66CF0EFB2F0}"/>
    <dgm:cxn modelId="{C3C0705A-60C6-4754-B429-21DB951A6237}" srcId="{9B69F9CB-CA6A-4393-BA5E-468BA19026B1}" destId="{74737E67-EAB1-4EC2-8FCF-EEA444840203}" srcOrd="0" destOrd="0" parTransId="{F819BE71-54CC-40A1-8B37-422960FB483E}" sibTransId="{9FC72BCB-3F66-4BD0-90BC-C4D6819D1938}"/>
    <dgm:cxn modelId="{0B1CFDF6-4477-43B1-8B59-A2E2EEA10BE0}" srcId="{D8A6089C-C09A-44E6-A9E4-9A5009C46019}" destId="{9B69F9CB-CA6A-4393-BA5E-468BA19026B1}" srcOrd="0" destOrd="0" parTransId="{180B53C2-715D-422A-9A31-4A2172C938CF}" sibTransId="{C5BD4A78-B1B6-44A5-A81D-BADF385C5635}"/>
    <dgm:cxn modelId="{305138C2-0FE9-41C8-8C24-AF5917F1B0FD}" type="presOf" srcId="{F819BE71-54CC-40A1-8B37-422960FB483E}" destId="{1997F41C-6CA2-41A3-B095-B9BCE93902A0}" srcOrd="0" destOrd="0" presId="urn:microsoft.com/office/officeart/2005/8/layout/radial4"/>
    <dgm:cxn modelId="{A2BBEF98-E175-451F-9EC1-F9F5607F0443}" type="presOf" srcId="{D8A6089C-C09A-44E6-A9E4-9A5009C46019}" destId="{4489CCCF-1CC0-4088-BAD3-4BC54BF6F592}" srcOrd="0" destOrd="0" presId="urn:microsoft.com/office/officeart/2005/8/layout/radial4"/>
    <dgm:cxn modelId="{BB689A2B-8197-4FF7-BF18-1B68F758605F}" srcId="{9B69F9CB-CA6A-4393-BA5E-468BA19026B1}" destId="{D6AA128E-33F2-496F-BA78-1C8D924B4A27}" srcOrd="2" destOrd="0" parTransId="{75C2CAA6-15B5-4C7C-BDF7-DA58C60D0C40}" sibTransId="{483F706F-5C8D-4D66-9524-3CAC5C564613}"/>
    <dgm:cxn modelId="{EF28A32E-CE3E-488F-8901-5CE23B865012}" type="presOf" srcId="{FCE68E62-8D62-4795-8253-60CD80AB3FA6}" destId="{A0293AAF-FED4-48FF-ACDC-A921D435950A}" srcOrd="0" destOrd="0" presId="urn:microsoft.com/office/officeart/2005/8/layout/radial4"/>
    <dgm:cxn modelId="{942CB9F4-2896-41D2-ADBB-63FA8694756A}" type="presParOf" srcId="{4489CCCF-1CC0-4088-BAD3-4BC54BF6F592}" destId="{3634C88C-32B8-4C72-8BE7-627EBA8E66A1}" srcOrd="0" destOrd="0" presId="urn:microsoft.com/office/officeart/2005/8/layout/radial4"/>
    <dgm:cxn modelId="{1B9F2A63-9D5E-4389-A47C-FF166FC31968}" type="presParOf" srcId="{4489CCCF-1CC0-4088-BAD3-4BC54BF6F592}" destId="{1997F41C-6CA2-41A3-B095-B9BCE93902A0}" srcOrd="1" destOrd="0" presId="urn:microsoft.com/office/officeart/2005/8/layout/radial4"/>
    <dgm:cxn modelId="{28414B7F-6302-491F-ACCC-A23A25A9F3A6}" type="presParOf" srcId="{4489CCCF-1CC0-4088-BAD3-4BC54BF6F592}" destId="{93BE1107-BF08-4E87-BF48-6842C2EA5493}" srcOrd="2" destOrd="0" presId="urn:microsoft.com/office/officeart/2005/8/layout/radial4"/>
    <dgm:cxn modelId="{2FC22ECD-F540-4994-A29F-C7045F0FC8EF}" type="presParOf" srcId="{4489CCCF-1CC0-4088-BAD3-4BC54BF6F592}" destId="{F5616F9C-C5F4-4D72-A29C-0949537E1647}" srcOrd="3" destOrd="0" presId="urn:microsoft.com/office/officeart/2005/8/layout/radial4"/>
    <dgm:cxn modelId="{EA164A99-51DF-4CB6-B654-475AA0749CAA}" type="presParOf" srcId="{4489CCCF-1CC0-4088-BAD3-4BC54BF6F592}" destId="{A0293AAF-FED4-48FF-ACDC-A921D435950A}" srcOrd="4" destOrd="0" presId="urn:microsoft.com/office/officeart/2005/8/layout/radial4"/>
    <dgm:cxn modelId="{F9264C24-75EC-45C9-A732-F8C76143FDA3}" type="presParOf" srcId="{4489CCCF-1CC0-4088-BAD3-4BC54BF6F592}" destId="{110BF929-7C05-4123-BED7-42806CF0EF42}" srcOrd="5" destOrd="0" presId="urn:microsoft.com/office/officeart/2005/8/layout/radial4"/>
    <dgm:cxn modelId="{2248BF67-8B16-4210-8196-40ABC610EDCD}" type="presParOf" srcId="{4489CCCF-1CC0-4088-BAD3-4BC54BF6F592}" destId="{1B3EFCCE-3E40-4C43-A299-F613D7D992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6268DC-8D20-47A0-831A-0E87AD5DE266}"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ru-RU"/>
        </a:p>
      </dgm:t>
    </dgm:pt>
    <dgm:pt modelId="{C3254602-BF3A-4087-9A81-1AEFBE93FA13}">
      <dgm:prSet phldrT="[Текст]"/>
      <dgm:spPr/>
      <dgm:t>
        <a:bodyPr/>
        <a:lstStyle/>
        <a:p>
          <a:r>
            <a:rPr lang="uk-UA" dirty="0" smtClean="0">
              <a:latin typeface="ALS Sector Regular" pitchFamily="50" charset="0"/>
              <a:cs typeface="ALS Sector Regular" pitchFamily="50" charset="0"/>
            </a:rPr>
            <a:t>зниження чутливості</a:t>
          </a:r>
          <a:endParaRPr lang="ru-RU" dirty="0"/>
        </a:p>
      </dgm:t>
    </dgm:pt>
    <dgm:pt modelId="{B45FE882-2791-48A4-9D12-D8EE7FA535AC}" type="parTrans" cxnId="{06534781-44D4-4CB4-A83D-006B5C9B09F9}">
      <dgm:prSet/>
      <dgm:spPr/>
      <dgm:t>
        <a:bodyPr/>
        <a:lstStyle/>
        <a:p>
          <a:endParaRPr lang="ru-RU"/>
        </a:p>
      </dgm:t>
    </dgm:pt>
    <dgm:pt modelId="{146D0F46-B5EE-482E-BFEE-5B3084374DD5}" type="sibTrans" cxnId="{06534781-44D4-4CB4-A83D-006B5C9B09F9}">
      <dgm:prSet/>
      <dgm:spPr/>
      <dgm:t>
        <a:bodyPr/>
        <a:lstStyle/>
        <a:p>
          <a:endParaRPr lang="ru-RU"/>
        </a:p>
      </dgm:t>
    </dgm:pt>
    <dgm:pt modelId="{0ABC2F87-EB19-4263-AA3F-85FF503B0BA5}">
      <dgm:prSet phldrT="[Текст]"/>
      <dgm:spPr/>
      <dgm:t>
        <a:bodyPr/>
        <a:lstStyle/>
        <a:p>
          <a:r>
            <a:rPr lang="uk-UA" dirty="0" smtClean="0">
              <a:latin typeface="ALS Sector Regular" pitchFamily="50" charset="0"/>
              <a:cs typeface="ALS Sector Regular" pitchFamily="50" charset="0"/>
            </a:rPr>
            <a:t>неприйняття втрат </a:t>
          </a:r>
          <a:endParaRPr lang="ru-RU" dirty="0"/>
        </a:p>
      </dgm:t>
    </dgm:pt>
    <dgm:pt modelId="{DB0114FF-2088-4E7E-BAD3-CF97A1DD61AD}" type="parTrans" cxnId="{A6D0A8E8-8C17-427B-906D-D9FD2A73CCFB}">
      <dgm:prSet/>
      <dgm:spPr/>
      <dgm:t>
        <a:bodyPr/>
        <a:lstStyle/>
        <a:p>
          <a:endParaRPr lang="ru-RU"/>
        </a:p>
      </dgm:t>
    </dgm:pt>
    <dgm:pt modelId="{8480FE7D-F101-4B9D-AA32-E6C2E0A4A40E}" type="sibTrans" cxnId="{A6D0A8E8-8C17-427B-906D-D9FD2A73CCFB}">
      <dgm:prSet/>
      <dgm:spPr/>
      <dgm:t>
        <a:bodyPr/>
        <a:lstStyle/>
        <a:p>
          <a:endParaRPr lang="ru-RU"/>
        </a:p>
      </dgm:t>
    </dgm:pt>
    <dgm:pt modelId="{291430BD-30FD-4176-8FEA-F85B1B0812F7}">
      <dgm:prSet phldrT="[Текст]"/>
      <dgm:spPr/>
      <dgm:t>
        <a:bodyPr/>
        <a:lstStyle/>
        <a:p>
          <a:r>
            <a:rPr lang="uk-UA" dirty="0" smtClean="0">
              <a:latin typeface="ALS Sector Regular" pitchFamily="50" charset="0"/>
              <a:cs typeface="ALS Sector Regular" pitchFamily="50" charset="0"/>
            </a:rPr>
            <a:t>асиметрії сприйняття </a:t>
          </a:r>
          <a:endParaRPr lang="ru-RU" dirty="0"/>
        </a:p>
      </dgm:t>
    </dgm:pt>
    <dgm:pt modelId="{7694E5A7-3C15-476E-9BC4-FDB7262E383B}" type="parTrans" cxnId="{7A6B5A50-ED03-4CAE-BCAE-A6F5475DF0AB}">
      <dgm:prSet/>
      <dgm:spPr/>
      <dgm:t>
        <a:bodyPr/>
        <a:lstStyle/>
        <a:p>
          <a:endParaRPr lang="ru-RU"/>
        </a:p>
      </dgm:t>
    </dgm:pt>
    <dgm:pt modelId="{B91412FB-AAED-465F-8631-D9374951E434}" type="sibTrans" cxnId="{7A6B5A50-ED03-4CAE-BCAE-A6F5475DF0AB}">
      <dgm:prSet/>
      <dgm:spPr/>
      <dgm:t>
        <a:bodyPr/>
        <a:lstStyle/>
        <a:p>
          <a:endParaRPr lang="ru-RU"/>
        </a:p>
      </dgm:t>
    </dgm:pt>
    <dgm:pt modelId="{00C9901E-24FC-4D6F-B94D-99AC1AAA0437}" type="pres">
      <dgm:prSet presAssocID="{446268DC-8D20-47A0-831A-0E87AD5DE266}" presName="cycle" presStyleCnt="0">
        <dgm:presLayoutVars>
          <dgm:dir/>
          <dgm:resizeHandles val="exact"/>
        </dgm:presLayoutVars>
      </dgm:prSet>
      <dgm:spPr/>
      <dgm:t>
        <a:bodyPr/>
        <a:lstStyle/>
        <a:p>
          <a:endParaRPr lang="ru-RU"/>
        </a:p>
      </dgm:t>
    </dgm:pt>
    <dgm:pt modelId="{05B4506A-64F7-439C-A7B5-72B570607AE3}" type="pres">
      <dgm:prSet presAssocID="{C3254602-BF3A-4087-9A81-1AEFBE93FA13}" presName="node" presStyleLbl="node1" presStyleIdx="0" presStyleCnt="3">
        <dgm:presLayoutVars>
          <dgm:bulletEnabled val="1"/>
        </dgm:presLayoutVars>
      </dgm:prSet>
      <dgm:spPr/>
      <dgm:t>
        <a:bodyPr/>
        <a:lstStyle/>
        <a:p>
          <a:endParaRPr lang="ru-RU"/>
        </a:p>
      </dgm:t>
    </dgm:pt>
    <dgm:pt modelId="{02F3DE8D-81D3-4C07-94EB-F49F54A83985}" type="pres">
      <dgm:prSet presAssocID="{C3254602-BF3A-4087-9A81-1AEFBE93FA13}" presName="spNode" presStyleCnt="0"/>
      <dgm:spPr/>
    </dgm:pt>
    <dgm:pt modelId="{6805A38F-3E21-4C56-9634-B2A6BD3E39B2}" type="pres">
      <dgm:prSet presAssocID="{146D0F46-B5EE-482E-BFEE-5B3084374DD5}" presName="sibTrans" presStyleLbl="sibTrans1D1" presStyleIdx="0" presStyleCnt="3"/>
      <dgm:spPr/>
      <dgm:t>
        <a:bodyPr/>
        <a:lstStyle/>
        <a:p>
          <a:endParaRPr lang="ru-RU"/>
        </a:p>
      </dgm:t>
    </dgm:pt>
    <dgm:pt modelId="{64DC7366-2FC3-424F-8508-177349ABC750}" type="pres">
      <dgm:prSet presAssocID="{0ABC2F87-EB19-4263-AA3F-85FF503B0BA5}" presName="node" presStyleLbl="node1" presStyleIdx="1" presStyleCnt="3">
        <dgm:presLayoutVars>
          <dgm:bulletEnabled val="1"/>
        </dgm:presLayoutVars>
      </dgm:prSet>
      <dgm:spPr/>
      <dgm:t>
        <a:bodyPr/>
        <a:lstStyle/>
        <a:p>
          <a:endParaRPr lang="ru-RU"/>
        </a:p>
      </dgm:t>
    </dgm:pt>
    <dgm:pt modelId="{751EBA48-4CE3-45F8-A31D-10910203EE31}" type="pres">
      <dgm:prSet presAssocID="{0ABC2F87-EB19-4263-AA3F-85FF503B0BA5}" presName="spNode" presStyleCnt="0"/>
      <dgm:spPr/>
    </dgm:pt>
    <dgm:pt modelId="{A7EBBED8-684C-45CE-9EBE-331E07838F80}" type="pres">
      <dgm:prSet presAssocID="{8480FE7D-F101-4B9D-AA32-E6C2E0A4A40E}" presName="sibTrans" presStyleLbl="sibTrans1D1" presStyleIdx="1" presStyleCnt="3"/>
      <dgm:spPr/>
      <dgm:t>
        <a:bodyPr/>
        <a:lstStyle/>
        <a:p>
          <a:endParaRPr lang="ru-RU"/>
        </a:p>
      </dgm:t>
    </dgm:pt>
    <dgm:pt modelId="{304525A7-5E13-41ED-85A3-85B3A6796FD8}" type="pres">
      <dgm:prSet presAssocID="{291430BD-30FD-4176-8FEA-F85B1B0812F7}" presName="node" presStyleLbl="node1" presStyleIdx="2" presStyleCnt="3">
        <dgm:presLayoutVars>
          <dgm:bulletEnabled val="1"/>
        </dgm:presLayoutVars>
      </dgm:prSet>
      <dgm:spPr/>
      <dgm:t>
        <a:bodyPr/>
        <a:lstStyle/>
        <a:p>
          <a:endParaRPr lang="ru-RU"/>
        </a:p>
      </dgm:t>
    </dgm:pt>
    <dgm:pt modelId="{B9D7224E-102A-465C-ABC6-3AFFDF5C2B55}" type="pres">
      <dgm:prSet presAssocID="{291430BD-30FD-4176-8FEA-F85B1B0812F7}" presName="spNode" presStyleCnt="0"/>
      <dgm:spPr/>
    </dgm:pt>
    <dgm:pt modelId="{1C02035A-D73F-40A3-AE3D-8CABE77923F7}" type="pres">
      <dgm:prSet presAssocID="{B91412FB-AAED-465F-8631-D9374951E434}" presName="sibTrans" presStyleLbl="sibTrans1D1" presStyleIdx="2" presStyleCnt="3"/>
      <dgm:spPr/>
      <dgm:t>
        <a:bodyPr/>
        <a:lstStyle/>
        <a:p>
          <a:endParaRPr lang="ru-RU"/>
        </a:p>
      </dgm:t>
    </dgm:pt>
  </dgm:ptLst>
  <dgm:cxnLst>
    <dgm:cxn modelId="{A6D0A8E8-8C17-427B-906D-D9FD2A73CCFB}" srcId="{446268DC-8D20-47A0-831A-0E87AD5DE266}" destId="{0ABC2F87-EB19-4263-AA3F-85FF503B0BA5}" srcOrd="1" destOrd="0" parTransId="{DB0114FF-2088-4E7E-BAD3-CF97A1DD61AD}" sibTransId="{8480FE7D-F101-4B9D-AA32-E6C2E0A4A40E}"/>
    <dgm:cxn modelId="{7DFFAF4C-7450-4A56-BD90-47950C1E1809}" type="presOf" srcId="{C3254602-BF3A-4087-9A81-1AEFBE93FA13}" destId="{05B4506A-64F7-439C-A7B5-72B570607AE3}" srcOrd="0" destOrd="0" presId="urn:microsoft.com/office/officeart/2005/8/layout/cycle6"/>
    <dgm:cxn modelId="{95A94A42-E930-4E8B-A3C2-C1E48FC2567E}" type="presOf" srcId="{146D0F46-B5EE-482E-BFEE-5B3084374DD5}" destId="{6805A38F-3E21-4C56-9634-B2A6BD3E39B2}" srcOrd="0" destOrd="0" presId="urn:microsoft.com/office/officeart/2005/8/layout/cycle6"/>
    <dgm:cxn modelId="{3008D1B1-7DEE-4DDA-80AA-2A416758C58E}" type="presOf" srcId="{446268DC-8D20-47A0-831A-0E87AD5DE266}" destId="{00C9901E-24FC-4D6F-B94D-99AC1AAA0437}" srcOrd="0" destOrd="0" presId="urn:microsoft.com/office/officeart/2005/8/layout/cycle6"/>
    <dgm:cxn modelId="{06534781-44D4-4CB4-A83D-006B5C9B09F9}" srcId="{446268DC-8D20-47A0-831A-0E87AD5DE266}" destId="{C3254602-BF3A-4087-9A81-1AEFBE93FA13}" srcOrd="0" destOrd="0" parTransId="{B45FE882-2791-48A4-9D12-D8EE7FA535AC}" sibTransId="{146D0F46-B5EE-482E-BFEE-5B3084374DD5}"/>
    <dgm:cxn modelId="{F21AD4D4-A01F-4B4D-83E4-3B2BFE44C925}" type="presOf" srcId="{291430BD-30FD-4176-8FEA-F85B1B0812F7}" destId="{304525A7-5E13-41ED-85A3-85B3A6796FD8}" srcOrd="0" destOrd="0" presId="urn:microsoft.com/office/officeart/2005/8/layout/cycle6"/>
    <dgm:cxn modelId="{51263E54-FA2A-461C-B30B-B9B7A36D67BD}" type="presOf" srcId="{8480FE7D-F101-4B9D-AA32-E6C2E0A4A40E}" destId="{A7EBBED8-684C-45CE-9EBE-331E07838F80}" srcOrd="0" destOrd="0" presId="urn:microsoft.com/office/officeart/2005/8/layout/cycle6"/>
    <dgm:cxn modelId="{49551642-C4AC-4507-90E0-EB2145CAF860}" type="presOf" srcId="{0ABC2F87-EB19-4263-AA3F-85FF503B0BA5}" destId="{64DC7366-2FC3-424F-8508-177349ABC750}" srcOrd="0" destOrd="0" presId="urn:microsoft.com/office/officeart/2005/8/layout/cycle6"/>
    <dgm:cxn modelId="{F60DFC5C-45B6-44A1-86A9-735EC7F9091B}" type="presOf" srcId="{B91412FB-AAED-465F-8631-D9374951E434}" destId="{1C02035A-D73F-40A3-AE3D-8CABE77923F7}" srcOrd="0" destOrd="0" presId="urn:microsoft.com/office/officeart/2005/8/layout/cycle6"/>
    <dgm:cxn modelId="{7A6B5A50-ED03-4CAE-BCAE-A6F5475DF0AB}" srcId="{446268DC-8D20-47A0-831A-0E87AD5DE266}" destId="{291430BD-30FD-4176-8FEA-F85B1B0812F7}" srcOrd="2" destOrd="0" parTransId="{7694E5A7-3C15-476E-9BC4-FDB7262E383B}" sibTransId="{B91412FB-AAED-465F-8631-D9374951E434}"/>
    <dgm:cxn modelId="{D49398AC-B295-4A44-99E2-DE1806D1C3A8}" type="presParOf" srcId="{00C9901E-24FC-4D6F-B94D-99AC1AAA0437}" destId="{05B4506A-64F7-439C-A7B5-72B570607AE3}" srcOrd="0" destOrd="0" presId="urn:microsoft.com/office/officeart/2005/8/layout/cycle6"/>
    <dgm:cxn modelId="{93326955-977D-459E-9E1D-F4C93C147090}" type="presParOf" srcId="{00C9901E-24FC-4D6F-B94D-99AC1AAA0437}" destId="{02F3DE8D-81D3-4C07-94EB-F49F54A83985}" srcOrd="1" destOrd="0" presId="urn:microsoft.com/office/officeart/2005/8/layout/cycle6"/>
    <dgm:cxn modelId="{A3B03C6B-B89B-477D-8C97-7D468A2CF0A5}" type="presParOf" srcId="{00C9901E-24FC-4D6F-B94D-99AC1AAA0437}" destId="{6805A38F-3E21-4C56-9634-B2A6BD3E39B2}" srcOrd="2" destOrd="0" presId="urn:microsoft.com/office/officeart/2005/8/layout/cycle6"/>
    <dgm:cxn modelId="{57387636-61D9-48DE-975E-0FD48026C4B1}" type="presParOf" srcId="{00C9901E-24FC-4D6F-B94D-99AC1AAA0437}" destId="{64DC7366-2FC3-424F-8508-177349ABC750}" srcOrd="3" destOrd="0" presId="urn:microsoft.com/office/officeart/2005/8/layout/cycle6"/>
    <dgm:cxn modelId="{F19713F4-2E66-433B-A9C8-2F82CDBFEFA6}" type="presParOf" srcId="{00C9901E-24FC-4D6F-B94D-99AC1AAA0437}" destId="{751EBA48-4CE3-45F8-A31D-10910203EE31}" srcOrd="4" destOrd="0" presId="urn:microsoft.com/office/officeart/2005/8/layout/cycle6"/>
    <dgm:cxn modelId="{864B62BD-C730-46AE-9E52-3ACD7DF547E9}" type="presParOf" srcId="{00C9901E-24FC-4D6F-B94D-99AC1AAA0437}" destId="{A7EBBED8-684C-45CE-9EBE-331E07838F80}" srcOrd="5" destOrd="0" presId="urn:microsoft.com/office/officeart/2005/8/layout/cycle6"/>
    <dgm:cxn modelId="{BFB8192E-D1EC-46F7-91BB-67360C1FD630}" type="presParOf" srcId="{00C9901E-24FC-4D6F-B94D-99AC1AAA0437}" destId="{304525A7-5E13-41ED-85A3-85B3A6796FD8}" srcOrd="6" destOrd="0" presId="urn:microsoft.com/office/officeart/2005/8/layout/cycle6"/>
    <dgm:cxn modelId="{6D6410A0-3B3D-4149-B909-2B645DD24A93}" type="presParOf" srcId="{00C9901E-24FC-4D6F-B94D-99AC1AAA0437}" destId="{B9D7224E-102A-465C-ABC6-3AFFDF5C2B55}" srcOrd="7" destOrd="0" presId="urn:microsoft.com/office/officeart/2005/8/layout/cycle6"/>
    <dgm:cxn modelId="{D948336A-EBB9-4C61-BF60-C6ECC969D12F}" type="presParOf" srcId="{00C9901E-24FC-4D6F-B94D-99AC1AAA0437}" destId="{1C02035A-D73F-40A3-AE3D-8CABE77923F7}"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D71593-7757-493E-B3AC-DC9042835A70}"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lang="ru-RU"/>
        </a:p>
      </dgm:t>
    </dgm:pt>
    <dgm:pt modelId="{DA1C3813-8619-4AFB-8688-D6BB0678CF92}">
      <dgm:prSet phldrT="[Текст]"/>
      <dgm:spPr/>
      <dgm:t>
        <a:bodyPr/>
        <a:lstStyle/>
        <a:p>
          <a:r>
            <a:rPr lang="uk-UA" dirty="0" smtClean="0">
              <a:latin typeface="ALS Sector Regular" pitchFamily="50" charset="0"/>
              <a:cs typeface="ALS Sector Regular" pitchFamily="50" charset="0"/>
            </a:rPr>
            <a:t>4</a:t>
          </a:r>
          <a:r>
            <a:rPr lang="en-US" dirty="0" smtClean="0">
              <a:latin typeface="ALS Sector Regular" pitchFamily="50" charset="0"/>
              <a:cs typeface="ALS Sector Regular" pitchFamily="50" charset="0"/>
            </a:rPr>
            <a:t>P</a:t>
          </a:r>
          <a:endParaRPr lang="ru-RU" dirty="0">
            <a:latin typeface="ALS Sector Regular" pitchFamily="50" charset="0"/>
            <a:cs typeface="ALS Sector Regular" pitchFamily="50" charset="0"/>
          </a:endParaRPr>
        </a:p>
      </dgm:t>
    </dgm:pt>
    <dgm:pt modelId="{3275B16A-520D-4E8B-9D4E-DB5988C80024}" type="parTrans" cxnId="{72427434-3A62-4B5E-8BBA-C0AC5584DBDD}">
      <dgm:prSet/>
      <dgm:spPr/>
      <dgm:t>
        <a:bodyPr/>
        <a:lstStyle/>
        <a:p>
          <a:endParaRPr lang="ru-RU">
            <a:latin typeface="ALS Sector Regular" pitchFamily="50" charset="0"/>
            <a:cs typeface="ALS Sector Regular" pitchFamily="50" charset="0"/>
          </a:endParaRPr>
        </a:p>
      </dgm:t>
    </dgm:pt>
    <dgm:pt modelId="{1B57F657-2A1A-4654-BCB9-A572D05B7CEB}" type="sibTrans" cxnId="{72427434-3A62-4B5E-8BBA-C0AC5584DBDD}">
      <dgm:prSet/>
      <dgm:spPr/>
      <dgm:t>
        <a:bodyPr/>
        <a:lstStyle/>
        <a:p>
          <a:endParaRPr lang="ru-RU">
            <a:latin typeface="ALS Sector Regular" pitchFamily="50" charset="0"/>
            <a:cs typeface="ALS Sector Regular" pitchFamily="50" charset="0"/>
          </a:endParaRPr>
        </a:p>
      </dgm:t>
    </dgm:pt>
    <dgm:pt modelId="{7F6EFF4A-6994-4F1A-A1AD-D065890C04B3}">
      <dgm:prSet phldrT="[Текст]"/>
      <dgm:spPr/>
      <dgm:t>
        <a:bodyPr/>
        <a:lstStyle/>
        <a:p>
          <a:r>
            <a:rPr lang="uk-UA" dirty="0" smtClean="0">
              <a:latin typeface="ALS Sector Regular" pitchFamily="50" charset="0"/>
              <a:cs typeface="ALS Sector Regular" pitchFamily="50" charset="0"/>
            </a:rPr>
            <a:t>Властивості (</a:t>
          </a:r>
          <a:r>
            <a:rPr lang="uk-UA" dirty="0" err="1" smtClean="0">
              <a:latin typeface="ALS Sector Regular" pitchFamily="50" charset="0"/>
              <a:cs typeface="ALS Sector Regular" pitchFamily="50" charset="0"/>
            </a:rPr>
            <a:t>Properties</a:t>
          </a:r>
          <a:r>
            <a:rPr lang="uk-UA"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dgm:t>
    </dgm:pt>
    <dgm:pt modelId="{26334A63-AB6E-4104-919C-C4F32634274D}" type="parTrans" cxnId="{B702ADC6-975D-426F-9BB7-9234789A70B0}">
      <dgm:prSet/>
      <dgm:spPr/>
      <dgm:t>
        <a:bodyPr/>
        <a:lstStyle/>
        <a:p>
          <a:endParaRPr lang="ru-RU">
            <a:latin typeface="ALS Sector Regular" pitchFamily="50" charset="0"/>
            <a:cs typeface="ALS Sector Regular" pitchFamily="50" charset="0"/>
          </a:endParaRPr>
        </a:p>
      </dgm:t>
    </dgm:pt>
    <dgm:pt modelId="{406650FB-BE29-4178-80FD-21B422E939C6}" type="sibTrans" cxnId="{B702ADC6-975D-426F-9BB7-9234789A70B0}">
      <dgm:prSet/>
      <dgm:spPr/>
      <dgm:t>
        <a:bodyPr/>
        <a:lstStyle/>
        <a:p>
          <a:endParaRPr lang="ru-RU">
            <a:latin typeface="ALS Sector Regular" pitchFamily="50" charset="0"/>
            <a:cs typeface="ALS Sector Regular" pitchFamily="50" charset="0"/>
          </a:endParaRPr>
        </a:p>
      </dgm:t>
    </dgm:pt>
    <dgm:pt modelId="{FC510046-3694-4141-AA92-86ACD4A2E32E}">
      <dgm:prSet phldrT="[Текст]"/>
      <dgm:spPr/>
      <dgm:t>
        <a:bodyPr/>
        <a:lstStyle/>
        <a:p>
          <a:r>
            <a:rPr lang="uk-UA" dirty="0" smtClean="0">
              <a:latin typeface="ALS Sector Regular" pitchFamily="50" charset="0"/>
              <a:cs typeface="ALS Sector Regular" pitchFamily="50" charset="0"/>
            </a:rPr>
            <a:t>Презентація продуктів </a:t>
          </a:r>
        </a:p>
        <a:p>
          <a:r>
            <a:rPr lang="uk-UA" dirty="0" smtClean="0">
              <a:latin typeface="ALS Sector Regular" pitchFamily="50" charset="0"/>
              <a:cs typeface="ALS Sector Regular" pitchFamily="50" charset="0"/>
            </a:rPr>
            <a:t>(</a:t>
          </a:r>
          <a:r>
            <a:rPr lang="uk-UA" dirty="0" err="1" smtClean="0">
              <a:latin typeface="ALS Sector Regular" pitchFamily="50" charset="0"/>
              <a:cs typeface="ALS Sector Regular" pitchFamily="50" charset="0"/>
            </a:rPr>
            <a:t>Product</a:t>
          </a:r>
          <a:r>
            <a:rPr lang="uk-UA" dirty="0" smtClean="0">
              <a:latin typeface="ALS Sector Regular" pitchFamily="50" charset="0"/>
              <a:cs typeface="ALS Sector Regular" pitchFamily="50" charset="0"/>
            </a:rPr>
            <a:t> </a:t>
          </a:r>
          <a:r>
            <a:rPr lang="uk-UA" dirty="0" err="1" smtClean="0">
              <a:latin typeface="ALS Sector Regular" pitchFamily="50" charset="0"/>
              <a:cs typeface="ALS Sector Regular" pitchFamily="50" charset="0"/>
            </a:rPr>
            <a:t>presentation</a:t>
          </a:r>
          <a:r>
            <a:rPr lang="uk-UA"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dgm:t>
    </dgm:pt>
    <dgm:pt modelId="{09E534F6-8745-4F6A-B173-BA165740F257}" type="parTrans" cxnId="{C6E095CA-8224-46A5-8635-122DAE41F309}">
      <dgm:prSet/>
      <dgm:spPr/>
      <dgm:t>
        <a:bodyPr/>
        <a:lstStyle/>
        <a:p>
          <a:endParaRPr lang="ru-RU">
            <a:latin typeface="ALS Sector Regular" pitchFamily="50" charset="0"/>
            <a:cs typeface="ALS Sector Regular" pitchFamily="50" charset="0"/>
          </a:endParaRPr>
        </a:p>
      </dgm:t>
    </dgm:pt>
    <dgm:pt modelId="{C9DA99F9-C79F-4313-ACBF-23905248A9CF}" type="sibTrans" cxnId="{C6E095CA-8224-46A5-8635-122DAE41F309}">
      <dgm:prSet/>
      <dgm:spPr/>
      <dgm:t>
        <a:bodyPr/>
        <a:lstStyle/>
        <a:p>
          <a:endParaRPr lang="ru-RU">
            <a:latin typeface="ALS Sector Regular" pitchFamily="50" charset="0"/>
            <a:cs typeface="ALS Sector Regular" pitchFamily="50" charset="0"/>
          </a:endParaRPr>
        </a:p>
      </dgm:t>
    </dgm:pt>
    <dgm:pt modelId="{11094F2C-F8FD-49B7-9B59-F5B7515311F3}">
      <dgm:prSet phldrT="[Текст]"/>
      <dgm:spPr/>
      <dgm:t>
        <a:bodyPr/>
        <a:lstStyle/>
        <a:p>
          <a:r>
            <a:rPr lang="uk-UA" dirty="0" smtClean="0">
              <a:latin typeface="ALS Sector Regular" pitchFamily="50" charset="0"/>
              <a:cs typeface="ALS Sector Regular" pitchFamily="50" charset="0"/>
            </a:rPr>
            <a:t>Люди </a:t>
          </a:r>
        </a:p>
        <a:p>
          <a:r>
            <a:rPr lang="uk-UA" dirty="0" smtClean="0">
              <a:latin typeface="ALS Sector Regular" pitchFamily="50" charset="0"/>
              <a:cs typeface="ALS Sector Regular" pitchFamily="50" charset="0"/>
            </a:rPr>
            <a:t>(</a:t>
          </a:r>
          <a:r>
            <a:rPr lang="uk-UA" dirty="0" err="1" smtClean="0">
              <a:latin typeface="ALS Sector Regular" pitchFamily="50" charset="0"/>
              <a:cs typeface="ALS Sector Regular" pitchFamily="50" charset="0"/>
            </a:rPr>
            <a:t>People</a:t>
          </a:r>
          <a:r>
            <a:rPr lang="uk-UA"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dgm:t>
    </dgm:pt>
    <dgm:pt modelId="{FA583C16-3865-4132-BD73-F9137B262F7E}" type="parTrans" cxnId="{3D154A93-FC2E-4971-8DC7-BA432EC137E2}">
      <dgm:prSet/>
      <dgm:spPr/>
      <dgm:t>
        <a:bodyPr/>
        <a:lstStyle/>
        <a:p>
          <a:endParaRPr lang="ru-RU">
            <a:latin typeface="ALS Sector Regular" pitchFamily="50" charset="0"/>
            <a:cs typeface="ALS Sector Regular" pitchFamily="50" charset="0"/>
          </a:endParaRPr>
        </a:p>
      </dgm:t>
    </dgm:pt>
    <dgm:pt modelId="{78B9EC9C-3087-41CA-9FA7-173EC0A72EA7}" type="sibTrans" cxnId="{3D154A93-FC2E-4971-8DC7-BA432EC137E2}">
      <dgm:prSet/>
      <dgm:spPr/>
      <dgm:t>
        <a:bodyPr/>
        <a:lstStyle/>
        <a:p>
          <a:endParaRPr lang="ru-RU">
            <a:latin typeface="ALS Sector Regular" pitchFamily="50" charset="0"/>
            <a:cs typeface="ALS Sector Regular" pitchFamily="50" charset="0"/>
          </a:endParaRPr>
        </a:p>
      </dgm:t>
    </dgm:pt>
    <dgm:pt modelId="{2CBBD5C2-FD9E-43AE-80AB-1A98BDD6AFB3}">
      <dgm:prSet phldrT="[Текст]"/>
      <dgm:spPr/>
      <dgm:t>
        <a:bodyPr/>
        <a:lstStyle/>
        <a:p>
          <a:r>
            <a:rPr lang="uk-UA" dirty="0" smtClean="0">
              <a:latin typeface="ALS Sector Regular" pitchFamily="50" charset="0"/>
              <a:cs typeface="ALS Sector Regular" pitchFamily="50" charset="0"/>
            </a:rPr>
            <a:t>Рекламні елементи (</a:t>
          </a:r>
          <a:r>
            <a:rPr lang="uk-UA" dirty="0" err="1" smtClean="0">
              <a:latin typeface="ALS Sector Regular" pitchFamily="50" charset="0"/>
              <a:cs typeface="ALS Sector Regular" pitchFamily="50" charset="0"/>
            </a:rPr>
            <a:t>Promotional</a:t>
          </a:r>
          <a:r>
            <a:rPr lang="uk-UA" dirty="0" smtClean="0">
              <a:latin typeface="ALS Sector Regular" pitchFamily="50" charset="0"/>
              <a:cs typeface="ALS Sector Regular" pitchFamily="50" charset="0"/>
            </a:rPr>
            <a:t> </a:t>
          </a:r>
          <a:r>
            <a:rPr lang="uk-UA" dirty="0" err="1" smtClean="0">
              <a:latin typeface="ALS Sector Regular" pitchFamily="50" charset="0"/>
              <a:cs typeface="ALS Sector Regular" pitchFamily="50" charset="0"/>
            </a:rPr>
            <a:t>applications</a:t>
          </a:r>
          <a:r>
            <a:rPr lang="uk-UA"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dgm:t>
    </dgm:pt>
    <dgm:pt modelId="{D4C15F3F-0997-44B2-BD8B-993A6A4E3A70}" type="parTrans" cxnId="{1815305E-04BD-4BA8-9188-E5922CBBCEF7}">
      <dgm:prSet/>
      <dgm:spPr/>
      <dgm:t>
        <a:bodyPr/>
        <a:lstStyle/>
        <a:p>
          <a:endParaRPr lang="ru-RU">
            <a:latin typeface="ALS Sector Regular" pitchFamily="50" charset="0"/>
            <a:cs typeface="ALS Sector Regular" pitchFamily="50" charset="0"/>
          </a:endParaRPr>
        </a:p>
      </dgm:t>
    </dgm:pt>
    <dgm:pt modelId="{E0F6790E-EEE3-4813-BE10-430A73F25C0A}" type="sibTrans" cxnId="{1815305E-04BD-4BA8-9188-E5922CBBCEF7}">
      <dgm:prSet/>
      <dgm:spPr/>
      <dgm:t>
        <a:bodyPr/>
        <a:lstStyle/>
        <a:p>
          <a:endParaRPr lang="ru-RU">
            <a:latin typeface="ALS Sector Regular" pitchFamily="50" charset="0"/>
            <a:cs typeface="ALS Sector Regular" pitchFamily="50" charset="0"/>
          </a:endParaRPr>
        </a:p>
      </dgm:t>
    </dgm:pt>
    <dgm:pt modelId="{8C366DED-7B17-4BB8-BB61-1B42084F6427}" type="pres">
      <dgm:prSet presAssocID="{64D71593-7757-493E-B3AC-DC9042835A70}" presName="diagram" presStyleCnt="0">
        <dgm:presLayoutVars>
          <dgm:chMax val="1"/>
          <dgm:dir/>
          <dgm:animLvl val="ctr"/>
          <dgm:resizeHandles val="exact"/>
        </dgm:presLayoutVars>
      </dgm:prSet>
      <dgm:spPr/>
      <dgm:t>
        <a:bodyPr/>
        <a:lstStyle/>
        <a:p>
          <a:endParaRPr lang="ru-RU"/>
        </a:p>
      </dgm:t>
    </dgm:pt>
    <dgm:pt modelId="{E8942E20-F4D9-4496-8A06-8A88BBD4A768}" type="pres">
      <dgm:prSet presAssocID="{64D71593-7757-493E-B3AC-DC9042835A70}" presName="matrix" presStyleCnt="0"/>
      <dgm:spPr/>
    </dgm:pt>
    <dgm:pt modelId="{24D1DF77-BA1D-410F-923B-95809A148585}" type="pres">
      <dgm:prSet presAssocID="{64D71593-7757-493E-B3AC-DC9042835A70}" presName="tile1" presStyleLbl="node1" presStyleIdx="0" presStyleCnt="4"/>
      <dgm:spPr/>
      <dgm:t>
        <a:bodyPr/>
        <a:lstStyle/>
        <a:p>
          <a:endParaRPr lang="ru-RU"/>
        </a:p>
      </dgm:t>
    </dgm:pt>
    <dgm:pt modelId="{E715EFA2-85D1-49C7-A155-EE5AA0BF54CB}" type="pres">
      <dgm:prSet presAssocID="{64D71593-7757-493E-B3AC-DC9042835A70}" presName="tile1text" presStyleLbl="node1" presStyleIdx="0" presStyleCnt="4">
        <dgm:presLayoutVars>
          <dgm:chMax val="0"/>
          <dgm:chPref val="0"/>
          <dgm:bulletEnabled val="1"/>
        </dgm:presLayoutVars>
      </dgm:prSet>
      <dgm:spPr/>
      <dgm:t>
        <a:bodyPr/>
        <a:lstStyle/>
        <a:p>
          <a:endParaRPr lang="ru-RU"/>
        </a:p>
      </dgm:t>
    </dgm:pt>
    <dgm:pt modelId="{01D2D10F-BB54-4429-8830-0D662CA439EC}" type="pres">
      <dgm:prSet presAssocID="{64D71593-7757-493E-B3AC-DC9042835A70}" presName="tile2" presStyleLbl="node1" presStyleIdx="1" presStyleCnt="4"/>
      <dgm:spPr/>
      <dgm:t>
        <a:bodyPr/>
        <a:lstStyle/>
        <a:p>
          <a:endParaRPr lang="ru-RU"/>
        </a:p>
      </dgm:t>
    </dgm:pt>
    <dgm:pt modelId="{88E97007-7032-4C72-A365-5E6D9CDB599E}" type="pres">
      <dgm:prSet presAssocID="{64D71593-7757-493E-B3AC-DC9042835A70}" presName="tile2text" presStyleLbl="node1" presStyleIdx="1" presStyleCnt="4">
        <dgm:presLayoutVars>
          <dgm:chMax val="0"/>
          <dgm:chPref val="0"/>
          <dgm:bulletEnabled val="1"/>
        </dgm:presLayoutVars>
      </dgm:prSet>
      <dgm:spPr/>
      <dgm:t>
        <a:bodyPr/>
        <a:lstStyle/>
        <a:p>
          <a:endParaRPr lang="ru-RU"/>
        </a:p>
      </dgm:t>
    </dgm:pt>
    <dgm:pt modelId="{883A6A22-D469-4D91-B4C8-CDFB6D94A8B4}" type="pres">
      <dgm:prSet presAssocID="{64D71593-7757-493E-B3AC-DC9042835A70}" presName="tile3" presStyleLbl="node1" presStyleIdx="2" presStyleCnt="4"/>
      <dgm:spPr/>
      <dgm:t>
        <a:bodyPr/>
        <a:lstStyle/>
        <a:p>
          <a:endParaRPr lang="ru-RU"/>
        </a:p>
      </dgm:t>
    </dgm:pt>
    <dgm:pt modelId="{2689AC74-FBE3-4B72-BCC2-E9F0A6A5FDC0}" type="pres">
      <dgm:prSet presAssocID="{64D71593-7757-493E-B3AC-DC9042835A70}" presName="tile3text" presStyleLbl="node1" presStyleIdx="2" presStyleCnt="4">
        <dgm:presLayoutVars>
          <dgm:chMax val="0"/>
          <dgm:chPref val="0"/>
          <dgm:bulletEnabled val="1"/>
        </dgm:presLayoutVars>
      </dgm:prSet>
      <dgm:spPr/>
      <dgm:t>
        <a:bodyPr/>
        <a:lstStyle/>
        <a:p>
          <a:endParaRPr lang="ru-RU"/>
        </a:p>
      </dgm:t>
    </dgm:pt>
    <dgm:pt modelId="{162240A6-E026-4DAE-B0C8-DD05C34757FE}" type="pres">
      <dgm:prSet presAssocID="{64D71593-7757-493E-B3AC-DC9042835A70}" presName="tile4" presStyleLbl="node1" presStyleIdx="3" presStyleCnt="4"/>
      <dgm:spPr/>
      <dgm:t>
        <a:bodyPr/>
        <a:lstStyle/>
        <a:p>
          <a:endParaRPr lang="ru-RU"/>
        </a:p>
      </dgm:t>
    </dgm:pt>
    <dgm:pt modelId="{55FBD9F2-3774-4AFA-B924-554D6934B5F9}" type="pres">
      <dgm:prSet presAssocID="{64D71593-7757-493E-B3AC-DC9042835A70}" presName="tile4text" presStyleLbl="node1" presStyleIdx="3" presStyleCnt="4">
        <dgm:presLayoutVars>
          <dgm:chMax val="0"/>
          <dgm:chPref val="0"/>
          <dgm:bulletEnabled val="1"/>
        </dgm:presLayoutVars>
      </dgm:prSet>
      <dgm:spPr/>
      <dgm:t>
        <a:bodyPr/>
        <a:lstStyle/>
        <a:p>
          <a:endParaRPr lang="ru-RU"/>
        </a:p>
      </dgm:t>
    </dgm:pt>
    <dgm:pt modelId="{C1393EE7-E3E0-4672-9783-658EAB825DC6}" type="pres">
      <dgm:prSet presAssocID="{64D71593-7757-493E-B3AC-DC9042835A70}" presName="centerTile" presStyleLbl="fgShp" presStyleIdx="0" presStyleCnt="1">
        <dgm:presLayoutVars>
          <dgm:chMax val="0"/>
          <dgm:chPref val="0"/>
        </dgm:presLayoutVars>
      </dgm:prSet>
      <dgm:spPr/>
      <dgm:t>
        <a:bodyPr/>
        <a:lstStyle/>
        <a:p>
          <a:endParaRPr lang="ru-RU"/>
        </a:p>
      </dgm:t>
    </dgm:pt>
  </dgm:ptLst>
  <dgm:cxnLst>
    <dgm:cxn modelId="{E90F713A-F50D-4966-8DA2-987A2B52CE0C}" type="presOf" srcId="{FC510046-3694-4141-AA92-86ACD4A2E32E}" destId="{88E97007-7032-4C72-A365-5E6D9CDB599E}" srcOrd="1" destOrd="0" presId="urn:microsoft.com/office/officeart/2005/8/layout/matrix1"/>
    <dgm:cxn modelId="{B7BFEE6B-7E3D-4D3C-BABA-B89D3BC7E202}" type="presOf" srcId="{FC510046-3694-4141-AA92-86ACD4A2E32E}" destId="{01D2D10F-BB54-4429-8830-0D662CA439EC}" srcOrd="0" destOrd="0" presId="urn:microsoft.com/office/officeart/2005/8/layout/matrix1"/>
    <dgm:cxn modelId="{36103DF0-5782-460A-B4DF-6F5BC5B41FD0}" type="presOf" srcId="{2CBBD5C2-FD9E-43AE-80AB-1A98BDD6AFB3}" destId="{162240A6-E026-4DAE-B0C8-DD05C34757FE}" srcOrd="0" destOrd="0" presId="urn:microsoft.com/office/officeart/2005/8/layout/matrix1"/>
    <dgm:cxn modelId="{1B9CAF00-92DA-46FF-BEC0-C5FD3F54A9FC}" type="presOf" srcId="{DA1C3813-8619-4AFB-8688-D6BB0678CF92}" destId="{C1393EE7-E3E0-4672-9783-658EAB825DC6}" srcOrd="0" destOrd="0" presId="urn:microsoft.com/office/officeart/2005/8/layout/matrix1"/>
    <dgm:cxn modelId="{3274B5E6-4D77-4213-9B81-F8AC8A0D9F91}" type="presOf" srcId="{11094F2C-F8FD-49B7-9B59-F5B7515311F3}" destId="{883A6A22-D469-4D91-B4C8-CDFB6D94A8B4}" srcOrd="0" destOrd="0" presId="urn:microsoft.com/office/officeart/2005/8/layout/matrix1"/>
    <dgm:cxn modelId="{1815305E-04BD-4BA8-9188-E5922CBBCEF7}" srcId="{DA1C3813-8619-4AFB-8688-D6BB0678CF92}" destId="{2CBBD5C2-FD9E-43AE-80AB-1A98BDD6AFB3}" srcOrd="3" destOrd="0" parTransId="{D4C15F3F-0997-44B2-BD8B-993A6A4E3A70}" sibTransId="{E0F6790E-EEE3-4813-BE10-430A73F25C0A}"/>
    <dgm:cxn modelId="{4688121E-0BED-46D6-9CE2-3A0223897EBB}" type="presOf" srcId="{7F6EFF4A-6994-4F1A-A1AD-D065890C04B3}" destId="{24D1DF77-BA1D-410F-923B-95809A148585}" srcOrd="0" destOrd="0" presId="urn:microsoft.com/office/officeart/2005/8/layout/matrix1"/>
    <dgm:cxn modelId="{3D154A93-FC2E-4971-8DC7-BA432EC137E2}" srcId="{DA1C3813-8619-4AFB-8688-D6BB0678CF92}" destId="{11094F2C-F8FD-49B7-9B59-F5B7515311F3}" srcOrd="2" destOrd="0" parTransId="{FA583C16-3865-4132-BD73-F9137B262F7E}" sibTransId="{78B9EC9C-3087-41CA-9FA7-173EC0A72EA7}"/>
    <dgm:cxn modelId="{B702ADC6-975D-426F-9BB7-9234789A70B0}" srcId="{DA1C3813-8619-4AFB-8688-D6BB0678CF92}" destId="{7F6EFF4A-6994-4F1A-A1AD-D065890C04B3}" srcOrd="0" destOrd="0" parTransId="{26334A63-AB6E-4104-919C-C4F32634274D}" sibTransId="{406650FB-BE29-4178-80FD-21B422E939C6}"/>
    <dgm:cxn modelId="{72427434-3A62-4B5E-8BBA-C0AC5584DBDD}" srcId="{64D71593-7757-493E-B3AC-DC9042835A70}" destId="{DA1C3813-8619-4AFB-8688-D6BB0678CF92}" srcOrd="0" destOrd="0" parTransId="{3275B16A-520D-4E8B-9D4E-DB5988C80024}" sibTransId="{1B57F657-2A1A-4654-BCB9-A572D05B7CEB}"/>
    <dgm:cxn modelId="{7F5113CB-60A0-407E-8FB9-EADAAD7A69F0}" type="presOf" srcId="{2CBBD5C2-FD9E-43AE-80AB-1A98BDD6AFB3}" destId="{55FBD9F2-3774-4AFA-B924-554D6934B5F9}" srcOrd="1" destOrd="0" presId="urn:microsoft.com/office/officeart/2005/8/layout/matrix1"/>
    <dgm:cxn modelId="{C6E095CA-8224-46A5-8635-122DAE41F309}" srcId="{DA1C3813-8619-4AFB-8688-D6BB0678CF92}" destId="{FC510046-3694-4141-AA92-86ACD4A2E32E}" srcOrd="1" destOrd="0" parTransId="{09E534F6-8745-4F6A-B173-BA165740F257}" sibTransId="{C9DA99F9-C79F-4313-ACBF-23905248A9CF}"/>
    <dgm:cxn modelId="{AF6D130A-5F68-4CE1-AC9A-40CF5E18E2F6}" type="presOf" srcId="{7F6EFF4A-6994-4F1A-A1AD-D065890C04B3}" destId="{E715EFA2-85D1-49C7-A155-EE5AA0BF54CB}" srcOrd="1" destOrd="0" presId="urn:microsoft.com/office/officeart/2005/8/layout/matrix1"/>
    <dgm:cxn modelId="{745FCA03-9AA1-483D-BE2E-80987449DE35}" type="presOf" srcId="{64D71593-7757-493E-B3AC-DC9042835A70}" destId="{8C366DED-7B17-4BB8-BB61-1B42084F6427}" srcOrd="0" destOrd="0" presId="urn:microsoft.com/office/officeart/2005/8/layout/matrix1"/>
    <dgm:cxn modelId="{F1B65F8E-7654-45BA-89C1-71A81CA6E632}" type="presOf" srcId="{11094F2C-F8FD-49B7-9B59-F5B7515311F3}" destId="{2689AC74-FBE3-4B72-BCC2-E9F0A6A5FDC0}" srcOrd="1" destOrd="0" presId="urn:microsoft.com/office/officeart/2005/8/layout/matrix1"/>
    <dgm:cxn modelId="{A8AA6784-2B57-4CF7-A24B-9C946B27FC07}" type="presParOf" srcId="{8C366DED-7B17-4BB8-BB61-1B42084F6427}" destId="{E8942E20-F4D9-4496-8A06-8A88BBD4A768}" srcOrd="0" destOrd="0" presId="urn:microsoft.com/office/officeart/2005/8/layout/matrix1"/>
    <dgm:cxn modelId="{E331B34A-3EC2-4CE0-8211-1E42CAE0DBD1}" type="presParOf" srcId="{E8942E20-F4D9-4496-8A06-8A88BBD4A768}" destId="{24D1DF77-BA1D-410F-923B-95809A148585}" srcOrd="0" destOrd="0" presId="urn:microsoft.com/office/officeart/2005/8/layout/matrix1"/>
    <dgm:cxn modelId="{D7301A4C-9C89-41CF-8DDC-202F322E67FF}" type="presParOf" srcId="{E8942E20-F4D9-4496-8A06-8A88BBD4A768}" destId="{E715EFA2-85D1-49C7-A155-EE5AA0BF54CB}" srcOrd="1" destOrd="0" presId="urn:microsoft.com/office/officeart/2005/8/layout/matrix1"/>
    <dgm:cxn modelId="{486D77DC-C0EF-47FF-AD9C-E5C825191833}" type="presParOf" srcId="{E8942E20-F4D9-4496-8A06-8A88BBD4A768}" destId="{01D2D10F-BB54-4429-8830-0D662CA439EC}" srcOrd="2" destOrd="0" presId="urn:microsoft.com/office/officeart/2005/8/layout/matrix1"/>
    <dgm:cxn modelId="{0B1AA6C7-9EC1-46AD-84CB-E76AB6F26E87}" type="presParOf" srcId="{E8942E20-F4D9-4496-8A06-8A88BBD4A768}" destId="{88E97007-7032-4C72-A365-5E6D9CDB599E}" srcOrd="3" destOrd="0" presId="urn:microsoft.com/office/officeart/2005/8/layout/matrix1"/>
    <dgm:cxn modelId="{C59B1536-A7B1-4CFB-AEFD-95D86D72B8E2}" type="presParOf" srcId="{E8942E20-F4D9-4496-8A06-8A88BBD4A768}" destId="{883A6A22-D469-4D91-B4C8-CDFB6D94A8B4}" srcOrd="4" destOrd="0" presId="urn:microsoft.com/office/officeart/2005/8/layout/matrix1"/>
    <dgm:cxn modelId="{B5BEAFBF-9E75-4045-9D4D-7842CE56BE83}" type="presParOf" srcId="{E8942E20-F4D9-4496-8A06-8A88BBD4A768}" destId="{2689AC74-FBE3-4B72-BCC2-E9F0A6A5FDC0}" srcOrd="5" destOrd="0" presId="urn:microsoft.com/office/officeart/2005/8/layout/matrix1"/>
    <dgm:cxn modelId="{CCF0A1C1-F047-4A0D-83B6-4590C647EF01}" type="presParOf" srcId="{E8942E20-F4D9-4496-8A06-8A88BBD4A768}" destId="{162240A6-E026-4DAE-B0C8-DD05C34757FE}" srcOrd="6" destOrd="0" presId="urn:microsoft.com/office/officeart/2005/8/layout/matrix1"/>
    <dgm:cxn modelId="{27B6607E-D0D7-4C29-86B5-0A25F6B8E308}" type="presParOf" srcId="{E8942E20-F4D9-4496-8A06-8A88BBD4A768}" destId="{55FBD9F2-3774-4AFA-B924-554D6934B5F9}" srcOrd="7" destOrd="0" presId="urn:microsoft.com/office/officeart/2005/8/layout/matrix1"/>
    <dgm:cxn modelId="{E7B07CC2-4B35-4818-962C-CCC10FA53E5C}" type="presParOf" srcId="{8C366DED-7B17-4BB8-BB61-1B42084F6427}" destId="{C1393EE7-E3E0-4672-9783-658EAB825DC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77A5-FCEB-445F-9B02-895B7B2D6994}" type="doc">
      <dgm:prSet loTypeId="urn:microsoft.com/office/officeart/2005/8/layout/venn2" loCatId="relationship" qsTypeId="urn:microsoft.com/office/officeart/2005/8/quickstyle/3d2" qsCatId="3D" csTypeId="urn:microsoft.com/office/officeart/2005/8/colors/accent1_3" csCatId="accent1" phldr="0"/>
      <dgm:spPr/>
      <dgm:t>
        <a:bodyPr/>
        <a:lstStyle/>
        <a:p>
          <a:endParaRPr lang="ru-RU"/>
        </a:p>
      </dgm:t>
    </dgm:pt>
    <dgm:pt modelId="{5FD865F7-3D85-469C-890C-119A9778EE5F}">
      <dgm:prSet phldrT="[Текст]" phldr="1"/>
      <dgm:spPr/>
      <dgm:t>
        <a:bodyPr/>
        <a:lstStyle/>
        <a:p>
          <a:endParaRPr lang="ru-RU" dirty="0"/>
        </a:p>
      </dgm:t>
    </dgm:pt>
    <dgm:pt modelId="{3A32469F-5005-4B85-BE28-67690D41EA1A}" type="parTrans" cxnId="{9C5916EA-6015-4BF3-89B8-5394C7752E50}">
      <dgm:prSet/>
      <dgm:spPr/>
      <dgm:t>
        <a:bodyPr/>
        <a:lstStyle/>
        <a:p>
          <a:endParaRPr lang="ru-RU"/>
        </a:p>
      </dgm:t>
    </dgm:pt>
    <dgm:pt modelId="{FBA9D8AC-BAFD-4A3E-94F6-3A86F0900F31}" type="sibTrans" cxnId="{9C5916EA-6015-4BF3-89B8-5394C7752E50}">
      <dgm:prSet/>
      <dgm:spPr/>
      <dgm:t>
        <a:bodyPr/>
        <a:lstStyle/>
        <a:p>
          <a:endParaRPr lang="ru-RU"/>
        </a:p>
      </dgm:t>
    </dgm:pt>
    <dgm:pt modelId="{7443E5D0-B397-4D21-B0D7-AA334B6A0659}">
      <dgm:prSet phldrT="[Текст]" phldr="1"/>
      <dgm:spPr/>
      <dgm:t>
        <a:bodyPr/>
        <a:lstStyle/>
        <a:p>
          <a:endParaRPr lang="ru-RU"/>
        </a:p>
      </dgm:t>
    </dgm:pt>
    <dgm:pt modelId="{64197BC4-DCEE-4AA3-B90D-CB56769D9DD9}" type="parTrans" cxnId="{DF82041E-6FBF-450B-9A27-4ABB1AE6DAE8}">
      <dgm:prSet/>
      <dgm:spPr/>
      <dgm:t>
        <a:bodyPr/>
        <a:lstStyle/>
        <a:p>
          <a:endParaRPr lang="ru-RU"/>
        </a:p>
      </dgm:t>
    </dgm:pt>
    <dgm:pt modelId="{8FA0D1E0-1A77-4288-ADA2-170A89E0974F}" type="sibTrans" cxnId="{DF82041E-6FBF-450B-9A27-4ABB1AE6DAE8}">
      <dgm:prSet/>
      <dgm:spPr/>
      <dgm:t>
        <a:bodyPr/>
        <a:lstStyle/>
        <a:p>
          <a:endParaRPr lang="ru-RU"/>
        </a:p>
      </dgm:t>
    </dgm:pt>
    <dgm:pt modelId="{BA55C091-2E69-440B-B090-C7FFF00FF184}">
      <dgm:prSet phldrT="[Текст]" phldr="1"/>
      <dgm:spPr/>
      <dgm:t>
        <a:bodyPr/>
        <a:lstStyle/>
        <a:p>
          <a:endParaRPr lang="ru-RU" dirty="0"/>
        </a:p>
      </dgm:t>
    </dgm:pt>
    <dgm:pt modelId="{DB9ADAA8-3B58-4A6B-BF0D-D3A485290C6C}" type="parTrans" cxnId="{4936BD85-48D9-4AE3-8CA8-14D4E3380556}">
      <dgm:prSet/>
      <dgm:spPr/>
      <dgm:t>
        <a:bodyPr/>
        <a:lstStyle/>
        <a:p>
          <a:endParaRPr lang="ru-RU"/>
        </a:p>
      </dgm:t>
    </dgm:pt>
    <dgm:pt modelId="{54DF24BF-48C4-44CE-8E47-FB10B43922AA}" type="sibTrans" cxnId="{4936BD85-48D9-4AE3-8CA8-14D4E3380556}">
      <dgm:prSet/>
      <dgm:spPr/>
      <dgm:t>
        <a:bodyPr/>
        <a:lstStyle/>
        <a:p>
          <a:endParaRPr lang="ru-RU"/>
        </a:p>
      </dgm:t>
    </dgm:pt>
    <dgm:pt modelId="{D86F0A19-47FF-40E4-8D2D-4A3B63653780}" type="pres">
      <dgm:prSet presAssocID="{8F5A77A5-FCEB-445F-9B02-895B7B2D6994}" presName="Name0" presStyleCnt="0">
        <dgm:presLayoutVars>
          <dgm:chMax val="7"/>
          <dgm:resizeHandles val="exact"/>
        </dgm:presLayoutVars>
      </dgm:prSet>
      <dgm:spPr/>
      <dgm:t>
        <a:bodyPr/>
        <a:lstStyle/>
        <a:p>
          <a:endParaRPr lang="ru-RU"/>
        </a:p>
      </dgm:t>
    </dgm:pt>
    <dgm:pt modelId="{A8F97880-8243-4663-A649-5543817A1DDC}" type="pres">
      <dgm:prSet presAssocID="{8F5A77A5-FCEB-445F-9B02-895B7B2D6994}" presName="comp1" presStyleCnt="0"/>
      <dgm:spPr/>
    </dgm:pt>
    <dgm:pt modelId="{28F11A99-B8A6-45CE-AE3D-33812E0F3ABA}" type="pres">
      <dgm:prSet presAssocID="{8F5A77A5-FCEB-445F-9B02-895B7B2D6994}" presName="circle1" presStyleLbl="node1" presStyleIdx="0" presStyleCnt="3" custLinFactNeighborX="-2953"/>
      <dgm:spPr/>
      <dgm:t>
        <a:bodyPr/>
        <a:lstStyle/>
        <a:p>
          <a:endParaRPr lang="ru-RU"/>
        </a:p>
      </dgm:t>
    </dgm:pt>
    <dgm:pt modelId="{1CE95FD1-6D09-4806-BAC9-2D2C703BB757}" type="pres">
      <dgm:prSet presAssocID="{8F5A77A5-FCEB-445F-9B02-895B7B2D6994}" presName="c1text" presStyleLbl="node1" presStyleIdx="0" presStyleCnt="3">
        <dgm:presLayoutVars>
          <dgm:bulletEnabled val="1"/>
        </dgm:presLayoutVars>
      </dgm:prSet>
      <dgm:spPr/>
      <dgm:t>
        <a:bodyPr/>
        <a:lstStyle/>
        <a:p>
          <a:endParaRPr lang="ru-RU"/>
        </a:p>
      </dgm:t>
    </dgm:pt>
    <dgm:pt modelId="{24EAD48E-BCB6-4D46-9CCC-F4F5FAE10F2F}" type="pres">
      <dgm:prSet presAssocID="{8F5A77A5-FCEB-445F-9B02-895B7B2D6994}" presName="comp2" presStyleCnt="0"/>
      <dgm:spPr/>
    </dgm:pt>
    <dgm:pt modelId="{17530F10-B696-46B1-8CA3-ECEDEDD2FB6F}" type="pres">
      <dgm:prSet presAssocID="{8F5A77A5-FCEB-445F-9B02-895B7B2D6994}" presName="circle2" presStyleLbl="node1" presStyleIdx="1" presStyleCnt="3"/>
      <dgm:spPr/>
      <dgm:t>
        <a:bodyPr/>
        <a:lstStyle/>
        <a:p>
          <a:endParaRPr lang="ru-RU"/>
        </a:p>
      </dgm:t>
    </dgm:pt>
    <dgm:pt modelId="{FB28073C-79AC-43FB-95F8-E8352BC7A60E}" type="pres">
      <dgm:prSet presAssocID="{8F5A77A5-FCEB-445F-9B02-895B7B2D6994}" presName="c2text" presStyleLbl="node1" presStyleIdx="1" presStyleCnt="3">
        <dgm:presLayoutVars>
          <dgm:bulletEnabled val="1"/>
        </dgm:presLayoutVars>
      </dgm:prSet>
      <dgm:spPr/>
      <dgm:t>
        <a:bodyPr/>
        <a:lstStyle/>
        <a:p>
          <a:endParaRPr lang="ru-RU"/>
        </a:p>
      </dgm:t>
    </dgm:pt>
    <dgm:pt modelId="{4C83564D-8781-4EF4-9A11-7ACAE33BA94F}" type="pres">
      <dgm:prSet presAssocID="{8F5A77A5-FCEB-445F-9B02-895B7B2D6994}" presName="comp3" presStyleCnt="0"/>
      <dgm:spPr/>
    </dgm:pt>
    <dgm:pt modelId="{6BAD509F-136E-4EB5-A602-AF3B592AFE38}" type="pres">
      <dgm:prSet presAssocID="{8F5A77A5-FCEB-445F-9B02-895B7B2D6994}" presName="circle3" presStyleLbl="node1" presStyleIdx="2" presStyleCnt="3"/>
      <dgm:spPr/>
      <dgm:t>
        <a:bodyPr/>
        <a:lstStyle/>
        <a:p>
          <a:endParaRPr lang="ru-RU"/>
        </a:p>
      </dgm:t>
    </dgm:pt>
    <dgm:pt modelId="{A51CA801-E38B-4BC4-AD17-A0103FC92D77}" type="pres">
      <dgm:prSet presAssocID="{8F5A77A5-FCEB-445F-9B02-895B7B2D6994}" presName="c3text" presStyleLbl="node1" presStyleIdx="2" presStyleCnt="3">
        <dgm:presLayoutVars>
          <dgm:bulletEnabled val="1"/>
        </dgm:presLayoutVars>
      </dgm:prSet>
      <dgm:spPr/>
      <dgm:t>
        <a:bodyPr/>
        <a:lstStyle/>
        <a:p>
          <a:endParaRPr lang="ru-RU"/>
        </a:p>
      </dgm:t>
    </dgm:pt>
  </dgm:ptLst>
  <dgm:cxnLst>
    <dgm:cxn modelId="{F7513B89-11C0-4A1C-8EB0-92FAACA3653A}" type="presOf" srcId="{5FD865F7-3D85-469C-890C-119A9778EE5F}" destId="{1CE95FD1-6D09-4806-BAC9-2D2C703BB757}" srcOrd="1" destOrd="0" presId="urn:microsoft.com/office/officeart/2005/8/layout/venn2"/>
    <dgm:cxn modelId="{DF82041E-6FBF-450B-9A27-4ABB1AE6DAE8}" srcId="{8F5A77A5-FCEB-445F-9B02-895B7B2D6994}" destId="{7443E5D0-B397-4D21-B0D7-AA334B6A0659}" srcOrd="1" destOrd="0" parTransId="{64197BC4-DCEE-4AA3-B90D-CB56769D9DD9}" sibTransId="{8FA0D1E0-1A77-4288-ADA2-170A89E0974F}"/>
    <dgm:cxn modelId="{63202EA4-8B8A-4C9E-893C-4E065A706ED1}" type="presOf" srcId="{7443E5D0-B397-4D21-B0D7-AA334B6A0659}" destId="{FB28073C-79AC-43FB-95F8-E8352BC7A60E}" srcOrd="1" destOrd="0" presId="urn:microsoft.com/office/officeart/2005/8/layout/venn2"/>
    <dgm:cxn modelId="{C0985272-2DE7-465B-B76C-9C4410DFD4DA}" type="presOf" srcId="{5FD865F7-3D85-469C-890C-119A9778EE5F}" destId="{28F11A99-B8A6-45CE-AE3D-33812E0F3ABA}" srcOrd="0" destOrd="0" presId="urn:microsoft.com/office/officeart/2005/8/layout/venn2"/>
    <dgm:cxn modelId="{9C5916EA-6015-4BF3-89B8-5394C7752E50}" srcId="{8F5A77A5-FCEB-445F-9B02-895B7B2D6994}" destId="{5FD865F7-3D85-469C-890C-119A9778EE5F}" srcOrd="0" destOrd="0" parTransId="{3A32469F-5005-4B85-BE28-67690D41EA1A}" sibTransId="{FBA9D8AC-BAFD-4A3E-94F6-3A86F0900F31}"/>
    <dgm:cxn modelId="{4936BD85-48D9-4AE3-8CA8-14D4E3380556}" srcId="{8F5A77A5-FCEB-445F-9B02-895B7B2D6994}" destId="{BA55C091-2E69-440B-B090-C7FFF00FF184}" srcOrd="2" destOrd="0" parTransId="{DB9ADAA8-3B58-4A6B-BF0D-D3A485290C6C}" sibTransId="{54DF24BF-48C4-44CE-8E47-FB10B43922AA}"/>
    <dgm:cxn modelId="{E2CFA25B-17DE-4893-8DBB-4047E5A6C5EB}" type="presOf" srcId="{8F5A77A5-FCEB-445F-9B02-895B7B2D6994}" destId="{D86F0A19-47FF-40E4-8D2D-4A3B63653780}" srcOrd="0" destOrd="0" presId="urn:microsoft.com/office/officeart/2005/8/layout/venn2"/>
    <dgm:cxn modelId="{705691C0-3A40-477C-AB0B-B40A0AAEEEFC}" type="presOf" srcId="{7443E5D0-B397-4D21-B0D7-AA334B6A0659}" destId="{17530F10-B696-46B1-8CA3-ECEDEDD2FB6F}" srcOrd="0" destOrd="0" presId="urn:microsoft.com/office/officeart/2005/8/layout/venn2"/>
    <dgm:cxn modelId="{A4B80CFC-36DB-4FCE-A035-4733875B2076}" type="presOf" srcId="{BA55C091-2E69-440B-B090-C7FFF00FF184}" destId="{A51CA801-E38B-4BC4-AD17-A0103FC92D77}" srcOrd="1" destOrd="0" presId="urn:microsoft.com/office/officeart/2005/8/layout/venn2"/>
    <dgm:cxn modelId="{772432AF-145F-4F9B-B1E4-0DCD7EBD8135}" type="presOf" srcId="{BA55C091-2E69-440B-B090-C7FFF00FF184}" destId="{6BAD509F-136E-4EB5-A602-AF3B592AFE38}" srcOrd="0" destOrd="0" presId="urn:microsoft.com/office/officeart/2005/8/layout/venn2"/>
    <dgm:cxn modelId="{AE270521-C326-4980-AFF1-9EF4E390D702}" type="presParOf" srcId="{D86F0A19-47FF-40E4-8D2D-4A3B63653780}" destId="{A8F97880-8243-4663-A649-5543817A1DDC}" srcOrd="0" destOrd="0" presId="urn:microsoft.com/office/officeart/2005/8/layout/venn2"/>
    <dgm:cxn modelId="{AF4AF712-3BDD-4411-AF57-C03E95E94C8E}" type="presParOf" srcId="{A8F97880-8243-4663-A649-5543817A1DDC}" destId="{28F11A99-B8A6-45CE-AE3D-33812E0F3ABA}" srcOrd="0" destOrd="0" presId="urn:microsoft.com/office/officeart/2005/8/layout/venn2"/>
    <dgm:cxn modelId="{1F5268EA-08B0-419F-89EF-BD25FF47C5AB}" type="presParOf" srcId="{A8F97880-8243-4663-A649-5543817A1DDC}" destId="{1CE95FD1-6D09-4806-BAC9-2D2C703BB757}" srcOrd="1" destOrd="0" presId="urn:microsoft.com/office/officeart/2005/8/layout/venn2"/>
    <dgm:cxn modelId="{6C6698A8-1072-4F02-B34C-13F19505525F}" type="presParOf" srcId="{D86F0A19-47FF-40E4-8D2D-4A3B63653780}" destId="{24EAD48E-BCB6-4D46-9CCC-F4F5FAE10F2F}" srcOrd="1" destOrd="0" presId="urn:microsoft.com/office/officeart/2005/8/layout/venn2"/>
    <dgm:cxn modelId="{11A07A9E-F295-47E0-B321-599B8CC9D5F8}" type="presParOf" srcId="{24EAD48E-BCB6-4D46-9CCC-F4F5FAE10F2F}" destId="{17530F10-B696-46B1-8CA3-ECEDEDD2FB6F}" srcOrd="0" destOrd="0" presId="urn:microsoft.com/office/officeart/2005/8/layout/venn2"/>
    <dgm:cxn modelId="{6A90E753-D14C-4963-9729-5FBFF5B86987}" type="presParOf" srcId="{24EAD48E-BCB6-4D46-9CCC-F4F5FAE10F2F}" destId="{FB28073C-79AC-43FB-95F8-E8352BC7A60E}" srcOrd="1" destOrd="0" presId="urn:microsoft.com/office/officeart/2005/8/layout/venn2"/>
    <dgm:cxn modelId="{55B58325-783C-46A1-8540-48F37F30F482}" type="presParOf" srcId="{D86F0A19-47FF-40E4-8D2D-4A3B63653780}" destId="{4C83564D-8781-4EF4-9A11-7ACAE33BA94F}" srcOrd="2" destOrd="0" presId="urn:microsoft.com/office/officeart/2005/8/layout/venn2"/>
    <dgm:cxn modelId="{6E5F0A93-9EAF-4CF9-AC16-2352150BB9A6}" type="presParOf" srcId="{4C83564D-8781-4EF4-9A11-7ACAE33BA94F}" destId="{6BAD509F-136E-4EB5-A602-AF3B592AFE38}" srcOrd="0" destOrd="0" presId="urn:microsoft.com/office/officeart/2005/8/layout/venn2"/>
    <dgm:cxn modelId="{EA393C6C-CD79-47BA-81F2-1B9BDE422EC7}" type="presParOf" srcId="{4C83564D-8781-4EF4-9A11-7ACAE33BA94F}" destId="{A51CA801-E38B-4BC4-AD17-A0103FC92D7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FD700-5D95-42F0-8E40-6732C633FAA6}" type="doc">
      <dgm:prSet loTypeId="urn:microsoft.com/office/officeart/2005/8/layout/arrow5" loCatId="process" qsTypeId="urn:microsoft.com/office/officeart/2005/8/quickstyle/3d1" qsCatId="3D" csTypeId="urn:microsoft.com/office/officeart/2005/8/colors/accent1_2" csCatId="accent1" phldr="0"/>
      <dgm:spPr/>
      <dgm:t>
        <a:bodyPr/>
        <a:lstStyle/>
        <a:p>
          <a:endParaRPr lang="ru-RU"/>
        </a:p>
      </dgm:t>
    </dgm:pt>
    <dgm:pt modelId="{2F9599F6-62C4-45BE-98EA-02D40B3FEB67}">
      <dgm:prSet phldrT="[Текст]" phldr="1"/>
      <dgm:spPr/>
      <dgm:t>
        <a:bodyPr/>
        <a:lstStyle/>
        <a:p>
          <a:endParaRPr lang="ru-RU" dirty="0"/>
        </a:p>
      </dgm:t>
    </dgm:pt>
    <dgm:pt modelId="{CC2098EE-FC75-4C75-9A65-D56E01765AB8}" type="parTrans" cxnId="{819B6073-1563-480E-8F81-A90F3973D0B1}">
      <dgm:prSet/>
      <dgm:spPr/>
      <dgm:t>
        <a:bodyPr/>
        <a:lstStyle/>
        <a:p>
          <a:endParaRPr lang="ru-RU"/>
        </a:p>
      </dgm:t>
    </dgm:pt>
    <dgm:pt modelId="{379B7A65-6CC6-452B-9924-DBF872D3D1CA}" type="sibTrans" cxnId="{819B6073-1563-480E-8F81-A90F3973D0B1}">
      <dgm:prSet/>
      <dgm:spPr/>
      <dgm:t>
        <a:bodyPr/>
        <a:lstStyle/>
        <a:p>
          <a:endParaRPr lang="ru-RU"/>
        </a:p>
      </dgm:t>
    </dgm:pt>
    <dgm:pt modelId="{E5191EB1-26D5-4FAE-9528-ACA23C7668F7}">
      <dgm:prSet phldrT="[Текст]" phldr="1"/>
      <dgm:spPr/>
      <dgm:t>
        <a:bodyPr/>
        <a:lstStyle/>
        <a:p>
          <a:endParaRPr lang="ru-RU" dirty="0"/>
        </a:p>
      </dgm:t>
    </dgm:pt>
    <dgm:pt modelId="{ECD5BA78-8945-4C6A-915C-3F3C8D0659A5}" type="parTrans" cxnId="{F49D6CC7-9236-4E15-97E3-173C7D18DA02}">
      <dgm:prSet/>
      <dgm:spPr/>
      <dgm:t>
        <a:bodyPr/>
        <a:lstStyle/>
        <a:p>
          <a:endParaRPr lang="ru-RU"/>
        </a:p>
      </dgm:t>
    </dgm:pt>
    <dgm:pt modelId="{4C370F33-44DE-4AFA-AEB0-1409C4D0314D}" type="sibTrans" cxnId="{F49D6CC7-9236-4E15-97E3-173C7D18DA02}">
      <dgm:prSet/>
      <dgm:spPr/>
      <dgm:t>
        <a:bodyPr/>
        <a:lstStyle/>
        <a:p>
          <a:endParaRPr lang="ru-RU"/>
        </a:p>
      </dgm:t>
    </dgm:pt>
    <dgm:pt modelId="{F267DCFD-E07D-449A-BA40-15A9D77CAB0F}" type="pres">
      <dgm:prSet presAssocID="{8BFFD700-5D95-42F0-8E40-6732C633FAA6}" presName="diagram" presStyleCnt="0">
        <dgm:presLayoutVars>
          <dgm:dir/>
          <dgm:resizeHandles val="exact"/>
        </dgm:presLayoutVars>
      </dgm:prSet>
      <dgm:spPr/>
      <dgm:t>
        <a:bodyPr/>
        <a:lstStyle/>
        <a:p>
          <a:endParaRPr lang="ru-RU"/>
        </a:p>
      </dgm:t>
    </dgm:pt>
    <dgm:pt modelId="{45229BC0-FF99-47B4-816A-9ED008B56F30}" type="pres">
      <dgm:prSet presAssocID="{2F9599F6-62C4-45BE-98EA-02D40B3FEB67}" presName="arrow" presStyleLbl="node1" presStyleIdx="0" presStyleCnt="2">
        <dgm:presLayoutVars>
          <dgm:bulletEnabled val="1"/>
        </dgm:presLayoutVars>
      </dgm:prSet>
      <dgm:spPr/>
      <dgm:t>
        <a:bodyPr/>
        <a:lstStyle/>
        <a:p>
          <a:endParaRPr lang="ru-RU"/>
        </a:p>
      </dgm:t>
    </dgm:pt>
    <dgm:pt modelId="{A1231659-BB15-4AC6-8FD9-463515E73B48}" type="pres">
      <dgm:prSet presAssocID="{E5191EB1-26D5-4FAE-9528-ACA23C7668F7}" presName="arrow" presStyleLbl="node1" presStyleIdx="1" presStyleCnt="2">
        <dgm:presLayoutVars>
          <dgm:bulletEnabled val="1"/>
        </dgm:presLayoutVars>
      </dgm:prSet>
      <dgm:spPr/>
      <dgm:t>
        <a:bodyPr/>
        <a:lstStyle/>
        <a:p>
          <a:endParaRPr lang="ru-RU"/>
        </a:p>
      </dgm:t>
    </dgm:pt>
  </dgm:ptLst>
  <dgm:cxnLst>
    <dgm:cxn modelId="{819B6073-1563-480E-8F81-A90F3973D0B1}" srcId="{8BFFD700-5D95-42F0-8E40-6732C633FAA6}" destId="{2F9599F6-62C4-45BE-98EA-02D40B3FEB67}" srcOrd="0" destOrd="0" parTransId="{CC2098EE-FC75-4C75-9A65-D56E01765AB8}" sibTransId="{379B7A65-6CC6-452B-9924-DBF872D3D1CA}"/>
    <dgm:cxn modelId="{01109F21-0A80-4BA0-8BA8-FB912F927C34}" type="presOf" srcId="{2F9599F6-62C4-45BE-98EA-02D40B3FEB67}" destId="{45229BC0-FF99-47B4-816A-9ED008B56F30}" srcOrd="0" destOrd="0" presId="urn:microsoft.com/office/officeart/2005/8/layout/arrow5"/>
    <dgm:cxn modelId="{AE2D7E21-CAD2-47E1-9B29-26E05BAAF478}" type="presOf" srcId="{8BFFD700-5D95-42F0-8E40-6732C633FAA6}" destId="{F267DCFD-E07D-449A-BA40-15A9D77CAB0F}" srcOrd="0" destOrd="0" presId="urn:microsoft.com/office/officeart/2005/8/layout/arrow5"/>
    <dgm:cxn modelId="{F49D6CC7-9236-4E15-97E3-173C7D18DA02}" srcId="{8BFFD700-5D95-42F0-8E40-6732C633FAA6}" destId="{E5191EB1-26D5-4FAE-9528-ACA23C7668F7}" srcOrd="1" destOrd="0" parTransId="{ECD5BA78-8945-4C6A-915C-3F3C8D0659A5}" sibTransId="{4C370F33-44DE-4AFA-AEB0-1409C4D0314D}"/>
    <dgm:cxn modelId="{BD4AB3B2-81E8-49F8-8897-BAD683ED5D58}" type="presOf" srcId="{E5191EB1-26D5-4FAE-9528-ACA23C7668F7}" destId="{A1231659-BB15-4AC6-8FD9-463515E73B48}" srcOrd="0" destOrd="0" presId="urn:microsoft.com/office/officeart/2005/8/layout/arrow5"/>
    <dgm:cxn modelId="{F9B96D5B-9E86-4057-AB5F-BFA8D870D8B3}" type="presParOf" srcId="{F267DCFD-E07D-449A-BA40-15A9D77CAB0F}" destId="{45229BC0-FF99-47B4-816A-9ED008B56F30}" srcOrd="0" destOrd="0" presId="urn:microsoft.com/office/officeart/2005/8/layout/arrow5"/>
    <dgm:cxn modelId="{538BED45-D307-4825-BC64-ACBA1E7A2A0F}" type="presParOf" srcId="{F267DCFD-E07D-449A-BA40-15A9D77CAB0F}" destId="{A1231659-BB15-4AC6-8FD9-463515E73B48}"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27BDE-D463-4BA8-A687-B413C70E9853}"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D2542BA7-4047-41EF-8C7A-C10361B349B5}">
      <dgm:prSet phldrT="[Текст]"/>
      <dgm:spPr/>
      <dgm:t>
        <a:bodyPr/>
        <a:lstStyle/>
        <a:p>
          <a:r>
            <a:rPr lang="uk-UA" dirty="0" smtClean="0"/>
            <a:t>Споживач завжди долає відстань, що відокремлює його від продукту й місця споживання, а не навпаки</a:t>
          </a:r>
          <a:endParaRPr lang="ru-RU" dirty="0">
            <a:latin typeface="ALS Sector Regular" pitchFamily="50" charset="0"/>
            <a:cs typeface="ALS Sector Regular" pitchFamily="50" charset="0"/>
          </a:endParaRPr>
        </a:p>
      </dgm:t>
    </dgm:pt>
    <dgm:pt modelId="{55CEEB5A-8153-4D89-B46D-CB35D7EC37A3}" type="parTrans" cxnId="{52DFFEE4-E751-4857-B6B3-FD1D31790CDD}">
      <dgm:prSet/>
      <dgm:spPr/>
      <dgm:t>
        <a:bodyPr/>
        <a:lstStyle/>
        <a:p>
          <a:endParaRPr lang="ru-RU">
            <a:latin typeface="ALS Sector Regular" pitchFamily="50" charset="0"/>
            <a:cs typeface="ALS Sector Regular" pitchFamily="50" charset="0"/>
          </a:endParaRPr>
        </a:p>
      </dgm:t>
    </dgm:pt>
    <dgm:pt modelId="{ED172BAF-DBB8-480C-A43C-69D750DE2ECD}" type="sibTrans" cxnId="{52DFFEE4-E751-4857-B6B3-FD1D31790CDD}">
      <dgm:prSet/>
      <dgm:spPr/>
      <dgm:t>
        <a:bodyPr/>
        <a:lstStyle/>
        <a:p>
          <a:endParaRPr lang="ru-RU">
            <a:latin typeface="ALS Sector Regular" pitchFamily="50" charset="0"/>
            <a:cs typeface="ALS Sector Regular" pitchFamily="50" charset="0"/>
          </a:endParaRPr>
        </a:p>
      </dgm:t>
    </dgm:pt>
    <dgm:pt modelId="{63C1C78D-C24A-4E07-A351-B16CD9CA0D03}">
      <dgm:prSet phldrT="[Текст]"/>
      <dgm:spPr/>
      <dgm:t>
        <a:bodyPr/>
        <a:lstStyle/>
        <a:p>
          <a:r>
            <a:rPr lang="uk-UA" dirty="0" smtClean="0"/>
            <a:t>Туристичний продукт формується зусиллями багатьох підприємств, і сприйняття якості однієї туристичної послуги знаходиться під впливом від якості інших послуг, включених в цей продукт</a:t>
          </a:r>
          <a:endParaRPr lang="ru-RU" dirty="0">
            <a:latin typeface="ALS Sector Regular" pitchFamily="50" charset="0"/>
            <a:cs typeface="ALS Sector Regular" pitchFamily="50" charset="0"/>
          </a:endParaRPr>
        </a:p>
      </dgm:t>
    </dgm:pt>
    <dgm:pt modelId="{0AC866F6-72AE-48AC-8670-8A806AFC10C2}" type="parTrans" cxnId="{38350DF3-3E70-412F-BD4F-54036EC87EF8}">
      <dgm:prSet/>
      <dgm:spPr/>
      <dgm:t>
        <a:bodyPr/>
        <a:lstStyle/>
        <a:p>
          <a:endParaRPr lang="ru-RU">
            <a:latin typeface="ALS Sector Regular" pitchFamily="50" charset="0"/>
            <a:cs typeface="ALS Sector Regular" pitchFamily="50" charset="0"/>
          </a:endParaRPr>
        </a:p>
      </dgm:t>
    </dgm:pt>
    <dgm:pt modelId="{99F34627-619E-4400-865B-FBED23495DAC}" type="sibTrans" cxnId="{38350DF3-3E70-412F-BD4F-54036EC87EF8}">
      <dgm:prSet/>
      <dgm:spPr/>
      <dgm:t>
        <a:bodyPr/>
        <a:lstStyle/>
        <a:p>
          <a:endParaRPr lang="ru-RU">
            <a:latin typeface="ALS Sector Regular" pitchFamily="50" charset="0"/>
            <a:cs typeface="ALS Sector Regular" pitchFamily="50" charset="0"/>
          </a:endParaRPr>
        </a:p>
      </dgm:t>
    </dgm:pt>
    <dgm:pt modelId="{0CD6D71C-1CBF-4495-BF59-8944E8D0B93A}">
      <dgm:prSet phldrT="[Текст]"/>
      <dgm:spPr/>
      <dgm:t>
        <a:bodyPr/>
        <a:lstStyle/>
        <a:p>
          <a:r>
            <a:rPr lang="uk-UA" dirty="0" smtClean="0"/>
            <a:t>Туристична послуга залежить від таких змінних, як простір і час, для неї характерна коливання попиту. </a:t>
          </a:r>
          <a:endParaRPr lang="ru-RU" dirty="0">
            <a:latin typeface="ALS Sector Regular" pitchFamily="50" charset="0"/>
            <a:cs typeface="ALS Sector Regular" pitchFamily="50" charset="0"/>
          </a:endParaRPr>
        </a:p>
      </dgm:t>
    </dgm:pt>
    <dgm:pt modelId="{B755E8E9-DE68-47AA-B02D-EC7C3A9EE35B}" type="parTrans" cxnId="{A8125586-4F4D-4778-A813-BF67E7DB2FE7}">
      <dgm:prSet/>
      <dgm:spPr/>
      <dgm:t>
        <a:bodyPr/>
        <a:lstStyle/>
        <a:p>
          <a:endParaRPr lang="ru-RU">
            <a:latin typeface="ALS Sector Regular" pitchFamily="50" charset="0"/>
            <a:cs typeface="ALS Sector Regular" pitchFamily="50" charset="0"/>
          </a:endParaRPr>
        </a:p>
      </dgm:t>
    </dgm:pt>
    <dgm:pt modelId="{62B82710-99B1-4140-9308-E2B922C1EFCB}" type="sibTrans" cxnId="{A8125586-4F4D-4778-A813-BF67E7DB2FE7}">
      <dgm:prSet/>
      <dgm:spPr/>
      <dgm:t>
        <a:bodyPr/>
        <a:lstStyle/>
        <a:p>
          <a:endParaRPr lang="ru-RU">
            <a:latin typeface="ALS Sector Regular" pitchFamily="50" charset="0"/>
            <a:cs typeface="ALS Sector Regular" pitchFamily="50" charset="0"/>
          </a:endParaRPr>
        </a:p>
      </dgm:t>
    </dgm:pt>
    <dgm:pt modelId="{6D20F502-EC3D-48D4-9A54-110D7F1A545F}" type="pres">
      <dgm:prSet presAssocID="{80427BDE-D463-4BA8-A687-B413C70E9853}" presName="linearFlow" presStyleCnt="0">
        <dgm:presLayoutVars>
          <dgm:dir/>
          <dgm:resizeHandles val="exact"/>
        </dgm:presLayoutVars>
      </dgm:prSet>
      <dgm:spPr/>
      <dgm:t>
        <a:bodyPr/>
        <a:lstStyle/>
        <a:p>
          <a:endParaRPr lang="ru-RU"/>
        </a:p>
      </dgm:t>
    </dgm:pt>
    <dgm:pt modelId="{5834E6A9-74F0-4673-81A5-E168C7F47358}" type="pres">
      <dgm:prSet presAssocID="{D2542BA7-4047-41EF-8C7A-C10361B349B5}" presName="composite" presStyleCnt="0"/>
      <dgm:spPr/>
      <dgm:t>
        <a:bodyPr/>
        <a:lstStyle/>
        <a:p>
          <a:endParaRPr lang="ru-RU"/>
        </a:p>
      </dgm:t>
    </dgm:pt>
    <dgm:pt modelId="{09FF9CDD-3BD0-4E8D-8A4B-E012ED31347E}" type="pres">
      <dgm:prSet presAssocID="{D2542BA7-4047-41EF-8C7A-C10361B349B5}" presName="imgShp" presStyleLbl="fgImgPlace1" presStyleIdx="0" presStyleCnt="3" custLinFactX="-29306" custLinFactNeighborX="-100000"/>
      <dgm:spPr/>
      <dgm:t>
        <a:bodyPr/>
        <a:lstStyle/>
        <a:p>
          <a:endParaRPr lang="ru-RU"/>
        </a:p>
      </dgm:t>
    </dgm:pt>
    <dgm:pt modelId="{11157296-3766-4AD1-AF29-A86BC3648879}" type="pres">
      <dgm:prSet presAssocID="{D2542BA7-4047-41EF-8C7A-C10361B349B5}" presName="txShp" presStyleLbl="node1" presStyleIdx="0" presStyleCnt="3" custScaleX="127053" custScaleY="111517">
        <dgm:presLayoutVars>
          <dgm:bulletEnabled val="1"/>
        </dgm:presLayoutVars>
      </dgm:prSet>
      <dgm:spPr/>
      <dgm:t>
        <a:bodyPr/>
        <a:lstStyle/>
        <a:p>
          <a:endParaRPr lang="ru-RU"/>
        </a:p>
      </dgm:t>
    </dgm:pt>
    <dgm:pt modelId="{C6F96589-5C42-4F3A-9EEE-BE7C9A1A1391}" type="pres">
      <dgm:prSet presAssocID="{ED172BAF-DBB8-480C-A43C-69D750DE2ECD}" presName="spacing" presStyleCnt="0"/>
      <dgm:spPr/>
      <dgm:t>
        <a:bodyPr/>
        <a:lstStyle/>
        <a:p>
          <a:endParaRPr lang="ru-RU"/>
        </a:p>
      </dgm:t>
    </dgm:pt>
    <dgm:pt modelId="{7E0EC8ED-62CD-4B86-B7BB-4A33AA6A8686}" type="pres">
      <dgm:prSet presAssocID="{63C1C78D-C24A-4E07-A351-B16CD9CA0D03}" presName="composite" presStyleCnt="0"/>
      <dgm:spPr/>
      <dgm:t>
        <a:bodyPr/>
        <a:lstStyle/>
        <a:p>
          <a:endParaRPr lang="ru-RU"/>
        </a:p>
      </dgm:t>
    </dgm:pt>
    <dgm:pt modelId="{18A0BA29-93A5-418A-8120-06F5E470FF89}" type="pres">
      <dgm:prSet presAssocID="{63C1C78D-C24A-4E07-A351-B16CD9CA0D03}" presName="imgShp" presStyleLbl="fgImgPlace1" presStyleIdx="1" presStyleCnt="3" custLinFactX="-29306" custLinFactNeighborX="-100000"/>
      <dgm:spPr/>
      <dgm:t>
        <a:bodyPr/>
        <a:lstStyle/>
        <a:p>
          <a:endParaRPr lang="ru-RU"/>
        </a:p>
      </dgm:t>
    </dgm:pt>
    <dgm:pt modelId="{365A4C42-BC7D-49FB-BB02-8101BDF04D48}" type="pres">
      <dgm:prSet presAssocID="{63C1C78D-C24A-4E07-A351-B16CD9CA0D03}" presName="txShp" presStyleLbl="node1" presStyleIdx="1" presStyleCnt="3" custScaleX="126548">
        <dgm:presLayoutVars>
          <dgm:bulletEnabled val="1"/>
        </dgm:presLayoutVars>
      </dgm:prSet>
      <dgm:spPr/>
      <dgm:t>
        <a:bodyPr/>
        <a:lstStyle/>
        <a:p>
          <a:endParaRPr lang="ru-RU"/>
        </a:p>
      </dgm:t>
    </dgm:pt>
    <dgm:pt modelId="{98F16E64-0E3C-4302-A78F-0D48DC402625}" type="pres">
      <dgm:prSet presAssocID="{99F34627-619E-4400-865B-FBED23495DAC}" presName="spacing" presStyleCnt="0"/>
      <dgm:spPr/>
      <dgm:t>
        <a:bodyPr/>
        <a:lstStyle/>
        <a:p>
          <a:endParaRPr lang="ru-RU"/>
        </a:p>
      </dgm:t>
    </dgm:pt>
    <dgm:pt modelId="{01E64AE9-1765-4536-B6DB-418E1FE3E12E}" type="pres">
      <dgm:prSet presAssocID="{0CD6D71C-1CBF-4495-BF59-8944E8D0B93A}" presName="composite" presStyleCnt="0"/>
      <dgm:spPr/>
      <dgm:t>
        <a:bodyPr/>
        <a:lstStyle/>
        <a:p>
          <a:endParaRPr lang="ru-RU"/>
        </a:p>
      </dgm:t>
    </dgm:pt>
    <dgm:pt modelId="{50EBC963-F589-46CC-8FAD-5E4B8FCD0415}" type="pres">
      <dgm:prSet presAssocID="{0CD6D71C-1CBF-4495-BF59-8944E8D0B93A}" presName="imgShp" presStyleLbl="fgImgPlace1" presStyleIdx="2" presStyleCnt="3" custLinFactX="-29306" custLinFactNeighborX="-100000"/>
      <dgm:spPr/>
      <dgm:t>
        <a:bodyPr/>
        <a:lstStyle/>
        <a:p>
          <a:endParaRPr lang="ru-RU"/>
        </a:p>
      </dgm:t>
    </dgm:pt>
    <dgm:pt modelId="{D978A126-46AC-4659-9970-5FAC62B23565}" type="pres">
      <dgm:prSet presAssocID="{0CD6D71C-1CBF-4495-BF59-8944E8D0B93A}" presName="txShp" presStyleLbl="node1" presStyleIdx="2" presStyleCnt="3" custScaleX="126548">
        <dgm:presLayoutVars>
          <dgm:bulletEnabled val="1"/>
        </dgm:presLayoutVars>
      </dgm:prSet>
      <dgm:spPr/>
      <dgm:t>
        <a:bodyPr/>
        <a:lstStyle/>
        <a:p>
          <a:endParaRPr lang="ru-RU"/>
        </a:p>
      </dgm:t>
    </dgm:pt>
  </dgm:ptLst>
  <dgm:cxnLst>
    <dgm:cxn modelId="{A8125586-4F4D-4778-A813-BF67E7DB2FE7}" srcId="{80427BDE-D463-4BA8-A687-B413C70E9853}" destId="{0CD6D71C-1CBF-4495-BF59-8944E8D0B93A}" srcOrd="2" destOrd="0" parTransId="{B755E8E9-DE68-47AA-B02D-EC7C3A9EE35B}" sibTransId="{62B82710-99B1-4140-9308-E2B922C1EFCB}"/>
    <dgm:cxn modelId="{38350DF3-3E70-412F-BD4F-54036EC87EF8}" srcId="{80427BDE-D463-4BA8-A687-B413C70E9853}" destId="{63C1C78D-C24A-4E07-A351-B16CD9CA0D03}" srcOrd="1" destOrd="0" parTransId="{0AC866F6-72AE-48AC-8670-8A806AFC10C2}" sibTransId="{99F34627-619E-4400-865B-FBED23495DAC}"/>
    <dgm:cxn modelId="{B7289BC0-72FC-43BF-A550-619BC712FCBB}" type="presOf" srcId="{0CD6D71C-1CBF-4495-BF59-8944E8D0B93A}" destId="{D978A126-46AC-4659-9970-5FAC62B23565}" srcOrd="0" destOrd="0" presId="urn:microsoft.com/office/officeart/2005/8/layout/vList3"/>
    <dgm:cxn modelId="{8B2E3850-5EFC-4714-8527-F76DA9FDEA1A}" type="presOf" srcId="{D2542BA7-4047-41EF-8C7A-C10361B349B5}" destId="{11157296-3766-4AD1-AF29-A86BC3648879}" srcOrd="0" destOrd="0" presId="urn:microsoft.com/office/officeart/2005/8/layout/vList3"/>
    <dgm:cxn modelId="{C398350D-1348-4B32-A166-930BCA7E2AF5}" type="presOf" srcId="{63C1C78D-C24A-4E07-A351-B16CD9CA0D03}" destId="{365A4C42-BC7D-49FB-BB02-8101BDF04D48}" srcOrd="0" destOrd="0" presId="urn:microsoft.com/office/officeart/2005/8/layout/vList3"/>
    <dgm:cxn modelId="{52DFFEE4-E751-4857-B6B3-FD1D31790CDD}" srcId="{80427BDE-D463-4BA8-A687-B413C70E9853}" destId="{D2542BA7-4047-41EF-8C7A-C10361B349B5}" srcOrd="0" destOrd="0" parTransId="{55CEEB5A-8153-4D89-B46D-CB35D7EC37A3}" sibTransId="{ED172BAF-DBB8-480C-A43C-69D750DE2ECD}"/>
    <dgm:cxn modelId="{359247E0-78E9-4329-9469-4E2AE1D0CA66}" type="presOf" srcId="{80427BDE-D463-4BA8-A687-B413C70E9853}" destId="{6D20F502-EC3D-48D4-9A54-110D7F1A545F}" srcOrd="0" destOrd="0" presId="urn:microsoft.com/office/officeart/2005/8/layout/vList3"/>
    <dgm:cxn modelId="{6B706658-90AE-4C3D-9A53-07D027CD1E03}" type="presParOf" srcId="{6D20F502-EC3D-48D4-9A54-110D7F1A545F}" destId="{5834E6A9-74F0-4673-81A5-E168C7F47358}" srcOrd="0" destOrd="0" presId="urn:microsoft.com/office/officeart/2005/8/layout/vList3"/>
    <dgm:cxn modelId="{0DD5A1F8-8782-49CB-B41E-F0D51012BDE2}" type="presParOf" srcId="{5834E6A9-74F0-4673-81A5-E168C7F47358}" destId="{09FF9CDD-3BD0-4E8D-8A4B-E012ED31347E}" srcOrd="0" destOrd="0" presId="urn:microsoft.com/office/officeart/2005/8/layout/vList3"/>
    <dgm:cxn modelId="{3E8A4E75-330C-4CD6-BF7B-13DDD1D530E4}" type="presParOf" srcId="{5834E6A9-74F0-4673-81A5-E168C7F47358}" destId="{11157296-3766-4AD1-AF29-A86BC3648879}" srcOrd="1" destOrd="0" presId="urn:microsoft.com/office/officeart/2005/8/layout/vList3"/>
    <dgm:cxn modelId="{8559ABCB-4492-42D2-9908-BF9882DB4C9F}" type="presParOf" srcId="{6D20F502-EC3D-48D4-9A54-110D7F1A545F}" destId="{C6F96589-5C42-4F3A-9EEE-BE7C9A1A1391}" srcOrd="1" destOrd="0" presId="urn:microsoft.com/office/officeart/2005/8/layout/vList3"/>
    <dgm:cxn modelId="{B1825CD3-E320-43ED-A1B9-9C43DE4F5ECC}" type="presParOf" srcId="{6D20F502-EC3D-48D4-9A54-110D7F1A545F}" destId="{7E0EC8ED-62CD-4B86-B7BB-4A33AA6A8686}" srcOrd="2" destOrd="0" presId="urn:microsoft.com/office/officeart/2005/8/layout/vList3"/>
    <dgm:cxn modelId="{2AAC6A22-D8AD-4FE4-BA21-66D6BFD1E67F}" type="presParOf" srcId="{7E0EC8ED-62CD-4B86-B7BB-4A33AA6A8686}" destId="{18A0BA29-93A5-418A-8120-06F5E470FF89}" srcOrd="0" destOrd="0" presId="urn:microsoft.com/office/officeart/2005/8/layout/vList3"/>
    <dgm:cxn modelId="{B0CBBA36-D0B0-4DD9-8A7E-6D096109443C}" type="presParOf" srcId="{7E0EC8ED-62CD-4B86-B7BB-4A33AA6A8686}" destId="{365A4C42-BC7D-49FB-BB02-8101BDF04D48}" srcOrd="1" destOrd="0" presId="urn:microsoft.com/office/officeart/2005/8/layout/vList3"/>
    <dgm:cxn modelId="{D7013D3F-59E5-4F04-B03E-BDF640E61FDD}" type="presParOf" srcId="{6D20F502-EC3D-48D4-9A54-110D7F1A545F}" destId="{98F16E64-0E3C-4302-A78F-0D48DC402625}" srcOrd="3" destOrd="0" presId="urn:microsoft.com/office/officeart/2005/8/layout/vList3"/>
    <dgm:cxn modelId="{0F5CF2BE-F43C-405C-8576-264CA4EA31AF}" type="presParOf" srcId="{6D20F502-EC3D-48D4-9A54-110D7F1A545F}" destId="{01E64AE9-1765-4536-B6DB-418E1FE3E12E}" srcOrd="4" destOrd="0" presId="urn:microsoft.com/office/officeart/2005/8/layout/vList3"/>
    <dgm:cxn modelId="{1FF28C40-0C06-4D0C-B31F-4F51B6535DF3}" type="presParOf" srcId="{01E64AE9-1765-4536-B6DB-418E1FE3E12E}" destId="{50EBC963-F589-46CC-8FAD-5E4B8FCD0415}" srcOrd="0" destOrd="0" presId="urn:microsoft.com/office/officeart/2005/8/layout/vList3"/>
    <dgm:cxn modelId="{9801EEBF-F850-468B-9781-2DFD7A8B60CD}" type="presParOf" srcId="{01E64AE9-1765-4536-B6DB-418E1FE3E12E}" destId="{D978A126-46AC-4659-9970-5FAC62B235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D73296-63A9-48CF-9BD0-119B7930C9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3DA69A7A-13F5-4151-BB7D-B3A69686E321}">
      <dgm:prSet phldrT="[Текст]"/>
      <dgm:spPr/>
      <dgm:t>
        <a:bodyPr/>
        <a:lstStyle/>
        <a:p>
          <a:r>
            <a:rPr lang="uk-UA" dirty="0" smtClean="0">
              <a:latin typeface="ALS Sector Regular" pitchFamily="50" charset="0"/>
              <a:cs typeface="ALS Sector Regular" pitchFamily="50" charset="0"/>
            </a:rPr>
            <a:t>природно-кліматичні</a:t>
          </a:r>
          <a:endParaRPr lang="ru-RU" dirty="0">
            <a:latin typeface="ALS Sector Regular" pitchFamily="50" charset="0"/>
            <a:cs typeface="ALS Sector Regular" pitchFamily="50" charset="0"/>
          </a:endParaRPr>
        </a:p>
      </dgm:t>
    </dgm:pt>
    <dgm:pt modelId="{BB314785-9859-4FD1-9C3D-232BAB6B709F}" type="parTrans" cxnId="{7A026FFD-8B72-45E6-9EFC-489435C3E9E2}">
      <dgm:prSet/>
      <dgm:spPr/>
      <dgm:t>
        <a:bodyPr/>
        <a:lstStyle/>
        <a:p>
          <a:endParaRPr lang="ru-RU">
            <a:latin typeface="ALS Sector Regular" pitchFamily="50" charset="0"/>
            <a:cs typeface="ALS Sector Regular" pitchFamily="50" charset="0"/>
          </a:endParaRPr>
        </a:p>
      </dgm:t>
    </dgm:pt>
    <dgm:pt modelId="{98C6D594-6C9E-4214-906E-8F6DE69EB5C5}" type="sibTrans" cxnId="{7A026FFD-8B72-45E6-9EFC-489435C3E9E2}">
      <dgm:prSet/>
      <dgm:spPr/>
      <dgm:t>
        <a:bodyPr/>
        <a:lstStyle/>
        <a:p>
          <a:endParaRPr lang="ru-RU">
            <a:latin typeface="ALS Sector Regular" pitchFamily="50" charset="0"/>
            <a:cs typeface="ALS Sector Regular" pitchFamily="50" charset="0"/>
          </a:endParaRPr>
        </a:p>
      </dgm:t>
    </dgm:pt>
    <dgm:pt modelId="{0AAF49F9-6480-4D14-B128-E189E0174639}">
      <dgm:prSet phldrT="[Текст]"/>
      <dgm:spPr/>
      <dgm:t>
        <a:bodyPr/>
        <a:lstStyle/>
        <a:p>
          <a:r>
            <a:rPr lang="uk-UA" dirty="0" smtClean="0">
              <a:latin typeface="ALS Sector Regular" pitchFamily="50" charset="0"/>
              <a:cs typeface="ALS Sector Regular" pitchFamily="50" charset="0"/>
            </a:rPr>
            <a:t>економічні - структура споживання</a:t>
          </a:r>
          <a:endParaRPr lang="ru-RU" dirty="0">
            <a:latin typeface="ALS Sector Regular" pitchFamily="50" charset="0"/>
            <a:cs typeface="ALS Sector Regular" pitchFamily="50" charset="0"/>
          </a:endParaRPr>
        </a:p>
      </dgm:t>
    </dgm:pt>
    <dgm:pt modelId="{4EA0A25F-EDB2-4C14-8050-0F508B8503A2}" type="parTrans" cxnId="{25F81EAC-38CE-4A6A-A50E-ADF1978C7E01}">
      <dgm:prSet/>
      <dgm:spPr/>
      <dgm:t>
        <a:bodyPr/>
        <a:lstStyle/>
        <a:p>
          <a:endParaRPr lang="ru-RU">
            <a:latin typeface="ALS Sector Regular" pitchFamily="50" charset="0"/>
            <a:cs typeface="ALS Sector Regular" pitchFamily="50" charset="0"/>
          </a:endParaRPr>
        </a:p>
      </dgm:t>
    </dgm:pt>
    <dgm:pt modelId="{B587194D-A4C1-44B2-A412-0EAA221A0892}" type="sibTrans" cxnId="{25F81EAC-38CE-4A6A-A50E-ADF1978C7E01}">
      <dgm:prSet/>
      <dgm:spPr/>
      <dgm:t>
        <a:bodyPr/>
        <a:lstStyle/>
        <a:p>
          <a:endParaRPr lang="ru-RU">
            <a:latin typeface="ALS Sector Regular" pitchFamily="50" charset="0"/>
            <a:cs typeface="ALS Sector Regular" pitchFamily="50" charset="0"/>
          </a:endParaRPr>
        </a:p>
      </dgm:t>
    </dgm:pt>
    <dgm:pt modelId="{E36DF665-8738-4534-87BB-7DC341695301}">
      <dgm:prSet phldrT="[Текст]"/>
      <dgm:spPr/>
      <dgm:t>
        <a:bodyPr/>
        <a:lstStyle/>
        <a:p>
          <a:r>
            <a:rPr lang="uk-UA" dirty="0" smtClean="0">
              <a:latin typeface="ALS Sector Regular" pitchFamily="50" charset="0"/>
              <a:cs typeface="ALS Sector Regular" pitchFamily="50" charset="0"/>
            </a:rPr>
            <a:t>соціальні – наявність вільного часу</a:t>
          </a:r>
          <a:endParaRPr lang="ru-RU" dirty="0">
            <a:latin typeface="ALS Sector Regular" pitchFamily="50" charset="0"/>
            <a:cs typeface="ALS Sector Regular" pitchFamily="50" charset="0"/>
          </a:endParaRPr>
        </a:p>
      </dgm:t>
    </dgm:pt>
    <dgm:pt modelId="{5A44C561-0D92-4EEA-9A72-99EFA27231A6}" type="parTrans" cxnId="{8C6182AE-7C0F-4DD9-AEE0-683AA488F4F6}">
      <dgm:prSet/>
      <dgm:spPr/>
      <dgm:t>
        <a:bodyPr/>
        <a:lstStyle/>
        <a:p>
          <a:endParaRPr lang="ru-RU">
            <a:latin typeface="ALS Sector Regular" pitchFamily="50" charset="0"/>
            <a:cs typeface="ALS Sector Regular" pitchFamily="50" charset="0"/>
          </a:endParaRPr>
        </a:p>
      </dgm:t>
    </dgm:pt>
    <dgm:pt modelId="{0A42F51A-F962-458D-9234-65E19FD40C41}" type="sibTrans" cxnId="{8C6182AE-7C0F-4DD9-AEE0-683AA488F4F6}">
      <dgm:prSet/>
      <dgm:spPr/>
      <dgm:t>
        <a:bodyPr/>
        <a:lstStyle/>
        <a:p>
          <a:endParaRPr lang="ru-RU">
            <a:latin typeface="ALS Sector Regular" pitchFamily="50" charset="0"/>
            <a:cs typeface="ALS Sector Regular" pitchFamily="50" charset="0"/>
          </a:endParaRPr>
        </a:p>
      </dgm:t>
    </dgm:pt>
    <dgm:pt modelId="{CE6D512D-5445-4C52-B417-C1EC27A84F86}">
      <dgm:prSet/>
      <dgm:spPr/>
      <dgm:t>
        <a:bodyPr/>
        <a:lstStyle/>
        <a:p>
          <a:r>
            <a:rPr lang="uk-UA" dirty="0" smtClean="0">
              <a:latin typeface="ALS Sector Regular" pitchFamily="50" charset="0"/>
              <a:cs typeface="ALS Sector Regular" pitchFamily="50" charset="0"/>
            </a:rPr>
            <a:t>демографічні - диференційований попит віком, статтю тощо</a:t>
          </a:r>
          <a:endParaRPr lang="ru-RU" dirty="0">
            <a:latin typeface="ALS Sector Regular" pitchFamily="50" charset="0"/>
            <a:cs typeface="ALS Sector Regular" pitchFamily="50" charset="0"/>
          </a:endParaRPr>
        </a:p>
      </dgm:t>
    </dgm:pt>
    <dgm:pt modelId="{0A06C3E3-3E85-43B3-81E7-D60C78ACF51D}" type="parTrans" cxnId="{73605F96-B29E-4322-8A4C-10E13D4832DB}">
      <dgm:prSet/>
      <dgm:spPr/>
      <dgm:t>
        <a:bodyPr/>
        <a:lstStyle/>
        <a:p>
          <a:endParaRPr lang="ru-RU">
            <a:latin typeface="ALS Sector Regular" pitchFamily="50" charset="0"/>
            <a:cs typeface="ALS Sector Regular" pitchFamily="50" charset="0"/>
          </a:endParaRPr>
        </a:p>
      </dgm:t>
    </dgm:pt>
    <dgm:pt modelId="{2CAFB90D-09E6-4CA1-919D-9E10571E576B}" type="sibTrans" cxnId="{73605F96-B29E-4322-8A4C-10E13D4832DB}">
      <dgm:prSet/>
      <dgm:spPr/>
      <dgm:t>
        <a:bodyPr/>
        <a:lstStyle/>
        <a:p>
          <a:endParaRPr lang="ru-RU">
            <a:latin typeface="ALS Sector Regular" pitchFamily="50" charset="0"/>
            <a:cs typeface="ALS Sector Regular" pitchFamily="50" charset="0"/>
          </a:endParaRPr>
        </a:p>
      </dgm:t>
    </dgm:pt>
    <dgm:pt modelId="{C6191EC7-1AC2-409F-A2C7-440C74D7F488}">
      <dgm:prSet/>
      <dgm:spPr/>
      <dgm:t>
        <a:bodyPr/>
        <a:lstStyle/>
        <a:p>
          <a:r>
            <a:rPr lang="uk-UA" dirty="0" smtClean="0">
              <a:latin typeface="ALS Sector Regular" pitchFamily="50" charset="0"/>
              <a:cs typeface="ALS Sector Regular" pitchFamily="50" charset="0"/>
            </a:rPr>
            <a:t>психологічні - традиції, мода, наслідування</a:t>
          </a:r>
          <a:endParaRPr lang="ru-RU" dirty="0">
            <a:latin typeface="ALS Sector Regular" pitchFamily="50" charset="0"/>
            <a:cs typeface="ALS Sector Regular" pitchFamily="50" charset="0"/>
          </a:endParaRPr>
        </a:p>
      </dgm:t>
    </dgm:pt>
    <dgm:pt modelId="{1E555D2D-496B-4AB3-9E60-E85C5B9F87B6}" type="parTrans" cxnId="{55585D7C-77B7-4F7A-8AED-49DFA0500714}">
      <dgm:prSet/>
      <dgm:spPr/>
      <dgm:t>
        <a:bodyPr/>
        <a:lstStyle/>
        <a:p>
          <a:endParaRPr lang="ru-RU">
            <a:latin typeface="ALS Sector Regular" pitchFamily="50" charset="0"/>
            <a:cs typeface="ALS Sector Regular" pitchFamily="50" charset="0"/>
          </a:endParaRPr>
        </a:p>
      </dgm:t>
    </dgm:pt>
    <dgm:pt modelId="{7AD3000D-8BF4-4580-98C5-346506BF2FB8}" type="sibTrans" cxnId="{55585D7C-77B7-4F7A-8AED-49DFA0500714}">
      <dgm:prSet/>
      <dgm:spPr/>
      <dgm:t>
        <a:bodyPr/>
        <a:lstStyle/>
        <a:p>
          <a:endParaRPr lang="ru-RU">
            <a:latin typeface="ALS Sector Regular" pitchFamily="50" charset="0"/>
            <a:cs typeface="ALS Sector Regular" pitchFamily="50" charset="0"/>
          </a:endParaRPr>
        </a:p>
      </dgm:t>
    </dgm:pt>
    <dgm:pt modelId="{283C55EA-C717-4328-B01B-9D597FA379BA}">
      <dgm:prSet/>
      <dgm:spPr/>
      <dgm:t>
        <a:bodyPr/>
        <a:lstStyle/>
        <a:p>
          <a:r>
            <a:rPr lang="uk-UA" dirty="0" smtClean="0">
              <a:latin typeface="ALS Sector Regular" pitchFamily="50" charset="0"/>
              <a:cs typeface="ALS Sector Regular" pitchFamily="50" charset="0"/>
            </a:rPr>
            <a:t>матеріально-технічні - розвиток інфраструктури</a:t>
          </a:r>
          <a:endParaRPr lang="ru-RU" dirty="0">
            <a:latin typeface="ALS Sector Regular" pitchFamily="50" charset="0"/>
            <a:cs typeface="ALS Sector Regular" pitchFamily="50" charset="0"/>
          </a:endParaRPr>
        </a:p>
      </dgm:t>
    </dgm:pt>
    <dgm:pt modelId="{E6D272B7-3CA4-4405-94A0-A035CAC34B6B}" type="parTrans" cxnId="{D15C363E-A17A-40B9-A82F-9BFBB89C293B}">
      <dgm:prSet/>
      <dgm:spPr/>
      <dgm:t>
        <a:bodyPr/>
        <a:lstStyle/>
        <a:p>
          <a:endParaRPr lang="ru-RU">
            <a:latin typeface="ALS Sector Regular" pitchFamily="50" charset="0"/>
            <a:cs typeface="ALS Sector Regular" pitchFamily="50" charset="0"/>
          </a:endParaRPr>
        </a:p>
      </dgm:t>
    </dgm:pt>
    <dgm:pt modelId="{9C631E49-9150-46B8-9DDF-C16C74A244BE}" type="sibTrans" cxnId="{D15C363E-A17A-40B9-A82F-9BFBB89C293B}">
      <dgm:prSet/>
      <dgm:spPr/>
      <dgm:t>
        <a:bodyPr/>
        <a:lstStyle/>
        <a:p>
          <a:endParaRPr lang="ru-RU">
            <a:latin typeface="ALS Sector Regular" pitchFamily="50" charset="0"/>
            <a:cs typeface="ALS Sector Regular" pitchFamily="50" charset="0"/>
          </a:endParaRPr>
        </a:p>
      </dgm:t>
    </dgm:pt>
    <dgm:pt modelId="{36D2F549-A693-4F74-875B-1F008A1D9974}">
      <dgm:prSet/>
      <dgm:spPr/>
      <dgm:t>
        <a:bodyPr/>
        <a:lstStyle/>
        <a:p>
          <a:r>
            <a:rPr lang="uk-UA" dirty="0" smtClean="0">
              <a:latin typeface="ALS Sector Regular" pitchFamily="50" charset="0"/>
              <a:cs typeface="ALS Sector Regular" pitchFamily="50" charset="0"/>
            </a:rPr>
            <a:t>технологічні - комплексний підхід в наданні якісних послуг</a:t>
          </a:r>
          <a:endParaRPr lang="ru-RU" dirty="0">
            <a:latin typeface="ALS Sector Regular" pitchFamily="50" charset="0"/>
            <a:cs typeface="ALS Sector Regular" pitchFamily="50" charset="0"/>
          </a:endParaRPr>
        </a:p>
      </dgm:t>
    </dgm:pt>
    <dgm:pt modelId="{DAD249F0-7D31-4B97-B72F-955D85ECA3D8}" type="parTrans" cxnId="{2F9E769C-568D-4CA0-9F04-4130EFABEB52}">
      <dgm:prSet/>
      <dgm:spPr/>
      <dgm:t>
        <a:bodyPr/>
        <a:lstStyle/>
        <a:p>
          <a:endParaRPr lang="ru-RU">
            <a:latin typeface="ALS Sector Regular" pitchFamily="50" charset="0"/>
            <a:cs typeface="ALS Sector Regular" pitchFamily="50" charset="0"/>
          </a:endParaRPr>
        </a:p>
      </dgm:t>
    </dgm:pt>
    <dgm:pt modelId="{EEDD2E7C-60DF-4662-B882-F9B76E15BA50}" type="sibTrans" cxnId="{2F9E769C-568D-4CA0-9F04-4130EFABEB52}">
      <dgm:prSet/>
      <dgm:spPr/>
      <dgm:t>
        <a:bodyPr/>
        <a:lstStyle/>
        <a:p>
          <a:endParaRPr lang="ru-RU">
            <a:latin typeface="ALS Sector Regular" pitchFamily="50" charset="0"/>
            <a:cs typeface="ALS Sector Regular" pitchFamily="50" charset="0"/>
          </a:endParaRPr>
        </a:p>
      </dgm:t>
    </dgm:pt>
    <dgm:pt modelId="{48637C6F-50B8-41B9-AFC7-086E5FDABCCB}" type="pres">
      <dgm:prSet presAssocID="{44D73296-63A9-48CF-9BD0-119B7930C90E}" presName="Name0" presStyleCnt="0">
        <dgm:presLayoutVars>
          <dgm:chMax val="7"/>
          <dgm:chPref val="7"/>
          <dgm:dir/>
        </dgm:presLayoutVars>
      </dgm:prSet>
      <dgm:spPr/>
      <dgm:t>
        <a:bodyPr/>
        <a:lstStyle/>
        <a:p>
          <a:endParaRPr lang="ru-RU"/>
        </a:p>
      </dgm:t>
    </dgm:pt>
    <dgm:pt modelId="{F0D39286-377C-4175-B918-58E514DFA91B}" type="pres">
      <dgm:prSet presAssocID="{44D73296-63A9-48CF-9BD0-119B7930C90E}" presName="Name1" presStyleCnt="0"/>
      <dgm:spPr/>
    </dgm:pt>
    <dgm:pt modelId="{DBB979C5-8FAD-4FE9-9C69-EEFBCB78A548}" type="pres">
      <dgm:prSet presAssocID="{44D73296-63A9-48CF-9BD0-119B7930C90E}" presName="cycle" presStyleCnt="0"/>
      <dgm:spPr/>
    </dgm:pt>
    <dgm:pt modelId="{F392AD94-9D73-4898-90EF-B9AD69722304}" type="pres">
      <dgm:prSet presAssocID="{44D73296-63A9-48CF-9BD0-119B7930C90E}" presName="srcNode" presStyleLbl="node1" presStyleIdx="0" presStyleCnt="7"/>
      <dgm:spPr/>
    </dgm:pt>
    <dgm:pt modelId="{18EC96D6-CD0B-42E8-85C0-9C5905C53996}" type="pres">
      <dgm:prSet presAssocID="{44D73296-63A9-48CF-9BD0-119B7930C90E}" presName="conn" presStyleLbl="parChTrans1D2" presStyleIdx="0" presStyleCnt="1"/>
      <dgm:spPr/>
      <dgm:t>
        <a:bodyPr/>
        <a:lstStyle/>
        <a:p>
          <a:endParaRPr lang="ru-RU"/>
        </a:p>
      </dgm:t>
    </dgm:pt>
    <dgm:pt modelId="{532263FA-1D9E-4E32-8350-4021E7567D6B}" type="pres">
      <dgm:prSet presAssocID="{44D73296-63A9-48CF-9BD0-119B7930C90E}" presName="extraNode" presStyleLbl="node1" presStyleIdx="0" presStyleCnt="7"/>
      <dgm:spPr/>
    </dgm:pt>
    <dgm:pt modelId="{4F0AA0E4-0FA2-4A4D-833E-F62B63A514B1}" type="pres">
      <dgm:prSet presAssocID="{44D73296-63A9-48CF-9BD0-119B7930C90E}" presName="dstNode" presStyleLbl="node1" presStyleIdx="0" presStyleCnt="7"/>
      <dgm:spPr/>
    </dgm:pt>
    <dgm:pt modelId="{15B851B5-8272-42BB-B898-1FBA639E7212}" type="pres">
      <dgm:prSet presAssocID="{3DA69A7A-13F5-4151-BB7D-B3A69686E321}" presName="text_1" presStyleLbl="node1" presStyleIdx="0" presStyleCnt="7" custScaleY="106971">
        <dgm:presLayoutVars>
          <dgm:bulletEnabled val="1"/>
        </dgm:presLayoutVars>
      </dgm:prSet>
      <dgm:spPr/>
      <dgm:t>
        <a:bodyPr/>
        <a:lstStyle/>
        <a:p>
          <a:endParaRPr lang="ru-RU"/>
        </a:p>
      </dgm:t>
    </dgm:pt>
    <dgm:pt modelId="{F520CD5D-7308-4545-9BF8-C5128A5DC7BE}" type="pres">
      <dgm:prSet presAssocID="{3DA69A7A-13F5-4151-BB7D-B3A69686E321}" presName="accent_1" presStyleCnt="0"/>
      <dgm:spPr/>
    </dgm:pt>
    <dgm:pt modelId="{58C86DDF-4AED-4CF3-831E-D1FD4FB55943}" type="pres">
      <dgm:prSet presAssocID="{3DA69A7A-13F5-4151-BB7D-B3A69686E321}" presName="accentRepeatNode" presStyleLbl="solidFgAcc1" presStyleIdx="0" presStyleCnt="7"/>
      <dgm:spPr/>
    </dgm:pt>
    <dgm:pt modelId="{4B27DE4A-4F08-4276-82EC-9188F38B4F98}" type="pres">
      <dgm:prSet presAssocID="{0AAF49F9-6480-4D14-B128-E189E0174639}" presName="text_2" presStyleLbl="node1" presStyleIdx="1" presStyleCnt="7" custScaleY="106971">
        <dgm:presLayoutVars>
          <dgm:bulletEnabled val="1"/>
        </dgm:presLayoutVars>
      </dgm:prSet>
      <dgm:spPr/>
      <dgm:t>
        <a:bodyPr/>
        <a:lstStyle/>
        <a:p>
          <a:endParaRPr lang="ru-RU"/>
        </a:p>
      </dgm:t>
    </dgm:pt>
    <dgm:pt modelId="{D82A2724-A393-4702-BC4A-55B2D3659280}" type="pres">
      <dgm:prSet presAssocID="{0AAF49F9-6480-4D14-B128-E189E0174639}" presName="accent_2" presStyleCnt="0"/>
      <dgm:spPr/>
    </dgm:pt>
    <dgm:pt modelId="{19ADCE12-5517-4323-BFFC-7411BA11E6E8}" type="pres">
      <dgm:prSet presAssocID="{0AAF49F9-6480-4D14-B128-E189E0174639}" presName="accentRepeatNode" presStyleLbl="solidFgAcc1" presStyleIdx="1" presStyleCnt="7"/>
      <dgm:spPr/>
    </dgm:pt>
    <dgm:pt modelId="{9C7FC74D-CFFE-4D5E-B3B4-3686F3818C83}" type="pres">
      <dgm:prSet presAssocID="{E36DF665-8738-4534-87BB-7DC341695301}" presName="text_3" presStyleLbl="node1" presStyleIdx="2" presStyleCnt="7" custScaleY="106971">
        <dgm:presLayoutVars>
          <dgm:bulletEnabled val="1"/>
        </dgm:presLayoutVars>
      </dgm:prSet>
      <dgm:spPr/>
      <dgm:t>
        <a:bodyPr/>
        <a:lstStyle/>
        <a:p>
          <a:endParaRPr lang="ru-RU"/>
        </a:p>
      </dgm:t>
    </dgm:pt>
    <dgm:pt modelId="{1FCF3F1B-9BC0-4C2C-8D26-B0586D890660}" type="pres">
      <dgm:prSet presAssocID="{E36DF665-8738-4534-87BB-7DC341695301}" presName="accent_3" presStyleCnt="0"/>
      <dgm:spPr/>
    </dgm:pt>
    <dgm:pt modelId="{7E79934C-2FF6-4EDA-B0C4-4EA3DDFCF8FD}" type="pres">
      <dgm:prSet presAssocID="{E36DF665-8738-4534-87BB-7DC341695301}" presName="accentRepeatNode" presStyleLbl="solidFgAcc1" presStyleIdx="2" presStyleCnt="7"/>
      <dgm:spPr/>
    </dgm:pt>
    <dgm:pt modelId="{0011137D-849A-437B-AB6D-2CA424C21EDB}" type="pres">
      <dgm:prSet presAssocID="{CE6D512D-5445-4C52-B417-C1EC27A84F86}" presName="text_4" presStyleLbl="node1" presStyleIdx="3" presStyleCnt="7" custScaleY="106971">
        <dgm:presLayoutVars>
          <dgm:bulletEnabled val="1"/>
        </dgm:presLayoutVars>
      </dgm:prSet>
      <dgm:spPr/>
      <dgm:t>
        <a:bodyPr/>
        <a:lstStyle/>
        <a:p>
          <a:endParaRPr lang="ru-RU"/>
        </a:p>
      </dgm:t>
    </dgm:pt>
    <dgm:pt modelId="{456355BB-42A1-44AD-8E65-C9B1EBF4C883}" type="pres">
      <dgm:prSet presAssocID="{CE6D512D-5445-4C52-B417-C1EC27A84F86}" presName="accent_4" presStyleCnt="0"/>
      <dgm:spPr/>
    </dgm:pt>
    <dgm:pt modelId="{DCB54B40-ACF4-4DEC-8FE0-05197396F056}" type="pres">
      <dgm:prSet presAssocID="{CE6D512D-5445-4C52-B417-C1EC27A84F86}" presName="accentRepeatNode" presStyleLbl="solidFgAcc1" presStyleIdx="3" presStyleCnt="7"/>
      <dgm:spPr/>
    </dgm:pt>
    <dgm:pt modelId="{CCE8865A-93A4-4C6E-8D0E-E65B6D18C363}" type="pres">
      <dgm:prSet presAssocID="{C6191EC7-1AC2-409F-A2C7-440C74D7F488}" presName="text_5" presStyleLbl="node1" presStyleIdx="4" presStyleCnt="7" custScaleY="106971">
        <dgm:presLayoutVars>
          <dgm:bulletEnabled val="1"/>
        </dgm:presLayoutVars>
      </dgm:prSet>
      <dgm:spPr/>
      <dgm:t>
        <a:bodyPr/>
        <a:lstStyle/>
        <a:p>
          <a:endParaRPr lang="ru-RU"/>
        </a:p>
      </dgm:t>
    </dgm:pt>
    <dgm:pt modelId="{68A0010F-DAF7-41FB-867F-D9CA8E411BE5}" type="pres">
      <dgm:prSet presAssocID="{C6191EC7-1AC2-409F-A2C7-440C74D7F488}" presName="accent_5" presStyleCnt="0"/>
      <dgm:spPr/>
    </dgm:pt>
    <dgm:pt modelId="{D0A59909-EC63-4A83-BA8E-E021022E65F7}" type="pres">
      <dgm:prSet presAssocID="{C6191EC7-1AC2-409F-A2C7-440C74D7F488}" presName="accentRepeatNode" presStyleLbl="solidFgAcc1" presStyleIdx="4" presStyleCnt="7"/>
      <dgm:spPr/>
    </dgm:pt>
    <dgm:pt modelId="{3C490405-9A58-4933-B309-2EBAC7955C71}" type="pres">
      <dgm:prSet presAssocID="{283C55EA-C717-4328-B01B-9D597FA379BA}" presName="text_6" presStyleLbl="node1" presStyleIdx="5" presStyleCnt="7" custScaleY="106971">
        <dgm:presLayoutVars>
          <dgm:bulletEnabled val="1"/>
        </dgm:presLayoutVars>
      </dgm:prSet>
      <dgm:spPr/>
      <dgm:t>
        <a:bodyPr/>
        <a:lstStyle/>
        <a:p>
          <a:endParaRPr lang="ru-RU"/>
        </a:p>
      </dgm:t>
    </dgm:pt>
    <dgm:pt modelId="{6EB50692-26A6-4768-8259-F7292C02E1FD}" type="pres">
      <dgm:prSet presAssocID="{283C55EA-C717-4328-B01B-9D597FA379BA}" presName="accent_6" presStyleCnt="0"/>
      <dgm:spPr/>
    </dgm:pt>
    <dgm:pt modelId="{17FCB583-1D6F-4525-B743-6126AF0D3DA2}" type="pres">
      <dgm:prSet presAssocID="{283C55EA-C717-4328-B01B-9D597FA379BA}" presName="accentRepeatNode" presStyleLbl="solidFgAcc1" presStyleIdx="5" presStyleCnt="7"/>
      <dgm:spPr/>
    </dgm:pt>
    <dgm:pt modelId="{8613559E-4D96-4F29-8A45-A26701E6D0C8}" type="pres">
      <dgm:prSet presAssocID="{36D2F549-A693-4F74-875B-1F008A1D9974}" presName="text_7" presStyleLbl="node1" presStyleIdx="6" presStyleCnt="7" custScaleY="106971">
        <dgm:presLayoutVars>
          <dgm:bulletEnabled val="1"/>
        </dgm:presLayoutVars>
      </dgm:prSet>
      <dgm:spPr/>
      <dgm:t>
        <a:bodyPr/>
        <a:lstStyle/>
        <a:p>
          <a:endParaRPr lang="ru-RU"/>
        </a:p>
      </dgm:t>
    </dgm:pt>
    <dgm:pt modelId="{E957E491-AE68-4357-AB59-27A4068DCF7E}" type="pres">
      <dgm:prSet presAssocID="{36D2F549-A693-4F74-875B-1F008A1D9974}" presName="accent_7" presStyleCnt="0"/>
      <dgm:spPr/>
    </dgm:pt>
    <dgm:pt modelId="{A2A43083-FE10-4567-AA2D-655D137C1568}" type="pres">
      <dgm:prSet presAssocID="{36D2F549-A693-4F74-875B-1F008A1D9974}" presName="accentRepeatNode" presStyleLbl="solidFgAcc1" presStyleIdx="6" presStyleCnt="7"/>
      <dgm:spPr/>
    </dgm:pt>
  </dgm:ptLst>
  <dgm:cxnLst>
    <dgm:cxn modelId="{3EA6126E-3865-4A53-957F-286A59B75A31}" type="presOf" srcId="{0AAF49F9-6480-4D14-B128-E189E0174639}" destId="{4B27DE4A-4F08-4276-82EC-9188F38B4F98}" srcOrd="0" destOrd="0" presId="urn:microsoft.com/office/officeart/2008/layout/VerticalCurvedList"/>
    <dgm:cxn modelId="{E82508E3-38DA-4F66-8BDE-2EED5A553C9E}" type="presOf" srcId="{C6191EC7-1AC2-409F-A2C7-440C74D7F488}" destId="{CCE8865A-93A4-4C6E-8D0E-E65B6D18C363}" srcOrd="0" destOrd="0" presId="urn:microsoft.com/office/officeart/2008/layout/VerticalCurvedList"/>
    <dgm:cxn modelId="{D15C363E-A17A-40B9-A82F-9BFBB89C293B}" srcId="{44D73296-63A9-48CF-9BD0-119B7930C90E}" destId="{283C55EA-C717-4328-B01B-9D597FA379BA}" srcOrd="5" destOrd="0" parTransId="{E6D272B7-3CA4-4405-94A0-A035CAC34B6B}" sibTransId="{9C631E49-9150-46B8-9DDF-C16C74A244BE}"/>
    <dgm:cxn modelId="{55585D7C-77B7-4F7A-8AED-49DFA0500714}" srcId="{44D73296-63A9-48CF-9BD0-119B7930C90E}" destId="{C6191EC7-1AC2-409F-A2C7-440C74D7F488}" srcOrd="4" destOrd="0" parTransId="{1E555D2D-496B-4AB3-9E60-E85C5B9F87B6}" sibTransId="{7AD3000D-8BF4-4580-98C5-346506BF2FB8}"/>
    <dgm:cxn modelId="{25F81EAC-38CE-4A6A-A50E-ADF1978C7E01}" srcId="{44D73296-63A9-48CF-9BD0-119B7930C90E}" destId="{0AAF49F9-6480-4D14-B128-E189E0174639}" srcOrd="1" destOrd="0" parTransId="{4EA0A25F-EDB2-4C14-8050-0F508B8503A2}" sibTransId="{B587194D-A4C1-44B2-A412-0EAA221A0892}"/>
    <dgm:cxn modelId="{7A026FFD-8B72-45E6-9EFC-489435C3E9E2}" srcId="{44D73296-63A9-48CF-9BD0-119B7930C90E}" destId="{3DA69A7A-13F5-4151-BB7D-B3A69686E321}" srcOrd="0" destOrd="0" parTransId="{BB314785-9859-4FD1-9C3D-232BAB6B709F}" sibTransId="{98C6D594-6C9E-4214-906E-8F6DE69EB5C5}"/>
    <dgm:cxn modelId="{AB8068F8-B34B-4F63-9D46-660B382E2A52}" type="presOf" srcId="{CE6D512D-5445-4C52-B417-C1EC27A84F86}" destId="{0011137D-849A-437B-AB6D-2CA424C21EDB}" srcOrd="0" destOrd="0" presId="urn:microsoft.com/office/officeart/2008/layout/VerticalCurvedList"/>
    <dgm:cxn modelId="{31F52DD4-5B1C-4602-940E-AC4E0B6A4328}" type="presOf" srcId="{3DA69A7A-13F5-4151-BB7D-B3A69686E321}" destId="{15B851B5-8272-42BB-B898-1FBA639E7212}" srcOrd="0" destOrd="0" presId="urn:microsoft.com/office/officeart/2008/layout/VerticalCurvedList"/>
    <dgm:cxn modelId="{88641102-A24A-4801-AF9B-28A8073AC6AA}" type="presOf" srcId="{E36DF665-8738-4534-87BB-7DC341695301}" destId="{9C7FC74D-CFFE-4D5E-B3B4-3686F3818C83}" srcOrd="0" destOrd="0" presId="urn:microsoft.com/office/officeart/2008/layout/VerticalCurvedList"/>
    <dgm:cxn modelId="{8C6182AE-7C0F-4DD9-AEE0-683AA488F4F6}" srcId="{44D73296-63A9-48CF-9BD0-119B7930C90E}" destId="{E36DF665-8738-4534-87BB-7DC341695301}" srcOrd="2" destOrd="0" parTransId="{5A44C561-0D92-4EEA-9A72-99EFA27231A6}" sibTransId="{0A42F51A-F962-458D-9234-65E19FD40C41}"/>
    <dgm:cxn modelId="{73605F96-B29E-4322-8A4C-10E13D4832DB}" srcId="{44D73296-63A9-48CF-9BD0-119B7930C90E}" destId="{CE6D512D-5445-4C52-B417-C1EC27A84F86}" srcOrd="3" destOrd="0" parTransId="{0A06C3E3-3E85-43B3-81E7-D60C78ACF51D}" sibTransId="{2CAFB90D-09E6-4CA1-919D-9E10571E576B}"/>
    <dgm:cxn modelId="{920054B3-E633-4B4A-B168-1A6AE957C224}" type="presOf" srcId="{44D73296-63A9-48CF-9BD0-119B7930C90E}" destId="{48637C6F-50B8-41B9-AFC7-086E5FDABCCB}" srcOrd="0" destOrd="0" presId="urn:microsoft.com/office/officeart/2008/layout/VerticalCurvedList"/>
    <dgm:cxn modelId="{0AEEF92D-6EE1-4302-A12E-1E6F4188D7CB}" type="presOf" srcId="{98C6D594-6C9E-4214-906E-8F6DE69EB5C5}" destId="{18EC96D6-CD0B-42E8-85C0-9C5905C53996}" srcOrd="0" destOrd="0" presId="urn:microsoft.com/office/officeart/2008/layout/VerticalCurvedList"/>
    <dgm:cxn modelId="{2F9E769C-568D-4CA0-9F04-4130EFABEB52}" srcId="{44D73296-63A9-48CF-9BD0-119B7930C90E}" destId="{36D2F549-A693-4F74-875B-1F008A1D9974}" srcOrd="6" destOrd="0" parTransId="{DAD249F0-7D31-4B97-B72F-955D85ECA3D8}" sibTransId="{EEDD2E7C-60DF-4662-B882-F9B76E15BA50}"/>
    <dgm:cxn modelId="{70770487-4FC7-4E98-A1C1-D52E400171AC}" type="presOf" srcId="{283C55EA-C717-4328-B01B-9D597FA379BA}" destId="{3C490405-9A58-4933-B309-2EBAC7955C71}" srcOrd="0" destOrd="0" presId="urn:microsoft.com/office/officeart/2008/layout/VerticalCurvedList"/>
    <dgm:cxn modelId="{50F7E56A-929A-4DDC-A73C-8A76123DA096}" type="presOf" srcId="{36D2F549-A693-4F74-875B-1F008A1D9974}" destId="{8613559E-4D96-4F29-8A45-A26701E6D0C8}" srcOrd="0" destOrd="0" presId="urn:microsoft.com/office/officeart/2008/layout/VerticalCurvedList"/>
    <dgm:cxn modelId="{384E10A6-4B6B-442C-B21E-D15B50B09E94}" type="presParOf" srcId="{48637C6F-50B8-41B9-AFC7-086E5FDABCCB}" destId="{F0D39286-377C-4175-B918-58E514DFA91B}" srcOrd="0" destOrd="0" presId="urn:microsoft.com/office/officeart/2008/layout/VerticalCurvedList"/>
    <dgm:cxn modelId="{AC8500A4-3372-4962-B016-90E1436F0959}" type="presParOf" srcId="{F0D39286-377C-4175-B918-58E514DFA91B}" destId="{DBB979C5-8FAD-4FE9-9C69-EEFBCB78A548}" srcOrd="0" destOrd="0" presId="urn:microsoft.com/office/officeart/2008/layout/VerticalCurvedList"/>
    <dgm:cxn modelId="{31162E31-5208-4645-BB34-30761F7B28B0}" type="presParOf" srcId="{DBB979C5-8FAD-4FE9-9C69-EEFBCB78A548}" destId="{F392AD94-9D73-4898-90EF-B9AD69722304}" srcOrd="0" destOrd="0" presId="urn:microsoft.com/office/officeart/2008/layout/VerticalCurvedList"/>
    <dgm:cxn modelId="{3675392B-109E-4BA4-B653-0F5B99C908AA}" type="presParOf" srcId="{DBB979C5-8FAD-4FE9-9C69-EEFBCB78A548}" destId="{18EC96D6-CD0B-42E8-85C0-9C5905C53996}" srcOrd="1" destOrd="0" presId="urn:microsoft.com/office/officeart/2008/layout/VerticalCurvedList"/>
    <dgm:cxn modelId="{EBBF16C3-4E3B-4E81-9B40-4774AB4989E6}" type="presParOf" srcId="{DBB979C5-8FAD-4FE9-9C69-EEFBCB78A548}" destId="{532263FA-1D9E-4E32-8350-4021E7567D6B}" srcOrd="2" destOrd="0" presId="urn:microsoft.com/office/officeart/2008/layout/VerticalCurvedList"/>
    <dgm:cxn modelId="{8E404E3F-A48F-435E-9A5E-AB294C631980}" type="presParOf" srcId="{DBB979C5-8FAD-4FE9-9C69-EEFBCB78A548}" destId="{4F0AA0E4-0FA2-4A4D-833E-F62B63A514B1}" srcOrd="3" destOrd="0" presId="urn:microsoft.com/office/officeart/2008/layout/VerticalCurvedList"/>
    <dgm:cxn modelId="{77E18DB4-43DF-4938-B32E-D5A972E5ABBA}" type="presParOf" srcId="{F0D39286-377C-4175-B918-58E514DFA91B}" destId="{15B851B5-8272-42BB-B898-1FBA639E7212}" srcOrd="1" destOrd="0" presId="urn:microsoft.com/office/officeart/2008/layout/VerticalCurvedList"/>
    <dgm:cxn modelId="{210FBA68-87C7-4B1A-93F5-E13769DC6737}" type="presParOf" srcId="{F0D39286-377C-4175-B918-58E514DFA91B}" destId="{F520CD5D-7308-4545-9BF8-C5128A5DC7BE}" srcOrd="2" destOrd="0" presId="urn:microsoft.com/office/officeart/2008/layout/VerticalCurvedList"/>
    <dgm:cxn modelId="{B95FD2ED-10CA-45B9-9CC8-0F188E46AF65}" type="presParOf" srcId="{F520CD5D-7308-4545-9BF8-C5128A5DC7BE}" destId="{58C86DDF-4AED-4CF3-831E-D1FD4FB55943}" srcOrd="0" destOrd="0" presId="urn:microsoft.com/office/officeart/2008/layout/VerticalCurvedList"/>
    <dgm:cxn modelId="{EA74F1C4-B575-4E9D-93B4-CA1EE5E39460}" type="presParOf" srcId="{F0D39286-377C-4175-B918-58E514DFA91B}" destId="{4B27DE4A-4F08-4276-82EC-9188F38B4F98}" srcOrd="3" destOrd="0" presId="urn:microsoft.com/office/officeart/2008/layout/VerticalCurvedList"/>
    <dgm:cxn modelId="{FC5539AE-96B7-4966-969C-5F2D8B57E52E}" type="presParOf" srcId="{F0D39286-377C-4175-B918-58E514DFA91B}" destId="{D82A2724-A393-4702-BC4A-55B2D3659280}" srcOrd="4" destOrd="0" presId="urn:microsoft.com/office/officeart/2008/layout/VerticalCurvedList"/>
    <dgm:cxn modelId="{45FE49EB-7A3B-415E-A9EC-712CDA7EF25E}" type="presParOf" srcId="{D82A2724-A393-4702-BC4A-55B2D3659280}" destId="{19ADCE12-5517-4323-BFFC-7411BA11E6E8}" srcOrd="0" destOrd="0" presId="urn:microsoft.com/office/officeart/2008/layout/VerticalCurvedList"/>
    <dgm:cxn modelId="{33D1B3B0-F502-4551-9B9B-178B89725546}" type="presParOf" srcId="{F0D39286-377C-4175-B918-58E514DFA91B}" destId="{9C7FC74D-CFFE-4D5E-B3B4-3686F3818C83}" srcOrd="5" destOrd="0" presId="urn:microsoft.com/office/officeart/2008/layout/VerticalCurvedList"/>
    <dgm:cxn modelId="{7FCC3AE5-6D31-482B-8C8B-8F531165A638}" type="presParOf" srcId="{F0D39286-377C-4175-B918-58E514DFA91B}" destId="{1FCF3F1B-9BC0-4C2C-8D26-B0586D890660}" srcOrd="6" destOrd="0" presId="urn:microsoft.com/office/officeart/2008/layout/VerticalCurvedList"/>
    <dgm:cxn modelId="{25D8FB1C-9C64-4FDE-8093-03FEB3253B0A}" type="presParOf" srcId="{1FCF3F1B-9BC0-4C2C-8D26-B0586D890660}" destId="{7E79934C-2FF6-4EDA-B0C4-4EA3DDFCF8FD}" srcOrd="0" destOrd="0" presId="urn:microsoft.com/office/officeart/2008/layout/VerticalCurvedList"/>
    <dgm:cxn modelId="{D8468A44-280A-491D-A57D-C81E0742E37A}" type="presParOf" srcId="{F0D39286-377C-4175-B918-58E514DFA91B}" destId="{0011137D-849A-437B-AB6D-2CA424C21EDB}" srcOrd="7" destOrd="0" presId="urn:microsoft.com/office/officeart/2008/layout/VerticalCurvedList"/>
    <dgm:cxn modelId="{3904D4C1-24CD-4AB9-8A0D-E5B6C7AC8DEC}" type="presParOf" srcId="{F0D39286-377C-4175-B918-58E514DFA91B}" destId="{456355BB-42A1-44AD-8E65-C9B1EBF4C883}" srcOrd="8" destOrd="0" presId="urn:microsoft.com/office/officeart/2008/layout/VerticalCurvedList"/>
    <dgm:cxn modelId="{6E55B5C1-8B0C-4765-990C-A31EA711BD0F}" type="presParOf" srcId="{456355BB-42A1-44AD-8E65-C9B1EBF4C883}" destId="{DCB54B40-ACF4-4DEC-8FE0-05197396F056}" srcOrd="0" destOrd="0" presId="urn:microsoft.com/office/officeart/2008/layout/VerticalCurvedList"/>
    <dgm:cxn modelId="{1C7024D2-C93C-4DFC-8D87-5E3790DFBA2C}" type="presParOf" srcId="{F0D39286-377C-4175-B918-58E514DFA91B}" destId="{CCE8865A-93A4-4C6E-8D0E-E65B6D18C363}" srcOrd="9" destOrd="0" presId="urn:microsoft.com/office/officeart/2008/layout/VerticalCurvedList"/>
    <dgm:cxn modelId="{C52EC913-2B5A-400A-A75B-108FE422116C}" type="presParOf" srcId="{F0D39286-377C-4175-B918-58E514DFA91B}" destId="{68A0010F-DAF7-41FB-867F-D9CA8E411BE5}" srcOrd="10" destOrd="0" presId="urn:microsoft.com/office/officeart/2008/layout/VerticalCurvedList"/>
    <dgm:cxn modelId="{5A3C4794-6D6F-44FF-8D82-DD04E20F689E}" type="presParOf" srcId="{68A0010F-DAF7-41FB-867F-D9CA8E411BE5}" destId="{D0A59909-EC63-4A83-BA8E-E021022E65F7}" srcOrd="0" destOrd="0" presId="urn:microsoft.com/office/officeart/2008/layout/VerticalCurvedList"/>
    <dgm:cxn modelId="{33EC407F-DDAE-4D7F-B696-ED77786B9CAB}" type="presParOf" srcId="{F0D39286-377C-4175-B918-58E514DFA91B}" destId="{3C490405-9A58-4933-B309-2EBAC7955C71}" srcOrd="11" destOrd="0" presId="urn:microsoft.com/office/officeart/2008/layout/VerticalCurvedList"/>
    <dgm:cxn modelId="{695B4261-5604-4024-BBBF-A39552C303A2}" type="presParOf" srcId="{F0D39286-377C-4175-B918-58E514DFA91B}" destId="{6EB50692-26A6-4768-8259-F7292C02E1FD}" srcOrd="12" destOrd="0" presId="urn:microsoft.com/office/officeart/2008/layout/VerticalCurvedList"/>
    <dgm:cxn modelId="{72EE2C31-8A1C-4DF6-87FF-CB87578A7FED}" type="presParOf" srcId="{6EB50692-26A6-4768-8259-F7292C02E1FD}" destId="{17FCB583-1D6F-4525-B743-6126AF0D3DA2}" srcOrd="0" destOrd="0" presId="urn:microsoft.com/office/officeart/2008/layout/VerticalCurvedList"/>
    <dgm:cxn modelId="{EE9B6519-2315-459E-B5E2-ABD9D09290D6}" type="presParOf" srcId="{F0D39286-377C-4175-B918-58E514DFA91B}" destId="{8613559E-4D96-4F29-8A45-A26701E6D0C8}" srcOrd="13" destOrd="0" presId="urn:microsoft.com/office/officeart/2008/layout/VerticalCurvedList"/>
    <dgm:cxn modelId="{E9CB9333-7D48-48C4-8AD8-5A6BE028F99C}" type="presParOf" srcId="{F0D39286-377C-4175-B918-58E514DFA91B}" destId="{E957E491-AE68-4357-AB59-27A4068DCF7E}" srcOrd="14" destOrd="0" presId="urn:microsoft.com/office/officeart/2008/layout/VerticalCurvedList"/>
    <dgm:cxn modelId="{CD67F224-68EC-442B-BDBB-A551A5D74F5E}" type="presParOf" srcId="{E957E491-AE68-4357-AB59-27A4068DCF7E}" destId="{A2A43083-FE10-4567-AA2D-655D137C15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427BDE-D463-4BA8-A687-B413C70E9853}"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D2542BA7-4047-41EF-8C7A-C10361B349B5}">
      <dgm:prSet phldrT="[Текст]"/>
      <dgm:spPr/>
      <dgm:t>
        <a:bodyPr/>
        <a:lstStyle/>
        <a:p>
          <a:r>
            <a:rPr lang="uk-UA" dirty="0" smtClean="0">
              <a:latin typeface="ALS Sector Regular" pitchFamily="50" charset="0"/>
              <a:cs typeface="ALS Sector Regular" pitchFamily="50" charset="0"/>
            </a:rPr>
            <a:t>Між очікуванням споживачів і сприйняттям менеджерів</a:t>
          </a:r>
          <a:endParaRPr lang="ru-RU" dirty="0">
            <a:latin typeface="ALS Sector Regular" pitchFamily="50" charset="0"/>
            <a:cs typeface="ALS Sector Regular" pitchFamily="50" charset="0"/>
          </a:endParaRPr>
        </a:p>
      </dgm:t>
    </dgm:pt>
    <dgm:pt modelId="{55CEEB5A-8153-4D89-B46D-CB35D7EC37A3}" type="parTrans" cxnId="{52DFFEE4-E751-4857-B6B3-FD1D31790CDD}">
      <dgm:prSet/>
      <dgm:spPr/>
      <dgm:t>
        <a:bodyPr/>
        <a:lstStyle/>
        <a:p>
          <a:endParaRPr lang="ru-RU">
            <a:latin typeface="ALS Sector Regular" pitchFamily="50" charset="0"/>
            <a:cs typeface="ALS Sector Regular" pitchFamily="50" charset="0"/>
          </a:endParaRPr>
        </a:p>
      </dgm:t>
    </dgm:pt>
    <dgm:pt modelId="{ED172BAF-DBB8-480C-A43C-69D750DE2ECD}" type="sibTrans" cxnId="{52DFFEE4-E751-4857-B6B3-FD1D31790CDD}">
      <dgm:prSet/>
      <dgm:spPr/>
      <dgm:t>
        <a:bodyPr/>
        <a:lstStyle/>
        <a:p>
          <a:endParaRPr lang="ru-RU">
            <a:latin typeface="ALS Sector Regular" pitchFamily="50" charset="0"/>
            <a:cs typeface="ALS Sector Regular" pitchFamily="50" charset="0"/>
          </a:endParaRPr>
        </a:p>
      </dgm:t>
    </dgm:pt>
    <dgm:pt modelId="{63C1C78D-C24A-4E07-A351-B16CD9CA0D03}">
      <dgm:prSet phldrT="[Текст]"/>
      <dgm:spPr/>
      <dgm:t>
        <a:bodyPr/>
        <a:lstStyle/>
        <a:p>
          <a:r>
            <a:rPr lang="uk-UA" dirty="0" smtClean="0">
              <a:latin typeface="ALS Sector Regular" pitchFamily="50" charset="0"/>
              <a:cs typeface="ALS Sector Regular" pitchFamily="50" charset="0"/>
            </a:rPr>
            <a:t>Між сприйняттям менеджерами очікування споживачів і специфікацією якості продукту</a:t>
          </a:r>
          <a:endParaRPr lang="ru-RU" dirty="0">
            <a:latin typeface="ALS Sector Regular" pitchFamily="50" charset="0"/>
            <a:cs typeface="ALS Sector Regular" pitchFamily="50" charset="0"/>
          </a:endParaRPr>
        </a:p>
      </dgm:t>
    </dgm:pt>
    <dgm:pt modelId="{0AC866F6-72AE-48AC-8670-8A806AFC10C2}" type="parTrans" cxnId="{38350DF3-3E70-412F-BD4F-54036EC87EF8}">
      <dgm:prSet/>
      <dgm:spPr/>
      <dgm:t>
        <a:bodyPr/>
        <a:lstStyle/>
        <a:p>
          <a:endParaRPr lang="ru-RU">
            <a:latin typeface="ALS Sector Regular" pitchFamily="50" charset="0"/>
            <a:cs typeface="ALS Sector Regular" pitchFamily="50" charset="0"/>
          </a:endParaRPr>
        </a:p>
      </dgm:t>
    </dgm:pt>
    <dgm:pt modelId="{99F34627-619E-4400-865B-FBED23495DAC}" type="sibTrans" cxnId="{38350DF3-3E70-412F-BD4F-54036EC87EF8}">
      <dgm:prSet/>
      <dgm:spPr/>
      <dgm:t>
        <a:bodyPr/>
        <a:lstStyle/>
        <a:p>
          <a:endParaRPr lang="ru-RU">
            <a:latin typeface="ALS Sector Regular" pitchFamily="50" charset="0"/>
            <a:cs typeface="ALS Sector Regular" pitchFamily="50" charset="0"/>
          </a:endParaRPr>
        </a:p>
      </dgm:t>
    </dgm:pt>
    <dgm:pt modelId="{0CD6D71C-1CBF-4495-BF59-8944E8D0B93A}">
      <dgm:prSet phldrT="[Текст]"/>
      <dgm:spPr/>
      <dgm:t>
        <a:bodyPr/>
        <a:lstStyle/>
        <a:p>
          <a:r>
            <a:rPr lang="uk-UA" dirty="0" smtClean="0">
              <a:latin typeface="ALS Sector Regular" pitchFamily="50" charset="0"/>
              <a:cs typeface="ALS Sector Regular" pitchFamily="50" charset="0"/>
            </a:rPr>
            <a:t>Між специфікацією якості продукту і враженням споживача від продукту, що купується</a:t>
          </a:r>
          <a:endParaRPr lang="ru-RU" dirty="0">
            <a:latin typeface="ALS Sector Regular" pitchFamily="50" charset="0"/>
            <a:cs typeface="ALS Sector Regular" pitchFamily="50" charset="0"/>
          </a:endParaRPr>
        </a:p>
      </dgm:t>
    </dgm:pt>
    <dgm:pt modelId="{B755E8E9-DE68-47AA-B02D-EC7C3A9EE35B}" type="parTrans" cxnId="{A8125586-4F4D-4778-A813-BF67E7DB2FE7}">
      <dgm:prSet/>
      <dgm:spPr/>
      <dgm:t>
        <a:bodyPr/>
        <a:lstStyle/>
        <a:p>
          <a:endParaRPr lang="ru-RU">
            <a:latin typeface="ALS Sector Regular" pitchFamily="50" charset="0"/>
            <a:cs typeface="ALS Sector Regular" pitchFamily="50" charset="0"/>
          </a:endParaRPr>
        </a:p>
      </dgm:t>
    </dgm:pt>
    <dgm:pt modelId="{62B82710-99B1-4140-9308-E2B922C1EFCB}" type="sibTrans" cxnId="{A8125586-4F4D-4778-A813-BF67E7DB2FE7}">
      <dgm:prSet/>
      <dgm:spPr/>
      <dgm:t>
        <a:bodyPr/>
        <a:lstStyle/>
        <a:p>
          <a:endParaRPr lang="ru-RU">
            <a:latin typeface="ALS Sector Regular" pitchFamily="50" charset="0"/>
            <a:cs typeface="ALS Sector Regular" pitchFamily="50" charset="0"/>
          </a:endParaRPr>
        </a:p>
      </dgm:t>
    </dgm:pt>
    <dgm:pt modelId="{2BD45EB2-8F22-4632-AF23-42096587C3D9}">
      <dgm:prSet/>
      <dgm:spPr/>
      <dgm:t>
        <a:bodyPr/>
        <a:lstStyle/>
        <a:p>
          <a:r>
            <a:rPr lang="uk-UA" dirty="0" smtClean="0">
              <a:latin typeface="ALS Sector Regular" pitchFamily="50" charset="0"/>
              <a:cs typeface="ALS Sector Regular" pitchFamily="50" charset="0"/>
            </a:rPr>
            <a:t>Між враженнями споживачів від продукту і зовнішніми комунікаціями споживача</a:t>
          </a:r>
          <a:endParaRPr lang="ru-RU" dirty="0">
            <a:latin typeface="ALS Sector Regular" pitchFamily="50" charset="0"/>
            <a:cs typeface="ALS Sector Regular" pitchFamily="50" charset="0"/>
          </a:endParaRPr>
        </a:p>
      </dgm:t>
    </dgm:pt>
    <dgm:pt modelId="{87E70990-D068-46E7-8078-20246FA781A8}" type="parTrans" cxnId="{AA3087ED-0966-4A34-8671-F71CC707A530}">
      <dgm:prSet/>
      <dgm:spPr/>
      <dgm:t>
        <a:bodyPr/>
        <a:lstStyle/>
        <a:p>
          <a:endParaRPr lang="ru-RU">
            <a:latin typeface="ALS Sector Regular" pitchFamily="50" charset="0"/>
            <a:cs typeface="ALS Sector Regular" pitchFamily="50" charset="0"/>
          </a:endParaRPr>
        </a:p>
      </dgm:t>
    </dgm:pt>
    <dgm:pt modelId="{E0FEDFA8-2742-43B1-80B1-D580A7267D06}" type="sibTrans" cxnId="{AA3087ED-0966-4A34-8671-F71CC707A530}">
      <dgm:prSet/>
      <dgm:spPr/>
      <dgm:t>
        <a:bodyPr/>
        <a:lstStyle/>
        <a:p>
          <a:endParaRPr lang="ru-RU">
            <a:latin typeface="ALS Sector Regular" pitchFamily="50" charset="0"/>
            <a:cs typeface="ALS Sector Regular" pitchFamily="50" charset="0"/>
          </a:endParaRPr>
        </a:p>
      </dgm:t>
    </dgm:pt>
    <dgm:pt modelId="{B9375528-CD62-47D5-BBE0-DD8D099C7969}">
      <dgm:prSet/>
      <dgm:spPr/>
      <dgm:t>
        <a:bodyPr/>
        <a:lstStyle/>
        <a:p>
          <a:r>
            <a:rPr lang="uk-UA" dirty="0" smtClean="0">
              <a:latin typeface="ALS Sector Regular" pitchFamily="50" charset="0"/>
              <a:cs typeface="ALS Sector Regular" pitchFamily="50" charset="0"/>
            </a:rPr>
            <a:t>Між очікуваннями від продукту і враженнями споживача від придбаного продукту</a:t>
          </a:r>
          <a:endParaRPr lang="ru-RU" dirty="0">
            <a:latin typeface="ALS Sector Regular" pitchFamily="50" charset="0"/>
            <a:cs typeface="ALS Sector Regular" pitchFamily="50" charset="0"/>
          </a:endParaRPr>
        </a:p>
      </dgm:t>
    </dgm:pt>
    <dgm:pt modelId="{40E629FF-D0A3-4B16-B71A-CA875C6BBAC2}" type="parTrans" cxnId="{F2AB554C-3140-4A26-A3D6-2D899F2F19D3}">
      <dgm:prSet/>
      <dgm:spPr/>
      <dgm:t>
        <a:bodyPr/>
        <a:lstStyle/>
        <a:p>
          <a:endParaRPr lang="ru-RU">
            <a:latin typeface="ALS Sector Regular" pitchFamily="50" charset="0"/>
            <a:cs typeface="ALS Sector Regular" pitchFamily="50" charset="0"/>
          </a:endParaRPr>
        </a:p>
      </dgm:t>
    </dgm:pt>
    <dgm:pt modelId="{3DAC5041-7152-4146-A261-C2090EF7811C}" type="sibTrans" cxnId="{F2AB554C-3140-4A26-A3D6-2D899F2F19D3}">
      <dgm:prSet/>
      <dgm:spPr/>
      <dgm:t>
        <a:bodyPr/>
        <a:lstStyle/>
        <a:p>
          <a:endParaRPr lang="ru-RU">
            <a:latin typeface="ALS Sector Regular" pitchFamily="50" charset="0"/>
            <a:cs typeface="ALS Sector Regular" pitchFamily="50" charset="0"/>
          </a:endParaRPr>
        </a:p>
      </dgm:t>
    </dgm:pt>
    <dgm:pt modelId="{6D20F502-EC3D-48D4-9A54-110D7F1A545F}" type="pres">
      <dgm:prSet presAssocID="{80427BDE-D463-4BA8-A687-B413C70E9853}" presName="linearFlow" presStyleCnt="0">
        <dgm:presLayoutVars>
          <dgm:dir/>
          <dgm:resizeHandles val="exact"/>
        </dgm:presLayoutVars>
      </dgm:prSet>
      <dgm:spPr/>
      <dgm:t>
        <a:bodyPr/>
        <a:lstStyle/>
        <a:p>
          <a:endParaRPr lang="ru-RU"/>
        </a:p>
      </dgm:t>
    </dgm:pt>
    <dgm:pt modelId="{5834E6A9-74F0-4673-81A5-E168C7F47358}" type="pres">
      <dgm:prSet presAssocID="{D2542BA7-4047-41EF-8C7A-C10361B349B5}" presName="composite" presStyleCnt="0"/>
      <dgm:spPr/>
      <dgm:t>
        <a:bodyPr/>
        <a:lstStyle/>
        <a:p>
          <a:endParaRPr lang="ru-RU"/>
        </a:p>
      </dgm:t>
    </dgm:pt>
    <dgm:pt modelId="{09FF9CDD-3BD0-4E8D-8A4B-E012ED31347E}" type="pres">
      <dgm:prSet presAssocID="{D2542BA7-4047-41EF-8C7A-C10361B349B5}" presName="imgShp" presStyleLbl="fgImgPlace1" presStyleIdx="0" presStyleCnt="5" custLinFactX="-29306" custLinFactNeighborX="-100000"/>
      <dgm:spPr/>
      <dgm:t>
        <a:bodyPr/>
        <a:lstStyle/>
        <a:p>
          <a:endParaRPr lang="ru-RU"/>
        </a:p>
      </dgm:t>
    </dgm:pt>
    <dgm:pt modelId="{11157296-3766-4AD1-AF29-A86BC3648879}" type="pres">
      <dgm:prSet presAssocID="{D2542BA7-4047-41EF-8C7A-C10361B349B5}" presName="txShp" presStyleLbl="node1" presStyleIdx="0" presStyleCnt="5" custScaleX="127053" custScaleY="111517">
        <dgm:presLayoutVars>
          <dgm:bulletEnabled val="1"/>
        </dgm:presLayoutVars>
      </dgm:prSet>
      <dgm:spPr/>
      <dgm:t>
        <a:bodyPr/>
        <a:lstStyle/>
        <a:p>
          <a:endParaRPr lang="ru-RU"/>
        </a:p>
      </dgm:t>
    </dgm:pt>
    <dgm:pt modelId="{C6F96589-5C42-4F3A-9EEE-BE7C9A1A1391}" type="pres">
      <dgm:prSet presAssocID="{ED172BAF-DBB8-480C-A43C-69D750DE2ECD}" presName="spacing" presStyleCnt="0"/>
      <dgm:spPr/>
      <dgm:t>
        <a:bodyPr/>
        <a:lstStyle/>
        <a:p>
          <a:endParaRPr lang="ru-RU"/>
        </a:p>
      </dgm:t>
    </dgm:pt>
    <dgm:pt modelId="{7E0EC8ED-62CD-4B86-B7BB-4A33AA6A8686}" type="pres">
      <dgm:prSet presAssocID="{63C1C78D-C24A-4E07-A351-B16CD9CA0D03}" presName="composite" presStyleCnt="0"/>
      <dgm:spPr/>
      <dgm:t>
        <a:bodyPr/>
        <a:lstStyle/>
        <a:p>
          <a:endParaRPr lang="ru-RU"/>
        </a:p>
      </dgm:t>
    </dgm:pt>
    <dgm:pt modelId="{18A0BA29-93A5-418A-8120-06F5E470FF89}" type="pres">
      <dgm:prSet presAssocID="{63C1C78D-C24A-4E07-A351-B16CD9CA0D03}" presName="imgShp" presStyleLbl="fgImgPlace1" presStyleIdx="1" presStyleCnt="5" custLinFactX="-29306" custLinFactNeighborX="-100000"/>
      <dgm:spPr/>
      <dgm:t>
        <a:bodyPr/>
        <a:lstStyle/>
        <a:p>
          <a:endParaRPr lang="ru-RU"/>
        </a:p>
      </dgm:t>
    </dgm:pt>
    <dgm:pt modelId="{365A4C42-BC7D-49FB-BB02-8101BDF04D48}" type="pres">
      <dgm:prSet presAssocID="{63C1C78D-C24A-4E07-A351-B16CD9CA0D03}" presName="txShp" presStyleLbl="node1" presStyleIdx="1" presStyleCnt="5" custScaleX="126548">
        <dgm:presLayoutVars>
          <dgm:bulletEnabled val="1"/>
        </dgm:presLayoutVars>
      </dgm:prSet>
      <dgm:spPr/>
      <dgm:t>
        <a:bodyPr/>
        <a:lstStyle/>
        <a:p>
          <a:endParaRPr lang="ru-RU"/>
        </a:p>
      </dgm:t>
    </dgm:pt>
    <dgm:pt modelId="{98F16E64-0E3C-4302-A78F-0D48DC402625}" type="pres">
      <dgm:prSet presAssocID="{99F34627-619E-4400-865B-FBED23495DAC}" presName="spacing" presStyleCnt="0"/>
      <dgm:spPr/>
      <dgm:t>
        <a:bodyPr/>
        <a:lstStyle/>
        <a:p>
          <a:endParaRPr lang="ru-RU"/>
        </a:p>
      </dgm:t>
    </dgm:pt>
    <dgm:pt modelId="{01E64AE9-1765-4536-B6DB-418E1FE3E12E}" type="pres">
      <dgm:prSet presAssocID="{0CD6D71C-1CBF-4495-BF59-8944E8D0B93A}" presName="composite" presStyleCnt="0"/>
      <dgm:spPr/>
      <dgm:t>
        <a:bodyPr/>
        <a:lstStyle/>
        <a:p>
          <a:endParaRPr lang="ru-RU"/>
        </a:p>
      </dgm:t>
    </dgm:pt>
    <dgm:pt modelId="{50EBC963-F589-46CC-8FAD-5E4B8FCD0415}" type="pres">
      <dgm:prSet presAssocID="{0CD6D71C-1CBF-4495-BF59-8944E8D0B93A}" presName="imgShp" presStyleLbl="fgImgPlace1" presStyleIdx="2" presStyleCnt="5" custLinFactX="-29306" custLinFactNeighborX="-100000"/>
      <dgm:spPr/>
      <dgm:t>
        <a:bodyPr/>
        <a:lstStyle/>
        <a:p>
          <a:endParaRPr lang="ru-RU"/>
        </a:p>
      </dgm:t>
    </dgm:pt>
    <dgm:pt modelId="{D978A126-46AC-4659-9970-5FAC62B23565}" type="pres">
      <dgm:prSet presAssocID="{0CD6D71C-1CBF-4495-BF59-8944E8D0B93A}" presName="txShp" presStyleLbl="node1" presStyleIdx="2" presStyleCnt="5" custScaleX="126548">
        <dgm:presLayoutVars>
          <dgm:bulletEnabled val="1"/>
        </dgm:presLayoutVars>
      </dgm:prSet>
      <dgm:spPr/>
      <dgm:t>
        <a:bodyPr/>
        <a:lstStyle/>
        <a:p>
          <a:endParaRPr lang="ru-RU"/>
        </a:p>
      </dgm:t>
    </dgm:pt>
    <dgm:pt modelId="{CAB8832A-4A1F-47BE-9949-0E92E1511A09}" type="pres">
      <dgm:prSet presAssocID="{62B82710-99B1-4140-9308-E2B922C1EFCB}" presName="spacing" presStyleCnt="0"/>
      <dgm:spPr/>
      <dgm:t>
        <a:bodyPr/>
        <a:lstStyle/>
        <a:p>
          <a:endParaRPr lang="ru-RU"/>
        </a:p>
      </dgm:t>
    </dgm:pt>
    <dgm:pt modelId="{F159CC26-D5CB-4A12-8416-1586A35470D1}" type="pres">
      <dgm:prSet presAssocID="{2BD45EB2-8F22-4632-AF23-42096587C3D9}" presName="composite" presStyleCnt="0"/>
      <dgm:spPr/>
      <dgm:t>
        <a:bodyPr/>
        <a:lstStyle/>
        <a:p>
          <a:endParaRPr lang="ru-RU"/>
        </a:p>
      </dgm:t>
    </dgm:pt>
    <dgm:pt modelId="{89C076D8-59B1-4C46-839F-27AEB0FD3C86}" type="pres">
      <dgm:prSet presAssocID="{2BD45EB2-8F22-4632-AF23-42096587C3D9}" presName="imgShp" presStyleLbl="fgImgPlace1" presStyleIdx="3" presStyleCnt="5" custLinFactX="-29306" custLinFactNeighborX="-100000"/>
      <dgm:spPr/>
      <dgm:t>
        <a:bodyPr/>
        <a:lstStyle/>
        <a:p>
          <a:endParaRPr lang="ru-RU"/>
        </a:p>
      </dgm:t>
    </dgm:pt>
    <dgm:pt modelId="{E173C2F2-BDDC-4D26-9D39-BB3F8CBC8A86}" type="pres">
      <dgm:prSet presAssocID="{2BD45EB2-8F22-4632-AF23-42096587C3D9}" presName="txShp" presStyleLbl="node1" presStyleIdx="3" presStyleCnt="5" custScaleX="126548">
        <dgm:presLayoutVars>
          <dgm:bulletEnabled val="1"/>
        </dgm:presLayoutVars>
      </dgm:prSet>
      <dgm:spPr/>
      <dgm:t>
        <a:bodyPr/>
        <a:lstStyle/>
        <a:p>
          <a:endParaRPr lang="ru-RU"/>
        </a:p>
      </dgm:t>
    </dgm:pt>
    <dgm:pt modelId="{56D90772-7AE8-42E2-980A-44C017AE1822}" type="pres">
      <dgm:prSet presAssocID="{E0FEDFA8-2742-43B1-80B1-D580A7267D06}" presName="spacing" presStyleCnt="0"/>
      <dgm:spPr/>
      <dgm:t>
        <a:bodyPr/>
        <a:lstStyle/>
        <a:p>
          <a:endParaRPr lang="ru-RU"/>
        </a:p>
      </dgm:t>
    </dgm:pt>
    <dgm:pt modelId="{A84E9534-9E2D-4A21-AC14-A69B745D1858}" type="pres">
      <dgm:prSet presAssocID="{B9375528-CD62-47D5-BBE0-DD8D099C7969}" presName="composite" presStyleCnt="0"/>
      <dgm:spPr/>
      <dgm:t>
        <a:bodyPr/>
        <a:lstStyle/>
        <a:p>
          <a:endParaRPr lang="ru-RU"/>
        </a:p>
      </dgm:t>
    </dgm:pt>
    <dgm:pt modelId="{AA80CF6C-A2AB-420E-BF52-3ED3FD77C35B}" type="pres">
      <dgm:prSet presAssocID="{B9375528-CD62-47D5-BBE0-DD8D099C7969}" presName="imgShp" presStyleLbl="fgImgPlace1" presStyleIdx="4" presStyleCnt="5" custLinFactX="-29306" custLinFactNeighborX="-100000"/>
      <dgm:spPr/>
      <dgm:t>
        <a:bodyPr/>
        <a:lstStyle/>
        <a:p>
          <a:endParaRPr lang="ru-RU"/>
        </a:p>
      </dgm:t>
    </dgm:pt>
    <dgm:pt modelId="{24B4851F-C06A-4BF7-9D5F-B54EC6B790F2}" type="pres">
      <dgm:prSet presAssocID="{B9375528-CD62-47D5-BBE0-DD8D099C7969}" presName="txShp" presStyleLbl="node1" presStyleIdx="4" presStyleCnt="5" custScaleX="126548">
        <dgm:presLayoutVars>
          <dgm:bulletEnabled val="1"/>
        </dgm:presLayoutVars>
      </dgm:prSet>
      <dgm:spPr/>
      <dgm:t>
        <a:bodyPr/>
        <a:lstStyle/>
        <a:p>
          <a:endParaRPr lang="ru-RU"/>
        </a:p>
      </dgm:t>
    </dgm:pt>
  </dgm:ptLst>
  <dgm:cxnLst>
    <dgm:cxn modelId="{AA3087ED-0966-4A34-8671-F71CC707A530}" srcId="{80427BDE-D463-4BA8-A687-B413C70E9853}" destId="{2BD45EB2-8F22-4632-AF23-42096587C3D9}" srcOrd="3" destOrd="0" parTransId="{87E70990-D068-46E7-8078-20246FA781A8}" sibTransId="{E0FEDFA8-2742-43B1-80B1-D580A7267D06}"/>
    <dgm:cxn modelId="{FB4C3F58-1245-4667-9FBE-D387B500B992}" type="presOf" srcId="{63C1C78D-C24A-4E07-A351-B16CD9CA0D03}" destId="{365A4C42-BC7D-49FB-BB02-8101BDF04D48}" srcOrd="0" destOrd="0" presId="urn:microsoft.com/office/officeart/2005/8/layout/vList3"/>
    <dgm:cxn modelId="{86B39015-9E68-47AC-A456-FFC927F331C9}" type="presOf" srcId="{80427BDE-D463-4BA8-A687-B413C70E9853}" destId="{6D20F502-EC3D-48D4-9A54-110D7F1A545F}" srcOrd="0" destOrd="0" presId="urn:microsoft.com/office/officeart/2005/8/layout/vList3"/>
    <dgm:cxn modelId="{38350DF3-3E70-412F-BD4F-54036EC87EF8}" srcId="{80427BDE-D463-4BA8-A687-B413C70E9853}" destId="{63C1C78D-C24A-4E07-A351-B16CD9CA0D03}" srcOrd="1" destOrd="0" parTransId="{0AC866F6-72AE-48AC-8670-8A806AFC10C2}" sibTransId="{99F34627-619E-4400-865B-FBED23495DAC}"/>
    <dgm:cxn modelId="{A8125586-4F4D-4778-A813-BF67E7DB2FE7}" srcId="{80427BDE-D463-4BA8-A687-B413C70E9853}" destId="{0CD6D71C-1CBF-4495-BF59-8944E8D0B93A}" srcOrd="2" destOrd="0" parTransId="{B755E8E9-DE68-47AA-B02D-EC7C3A9EE35B}" sibTransId="{62B82710-99B1-4140-9308-E2B922C1EFCB}"/>
    <dgm:cxn modelId="{4B38D915-4B20-4EAB-82BE-FA4A3853DB4D}" type="presOf" srcId="{D2542BA7-4047-41EF-8C7A-C10361B349B5}" destId="{11157296-3766-4AD1-AF29-A86BC3648879}" srcOrd="0" destOrd="0" presId="urn:microsoft.com/office/officeart/2005/8/layout/vList3"/>
    <dgm:cxn modelId="{F2AB554C-3140-4A26-A3D6-2D899F2F19D3}" srcId="{80427BDE-D463-4BA8-A687-B413C70E9853}" destId="{B9375528-CD62-47D5-BBE0-DD8D099C7969}" srcOrd="4" destOrd="0" parTransId="{40E629FF-D0A3-4B16-B71A-CA875C6BBAC2}" sibTransId="{3DAC5041-7152-4146-A261-C2090EF7811C}"/>
    <dgm:cxn modelId="{D8D7B15D-FB62-4331-8BEB-245A0128AD1B}" type="presOf" srcId="{0CD6D71C-1CBF-4495-BF59-8944E8D0B93A}" destId="{D978A126-46AC-4659-9970-5FAC62B23565}" srcOrd="0" destOrd="0" presId="urn:microsoft.com/office/officeart/2005/8/layout/vList3"/>
    <dgm:cxn modelId="{B4CEE652-4B86-4B4B-BF9D-5B30CD9CA472}" type="presOf" srcId="{B9375528-CD62-47D5-BBE0-DD8D099C7969}" destId="{24B4851F-C06A-4BF7-9D5F-B54EC6B790F2}" srcOrd="0" destOrd="0" presId="urn:microsoft.com/office/officeart/2005/8/layout/vList3"/>
    <dgm:cxn modelId="{52DFFEE4-E751-4857-B6B3-FD1D31790CDD}" srcId="{80427BDE-D463-4BA8-A687-B413C70E9853}" destId="{D2542BA7-4047-41EF-8C7A-C10361B349B5}" srcOrd="0" destOrd="0" parTransId="{55CEEB5A-8153-4D89-B46D-CB35D7EC37A3}" sibTransId="{ED172BAF-DBB8-480C-A43C-69D750DE2ECD}"/>
    <dgm:cxn modelId="{3AB5888C-F7AC-4783-A562-4C09FE9B5F2F}" type="presOf" srcId="{2BD45EB2-8F22-4632-AF23-42096587C3D9}" destId="{E173C2F2-BDDC-4D26-9D39-BB3F8CBC8A86}" srcOrd="0" destOrd="0" presId="urn:microsoft.com/office/officeart/2005/8/layout/vList3"/>
    <dgm:cxn modelId="{A893FF92-A3F6-48BC-9D2B-D7BADAE40612}" type="presParOf" srcId="{6D20F502-EC3D-48D4-9A54-110D7F1A545F}" destId="{5834E6A9-74F0-4673-81A5-E168C7F47358}" srcOrd="0" destOrd="0" presId="urn:microsoft.com/office/officeart/2005/8/layout/vList3"/>
    <dgm:cxn modelId="{D99EDDBC-985B-49DA-9D90-024BFCB225D7}" type="presParOf" srcId="{5834E6A9-74F0-4673-81A5-E168C7F47358}" destId="{09FF9CDD-3BD0-4E8D-8A4B-E012ED31347E}" srcOrd="0" destOrd="0" presId="urn:microsoft.com/office/officeart/2005/8/layout/vList3"/>
    <dgm:cxn modelId="{A72CA070-2FFB-44D3-9D79-92C1FB8800EF}" type="presParOf" srcId="{5834E6A9-74F0-4673-81A5-E168C7F47358}" destId="{11157296-3766-4AD1-AF29-A86BC3648879}" srcOrd="1" destOrd="0" presId="urn:microsoft.com/office/officeart/2005/8/layout/vList3"/>
    <dgm:cxn modelId="{F3FA2B7E-E30E-42CB-A4DF-EFBBF52308A0}" type="presParOf" srcId="{6D20F502-EC3D-48D4-9A54-110D7F1A545F}" destId="{C6F96589-5C42-4F3A-9EEE-BE7C9A1A1391}" srcOrd="1" destOrd="0" presId="urn:microsoft.com/office/officeart/2005/8/layout/vList3"/>
    <dgm:cxn modelId="{760A6AD9-A61E-46C2-A0A6-BF01030B845E}" type="presParOf" srcId="{6D20F502-EC3D-48D4-9A54-110D7F1A545F}" destId="{7E0EC8ED-62CD-4B86-B7BB-4A33AA6A8686}" srcOrd="2" destOrd="0" presId="urn:microsoft.com/office/officeart/2005/8/layout/vList3"/>
    <dgm:cxn modelId="{9874DC7F-5360-44A2-9C6E-5D62C5FB1231}" type="presParOf" srcId="{7E0EC8ED-62CD-4B86-B7BB-4A33AA6A8686}" destId="{18A0BA29-93A5-418A-8120-06F5E470FF89}" srcOrd="0" destOrd="0" presId="urn:microsoft.com/office/officeart/2005/8/layout/vList3"/>
    <dgm:cxn modelId="{D714EF76-80DD-45B9-A803-063AF2B9123F}" type="presParOf" srcId="{7E0EC8ED-62CD-4B86-B7BB-4A33AA6A8686}" destId="{365A4C42-BC7D-49FB-BB02-8101BDF04D48}" srcOrd="1" destOrd="0" presId="urn:microsoft.com/office/officeart/2005/8/layout/vList3"/>
    <dgm:cxn modelId="{97A92C57-6B25-4FA1-BFAC-5BC9D0534EBA}" type="presParOf" srcId="{6D20F502-EC3D-48D4-9A54-110D7F1A545F}" destId="{98F16E64-0E3C-4302-A78F-0D48DC402625}" srcOrd="3" destOrd="0" presId="urn:microsoft.com/office/officeart/2005/8/layout/vList3"/>
    <dgm:cxn modelId="{62CD33C8-5B84-4DD3-8864-9D1C32375B7E}" type="presParOf" srcId="{6D20F502-EC3D-48D4-9A54-110D7F1A545F}" destId="{01E64AE9-1765-4536-B6DB-418E1FE3E12E}" srcOrd="4" destOrd="0" presId="urn:microsoft.com/office/officeart/2005/8/layout/vList3"/>
    <dgm:cxn modelId="{E323053A-5B01-43D8-9968-F2EDF90D6C7D}" type="presParOf" srcId="{01E64AE9-1765-4536-B6DB-418E1FE3E12E}" destId="{50EBC963-F589-46CC-8FAD-5E4B8FCD0415}" srcOrd="0" destOrd="0" presId="urn:microsoft.com/office/officeart/2005/8/layout/vList3"/>
    <dgm:cxn modelId="{8E1A950C-D1D6-4E53-BE7B-F1564BE91A6A}" type="presParOf" srcId="{01E64AE9-1765-4536-B6DB-418E1FE3E12E}" destId="{D978A126-46AC-4659-9970-5FAC62B23565}" srcOrd="1" destOrd="0" presId="urn:microsoft.com/office/officeart/2005/8/layout/vList3"/>
    <dgm:cxn modelId="{9F8611F7-C75E-4EB1-9583-3033ED84D81B}" type="presParOf" srcId="{6D20F502-EC3D-48D4-9A54-110D7F1A545F}" destId="{CAB8832A-4A1F-47BE-9949-0E92E1511A09}" srcOrd="5" destOrd="0" presId="urn:microsoft.com/office/officeart/2005/8/layout/vList3"/>
    <dgm:cxn modelId="{29887A5A-2A26-46AC-A9BA-33D4FB6245D3}" type="presParOf" srcId="{6D20F502-EC3D-48D4-9A54-110D7F1A545F}" destId="{F159CC26-D5CB-4A12-8416-1586A35470D1}" srcOrd="6" destOrd="0" presId="urn:microsoft.com/office/officeart/2005/8/layout/vList3"/>
    <dgm:cxn modelId="{AEAFEA28-E7F0-4472-8B11-04397D98035C}" type="presParOf" srcId="{F159CC26-D5CB-4A12-8416-1586A35470D1}" destId="{89C076D8-59B1-4C46-839F-27AEB0FD3C86}" srcOrd="0" destOrd="0" presId="urn:microsoft.com/office/officeart/2005/8/layout/vList3"/>
    <dgm:cxn modelId="{CF24BFC0-5D51-4498-A317-E929E54B0307}" type="presParOf" srcId="{F159CC26-D5CB-4A12-8416-1586A35470D1}" destId="{E173C2F2-BDDC-4D26-9D39-BB3F8CBC8A86}" srcOrd="1" destOrd="0" presId="urn:microsoft.com/office/officeart/2005/8/layout/vList3"/>
    <dgm:cxn modelId="{7783E40F-626C-41AA-9B0F-55166A2EE158}" type="presParOf" srcId="{6D20F502-EC3D-48D4-9A54-110D7F1A545F}" destId="{56D90772-7AE8-42E2-980A-44C017AE1822}" srcOrd="7" destOrd="0" presId="urn:microsoft.com/office/officeart/2005/8/layout/vList3"/>
    <dgm:cxn modelId="{F3E3E5FE-E84A-435E-BABE-EB3A09BA5C82}" type="presParOf" srcId="{6D20F502-EC3D-48D4-9A54-110D7F1A545F}" destId="{A84E9534-9E2D-4A21-AC14-A69B745D1858}" srcOrd="8" destOrd="0" presId="urn:microsoft.com/office/officeart/2005/8/layout/vList3"/>
    <dgm:cxn modelId="{7E2D5685-D393-48E7-AC39-F1D5D09C528F}" type="presParOf" srcId="{A84E9534-9E2D-4A21-AC14-A69B745D1858}" destId="{AA80CF6C-A2AB-420E-BF52-3ED3FD77C35B}" srcOrd="0" destOrd="0" presId="urn:microsoft.com/office/officeart/2005/8/layout/vList3"/>
    <dgm:cxn modelId="{FBBE0193-1132-4CE0-AB80-ADC104E20F94}" type="presParOf" srcId="{A84E9534-9E2D-4A21-AC14-A69B745D1858}" destId="{24B4851F-C06A-4BF7-9D5F-B54EC6B790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23CDD9-C495-485C-932D-913DF76864BB}"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ru-RU"/>
        </a:p>
      </dgm:t>
    </dgm:pt>
    <dgm:pt modelId="{DF5EBAAA-E03C-4661-9989-ABE46E3069C1}">
      <dgm:prSet phldrT="[Текст]" custT="1"/>
      <dgm:spPr/>
      <dgm:t>
        <a:bodyPr/>
        <a:lstStyle/>
        <a:p>
          <a:pPr algn="just"/>
          <a:r>
            <a:rPr lang="uk-UA" sz="2000" dirty="0" smtClean="0">
              <a:latin typeface="ALS Sector Regular" pitchFamily="50" charset="0"/>
              <a:cs typeface="ALS Sector Regular" pitchFamily="50" charset="0"/>
            </a:rPr>
            <a:t>Екскурсійна програма оздоровчих турів не повинна бути занадто насиченою</a:t>
          </a:r>
          <a:endParaRPr lang="ru-RU" sz="2000" dirty="0">
            <a:latin typeface="ALS Sector Regular" pitchFamily="50" charset="0"/>
            <a:cs typeface="ALS Sector Regular" pitchFamily="50" charset="0"/>
          </a:endParaRPr>
        </a:p>
      </dgm:t>
    </dgm:pt>
    <dgm:pt modelId="{3073DD2A-C180-43BB-A1AA-C3D311DBC216}" type="parTrans" cxnId="{8591EBA3-E7E7-4857-B6B3-48F8E92654BB}">
      <dgm:prSet/>
      <dgm:spPr/>
      <dgm:t>
        <a:bodyPr/>
        <a:lstStyle/>
        <a:p>
          <a:pPr algn="just"/>
          <a:endParaRPr lang="ru-RU" sz="2000">
            <a:latin typeface="ALS Sector Regular" pitchFamily="50" charset="0"/>
            <a:cs typeface="ALS Sector Regular" pitchFamily="50" charset="0"/>
          </a:endParaRPr>
        </a:p>
      </dgm:t>
    </dgm:pt>
    <dgm:pt modelId="{4F58E499-C60E-449B-A6B4-E3A1DC0060CE}" type="sibTrans" cxnId="{8591EBA3-E7E7-4857-B6B3-48F8E92654BB}">
      <dgm:prSet/>
      <dgm:spPr/>
      <dgm:t>
        <a:bodyPr/>
        <a:lstStyle/>
        <a:p>
          <a:pPr algn="just"/>
          <a:endParaRPr lang="ru-RU" sz="2000">
            <a:latin typeface="ALS Sector Regular" pitchFamily="50" charset="0"/>
            <a:cs typeface="ALS Sector Regular" pitchFamily="50" charset="0"/>
          </a:endParaRPr>
        </a:p>
      </dgm:t>
    </dgm:pt>
    <dgm:pt modelId="{65810085-4E4F-4BC3-AE4A-DE32050BF34E}">
      <dgm:prSet phldrT="[Текст]" custT="1"/>
      <dgm:spPr/>
      <dgm:t>
        <a:bodyPr/>
        <a:lstStyle/>
        <a:p>
          <a:pPr algn="just"/>
          <a:r>
            <a:rPr lang="uk-UA" sz="2000" dirty="0" smtClean="0">
              <a:latin typeface="ALS Sector Regular" pitchFamily="50" charset="0"/>
              <a:cs typeface="ALS Sector Regular" pitchFamily="50" charset="0"/>
            </a:rPr>
            <a:t>Харчування в оздоровчих турах різниться за дієтичним столами</a:t>
          </a:r>
          <a:endParaRPr lang="ru-RU" sz="2000" dirty="0">
            <a:latin typeface="ALS Sector Regular" pitchFamily="50" charset="0"/>
            <a:cs typeface="ALS Sector Regular" pitchFamily="50" charset="0"/>
          </a:endParaRPr>
        </a:p>
      </dgm:t>
    </dgm:pt>
    <dgm:pt modelId="{7B54A399-FC90-4BCF-B756-7C97A72518F7}" type="parTrans" cxnId="{90E7277A-EE84-4285-9F8F-52789330702D}">
      <dgm:prSet/>
      <dgm:spPr/>
      <dgm:t>
        <a:bodyPr/>
        <a:lstStyle/>
        <a:p>
          <a:pPr algn="just"/>
          <a:endParaRPr lang="ru-RU" sz="2000">
            <a:latin typeface="ALS Sector Regular" pitchFamily="50" charset="0"/>
            <a:cs typeface="ALS Sector Regular" pitchFamily="50" charset="0"/>
          </a:endParaRPr>
        </a:p>
      </dgm:t>
    </dgm:pt>
    <dgm:pt modelId="{FD714A81-062D-41F7-8ACC-9D9D2EB29432}" type="sibTrans" cxnId="{90E7277A-EE84-4285-9F8F-52789330702D}">
      <dgm:prSet/>
      <dgm:spPr/>
      <dgm:t>
        <a:bodyPr/>
        <a:lstStyle/>
        <a:p>
          <a:pPr algn="just"/>
          <a:endParaRPr lang="ru-RU" sz="2000">
            <a:latin typeface="ALS Sector Regular" pitchFamily="50" charset="0"/>
            <a:cs typeface="ALS Sector Regular" pitchFamily="50" charset="0"/>
          </a:endParaRPr>
        </a:p>
      </dgm:t>
    </dgm:pt>
    <dgm:pt modelId="{EDACF694-F540-4953-BECE-4E2C8D62FEEE}">
      <dgm:prSet phldrT="[Текст]" custT="1"/>
      <dgm:spPr/>
      <dgm:t>
        <a:bodyPr/>
        <a:lstStyle/>
        <a:p>
          <a:pPr algn="just"/>
          <a:r>
            <a:rPr lang="uk-UA" sz="2000" dirty="0" smtClean="0">
              <a:latin typeface="ALS Sector Regular" pitchFamily="50" charset="0"/>
              <a:cs typeface="ALS Sector Regular" pitchFamily="50" charset="0"/>
            </a:rPr>
            <a:t>При організації екскурсійно-пізнавальних турів розробляється спеціальний графік </a:t>
          </a:r>
          <a:endParaRPr lang="ru-RU" sz="2000" dirty="0">
            <a:latin typeface="ALS Sector Regular" pitchFamily="50" charset="0"/>
            <a:cs typeface="ALS Sector Regular" pitchFamily="50" charset="0"/>
          </a:endParaRPr>
        </a:p>
      </dgm:t>
    </dgm:pt>
    <dgm:pt modelId="{CB8A4653-D3CF-4157-82CF-D24BAA6EB298}" type="parTrans" cxnId="{06EF62A3-0EA8-4198-8CAF-F598AAF42991}">
      <dgm:prSet/>
      <dgm:spPr/>
      <dgm:t>
        <a:bodyPr/>
        <a:lstStyle/>
        <a:p>
          <a:pPr algn="just"/>
          <a:endParaRPr lang="ru-RU" sz="2000">
            <a:latin typeface="ALS Sector Regular" pitchFamily="50" charset="0"/>
            <a:cs typeface="ALS Sector Regular" pitchFamily="50" charset="0"/>
          </a:endParaRPr>
        </a:p>
      </dgm:t>
    </dgm:pt>
    <dgm:pt modelId="{BC6FC350-B889-44EB-9CE9-A5E933D90B42}" type="sibTrans" cxnId="{06EF62A3-0EA8-4198-8CAF-F598AAF42991}">
      <dgm:prSet/>
      <dgm:spPr/>
      <dgm:t>
        <a:bodyPr/>
        <a:lstStyle/>
        <a:p>
          <a:pPr algn="just"/>
          <a:endParaRPr lang="ru-RU" sz="2000">
            <a:latin typeface="ALS Sector Regular" pitchFamily="50" charset="0"/>
            <a:cs typeface="ALS Sector Regular" pitchFamily="50" charset="0"/>
          </a:endParaRPr>
        </a:p>
      </dgm:t>
    </dgm:pt>
    <dgm:pt modelId="{22617C03-104D-4CA3-B330-A9A78B742E57}">
      <dgm:prSet custT="1"/>
      <dgm:spPr/>
      <dgm:t>
        <a:bodyPr/>
        <a:lstStyle/>
        <a:p>
          <a:pPr algn="just"/>
          <a:r>
            <a:rPr lang="uk-UA" sz="2000" dirty="0" smtClean="0">
              <a:latin typeface="ALS Sector Regular" pitchFamily="50" charset="0"/>
              <a:cs typeface="ALS Sector Regular" pitchFamily="50" charset="0"/>
            </a:rPr>
            <a:t>У програмі екскурсійно-пізнавальних турів необхідно виділяти вільний час для самостійного огляду міста </a:t>
          </a:r>
          <a:endParaRPr lang="ru-RU" sz="2000" dirty="0">
            <a:latin typeface="ALS Sector Regular" pitchFamily="50" charset="0"/>
            <a:cs typeface="ALS Sector Regular" pitchFamily="50" charset="0"/>
          </a:endParaRPr>
        </a:p>
      </dgm:t>
    </dgm:pt>
    <dgm:pt modelId="{CF166553-AD1F-48F5-8D38-504DB736E9A2}" type="parTrans" cxnId="{3EC6C7C1-0691-4148-B879-ABA46A88BE5B}">
      <dgm:prSet/>
      <dgm:spPr/>
      <dgm:t>
        <a:bodyPr/>
        <a:lstStyle/>
        <a:p>
          <a:pPr algn="just"/>
          <a:endParaRPr lang="ru-RU" sz="2000">
            <a:latin typeface="ALS Sector Regular" pitchFamily="50" charset="0"/>
            <a:cs typeface="ALS Sector Regular" pitchFamily="50" charset="0"/>
          </a:endParaRPr>
        </a:p>
      </dgm:t>
    </dgm:pt>
    <dgm:pt modelId="{28D5B93E-DBCD-47DE-8574-97B8D2FDDBA4}" type="sibTrans" cxnId="{3EC6C7C1-0691-4148-B879-ABA46A88BE5B}">
      <dgm:prSet/>
      <dgm:spPr/>
      <dgm:t>
        <a:bodyPr/>
        <a:lstStyle/>
        <a:p>
          <a:pPr algn="just"/>
          <a:endParaRPr lang="ru-RU" sz="2000">
            <a:latin typeface="ALS Sector Regular" pitchFamily="50" charset="0"/>
            <a:cs typeface="ALS Sector Regular" pitchFamily="50" charset="0"/>
          </a:endParaRPr>
        </a:p>
      </dgm:t>
    </dgm:pt>
    <dgm:pt modelId="{771F3ED7-EC3C-47FC-B096-A1D4011BDA3E}">
      <dgm:prSet custT="1"/>
      <dgm:spPr/>
      <dgm:t>
        <a:bodyPr/>
        <a:lstStyle/>
        <a:p>
          <a:pPr algn="just"/>
          <a:r>
            <a:rPr lang="uk-UA" sz="2000" dirty="0" smtClean="0">
              <a:latin typeface="ALS Sector Regular" pitchFamily="50" charset="0"/>
              <a:cs typeface="ALS Sector Regular" pitchFamily="50" charset="0"/>
            </a:rPr>
            <a:t>Переходи (переїзди) від одного об’єкту до іншого мають бути не дуже довгими</a:t>
          </a:r>
          <a:endParaRPr lang="ru-RU" sz="2000" dirty="0">
            <a:latin typeface="ALS Sector Regular" pitchFamily="50" charset="0"/>
            <a:cs typeface="ALS Sector Regular" pitchFamily="50" charset="0"/>
          </a:endParaRPr>
        </a:p>
      </dgm:t>
    </dgm:pt>
    <dgm:pt modelId="{4093E462-307C-4C28-BB79-73C64347E622}" type="parTrans" cxnId="{D3F76833-B6EA-44DD-9342-1BC5686E3C08}">
      <dgm:prSet/>
      <dgm:spPr/>
      <dgm:t>
        <a:bodyPr/>
        <a:lstStyle/>
        <a:p>
          <a:pPr algn="just"/>
          <a:endParaRPr lang="ru-RU" sz="2000">
            <a:latin typeface="ALS Sector Regular" pitchFamily="50" charset="0"/>
            <a:cs typeface="ALS Sector Regular" pitchFamily="50" charset="0"/>
          </a:endParaRPr>
        </a:p>
      </dgm:t>
    </dgm:pt>
    <dgm:pt modelId="{3388B5B4-D1CD-49BC-A9B1-8CBDF15BF075}" type="sibTrans" cxnId="{D3F76833-B6EA-44DD-9342-1BC5686E3C08}">
      <dgm:prSet/>
      <dgm:spPr/>
      <dgm:t>
        <a:bodyPr/>
        <a:lstStyle/>
        <a:p>
          <a:pPr algn="just"/>
          <a:endParaRPr lang="ru-RU" sz="2000">
            <a:latin typeface="ALS Sector Regular" pitchFamily="50" charset="0"/>
            <a:cs typeface="ALS Sector Regular" pitchFamily="50" charset="0"/>
          </a:endParaRPr>
        </a:p>
      </dgm:t>
    </dgm:pt>
    <dgm:pt modelId="{1E046399-5519-4F6E-8713-24C57E97FCE1}">
      <dgm:prSet custT="1"/>
      <dgm:spPr/>
      <dgm:t>
        <a:bodyPr/>
        <a:lstStyle/>
        <a:p>
          <a:pPr algn="just"/>
          <a:r>
            <a:rPr lang="uk-UA" sz="2000" dirty="0" smtClean="0">
              <a:latin typeface="ALS Sector Regular" pitchFamily="50" charset="0"/>
              <a:cs typeface="ALS Sector Regular" pitchFamily="50" charset="0"/>
            </a:rPr>
            <a:t>В маршрут включають об’єкти, які мають бути цікавими для переважної більшості туристів</a:t>
          </a:r>
          <a:endParaRPr lang="ru-RU" sz="2000" dirty="0">
            <a:latin typeface="ALS Sector Regular" pitchFamily="50" charset="0"/>
            <a:cs typeface="ALS Sector Regular" pitchFamily="50" charset="0"/>
          </a:endParaRPr>
        </a:p>
      </dgm:t>
    </dgm:pt>
    <dgm:pt modelId="{FD62B9DD-2816-4916-AF3C-E1203724700A}" type="parTrans" cxnId="{1BE23923-92F7-4573-BF3F-6CFC78C4314C}">
      <dgm:prSet/>
      <dgm:spPr/>
      <dgm:t>
        <a:bodyPr/>
        <a:lstStyle/>
        <a:p>
          <a:pPr algn="just"/>
          <a:endParaRPr lang="ru-RU" sz="2000">
            <a:latin typeface="ALS Sector Regular" pitchFamily="50" charset="0"/>
            <a:cs typeface="ALS Sector Regular" pitchFamily="50" charset="0"/>
          </a:endParaRPr>
        </a:p>
      </dgm:t>
    </dgm:pt>
    <dgm:pt modelId="{DDD0E639-683C-41AA-9932-E077F1A18CDD}" type="sibTrans" cxnId="{1BE23923-92F7-4573-BF3F-6CFC78C4314C}">
      <dgm:prSet/>
      <dgm:spPr/>
      <dgm:t>
        <a:bodyPr/>
        <a:lstStyle/>
        <a:p>
          <a:pPr algn="just"/>
          <a:endParaRPr lang="ru-RU" sz="2000">
            <a:latin typeface="ALS Sector Regular" pitchFamily="50" charset="0"/>
            <a:cs typeface="ALS Sector Regular" pitchFamily="50" charset="0"/>
          </a:endParaRPr>
        </a:p>
      </dgm:t>
    </dgm:pt>
    <dgm:pt modelId="{70F0648A-1FC2-453F-9DB6-08B7CE333D11}" type="pres">
      <dgm:prSet presAssocID="{CE23CDD9-C495-485C-932D-913DF76864BB}" presName="Name0" presStyleCnt="0">
        <dgm:presLayoutVars>
          <dgm:chMax val="7"/>
          <dgm:chPref val="7"/>
          <dgm:dir/>
        </dgm:presLayoutVars>
      </dgm:prSet>
      <dgm:spPr/>
      <dgm:t>
        <a:bodyPr/>
        <a:lstStyle/>
        <a:p>
          <a:endParaRPr lang="ru-RU"/>
        </a:p>
      </dgm:t>
    </dgm:pt>
    <dgm:pt modelId="{DFE8519F-E406-442B-998B-AA0A7BB3C2B0}" type="pres">
      <dgm:prSet presAssocID="{CE23CDD9-C495-485C-932D-913DF76864BB}" presName="Name1" presStyleCnt="0"/>
      <dgm:spPr/>
      <dgm:t>
        <a:bodyPr/>
        <a:lstStyle/>
        <a:p>
          <a:endParaRPr lang="ru-RU"/>
        </a:p>
      </dgm:t>
    </dgm:pt>
    <dgm:pt modelId="{58D02163-D587-4958-B8DD-1971A88A70DD}" type="pres">
      <dgm:prSet presAssocID="{CE23CDD9-C495-485C-932D-913DF76864BB}" presName="cycle" presStyleCnt="0"/>
      <dgm:spPr/>
      <dgm:t>
        <a:bodyPr/>
        <a:lstStyle/>
        <a:p>
          <a:endParaRPr lang="ru-RU"/>
        </a:p>
      </dgm:t>
    </dgm:pt>
    <dgm:pt modelId="{3B69B737-EB73-4317-999D-3F3D1DBA56E5}" type="pres">
      <dgm:prSet presAssocID="{CE23CDD9-C495-485C-932D-913DF76864BB}" presName="srcNode" presStyleLbl="node1" presStyleIdx="0" presStyleCnt="6"/>
      <dgm:spPr/>
      <dgm:t>
        <a:bodyPr/>
        <a:lstStyle/>
        <a:p>
          <a:endParaRPr lang="ru-RU"/>
        </a:p>
      </dgm:t>
    </dgm:pt>
    <dgm:pt modelId="{D46AD4CD-75D8-4BDC-AFC6-AD9B564F19CE}" type="pres">
      <dgm:prSet presAssocID="{CE23CDD9-C495-485C-932D-913DF76864BB}" presName="conn" presStyleLbl="parChTrans1D2" presStyleIdx="0" presStyleCnt="1"/>
      <dgm:spPr/>
      <dgm:t>
        <a:bodyPr/>
        <a:lstStyle/>
        <a:p>
          <a:endParaRPr lang="ru-RU"/>
        </a:p>
      </dgm:t>
    </dgm:pt>
    <dgm:pt modelId="{45BC66C9-01CD-4649-AFE9-B705DBE12737}" type="pres">
      <dgm:prSet presAssocID="{CE23CDD9-C495-485C-932D-913DF76864BB}" presName="extraNode" presStyleLbl="node1" presStyleIdx="0" presStyleCnt="6"/>
      <dgm:spPr/>
      <dgm:t>
        <a:bodyPr/>
        <a:lstStyle/>
        <a:p>
          <a:endParaRPr lang="ru-RU"/>
        </a:p>
      </dgm:t>
    </dgm:pt>
    <dgm:pt modelId="{B617C688-0A5B-4322-9F3C-445CC9E1403C}" type="pres">
      <dgm:prSet presAssocID="{CE23CDD9-C495-485C-932D-913DF76864BB}" presName="dstNode" presStyleLbl="node1" presStyleIdx="0" presStyleCnt="6"/>
      <dgm:spPr/>
      <dgm:t>
        <a:bodyPr/>
        <a:lstStyle/>
        <a:p>
          <a:endParaRPr lang="ru-RU"/>
        </a:p>
      </dgm:t>
    </dgm:pt>
    <dgm:pt modelId="{3B8C3253-BC09-465A-93C0-E1F4D5C3B20A}" type="pres">
      <dgm:prSet presAssocID="{DF5EBAAA-E03C-4661-9989-ABE46E3069C1}" presName="text_1" presStyleLbl="node1" presStyleIdx="0" presStyleCnt="6" custScaleY="121286">
        <dgm:presLayoutVars>
          <dgm:bulletEnabled val="1"/>
        </dgm:presLayoutVars>
      </dgm:prSet>
      <dgm:spPr/>
      <dgm:t>
        <a:bodyPr/>
        <a:lstStyle/>
        <a:p>
          <a:endParaRPr lang="ru-RU"/>
        </a:p>
      </dgm:t>
    </dgm:pt>
    <dgm:pt modelId="{FBA04C64-DEDA-4F65-9AB2-8EB19082A30B}" type="pres">
      <dgm:prSet presAssocID="{DF5EBAAA-E03C-4661-9989-ABE46E3069C1}" presName="accent_1" presStyleCnt="0"/>
      <dgm:spPr/>
      <dgm:t>
        <a:bodyPr/>
        <a:lstStyle/>
        <a:p>
          <a:endParaRPr lang="ru-RU"/>
        </a:p>
      </dgm:t>
    </dgm:pt>
    <dgm:pt modelId="{48848B3D-51A4-4411-8F12-3EE69C247306}" type="pres">
      <dgm:prSet presAssocID="{DF5EBAAA-E03C-4661-9989-ABE46E3069C1}" presName="accentRepeatNode" presStyleLbl="solidFgAcc1" presStyleIdx="0" presStyleCnt="6"/>
      <dgm:spPr/>
      <dgm:t>
        <a:bodyPr/>
        <a:lstStyle/>
        <a:p>
          <a:endParaRPr lang="ru-RU"/>
        </a:p>
      </dgm:t>
    </dgm:pt>
    <dgm:pt modelId="{F85D02EA-948F-4999-84C1-F98BE4A35514}" type="pres">
      <dgm:prSet presAssocID="{65810085-4E4F-4BC3-AE4A-DE32050BF34E}" presName="text_2" presStyleLbl="node1" presStyleIdx="1" presStyleCnt="6" custScaleY="121286">
        <dgm:presLayoutVars>
          <dgm:bulletEnabled val="1"/>
        </dgm:presLayoutVars>
      </dgm:prSet>
      <dgm:spPr/>
      <dgm:t>
        <a:bodyPr/>
        <a:lstStyle/>
        <a:p>
          <a:endParaRPr lang="ru-RU"/>
        </a:p>
      </dgm:t>
    </dgm:pt>
    <dgm:pt modelId="{41F1C024-BA9D-4553-90E2-0FA8751D4156}" type="pres">
      <dgm:prSet presAssocID="{65810085-4E4F-4BC3-AE4A-DE32050BF34E}" presName="accent_2" presStyleCnt="0"/>
      <dgm:spPr/>
      <dgm:t>
        <a:bodyPr/>
        <a:lstStyle/>
        <a:p>
          <a:endParaRPr lang="ru-RU"/>
        </a:p>
      </dgm:t>
    </dgm:pt>
    <dgm:pt modelId="{6AEF1E06-5223-4523-B771-2BD065A01E49}" type="pres">
      <dgm:prSet presAssocID="{65810085-4E4F-4BC3-AE4A-DE32050BF34E}" presName="accentRepeatNode" presStyleLbl="solidFgAcc1" presStyleIdx="1" presStyleCnt="6"/>
      <dgm:spPr/>
      <dgm:t>
        <a:bodyPr/>
        <a:lstStyle/>
        <a:p>
          <a:endParaRPr lang="ru-RU"/>
        </a:p>
      </dgm:t>
    </dgm:pt>
    <dgm:pt modelId="{DF5454A8-3D3E-49AF-9A50-4E6A77E96DCD}" type="pres">
      <dgm:prSet presAssocID="{EDACF694-F540-4953-BECE-4E2C8D62FEEE}" presName="text_3" presStyleLbl="node1" presStyleIdx="2" presStyleCnt="6" custScaleY="121286">
        <dgm:presLayoutVars>
          <dgm:bulletEnabled val="1"/>
        </dgm:presLayoutVars>
      </dgm:prSet>
      <dgm:spPr/>
      <dgm:t>
        <a:bodyPr/>
        <a:lstStyle/>
        <a:p>
          <a:endParaRPr lang="ru-RU"/>
        </a:p>
      </dgm:t>
    </dgm:pt>
    <dgm:pt modelId="{AFF45C9F-BAB1-4AF8-96F2-89AEA9648BDA}" type="pres">
      <dgm:prSet presAssocID="{EDACF694-F540-4953-BECE-4E2C8D62FEEE}" presName="accent_3" presStyleCnt="0"/>
      <dgm:spPr/>
      <dgm:t>
        <a:bodyPr/>
        <a:lstStyle/>
        <a:p>
          <a:endParaRPr lang="ru-RU"/>
        </a:p>
      </dgm:t>
    </dgm:pt>
    <dgm:pt modelId="{C742B6AF-7BC3-41A9-9502-647768DF2C7A}" type="pres">
      <dgm:prSet presAssocID="{EDACF694-F540-4953-BECE-4E2C8D62FEEE}" presName="accentRepeatNode" presStyleLbl="solidFgAcc1" presStyleIdx="2" presStyleCnt="6"/>
      <dgm:spPr/>
      <dgm:t>
        <a:bodyPr/>
        <a:lstStyle/>
        <a:p>
          <a:endParaRPr lang="ru-RU"/>
        </a:p>
      </dgm:t>
    </dgm:pt>
    <dgm:pt modelId="{6DF782B1-DF44-4167-BFD7-C95084636FE2}" type="pres">
      <dgm:prSet presAssocID="{22617C03-104D-4CA3-B330-A9A78B742E57}" presName="text_4" presStyleLbl="node1" presStyleIdx="3" presStyleCnt="6" custScaleY="121286">
        <dgm:presLayoutVars>
          <dgm:bulletEnabled val="1"/>
        </dgm:presLayoutVars>
      </dgm:prSet>
      <dgm:spPr/>
      <dgm:t>
        <a:bodyPr/>
        <a:lstStyle/>
        <a:p>
          <a:endParaRPr lang="ru-RU"/>
        </a:p>
      </dgm:t>
    </dgm:pt>
    <dgm:pt modelId="{35AA518C-10AB-42B8-8700-76CF0FD364B8}" type="pres">
      <dgm:prSet presAssocID="{22617C03-104D-4CA3-B330-A9A78B742E57}" presName="accent_4" presStyleCnt="0"/>
      <dgm:spPr/>
      <dgm:t>
        <a:bodyPr/>
        <a:lstStyle/>
        <a:p>
          <a:endParaRPr lang="ru-RU"/>
        </a:p>
      </dgm:t>
    </dgm:pt>
    <dgm:pt modelId="{5C8E7D85-4311-400B-9BFA-8C31EB193765}" type="pres">
      <dgm:prSet presAssocID="{22617C03-104D-4CA3-B330-A9A78B742E57}" presName="accentRepeatNode" presStyleLbl="solidFgAcc1" presStyleIdx="3" presStyleCnt="6"/>
      <dgm:spPr/>
      <dgm:t>
        <a:bodyPr/>
        <a:lstStyle/>
        <a:p>
          <a:endParaRPr lang="ru-RU"/>
        </a:p>
      </dgm:t>
    </dgm:pt>
    <dgm:pt modelId="{68F84EC2-BE85-4B50-A23F-6C4C10D3DD36}" type="pres">
      <dgm:prSet presAssocID="{771F3ED7-EC3C-47FC-B096-A1D4011BDA3E}" presName="text_5" presStyleLbl="node1" presStyleIdx="4" presStyleCnt="6" custScaleY="121286">
        <dgm:presLayoutVars>
          <dgm:bulletEnabled val="1"/>
        </dgm:presLayoutVars>
      </dgm:prSet>
      <dgm:spPr/>
      <dgm:t>
        <a:bodyPr/>
        <a:lstStyle/>
        <a:p>
          <a:endParaRPr lang="ru-RU"/>
        </a:p>
      </dgm:t>
    </dgm:pt>
    <dgm:pt modelId="{8CDA00ED-B96D-4F47-9E2E-D3352EDEDFED}" type="pres">
      <dgm:prSet presAssocID="{771F3ED7-EC3C-47FC-B096-A1D4011BDA3E}" presName="accent_5" presStyleCnt="0"/>
      <dgm:spPr/>
      <dgm:t>
        <a:bodyPr/>
        <a:lstStyle/>
        <a:p>
          <a:endParaRPr lang="ru-RU"/>
        </a:p>
      </dgm:t>
    </dgm:pt>
    <dgm:pt modelId="{63042A22-C932-4EB1-A1FB-FF88EE9921C6}" type="pres">
      <dgm:prSet presAssocID="{771F3ED7-EC3C-47FC-B096-A1D4011BDA3E}" presName="accentRepeatNode" presStyleLbl="solidFgAcc1" presStyleIdx="4" presStyleCnt="6"/>
      <dgm:spPr/>
      <dgm:t>
        <a:bodyPr/>
        <a:lstStyle/>
        <a:p>
          <a:endParaRPr lang="ru-RU"/>
        </a:p>
      </dgm:t>
    </dgm:pt>
    <dgm:pt modelId="{216A72F3-F468-4785-A277-C2E388D131C1}" type="pres">
      <dgm:prSet presAssocID="{1E046399-5519-4F6E-8713-24C57E97FCE1}" presName="text_6" presStyleLbl="node1" presStyleIdx="5" presStyleCnt="6" custScaleY="121286">
        <dgm:presLayoutVars>
          <dgm:bulletEnabled val="1"/>
        </dgm:presLayoutVars>
      </dgm:prSet>
      <dgm:spPr/>
      <dgm:t>
        <a:bodyPr/>
        <a:lstStyle/>
        <a:p>
          <a:endParaRPr lang="ru-RU"/>
        </a:p>
      </dgm:t>
    </dgm:pt>
    <dgm:pt modelId="{60F30821-D32E-40B3-8CAE-70226CC78B6B}" type="pres">
      <dgm:prSet presAssocID="{1E046399-5519-4F6E-8713-24C57E97FCE1}" presName="accent_6" presStyleCnt="0"/>
      <dgm:spPr/>
      <dgm:t>
        <a:bodyPr/>
        <a:lstStyle/>
        <a:p>
          <a:endParaRPr lang="ru-RU"/>
        </a:p>
      </dgm:t>
    </dgm:pt>
    <dgm:pt modelId="{CC31206D-0A16-4452-9DCE-6CB0CBFE622B}" type="pres">
      <dgm:prSet presAssocID="{1E046399-5519-4F6E-8713-24C57E97FCE1}" presName="accentRepeatNode" presStyleLbl="solidFgAcc1" presStyleIdx="5" presStyleCnt="6"/>
      <dgm:spPr/>
      <dgm:t>
        <a:bodyPr/>
        <a:lstStyle/>
        <a:p>
          <a:endParaRPr lang="ru-RU"/>
        </a:p>
      </dgm:t>
    </dgm:pt>
  </dgm:ptLst>
  <dgm:cxnLst>
    <dgm:cxn modelId="{6FF430A9-8C6C-431C-80C3-0B32DA7B1838}" type="presOf" srcId="{CE23CDD9-C495-485C-932D-913DF76864BB}" destId="{70F0648A-1FC2-453F-9DB6-08B7CE333D11}" srcOrd="0" destOrd="0" presId="urn:microsoft.com/office/officeart/2008/layout/VerticalCurvedList"/>
    <dgm:cxn modelId="{76106089-DE7D-4EAC-BF83-53E012639CFB}" type="presOf" srcId="{771F3ED7-EC3C-47FC-B096-A1D4011BDA3E}" destId="{68F84EC2-BE85-4B50-A23F-6C4C10D3DD36}" srcOrd="0" destOrd="0" presId="urn:microsoft.com/office/officeart/2008/layout/VerticalCurvedList"/>
    <dgm:cxn modelId="{21C75068-651F-464E-B766-BB664F6486FA}" type="presOf" srcId="{1E046399-5519-4F6E-8713-24C57E97FCE1}" destId="{216A72F3-F468-4785-A277-C2E388D131C1}" srcOrd="0" destOrd="0" presId="urn:microsoft.com/office/officeart/2008/layout/VerticalCurvedList"/>
    <dgm:cxn modelId="{1BE23923-92F7-4573-BF3F-6CFC78C4314C}" srcId="{CE23CDD9-C495-485C-932D-913DF76864BB}" destId="{1E046399-5519-4F6E-8713-24C57E97FCE1}" srcOrd="5" destOrd="0" parTransId="{FD62B9DD-2816-4916-AF3C-E1203724700A}" sibTransId="{DDD0E639-683C-41AA-9932-E077F1A18CDD}"/>
    <dgm:cxn modelId="{3EC6C7C1-0691-4148-B879-ABA46A88BE5B}" srcId="{CE23CDD9-C495-485C-932D-913DF76864BB}" destId="{22617C03-104D-4CA3-B330-A9A78B742E57}" srcOrd="3" destOrd="0" parTransId="{CF166553-AD1F-48F5-8D38-504DB736E9A2}" sibTransId="{28D5B93E-DBCD-47DE-8574-97B8D2FDDBA4}"/>
    <dgm:cxn modelId="{F345EACE-66CD-4DA1-899E-59DBF129ABD6}" type="presOf" srcId="{65810085-4E4F-4BC3-AE4A-DE32050BF34E}" destId="{F85D02EA-948F-4999-84C1-F98BE4A35514}" srcOrd="0" destOrd="0" presId="urn:microsoft.com/office/officeart/2008/layout/VerticalCurvedList"/>
    <dgm:cxn modelId="{BD92A1DD-4987-4113-B905-551F98FD8E94}" type="presOf" srcId="{22617C03-104D-4CA3-B330-A9A78B742E57}" destId="{6DF782B1-DF44-4167-BFD7-C95084636FE2}" srcOrd="0" destOrd="0" presId="urn:microsoft.com/office/officeart/2008/layout/VerticalCurvedList"/>
    <dgm:cxn modelId="{1D812418-B610-4E35-9533-0C0E6321A3FC}" type="presOf" srcId="{EDACF694-F540-4953-BECE-4E2C8D62FEEE}" destId="{DF5454A8-3D3E-49AF-9A50-4E6A77E96DCD}" srcOrd="0" destOrd="0" presId="urn:microsoft.com/office/officeart/2008/layout/VerticalCurvedList"/>
    <dgm:cxn modelId="{5EB85DA3-A15E-492A-B7C7-FF0C4C5B29E0}" type="presOf" srcId="{4F58E499-C60E-449B-A6B4-E3A1DC0060CE}" destId="{D46AD4CD-75D8-4BDC-AFC6-AD9B564F19CE}" srcOrd="0" destOrd="0" presId="urn:microsoft.com/office/officeart/2008/layout/VerticalCurvedList"/>
    <dgm:cxn modelId="{8591EBA3-E7E7-4857-B6B3-48F8E92654BB}" srcId="{CE23CDD9-C495-485C-932D-913DF76864BB}" destId="{DF5EBAAA-E03C-4661-9989-ABE46E3069C1}" srcOrd="0" destOrd="0" parTransId="{3073DD2A-C180-43BB-A1AA-C3D311DBC216}" sibTransId="{4F58E499-C60E-449B-A6B4-E3A1DC0060CE}"/>
    <dgm:cxn modelId="{06EF62A3-0EA8-4198-8CAF-F598AAF42991}" srcId="{CE23CDD9-C495-485C-932D-913DF76864BB}" destId="{EDACF694-F540-4953-BECE-4E2C8D62FEEE}" srcOrd="2" destOrd="0" parTransId="{CB8A4653-D3CF-4157-82CF-D24BAA6EB298}" sibTransId="{BC6FC350-B889-44EB-9CE9-A5E933D90B42}"/>
    <dgm:cxn modelId="{287DBEEC-2712-45CC-AC28-0881131BBA62}" type="presOf" srcId="{DF5EBAAA-E03C-4661-9989-ABE46E3069C1}" destId="{3B8C3253-BC09-465A-93C0-E1F4D5C3B20A}" srcOrd="0" destOrd="0" presId="urn:microsoft.com/office/officeart/2008/layout/VerticalCurvedList"/>
    <dgm:cxn modelId="{D3F76833-B6EA-44DD-9342-1BC5686E3C08}" srcId="{CE23CDD9-C495-485C-932D-913DF76864BB}" destId="{771F3ED7-EC3C-47FC-B096-A1D4011BDA3E}" srcOrd="4" destOrd="0" parTransId="{4093E462-307C-4C28-BB79-73C64347E622}" sibTransId="{3388B5B4-D1CD-49BC-A9B1-8CBDF15BF075}"/>
    <dgm:cxn modelId="{90E7277A-EE84-4285-9F8F-52789330702D}" srcId="{CE23CDD9-C495-485C-932D-913DF76864BB}" destId="{65810085-4E4F-4BC3-AE4A-DE32050BF34E}" srcOrd="1" destOrd="0" parTransId="{7B54A399-FC90-4BCF-B756-7C97A72518F7}" sibTransId="{FD714A81-062D-41F7-8ACC-9D9D2EB29432}"/>
    <dgm:cxn modelId="{1EFC3238-6562-4DA2-8B6F-9EDD30BAF9D3}" type="presParOf" srcId="{70F0648A-1FC2-453F-9DB6-08B7CE333D11}" destId="{DFE8519F-E406-442B-998B-AA0A7BB3C2B0}" srcOrd="0" destOrd="0" presId="urn:microsoft.com/office/officeart/2008/layout/VerticalCurvedList"/>
    <dgm:cxn modelId="{21EEF3EE-F939-45A5-A384-15D2770C991B}" type="presParOf" srcId="{DFE8519F-E406-442B-998B-AA0A7BB3C2B0}" destId="{58D02163-D587-4958-B8DD-1971A88A70DD}" srcOrd="0" destOrd="0" presId="urn:microsoft.com/office/officeart/2008/layout/VerticalCurvedList"/>
    <dgm:cxn modelId="{FB669890-2E3C-44C3-9C4F-C35E06CF320A}" type="presParOf" srcId="{58D02163-D587-4958-B8DD-1971A88A70DD}" destId="{3B69B737-EB73-4317-999D-3F3D1DBA56E5}" srcOrd="0" destOrd="0" presId="urn:microsoft.com/office/officeart/2008/layout/VerticalCurvedList"/>
    <dgm:cxn modelId="{DB796651-528F-4489-BFEF-E4107E10E5E1}" type="presParOf" srcId="{58D02163-D587-4958-B8DD-1971A88A70DD}" destId="{D46AD4CD-75D8-4BDC-AFC6-AD9B564F19CE}" srcOrd="1" destOrd="0" presId="urn:microsoft.com/office/officeart/2008/layout/VerticalCurvedList"/>
    <dgm:cxn modelId="{9F5D8758-1FA8-4700-BDD8-64CBE8A754C7}" type="presParOf" srcId="{58D02163-D587-4958-B8DD-1971A88A70DD}" destId="{45BC66C9-01CD-4649-AFE9-B705DBE12737}" srcOrd="2" destOrd="0" presId="urn:microsoft.com/office/officeart/2008/layout/VerticalCurvedList"/>
    <dgm:cxn modelId="{528B7DE7-6374-4B13-B925-AFBC65836125}" type="presParOf" srcId="{58D02163-D587-4958-B8DD-1971A88A70DD}" destId="{B617C688-0A5B-4322-9F3C-445CC9E1403C}" srcOrd="3" destOrd="0" presId="urn:microsoft.com/office/officeart/2008/layout/VerticalCurvedList"/>
    <dgm:cxn modelId="{4C07D249-3D01-4134-9415-48750D15E0F6}" type="presParOf" srcId="{DFE8519F-E406-442B-998B-AA0A7BB3C2B0}" destId="{3B8C3253-BC09-465A-93C0-E1F4D5C3B20A}" srcOrd="1" destOrd="0" presId="urn:microsoft.com/office/officeart/2008/layout/VerticalCurvedList"/>
    <dgm:cxn modelId="{2A6FCB57-802A-48C3-B378-80F9C54C9915}" type="presParOf" srcId="{DFE8519F-E406-442B-998B-AA0A7BB3C2B0}" destId="{FBA04C64-DEDA-4F65-9AB2-8EB19082A30B}" srcOrd="2" destOrd="0" presId="urn:microsoft.com/office/officeart/2008/layout/VerticalCurvedList"/>
    <dgm:cxn modelId="{E35B189B-579F-4C11-9379-43090D98A30F}" type="presParOf" srcId="{FBA04C64-DEDA-4F65-9AB2-8EB19082A30B}" destId="{48848B3D-51A4-4411-8F12-3EE69C247306}" srcOrd="0" destOrd="0" presId="urn:microsoft.com/office/officeart/2008/layout/VerticalCurvedList"/>
    <dgm:cxn modelId="{E1421FCA-2973-499E-AFFD-2A26F5D66BBE}" type="presParOf" srcId="{DFE8519F-E406-442B-998B-AA0A7BB3C2B0}" destId="{F85D02EA-948F-4999-84C1-F98BE4A35514}" srcOrd="3" destOrd="0" presId="urn:microsoft.com/office/officeart/2008/layout/VerticalCurvedList"/>
    <dgm:cxn modelId="{151C3FBA-7745-470A-8571-E310DAD619B2}" type="presParOf" srcId="{DFE8519F-E406-442B-998B-AA0A7BB3C2B0}" destId="{41F1C024-BA9D-4553-90E2-0FA8751D4156}" srcOrd="4" destOrd="0" presId="urn:microsoft.com/office/officeart/2008/layout/VerticalCurvedList"/>
    <dgm:cxn modelId="{5F872AAA-F576-4AEB-B87D-F79865A1CAC9}" type="presParOf" srcId="{41F1C024-BA9D-4553-90E2-0FA8751D4156}" destId="{6AEF1E06-5223-4523-B771-2BD065A01E49}" srcOrd="0" destOrd="0" presId="urn:microsoft.com/office/officeart/2008/layout/VerticalCurvedList"/>
    <dgm:cxn modelId="{46441997-25D5-4E00-9760-F048F3944B35}" type="presParOf" srcId="{DFE8519F-E406-442B-998B-AA0A7BB3C2B0}" destId="{DF5454A8-3D3E-49AF-9A50-4E6A77E96DCD}" srcOrd="5" destOrd="0" presId="urn:microsoft.com/office/officeart/2008/layout/VerticalCurvedList"/>
    <dgm:cxn modelId="{D1EF0FAD-4B33-4C81-9F29-E0C7E3C20594}" type="presParOf" srcId="{DFE8519F-E406-442B-998B-AA0A7BB3C2B0}" destId="{AFF45C9F-BAB1-4AF8-96F2-89AEA9648BDA}" srcOrd="6" destOrd="0" presId="urn:microsoft.com/office/officeart/2008/layout/VerticalCurvedList"/>
    <dgm:cxn modelId="{7C5075F7-37E3-4319-A0D2-2F063D3955CE}" type="presParOf" srcId="{AFF45C9F-BAB1-4AF8-96F2-89AEA9648BDA}" destId="{C742B6AF-7BC3-41A9-9502-647768DF2C7A}" srcOrd="0" destOrd="0" presId="urn:microsoft.com/office/officeart/2008/layout/VerticalCurvedList"/>
    <dgm:cxn modelId="{B4B0E35B-DD43-4A45-AA36-2DCCB7F59952}" type="presParOf" srcId="{DFE8519F-E406-442B-998B-AA0A7BB3C2B0}" destId="{6DF782B1-DF44-4167-BFD7-C95084636FE2}" srcOrd="7" destOrd="0" presId="urn:microsoft.com/office/officeart/2008/layout/VerticalCurvedList"/>
    <dgm:cxn modelId="{C5B49647-770E-47B8-9C13-ABD86FE5BA9A}" type="presParOf" srcId="{DFE8519F-E406-442B-998B-AA0A7BB3C2B0}" destId="{35AA518C-10AB-42B8-8700-76CF0FD364B8}" srcOrd="8" destOrd="0" presId="urn:microsoft.com/office/officeart/2008/layout/VerticalCurvedList"/>
    <dgm:cxn modelId="{4A96F7FC-569C-4B98-9E9C-9099ADB48A9D}" type="presParOf" srcId="{35AA518C-10AB-42B8-8700-76CF0FD364B8}" destId="{5C8E7D85-4311-400B-9BFA-8C31EB193765}" srcOrd="0" destOrd="0" presId="urn:microsoft.com/office/officeart/2008/layout/VerticalCurvedList"/>
    <dgm:cxn modelId="{75118738-6350-406D-AFE1-6023C34A4801}" type="presParOf" srcId="{DFE8519F-E406-442B-998B-AA0A7BB3C2B0}" destId="{68F84EC2-BE85-4B50-A23F-6C4C10D3DD36}" srcOrd="9" destOrd="0" presId="urn:microsoft.com/office/officeart/2008/layout/VerticalCurvedList"/>
    <dgm:cxn modelId="{5D7CA8FC-B223-4F19-8F32-A4583C829436}" type="presParOf" srcId="{DFE8519F-E406-442B-998B-AA0A7BB3C2B0}" destId="{8CDA00ED-B96D-4F47-9E2E-D3352EDEDFED}" srcOrd="10" destOrd="0" presId="urn:microsoft.com/office/officeart/2008/layout/VerticalCurvedList"/>
    <dgm:cxn modelId="{C5B34579-9845-49C7-9CF3-EB3561067C9B}" type="presParOf" srcId="{8CDA00ED-B96D-4F47-9E2E-D3352EDEDFED}" destId="{63042A22-C932-4EB1-A1FB-FF88EE9921C6}" srcOrd="0" destOrd="0" presId="urn:microsoft.com/office/officeart/2008/layout/VerticalCurvedList"/>
    <dgm:cxn modelId="{9AC2AB4F-90CB-4034-84EA-3973851F87A3}" type="presParOf" srcId="{DFE8519F-E406-442B-998B-AA0A7BB3C2B0}" destId="{216A72F3-F468-4785-A277-C2E388D131C1}" srcOrd="11" destOrd="0" presId="urn:microsoft.com/office/officeart/2008/layout/VerticalCurvedList"/>
    <dgm:cxn modelId="{198874EE-A9E4-4650-B382-1972D5E33215}" type="presParOf" srcId="{DFE8519F-E406-442B-998B-AA0A7BB3C2B0}" destId="{60F30821-D32E-40B3-8CAE-70226CC78B6B}" srcOrd="12" destOrd="0" presId="urn:microsoft.com/office/officeart/2008/layout/VerticalCurvedList"/>
    <dgm:cxn modelId="{1AF38727-168A-44C4-8639-1ED412A3B71A}" type="presParOf" srcId="{60F30821-D32E-40B3-8CAE-70226CC78B6B}" destId="{CC31206D-0A16-4452-9DCE-6CB0CBFE62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FF2BC8-24B7-45F2-8C3C-21589C3B6AE0}" type="doc">
      <dgm:prSet loTypeId="urn:microsoft.com/office/officeart/2005/8/layout/radial6" loCatId="relationship" qsTypeId="urn:microsoft.com/office/officeart/2005/8/quickstyle/3d5" qsCatId="3D" csTypeId="urn:microsoft.com/office/officeart/2005/8/colors/colorful1" csCatId="colorful" phldr="1"/>
      <dgm:spPr/>
      <dgm:t>
        <a:bodyPr/>
        <a:lstStyle/>
        <a:p>
          <a:endParaRPr lang="ru-RU"/>
        </a:p>
      </dgm:t>
    </dgm:pt>
    <dgm:pt modelId="{E9A439EB-37F3-49C5-8253-D976CF0E3B9F}">
      <dgm:prSet phldrT="[Текст]" custT="1"/>
      <dgm:spPr/>
      <dgm:t>
        <a:bodyPr/>
        <a:lstStyle/>
        <a:p>
          <a:r>
            <a:rPr lang="en-US" sz="2800" dirty="0" smtClean="0">
              <a:latin typeface="ALS Sector Regular" pitchFamily="50" charset="0"/>
              <a:cs typeface="ALS Sector Regular" pitchFamily="50" charset="0"/>
            </a:rPr>
            <a:t>experience</a:t>
          </a:r>
          <a:endParaRPr lang="ru-RU" sz="2800" dirty="0">
            <a:latin typeface="ALS Sector Regular" pitchFamily="50" charset="0"/>
            <a:cs typeface="ALS Sector Regular" pitchFamily="50" charset="0"/>
          </a:endParaRPr>
        </a:p>
      </dgm:t>
    </dgm:pt>
    <dgm:pt modelId="{EB3573CE-58A0-4535-AFF9-0AA1B8A7FD7C}" type="parTrans" cxnId="{0A762DF0-80B9-4D91-9143-6CA51141E518}">
      <dgm:prSet/>
      <dgm:spPr/>
      <dgm:t>
        <a:bodyPr/>
        <a:lstStyle/>
        <a:p>
          <a:endParaRPr lang="ru-RU" sz="1400">
            <a:latin typeface="ALS Sector Regular" pitchFamily="50" charset="0"/>
            <a:cs typeface="ALS Sector Regular" pitchFamily="50" charset="0"/>
          </a:endParaRPr>
        </a:p>
      </dgm:t>
    </dgm:pt>
    <dgm:pt modelId="{99EBD809-98C7-481C-9E56-85E75DCA6D9A}" type="sibTrans" cxnId="{0A762DF0-80B9-4D91-9143-6CA51141E518}">
      <dgm:prSet/>
      <dgm:spPr/>
      <dgm:t>
        <a:bodyPr/>
        <a:lstStyle/>
        <a:p>
          <a:endParaRPr lang="ru-RU" sz="1400">
            <a:latin typeface="ALS Sector Regular" pitchFamily="50" charset="0"/>
            <a:cs typeface="ALS Sector Regular" pitchFamily="50" charset="0"/>
          </a:endParaRPr>
        </a:p>
      </dgm:t>
    </dgm:pt>
    <dgm:pt modelId="{EABF093E-FA63-402B-BE25-DF7E149EB9E8}">
      <dgm:prSet phldrT="[Текст]" custT="1"/>
      <dgm:spPr/>
      <dgm:t>
        <a:bodyPr/>
        <a:lstStyle/>
        <a:p>
          <a:r>
            <a:rPr lang="uk-UA" sz="2800" dirty="0" smtClean="0">
              <a:latin typeface="ALS Sector Regular" pitchFamily="50" charset="0"/>
              <a:cs typeface="ALS Sector Regular" pitchFamily="50" charset="0"/>
            </a:rPr>
            <a:t>досвід</a:t>
          </a:r>
          <a:endParaRPr lang="ru-RU" sz="2800" dirty="0">
            <a:latin typeface="ALS Sector Regular" pitchFamily="50" charset="0"/>
            <a:cs typeface="ALS Sector Regular" pitchFamily="50" charset="0"/>
          </a:endParaRPr>
        </a:p>
      </dgm:t>
    </dgm:pt>
    <dgm:pt modelId="{6D357762-3317-465D-8DD1-7398FE9BBE16}" type="parTrans" cxnId="{D3340997-38FF-4267-B332-5CBC754A8CBA}">
      <dgm:prSet/>
      <dgm:spPr/>
      <dgm:t>
        <a:bodyPr/>
        <a:lstStyle/>
        <a:p>
          <a:endParaRPr lang="ru-RU" sz="1400">
            <a:latin typeface="ALS Sector Regular" pitchFamily="50" charset="0"/>
            <a:cs typeface="ALS Sector Regular" pitchFamily="50" charset="0"/>
          </a:endParaRPr>
        </a:p>
      </dgm:t>
    </dgm:pt>
    <dgm:pt modelId="{1EDD1517-93FF-48BA-B938-A868C1397557}" type="sibTrans" cxnId="{D3340997-38FF-4267-B332-5CBC754A8CBA}">
      <dgm:prSet/>
      <dgm:spPr/>
      <dgm:t>
        <a:bodyPr/>
        <a:lstStyle/>
        <a:p>
          <a:endParaRPr lang="ru-RU" sz="1400">
            <a:latin typeface="ALS Sector Regular" pitchFamily="50" charset="0"/>
            <a:cs typeface="ALS Sector Regular" pitchFamily="50" charset="0"/>
          </a:endParaRPr>
        </a:p>
      </dgm:t>
    </dgm:pt>
    <dgm:pt modelId="{C7B9539B-57F5-4C97-A47F-D9617ACEFA0F}">
      <dgm:prSet phldrT="[Текст]" custT="1"/>
      <dgm:spPr/>
      <dgm:t>
        <a:bodyPr/>
        <a:lstStyle/>
        <a:p>
          <a:r>
            <a:rPr lang="uk-UA" sz="2000" dirty="0" smtClean="0">
              <a:latin typeface="ALS Sector Regular" pitchFamily="50" charset="0"/>
              <a:cs typeface="ALS Sector Regular" pitchFamily="50" charset="0"/>
            </a:rPr>
            <a:t>подія</a:t>
          </a:r>
          <a:endParaRPr lang="ru-RU" sz="2000" dirty="0">
            <a:latin typeface="ALS Sector Regular" pitchFamily="50" charset="0"/>
            <a:cs typeface="ALS Sector Regular" pitchFamily="50" charset="0"/>
          </a:endParaRPr>
        </a:p>
      </dgm:t>
    </dgm:pt>
    <dgm:pt modelId="{EBCCE122-3DF3-43E3-827C-C01360BC7881}" type="parTrans" cxnId="{F87B61E8-C9E2-4F62-913C-1DDE4D1E604C}">
      <dgm:prSet/>
      <dgm:spPr/>
      <dgm:t>
        <a:bodyPr/>
        <a:lstStyle/>
        <a:p>
          <a:endParaRPr lang="ru-RU" sz="1400">
            <a:latin typeface="ALS Sector Regular" pitchFamily="50" charset="0"/>
            <a:cs typeface="ALS Sector Regular" pitchFamily="50" charset="0"/>
          </a:endParaRPr>
        </a:p>
      </dgm:t>
    </dgm:pt>
    <dgm:pt modelId="{F1402B2A-70EB-4121-B93E-3A091152323B}" type="sibTrans" cxnId="{F87B61E8-C9E2-4F62-913C-1DDE4D1E604C}">
      <dgm:prSet/>
      <dgm:spPr/>
      <dgm:t>
        <a:bodyPr/>
        <a:lstStyle/>
        <a:p>
          <a:endParaRPr lang="ru-RU" sz="1400">
            <a:latin typeface="ALS Sector Regular" pitchFamily="50" charset="0"/>
            <a:cs typeface="ALS Sector Regular" pitchFamily="50" charset="0"/>
          </a:endParaRPr>
        </a:p>
      </dgm:t>
    </dgm:pt>
    <dgm:pt modelId="{760D362B-E879-46BF-B5C1-18219BDEF984}">
      <dgm:prSet phldrT="[Текст]" custT="1"/>
      <dgm:spPr/>
      <dgm:t>
        <a:bodyPr/>
        <a:lstStyle/>
        <a:p>
          <a:r>
            <a:rPr lang="uk-UA" sz="1800" dirty="0" smtClean="0">
              <a:latin typeface="ALS Sector Regular" pitchFamily="50" charset="0"/>
              <a:cs typeface="ALS Sector Regular" pitchFamily="50" charset="0"/>
            </a:rPr>
            <a:t>враження</a:t>
          </a:r>
          <a:endParaRPr lang="ru-RU" sz="1800" dirty="0">
            <a:latin typeface="ALS Sector Regular" pitchFamily="50" charset="0"/>
            <a:cs typeface="ALS Sector Regular" pitchFamily="50" charset="0"/>
          </a:endParaRPr>
        </a:p>
      </dgm:t>
    </dgm:pt>
    <dgm:pt modelId="{3D1DF1E8-B784-4EC4-BF88-FE684BFA6952}" type="parTrans" cxnId="{B6905485-83BC-442A-BEB5-5EE31D8AAF2D}">
      <dgm:prSet/>
      <dgm:spPr/>
      <dgm:t>
        <a:bodyPr/>
        <a:lstStyle/>
        <a:p>
          <a:endParaRPr lang="ru-RU" sz="1400">
            <a:latin typeface="ALS Sector Regular" pitchFamily="50" charset="0"/>
            <a:cs typeface="ALS Sector Regular" pitchFamily="50" charset="0"/>
          </a:endParaRPr>
        </a:p>
      </dgm:t>
    </dgm:pt>
    <dgm:pt modelId="{90815540-651B-4626-A67B-4AFF2B1382F9}" type="sibTrans" cxnId="{B6905485-83BC-442A-BEB5-5EE31D8AAF2D}">
      <dgm:prSet/>
      <dgm:spPr/>
      <dgm:t>
        <a:bodyPr/>
        <a:lstStyle/>
        <a:p>
          <a:endParaRPr lang="ru-RU" sz="1400">
            <a:latin typeface="ALS Sector Regular" pitchFamily="50" charset="0"/>
            <a:cs typeface="ALS Sector Regular" pitchFamily="50" charset="0"/>
          </a:endParaRPr>
        </a:p>
      </dgm:t>
    </dgm:pt>
    <dgm:pt modelId="{A12E60F7-FCFE-421A-9673-45C13F8E67FA}">
      <dgm:prSet phldrT="[Текст]" custT="1"/>
      <dgm:spPr/>
      <dgm:t>
        <a:bodyPr/>
        <a:lstStyle/>
        <a:p>
          <a:r>
            <a:rPr lang="uk-UA" sz="1400" dirty="0" smtClean="0">
              <a:latin typeface="ALS Sector Regular" pitchFamily="50" charset="0"/>
              <a:cs typeface="ALS Sector Regular" pitchFamily="50" charset="0"/>
            </a:rPr>
            <a:t>переживання</a:t>
          </a:r>
          <a:endParaRPr lang="ru-RU" sz="1400" dirty="0">
            <a:latin typeface="ALS Sector Regular" pitchFamily="50" charset="0"/>
            <a:cs typeface="ALS Sector Regular" pitchFamily="50" charset="0"/>
          </a:endParaRPr>
        </a:p>
      </dgm:t>
    </dgm:pt>
    <dgm:pt modelId="{0819822F-66E7-41E6-A20E-6F17AB8E862D}" type="parTrans" cxnId="{A4F47C4F-FC7B-4F9D-B70F-BFEEA0FA95BD}">
      <dgm:prSet/>
      <dgm:spPr/>
      <dgm:t>
        <a:bodyPr/>
        <a:lstStyle/>
        <a:p>
          <a:endParaRPr lang="ru-RU" sz="1400">
            <a:latin typeface="ALS Sector Regular" pitchFamily="50" charset="0"/>
            <a:cs typeface="ALS Sector Regular" pitchFamily="50" charset="0"/>
          </a:endParaRPr>
        </a:p>
      </dgm:t>
    </dgm:pt>
    <dgm:pt modelId="{8EA0B791-9985-49DD-8518-C60A868A461D}" type="sibTrans" cxnId="{A4F47C4F-FC7B-4F9D-B70F-BFEEA0FA95BD}">
      <dgm:prSet/>
      <dgm:spPr/>
      <dgm:t>
        <a:bodyPr/>
        <a:lstStyle/>
        <a:p>
          <a:endParaRPr lang="ru-RU" sz="1400">
            <a:latin typeface="ALS Sector Regular" pitchFamily="50" charset="0"/>
            <a:cs typeface="ALS Sector Regular" pitchFamily="50" charset="0"/>
          </a:endParaRPr>
        </a:p>
      </dgm:t>
    </dgm:pt>
    <dgm:pt modelId="{9320937D-DC25-4C20-956A-9CE53B935901}">
      <dgm:prSet custT="1"/>
      <dgm:spPr/>
      <dgm:t>
        <a:bodyPr/>
        <a:lstStyle/>
        <a:p>
          <a:r>
            <a:rPr lang="uk-UA" sz="1600" dirty="0" smtClean="0">
              <a:latin typeface="ALS Sector Regular" pitchFamily="50" charset="0"/>
              <a:cs typeface="ALS Sector Regular" pitchFamily="50" charset="0"/>
            </a:rPr>
            <a:t>кваліфікація</a:t>
          </a:r>
          <a:endParaRPr lang="ru-RU" sz="1600" dirty="0">
            <a:latin typeface="ALS Sector Regular" pitchFamily="50" charset="0"/>
            <a:cs typeface="ALS Sector Regular" pitchFamily="50" charset="0"/>
          </a:endParaRPr>
        </a:p>
      </dgm:t>
    </dgm:pt>
    <dgm:pt modelId="{9331755B-BEAA-4CB5-885D-0317C03D5DA6}" type="parTrans" cxnId="{9C68C0DE-3450-4A72-AF19-122F619836B5}">
      <dgm:prSet/>
      <dgm:spPr/>
      <dgm:t>
        <a:bodyPr/>
        <a:lstStyle/>
        <a:p>
          <a:endParaRPr lang="ru-RU" sz="1400">
            <a:latin typeface="ALS Sector Regular" pitchFamily="50" charset="0"/>
            <a:cs typeface="ALS Sector Regular" pitchFamily="50" charset="0"/>
          </a:endParaRPr>
        </a:p>
      </dgm:t>
    </dgm:pt>
    <dgm:pt modelId="{B3BA3086-3A5C-4E1C-9A42-64B48C0BA63B}" type="sibTrans" cxnId="{9C68C0DE-3450-4A72-AF19-122F619836B5}">
      <dgm:prSet/>
      <dgm:spPr/>
      <dgm:t>
        <a:bodyPr/>
        <a:lstStyle/>
        <a:p>
          <a:endParaRPr lang="ru-RU" sz="1400">
            <a:latin typeface="ALS Sector Regular" pitchFamily="50" charset="0"/>
            <a:cs typeface="ALS Sector Regular" pitchFamily="50" charset="0"/>
          </a:endParaRPr>
        </a:p>
      </dgm:t>
    </dgm:pt>
    <dgm:pt modelId="{65C6E32E-253A-4A08-B6DD-9546456827E7}" type="pres">
      <dgm:prSet presAssocID="{4AFF2BC8-24B7-45F2-8C3C-21589C3B6AE0}" presName="Name0" presStyleCnt="0">
        <dgm:presLayoutVars>
          <dgm:chMax val="1"/>
          <dgm:dir/>
          <dgm:animLvl val="ctr"/>
          <dgm:resizeHandles val="exact"/>
        </dgm:presLayoutVars>
      </dgm:prSet>
      <dgm:spPr/>
      <dgm:t>
        <a:bodyPr/>
        <a:lstStyle/>
        <a:p>
          <a:endParaRPr lang="ru-RU"/>
        </a:p>
      </dgm:t>
    </dgm:pt>
    <dgm:pt modelId="{BFFBDFEA-903F-4826-AC76-5599CBD0F7F0}" type="pres">
      <dgm:prSet presAssocID="{E9A439EB-37F3-49C5-8253-D976CF0E3B9F}" presName="centerShape" presStyleLbl="node0" presStyleIdx="0" presStyleCnt="1" custScaleX="120081" custScaleY="115831"/>
      <dgm:spPr/>
      <dgm:t>
        <a:bodyPr/>
        <a:lstStyle/>
        <a:p>
          <a:endParaRPr lang="ru-RU"/>
        </a:p>
      </dgm:t>
    </dgm:pt>
    <dgm:pt modelId="{538CD1A5-E1AF-4752-A968-42D55E448E81}" type="pres">
      <dgm:prSet presAssocID="{EABF093E-FA63-402B-BE25-DF7E149EB9E8}" presName="node" presStyleLbl="node1" presStyleIdx="0" presStyleCnt="5" custScaleX="119528" custScaleY="108537">
        <dgm:presLayoutVars>
          <dgm:bulletEnabled val="1"/>
        </dgm:presLayoutVars>
      </dgm:prSet>
      <dgm:spPr/>
      <dgm:t>
        <a:bodyPr/>
        <a:lstStyle/>
        <a:p>
          <a:endParaRPr lang="ru-RU"/>
        </a:p>
      </dgm:t>
    </dgm:pt>
    <dgm:pt modelId="{545EFA13-0636-4A61-BE4D-DE1C370C6590}" type="pres">
      <dgm:prSet presAssocID="{EABF093E-FA63-402B-BE25-DF7E149EB9E8}" presName="dummy" presStyleCnt="0"/>
      <dgm:spPr/>
      <dgm:t>
        <a:bodyPr/>
        <a:lstStyle/>
        <a:p>
          <a:endParaRPr lang="ru-RU"/>
        </a:p>
      </dgm:t>
    </dgm:pt>
    <dgm:pt modelId="{9C120C77-4150-4473-860C-DB2B6D87E08F}" type="pres">
      <dgm:prSet presAssocID="{1EDD1517-93FF-48BA-B938-A868C1397557}" presName="sibTrans" presStyleLbl="sibTrans2D1" presStyleIdx="0" presStyleCnt="5"/>
      <dgm:spPr/>
      <dgm:t>
        <a:bodyPr/>
        <a:lstStyle/>
        <a:p>
          <a:endParaRPr lang="ru-RU"/>
        </a:p>
      </dgm:t>
    </dgm:pt>
    <dgm:pt modelId="{38CE914E-BC56-4EEF-BA09-3DB5D37C9CD7}" type="pres">
      <dgm:prSet presAssocID="{C7B9539B-57F5-4C97-A47F-D9617ACEFA0F}" presName="node" presStyleLbl="node1" presStyleIdx="1" presStyleCnt="5" custScaleX="119528" custScaleY="108537">
        <dgm:presLayoutVars>
          <dgm:bulletEnabled val="1"/>
        </dgm:presLayoutVars>
      </dgm:prSet>
      <dgm:spPr/>
      <dgm:t>
        <a:bodyPr/>
        <a:lstStyle/>
        <a:p>
          <a:endParaRPr lang="ru-RU"/>
        </a:p>
      </dgm:t>
    </dgm:pt>
    <dgm:pt modelId="{4CBFF819-143C-4F6F-A0A2-047068F5F643}" type="pres">
      <dgm:prSet presAssocID="{C7B9539B-57F5-4C97-A47F-D9617ACEFA0F}" presName="dummy" presStyleCnt="0"/>
      <dgm:spPr/>
      <dgm:t>
        <a:bodyPr/>
        <a:lstStyle/>
        <a:p>
          <a:endParaRPr lang="ru-RU"/>
        </a:p>
      </dgm:t>
    </dgm:pt>
    <dgm:pt modelId="{0A25C2CE-A933-4230-911D-8AAD908FD39E}" type="pres">
      <dgm:prSet presAssocID="{F1402B2A-70EB-4121-B93E-3A091152323B}" presName="sibTrans" presStyleLbl="sibTrans2D1" presStyleIdx="1" presStyleCnt="5"/>
      <dgm:spPr/>
      <dgm:t>
        <a:bodyPr/>
        <a:lstStyle/>
        <a:p>
          <a:endParaRPr lang="ru-RU"/>
        </a:p>
      </dgm:t>
    </dgm:pt>
    <dgm:pt modelId="{E552DFD0-0B70-4FBE-85EF-5A4756501AEE}" type="pres">
      <dgm:prSet presAssocID="{760D362B-E879-46BF-B5C1-18219BDEF984}" presName="node" presStyleLbl="node1" presStyleIdx="2" presStyleCnt="5" custScaleX="119528" custScaleY="108537">
        <dgm:presLayoutVars>
          <dgm:bulletEnabled val="1"/>
        </dgm:presLayoutVars>
      </dgm:prSet>
      <dgm:spPr/>
      <dgm:t>
        <a:bodyPr/>
        <a:lstStyle/>
        <a:p>
          <a:endParaRPr lang="ru-RU"/>
        </a:p>
      </dgm:t>
    </dgm:pt>
    <dgm:pt modelId="{DD4081C5-61C5-4BE1-8503-CF0E681A76C9}" type="pres">
      <dgm:prSet presAssocID="{760D362B-E879-46BF-B5C1-18219BDEF984}" presName="dummy" presStyleCnt="0"/>
      <dgm:spPr/>
      <dgm:t>
        <a:bodyPr/>
        <a:lstStyle/>
        <a:p>
          <a:endParaRPr lang="ru-RU"/>
        </a:p>
      </dgm:t>
    </dgm:pt>
    <dgm:pt modelId="{53B034C1-CCBB-4733-B415-1426C1668685}" type="pres">
      <dgm:prSet presAssocID="{90815540-651B-4626-A67B-4AFF2B1382F9}" presName="sibTrans" presStyleLbl="sibTrans2D1" presStyleIdx="2" presStyleCnt="5"/>
      <dgm:spPr/>
      <dgm:t>
        <a:bodyPr/>
        <a:lstStyle/>
        <a:p>
          <a:endParaRPr lang="ru-RU"/>
        </a:p>
      </dgm:t>
    </dgm:pt>
    <dgm:pt modelId="{1EDBE330-0CA5-4F34-A37C-33768DF1F207}" type="pres">
      <dgm:prSet presAssocID="{A12E60F7-FCFE-421A-9673-45C13F8E67FA}" presName="node" presStyleLbl="node1" presStyleIdx="3" presStyleCnt="5" custScaleX="119528" custScaleY="108537">
        <dgm:presLayoutVars>
          <dgm:bulletEnabled val="1"/>
        </dgm:presLayoutVars>
      </dgm:prSet>
      <dgm:spPr/>
      <dgm:t>
        <a:bodyPr/>
        <a:lstStyle/>
        <a:p>
          <a:endParaRPr lang="ru-RU"/>
        </a:p>
      </dgm:t>
    </dgm:pt>
    <dgm:pt modelId="{6B7BAAA8-0B2A-4E6C-8746-05200BC569D9}" type="pres">
      <dgm:prSet presAssocID="{A12E60F7-FCFE-421A-9673-45C13F8E67FA}" presName="dummy" presStyleCnt="0"/>
      <dgm:spPr/>
      <dgm:t>
        <a:bodyPr/>
        <a:lstStyle/>
        <a:p>
          <a:endParaRPr lang="ru-RU"/>
        </a:p>
      </dgm:t>
    </dgm:pt>
    <dgm:pt modelId="{5F7EC875-1FE4-43CB-872F-501A35CF5C34}" type="pres">
      <dgm:prSet presAssocID="{8EA0B791-9985-49DD-8518-C60A868A461D}" presName="sibTrans" presStyleLbl="sibTrans2D1" presStyleIdx="3" presStyleCnt="5"/>
      <dgm:spPr/>
      <dgm:t>
        <a:bodyPr/>
        <a:lstStyle/>
        <a:p>
          <a:endParaRPr lang="ru-RU"/>
        </a:p>
      </dgm:t>
    </dgm:pt>
    <dgm:pt modelId="{F9021B48-511F-42C5-B06C-F8DE9E264594}" type="pres">
      <dgm:prSet presAssocID="{9320937D-DC25-4C20-956A-9CE53B935901}" presName="node" presStyleLbl="node1" presStyleIdx="4" presStyleCnt="5" custScaleX="119528" custScaleY="108537">
        <dgm:presLayoutVars>
          <dgm:bulletEnabled val="1"/>
        </dgm:presLayoutVars>
      </dgm:prSet>
      <dgm:spPr/>
      <dgm:t>
        <a:bodyPr/>
        <a:lstStyle/>
        <a:p>
          <a:endParaRPr lang="ru-RU"/>
        </a:p>
      </dgm:t>
    </dgm:pt>
    <dgm:pt modelId="{7AB73B6E-7D30-431A-BD7B-CD9A78EA5842}" type="pres">
      <dgm:prSet presAssocID="{9320937D-DC25-4C20-956A-9CE53B935901}" presName="dummy" presStyleCnt="0"/>
      <dgm:spPr/>
      <dgm:t>
        <a:bodyPr/>
        <a:lstStyle/>
        <a:p>
          <a:endParaRPr lang="ru-RU"/>
        </a:p>
      </dgm:t>
    </dgm:pt>
    <dgm:pt modelId="{4A80289C-8F8A-494B-BD19-CCAFFB9157DF}" type="pres">
      <dgm:prSet presAssocID="{B3BA3086-3A5C-4E1C-9A42-64B48C0BA63B}" presName="sibTrans" presStyleLbl="sibTrans2D1" presStyleIdx="4" presStyleCnt="5"/>
      <dgm:spPr/>
      <dgm:t>
        <a:bodyPr/>
        <a:lstStyle/>
        <a:p>
          <a:endParaRPr lang="ru-RU"/>
        </a:p>
      </dgm:t>
    </dgm:pt>
  </dgm:ptLst>
  <dgm:cxnLst>
    <dgm:cxn modelId="{E2DA9348-6DAC-4911-809C-9B682D49F892}" type="presOf" srcId="{EABF093E-FA63-402B-BE25-DF7E149EB9E8}" destId="{538CD1A5-E1AF-4752-A968-42D55E448E81}" srcOrd="0" destOrd="0" presId="urn:microsoft.com/office/officeart/2005/8/layout/radial6"/>
    <dgm:cxn modelId="{861FED04-E167-47AA-B6B0-05E1B87EA112}" type="presOf" srcId="{F1402B2A-70EB-4121-B93E-3A091152323B}" destId="{0A25C2CE-A933-4230-911D-8AAD908FD39E}" srcOrd="0" destOrd="0" presId="urn:microsoft.com/office/officeart/2005/8/layout/radial6"/>
    <dgm:cxn modelId="{503BAFA2-8661-4A37-9C84-548072C675A9}" type="presOf" srcId="{A12E60F7-FCFE-421A-9673-45C13F8E67FA}" destId="{1EDBE330-0CA5-4F34-A37C-33768DF1F207}" srcOrd="0" destOrd="0" presId="urn:microsoft.com/office/officeart/2005/8/layout/radial6"/>
    <dgm:cxn modelId="{C7C7BD10-F1A7-4F84-9877-7A26CEB421CB}" type="presOf" srcId="{1EDD1517-93FF-48BA-B938-A868C1397557}" destId="{9C120C77-4150-4473-860C-DB2B6D87E08F}" srcOrd="0" destOrd="0" presId="urn:microsoft.com/office/officeart/2005/8/layout/radial6"/>
    <dgm:cxn modelId="{47C188D5-8D60-4933-9FEC-A89127DE3826}" type="presOf" srcId="{E9A439EB-37F3-49C5-8253-D976CF0E3B9F}" destId="{BFFBDFEA-903F-4826-AC76-5599CBD0F7F0}" srcOrd="0" destOrd="0" presId="urn:microsoft.com/office/officeart/2005/8/layout/radial6"/>
    <dgm:cxn modelId="{9A6E9B29-34E2-45A0-AF6A-601EFA6E422E}" type="presOf" srcId="{C7B9539B-57F5-4C97-A47F-D9617ACEFA0F}" destId="{38CE914E-BC56-4EEF-BA09-3DB5D37C9CD7}" srcOrd="0" destOrd="0" presId="urn:microsoft.com/office/officeart/2005/8/layout/radial6"/>
    <dgm:cxn modelId="{68E1F204-5128-4EEF-BC06-56D845E86944}" type="presOf" srcId="{760D362B-E879-46BF-B5C1-18219BDEF984}" destId="{E552DFD0-0B70-4FBE-85EF-5A4756501AEE}" srcOrd="0" destOrd="0" presId="urn:microsoft.com/office/officeart/2005/8/layout/radial6"/>
    <dgm:cxn modelId="{D0776A83-D239-41D0-AA0C-98C3F116CA62}" type="presOf" srcId="{9320937D-DC25-4C20-956A-9CE53B935901}" destId="{F9021B48-511F-42C5-B06C-F8DE9E264594}" srcOrd="0" destOrd="0" presId="urn:microsoft.com/office/officeart/2005/8/layout/radial6"/>
    <dgm:cxn modelId="{2B883498-D1CB-4262-BB75-05878FCA4ED3}" type="presOf" srcId="{8EA0B791-9985-49DD-8518-C60A868A461D}" destId="{5F7EC875-1FE4-43CB-872F-501A35CF5C34}" srcOrd="0" destOrd="0" presId="urn:microsoft.com/office/officeart/2005/8/layout/radial6"/>
    <dgm:cxn modelId="{D3340997-38FF-4267-B332-5CBC754A8CBA}" srcId="{E9A439EB-37F3-49C5-8253-D976CF0E3B9F}" destId="{EABF093E-FA63-402B-BE25-DF7E149EB9E8}" srcOrd="0" destOrd="0" parTransId="{6D357762-3317-465D-8DD1-7398FE9BBE16}" sibTransId="{1EDD1517-93FF-48BA-B938-A868C1397557}"/>
    <dgm:cxn modelId="{A4F47C4F-FC7B-4F9D-B70F-BFEEA0FA95BD}" srcId="{E9A439EB-37F3-49C5-8253-D976CF0E3B9F}" destId="{A12E60F7-FCFE-421A-9673-45C13F8E67FA}" srcOrd="3" destOrd="0" parTransId="{0819822F-66E7-41E6-A20E-6F17AB8E862D}" sibTransId="{8EA0B791-9985-49DD-8518-C60A868A461D}"/>
    <dgm:cxn modelId="{2E3E3B55-4694-41CB-BAA6-BDF50FC57B3B}" type="presOf" srcId="{B3BA3086-3A5C-4E1C-9A42-64B48C0BA63B}" destId="{4A80289C-8F8A-494B-BD19-CCAFFB9157DF}" srcOrd="0" destOrd="0" presId="urn:microsoft.com/office/officeart/2005/8/layout/radial6"/>
    <dgm:cxn modelId="{F70396D1-0B56-4966-B9BE-5002B210DF9C}" type="presOf" srcId="{90815540-651B-4626-A67B-4AFF2B1382F9}" destId="{53B034C1-CCBB-4733-B415-1426C1668685}" srcOrd="0" destOrd="0" presId="urn:microsoft.com/office/officeart/2005/8/layout/radial6"/>
    <dgm:cxn modelId="{0A762DF0-80B9-4D91-9143-6CA51141E518}" srcId="{4AFF2BC8-24B7-45F2-8C3C-21589C3B6AE0}" destId="{E9A439EB-37F3-49C5-8253-D976CF0E3B9F}" srcOrd="0" destOrd="0" parTransId="{EB3573CE-58A0-4535-AFF9-0AA1B8A7FD7C}" sibTransId="{99EBD809-98C7-481C-9E56-85E75DCA6D9A}"/>
    <dgm:cxn modelId="{F87B61E8-C9E2-4F62-913C-1DDE4D1E604C}" srcId="{E9A439EB-37F3-49C5-8253-D976CF0E3B9F}" destId="{C7B9539B-57F5-4C97-A47F-D9617ACEFA0F}" srcOrd="1" destOrd="0" parTransId="{EBCCE122-3DF3-43E3-827C-C01360BC7881}" sibTransId="{F1402B2A-70EB-4121-B93E-3A091152323B}"/>
    <dgm:cxn modelId="{9C68C0DE-3450-4A72-AF19-122F619836B5}" srcId="{E9A439EB-37F3-49C5-8253-D976CF0E3B9F}" destId="{9320937D-DC25-4C20-956A-9CE53B935901}" srcOrd="4" destOrd="0" parTransId="{9331755B-BEAA-4CB5-885D-0317C03D5DA6}" sibTransId="{B3BA3086-3A5C-4E1C-9A42-64B48C0BA63B}"/>
    <dgm:cxn modelId="{7DFB88C2-E3CE-42CC-A23B-FEBAA5E87FEE}" type="presOf" srcId="{4AFF2BC8-24B7-45F2-8C3C-21589C3B6AE0}" destId="{65C6E32E-253A-4A08-B6DD-9546456827E7}" srcOrd="0" destOrd="0" presId="urn:microsoft.com/office/officeart/2005/8/layout/radial6"/>
    <dgm:cxn modelId="{B6905485-83BC-442A-BEB5-5EE31D8AAF2D}" srcId="{E9A439EB-37F3-49C5-8253-D976CF0E3B9F}" destId="{760D362B-E879-46BF-B5C1-18219BDEF984}" srcOrd="2" destOrd="0" parTransId="{3D1DF1E8-B784-4EC4-BF88-FE684BFA6952}" sibTransId="{90815540-651B-4626-A67B-4AFF2B1382F9}"/>
    <dgm:cxn modelId="{A09252CB-57CA-4207-BAB4-C8DB79433FA9}" type="presParOf" srcId="{65C6E32E-253A-4A08-B6DD-9546456827E7}" destId="{BFFBDFEA-903F-4826-AC76-5599CBD0F7F0}" srcOrd="0" destOrd="0" presId="urn:microsoft.com/office/officeart/2005/8/layout/radial6"/>
    <dgm:cxn modelId="{EFB14B2A-B330-4373-96D2-D2C7A7DDCC3E}" type="presParOf" srcId="{65C6E32E-253A-4A08-B6DD-9546456827E7}" destId="{538CD1A5-E1AF-4752-A968-42D55E448E81}" srcOrd="1" destOrd="0" presId="urn:microsoft.com/office/officeart/2005/8/layout/radial6"/>
    <dgm:cxn modelId="{7E992687-748E-4D16-AC3C-902815CE101D}" type="presParOf" srcId="{65C6E32E-253A-4A08-B6DD-9546456827E7}" destId="{545EFA13-0636-4A61-BE4D-DE1C370C6590}" srcOrd="2" destOrd="0" presId="urn:microsoft.com/office/officeart/2005/8/layout/radial6"/>
    <dgm:cxn modelId="{C8FAAF0E-8873-4456-80E9-E928515222D2}" type="presParOf" srcId="{65C6E32E-253A-4A08-B6DD-9546456827E7}" destId="{9C120C77-4150-4473-860C-DB2B6D87E08F}" srcOrd="3" destOrd="0" presId="urn:microsoft.com/office/officeart/2005/8/layout/radial6"/>
    <dgm:cxn modelId="{38179844-974B-46F2-BA9A-BAEE2DC63F7D}" type="presParOf" srcId="{65C6E32E-253A-4A08-B6DD-9546456827E7}" destId="{38CE914E-BC56-4EEF-BA09-3DB5D37C9CD7}" srcOrd="4" destOrd="0" presId="urn:microsoft.com/office/officeart/2005/8/layout/radial6"/>
    <dgm:cxn modelId="{FAB4AFF4-E090-4B85-9194-571F99E1789A}" type="presParOf" srcId="{65C6E32E-253A-4A08-B6DD-9546456827E7}" destId="{4CBFF819-143C-4F6F-A0A2-047068F5F643}" srcOrd="5" destOrd="0" presId="urn:microsoft.com/office/officeart/2005/8/layout/radial6"/>
    <dgm:cxn modelId="{C24D283F-C017-4D16-93D8-CCC7E1349AB7}" type="presParOf" srcId="{65C6E32E-253A-4A08-B6DD-9546456827E7}" destId="{0A25C2CE-A933-4230-911D-8AAD908FD39E}" srcOrd="6" destOrd="0" presId="urn:microsoft.com/office/officeart/2005/8/layout/radial6"/>
    <dgm:cxn modelId="{59716295-A4C5-4C09-9A72-9832581D9F09}" type="presParOf" srcId="{65C6E32E-253A-4A08-B6DD-9546456827E7}" destId="{E552DFD0-0B70-4FBE-85EF-5A4756501AEE}" srcOrd="7" destOrd="0" presId="urn:microsoft.com/office/officeart/2005/8/layout/radial6"/>
    <dgm:cxn modelId="{A42DC81E-FBA4-4352-84F7-A86F20A299F7}" type="presParOf" srcId="{65C6E32E-253A-4A08-B6DD-9546456827E7}" destId="{DD4081C5-61C5-4BE1-8503-CF0E681A76C9}" srcOrd="8" destOrd="0" presId="urn:microsoft.com/office/officeart/2005/8/layout/radial6"/>
    <dgm:cxn modelId="{EA54A3D8-2FFA-4F7C-952D-E6AE1011C700}" type="presParOf" srcId="{65C6E32E-253A-4A08-B6DD-9546456827E7}" destId="{53B034C1-CCBB-4733-B415-1426C1668685}" srcOrd="9" destOrd="0" presId="urn:microsoft.com/office/officeart/2005/8/layout/radial6"/>
    <dgm:cxn modelId="{A99D1FFD-568D-4674-83D5-ED8044F4747A}" type="presParOf" srcId="{65C6E32E-253A-4A08-B6DD-9546456827E7}" destId="{1EDBE330-0CA5-4F34-A37C-33768DF1F207}" srcOrd="10" destOrd="0" presId="urn:microsoft.com/office/officeart/2005/8/layout/radial6"/>
    <dgm:cxn modelId="{E7CCCBC9-BC30-49B5-A2CD-A1EF633102F7}" type="presParOf" srcId="{65C6E32E-253A-4A08-B6DD-9546456827E7}" destId="{6B7BAAA8-0B2A-4E6C-8746-05200BC569D9}" srcOrd="11" destOrd="0" presId="urn:microsoft.com/office/officeart/2005/8/layout/radial6"/>
    <dgm:cxn modelId="{7E65EDD3-2673-4B9B-A76D-DED82C4D6843}" type="presParOf" srcId="{65C6E32E-253A-4A08-B6DD-9546456827E7}" destId="{5F7EC875-1FE4-43CB-872F-501A35CF5C34}" srcOrd="12" destOrd="0" presId="urn:microsoft.com/office/officeart/2005/8/layout/radial6"/>
    <dgm:cxn modelId="{83C2D252-A6AD-45BA-B919-B8F731BE15E6}" type="presParOf" srcId="{65C6E32E-253A-4A08-B6DD-9546456827E7}" destId="{F9021B48-511F-42C5-B06C-F8DE9E264594}" srcOrd="13" destOrd="0" presId="urn:microsoft.com/office/officeart/2005/8/layout/radial6"/>
    <dgm:cxn modelId="{2217CA66-E94F-43BF-AA0C-86342C491641}" type="presParOf" srcId="{65C6E32E-253A-4A08-B6DD-9546456827E7}" destId="{7AB73B6E-7D30-431A-BD7B-CD9A78EA5842}" srcOrd="14" destOrd="0" presId="urn:microsoft.com/office/officeart/2005/8/layout/radial6"/>
    <dgm:cxn modelId="{8C537F58-363D-47CF-AD5C-8932BD3B6637}" type="presParOf" srcId="{65C6E32E-253A-4A08-B6DD-9546456827E7}" destId="{4A80289C-8F8A-494B-BD19-CCAFFB9157D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A3C69-0BFA-4E4D-B3BB-2831535E241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66861E72-5842-45F2-8037-A4AF70AEE049}">
      <dgm:prSet phldrT="[Текст]" custT="1"/>
      <dgm:spPr/>
      <dgm:t>
        <a:bodyPr/>
        <a:lstStyle/>
        <a:p>
          <a:r>
            <a:rPr lang="uk-UA" sz="2000" dirty="0" smtClean="0">
              <a:latin typeface="ALS Sector Regular" pitchFamily="50" charset="0"/>
              <a:cs typeface="ALS Sector Regular" pitchFamily="50" charset="0"/>
            </a:rPr>
            <a:t>навішування на товар або послугу «психологічних ярликів»</a:t>
          </a:r>
          <a:endParaRPr lang="ru-RU" sz="2000" dirty="0">
            <a:latin typeface="ALS Sector Regular" pitchFamily="50" charset="0"/>
            <a:cs typeface="ALS Sector Regular" pitchFamily="50" charset="0"/>
          </a:endParaRPr>
        </a:p>
      </dgm:t>
    </dgm:pt>
    <dgm:pt modelId="{E09F05EA-B511-4C15-AD1B-E404BF559F0A}" type="parTrans" cxnId="{EA10C96D-E2AF-4E78-ABA7-1D0C163C8948}">
      <dgm:prSet/>
      <dgm:spPr/>
      <dgm:t>
        <a:bodyPr/>
        <a:lstStyle/>
        <a:p>
          <a:endParaRPr lang="ru-RU" sz="2000">
            <a:latin typeface="ALS Sector Regular" pitchFamily="50" charset="0"/>
            <a:cs typeface="ALS Sector Regular" pitchFamily="50" charset="0"/>
          </a:endParaRPr>
        </a:p>
      </dgm:t>
    </dgm:pt>
    <dgm:pt modelId="{9F47A677-C131-4263-82F3-F39FC4C89296}" type="sibTrans" cxnId="{EA10C96D-E2AF-4E78-ABA7-1D0C163C8948}">
      <dgm:prSet/>
      <dgm:spPr/>
      <dgm:t>
        <a:bodyPr/>
        <a:lstStyle/>
        <a:p>
          <a:endParaRPr lang="ru-RU" sz="2000">
            <a:latin typeface="ALS Sector Regular" pitchFamily="50" charset="0"/>
            <a:cs typeface="ALS Sector Regular" pitchFamily="50" charset="0"/>
          </a:endParaRPr>
        </a:p>
      </dgm:t>
    </dgm:pt>
    <dgm:pt modelId="{33FB42F0-F1DA-4F31-A10D-5F6797DA3696}">
      <dgm:prSet phldrT="[Текст]" custT="1"/>
      <dgm:spPr/>
      <dgm:t>
        <a:bodyPr/>
        <a:lstStyle/>
        <a:p>
          <a:r>
            <a:rPr lang="uk-UA" sz="2000" dirty="0" smtClean="0">
              <a:latin typeface="ALS Sector Regular" pitchFamily="50" charset="0"/>
              <a:cs typeface="ALS Sector Regular" pitchFamily="50" charset="0"/>
            </a:rPr>
            <a:t>свідома орієнтація на психологічні тренди:</a:t>
          </a:r>
          <a:r>
            <a:rPr lang="en-US" sz="2000" dirty="0" smtClean="0">
              <a:latin typeface="ALS Sector Regular" pitchFamily="50" charset="0"/>
              <a:cs typeface="ALS Sector Regular" pitchFamily="50" charset="0"/>
            </a:rPr>
            <a:t> </a:t>
          </a:r>
          <a:r>
            <a:rPr lang="uk-UA" sz="2000" dirty="0" smtClean="0">
              <a:latin typeface="ALS Sector Regular" pitchFamily="50" charset="0"/>
              <a:cs typeface="ALS Sector Regular" pitchFamily="50" charset="0"/>
            </a:rPr>
            <a:t>«маленькі індульгенції», «</a:t>
          </a:r>
          <a:r>
            <a:rPr lang="uk-UA" sz="2000" dirty="0" err="1" smtClean="0">
              <a:latin typeface="ALS Sector Regular" pitchFamily="50" charset="0"/>
              <a:cs typeface="ALS Sector Regular" pitchFamily="50" charset="0"/>
            </a:rPr>
            <a:t>ЕГО-йність</a:t>
          </a:r>
          <a:r>
            <a:rPr lang="uk-UA" sz="2000" dirty="0" smtClean="0">
              <a:latin typeface="ALS Sector Regular" pitchFamily="50" charset="0"/>
              <a:cs typeface="ALS Sector Regular" pitchFamily="50" charset="0"/>
            </a:rPr>
            <a:t>», «</a:t>
          </a:r>
          <a:r>
            <a:rPr lang="uk-UA" sz="2000" dirty="0" err="1" smtClean="0">
              <a:latin typeface="ALS Sector Regular" pitchFamily="50" charset="0"/>
              <a:cs typeface="ALS Sector Regular" pitchFamily="50" charset="0"/>
            </a:rPr>
            <a:t>Пітер-Пенство</a:t>
          </a:r>
          <a:r>
            <a:rPr lang="uk-UA" sz="2000" dirty="0" smtClean="0">
              <a:latin typeface="ALS Sector Regular" pitchFamily="50" charset="0"/>
              <a:cs typeface="ALS Sector Regular" pitchFamily="50" charset="0"/>
            </a:rPr>
            <a:t>», «99 життів», «вихід з гри», «приховування в кокон»</a:t>
          </a:r>
          <a:endParaRPr lang="ru-RU" sz="2000" dirty="0">
            <a:latin typeface="ALS Sector Regular" pitchFamily="50" charset="0"/>
            <a:cs typeface="ALS Sector Regular" pitchFamily="50" charset="0"/>
          </a:endParaRPr>
        </a:p>
      </dgm:t>
    </dgm:pt>
    <dgm:pt modelId="{0E0E3A02-D4EF-46B6-8A9A-3B8B6BA69818}" type="parTrans" cxnId="{5B2EBC58-16B9-425B-BAB4-584A0564660F}">
      <dgm:prSet/>
      <dgm:spPr/>
      <dgm:t>
        <a:bodyPr/>
        <a:lstStyle/>
        <a:p>
          <a:endParaRPr lang="ru-RU" sz="2000">
            <a:latin typeface="ALS Sector Regular" pitchFamily="50" charset="0"/>
            <a:cs typeface="ALS Sector Regular" pitchFamily="50" charset="0"/>
          </a:endParaRPr>
        </a:p>
      </dgm:t>
    </dgm:pt>
    <dgm:pt modelId="{82D3C790-8AA9-45D3-99BE-D364A0A05D87}" type="sibTrans" cxnId="{5B2EBC58-16B9-425B-BAB4-584A0564660F}">
      <dgm:prSet/>
      <dgm:spPr/>
      <dgm:t>
        <a:bodyPr/>
        <a:lstStyle/>
        <a:p>
          <a:endParaRPr lang="ru-RU" sz="2000">
            <a:latin typeface="ALS Sector Regular" pitchFamily="50" charset="0"/>
            <a:cs typeface="ALS Sector Regular" pitchFamily="50" charset="0"/>
          </a:endParaRPr>
        </a:p>
      </dgm:t>
    </dgm:pt>
    <dgm:pt modelId="{50DE0958-FD6A-40E5-ACBE-22DAC12ABEFE}">
      <dgm:prSet phldrT="[Текст]" custT="1"/>
      <dgm:spPr/>
      <dgm:t>
        <a:bodyPr/>
        <a:lstStyle/>
        <a:p>
          <a:r>
            <a:rPr lang="uk-UA" sz="2000" dirty="0" smtClean="0">
              <a:latin typeface="ALS Sector Regular" pitchFamily="50" charset="0"/>
              <a:cs typeface="ALS Sector Regular" pitchFamily="50" charset="0"/>
            </a:rPr>
            <a:t>дизайн як особливо важливий засіб підвищити цінність товару чи послуги для споживача  – інструмент створення «WOW-економіки» («</a:t>
          </a:r>
          <a:r>
            <a:rPr lang="uk-UA" sz="2000" dirty="0" err="1" smtClean="0">
              <a:latin typeface="ALS Sector Regular" pitchFamily="50" charset="0"/>
              <a:cs typeface="ALS Sector Regular" pitchFamily="50" charset="0"/>
            </a:rPr>
            <a:t>економіки</a:t>
          </a:r>
          <a:r>
            <a:rPr lang="uk-UA" sz="2000" dirty="0" smtClean="0">
              <a:latin typeface="ALS Sector Regular" pitchFamily="50" charset="0"/>
              <a:cs typeface="ALS Sector Regular" pitchFamily="50" charset="0"/>
            </a:rPr>
            <a:t> захоплення»)</a:t>
          </a:r>
          <a:endParaRPr lang="ru-RU" sz="2000" dirty="0">
            <a:latin typeface="ALS Sector Regular" pitchFamily="50" charset="0"/>
            <a:cs typeface="ALS Sector Regular" pitchFamily="50" charset="0"/>
          </a:endParaRPr>
        </a:p>
      </dgm:t>
    </dgm:pt>
    <dgm:pt modelId="{1D74A505-E485-4F65-B5D2-1457CC9F314A}" type="parTrans" cxnId="{9DEDAEB3-AD70-494A-BD5A-D9FEE1A2437D}">
      <dgm:prSet/>
      <dgm:spPr/>
      <dgm:t>
        <a:bodyPr/>
        <a:lstStyle/>
        <a:p>
          <a:endParaRPr lang="ru-RU" sz="2000">
            <a:latin typeface="ALS Sector Regular" pitchFamily="50" charset="0"/>
            <a:cs typeface="ALS Sector Regular" pitchFamily="50" charset="0"/>
          </a:endParaRPr>
        </a:p>
      </dgm:t>
    </dgm:pt>
    <dgm:pt modelId="{E0B5DBDF-F3AD-467E-8722-47922CB0A031}" type="sibTrans" cxnId="{9DEDAEB3-AD70-494A-BD5A-D9FEE1A2437D}">
      <dgm:prSet/>
      <dgm:spPr/>
      <dgm:t>
        <a:bodyPr/>
        <a:lstStyle/>
        <a:p>
          <a:endParaRPr lang="ru-RU" sz="2000">
            <a:latin typeface="ALS Sector Regular" pitchFamily="50" charset="0"/>
            <a:cs typeface="ALS Sector Regular" pitchFamily="50" charset="0"/>
          </a:endParaRPr>
        </a:p>
      </dgm:t>
    </dgm:pt>
    <dgm:pt modelId="{E2EE7ED0-0D3E-4679-83C4-974611B7A1D0}">
      <dgm:prSet custT="1"/>
      <dgm:spPr/>
      <dgm:t>
        <a:bodyPr/>
        <a:lstStyle/>
        <a:p>
          <a:r>
            <a:rPr lang="uk-UA" sz="2000" dirty="0" smtClean="0">
              <a:latin typeface="ALS Sector Regular" pitchFamily="50" charset="0"/>
              <a:cs typeface="ALS Sector Regular" pitchFamily="50" charset="0"/>
            </a:rPr>
            <a:t>театралізація – перетворення бізнес-процесів (особливо в сфері послуг) в театральну постановку, в якій є сценарій і виконавці</a:t>
          </a:r>
          <a:endParaRPr lang="ru-RU" sz="2000" dirty="0">
            <a:latin typeface="ALS Sector Regular" pitchFamily="50" charset="0"/>
            <a:cs typeface="ALS Sector Regular" pitchFamily="50" charset="0"/>
          </a:endParaRPr>
        </a:p>
      </dgm:t>
    </dgm:pt>
    <dgm:pt modelId="{B9F074A9-FFC9-4252-8CB1-3AE57A6A748B}" type="parTrans" cxnId="{25A6B087-AF3C-4EEB-9927-A6DA9880F1D5}">
      <dgm:prSet/>
      <dgm:spPr/>
      <dgm:t>
        <a:bodyPr/>
        <a:lstStyle/>
        <a:p>
          <a:endParaRPr lang="ru-RU" sz="2000">
            <a:latin typeface="ALS Sector Regular" pitchFamily="50" charset="0"/>
            <a:cs typeface="ALS Sector Regular" pitchFamily="50" charset="0"/>
          </a:endParaRPr>
        </a:p>
      </dgm:t>
    </dgm:pt>
    <dgm:pt modelId="{54A4D1AC-4E7E-4DCA-A998-39883B276E3F}" type="sibTrans" cxnId="{25A6B087-AF3C-4EEB-9927-A6DA9880F1D5}">
      <dgm:prSet/>
      <dgm:spPr/>
      <dgm:t>
        <a:bodyPr/>
        <a:lstStyle/>
        <a:p>
          <a:endParaRPr lang="ru-RU" sz="2000">
            <a:latin typeface="ALS Sector Regular" pitchFamily="50" charset="0"/>
            <a:cs typeface="ALS Sector Regular" pitchFamily="50" charset="0"/>
          </a:endParaRPr>
        </a:p>
      </dgm:t>
    </dgm:pt>
    <dgm:pt modelId="{7EABAAEB-29AF-4A30-86AA-EC3193BC6AA9}" type="pres">
      <dgm:prSet presAssocID="{600A3C69-0BFA-4E4D-B3BB-2831535E241F}" presName="Name0" presStyleCnt="0">
        <dgm:presLayoutVars>
          <dgm:chMax val="7"/>
          <dgm:chPref val="7"/>
          <dgm:dir/>
        </dgm:presLayoutVars>
      </dgm:prSet>
      <dgm:spPr/>
      <dgm:t>
        <a:bodyPr/>
        <a:lstStyle/>
        <a:p>
          <a:endParaRPr lang="ru-RU"/>
        </a:p>
      </dgm:t>
    </dgm:pt>
    <dgm:pt modelId="{E1913C95-0326-4F63-9406-893F3822257A}" type="pres">
      <dgm:prSet presAssocID="{600A3C69-0BFA-4E4D-B3BB-2831535E241F}" presName="Name1" presStyleCnt="0"/>
      <dgm:spPr/>
      <dgm:t>
        <a:bodyPr/>
        <a:lstStyle/>
        <a:p>
          <a:endParaRPr lang="ru-RU"/>
        </a:p>
      </dgm:t>
    </dgm:pt>
    <dgm:pt modelId="{AAB6A2AF-4ECA-4869-B542-F61722BE9E18}" type="pres">
      <dgm:prSet presAssocID="{600A3C69-0BFA-4E4D-B3BB-2831535E241F}" presName="cycle" presStyleCnt="0"/>
      <dgm:spPr/>
      <dgm:t>
        <a:bodyPr/>
        <a:lstStyle/>
        <a:p>
          <a:endParaRPr lang="ru-RU"/>
        </a:p>
      </dgm:t>
    </dgm:pt>
    <dgm:pt modelId="{33D5B1E8-9580-41A7-80CB-FAF6035F5C20}" type="pres">
      <dgm:prSet presAssocID="{600A3C69-0BFA-4E4D-B3BB-2831535E241F}" presName="srcNode" presStyleLbl="node1" presStyleIdx="0" presStyleCnt="4"/>
      <dgm:spPr/>
      <dgm:t>
        <a:bodyPr/>
        <a:lstStyle/>
        <a:p>
          <a:endParaRPr lang="ru-RU"/>
        </a:p>
      </dgm:t>
    </dgm:pt>
    <dgm:pt modelId="{A89DBFA5-7980-4010-96DF-6A4D24ABAEB4}" type="pres">
      <dgm:prSet presAssocID="{600A3C69-0BFA-4E4D-B3BB-2831535E241F}" presName="conn" presStyleLbl="parChTrans1D2" presStyleIdx="0" presStyleCnt="1"/>
      <dgm:spPr/>
      <dgm:t>
        <a:bodyPr/>
        <a:lstStyle/>
        <a:p>
          <a:endParaRPr lang="ru-RU"/>
        </a:p>
      </dgm:t>
    </dgm:pt>
    <dgm:pt modelId="{B049E510-39C9-4976-92C4-70CEA5472B8A}" type="pres">
      <dgm:prSet presAssocID="{600A3C69-0BFA-4E4D-B3BB-2831535E241F}" presName="extraNode" presStyleLbl="node1" presStyleIdx="0" presStyleCnt="4"/>
      <dgm:spPr/>
      <dgm:t>
        <a:bodyPr/>
        <a:lstStyle/>
        <a:p>
          <a:endParaRPr lang="ru-RU"/>
        </a:p>
      </dgm:t>
    </dgm:pt>
    <dgm:pt modelId="{37481859-86A5-4C6D-84AE-47FE8B028C34}" type="pres">
      <dgm:prSet presAssocID="{600A3C69-0BFA-4E4D-B3BB-2831535E241F}" presName="dstNode" presStyleLbl="node1" presStyleIdx="0" presStyleCnt="4"/>
      <dgm:spPr/>
      <dgm:t>
        <a:bodyPr/>
        <a:lstStyle/>
        <a:p>
          <a:endParaRPr lang="ru-RU"/>
        </a:p>
      </dgm:t>
    </dgm:pt>
    <dgm:pt modelId="{C1EA9FE7-3CA0-4288-8074-6F68DF8CCECF}" type="pres">
      <dgm:prSet presAssocID="{66861E72-5842-45F2-8037-A4AF70AEE049}" presName="text_1" presStyleLbl="node1" presStyleIdx="0" presStyleCnt="4" custScaleY="119807">
        <dgm:presLayoutVars>
          <dgm:bulletEnabled val="1"/>
        </dgm:presLayoutVars>
      </dgm:prSet>
      <dgm:spPr/>
      <dgm:t>
        <a:bodyPr/>
        <a:lstStyle/>
        <a:p>
          <a:endParaRPr lang="ru-RU"/>
        </a:p>
      </dgm:t>
    </dgm:pt>
    <dgm:pt modelId="{F427521C-D078-4562-B5C3-5D91505326E0}" type="pres">
      <dgm:prSet presAssocID="{66861E72-5842-45F2-8037-A4AF70AEE049}" presName="accent_1" presStyleCnt="0"/>
      <dgm:spPr/>
      <dgm:t>
        <a:bodyPr/>
        <a:lstStyle/>
        <a:p>
          <a:endParaRPr lang="ru-RU"/>
        </a:p>
      </dgm:t>
    </dgm:pt>
    <dgm:pt modelId="{4023772E-7F1B-47E8-842F-A9DAAC2F3A13}" type="pres">
      <dgm:prSet presAssocID="{66861E72-5842-45F2-8037-A4AF70AEE049}" presName="accentRepeatNode" presStyleLbl="solidFgAcc1" presStyleIdx="0" presStyleCnt="4"/>
      <dgm:spPr/>
      <dgm:t>
        <a:bodyPr/>
        <a:lstStyle/>
        <a:p>
          <a:endParaRPr lang="ru-RU"/>
        </a:p>
      </dgm:t>
    </dgm:pt>
    <dgm:pt modelId="{EC87F741-D275-4081-B0BD-2555E37646B0}" type="pres">
      <dgm:prSet presAssocID="{33FB42F0-F1DA-4F31-A10D-5F6797DA3696}" presName="text_2" presStyleLbl="node1" presStyleIdx="1" presStyleCnt="4" custScaleY="119807">
        <dgm:presLayoutVars>
          <dgm:bulletEnabled val="1"/>
        </dgm:presLayoutVars>
      </dgm:prSet>
      <dgm:spPr/>
      <dgm:t>
        <a:bodyPr/>
        <a:lstStyle/>
        <a:p>
          <a:endParaRPr lang="ru-RU"/>
        </a:p>
      </dgm:t>
    </dgm:pt>
    <dgm:pt modelId="{2FDCEC50-322E-42DB-99E8-29DAFFDFEFAB}" type="pres">
      <dgm:prSet presAssocID="{33FB42F0-F1DA-4F31-A10D-5F6797DA3696}" presName="accent_2" presStyleCnt="0"/>
      <dgm:spPr/>
      <dgm:t>
        <a:bodyPr/>
        <a:lstStyle/>
        <a:p>
          <a:endParaRPr lang="ru-RU"/>
        </a:p>
      </dgm:t>
    </dgm:pt>
    <dgm:pt modelId="{37955B83-8675-49CC-87A2-549F7F1694AF}" type="pres">
      <dgm:prSet presAssocID="{33FB42F0-F1DA-4F31-A10D-5F6797DA3696}" presName="accentRepeatNode" presStyleLbl="solidFgAcc1" presStyleIdx="1" presStyleCnt="4"/>
      <dgm:spPr/>
      <dgm:t>
        <a:bodyPr/>
        <a:lstStyle/>
        <a:p>
          <a:endParaRPr lang="ru-RU"/>
        </a:p>
      </dgm:t>
    </dgm:pt>
    <dgm:pt modelId="{09109173-57BE-4995-8B1B-095C9C678122}" type="pres">
      <dgm:prSet presAssocID="{50DE0958-FD6A-40E5-ACBE-22DAC12ABEFE}" presName="text_3" presStyleLbl="node1" presStyleIdx="2" presStyleCnt="4" custScaleY="119807">
        <dgm:presLayoutVars>
          <dgm:bulletEnabled val="1"/>
        </dgm:presLayoutVars>
      </dgm:prSet>
      <dgm:spPr/>
      <dgm:t>
        <a:bodyPr/>
        <a:lstStyle/>
        <a:p>
          <a:endParaRPr lang="ru-RU"/>
        </a:p>
      </dgm:t>
    </dgm:pt>
    <dgm:pt modelId="{5268A12B-2B26-4762-A46E-3963C91683BC}" type="pres">
      <dgm:prSet presAssocID="{50DE0958-FD6A-40E5-ACBE-22DAC12ABEFE}" presName="accent_3" presStyleCnt="0"/>
      <dgm:spPr/>
      <dgm:t>
        <a:bodyPr/>
        <a:lstStyle/>
        <a:p>
          <a:endParaRPr lang="ru-RU"/>
        </a:p>
      </dgm:t>
    </dgm:pt>
    <dgm:pt modelId="{DED4CB22-3BEF-450C-8650-F6C167417129}" type="pres">
      <dgm:prSet presAssocID="{50DE0958-FD6A-40E5-ACBE-22DAC12ABEFE}" presName="accentRepeatNode" presStyleLbl="solidFgAcc1" presStyleIdx="2" presStyleCnt="4"/>
      <dgm:spPr/>
      <dgm:t>
        <a:bodyPr/>
        <a:lstStyle/>
        <a:p>
          <a:endParaRPr lang="ru-RU"/>
        </a:p>
      </dgm:t>
    </dgm:pt>
    <dgm:pt modelId="{F80C67BE-D76C-4CD3-8537-331A8D2C42CD}" type="pres">
      <dgm:prSet presAssocID="{E2EE7ED0-0D3E-4679-83C4-974611B7A1D0}" presName="text_4" presStyleLbl="node1" presStyleIdx="3" presStyleCnt="4" custScaleY="119807">
        <dgm:presLayoutVars>
          <dgm:bulletEnabled val="1"/>
        </dgm:presLayoutVars>
      </dgm:prSet>
      <dgm:spPr/>
      <dgm:t>
        <a:bodyPr/>
        <a:lstStyle/>
        <a:p>
          <a:endParaRPr lang="ru-RU"/>
        </a:p>
      </dgm:t>
    </dgm:pt>
    <dgm:pt modelId="{0192B8FD-F33E-4A50-8487-2A96E36AF51D}" type="pres">
      <dgm:prSet presAssocID="{E2EE7ED0-0D3E-4679-83C4-974611B7A1D0}" presName="accent_4" presStyleCnt="0"/>
      <dgm:spPr/>
      <dgm:t>
        <a:bodyPr/>
        <a:lstStyle/>
        <a:p>
          <a:endParaRPr lang="ru-RU"/>
        </a:p>
      </dgm:t>
    </dgm:pt>
    <dgm:pt modelId="{C04CFEB8-081F-4311-A05E-37FA8CB2816F}" type="pres">
      <dgm:prSet presAssocID="{E2EE7ED0-0D3E-4679-83C4-974611B7A1D0}" presName="accentRepeatNode" presStyleLbl="solidFgAcc1" presStyleIdx="3" presStyleCnt="4"/>
      <dgm:spPr/>
      <dgm:t>
        <a:bodyPr/>
        <a:lstStyle/>
        <a:p>
          <a:endParaRPr lang="ru-RU"/>
        </a:p>
      </dgm:t>
    </dgm:pt>
  </dgm:ptLst>
  <dgm:cxnLst>
    <dgm:cxn modelId="{EA10C96D-E2AF-4E78-ABA7-1D0C163C8948}" srcId="{600A3C69-0BFA-4E4D-B3BB-2831535E241F}" destId="{66861E72-5842-45F2-8037-A4AF70AEE049}" srcOrd="0" destOrd="0" parTransId="{E09F05EA-B511-4C15-AD1B-E404BF559F0A}" sibTransId="{9F47A677-C131-4263-82F3-F39FC4C89296}"/>
    <dgm:cxn modelId="{D6B000C6-8590-45FD-B9D0-4CC7D26F7C91}" type="presOf" srcId="{50DE0958-FD6A-40E5-ACBE-22DAC12ABEFE}" destId="{09109173-57BE-4995-8B1B-095C9C678122}" srcOrd="0" destOrd="0" presId="urn:microsoft.com/office/officeart/2008/layout/VerticalCurvedList"/>
    <dgm:cxn modelId="{D0F179B0-EAFF-48C3-8D14-DC46C1691BC2}" type="presOf" srcId="{600A3C69-0BFA-4E4D-B3BB-2831535E241F}" destId="{7EABAAEB-29AF-4A30-86AA-EC3193BC6AA9}" srcOrd="0" destOrd="0" presId="urn:microsoft.com/office/officeart/2008/layout/VerticalCurvedList"/>
    <dgm:cxn modelId="{D4BBAB8B-9E50-4E41-AE33-180F97D27DCE}" type="presOf" srcId="{E2EE7ED0-0D3E-4679-83C4-974611B7A1D0}" destId="{F80C67BE-D76C-4CD3-8537-331A8D2C42CD}" srcOrd="0" destOrd="0" presId="urn:microsoft.com/office/officeart/2008/layout/VerticalCurvedList"/>
    <dgm:cxn modelId="{180166C5-7DCA-41D1-A80C-D401550DE7D2}" type="presOf" srcId="{9F47A677-C131-4263-82F3-F39FC4C89296}" destId="{A89DBFA5-7980-4010-96DF-6A4D24ABAEB4}" srcOrd="0" destOrd="0" presId="urn:microsoft.com/office/officeart/2008/layout/VerticalCurvedList"/>
    <dgm:cxn modelId="{25A6B087-AF3C-4EEB-9927-A6DA9880F1D5}" srcId="{600A3C69-0BFA-4E4D-B3BB-2831535E241F}" destId="{E2EE7ED0-0D3E-4679-83C4-974611B7A1D0}" srcOrd="3" destOrd="0" parTransId="{B9F074A9-FFC9-4252-8CB1-3AE57A6A748B}" sibTransId="{54A4D1AC-4E7E-4DCA-A998-39883B276E3F}"/>
    <dgm:cxn modelId="{CD1A853E-1167-4B5F-B2EF-759906218CA2}" type="presOf" srcId="{66861E72-5842-45F2-8037-A4AF70AEE049}" destId="{C1EA9FE7-3CA0-4288-8074-6F68DF8CCECF}" srcOrd="0" destOrd="0" presId="urn:microsoft.com/office/officeart/2008/layout/VerticalCurvedList"/>
    <dgm:cxn modelId="{5B2EBC58-16B9-425B-BAB4-584A0564660F}" srcId="{600A3C69-0BFA-4E4D-B3BB-2831535E241F}" destId="{33FB42F0-F1DA-4F31-A10D-5F6797DA3696}" srcOrd="1" destOrd="0" parTransId="{0E0E3A02-D4EF-46B6-8A9A-3B8B6BA69818}" sibTransId="{82D3C790-8AA9-45D3-99BE-D364A0A05D87}"/>
    <dgm:cxn modelId="{6C22778E-DD90-41AD-8182-2E00E98BCA63}" type="presOf" srcId="{33FB42F0-F1DA-4F31-A10D-5F6797DA3696}" destId="{EC87F741-D275-4081-B0BD-2555E37646B0}" srcOrd="0" destOrd="0" presId="urn:microsoft.com/office/officeart/2008/layout/VerticalCurvedList"/>
    <dgm:cxn modelId="{9DEDAEB3-AD70-494A-BD5A-D9FEE1A2437D}" srcId="{600A3C69-0BFA-4E4D-B3BB-2831535E241F}" destId="{50DE0958-FD6A-40E5-ACBE-22DAC12ABEFE}" srcOrd="2" destOrd="0" parTransId="{1D74A505-E485-4F65-B5D2-1457CC9F314A}" sibTransId="{E0B5DBDF-F3AD-467E-8722-47922CB0A031}"/>
    <dgm:cxn modelId="{0A8516F8-F52C-4C86-98F5-6F896E1AD638}" type="presParOf" srcId="{7EABAAEB-29AF-4A30-86AA-EC3193BC6AA9}" destId="{E1913C95-0326-4F63-9406-893F3822257A}" srcOrd="0" destOrd="0" presId="urn:microsoft.com/office/officeart/2008/layout/VerticalCurvedList"/>
    <dgm:cxn modelId="{B326DAE9-5EB5-48BE-B286-445F4CF4BC27}" type="presParOf" srcId="{E1913C95-0326-4F63-9406-893F3822257A}" destId="{AAB6A2AF-4ECA-4869-B542-F61722BE9E18}" srcOrd="0" destOrd="0" presId="urn:microsoft.com/office/officeart/2008/layout/VerticalCurvedList"/>
    <dgm:cxn modelId="{ABE00212-19D1-4152-AF61-07C9C662814B}" type="presParOf" srcId="{AAB6A2AF-4ECA-4869-B542-F61722BE9E18}" destId="{33D5B1E8-9580-41A7-80CB-FAF6035F5C20}" srcOrd="0" destOrd="0" presId="urn:microsoft.com/office/officeart/2008/layout/VerticalCurvedList"/>
    <dgm:cxn modelId="{EB67A15D-6FF8-4671-95BF-6CC547A8785C}" type="presParOf" srcId="{AAB6A2AF-4ECA-4869-B542-F61722BE9E18}" destId="{A89DBFA5-7980-4010-96DF-6A4D24ABAEB4}" srcOrd="1" destOrd="0" presId="urn:microsoft.com/office/officeart/2008/layout/VerticalCurvedList"/>
    <dgm:cxn modelId="{CAFB5AAF-C4CC-40DC-AA81-27F4AF74DE27}" type="presParOf" srcId="{AAB6A2AF-4ECA-4869-B542-F61722BE9E18}" destId="{B049E510-39C9-4976-92C4-70CEA5472B8A}" srcOrd="2" destOrd="0" presId="urn:microsoft.com/office/officeart/2008/layout/VerticalCurvedList"/>
    <dgm:cxn modelId="{96810588-89B0-48E5-AEDD-CE690FF538E3}" type="presParOf" srcId="{AAB6A2AF-4ECA-4869-B542-F61722BE9E18}" destId="{37481859-86A5-4C6D-84AE-47FE8B028C34}" srcOrd="3" destOrd="0" presId="urn:microsoft.com/office/officeart/2008/layout/VerticalCurvedList"/>
    <dgm:cxn modelId="{072B252A-24A4-46F7-A97C-B08907255CDA}" type="presParOf" srcId="{E1913C95-0326-4F63-9406-893F3822257A}" destId="{C1EA9FE7-3CA0-4288-8074-6F68DF8CCECF}" srcOrd="1" destOrd="0" presId="urn:microsoft.com/office/officeart/2008/layout/VerticalCurvedList"/>
    <dgm:cxn modelId="{62D1933F-8509-4977-9863-81925FC8FBE8}" type="presParOf" srcId="{E1913C95-0326-4F63-9406-893F3822257A}" destId="{F427521C-D078-4562-B5C3-5D91505326E0}" srcOrd="2" destOrd="0" presId="urn:microsoft.com/office/officeart/2008/layout/VerticalCurvedList"/>
    <dgm:cxn modelId="{51BE7B8F-1A8A-4200-B829-5DFB255F5120}" type="presParOf" srcId="{F427521C-D078-4562-B5C3-5D91505326E0}" destId="{4023772E-7F1B-47E8-842F-A9DAAC2F3A13}" srcOrd="0" destOrd="0" presId="urn:microsoft.com/office/officeart/2008/layout/VerticalCurvedList"/>
    <dgm:cxn modelId="{A1FF02B7-B32B-4457-97C7-2699012B6212}" type="presParOf" srcId="{E1913C95-0326-4F63-9406-893F3822257A}" destId="{EC87F741-D275-4081-B0BD-2555E37646B0}" srcOrd="3" destOrd="0" presId="urn:microsoft.com/office/officeart/2008/layout/VerticalCurvedList"/>
    <dgm:cxn modelId="{7F34A8AC-47A5-4ACE-AB6E-E604EDDD044C}" type="presParOf" srcId="{E1913C95-0326-4F63-9406-893F3822257A}" destId="{2FDCEC50-322E-42DB-99E8-29DAFFDFEFAB}" srcOrd="4" destOrd="0" presId="urn:microsoft.com/office/officeart/2008/layout/VerticalCurvedList"/>
    <dgm:cxn modelId="{12B9F8BF-5554-4752-AA27-577B5DD8EC66}" type="presParOf" srcId="{2FDCEC50-322E-42DB-99E8-29DAFFDFEFAB}" destId="{37955B83-8675-49CC-87A2-549F7F1694AF}" srcOrd="0" destOrd="0" presId="urn:microsoft.com/office/officeart/2008/layout/VerticalCurvedList"/>
    <dgm:cxn modelId="{7DC3C502-F8B1-4C4D-BC81-A734A3367534}" type="presParOf" srcId="{E1913C95-0326-4F63-9406-893F3822257A}" destId="{09109173-57BE-4995-8B1B-095C9C678122}" srcOrd="5" destOrd="0" presId="urn:microsoft.com/office/officeart/2008/layout/VerticalCurvedList"/>
    <dgm:cxn modelId="{3AEF44A9-6C5A-4EA5-A72E-EC39F4822619}" type="presParOf" srcId="{E1913C95-0326-4F63-9406-893F3822257A}" destId="{5268A12B-2B26-4762-A46E-3963C91683BC}" srcOrd="6" destOrd="0" presId="urn:microsoft.com/office/officeart/2008/layout/VerticalCurvedList"/>
    <dgm:cxn modelId="{4BC51A19-FF4D-4246-96A1-013F28B8FD32}" type="presParOf" srcId="{5268A12B-2B26-4762-A46E-3963C91683BC}" destId="{DED4CB22-3BEF-450C-8650-F6C167417129}" srcOrd="0" destOrd="0" presId="urn:microsoft.com/office/officeart/2008/layout/VerticalCurvedList"/>
    <dgm:cxn modelId="{B5A9150E-5568-4FE6-BCFF-FB5E8B71F2B5}" type="presParOf" srcId="{E1913C95-0326-4F63-9406-893F3822257A}" destId="{F80C67BE-D76C-4CD3-8537-331A8D2C42CD}" srcOrd="7" destOrd="0" presId="urn:microsoft.com/office/officeart/2008/layout/VerticalCurvedList"/>
    <dgm:cxn modelId="{9913657F-89FE-4F82-9367-E9C92B9C3183}" type="presParOf" srcId="{E1913C95-0326-4F63-9406-893F3822257A}" destId="{0192B8FD-F33E-4A50-8487-2A96E36AF51D}" srcOrd="8" destOrd="0" presId="urn:microsoft.com/office/officeart/2008/layout/VerticalCurvedList"/>
    <dgm:cxn modelId="{D8209254-3704-4D89-8A4B-70E38796D5E6}" type="presParOf" srcId="{0192B8FD-F33E-4A50-8487-2A96E36AF51D}" destId="{C04CFEB8-081F-4311-A05E-37FA8CB281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4C88C-32B8-4C72-8BE7-627EBA8E66A1}">
      <dsp:nvSpPr>
        <dsp:cNvPr id="0" name=""/>
        <dsp:cNvSpPr/>
      </dsp:nvSpPr>
      <dsp:spPr>
        <a:xfrm>
          <a:off x="2874010" y="3036805"/>
          <a:ext cx="2379980" cy="2379980"/>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uk-UA" sz="2400" kern="1200" dirty="0" smtClean="0"/>
            <a:t>Туристичний продукт</a:t>
          </a:r>
          <a:endParaRPr lang="ru-RU" sz="2400" kern="1200" dirty="0"/>
        </a:p>
      </dsp:txBody>
      <dsp:txXfrm>
        <a:off x="3222550" y="3385345"/>
        <a:ext cx="1682900" cy="1682900"/>
      </dsp:txXfrm>
    </dsp:sp>
    <dsp:sp modelId="{1997F41C-6CA2-41A3-B095-B9BCE93902A0}">
      <dsp:nvSpPr>
        <dsp:cNvPr id="0" name=""/>
        <dsp:cNvSpPr/>
      </dsp:nvSpPr>
      <dsp:spPr>
        <a:xfrm rot="12900000">
          <a:off x="1161933" y="2560481"/>
          <a:ext cx="2013351" cy="678294"/>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3BE1107-BF08-4E87-BF48-6842C2EA5493}">
      <dsp:nvSpPr>
        <dsp:cNvPr id="0" name=""/>
        <dsp:cNvSpPr/>
      </dsp:nvSpPr>
      <dsp:spPr>
        <a:xfrm>
          <a:off x="213498" y="1417830"/>
          <a:ext cx="2260981" cy="1808784"/>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r>
            <a:rPr lang="uk-UA" sz="2800" kern="1200" dirty="0" smtClean="0"/>
            <a:t>Туристичні послуги</a:t>
          </a:r>
          <a:endParaRPr lang="ru-RU" sz="2800" kern="1200" dirty="0"/>
        </a:p>
      </dsp:txBody>
      <dsp:txXfrm>
        <a:off x="266475" y="1470807"/>
        <a:ext cx="2155027" cy="1702830"/>
      </dsp:txXfrm>
    </dsp:sp>
    <dsp:sp modelId="{F5616F9C-C5F4-4D72-A29C-0949537E1647}">
      <dsp:nvSpPr>
        <dsp:cNvPr id="0" name=""/>
        <dsp:cNvSpPr/>
      </dsp:nvSpPr>
      <dsp:spPr>
        <a:xfrm rot="16200000">
          <a:off x="3057324" y="1573802"/>
          <a:ext cx="2013351" cy="678294"/>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0293AAF-FED4-48FF-ACDC-A921D435950A}">
      <dsp:nvSpPr>
        <dsp:cNvPr id="0" name=""/>
        <dsp:cNvSpPr/>
      </dsp:nvSpPr>
      <dsp:spPr>
        <a:xfrm>
          <a:off x="2933509" y="1881"/>
          <a:ext cx="2260981" cy="1808784"/>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r>
            <a:rPr lang="uk-UA" sz="2800" kern="1200" dirty="0" smtClean="0"/>
            <a:t>Туристичні товари</a:t>
          </a:r>
          <a:endParaRPr lang="ru-RU" sz="2800" kern="1200" dirty="0"/>
        </a:p>
      </dsp:txBody>
      <dsp:txXfrm>
        <a:off x="2986486" y="54858"/>
        <a:ext cx="2155027" cy="1702830"/>
      </dsp:txXfrm>
    </dsp:sp>
    <dsp:sp modelId="{110BF929-7C05-4123-BED7-42806CF0EF42}">
      <dsp:nvSpPr>
        <dsp:cNvPr id="0" name=""/>
        <dsp:cNvSpPr/>
      </dsp:nvSpPr>
      <dsp:spPr>
        <a:xfrm rot="19500000">
          <a:off x="4952715" y="2560481"/>
          <a:ext cx="2013351" cy="678294"/>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B3EFCCE-3E40-4C43-A299-F613D7D992F8}">
      <dsp:nvSpPr>
        <dsp:cNvPr id="0" name=""/>
        <dsp:cNvSpPr/>
      </dsp:nvSpPr>
      <dsp:spPr>
        <a:xfrm>
          <a:off x="5653520" y="1417830"/>
          <a:ext cx="2260981" cy="1808784"/>
        </a:xfrm>
        <a:prstGeom prst="roundRect">
          <a:avLst>
            <a:gd name="adj" fmla="val 100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lvl="0" algn="ctr" defTabSz="1244600">
            <a:lnSpc>
              <a:spcPct val="90000"/>
            </a:lnSpc>
            <a:spcBef>
              <a:spcPct val="0"/>
            </a:spcBef>
            <a:spcAft>
              <a:spcPct val="35000"/>
            </a:spcAft>
          </a:pPr>
          <a:r>
            <a:rPr lang="uk-UA" sz="2800" kern="1200" dirty="0" smtClean="0"/>
            <a:t>Природні умови та антропогенні ресурси</a:t>
          </a:r>
          <a:endParaRPr lang="ru-RU" sz="2800" kern="1200" dirty="0"/>
        </a:p>
      </dsp:txBody>
      <dsp:txXfrm>
        <a:off x="5706497" y="1470807"/>
        <a:ext cx="2155027" cy="1702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4506A-64F7-439C-A7B5-72B570607AE3}">
      <dsp:nvSpPr>
        <dsp:cNvPr id="0" name=""/>
        <dsp:cNvSpPr/>
      </dsp:nvSpPr>
      <dsp:spPr>
        <a:xfrm>
          <a:off x="2611249" y="2520"/>
          <a:ext cx="2368471" cy="15395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зниження чутливості</a:t>
          </a:r>
          <a:endParaRPr lang="ru-RU" sz="2600" kern="1200" dirty="0"/>
        </a:p>
      </dsp:txBody>
      <dsp:txXfrm>
        <a:off x="2686401" y="77672"/>
        <a:ext cx="2218167" cy="1389202"/>
      </dsp:txXfrm>
    </dsp:sp>
    <dsp:sp modelId="{6805A38F-3E21-4C56-9634-B2A6BD3E39B2}">
      <dsp:nvSpPr>
        <dsp:cNvPr id="0" name=""/>
        <dsp:cNvSpPr/>
      </dsp:nvSpPr>
      <dsp:spPr>
        <a:xfrm>
          <a:off x="1742053" y="772273"/>
          <a:ext cx="4106864" cy="4106864"/>
        </a:xfrm>
        <a:custGeom>
          <a:avLst/>
          <a:gdLst/>
          <a:ahLst/>
          <a:cxnLst/>
          <a:rect l="0" t="0" r="0" b="0"/>
          <a:pathLst>
            <a:path>
              <a:moveTo>
                <a:pt x="3254877" y="388165"/>
              </a:moveTo>
              <a:arcTo wR="2053432" hR="2053432" stAng="18348566" swAng="364736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DC7366-2FC3-424F-8508-177349ABC750}">
      <dsp:nvSpPr>
        <dsp:cNvPr id="0" name=""/>
        <dsp:cNvSpPr/>
      </dsp:nvSpPr>
      <dsp:spPr>
        <a:xfrm>
          <a:off x="4389574" y="3082669"/>
          <a:ext cx="2368471" cy="15395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неприйняття втрат </a:t>
          </a:r>
          <a:endParaRPr lang="ru-RU" sz="2600" kern="1200" dirty="0"/>
        </a:p>
      </dsp:txBody>
      <dsp:txXfrm>
        <a:off x="4464726" y="3157821"/>
        <a:ext cx="2218167" cy="1389202"/>
      </dsp:txXfrm>
    </dsp:sp>
    <dsp:sp modelId="{A7EBBED8-684C-45CE-9EBE-331E07838F80}">
      <dsp:nvSpPr>
        <dsp:cNvPr id="0" name=""/>
        <dsp:cNvSpPr/>
      </dsp:nvSpPr>
      <dsp:spPr>
        <a:xfrm>
          <a:off x="1742053" y="772273"/>
          <a:ext cx="4106864" cy="4106864"/>
        </a:xfrm>
        <a:custGeom>
          <a:avLst/>
          <a:gdLst/>
          <a:ahLst/>
          <a:cxnLst/>
          <a:rect l="0" t="0" r="0" b="0"/>
          <a:pathLst>
            <a:path>
              <a:moveTo>
                <a:pt x="3030609" y="3859452"/>
              </a:moveTo>
              <a:arcTo wR="2053432" hR="2053432" stAng="3695020" swAng="340995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4525A7-5E13-41ED-85A3-85B3A6796FD8}">
      <dsp:nvSpPr>
        <dsp:cNvPr id="0" name=""/>
        <dsp:cNvSpPr/>
      </dsp:nvSpPr>
      <dsp:spPr>
        <a:xfrm>
          <a:off x="832924" y="3082669"/>
          <a:ext cx="2368471" cy="15395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асиметрії сприйняття </a:t>
          </a:r>
          <a:endParaRPr lang="ru-RU" sz="2600" kern="1200" dirty="0"/>
        </a:p>
      </dsp:txBody>
      <dsp:txXfrm>
        <a:off x="908076" y="3157821"/>
        <a:ext cx="2218167" cy="1389202"/>
      </dsp:txXfrm>
    </dsp:sp>
    <dsp:sp modelId="{1C02035A-D73F-40A3-AE3D-8CABE77923F7}">
      <dsp:nvSpPr>
        <dsp:cNvPr id="0" name=""/>
        <dsp:cNvSpPr/>
      </dsp:nvSpPr>
      <dsp:spPr>
        <a:xfrm>
          <a:off x="1742053" y="772273"/>
          <a:ext cx="4106864" cy="4106864"/>
        </a:xfrm>
        <a:custGeom>
          <a:avLst/>
          <a:gdLst/>
          <a:ahLst/>
          <a:cxnLst/>
          <a:rect l="0" t="0" r="0" b="0"/>
          <a:pathLst>
            <a:path>
              <a:moveTo>
                <a:pt x="13603" y="2289405"/>
              </a:moveTo>
              <a:arcTo wR="2053432" hR="2053432" stAng="10404071" swAng="364736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1DF77-BA1D-410F-923B-95809A148585}">
      <dsp:nvSpPr>
        <dsp:cNvPr id="0" name=""/>
        <dsp:cNvSpPr/>
      </dsp:nvSpPr>
      <dsp:spPr>
        <a:xfrm rot="16200000">
          <a:off x="686102" y="-686102"/>
          <a:ext cx="2365223" cy="3737428"/>
        </a:xfrm>
        <a:prstGeom prst="round1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Властивості (</a:t>
          </a:r>
          <a:r>
            <a:rPr lang="uk-UA" sz="2600" kern="1200" dirty="0" err="1" smtClean="0">
              <a:latin typeface="ALS Sector Regular" pitchFamily="50" charset="0"/>
              <a:cs typeface="ALS Sector Regular" pitchFamily="50" charset="0"/>
            </a:rPr>
            <a:t>Properties</a:t>
          </a:r>
          <a:r>
            <a:rPr lang="uk-UA" sz="2600" kern="1200" dirty="0" smtClean="0">
              <a:latin typeface="ALS Sector Regular" pitchFamily="50" charset="0"/>
              <a:cs typeface="ALS Sector Regular" pitchFamily="50" charset="0"/>
            </a:rPr>
            <a:t>)</a:t>
          </a:r>
          <a:endParaRPr lang="ru-RU" sz="2600" kern="1200" dirty="0">
            <a:latin typeface="ALS Sector Regular" pitchFamily="50" charset="0"/>
            <a:cs typeface="ALS Sector Regular" pitchFamily="50" charset="0"/>
          </a:endParaRPr>
        </a:p>
      </dsp:txBody>
      <dsp:txXfrm rot="5400000">
        <a:off x="0" y="0"/>
        <a:ext cx="3737428" cy="1773917"/>
      </dsp:txXfrm>
    </dsp:sp>
    <dsp:sp modelId="{01D2D10F-BB54-4429-8830-0D662CA439EC}">
      <dsp:nvSpPr>
        <dsp:cNvPr id="0" name=""/>
        <dsp:cNvSpPr/>
      </dsp:nvSpPr>
      <dsp:spPr>
        <a:xfrm>
          <a:off x="3737428" y="0"/>
          <a:ext cx="3737428" cy="2365223"/>
        </a:xfrm>
        <a:prstGeom prst="round1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Презентація продуктів </a:t>
          </a:r>
        </a:p>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a:t>
          </a:r>
          <a:r>
            <a:rPr lang="uk-UA" sz="2600" kern="1200" dirty="0" err="1" smtClean="0">
              <a:latin typeface="ALS Sector Regular" pitchFamily="50" charset="0"/>
              <a:cs typeface="ALS Sector Regular" pitchFamily="50" charset="0"/>
            </a:rPr>
            <a:t>Product</a:t>
          </a:r>
          <a:r>
            <a:rPr lang="uk-UA" sz="2600" kern="1200" dirty="0" smtClean="0">
              <a:latin typeface="ALS Sector Regular" pitchFamily="50" charset="0"/>
              <a:cs typeface="ALS Sector Regular" pitchFamily="50" charset="0"/>
            </a:rPr>
            <a:t> </a:t>
          </a:r>
          <a:r>
            <a:rPr lang="uk-UA" sz="2600" kern="1200" dirty="0" err="1" smtClean="0">
              <a:latin typeface="ALS Sector Regular" pitchFamily="50" charset="0"/>
              <a:cs typeface="ALS Sector Regular" pitchFamily="50" charset="0"/>
            </a:rPr>
            <a:t>presentation</a:t>
          </a:r>
          <a:r>
            <a:rPr lang="uk-UA" sz="2600" kern="1200" dirty="0" smtClean="0">
              <a:latin typeface="ALS Sector Regular" pitchFamily="50" charset="0"/>
              <a:cs typeface="ALS Sector Regular" pitchFamily="50" charset="0"/>
            </a:rPr>
            <a:t>)</a:t>
          </a:r>
          <a:endParaRPr lang="ru-RU" sz="2600" kern="1200" dirty="0">
            <a:latin typeface="ALS Sector Regular" pitchFamily="50" charset="0"/>
            <a:cs typeface="ALS Sector Regular" pitchFamily="50" charset="0"/>
          </a:endParaRPr>
        </a:p>
      </dsp:txBody>
      <dsp:txXfrm>
        <a:off x="3737428" y="0"/>
        <a:ext cx="3737428" cy="1773917"/>
      </dsp:txXfrm>
    </dsp:sp>
    <dsp:sp modelId="{883A6A22-D469-4D91-B4C8-CDFB6D94A8B4}">
      <dsp:nvSpPr>
        <dsp:cNvPr id="0" name=""/>
        <dsp:cNvSpPr/>
      </dsp:nvSpPr>
      <dsp:spPr>
        <a:xfrm rot="10800000">
          <a:off x="0" y="2365223"/>
          <a:ext cx="3737428" cy="2365223"/>
        </a:xfrm>
        <a:prstGeom prst="round1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Люди </a:t>
          </a:r>
        </a:p>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a:t>
          </a:r>
          <a:r>
            <a:rPr lang="uk-UA" sz="2600" kern="1200" dirty="0" err="1" smtClean="0">
              <a:latin typeface="ALS Sector Regular" pitchFamily="50" charset="0"/>
              <a:cs typeface="ALS Sector Regular" pitchFamily="50" charset="0"/>
            </a:rPr>
            <a:t>People</a:t>
          </a:r>
          <a:r>
            <a:rPr lang="uk-UA" sz="2600" kern="1200" dirty="0" smtClean="0">
              <a:latin typeface="ALS Sector Regular" pitchFamily="50" charset="0"/>
              <a:cs typeface="ALS Sector Regular" pitchFamily="50" charset="0"/>
            </a:rPr>
            <a:t>)</a:t>
          </a:r>
          <a:endParaRPr lang="ru-RU" sz="2600" kern="1200" dirty="0">
            <a:latin typeface="ALS Sector Regular" pitchFamily="50" charset="0"/>
            <a:cs typeface="ALS Sector Regular" pitchFamily="50" charset="0"/>
          </a:endParaRPr>
        </a:p>
      </dsp:txBody>
      <dsp:txXfrm rot="10800000">
        <a:off x="0" y="2956529"/>
        <a:ext cx="3737428" cy="1773917"/>
      </dsp:txXfrm>
    </dsp:sp>
    <dsp:sp modelId="{162240A6-E026-4DAE-B0C8-DD05C34757FE}">
      <dsp:nvSpPr>
        <dsp:cNvPr id="0" name=""/>
        <dsp:cNvSpPr/>
      </dsp:nvSpPr>
      <dsp:spPr>
        <a:xfrm rot="5400000">
          <a:off x="4423531" y="1679121"/>
          <a:ext cx="2365223" cy="3737428"/>
        </a:xfrm>
        <a:prstGeom prst="round1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Рекламні елементи (</a:t>
          </a:r>
          <a:r>
            <a:rPr lang="uk-UA" sz="2600" kern="1200" dirty="0" err="1" smtClean="0">
              <a:latin typeface="ALS Sector Regular" pitchFamily="50" charset="0"/>
              <a:cs typeface="ALS Sector Regular" pitchFamily="50" charset="0"/>
            </a:rPr>
            <a:t>Promotional</a:t>
          </a:r>
          <a:r>
            <a:rPr lang="uk-UA" sz="2600" kern="1200" dirty="0" smtClean="0">
              <a:latin typeface="ALS Sector Regular" pitchFamily="50" charset="0"/>
              <a:cs typeface="ALS Sector Regular" pitchFamily="50" charset="0"/>
            </a:rPr>
            <a:t> </a:t>
          </a:r>
          <a:r>
            <a:rPr lang="uk-UA" sz="2600" kern="1200" dirty="0" err="1" smtClean="0">
              <a:latin typeface="ALS Sector Regular" pitchFamily="50" charset="0"/>
              <a:cs typeface="ALS Sector Regular" pitchFamily="50" charset="0"/>
            </a:rPr>
            <a:t>applications</a:t>
          </a:r>
          <a:r>
            <a:rPr lang="uk-UA" sz="2600" kern="1200" dirty="0" smtClean="0">
              <a:latin typeface="ALS Sector Regular" pitchFamily="50" charset="0"/>
              <a:cs typeface="ALS Sector Regular" pitchFamily="50" charset="0"/>
            </a:rPr>
            <a:t>)</a:t>
          </a:r>
          <a:endParaRPr lang="ru-RU" sz="2600" kern="1200" dirty="0">
            <a:latin typeface="ALS Sector Regular" pitchFamily="50" charset="0"/>
            <a:cs typeface="ALS Sector Regular" pitchFamily="50" charset="0"/>
          </a:endParaRPr>
        </a:p>
      </dsp:txBody>
      <dsp:txXfrm rot="-5400000">
        <a:off x="3737428" y="2956528"/>
        <a:ext cx="3737428" cy="1773917"/>
      </dsp:txXfrm>
    </dsp:sp>
    <dsp:sp modelId="{C1393EE7-E3E0-4672-9783-658EAB825DC6}">
      <dsp:nvSpPr>
        <dsp:cNvPr id="0" name=""/>
        <dsp:cNvSpPr/>
      </dsp:nvSpPr>
      <dsp:spPr>
        <a:xfrm>
          <a:off x="2616199" y="1773917"/>
          <a:ext cx="2242457" cy="1182611"/>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latin typeface="ALS Sector Regular" pitchFamily="50" charset="0"/>
              <a:cs typeface="ALS Sector Regular" pitchFamily="50" charset="0"/>
            </a:rPr>
            <a:t>4</a:t>
          </a:r>
          <a:r>
            <a:rPr lang="en-US" sz="2600" kern="1200" dirty="0" smtClean="0">
              <a:latin typeface="ALS Sector Regular" pitchFamily="50" charset="0"/>
              <a:cs typeface="ALS Sector Regular" pitchFamily="50" charset="0"/>
            </a:rPr>
            <a:t>P</a:t>
          </a:r>
          <a:endParaRPr lang="ru-RU" sz="2600" kern="1200" dirty="0">
            <a:latin typeface="ALS Sector Regular" pitchFamily="50" charset="0"/>
            <a:cs typeface="ALS Sector Regular" pitchFamily="50" charset="0"/>
          </a:endParaRPr>
        </a:p>
      </dsp:txBody>
      <dsp:txXfrm>
        <a:off x="2673929" y="1831647"/>
        <a:ext cx="2126997" cy="106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11A99-B8A6-45CE-AE3D-33812E0F3ABA}">
      <dsp:nvSpPr>
        <dsp:cNvPr id="0" name=""/>
        <dsp:cNvSpPr/>
      </dsp:nvSpPr>
      <dsp:spPr>
        <a:xfrm>
          <a:off x="838178" y="0"/>
          <a:ext cx="4351338" cy="4351338"/>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ru-RU" sz="2300" kern="1200" dirty="0"/>
        </a:p>
      </dsp:txBody>
      <dsp:txXfrm>
        <a:off x="2253451" y="217566"/>
        <a:ext cx="1520792" cy="652700"/>
      </dsp:txXfrm>
    </dsp:sp>
    <dsp:sp modelId="{17530F10-B696-46B1-8CA3-ECEDEDD2FB6F}">
      <dsp:nvSpPr>
        <dsp:cNvPr id="0" name=""/>
        <dsp:cNvSpPr/>
      </dsp:nvSpPr>
      <dsp:spPr>
        <a:xfrm>
          <a:off x="1510590" y="1087834"/>
          <a:ext cx="3263503" cy="3263503"/>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ru-RU" sz="2100" kern="1200"/>
        </a:p>
      </dsp:txBody>
      <dsp:txXfrm>
        <a:off x="2381946" y="1291803"/>
        <a:ext cx="1520792" cy="611906"/>
      </dsp:txXfrm>
    </dsp:sp>
    <dsp:sp modelId="{6BAD509F-136E-4EB5-A602-AF3B592AFE38}">
      <dsp:nvSpPr>
        <dsp:cNvPr id="0" name=""/>
        <dsp:cNvSpPr/>
      </dsp:nvSpPr>
      <dsp:spPr>
        <a:xfrm>
          <a:off x="2054508" y="2175669"/>
          <a:ext cx="2175669" cy="2175669"/>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ru-RU" sz="3100" kern="1200" dirty="0"/>
        </a:p>
      </dsp:txBody>
      <dsp:txXfrm>
        <a:off x="2373127" y="2719586"/>
        <a:ext cx="153843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29BC0-FF99-47B4-816A-9ED008B56F30}">
      <dsp:nvSpPr>
        <dsp:cNvPr id="0" name=""/>
        <dsp:cNvSpPr/>
      </dsp:nvSpPr>
      <dsp:spPr>
        <a:xfrm rot="16200000">
          <a:off x="368" y="200015"/>
          <a:ext cx="2312930" cy="2312930"/>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ru-RU" sz="3800" kern="1200" dirty="0"/>
        </a:p>
      </dsp:txBody>
      <dsp:txXfrm rot="5400000">
        <a:off x="368" y="778247"/>
        <a:ext cx="1908167" cy="1156465"/>
      </dsp:txXfrm>
    </dsp:sp>
    <dsp:sp modelId="{A1231659-BB15-4AC6-8FD9-463515E73B48}">
      <dsp:nvSpPr>
        <dsp:cNvPr id="0" name=""/>
        <dsp:cNvSpPr/>
      </dsp:nvSpPr>
      <dsp:spPr>
        <a:xfrm rot="5400000">
          <a:off x="2447386" y="200015"/>
          <a:ext cx="2312930" cy="2312930"/>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ru-RU" sz="3800" kern="1200" dirty="0"/>
        </a:p>
      </dsp:txBody>
      <dsp:txXfrm rot="-5400000">
        <a:off x="2852149" y="778248"/>
        <a:ext cx="1908167" cy="1156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57296-3766-4AD1-AF29-A86BC3648879}">
      <dsp:nvSpPr>
        <dsp:cNvPr id="0" name=""/>
        <dsp:cNvSpPr/>
      </dsp:nvSpPr>
      <dsp:spPr>
        <a:xfrm rot="10800000">
          <a:off x="924949" y="3487"/>
          <a:ext cx="10077431" cy="13228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3086" tIns="87630" rIns="163576" bIns="87630" numCol="1" spcCol="1270" anchor="ctr" anchorCtr="0">
          <a:noAutofit/>
        </a:bodyPr>
        <a:lstStyle/>
        <a:p>
          <a:pPr lvl="0" algn="ctr" defTabSz="1022350">
            <a:lnSpc>
              <a:spcPct val="90000"/>
            </a:lnSpc>
            <a:spcBef>
              <a:spcPct val="0"/>
            </a:spcBef>
            <a:spcAft>
              <a:spcPct val="35000"/>
            </a:spcAft>
          </a:pPr>
          <a:r>
            <a:rPr lang="uk-UA" sz="2300" kern="1200" dirty="0" smtClean="0"/>
            <a:t>Споживач завжди долає відстань, що відокремлює його від продукту й місця споживання, а не навпаки</a:t>
          </a:r>
          <a:endParaRPr lang="ru-RU" sz="2300" kern="1200" dirty="0">
            <a:latin typeface="ALS Sector Regular" pitchFamily="50" charset="0"/>
            <a:cs typeface="ALS Sector Regular" pitchFamily="50" charset="0"/>
          </a:endParaRPr>
        </a:p>
      </dsp:txBody>
      <dsp:txXfrm rot="10800000">
        <a:off x="1255655" y="3487"/>
        <a:ext cx="9746725" cy="1322826"/>
      </dsp:txXfrm>
    </dsp:sp>
    <dsp:sp modelId="{09FF9CDD-3BD0-4E8D-8A4B-E012ED31347E}">
      <dsp:nvSpPr>
        <dsp:cNvPr id="0" name=""/>
        <dsp:cNvSpPr/>
      </dsp:nvSpPr>
      <dsp:spPr>
        <a:xfrm>
          <a:off x="0" y="71795"/>
          <a:ext cx="1186210" cy="11862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5A4C42-BC7D-49FB-BB02-8101BDF04D48}">
      <dsp:nvSpPr>
        <dsp:cNvPr id="0" name=""/>
        <dsp:cNvSpPr/>
      </dsp:nvSpPr>
      <dsp:spPr>
        <a:xfrm rot="10800000">
          <a:off x="944977" y="1648984"/>
          <a:ext cx="10037376" cy="118621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3086" tIns="87630" rIns="163576" bIns="87630" numCol="1" spcCol="1270" anchor="ctr" anchorCtr="0">
          <a:noAutofit/>
        </a:bodyPr>
        <a:lstStyle/>
        <a:p>
          <a:pPr lvl="0" algn="ctr" defTabSz="1022350">
            <a:lnSpc>
              <a:spcPct val="90000"/>
            </a:lnSpc>
            <a:spcBef>
              <a:spcPct val="0"/>
            </a:spcBef>
            <a:spcAft>
              <a:spcPct val="35000"/>
            </a:spcAft>
          </a:pPr>
          <a:r>
            <a:rPr lang="uk-UA" sz="2300" kern="1200" dirty="0" smtClean="0"/>
            <a:t>Туристичний продукт формується зусиллями багатьох підприємств, і сприйняття якості однієї туристичної послуги знаходиться під впливом від якості інших послуг, включених в цей продукт</a:t>
          </a:r>
          <a:endParaRPr lang="ru-RU" sz="2300" kern="1200" dirty="0">
            <a:latin typeface="ALS Sector Regular" pitchFamily="50" charset="0"/>
            <a:cs typeface="ALS Sector Regular" pitchFamily="50" charset="0"/>
          </a:endParaRPr>
        </a:p>
      </dsp:txBody>
      <dsp:txXfrm rot="10800000">
        <a:off x="1241529" y="1648984"/>
        <a:ext cx="9740824" cy="1186210"/>
      </dsp:txXfrm>
    </dsp:sp>
    <dsp:sp modelId="{18A0BA29-93A5-418A-8120-06F5E470FF89}">
      <dsp:nvSpPr>
        <dsp:cNvPr id="0" name=""/>
        <dsp:cNvSpPr/>
      </dsp:nvSpPr>
      <dsp:spPr>
        <a:xfrm>
          <a:off x="0" y="1648984"/>
          <a:ext cx="1186210" cy="11862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978A126-46AC-4659-9970-5FAC62B23565}">
      <dsp:nvSpPr>
        <dsp:cNvPr id="0" name=""/>
        <dsp:cNvSpPr/>
      </dsp:nvSpPr>
      <dsp:spPr>
        <a:xfrm rot="10800000">
          <a:off x="944977" y="3157865"/>
          <a:ext cx="10037376" cy="118621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3086" tIns="87630" rIns="163576" bIns="87630" numCol="1" spcCol="1270" anchor="ctr" anchorCtr="0">
          <a:noAutofit/>
        </a:bodyPr>
        <a:lstStyle/>
        <a:p>
          <a:pPr lvl="0" algn="ctr" defTabSz="1022350">
            <a:lnSpc>
              <a:spcPct val="90000"/>
            </a:lnSpc>
            <a:spcBef>
              <a:spcPct val="0"/>
            </a:spcBef>
            <a:spcAft>
              <a:spcPct val="35000"/>
            </a:spcAft>
          </a:pPr>
          <a:r>
            <a:rPr lang="uk-UA" sz="2300" kern="1200" dirty="0" smtClean="0"/>
            <a:t>Туристична послуга залежить від таких змінних, як простір і час, для неї характерна коливання попиту. </a:t>
          </a:r>
          <a:endParaRPr lang="ru-RU" sz="2300" kern="1200" dirty="0">
            <a:latin typeface="ALS Sector Regular" pitchFamily="50" charset="0"/>
            <a:cs typeface="ALS Sector Regular" pitchFamily="50" charset="0"/>
          </a:endParaRPr>
        </a:p>
      </dsp:txBody>
      <dsp:txXfrm rot="10800000">
        <a:off x="1241529" y="3157865"/>
        <a:ext cx="9740824" cy="1186210"/>
      </dsp:txXfrm>
    </dsp:sp>
    <dsp:sp modelId="{50EBC963-F589-46CC-8FAD-5E4B8FCD0415}">
      <dsp:nvSpPr>
        <dsp:cNvPr id="0" name=""/>
        <dsp:cNvSpPr/>
      </dsp:nvSpPr>
      <dsp:spPr>
        <a:xfrm>
          <a:off x="0" y="3157865"/>
          <a:ext cx="1186210" cy="11862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C96D6-CD0B-42E8-85C0-9C5905C53996}">
      <dsp:nvSpPr>
        <dsp:cNvPr id="0" name=""/>
        <dsp:cNvSpPr/>
      </dsp:nvSpPr>
      <dsp:spPr>
        <a:xfrm>
          <a:off x="-5787973" y="-886407"/>
          <a:ext cx="6894950" cy="6894950"/>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B851B5-8272-42BB-B898-1FBA639E7212}">
      <dsp:nvSpPr>
        <dsp:cNvPr id="0" name=""/>
        <dsp:cNvSpPr/>
      </dsp:nvSpPr>
      <dsp:spPr>
        <a:xfrm>
          <a:off x="359317" y="216627"/>
          <a:ext cx="10646701"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природно-кліматичні</a:t>
          </a:r>
          <a:endParaRPr lang="ru-RU" sz="2500" kern="1200" dirty="0">
            <a:latin typeface="ALS Sector Regular" pitchFamily="50" charset="0"/>
            <a:cs typeface="ALS Sector Regular" pitchFamily="50" charset="0"/>
          </a:endParaRPr>
        </a:p>
      </dsp:txBody>
      <dsp:txXfrm>
        <a:off x="359317" y="216627"/>
        <a:ext cx="10646701" cy="497949"/>
      </dsp:txXfrm>
    </dsp:sp>
    <dsp:sp modelId="{58C86DDF-4AED-4CF3-831E-D1FD4FB55943}">
      <dsp:nvSpPr>
        <dsp:cNvPr id="0" name=""/>
        <dsp:cNvSpPr/>
      </dsp:nvSpPr>
      <dsp:spPr>
        <a:xfrm>
          <a:off x="68380" y="174664"/>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7DE4A-4F08-4276-82EC-9188F38B4F98}">
      <dsp:nvSpPr>
        <dsp:cNvPr id="0" name=""/>
        <dsp:cNvSpPr/>
      </dsp:nvSpPr>
      <dsp:spPr>
        <a:xfrm>
          <a:off x="780869" y="915286"/>
          <a:ext cx="10225149"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економічні - структура споживання</a:t>
          </a:r>
          <a:endParaRPr lang="ru-RU" sz="2500" kern="1200" dirty="0">
            <a:latin typeface="ALS Sector Regular" pitchFamily="50" charset="0"/>
            <a:cs typeface="ALS Sector Regular" pitchFamily="50" charset="0"/>
          </a:endParaRPr>
        </a:p>
      </dsp:txBody>
      <dsp:txXfrm>
        <a:off x="780869" y="915286"/>
        <a:ext cx="10225149" cy="497949"/>
      </dsp:txXfrm>
    </dsp:sp>
    <dsp:sp modelId="{19ADCE12-5517-4323-BFFC-7411BA11E6E8}">
      <dsp:nvSpPr>
        <dsp:cNvPr id="0" name=""/>
        <dsp:cNvSpPr/>
      </dsp:nvSpPr>
      <dsp:spPr>
        <a:xfrm>
          <a:off x="489932" y="873324"/>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7FC74D-CFFE-4D5E-B3B4-3686F3818C83}">
      <dsp:nvSpPr>
        <dsp:cNvPr id="0" name=""/>
        <dsp:cNvSpPr/>
      </dsp:nvSpPr>
      <dsp:spPr>
        <a:xfrm>
          <a:off x="1011877" y="1613433"/>
          <a:ext cx="9994141"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соціальні – наявність вільного часу</a:t>
          </a:r>
          <a:endParaRPr lang="ru-RU" sz="2500" kern="1200" dirty="0">
            <a:latin typeface="ALS Sector Regular" pitchFamily="50" charset="0"/>
            <a:cs typeface="ALS Sector Regular" pitchFamily="50" charset="0"/>
          </a:endParaRPr>
        </a:p>
      </dsp:txBody>
      <dsp:txXfrm>
        <a:off x="1011877" y="1613433"/>
        <a:ext cx="9994141" cy="497949"/>
      </dsp:txXfrm>
    </dsp:sp>
    <dsp:sp modelId="{7E79934C-2FF6-4EDA-B0C4-4EA3DDFCF8FD}">
      <dsp:nvSpPr>
        <dsp:cNvPr id="0" name=""/>
        <dsp:cNvSpPr/>
      </dsp:nvSpPr>
      <dsp:spPr>
        <a:xfrm>
          <a:off x="720940" y="1571471"/>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1137D-849A-437B-AB6D-2CA424C21EDB}">
      <dsp:nvSpPr>
        <dsp:cNvPr id="0" name=""/>
        <dsp:cNvSpPr/>
      </dsp:nvSpPr>
      <dsp:spPr>
        <a:xfrm>
          <a:off x="1085636" y="2312093"/>
          <a:ext cx="9920382"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демографічні - диференційований попит віком, статтю тощо</a:t>
          </a:r>
          <a:endParaRPr lang="ru-RU" sz="2500" kern="1200" dirty="0">
            <a:latin typeface="ALS Sector Regular" pitchFamily="50" charset="0"/>
            <a:cs typeface="ALS Sector Regular" pitchFamily="50" charset="0"/>
          </a:endParaRPr>
        </a:p>
      </dsp:txBody>
      <dsp:txXfrm>
        <a:off x="1085636" y="2312093"/>
        <a:ext cx="9920382" cy="497949"/>
      </dsp:txXfrm>
    </dsp:sp>
    <dsp:sp modelId="{DCB54B40-ACF4-4DEC-8FE0-05197396F056}">
      <dsp:nvSpPr>
        <dsp:cNvPr id="0" name=""/>
        <dsp:cNvSpPr/>
      </dsp:nvSpPr>
      <dsp:spPr>
        <a:xfrm>
          <a:off x="794699" y="2270130"/>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E8865A-93A4-4C6E-8D0E-E65B6D18C363}">
      <dsp:nvSpPr>
        <dsp:cNvPr id="0" name=""/>
        <dsp:cNvSpPr/>
      </dsp:nvSpPr>
      <dsp:spPr>
        <a:xfrm>
          <a:off x="1011877" y="3010752"/>
          <a:ext cx="9994141"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психологічні - традиції, мода, наслідування</a:t>
          </a:r>
          <a:endParaRPr lang="ru-RU" sz="2500" kern="1200" dirty="0">
            <a:latin typeface="ALS Sector Regular" pitchFamily="50" charset="0"/>
            <a:cs typeface="ALS Sector Regular" pitchFamily="50" charset="0"/>
          </a:endParaRPr>
        </a:p>
      </dsp:txBody>
      <dsp:txXfrm>
        <a:off x="1011877" y="3010752"/>
        <a:ext cx="9994141" cy="497949"/>
      </dsp:txXfrm>
    </dsp:sp>
    <dsp:sp modelId="{D0A59909-EC63-4A83-BA8E-E021022E65F7}">
      <dsp:nvSpPr>
        <dsp:cNvPr id="0" name=""/>
        <dsp:cNvSpPr/>
      </dsp:nvSpPr>
      <dsp:spPr>
        <a:xfrm>
          <a:off x="720940" y="2968790"/>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490405-9A58-4933-B309-2EBAC7955C71}">
      <dsp:nvSpPr>
        <dsp:cNvPr id="0" name=""/>
        <dsp:cNvSpPr/>
      </dsp:nvSpPr>
      <dsp:spPr>
        <a:xfrm>
          <a:off x="780869" y="3708899"/>
          <a:ext cx="10225149"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матеріально-технічні - розвиток інфраструктури</a:t>
          </a:r>
          <a:endParaRPr lang="ru-RU" sz="2500" kern="1200" dirty="0">
            <a:latin typeface="ALS Sector Regular" pitchFamily="50" charset="0"/>
            <a:cs typeface="ALS Sector Regular" pitchFamily="50" charset="0"/>
          </a:endParaRPr>
        </a:p>
      </dsp:txBody>
      <dsp:txXfrm>
        <a:off x="780869" y="3708899"/>
        <a:ext cx="10225149" cy="497949"/>
      </dsp:txXfrm>
    </dsp:sp>
    <dsp:sp modelId="{17FCB583-1D6F-4525-B743-6126AF0D3DA2}">
      <dsp:nvSpPr>
        <dsp:cNvPr id="0" name=""/>
        <dsp:cNvSpPr/>
      </dsp:nvSpPr>
      <dsp:spPr>
        <a:xfrm>
          <a:off x="489932" y="3666937"/>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3559E-4D96-4F29-8A45-A26701E6D0C8}">
      <dsp:nvSpPr>
        <dsp:cNvPr id="0" name=""/>
        <dsp:cNvSpPr/>
      </dsp:nvSpPr>
      <dsp:spPr>
        <a:xfrm>
          <a:off x="359317" y="4407558"/>
          <a:ext cx="10646701" cy="497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490" tIns="63500" rIns="63500" bIns="63500" numCol="1" spcCol="1270" anchor="ctr" anchorCtr="0">
          <a:noAutofit/>
        </a:bodyPr>
        <a:lstStyle/>
        <a:p>
          <a:pPr lvl="0" algn="l" defTabSz="1111250">
            <a:lnSpc>
              <a:spcPct val="90000"/>
            </a:lnSpc>
            <a:spcBef>
              <a:spcPct val="0"/>
            </a:spcBef>
            <a:spcAft>
              <a:spcPct val="35000"/>
            </a:spcAft>
          </a:pPr>
          <a:r>
            <a:rPr lang="uk-UA" sz="2500" kern="1200" dirty="0" smtClean="0">
              <a:latin typeface="ALS Sector Regular" pitchFamily="50" charset="0"/>
              <a:cs typeface="ALS Sector Regular" pitchFamily="50" charset="0"/>
            </a:rPr>
            <a:t>технологічні - комплексний підхід в наданні якісних послуг</a:t>
          </a:r>
          <a:endParaRPr lang="ru-RU" sz="2500" kern="1200" dirty="0">
            <a:latin typeface="ALS Sector Regular" pitchFamily="50" charset="0"/>
            <a:cs typeface="ALS Sector Regular" pitchFamily="50" charset="0"/>
          </a:endParaRPr>
        </a:p>
      </dsp:txBody>
      <dsp:txXfrm>
        <a:off x="359317" y="4407558"/>
        <a:ext cx="10646701" cy="497949"/>
      </dsp:txXfrm>
    </dsp:sp>
    <dsp:sp modelId="{A2A43083-FE10-4567-AA2D-655D137C1568}">
      <dsp:nvSpPr>
        <dsp:cNvPr id="0" name=""/>
        <dsp:cNvSpPr/>
      </dsp:nvSpPr>
      <dsp:spPr>
        <a:xfrm>
          <a:off x="68380" y="4365596"/>
          <a:ext cx="581874" cy="5818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57296-3766-4AD1-AF29-A86BC3648879}">
      <dsp:nvSpPr>
        <dsp:cNvPr id="0" name=""/>
        <dsp:cNvSpPr/>
      </dsp:nvSpPr>
      <dsp:spPr>
        <a:xfrm rot="10800000">
          <a:off x="924949" y="2670"/>
          <a:ext cx="10077431" cy="80065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605"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latin typeface="ALS Sector Regular" pitchFamily="50" charset="0"/>
              <a:cs typeface="ALS Sector Regular" pitchFamily="50" charset="0"/>
            </a:rPr>
            <a:t>Між очікуванням споживачів і сприйняттям менеджерів</a:t>
          </a:r>
          <a:endParaRPr lang="ru-RU" sz="2100" kern="1200" dirty="0">
            <a:latin typeface="ALS Sector Regular" pitchFamily="50" charset="0"/>
            <a:cs typeface="ALS Sector Regular" pitchFamily="50" charset="0"/>
          </a:endParaRPr>
        </a:p>
      </dsp:txBody>
      <dsp:txXfrm rot="10800000">
        <a:off x="1125113" y="2670"/>
        <a:ext cx="9877267" cy="800657"/>
      </dsp:txXfrm>
    </dsp:sp>
    <dsp:sp modelId="{09FF9CDD-3BD0-4E8D-8A4B-E012ED31347E}">
      <dsp:nvSpPr>
        <dsp:cNvPr id="0" name=""/>
        <dsp:cNvSpPr/>
      </dsp:nvSpPr>
      <dsp:spPr>
        <a:xfrm>
          <a:off x="710465" y="44014"/>
          <a:ext cx="717969" cy="717969"/>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5A4C42-BC7D-49FB-BB02-8101BDF04D48}">
      <dsp:nvSpPr>
        <dsp:cNvPr id="0" name=""/>
        <dsp:cNvSpPr/>
      </dsp:nvSpPr>
      <dsp:spPr>
        <a:xfrm rot="10800000">
          <a:off x="944977" y="1004736"/>
          <a:ext cx="10037376" cy="71796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605"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latin typeface="ALS Sector Regular" pitchFamily="50" charset="0"/>
              <a:cs typeface="ALS Sector Regular" pitchFamily="50" charset="0"/>
            </a:rPr>
            <a:t>Між сприйняттям менеджерами очікування споживачів і специфікацією якості продукту</a:t>
          </a:r>
          <a:endParaRPr lang="ru-RU" sz="2100" kern="1200" dirty="0">
            <a:latin typeface="ALS Sector Regular" pitchFamily="50" charset="0"/>
            <a:cs typeface="ALS Sector Regular" pitchFamily="50" charset="0"/>
          </a:endParaRPr>
        </a:p>
      </dsp:txBody>
      <dsp:txXfrm rot="10800000">
        <a:off x="1124469" y="1004736"/>
        <a:ext cx="9857884" cy="717969"/>
      </dsp:txXfrm>
    </dsp:sp>
    <dsp:sp modelId="{18A0BA29-93A5-418A-8120-06F5E470FF89}">
      <dsp:nvSpPr>
        <dsp:cNvPr id="0" name=""/>
        <dsp:cNvSpPr/>
      </dsp:nvSpPr>
      <dsp:spPr>
        <a:xfrm>
          <a:off x="710465" y="1004736"/>
          <a:ext cx="717969" cy="717969"/>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978A126-46AC-4659-9970-5FAC62B23565}">
      <dsp:nvSpPr>
        <dsp:cNvPr id="0" name=""/>
        <dsp:cNvSpPr/>
      </dsp:nvSpPr>
      <dsp:spPr>
        <a:xfrm rot="10800000">
          <a:off x="944977" y="1924113"/>
          <a:ext cx="10037376" cy="71796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605"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latin typeface="ALS Sector Regular" pitchFamily="50" charset="0"/>
              <a:cs typeface="ALS Sector Regular" pitchFamily="50" charset="0"/>
            </a:rPr>
            <a:t>Між специфікацією якості продукту і враженням споживача від продукту, що купується</a:t>
          </a:r>
          <a:endParaRPr lang="ru-RU" sz="2100" kern="1200" dirty="0">
            <a:latin typeface="ALS Sector Regular" pitchFamily="50" charset="0"/>
            <a:cs typeface="ALS Sector Regular" pitchFamily="50" charset="0"/>
          </a:endParaRPr>
        </a:p>
      </dsp:txBody>
      <dsp:txXfrm rot="10800000">
        <a:off x="1124469" y="1924113"/>
        <a:ext cx="9857884" cy="717969"/>
      </dsp:txXfrm>
    </dsp:sp>
    <dsp:sp modelId="{50EBC963-F589-46CC-8FAD-5E4B8FCD0415}">
      <dsp:nvSpPr>
        <dsp:cNvPr id="0" name=""/>
        <dsp:cNvSpPr/>
      </dsp:nvSpPr>
      <dsp:spPr>
        <a:xfrm>
          <a:off x="710465" y="1924113"/>
          <a:ext cx="717969" cy="717969"/>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73C2F2-BDDC-4D26-9D39-BB3F8CBC8A86}">
      <dsp:nvSpPr>
        <dsp:cNvPr id="0" name=""/>
        <dsp:cNvSpPr/>
      </dsp:nvSpPr>
      <dsp:spPr>
        <a:xfrm rot="10800000">
          <a:off x="944977" y="2843490"/>
          <a:ext cx="10037376" cy="71796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605"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latin typeface="ALS Sector Regular" pitchFamily="50" charset="0"/>
              <a:cs typeface="ALS Sector Regular" pitchFamily="50" charset="0"/>
            </a:rPr>
            <a:t>Між враженнями споживачів від продукту і зовнішніми комунікаціями споживача</a:t>
          </a:r>
          <a:endParaRPr lang="ru-RU" sz="2100" kern="1200" dirty="0">
            <a:latin typeface="ALS Sector Regular" pitchFamily="50" charset="0"/>
            <a:cs typeface="ALS Sector Regular" pitchFamily="50" charset="0"/>
          </a:endParaRPr>
        </a:p>
      </dsp:txBody>
      <dsp:txXfrm rot="10800000">
        <a:off x="1124469" y="2843490"/>
        <a:ext cx="9857884" cy="717969"/>
      </dsp:txXfrm>
    </dsp:sp>
    <dsp:sp modelId="{89C076D8-59B1-4C46-839F-27AEB0FD3C86}">
      <dsp:nvSpPr>
        <dsp:cNvPr id="0" name=""/>
        <dsp:cNvSpPr/>
      </dsp:nvSpPr>
      <dsp:spPr>
        <a:xfrm>
          <a:off x="710465" y="2843490"/>
          <a:ext cx="717969" cy="717969"/>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4B4851F-C06A-4BF7-9D5F-B54EC6B790F2}">
      <dsp:nvSpPr>
        <dsp:cNvPr id="0" name=""/>
        <dsp:cNvSpPr/>
      </dsp:nvSpPr>
      <dsp:spPr>
        <a:xfrm rot="10800000">
          <a:off x="944977" y="3762866"/>
          <a:ext cx="10037376" cy="71796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6605" tIns="80010" rIns="149352" bIns="80010" numCol="1" spcCol="1270" anchor="ctr" anchorCtr="0">
          <a:noAutofit/>
        </a:bodyPr>
        <a:lstStyle/>
        <a:p>
          <a:pPr lvl="0" algn="ctr" defTabSz="933450">
            <a:lnSpc>
              <a:spcPct val="90000"/>
            </a:lnSpc>
            <a:spcBef>
              <a:spcPct val="0"/>
            </a:spcBef>
            <a:spcAft>
              <a:spcPct val="35000"/>
            </a:spcAft>
          </a:pPr>
          <a:r>
            <a:rPr lang="uk-UA" sz="2100" kern="1200" dirty="0" smtClean="0">
              <a:latin typeface="ALS Sector Regular" pitchFamily="50" charset="0"/>
              <a:cs typeface="ALS Sector Regular" pitchFamily="50" charset="0"/>
            </a:rPr>
            <a:t>Між очікуваннями від продукту і враженнями споживача від придбаного продукту</a:t>
          </a:r>
          <a:endParaRPr lang="ru-RU" sz="2100" kern="1200" dirty="0">
            <a:latin typeface="ALS Sector Regular" pitchFamily="50" charset="0"/>
            <a:cs typeface="ALS Sector Regular" pitchFamily="50" charset="0"/>
          </a:endParaRPr>
        </a:p>
      </dsp:txBody>
      <dsp:txXfrm rot="10800000">
        <a:off x="1124469" y="3762866"/>
        <a:ext cx="9857884" cy="717969"/>
      </dsp:txXfrm>
    </dsp:sp>
    <dsp:sp modelId="{AA80CF6C-A2AB-420E-BF52-3ED3FD77C35B}">
      <dsp:nvSpPr>
        <dsp:cNvPr id="0" name=""/>
        <dsp:cNvSpPr/>
      </dsp:nvSpPr>
      <dsp:spPr>
        <a:xfrm>
          <a:off x="710465" y="3762866"/>
          <a:ext cx="717969" cy="717969"/>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D4CD-75D8-4BDC-AFC6-AD9B564F19CE}">
      <dsp:nvSpPr>
        <dsp:cNvPr id="0" name=""/>
        <dsp:cNvSpPr/>
      </dsp:nvSpPr>
      <dsp:spPr>
        <a:xfrm>
          <a:off x="-5390676" y="-825472"/>
          <a:ext cx="6418811" cy="6418811"/>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8C3253-BC09-465A-93C0-E1F4D5C3B20A}">
      <dsp:nvSpPr>
        <dsp:cNvPr id="0" name=""/>
        <dsp:cNvSpPr/>
      </dsp:nvSpPr>
      <dsp:spPr>
        <a:xfrm>
          <a:off x="383306" y="197652"/>
          <a:ext cx="10330008"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Екскурсійна програма оздоровчих турів не повинна бути занадто насиченою</a:t>
          </a:r>
          <a:endParaRPr lang="ru-RU" sz="2000" kern="1200" dirty="0">
            <a:latin typeface="ALS Sector Regular" pitchFamily="50" charset="0"/>
            <a:cs typeface="ALS Sector Regular" pitchFamily="50" charset="0"/>
          </a:endParaRPr>
        </a:p>
      </dsp:txBody>
      <dsp:txXfrm>
        <a:off x="383306" y="197652"/>
        <a:ext cx="10330008" cy="608808"/>
      </dsp:txXfrm>
    </dsp:sp>
    <dsp:sp modelId="{48848B3D-51A4-4411-8F12-3EE69C247306}">
      <dsp:nvSpPr>
        <dsp:cNvPr id="0" name=""/>
        <dsp:cNvSpPr/>
      </dsp:nvSpPr>
      <dsp:spPr>
        <a:xfrm>
          <a:off x="69580" y="188330"/>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5D02EA-948F-4999-84C1-F98BE4A35514}">
      <dsp:nvSpPr>
        <dsp:cNvPr id="0" name=""/>
        <dsp:cNvSpPr/>
      </dsp:nvSpPr>
      <dsp:spPr>
        <a:xfrm>
          <a:off x="796203" y="950498"/>
          <a:ext cx="9917111"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Харчування в оздоровчих турах різниться за дієтичним столами</a:t>
          </a:r>
          <a:endParaRPr lang="ru-RU" sz="2000" kern="1200" dirty="0">
            <a:latin typeface="ALS Sector Regular" pitchFamily="50" charset="0"/>
            <a:cs typeface="ALS Sector Regular" pitchFamily="50" charset="0"/>
          </a:endParaRPr>
        </a:p>
      </dsp:txBody>
      <dsp:txXfrm>
        <a:off x="796203" y="950498"/>
        <a:ext cx="9917111" cy="608808"/>
      </dsp:txXfrm>
    </dsp:sp>
    <dsp:sp modelId="{6AEF1E06-5223-4523-B771-2BD065A01E49}">
      <dsp:nvSpPr>
        <dsp:cNvPr id="0" name=""/>
        <dsp:cNvSpPr/>
      </dsp:nvSpPr>
      <dsp:spPr>
        <a:xfrm>
          <a:off x="482477" y="941176"/>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5454A8-3D3E-49AF-9A50-4E6A77E96DCD}">
      <dsp:nvSpPr>
        <dsp:cNvPr id="0" name=""/>
        <dsp:cNvSpPr/>
      </dsp:nvSpPr>
      <dsp:spPr>
        <a:xfrm>
          <a:off x="985011" y="1703344"/>
          <a:ext cx="9728303"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При організації екскурсійно-пізнавальних турів розробляється спеціальний графік </a:t>
          </a:r>
          <a:endParaRPr lang="ru-RU" sz="2000" kern="1200" dirty="0">
            <a:latin typeface="ALS Sector Regular" pitchFamily="50" charset="0"/>
            <a:cs typeface="ALS Sector Regular" pitchFamily="50" charset="0"/>
          </a:endParaRPr>
        </a:p>
      </dsp:txBody>
      <dsp:txXfrm>
        <a:off x="985011" y="1703344"/>
        <a:ext cx="9728303" cy="608808"/>
      </dsp:txXfrm>
    </dsp:sp>
    <dsp:sp modelId="{C742B6AF-7BC3-41A9-9502-647768DF2C7A}">
      <dsp:nvSpPr>
        <dsp:cNvPr id="0" name=""/>
        <dsp:cNvSpPr/>
      </dsp:nvSpPr>
      <dsp:spPr>
        <a:xfrm>
          <a:off x="671285" y="1694022"/>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DF782B1-DF44-4167-BFD7-C95084636FE2}">
      <dsp:nvSpPr>
        <dsp:cNvPr id="0" name=""/>
        <dsp:cNvSpPr/>
      </dsp:nvSpPr>
      <dsp:spPr>
        <a:xfrm>
          <a:off x="985011" y="2455713"/>
          <a:ext cx="9728303"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У програмі екскурсійно-пізнавальних турів необхідно виділяти вільний час для самостійного огляду міста </a:t>
          </a:r>
          <a:endParaRPr lang="ru-RU" sz="2000" kern="1200" dirty="0">
            <a:latin typeface="ALS Sector Regular" pitchFamily="50" charset="0"/>
            <a:cs typeface="ALS Sector Regular" pitchFamily="50" charset="0"/>
          </a:endParaRPr>
        </a:p>
      </dsp:txBody>
      <dsp:txXfrm>
        <a:off x="985011" y="2455713"/>
        <a:ext cx="9728303" cy="608808"/>
      </dsp:txXfrm>
    </dsp:sp>
    <dsp:sp modelId="{5C8E7D85-4311-400B-9BFA-8C31EB193765}">
      <dsp:nvSpPr>
        <dsp:cNvPr id="0" name=""/>
        <dsp:cNvSpPr/>
      </dsp:nvSpPr>
      <dsp:spPr>
        <a:xfrm>
          <a:off x="671285" y="2446392"/>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F84EC2-BE85-4B50-A23F-6C4C10D3DD36}">
      <dsp:nvSpPr>
        <dsp:cNvPr id="0" name=""/>
        <dsp:cNvSpPr/>
      </dsp:nvSpPr>
      <dsp:spPr>
        <a:xfrm>
          <a:off x="796203" y="3208559"/>
          <a:ext cx="9917111"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Переходи (переїзди) від одного об’єкту до іншого мають бути не дуже довгими</a:t>
          </a:r>
          <a:endParaRPr lang="ru-RU" sz="2000" kern="1200" dirty="0">
            <a:latin typeface="ALS Sector Regular" pitchFamily="50" charset="0"/>
            <a:cs typeface="ALS Sector Regular" pitchFamily="50" charset="0"/>
          </a:endParaRPr>
        </a:p>
      </dsp:txBody>
      <dsp:txXfrm>
        <a:off x="796203" y="3208559"/>
        <a:ext cx="9917111" cy="608808"/>
      </dsp:txXfrm>
    </dsp:sp>
    <dsp:sp modelId="{63042A22-C932-4EB1-A1FB-FF88EE9921C6}">
      <dsp:nvSpPr>
        <dsp:cNvPr id="0" name=""/>
        <dsp:cNvSpPr/>
      </dsp:nvSpPr>
      <dsp:spPr>
        <a:xfrm>
          <a:off x="482477" y="3199238"/>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6A72F3-F468-4785-A277-C2E388D131C1}">
      <dsp:nvSpPr>
        <dsp:cNvPr id="0" name=""/>
        <dsp:cNvSpPr/>
      </dsp:nvSpPr>
      <dsp:spPr>
        <a:xfrm>
          <a:off x="383306" y="3961405"/>
          <a:ext cx="10330008" cy="60880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8431" tIns="50800" rIns="50800" bIns="50800" numCol="1" spcCol="1270" anchor="ctr" anchorCtr="0">
          <a:noAutofit/>
        </a:bodyPr>
        <a:lstStyle/>
        <a:p>
          <a:pPr lvl="0" algn="just"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В маршрут включають об’єкти, які мають бути цікавими для переважної більшості туристів</a:t>
          </a:r>
          <a:endParaRPr lang="ru-RU" sz="2000" kern="1200" dirty="0">
            <a:latin typeface="ALS Sector Regular" pitchFamily="50" charset="0"/>
            <a:cs typeface="ALS Sector Regular" pitchFamily="50" charset="0"/>
          </a:endParaRPr>
        </a:p>
      </dsp:txBody>
      <dsp:txXfrm>
        <a:off x="383306" y="3961405"/>
        <a:ext cx="10330008" cy="608808"/>
      </dsp:txXfrm>
    </dsp:sp>
    <dsp:sp modelId="{CC31206D-0A16-4452-9DCE-6CB0CBFE622B}">
      <dsp:nvSpPr>
        <dsp:cNvPr id="0" name=""/>
        <dsp:cNvSpPr/>
      </dsp:nvSpPr>
      <dsp:spPr>
        <a:xfrm>
          <a:off x="69580" y="3952084"/>
          <a:ext cx="627451" cy="6274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0289C-8F8A-494B-BD19-CCAFFB9157DF}">
      <dsp:nvSpPr>
        <dsp:cNvPr id="0" name=""/>
        <dsp:cNvSpPr/>
      </dsp:nvSpPr>
      <dsp:spPr>
        <a:xfrm>
          <a:off x="2681557" y="748982"/>
          <a:ext cx="4854940" cy="4854940"/>
        </a:xfrm>
        <a:prstGeom prst="blockArc">
          <a:avLst>
            <a:gd name="adj1" fmla="val 11880000"/>
            <a:gd name="adj2" fmla="val 16200000"/>
            <a:gd name="adj3" fmla="val 4641"/>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F7EC875-1FE4-43CB-872F-501A35CF5C34}">
      <dsp:nvSpPr>
        <dsp:cNvPr id="0" name=""/>
        <dsp:cNvSpPr/>
      </dsp:nvSpPr>
      <dsp:spPr>
        <a:xfrm>
          <a:off x="2681557" y="748982"/>
          <a:ext cx="4854940" cy="4854940"/>
        </a:xfrm>
        <a:prstGeom prst="blockArc">
          <a:avLst>
            <a:gd name="adj1" fmla="val 7560000"/>
            <a:gd name="adj2" fmla="val 11880000"/>
            <a:gd name="adj3" fmla="val 4641"/>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3B034C1-CCBB-4733-B415-1426C1668685}">
      <dsp:nvSpPr>
        <dsp:cNvPr id="0" name=""/>
        <dsp:cNvSpPr/>
      </dsp:nvSpPr>
      <dsp:spPr>
        <a:xfrm>
          <a:off x="2681557" y="748982"/>
          <a:ext cx="4854940" cy="4854940"/>
        </a:xfrm>
        <a:prstGeom prst="blockArc">
          <a:avLst>
            <a:gd name="adj1" fmla="val 3240000"/>
            <a:gd name="adj2" fmla="val 7560000"/>
            <a:gd name="adj3" fmla="val 4641"/>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A25C2CE-A933-4230-911D-8AAD908FD39E}">
      <dsp:nvSpPr>
        <dsp:cNvPr id="0" name=""/>
        <dsp:cNvSpPr/>
      </dsp:nvSpPr>
      <dsp:spPr>
        <a:xfrm>
          <a:off x="2681557" y="748982"/>
          <a:ext cx="4854940" cy="4854940"/>
        </a:xfrm>
        <a:prstGeom prst="blockArc">
          <a:avLst>
            <a:gd name="adj1" fmla="val 20520000"/>
            <a:gd name="adj2" fmla="val 3240000"/>
            <a:gd name="adj3" fmla="val 4641"/>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C120C77-4150-4473-860C-DB2B6D87E08F}">
      <dsp:nvSpPr>
        <dsp:cNvPr id="0" name=""/>
        <dsp:cNvSpPr/>
      </dsp:nvSpPr>
      <dsp:spPr>
        <a:xfrm>
          <a:off x="2681557" y="748982"/>
          <a:ext cx="4854940" cy="4854940"/>
        </a:xfrm>
        <a:prstGeom prst="blockArc">
          <a:avLst>
            <a:gd name="adj1" fmla="val 16200000"/>
            <a:gd name="adj2" fmla="val 20520000"/>
            <a:gd name="adj3" fmla="val 4641"/>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FFBDFEA-903F-4826-AC76-5599CBD0F7F0}">
      <dsp:nvSpPr>
        <dsp:cNvPr id="0" name=""/>
        <dsp:cNvSpPr/>
      </dsp:nvSpPr>
      <dsp:spPr>
        <a:xfrm>
          <a:off x="3767002" y="1881925"/>
          <a:ext cx="2684050" cy="258905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ALS Sector Regular" pitchFamily="50" charset="0"/>
              <a:cs typeface="ALS Sector Regular" pitchFamily="50" charset="0"/>
            </a:rPr>
            <a:t>experience</a:t>
          </a:r>
          <a:endParaRPr lang="ru-RU" sz="2800" kern="1200" dirty="0">
            <a:latin typeface="ALS Sector Regular" pitchFamily="50" charset="0"/>
            <a:cs typeface="ALS Sector Regular" pitchFamily="50" charset="0"/>
          </a:endParaRPr>
        </a:p>
      </dsp:txBody>
      <dsp:txXfrm>
        <a:off x="4160072" y="2261083"/>
        <a:ext cx="1897910" cy="1830738"/>
      </dsp:txXfrm>
    </dsp:sp>
    <dsp:sp modelId="{538CD1A5-E1AF-4752-A968-42D55E448E81}">
      <dsp:nvSpPr>
        <dsp:cNvPr id="0" name=""/>
        <dsp:cNvSpPr/>
      </dsp:nvSpPr>
      <dsp:spPr>
        <a:xfrm>
          <a:off x="4173936" y="-43797"/>
          <a:ext cx="1870182" cy="1698213"/>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uk-UA" sz="2800" kern="1200" dirty="0" smtClean="0">
              <a:latin typeface="ALS Sector Regular" pitchFamily="50" charset="0"/>
              <a:cs typeface="ALS Sector Regular" pitchFamily="50" charset="0"/>
            </a:rPr>
            <a:t>досвід</a:t>
          </a:r>
          <a:endParaRPr lang="ru-RU" sz="2800" kern="1200" dirty="0">
            <a:latin typeface="ALS Sector Regular" pitchFamily="50" charset="0"/>
            <a:cs typeface="ALS Sector Regular" pitchFamily="50" charset="0"/>
          </a:endParaRPr>
        </a:p>
      </dsp:txBody>
      <dsp:txXfrm>
        <a:off x="4447818" y="204901"/>
        <a:ext cx="1322418" cy="1200817"/>
      </dsp:txXfrm>
    </dsp:sp>
    <dsp:sp modelId="{38CE914E-BC56-4EEF-BA09-3DB5D37C9CD7}">
      <dsp:nvSpPr>
        <dsp:cNvPr id="0" name=""/>
        <dsp:cNvSpPr/>
      </dsp:nvSpPr>
      <dsp:spPr>
        <a:xfrm>
          <a:off x="6429027" y="1594622"/>
          <a:ext cx="1870182" cy="169821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подія</a:t>
          </a:r>
          <a:endParaRPr lang="ru-RU" sz="2000" kern="1200" dirty="0">
            <a:latin typeface="ALS Sector Regular" pitchFamily="50" charset="0"/>
            <a:cs typeface="ALS Sector Regular" pitchFamily="50" charset="0"/>
          </a:endParaRPr>
        </a:p>
      </dsp:txBody>
      <dsp:txXfrm>
        <a:off x="6702909" y="1843320"/>
        <a:ext cx="1322418" cy="1200817"/>
      </dsp:txXfrm>
    </dsp:sp>
    <dsp:sp modelId="{E552DFD0-0B70-4FBE-85EF-5A4756501AEE}">
      <dsp:nvSpPr>
        <dsp:cNvPr id="0" name=""/>
        <dsp:cNvSpPr/>
      </dsp:nvSpPr>
      <dsp:spPr>
        <a:xfrm>
          <a:off x="5567659" y="4245640"/>
          <a:ext cx="1870182" cy="1698213"/>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враження</a:t>
          </a:r>
          <a:endParaRPr lang="ru-RU" sz="1800" kern="1200" dirty="0">
            <a:latin typeface="ALS Sector Regular" pitchFamily="50" charset="0"/>
            <a:cs typeface="ALS Sector Regular" pitchFamily="50" charset="0"/>
          </a:endParaRPr>
        </a:p>
      </dsp:txBody>
      <dsp:txXfrm>
        <a:off x="5841541" y="4494338"/>
        <a:ext cx="1322418" cy="1200817"/>
      </dsp:txXfrm>
    </dsp:sp>
    <dsp:sp modelId="{1EDBE330-0CA5-4F34-A37C-33768DF1F207}">
      <dsp:nvSpPr>
        <dsp:cNvPr id="0" name=""/>
        <dsp:cNvSpPr/>
      </dsp:nvSpPr>
      <dsp:spPr>
        <a:xfrm>
          <a:off x="2780213" y="4245640"/>
          <a:ext cx="1870182" cy="1698213"/>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latin typeface="ALS Sector Regular" pitchFamily="50" charset="0"/>
              <a:cs typeface="ALS Sector Regular" pitchFamily="50" charset="0"/>
            </a:rPr>
            <a:t>переживання</a:t>
          </a:r>
          <a:endParaRPr lang="ru-RU" sz="1400" kern="1200" dirty="0">
            <a:latin typeface="ALS Sector Regular" pitchFamily="50" charset="0"/>
            <a:cs typeface="ALS Sector Regular" pitchFamily="50" charset="0"/>
          </a:endParaRPr>
        </a:p>
      </dsp:txBody>
      <dsp:txXfrm>
        <a:off x="3054095" y="4494338"/>
        <a:ext cx="1322418" cy="1200817"/>
      </dsp:txXfrm>
    </dsp:sp>
    <dsp:sp modelId="{F9021B48-511F-42C5-B06C-F8DE9E264594}">
      <dsp:nvSpPr>
        <dsp:cNvPr id="0" name=""/>
        <dsp:cNvSpPr/>
      </dsp:nvSpPr>
      <dsp:spPr>
        <a:xfrm>
          <a:off x="1918845" y="1594622"/>
          <a:ext cx="1870182" cy="1698213"/>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ALS Sector Regular" pitchFamily="50" charset="0"/>
              <a:cs typeface="ALS Sector Regular" pitchFamily="50" charset="0"/>
            </a:rPr>
            <a:t>кваліфікація</a:t>
          </a:r>
          <a:endParaRPr lang="ru-RU" sz="1600" kern="1200" dirty="0">
            <a:latin typeface="ALS Sector Regular" pitchFamily="50" charset="0"/>
            <a:cs typeface="ALS Sector Regular" pitchFamily="50" charset="0"/>
          </a:endParaRPr>
        </a:p>
      </dsp:txBody>
      <dsp:txXfrm>
        <a:off x="2192727" y="1843320"/>
        <a:ext cx="1322418" cy="12008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DBFA5-7980-4010-96DF-6A4D24ABAEB4}">
      <dsp:nvSpPr>
        <dsp:cNvPr id="0" name=""/>
        <dsp:cNvSpPr/>
      </dsp:nvSpPr>
      <dsp:spPr>
        <a:xfrm>
          <a:off x="-5979768" y="-915030"/>
          <a:ext cx="7118609" cy="7118609"/>
        </a:xfrm>
        <a:prstGeom prst="blockArc">
          <a:avLst>
            <a:gd name="adj1" fmla="val 18900000"/>
            <a:gd name="adj2" fmla="val 2700000"/>
            <a:gd name="adj3" fmla="val 30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A9FE7-3CA0-4288-8074-6F68DF8CCECF}">
      <dsp:nvSpPr>
        <dsp:cNvPr id="0" name=""/>
        <dsp:cNvSpPr/>
      </dsp:nvSpPr>
      <dsp:spPr>
        <a:xfrm>
          <a:off x="596060" y="326009"/>
          <a:ext cx="11126114" cy="974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78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навішування на товар або послугу «психологічних ярликів»</a:t>
          </a:r>
          <a:endParaRPr lang="ru-RU" sz="2000" kern="1200" dirty="0">
            <a:latin typeface="ALS Sector Regular" pitchFamily="50" charset="0"/>
            <a:cs typeface="ALS Sector Regular" pitchFamily="50" charset="0"/>
          </a:endParaRPr>
        </a:p>
      </dsp:txBody>
      <dsp:txXfrm>
        <a:off x="596060" y="326009"/>
        <a:ext cx="11126114" cy="974738"/>
      </dsp:txXfrm>
    </dsp:sp>
    <dsp:sp modelId="{4023772E-7F1B-47E8-842F-A9DAAC2F3A13}">
      <dsp:nvSpPr>
        <dsp:cNvPr id="0" name=""/>
        <dsp:cNvSpPr/>
      </dsp:nvSpPr>
      <dsp:spPr>
        <a:xfrm>
          <a:off x="87567" y="304884"/>
          <a:ext cx="1016987" cy="101698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87F741-D275-4081-B0BD-2555E37646B0}">
      <dsp:nvSpPr>
        <dsp:cNvPr id="0" name=""/>
        <dsp:cNvSpPr/>
      </dsp:nvSpPr>
      <dsp:spPr>
        <a:xfrm>
          <a:off x="1062511" y="1546606"/>
          <a:ext cx="10659664" cy="9747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78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свідома орієнтація на психологічні тренди:</a:t>
          </a:r>
          <a:r>
            <a:rPr lang="en-US" sz="2000" kern="1200" dirty="0" smtClean="0">
              <a:latin typeface="ALS Sector Regular" pitchFamily="50" charset="0"/>
              <a:cs typeface="ALS Sector Regular" pitchFamily="50" charset="0"/>
            </a:rPr>
            <a:t> </a:t>
          </a:r>
          <a:r>
            <a:rPr lang="uk-UA" sz="2000" kern="1200" dirty="0" smtClean="0">
              <a:latin typeface="ALS Sector Regular" pitchFamily="50" charset="0"/>
              <a:cs typeface="ALS Sector Regular" pitchFamily="50" charset="0"/>
            </a:rPr>
            <a:t>«маленькі індульгенції», «</a:t>
          </a:r>
          <a:r>
            <a:rPr lang="uk-UA" sz="2000" kern="1200" dirty="0" err="1" smtClean="0">
              <a:latin typeface="ALS Sector Regular" pitchFamily="50" charset="0"/>
              <a:cs typeface="ALS Sector Regular" pitchFamily="50" charset="0"/>
            </a:rPr>
            <a:t>ЕГО-йність</a:t>
          </a:r>
          <a:r>
            <a:rPr lang="uk-UA" sz="2000" kern="1200" dirty="0" smtClean="0">
              <a:latin typeface="ALS Sector Regular" pitchFamily="50" charset="0"/>
              <a:cs typeface="ALS Sector Regular" pitchFamily="50" charset="0"/>
            </a:rPr>
            <a:t>», «</a:t>
          </a:r>
          <a:r>
            <a:rPr lang="uk-UA" sz="2000" kern="1200" dirty="0" err="1" smtClean="0">
              <a:latin typeface="ALS Sector Regular" pitchFamily="50" charset="0"/>
              <a:cs typeface="ALS Sector Regular" pitchFamily="50" charset="0"/>
            </a:rPr>
            <a:t>Пітер-Пенство</a:t>
          </a:r>
          <a:r>
            <a:rPr lang="uk-UA" sz="2000" kern="1200" dirty="0" smtClean="0">
              <a:latin typeface="ALS Sector Regular" pitchFamily="50" charset="0"/>
              <a:cs typeface="ALS Sector Regular" pitchFamily="50" charset="0"/>
            </a:rPr>
            <a:t>», «99 життів», «вихід з гри», «приховування в кокон»</a:t>
          </a:r>
          <a:endParaRPr lang="ru-RU" sz="2000" kern="1200" dirty="0">
            <a:latin typeface="ALS Sector Regular" pitchFamily="50" charset="0"/>
            <a:cs typeface="ALS Sector Regular" pitchFamily="50" charset="0"/>
          </a:endParaRPr>
        </a:p>
      </dsp:txBody>
      <dsp:txXfrm>
        <a:off x="1062511" y="1546606"/>
        <a:ext cx="10659664" cy="974738"/>
      </dsp:txXfrm>
    </dsp:sp>
    <dsp:sp modelId="{37955B83-8675-49CC-87A2-549F7F1694AF}">
      <dsp:nvSpPr>
        <dsp:cNvPr id="0" name=""/>
        <dsp:cNvSpPr/>
      </dsp:nvSpPr>
      <dsp:spPr>
        <a:xfrm>
          <a:off x="554017" y="1525481"/>
          <a:ext cx="1016987" cy="101698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09173-57BE-4995-8B1B-095C9C678122}">
      <dsp:nvSpPr>
        <dsp:cNvPr id="0" name=""/>
        <dsp:cNvSpPr/>
      </dsp:nvSpPr>
      <dsp:spPr>
        <a:xfrm>
          <a:off x="1062511" y="2767203"/>
          <a:ext cx="10659664" cy="974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78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дизайн як особливо важливий засіб підвищити цінність товару чи послуги для споживача  – інструмент створення «WOW-економіки» («</a:t>
          </a:r>
          <a:r>
            <a:rPr lang="uk-UA" sz="2000" kern="1200" dirty="0" err="1" smtClean="0">
              <a:latin typeface="ALS Sector Regular" pitchFamily="50" charset="0"/>
              <a:cs typeface="ALS Sector Regular" pitchFamily="50" charset="0"/>
            </a:rPr>
            <a:t>економіки</a:t>
          </a:r>
          <a:r>
            <a:rPr lang="uk-UA" sz="2000" kern="1200" dirty="0" smtClean="0">
              <a:latin typeface="ALS Sector Regular" pitchFamily="50" charset="0"/>
              <a:cs typeface="ALS Sector Regular" pitchFamily="50" charset="0"/>
            </a:rPr>
            <a:t> захоплення»)</a:t>
          </a:r>
          <a:endParaRPr lang="ru-RU" sz="2000" kern="1200" dirty="0">
            <a:latin typeface="ALS Sector Regular" pitchFamily="50" charset="0"/>
            <a:cs typeface="ALS Sector Regular" pitchFamily="50" charset="0"/>
          </a:endParaRPr>
        </a:p>
      </dsp:txBody>
      <dsp:txXfrm>
        <a:off x="1062511" y="2767203"/>
        <a:ext cx="10659664" cy="974738"/>
      </dsp:txXfrm>
    </dsp:sp>
    <dsp:sp modelId="{DED4CB22-3BEF-450C-8650-F6C167417129}">
      <dsp:nvSpPr>
        <dsp:cNvPr id="0" name=""/>
        <dsp:cNvSpPr/>
      </dsp:nvSpPr>
      <dsp:spPr>
        <a:xfrm>
          <a:off x="554017" y="2746079"/>
          <a:ext cx="1016987" cy="1016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0C67BE-D76C-4CD3-8537-331A8D2C42CD}">
      <dsp:nvSpPr>
        <dsp:cNvPr id="0" name=""/>
        <dsp:cNvSpPr/>
      </dsp:nvSpPr>
      <dsp:spPr>
        <a:xfrm>
          <a:off x="596060" y="3987801"/>
          <a:ext cx="11126114" cy="9747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78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театралізація – перетворення бізнес-процесів (особливо в сфері послуг) в театральну постановку, в якій є сценарій і виконавці</a:t>
          </a:r>
          <a:endParaRPr lang="ru-RU" sz="2000" kern="1200" dirty="0">
            <a:latin typeface="ALS Sector Regular" pitchFamily="50" charset="0"/>
            <a:cs typeface="ALS Sector Regular" pitchFamily="50" charset="0"/>
          </a:endParaRPr>
        </a:p>
      </dsp:txBody>
      <dsp:txXfrm>
        <a:off x="596060" y="3987801"/>
        <a:ext cx="11126114" cy="974738"/>
      </dsp:txXfrm>
    </dsp:sp>
    <dsp:sp modelId="{C04CFEB8-081F-4311-A05E-37FA8CB2816F}">
      <dsp:nvSpPr>
        <dsp:cNvPr id="0" name=""/>
        <dsp:cNvSpPr/>
      </dsp:nvSpPr>
      <dsp:spPr>
        <a:xfrm>
          <a:off x="87567" y="3966676"/>
          <a:ext cx="1016987" cy="101698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0781-EA0A-6840-A031-618FEA039853}" type="datetimeFigureOut">
              <a:rPr lang="ru-RU" smtClean="0"/>
              <a:t>21.10.2021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AD9F9-5A30-7E41-993B-CA73F8DD231A}" type="slidenum">
              <a:rPr lang="ru-RU" smtClean="0"/>
              <a:t>‹#›</a:t>
            </a:fld>
            <a:endParaRPr lang="ru-RU"/>
          </a:p>
        </p:txBody>
      </p:sp>
    </p:spTree>
    <p:extLst>
      <p:ext uri="{BB962C8B-B14F-4D97-AF65-F5344CB8AC3E}">
        <p14:creationId xmlns:p14="http://schemas.microsoft.com/office/powerpoint/2010/main" val="135984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E21E68-B8BA-46FA-99BB-4584628CBE6E}" type="slidenum">
              <a:rPr lang="en-US" altLang="uk-UA"/>
              <a:pPr/>
              <a:t>45</a:t>
            </a:fld>
            <a:endParaRPr lang="en-US" altLang="uk-UA"/>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ru-RU" altLang="uk-UA"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204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466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954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992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99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002AE-5C23-7742-8686-009C6A3B4FEE}" type="datetimeFigureOut">
              <a:rPr lang="ru-RU" smtClean="0"/>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65595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002AE-5C23-7742-8686-009C6A3B4FEE}" type="datetimeFigureOut">
              <a:rPr lang="ru-RU" smtClean="0"/>
              <a:t>21.10.2021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2299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002AE-5C23-7742-8686-009C6A3B4FEE}" type="datetimeFigureOut">
              <a:rPr lang="ru-RU" smtClean="0"/>
              <a:t>21.10.2021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1629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002AE-5C23-7742-8686-009C6A3B4FEE}" type="datetimeFigureOut">
              <a:rPr lang="ru-RU" smtClean="0"/>
              <a:t>21.10.2021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68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637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369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02AE-5C23-7742-8686-009C6A3B4FEE}" type="datetimeFigureOut">
              <a:rPr lang="ru-RU" smtClean="0"/>
              <a:t>21.10.2021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8E0B-1315-534E-81D8-698168CF9F2D}" type="slidenum">
              <a:rPr lang="ru-RU" smtClean="0"/>
              <a:t>‹#›</a:t>
            </a:fld>
            <a:endParaRPr lang="ru-RU"/>
          </a:p>
        </p:txBody>
      </p:sp>
    </p:spTree>
    <p:extLst>
      <p:ext uri="{BB962C8B-B14F-4D97-AF65-F5344CB8AC3E}">
        <p14:creationId xmlns:p14="http://schemas.microsoft.com/office/powerpoint/2010/main" val="28813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jp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3256483"/>
            <a:ext cx="11330943" cy="2153127"/>
          </a:xfrm>
        </p:spPr>
        <p:txBody>
          <a:bodyPr>
            <a:noAutofit/>
          </a:bodyPr>
          <a:lstStyle/>
          <a:p>
            <a:pPr lvl="0"/>
            <a:r>
              <a:rPr lang="uk-UA" sz="6600" b="1" dirty="0">
                <a:solidFill>
                  <a:schemeClr val="tx1">
                    <a:lumMod val="75000"/>
                    <a:lumOff val="25000"/>
                  </a:schemeClr>
                </a:solidFill>
                <a:latin typeface="ALS Sector Regular" pitchFamily="50" charset="0"/>
                <a:ea typeface="ALS Sector Stencil" charset="0"/>
                <a:cs typeface="ALS Sector Regular" pitchFamily="50" charset="0"/>
              </a:rPr>
              <a:t>8</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a:t>
            </a:r>
            <a:r>
              <a:rPr lang="uk-UA" sz="6600" b="1" dirty="0" smtClean="0"/>
              <a:t> </a:t>
            </a:r>
            <a:r>
              <a:rPr lang="uk-UA" sz="6600" b="1" dirty="0">
                <a:solidFill>
                  <a:schemeClr val="tx1">
                    <a:lumMod val="75000"/>
                    <a:lumOff val="25000"/>
                  </a:schemeClr>
                </a:solidFill>
                <a:latin typeface="ALS Sector Regular" pitchFamily="50" charset="0"/>
                <a:ea typeface="ALS Sector Stencil" charset="0"/>
                <a:cs typeface="ALS Sector Regular" pitchFamily="50" charset="0"/>
              </a:rPr>
              <a:t>Туристичний продукт. Вимоги до </a:t>
            </a:r>
            <a:r>
              <a:rPr lang="uk-UA" sz="6600" b="1" dirty="0" err="1">
                <a:solidFill>
                  <a:schemeClr val="tx1">
                    <a:lumMod val="75000"/>
                    <a:lumOff val="25000"/>
                  </a:schemeClr>
                </a:solidFill>
                <a:latin typeface="ALS Sector Regular" pitchFamily="50" charset="0"/>
                <a:ea typeface="ALS Sector Stencil" charset="0"/>
                <a:cs typeface="ALS Sector Regular" pitchFamily="50" charset="0"/>
              </a:rPr>
              <a:t>турпродукту</a:t>
            </a:r>
            <a:r>
              <a:rPr lang="uk-UA" sz="6600" b="1" dirty="0">
                <a:solidFill>
                  <a:schemeClr val="tx1">
                    <a:lumMod val="75000"/>
                    <a:lumOff val="25000"/>
                  </a:schemeClr>
                </a:solidFill>
                <a:latin typeface="ALS Sector Regular" pitchFamily="50" charset="0"/>
                <a:ea typeface="ALS Sector Stencil" charset="0"/>
                <a:cs typeface="ALS Sector Regular" pitchFamily="50" charset="0"/>
              </a:rPr>
              <a:t> в економіці вражень</a:t>
            </a:r>
            <a:endParaRPr lang="ru-RU"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93921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12582"/>
            <a:ext cx="10515600" cy="1325563"/>
          </a:xfrm>
        </p:spPr>
        <p:txBody>
          <a:bodyPr>
            <a:noAutofit/>
          </a:bodyPr>
          <a:lstStyle/>
          <a:p>
            <a:pPr algn="just"/>
            <a:r>
              <a:rPr lang="uk-UA" sz="3200" b="1" dirty="0" smtClean="0"/>
              <a:t>Туристичні товари – </a:t>
            </a:r>
            <a:r>
              <a:rPr lang="uk-UA" sz="3200" dirty="0" smtClean="0"/>
              <a:t>це продукти праці виробничих сфер діяльності, створені для продажу і призначені для використання переважно туристами або екскурсантами. </a:t>
            </a:r>
            <a:r>
              <a:rPr lang="uk-UA" sz="3200" b="1" i="1" dirty="0" smtClean="0"/>
              <a:t>Специфічний туристичний товар</a:t>
            </a:r>
            <a:r>
              <a:rPr lang="uk-UA" sz="3200" dirty="0" smtClean="0"/>
              <a:t> – це </a:t>
            </a:r>
            <a:r>
              <a:rPr lang="uk-UA" sz="3200" dirty="0" err="1" smtClean="0"/>
              <a:t>туристсько</a:t>
            </a:r>
            <a:r>
              <a:rPr lang="uk-UA" sz="3200" dirty="0" smtClean="0"/>
              <a:t>-спортивне спорядження й устаткування, сувенірна продукція і </a:t>
            </a:r>
            <a:r>
              <a:rPr lang="uk-UA" sz="3200" dirty="0" err="1" smtClean="0"/>
              <a:t>т.д</a:t>
            </a:r>
            <a:r>
              <a:rPr lang="uk-UA" sz="3200" dirty="0" smtClean="0"/>
              <a:t>. </a:t>
            </a:r>
            <a:r>
              <a:rPr lang="uk-UA" sz="3200" b="1" i="1" dirty="0" smtClean="0"/>
              <a:t>Неспецифічний туристичний товар</a:t>
            </a:r>
            <a:r>
              <a:rPr lang="uk-UA" sz="3200" dirty="0" smtClean="0"/>
              <a:t> – це товари широкого вжитку (автомобіль, косметика, одяг, техніка і </a:t>
            </a:r>
            <a:r>
              <a:rPr lang="uk-UA" sz="3200" dirty="0" err="1" smtClean="0"/>
              <a:t>т.д</a:t>
            </a:r>
            <a:r>
              <a:rPr lang="uk-UA" sz="3200" dirty="0" smtClean="0"/>
              <a:t>.), що користуються туристським попитом по різних причинах.</a:t>
            </a:r>
            <a:endParaRPr lang="uk-UA"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207442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636" y="118382"/>
            <a:ext cx="10515600" cy="1071563"/>
          </a:xfrm>
        </p:spPr>
        <p:txBody>
          <a:bodyPr>
            <a:normAutofit/>
          </a:bodyPr>
          <a:lstStyle/>
          <a:p>
            <a:r>
              <a:rPr lang="uk-UA" sz="4000" dirty="0" smtClean="0">
                <a:latin typeface="ALS Sector Regular" pitchFamily="50" charset="0"/>
                <a:cs typeface="ALS Sector Regular" pitchFamily="50" charset="0"/>
              </a:rPr>
              <a:t>Рівні туристичного продукту</a:t>
            </a:r>
            <a:endParaRPr lang="ru-RU" sz="4000" dirty="0">
              <a:latin typeface="ALS Sector Regular" pitchFamily="50" charset="0"/>
              <a:cs typeface="ALS Sector Regular" pitchFamily="50"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13198533"/>
              </p:ext>
            </p:extLst>
          </p:nvPr>
        </p:nvGraphicFramePr>
        <p:xfrm>
          <a:off x="1" y="2028825"/>
          <a:ext cx="62846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Выноска 1 (с границей) 4"/>
          <p:cNvSpPr/>
          <p:nvPr/>
        </p:nvSpPr>
        <p:spPr>
          <a:xfrm>
            <a:off x="5646056" y="4034971"/>
            <a:ext cx="4180114" cy="1001486"/>
          </a:xfrm>
          <a:prstGeom prst="accentCallout1">
            <a:avLst>
              <a:gd name="adj1" fmla="val 18750"/>
              <a:gd name="adj2" fmla="val -8333"/>
              <a:gd name="adj3" fmla="val 99457"/>
              <a:gd name="adj4" fmla="val -58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latin typeface="ALS Sector Regular" pitchFamily="50" charset="0"/>
                <a:cs typeface="ALS Sector Regular" pitchFamily="50" charset="0"/>
              </a:rPr>
              <a:t>продукт за задумом</a:t>
            </a:r>
            <a:endParaRPr lang="ru-RU" sz="2800" dirty="0">
              <a:latin typeface="ALS Sector Regular" pitchFamily="50" charset="0"/>
              <a:cs typeface="ALS Sector Regular" pitchFamily="50" charset="0"/>
            </a:endParaRPr>
          </a:p>
        </p:txBody>
      </p:sp>
      <p:sp>
        <p:nvSpPr>
          <p:cNvPr id="6" name="Выноска 1 (с границей) 5"/>
          <p:cNvSpPr/>
          <p:nvPr/>
        </p:nvSpPr>
        <p:spPr>
          <a:xfrm>
            <a:off x="5646057" y="2598055"/>
            <a:ext cx="4180114" cy="1001486"/>
          </a:xfrm>
          <a:prstGeom prst="accentCallout1">
            <a:avLst>
              <a:gd name="adj1" fmla="val 18750"/>
              <a:gd name="adj2" fmla="val -8333"/>
              <a:gd name="adj3" fmla="val 87862"/>
              <a:gd name="adj4" fmla="val -59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latin typeface="ALS Sector Regular" pitchFamily="50" charset="0"/>
                <a:cs typeface="ALS Sector Regular" pitchFamily="50" charset="0"/>
              </a:rPr>
              <a:t>продукт в реальному виконанні</a:t>
            </a:r>
            <a:endParaRPr lang="ru-RU" sz="2800" dirty="0">
              <a:latin typeface="ALS Sector Regular" pitchFamily="50" charset="0"/>
              <a:cs typeface="ALS Sector Regular" pitchFamily="50" charset="0"/>
            </a:endParaRPr>
          </a:p>
        </p:txBody>
      </p:sp>
      <p:sp>
        <p:nvSpPr>
          <p:cNvPr id="7" name="Выноска 1 (с границей) 6"/>
          <p:cNvSpPr/>
          <p:nvPr/>
        </p:nvSpPr>
        <p:spPr>
          <a:xfrm>
            <a:off x="5646056" y="1189945"/>
            <a:ext cx="4180115" cy="1001486"/>
          </a:xfrm>
          <a:prstGeom prst="accentCallout1">
            <a:avLst>
              <a:gd name="adj1" fmla="val 18750"/>
              <a:gd name="adj2" fmla="val -8333"/>
              <a:gd name="adj3" fmla="val 126993"/>
              <a:gd name="adj4" fmla="val -60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latin typeface="ALS Sector Regular" pitchFamily="50" charset="0"/>
                <a:cs typeface="ALS Sector Regular" pitchFamily="50" charset="0"/>
              </a:rPr>
              <a:t>продукт з підкріпленням</a:t>
            </a:r>
            <a:endParaRPr lang="ru-RU" sz="2800" dirty="0">
              <a:latin typeface="ALS Sector Regular" pitchFamily="50" charset="0"/>
              <a:cs typeface="ALS Sector Regular" pitchFamily="50" charset="0"/>
            </a:endParaRPr>
          </a:p>
        </p:txBody>
      </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79944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421765"/>
            <a:ext cx="10888982" cy="4832092"/>
          </a:xfrm>
          <a:prstGeom prst="rect">
            <a:avLst/>
          </a:prstGeom>
        </p:spPr>
        <p:txBody>
          <a:bodyPr wrap="square">
            <a:spAutoFit/>
          </a:bodyPr>
          <a:lstStyle/>
          <a:p>
            <a:pPr algn="just"/>
            <a:r>
              <a:rPr lang="uk-UA" sz="2800" dirty="0">
                <a:solidFill>
                  <a:srgbClr val="1792CD"/>
                </a:solidFill>
                <a:latin typeface="ALS Sector Regular" pitchFamily="50" charset="0"/>
                <a:ea typeface="ALS Sector" charset="0"/>
                <a:cs typeface="ALS Sector Regular" pitchFamily="50" charset="0"/>
              </a:rPr>
              <a:t>- оперативністю роботи по підбору і організації туру по запиту клієнта;</a:t>
            </a:r>
          </a:p>
          <a:p>
            <a:pPr algn="just"/>
            <a:r>
              <a:rPr lang="uk-UA" sz="2800" dirty="0">
                <a:solidFill>
                  <a:srgbClr val="1792CD"/>
                </a:solidFill>
                <a:latin typeface="ALS Sector Regular" pitchFamily="50" charset="0"/>
                <a:ea typeface="ALS Sector" charset="0"/>
                <a:cs typeface="ALS Sector Regular" pitchFamily="50" charset="0"/>
              </a:rPr>
              <a:t>- ввічливістю обслуговування, увагою до запитів кожного клієнта,</a:t>
            </a:r>
          </a:p>
          <a:p>
            <a:pPr algn="just"/>
            <a:r>
              <a:rPr lang="uk-UA" sz="2800" dirty="0">
                <a:solidFill>
                  <a:srgbClr val="1792CD"/>
                </a:solidFill>
                <a:latin typeface="ALS Sector Regular" pitchFamily="50" charset="0"/>
                <a:ea typeface="ALS Sector" charset="0"/>
                <a:cs typeface="ALS Sector Regular" pitchFamily="50" charset="0"/>
              </a:rPr>
              <a:t>- терпінням при обговоренні маршруту та ін.</a:t>
            </a:r>
          </a:p>
          <a:p>
            <a:pPr algn="just"/>
            <a:r>
              <a:rPr lang="uk-UA" sz="2800" dirty="0">
                <a:solidFill>
                  <a:srgbClr val="1792CD"/>
                </a:solidFill>
                <a:latin typeface="ALS Sector Regular" pitchFamily="50" charset="0"/>
                <a:ea typeface="ALS Sector" charset="0"/>
                <a:cs typeface="ALS Sector Regular" pitchFamily="50" charset="0"/>
              </a:rPr>
              <a:t>- відповідністю туру, що пропонується, реальному змісту;</a:t>
            </a:r>
          </a:p>
          <a:p>
            <a:pPr algn="just"/>
            <a:r>
              <a:rPr lang="uk-UA" sz="2800" dirty="0">
                <a:solidFill>
                  <a:srgbClr val="1792CD"/>
                </a:solidFill>
                <a:latin typeface="ALS Sector Regular" pitchFamily="50" charset="0"/>
                <a:ea typeface="ALS Sector" charset="0"/>
                <a:cs typeface="ALS Sector Regular" pitchFamily="50" charset="0"/>
              </a:rPr>
              <a:t>- наявністю погодження всіх складових комплексного обслуговування;</a:t>
            </a:r>
          </a:p>
          <a:p>
            <a:pPr algn="just"/>
            <a:r>
              <a:rPr lang="uk-UA" sz="2800" dirty="0">
                <a:solidFill>
                  <a:srgbClr val="1792CD"/>
                </a:solidFill>
                <a:latin typeface="ALS Sector Regular" pitchFamily="50" charset="0"/>
                <a:ea typeface="ALS Sector" charset="0"/>
                <a:cs typeface="ALS Sector Regular" pitchFamily="50" charset="0"/>
              </a:rPr>
              <a:t>- часом підбору маршруту;</a:t>
            </a:r>
          </a:p>
          <a:p>
            <a:pPr algn="just"/>
            <a:r>
              <a:rPr lang="uk-UA" sz="2800" dirty="0">
                <a:solidFill>
                  <a:srgbClr val="1792CD"/>
                </a:solidFill>
                <a:latin typeface="ALS Sector Regular" pitchFamily="50" charset="0"/>
                <a:ea typeface="ALS Sector" charset="0"/>
                <a:cs typeface="ALS Sector Regular" pitchFamily="50" charset="0"/>
              </a:rPr>
              <a:t>- часом оформлення необхідних документів;</a:t>
            </a:r>
          </a:p>
          <a:p>
            <a:pPr algn="just"/>
            <a:r>
              <a:rPr lang="uk-UA" sz="2800" dirty="0">
                <a:solidFill>
                  <a:srgbClr val="1792CD"/>
                </a:solidFill>
                <a:latin typeface="ALS Sector Regular" pitchFamily="50" charset="0"/>
                <a:ea typeface="ALS Sector" charset="0"/>
                <a:cs typeface="ALS Sector Regular" pitchFamily="50" charset="0"/>
              </a:rPr>
              <a:t>- часом отримання довідкової інформації та ін.</a:t>
            </a:r>
          </a:p>
        </p:txBody>
      </p:sp>
      <p:sp>
        <p:nvSpPr>
          <p:cNvPr id="7" name="TextBox 6"/>
          <p:cNvSpPr txBox="1"/>
          <p:nvPr/>
        </p:nvSpPr>
        <p:spPr>
          <a:xfrm>
            <a:off x="876300" y="281094"/>
            <a:ext cx="10250504" cy="707886"/>
          </a:xfrm>
          <a:prstGeom prst="rect">
            <a:avLst/>
          </a:prstGeom>
          <a:noFill/>
        </p:spPr>
        <p:txBody>
          <a:bodyPr wrap="square" rtlCol="0">
            <a:spAutoFit/>
          </a:bodyPr>
          <a:lstStyle/>
          <a:p>
            <a:r>
              <a:rPr lang="ru-RU" sz="4000" b="1" dirty="0" err="1" smtClean="0">
                <a:latin typeface="ALS Sector Regular" pitchFamily="50" charset="0"/>
                <a:ea typeface="ALS Sector" charset="0"/>
                <a:cs typeface="ALS Sector Regular" pitchFamily="50" charset="0"/>
              </a:rPr>
              <a:t>Якість</a:t>
            </a:r>
            <a:r>
              <a:rPr lang="ru-RU" sz="4000" b="1" dirty="0" smtClean="0">
                <a:latin typeface="ALS Sector Regular" pitchFamily="50" charset="0"/>
                <a:ea typeface="ALS Sector" charset="0"/>
                <a:cs typeface="ALS Sector Regular" pitchFamily="50" charset="0"/>
              </a:rPr>
              <a:t> турпродукту </a:t>
            </a:r>
            <a:r>
              <a:rPr lang="ru-RU" sz="4000" b="1" dirty="0" err="1" smtClean="0">
                <a:latin typeface="ALS Sector Regular" pitchFamily="50" charset="0"/>
                <a:ea typeface="ALS Sector" charset="0"/>
                <a:cs typeface="ALS Sector Regular" pitchFamily="50" charset="0"/>
              </a:rPr>
              <a:t>визначається</a:t>
            </a:r>
            <a:r>
              <a:rPr lang="ru-RU" sz="4000" b="1" dirty="0" smtClean="0">
                <a:latin typeface="ALS Sector Regular" pitchFamily="50" charset="0"/>
                <a:ea typeface="ALS Sector" charset="0"/>
                <a:cs typeface="ALS Sector Regular" pitchFamily="50" charset="0"/>
              </a:rPr>
              <a:t>:</a:t>
            </a:r>
            <a:endParaRPr lang="ru-RU" sz="4000" b="1" dirty="0">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251721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365125"/>
            <a:ext cx="11335656" cy="1325563"/>
          </a:xfrm>
        </p:spPr>
        <p:txBody>
          <a:bodyPr>
            <a:normAutofit/>
          </a:bodyPr>
          <a:lstStyle/>
          <a:p>
            <a:r>
              <a:rPr lang="uk-UA" sz="4000" b="1" dirty="0" smtClean="0">
                <a:latin typeface="ALS Sector Regular" pitchFamily="50" charset="0"/>
                <a:cs typeface="ALS Sector Regular" pitchFamily="50" charset="0"/>
              </a:rPr>
              <a:t>Управління якістю туристичного продукту</a:t>
            </a:r>
            <a:endParaRPr lang="ru-RU" sz="4000" b="1" dirty="0">
              <a:latin typeface="ALS Sector Regular" pitchFamily="50" charset="0"/>
              <a:cs typeface="ALS Sector Regular" pitchFamily="50" charset="0"/>
            </a:endParaRPr>
          </a:p>
        </p:txBody>
      </p:sp>
      <p:pic>
        <p:nvPicPr>
          <p:cNvPr id="2050" name="Picture 2" descr="Качество, Контроль, Шестерня, Процес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4" y="3395521"/>
            <a:ext cx="2998924" cy="2250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2358345"/>
            <a:ext cx="3820886" cy="1200329"/>
          </a:xfrm>
          <a:prstGeom prst="rect">
            <a:avLst/>
          </a:prstGeom>
          <a:scene3d>
            <a:camera prst="perspectiveRelaxed"/>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3600" dirty="0" smtClean="0">
                <a:latin typeface="ALS Sector Regular" pitchFamily="50" charset="0"/>
                <a:cs typeface="ALS Sector Regular" pitchFamily="50" charset="0"/>
              </a:rPr>
              <a:t>Очікуване обслуговування</a:t>
            </a:r>
            <a:endParaRPr lang="ru-RU" sz="3600" dirty="0">
              <a:latin typeface="ALS Sector Regular" pitchFamily="50" charset="0"/>
              <a:cs typeface="ALS Sector Regular" pitchFamily="50" charset="0"/>
            </a:endParaRPr>
          </a:p>
        </p:txBody>
      </p:sp>
      <p:sp>
        <p:nvSpPr>
          <p:cNvPr id="5" name="Равно 4"/>
          <p:cNvSpPr/>
          <p:nvPr/>
        </p:nvSpPr>
        <p:spPr>
          <a:xfrm>
            <a:off x="4992915" y="2538402"/>
            <a:ext cx="1872343" cy="717103"/>
          </a:xfrm>
          <a:prstGeom prst="mathEqual">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TextBox 6"/>
          <p:cNvSpPr txBox="1"/>
          <p:nvPr/>
        </p:nvSpPr>
        <p:spPr>
          <a:xfrm>
            <a:off x="7248162" y="2350863"/>
            <a:ext cx="3820886" cy="1200329"/>
          </a:xfrm>
          <a:prstGeom prst="rect">
            <a:avLst/>
          </a:prstGeom>
          <a:scene3d>
            <a:camera prst="perspectiveRelaxed"/>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3600" dirty="0" smtClean="0">
                <a:latin typeface="ALS Sector Regular" pitchFamily="50" charset="0"/>
                <a:cs typeface="ALS Sector Regular" pitchFamily="50" charset="0"/>
              </a:rPr>
              <a:t>Реальне обслуговування</a:t>
            </a:r>
            <a:endParaRPr lang="ru-RU" sz="3600" dirty="0">
              <a:latin typeface="ALS Sector Regular" pitchFamily="50" charset="0"/>
              <a:cs typeface="ALS Sector Regular" pitchFamily="50"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326935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68718"/>
            <a:ext cx="10515600" cy="1325563"/>
          </a:xfrm>
        </p:spPr>
        <p:txBody>
          <a:bodyPr>
            <a:noAutofit/>
          </a:bodyPr>
          <a:lstStyle/>
          <a:p>
            <a:pPr algn="ctr"/>
            <a:r>
              <a:rPr lang="uk-UA" sz="3200" dirty="0">
                <a:solidFill>
                  <a:schemeClr val="tx1">
                    <a:lumMod val="65000"/>
                    <a:lumOff val="35000"/>
                  </a:schemeClr>
                </a:solidFill>
                <a:latin typeface="ALS Sector Regular" pitchFamily="50" charset="0"/>
                <a:ea typeface="ALS Sector" charset="0"/>
                <a:cs typeface="ALS Sector Regular" pitchFamily="50" charset="0"/>
              </a:rPr>
              <a:t>Якість послуги визначається вимогами статті 12 Закону України "Про захист прав споживачів", згідно з яким "Продавець (</a:t>
            </a:r>
            <a:r>
              <a:rPr lang="uk-UA" sz="3200" dirty="0" err="1">
                <a:solidFill>
                  <a:schemeClr val="tx1">
                    <a:lumMod val="65000"/>
                    <a:lumOff val="35000"/>
                  </a:schemeClr>
                </a:solidFill>
                <a:latin typeface="ALS Sector Regular" pitchFamily="50" charset="0"/>
                <a:ea typeface="ALS Sector" charset="0"/>
                <a:cs typeface="ALS Sector Regular" pitchFamily="50" charset="0"/>
              </a:rPr>
              <a:t>виготівник</a:t>
            </a:r>
            <a:r>
              <a:rPr lang="uk-UA" sz="3200" dirty="0">
                <a:solidFill>
                  <a:schemeClr val="tx1">
                    <a:lumMod val="65000"/>
                    <a:lumOff val="35000"/>
                  </a:schemeClr>
                </a:solidFill>
                <a:latin typeface="ALS Sector Regular" pitchFamily="50" charset="0"/>
                <a:ea typeface="ALS Sector" charset="0"/>
                <a:cs typeface="ALS Sector Regular" pitchFamily="50" charset="0"/>
              </a:rPr>
              <a:t>, виконавець) зобов'язаний передати споживачеві товар (роботу, послугу), який за якістю відповідає вимогам нормативних документів, умовам договору, а також інформації про товар (роботу, послугу), що надається продавцем (виробником, виконавцем)".</a:t>
            </a:r>
            <a:endParaRPr lang="ru-RU" sz="3200" dirty="0">
              <a:solidFill>
                <a:schemeClr val="tx1">
                  <a:lumMod val="65000"/>
                  <a:lumOff val="35000"/>
                </a:schemeClr>
              </a:solidFill>
              <a:latin typeface="ALS Sector Regular" pitchFamily="50" charset="0"/>
              <a:ea typeface="ALS Sector"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84859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311" y="2039921"/>
            <a:ext cx="3050407" cy="2474328"/>
          </a:xfrm>
        </p:spPr>
        <p:txBody>
          <a:bodyPr>
            <a:normAutofit/>
          </a:bodyPr>
          <a:lstStyle/>
          <a:p>
            <a:pPr algn="ctr"/>
            <a:r>
              <a:rPr lang="ru-RU" sz="3200" dirty="0" err="1">
                <a:solidFill>
                  <a:schemeClr val="tx1">
                    <a:lumMod val="65000"/>
                    <a:lumOff val="35000"/>
                  </a:schemeClr>
                </a:solidFill>
                <a:latin typeface="ALS Sector Regular" pitchFamily="50" charset="0"/>
                <a:ea typeface="ALS Sector" charset="0"/>
                <a:cs typeface="ALS Sector Regular" pitchFamily="50" charset="0"/>
              </a:rPr>
              <a:t>Різні</a:t>
            </a:r>
            <a:r>
              <a:rPr lang="ru-RU" sz="3200" dirty="0">
                <a:solidFill>
                  <a:schemeClr val="tx1">
                    <a:lumMod val="65000"/>
                    <a:lumOff val="35000"/>
                  </a:schemeClr>
                </a:solidFill>
                <a:latin typeface="ALS Sector Regular" pitchFamily="50" charset="0"/>
                <a:ea typeface="ALS Sector" charset="0"/>
                <a:cs typeface="ALS Sector Regular" pitchFamily="50" charset="0"/>
              </a:rPr>
              <a:t> </a:t>
            </a:r>
            <a:r>
              <a:rPr lang="ru-RU" sz="3200" dirty="0" err="1">
                <a:solidFill>
                  <a:schemeClr val="tx1">
                    <a:lumMod val="65000"/>
                    <a:lumOff val="35000"/>
                  </a:schemeClr>
                </a:solidFill>
                <a:latin typeface="ALS Sector Regular" pitchFamily="50" charset="0"/>
                <a:ea typeface="ALS Sector" charset="0"/>
                <a:cs typeface="ALS Sector Regular" pitchFamily="50" charset="0"/>
              </a:rPr>
              <a:t>аспекти</a:t>
            </a:r>
            <a:r>
              <a:rPr lang="ru-RU" sz="3200" dirty="0">
                <a:solidFill>
                  <a:schemeClr val="tx1">
                    <a:lumMod val="65000"/>
                    <a:lumOff val="35000"/>
                  </a:schemeClr>
                </a:solidFill>
                <a:latin typeface="ALS Sector Regular" pitchFamily="50" charset="0"/>
                <a:ea typeface="ALS Sector" charset="0"/>
                <a:cs typeface="ALS Sector Regular" pitchFamily="50" charset="0"/>
              </a:rPr>
              <a:t> </a:t>
            </a:r>
            <a:r>
              <a:rPr lang="ru-RU" sz="3200" dirty="0" err="1">
                <a:solidFill>
                  <a:schemeClr val="tx1">
                    <a:lumMod val="65000"/>
                    <a:lumOff val="35000"/>
                  </a:schemeClr>
                </a:solidFill>
                <a:latin typeface="ALS Sector Regular" pitchFamily="50" charset="0"/>
                <a:ea typeface="ALS Sector" charset="0"/>
                <a:cs typeface="ALS Sector Regular" pitchFamily="50" charset="0"/>
              </a:rPr>
              <a:t>щодо</a:t>
            </a:r>
            <a:r>
              <a:rPr lang="ru-RU" sz="3200" dirty="0">
                <a:solidFill>
                  <a:schemeClr val="tx1">
                    <a:lumMod val="65000"/>
                    <a:lumOff val="35000"/>
                  </a:schemeClr>
                </a:solidFill>
                <a:latin typeface="ALS Sector Regular" pitchFamily="50" charset="0"/>
                <a:ea typeface="ALS Sector" charset="0"/>
                <a:cs typeface="ALS Sector Regular" pitchFamily="50" charset="0"/>
              </a:rPr>
              <a:t> </a:t>
            </a:r>
            <a:r>
              <a:rPr lang="ru-RU" sz="3200" dirty="0" err="1">
                <a:solidFill>
                  <a:schemeClr val="tx1">
                    <a:lumMod val="65000"/>
                    <a:lumOff val="35000"/>
                  </a:schemeClr>
                </a:solidFill>
                <a:latin typeface="ALS Sector Regular" pitchFamily="50" charset="0"/>
                <a:ea typeface="ALS Sector" charset="0"/>
                <a:cs typeface="ALS Sector Regular" pitchFamily="50" charset="0"/>
              </a:rPr>
              <a:t>визначення</a:t>
            </a:r>
            <a:r>
              <a:rPr lang="ru-RU" sz="3200" dirty="0">
                <a:solidFill>
                  <a:schemeClr val="tx1">
                    <a:lumMod val="65000"/>
                    <a:lumOff val="35000"/>
                  </a:schemeClr>
                </a:solidFill>
                <a:latin typeface="ALS Sector Regular" pitchFamily="50" charset="0"/>
                <a:ea typeface="ALS Sector" charset="0"/>
                <a:cs typeface="ALS Sector Regular" pitchFamily="50" charset="0"/>
              </a:rPr>
              <a:t> </a:t>
            </a:r>
            <a:r>
              <a:rPr lang="ru-RU" sz="3200" dirty="0" err="1">
                <a:solidFill>
                  <a:schemeClr val="tx1">
                    <a:lumMod val="65000"/>
                    <a:lumOff val="35000"/>
                  </a:schemeClr>
                </a:solidFill>
                <a:latin typeface="ALS Sector Regular" pitchFamily="50" charset="0"/>
                <a:ea typeface="ALS Sector" charset="0"/>
                <a:cs typeface="ALS Sector Regular" pitchFamily="50" charset="0"/>
              </a:rPr>
              <a:t>туристичного</a:t>
            </a:r>
            <a:r>
              <a:rPr lang="ru-RU" sz="3200" dirty="0">
                <a:solidFill>
                  <a:schemeClr val="tx1">
                    <a:lumMod val="65000"/>
                    <a:lumOff val="35000"/>
                  </a:schemeClr>
                </a:solidFill>
                <a:latin typeface="ALS Sector Regular" pitchFamily="50" charset="0"/>
                <a:ea typeface="ALS Sector" charset="0"/>
                <a:cs typeface="ALS Sector Regular" pitchFamily="50" charset="0"/>
              </a:rPr>
              <a:t> продукту </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184" t="22747" r="23815" b="9333"/>
          <a:stretch/>
        </p:blipFill>
        <p:spPr bwMode="auto">
          <a:xfrm>
            <a:off x="3782728" y="144378"/>
            <a:ext cx="7902341" cy="591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150528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22801"/>
            <a:ext cx="10515600" cy="1325563"/>
          </a:xfrm>
        </p:spPr>
        <p:txBody>
          <a:bodyPr>
            <a:noAutofit/>
          </a:bodyPr>
          <a:lstStyle/>
          <a:p>
            <a:pPr algn="ctr"/>
            <a:r>
              <a:rPr lang="uk-UA" sz="3200" b="1" i="1" dirty="0" smtClean="0"/>
              <a:t>Національний туристичний продукт</a:t>
            </a:r>
            <a:r>
              <a:rPr lang="uk-UA" sz="3200" b="1" dirty="0" smtClean="0"/>
              <a:t> –</a:t>
            </a:r>
            <a:r>
              <a:rPr lang="uk-UA" sz="3200" dirty="0" smtClean="0"/>
              <a:t>це сукупність кліматичних, культурних, історико-архітектурних ресурсів певної країни, що використовуються в туристичній діяльності, туристичній інфраструктурі, а також діяльність її туристичних підприємств, що виражені в створенні, просуванні та реалізації конкретного туристичного продукту, направленого на залучення туристів з інших країн. Наявність унікальних природних </a:t>
            </a:r>
            <a:r>
              <a:rPr lang="uk-UA" sz="3200" dirty="0" err="1" smtClean="0"/>
              <a:t>об’эктів</a:t>
            </a:r>
            <a:r>
              <a:rPr lang="uk-UA" sz="3200" dirty="0" smtClean="0"/>
              <a:t> та туристичних ресурсів підвищує привабливість національного </a:t>
            </a:r>
            <a:r>
              <a:rPr lang="uk-UA" sz="3200" dirty="0" err="1" smtClean="0"/>
              <a:t>турпродукту</a:t>
            </a:r>
            <a:r>
              <a:rPr lang="uk-UA" sz="3200" dirty="0" smtClean="0"/>
              <a:t> на світовому ринку.</a:t>
            </a:r>
            <a:endParaRPr lang="uk-UA"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4052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3237707"/>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8.2. Властивості туристичних послуг або призначення туристичного ваучера</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9174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2060166"/>
            <a:ext cx="9512751" cy="2862322"/>
          </a:xfrm>
          <a:prstGeom prst="rect">
            <a:avLst/>
          </a:prstGeom>
        </p:spPr>
        <p:txBody>
          <a:bodyPr wrap="square">
            <a:spAutoFit/>
          </a:bodyPr>
          <a:lstStyle/>
          <a:p>
            <a:pPr algn="just"/>
            <a:r>
              <a:rPr lang="uk-UA" sz="3600" dirty="0">
                <a:solidFill>
                  <a:srgbClr val="1792CD"/>
                </a:solidFill>
                <a:latin typeface="ALS Sector Regular" pitchFamily="50" charset="0"/>
                <a:ea typeface="ALS Sector" charset="0"/>
                <a:cs typeface="ALS Sector Regular" pitchFamily="50" charset="0"/>
              </a:rPr>
              <a:t>Туристична послуга </a:t>
            </a:r>
            <a:r>
              <a:rPr lang="uk-UA" sz="3600" dirty="0"/>
              <a:t>– </a:t>
            </a:r>
            <a:r>
              <a:rPr lang="uk-UA" sz="3600" dirty="0">
                <a:solidFill>
                  <a:schemeClr val="tx1">
                    <a:lumMod val="65000"/>
                    <a:lumOff val="35000"/>
                  </a:schemeClr>
                </a:solidFill>
                <a:latin typeface="ALS Sector Regular" pitchFamily="50" charset="0"/>
                <a:ea typeface="ALS Sector" charset="0"/>
                <a:cs typeface="ALS Sector Regular" pitchFamily="50" charset="0"/>
              </a:rPr>
              <a:t>це специфічний вид продукту, дія підприємства сфери послуг, результатом якої виступає корисний для споживача ефект – економічний чи соціальний</a:t>
            </a:r>
            <a:r>
              <a:rPr lang="uk-UA" sz="3600" dirty="0" smtClean="0">
                <a:solidFill>
                  <a:schemeClr val="tx1">
                    <a:lumMod val="65000"/>
                    <a:lumOff val="35000"/>
                  </a:schemeClr>
                </a:solidFill>
                <a:latin typeface="ALS Sector Regular" pitchFamily="50" charset="0"/>
                <a:ea typeface="ALS Sector" charset="0"/>
                <a:cs typeface="ALS Sector Regular" pitchFamily="50" charset="0"/>
              </a:rPr>
              <a:t>.</a:t>
            </a:r>
            <a:endParaRPr lang="uk-UA" sz="3600" dirty="0">
              <a:solidFill>
                <a:schemeClr val="tx1">
                  <a:lumMod val="65000"/>
                  <a:lumOff val="35000"/>
                </a:schemeClr>
              </a:solidFill>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333156"/>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0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atin typeface="ALS Sector Regular" pitchFamily="50" charset="0"/>
                <a:cs typeface="ALS Sector Regular" pitchFamily="50" charset="0"/>
              </a:rPr>
              <a:t>1. Невідчутність</a:t>
            </a:r>
            <a:endParaRPr lang="ru-RU" dirty="0">
              <a:latin typeface="ALS Sector Regular" pitchFamily="50" charset="0"/>
              <a:cs typeface="ALS Sector Regular" pitchFamily="50" charset="0"/>
            </a:endParaRPr>
          </a:p>
        </p:txBody>
      </p:sp>
      <p:pic>
        <p:nvPicPr>
          <p:cNvPr id="1026" name="Picture 2" descr="Орган чувств - Психолого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510" y="1825625"/>
            <a:ext cx="4396358" cy="351563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1028" name="Picture 4" descr="Искусство, Скульптура, Стату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35" y="1825625"/>
            <a:ext cx="6740975" cy="337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900349"/>
            <a:ext cx="11330943" cy="2153127"/>
          </a:xfrm>
        </p:spPr>
        <p:txBody>
          <a:bodyPr>
            <a:noAutofit/>
          </a:bodyPr>
          <a:lstStyle/>
          <a:p>
            <a:r>
              <a:rPr lang="uk-UA" sz="6600" b="1" dirty="0">
                <a:solidFill>
                  <a:schemeClr val="tx1">
                    <a:lumMod val="75000"/>
                    <a:lumOff val="25000"/>
                  </a:schemeClr>
                </a:solidFill>
                <a:latin typeface="ALS Sector Regular" pitchFamily="50" charset="0"/>
                <a:ea typeface="ALS Sector Stencil" charset="0"/>
                <a:cs typeface="ALS Sector Regular" pitchFamily="50" charset="0"/>
              </a:rPr>
              <a:t>8</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 Туристичний продукт: сутність, складові, вимоги</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30832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atin typeface="ALS Sector Regular" pitchFamily="50" charset="0"/>
                <a:cs typeface="ALS Sector Regular" pitchFamily="50" charset="0"/>
              </a:rPr>
              <a:t>2. Неможливість зберігання</a:t>
            </a:r>
            <a:r>
              <a:rPr lang="uk-UA" dirty="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2050" name="Picture 2" descr="Фэн Фу - омоложение через кубик льда: Группа Секреты красоты"/>
          <p:cNvPicPr>
            <a:picLocks noChangeAspect="1" noChangeArrowheads="1"/>
          </p:cNvPicPr>
          <p:nvPr/>
        </p:nvPicPr>
        <p:blipFill rotWithShape="1">
          <a:blip r:embed="rId3">
            <a:extLst>
              <a:ext uri="{28A0092B-C50C-407E-A947-70E740481C1C}">
                <a14:useLocalDpi xmlns:a14="http://schemas.microsoft.com/office/drawing/2010/main" val="0"/>
              </a:ext>
            </a:extLst>
          </a:blip>
          <a:srcRect b="8024"/>
          <a:stretch/>
        </p:blipFill>
        <p:spPr bwMode="auto">
          <a:xfrm>
            <a:off x="0" y="1973943"/>
            <a:ext cx="3690968" cy="3290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етка, Продажа, Значок, Войдите, Зада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878" y="1930528"/>
            <a:ext cx="3429454" cy="34294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Женщина, Девушка, Процент, Цены, Шоппин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353" y="2026006"/>
            <a:ext cx="45815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latin typeface="ALS Sector Regular" pitchFamily="50" charset="0"/>
                <a:cs typeface="ALS Sector Regular" pitchFamily="50" charset="0"/>
              </a:rPr>
              <a:t>3. Невід’ємність виробника від споживача послуги у просторі та часі</a:t>
            </a:r>
            <a:r>
              <a:rPr lang="uk-UA" dirty="0">
                <a:latin typeface="ALS Sector Regular" pitchFamily="50" charset="0"/>
                <a:cs typeface="ALS Sector Regular" pitchFamily="50" charset="0"/>
              </a:rPr>
              <a:t>. </a:t>
            </a:r>
            <a:endParaRPr lang="ru-RU" dirty="0">
              <a:latin typeface="ALS Sector Regular" pitchFamily="50" charset="0"/>
              <a:cs typeface="ALS Sector Regular" pitchFamily="50" charset="0"/>
            </a:endParaRPr>
          </a:p>
        </p:txBody>
      </p:sp>
      <p:pic>
        <p:nvPicPr>
          <p:cNvPr id="3074" name="Picture 2" descr="Мадемуазель, Молодой, Женщ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694" y="2772229"/>
            <a:ext cx="1457045" cy="2359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Туристы и гид - иллюстрация штока. иллюстрации насчитывающей гид - 57511458"/>
          <p:cNvPicPr>
            <a:picLocks noChangeAspect="1" noChangeArrowheads="1"/>
          </p:cNvPicPr>
          <p:nvPr/>
        </p:nvPicPr>
        <p:blipFill rotWithShape="1">
          <a:blip r:embed="rId3">
            <a:extLst>
              <a:ext uri="{28A0092B-C50C-407E-A947-70E740481C1C}">
                <a14:useLocalDpi xmlns:a14="http://schemas.microsoft.com/office/drawing/2010/main" val="0"/>
              </a:ext>
            </a:extLst>
          </a:blip>
          <a:srcRect l="37345" t="4968" r="13270" b="14427"/>
          <a:stretch/>
        </p:blipFill>
        <p:spPr bwMode="auto">
          <a:xfrm>
            <a:off x="8534139" y="2177143"/>
            <a:ext cx="2557074" cy="3130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813385277"/>
              </p:ext>
            </p:extLst>
          </p:nvPr>
        </p:nvGraphicFramePr>
        <p:xfrm>
          <a:off x="3323771" y="2637934"/>
          <a:ext cx="4760686" cy="2712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245585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4. Змінність якості</a:t>
            </a:r>
            <a:r>
              <a:rPr lang="uk-UA" sz="4000" dirty="0">
                <a:latin typeface="ALS Sector Regular" pitchFamily="50" charset="0"/>
                <a:cs typeface="ALS Sector Regular" pitchFamily="50" charset="0"/>
              </a:rPr>
              <a:t>.</a:t>
            </a:r>
            <a:endParaRPr lang="ru-RU" sz="4000" dirty="0">
              <a:latin typeface="ALS Sector Regular" pitchFamily="50" charset="0"/>
              <a:cs typeface="ALS Sector Regular" pitchFamily="50" charset="0"/>
            </a:endParaRPr>
          </a:p>
        </p:txBody>
      </p:sp>
      <p:pic>
        <p:nvPicPr>
          <p:cNvPr id="4098" name="Picture 2" descr="Женщина, Афро Американец, Женщи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41379"/>
            <a:ext cx="2703741" cy="35086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чество, Идеальный, Удовлетворение"/>
          <p:cNvPicPr>
            <a:picLocks noChangeAspect="1" noChangeArrowheads="1"/>
          </p:cNvPicPr>
          <p:nvPr/>
        </p:nvPicPr>
        <p:blipFill rotWithShape="1">
          <a:blip r:embed="rId3">
            <a:extLst>
              <a:ext uri="{28A0092B-C50C-407E-A947-70E740481C1C}">
                <a14:useLocalDpi xmlns:a14="http://schemas.microsoft.com/office/drawing/2010/main" val="0"/>
              </a:ext>
            </a:extLst>
          </a:blip>
          <a:srcRect t="17339" b="15309"/>
          <a:stretch/>
        </p:blipFill>
        <p:spPr bwMode="auto">
          <a:xfrm>
            <a:off x="7170502" y="432731"/>
            <a:ext cx="3238500" cy="2181177"/>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4106" name="Picture 10" descr="Смайлики, Особенно, Специальная Функция"/>
          <p:cNvPicPr>
            <a:picLocks noChangeAspect="1" noChangeArrowheads="1"/>
          </p:cNvPicPr>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Lst>
          </a:blip>
          <a:srcRect t="15273" r="2646"/>
          <a:stretch/>
        </p:blipFill>
        <p:spPr bwMode="auto">
          <a:xfrm>
            <a:off x="4852072" y="2873487"/>
            <a:ext cx="7075260" cy="2743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Стрелка вправо с вырезом 4"/>
          <p:cNvSpPr/>
          <p:nvPr/>
        </p:nvSpPr>
        <p:spPr>
          <a:xfrm>
            <a:off x="3178628" y="3817256"/>
            <a:ext cx="1441215" cy="856343"/>
          </a:xfrm>
          <a:prstGeom prst="notch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1270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515601" cy="1325563"/>
          </a:xfrm>
        </p:spPr>
        <p:txBody>
          <a:bodyPr>
            <a:normAutofit/>
          </a:bodyPr>
          <a:lstStyle/>
          <a:p>
            <a:r>
              <a:rPr lang="uk-UA" sz="4000" b="1" dirty="0">
                <a:latin typeface="ALS Sector Regular" pitchFamily="50" charset="0"/>
                <a:cs typeface="ALS Sector Regular" pitchFamily="50" charset="0"/>
              </a:rPr>
              <a:t>5. Послугами неможливо володіти фізично</a:t>
            </a:r>
            <a:endParaRPr lang="ru-RU" sz="4000" dirty="0">
              <a:latin typeface="ALS Sector Regular" pitchFamily="50" charset="0"/>
              <a:cs typeface="ALS Sector Regular" pitchFamily="50" charset="0"/>
            </a:endParaRPr>
          </a:p>
        </p:txBody>
      </p:sp>
      <p:pic>
        <p:nvPicPr>
          <p:cNvPr id="5122" name="Picture 2" descr="Дом, Значок, Главная, Символ, Войдите"/>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8040460" y="1092150"/>
            <a:ext cx="3502025" cy="35020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Торнадо, Твистер, Спираль, Цикл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284" y="1984437"/>
            <a:ext cx="43434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4" name="TextBox 3"/>
          <p:cNvSpPr txBox="1"/>
          <p:nvPr/>
        </p:nvSpPr>
        <p:spPr>
          <a:xfrm>
            <a:off x="838199" y="5457369"/>
            <a:ext cx="6792230" cy="1077218"/>
          </a:xfrm>
          <a:prstGeom prst="rect">
            <a:avLst/>
          </a:prstGeom>
          <a:noFill/>
        </p:spPr>
        <p:txBody>
          <a:bodyPr wrap="square" rtlCol="0">
            <a:spAutoFit/>
          </a:bodyPr>
          <a:lstStyle/>
          <a:p>
            <a:pPr algn="ctr"/>
            <a:r>
              <a:rPr lang="uk-UA" sz="3200" dirty="0" smtClean="0">
                <a:latin typeface="ALS Sector Regular" pitchFamily="50" charset="0"/>
                <a:cs typeface="ALS Sector Regular" pitchFamily="50" charset="0"/>
              </a:rPr>
              <a:t>Так само, як і вітром не можна володіти!</a:t>
            </a:r>
            <a:endParaRPr lang="ru-RU" sz="3200" dirty="0">
              <a:latin typeface="ALS Sector Regular" pitchFamily="50" charset="0"/>
              <a:cs typeface="ALS Sector Regular" pitchFamily="50" charset="0"/>
            </a:endParaRPr>
          </a:p>
        </p:txBody>
      </p:sp>
    </p:spTree>
    <p:extLst>
      <p:ext uri="{BB962C8B-B14F-4D97-AF65-F5344CB8AC3E}">
        <p14:creationId xmlns:p14="http://schemas.microsoft.com/office/powerpoint/2010/main" val="3995386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06400"/>
            <a:ext cx="10515600" cy="1088571"/>
          </a:xfrm>
        </p:spPr>
        <p:txBody>
          <a:bodyPr>
            <a:normAutofit fontScale="90000"/>
          </a:bodyPr>
          <a:lstStyle/>
          <a:p>
            <a:pPr algn="ctr"/>
            <a:r>
              <a:rPr lang="ru-RU" sz="4000" b="1" dirty="0" err="1" smtClean="0">
                <a:latin typeface="ALS Sector Regular" pitchFamily="50" charset="0"/>
                <a:cs typeface="ALS Sector Regular" pitchFamily="50" charset="0"/>
              </a:rPr>
              <a:t>Туристичні</a:t>
            </a:r>
            <a:r>
              <a:rPr lang="ru-RU" sz="4000" b="1" dirty="0" smtClean="0">
                <a:latin typeface="ALS Sector Regular" pitchFamily="50" charset="0"/>
                <a:cs typeface="ALS Sector Regular" pitchFamily="50" charset="0"/>
              </a:rPr>
              <a:t> </a:t>
            </a:r>
            <a:r>
              <a:rPr lang="ru-RU" sz="4000" b="1" dirty="0" err="1">
                <a:latin typeface="ALS Sector Regular" pitchFamily="50" charset="0"/>
                <a:cs typeface="ALS Sector Regular" pitchFamily="50" charset="0"/>
              </a:rPr>
              <a:t>послуги</a:t>
            </a:r>
            <a:r>
              <a:rPr lang="ru-RU" sz="4000" b="1" dirty="0">
                <a:latin typeface="ALS Sector Regular" pitchFamily="50" charset="0"/>
                <a:cs typeface="ALS Sector Regular" pitchFamily="50" charset="0"/>
              </a:rPr>
              <a:t> </a:t>
            </a:r>
            <a:r>
              <a:rPr lang="ru-RU" sz="4000" b="1" dirty="0" err="1">
                <a:latin typeface="ALS Sector Regular" pitchFamily="50" charset="0"/>
                <a:cs typeface="ALS Sector Regular" pitchFamily="50" charset="0"/>
              </a:rPr>
              <a:t>мають</a:t>
            </a:r>
            <a:r>
              <a:rPr lang="ru-RU" sz="4000" b="1" dirty="0">
                <a:latin typeface="ALS Sector Regular" pitchFamily="50" charset="0"/>
                <a:cs typeface="ALS Sector Regular" pitchFamily="50" charset="0"/>
              </a:rPr>
              <a:t> </a:t>
            </a:r>
            <a:r>
              <a:rPr lang="ru-RU" sz="4000" b="1" dirty="0" err="1">
                <a:latin typeface="ALS Sector Regular" pitchFamily="50" charset="0"/>
                <a:cs typeface="ALS Sector Regular" pitchFamily="50" charset="0"/>
              </a:rPr>
              <a:t>свої</a:t>
            </a:r>
            <a:r>
              <a:rPr lang="ru-RU" sz="4000" b="1" dirty="0">
                <a:latin typeface="ALS Sector Regular" pitchFamily="50" charset="0"/>
                <a:cs typeface="ALS Sector Regular" pitchFamily="50" charset="0"/>
              </a:rPr>
              <a:t> </a:t>
            </a:r>
            <a:r>
              <a:rPr lang="ru-RU" sz="4000" b="1" dirty="0" err="1">
                <a:latin typeface="ALS Sector Regular" pitchFamily="50" charset="0"/>
                <a:cs typeface="ALS Sector Regular" pitchFamily="50" charset="0"/>
              </a:rPr>
              <a:t>специфічні</a:t>
            </a:r>
            <a:r>
              <a:rPr lang="ru-RU" sz="4000" b="1" dirty="0">
                <a:latin typeface="ALS Sector Regular" pitchFamily="50" charset="0"/>
                <a:cs typeface="ALS Sector Regular" pitchFamily="50" charset="0"/>
              </a:rPr>
              <a:t> </a:t>
            </a:r>
            <a:r>
              <a:rPr lang="ru-RU" sz="4000" b="1" dirty="0" err="1">
                <a:latin typeface="ALS Sector Regular" pitchFamily="50" charset="0"/>
                <a:cs typeface="ALS Sector Regular" pitchFamily="50" charset="0"/>
              </a:rPr>
              <a:t>властивості</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1648182575"/>
              </p:ext>
            </p:extLst>
          </p:nvPr>
        </p:nvGraphicFramePr>
        <p:xfrm>
          <a:off x="125125" y="1494972"/>
          <a:ext cx="11927331" cy="434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555177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665530"/>
            <a:ext cx="9512751" cy="3046988"/>
          </a:xfrm>
          <a:prstGeom prst="rect">
            <a:avLst/>
          </a:prstGeom>
        </p:spPr>
        <p:txBody>
          <a:bodyPr wrap="square">
            <a:spAutoFit/>
          </a:bodyPr>
          <a:lstStyle/>
          <a:p>
            <a:pPr algn="just"/>
            <a:r>
              <a:rPr lang="uk-UA" sz="3200" dirty="0" smtClean="0">
                <a:solidFill>
                  <a:srgbClr val="1792CD"/>
                </a:solidFill>
                <a:latin typeface="ALS Sector Regular" pitchFamily="50" charset="0"/>
                <a:ea typeface="ALS Sector" charset="0"/>
                <a:cs typeface="ALS Sector Regular" pitchFamily="50" charset="0"/>
              </a:rPr>
              <a:t>Сезонність</a:t>
            </a:r>
            <a:r>
              <a:rPr lang="uk-UA" sz="3200" dirty="0" smtClean="0">
                <a:solidFill>
                  <a:schemeClr val="tx1">
                    <a:lumMod val="65000"/>
                    <a:lumOff val="35000"/>
                  </a:schemeClr>
                </a:solidFill>
                <a:latin typeface="ALS Sector Regular" pitchFamily="50" charset="0"/>
                <a:ea typeface="ALS Sector" charset="0"/>
                <a:cs typeface="ALS Sector Regular" pitchFamily="50" charset="0"/>
              </a:rPr>
              <a:t> </a:t>
            </a:r>
            <a:r>
              <a:rPr lang="uk-UA" sz="3200" dirty="0">
                <a:solidFill>
                  <a:schemeClr val="tx1">
                    <a:lumMod val="65000"/>
                    <a:lumOff val="35000"/>
                  </a:schemeClr>
                </a:solidFill>
                <a:latin typeface="ALS Sector Regular" pitchFamily="50" charset="0"/>
                <a:ea typeface="ALS Sector" charset="0"/>
                <a:cs typeface="ALS Sector Regular" pitchFamily="50" charset="0"/>
              </a:rPr>
              <a:t>- це властивість туристичних потоків концентруватися в певних місцях протягом невеликого періоду часу; це щорічно повторювані коливання попиту і пропозиції на туристичні послуги і товари, які наступають під впливом одних і тих же факторів. </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333156"/>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10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915" y="303392"/>
            <a:ext cx="10874828" cy="822636"/>
          </a:xfrm>
        </p:spPr>
        <p:txBody>
          <a:bodyPr>
            <a:normAutofit/>
          </a:bodyPr>
          <a:lstStyle/>
          <a:p>
            <a:pPr algn="just"/>
            <a:r>
              <a:rPr lang="uk-UA" sz="4000" b="1" dirty="0" smtClean="0">
                <a:latin typeface="ALS Sector Regular" pitchFamily="50" charset="0"/>
                <a:cs typeface="ALS Sector Regular" pitchFamily="50" charset="0"/>
              </a:rPr>
              <a:t>Чинники сезонності в туризмі</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2005507125"/>
              </p:ext>
            </p:extLst>
          </p:nvPr>
        </p:nvGraphicFramePr>
        <p:xfrm>
          <a:off x="464454" y="957941"/>
          <a:ext cx="11074400" cy="5122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26993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err="1" smtClean="0">
                <a:latin typeface="ALS Sector Regular" pitchFamily="50" charset="0"/>
                <a:cs typeface="ALS Sector Regular" pitchFamily="50" charset="0"/>
              </a:rPr>
              <a:t>Відмінність</a:t>
            </a:r>
            <a:r>
              <a:rPr lang="ru-RU" b="1" dirty="0" smtClean="0">
                <a:latin typeface="ALS Sector Regular" pitchFamily="50" charset="0"/>
                <a:cs typeface="ALS Sector Regular" pitchFamily="50" charset="0"/>
              </a:rPr>
              <a:t> </a:t>
            </a:r>
            <a:r>
              <a:rPr lang="ru-RU" b="1" dirty="0" err="1">
                <a:latin typeface="ALS Sector Regular" pitchFamily="50" charset="0"/>
                <a:cs typeface="ALS Sector Regular" pitchFamily="50" charset="0"/>
              </a:rPr>
              <a:t>туристичного</a:t>
            </a:r>
            <a:r>
              <a:rPr lang="ru-RU" b="1" dirty="0">
                <a:latin typeface="ALS Sector Regular" pitchFamily="50" charset="0"/>
                <a:cs typeface="ALS Sector Regular" pitchFamily="50" charset="0"/>
              </a:rPr>
              <a:t> продукту </a:t>
            </a:r>
            <a:r>
              <a:rPr lang="ru-RU" b="1" dirty="0" err="1">
                <a:latin typeface="ALS Sector Regular" pitchFamily="50" charset="0"/>
                <a:cs typeface="ALS Sector Regular" pitchFamily="50" charset="0"/>
              </a:rPr>
              <a:t>від</a:t>
            </a:r>
            <a:r>
              <a:rPr lang="ru-RU" b="1" dirty="0">
                <a:latin typeface="ALS Sector Regular" pitchFamily="50" charset="0"/>
                <a:cs typeface="ALS Sector Regular" pitchFamily="50" charset="0"/>
              </a:rPr>
              <a:t> </a:t>
            </a:r>
            <a:r>
              <a:rPr lang="ru-RU" b="1" dirty="0" err="1">
                <a:latin typeface="ALS Sector Regular" pitchFamily="50" charset="0"/>
                <a:cs typeface="ALS Sector Regular" pitchFamily="50" charset="0"/>
              </a:rPr>
              <a:t>туристичної</a:t>
            </a:r>
            <a:r>
              <a:rPr lang="ru-RU" b="1" dirty="0">
                <a:latin typeface="ALS Sector Regular" pitchFamily="50" charset="0"/>
                <a:cs typeface="ALS Sector Regular" pitchFamily="50" charset="0"/>
              </a:rPr>
              <a:t> </a:t>
            </a:r>
            <a:r>
              <a:rPr lang="ru-RU" b="1" dirty="0" err="1" smtClean="0">
                <a:latin typeface="ALS Sector Regular" pitchFamily="50" charset="0"/>
                <a:cs typeface="ALS Sector Regular" pitchFamily="50" charset="0"/>
              </a:rPr>
              <a:t>послуги</a:t>
            </a:r>
            <a:r>
              <a:rPr lang="ru-RU" b="1" dirty="0" smtClean="0">
                <a:latin typeface="ALS Sector Regular" pitchFamily="50" charset="0"/>
                <a:cs typeface="ALS Sector Regular" pitchFamily="50" charset="0"/>
              </a:rPr>
              <a:t>!</a:t>
            </a:r>
            <a:endParaRPr lang="ru-RU" dirty="0">
              <a:latin typeface="ALS Sector Regular" pitchFamily="50" charset="0"/>
              <a:cs typeface="ALS Sector Regular" pitchFamily="50"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8" name="Заголовок 1"/>
          <p:cNvSpPr txBox="1">
            <a:spLocks/>
          </p:cNvSpPr>
          <p:nvPr/>
        </p:nvSpPr>
        <p:spPr>
          <a:xfrm>
            <a:off x="116305" y="3310454"/>
            <a:ext cx="740102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dirty="0"/>
              <a:t>якщо туристична послуга може бути куплена й спожита тільки в місці її виробництва, то туристичний продукт може бути придбаний і за місцем проживання, але спожитий тільки в місці виробництва </a:t>
            </a:r>
            <a:r>
              <a:rPr lang="uk-UA" sz="3600" dirty="0" err="1" smtClean="0"/>
              <a:t>туристичнихких</a:t>
            </a:r>
            <a:r>
              <a:rPr lang="uk-UA" sz="3600" dirty="0" smtClean="0"/>
              <a:t> послуг!</a:t>
            </a:r>
            <a:endParaRPr lang="ru-RU" sz="3600" dirty="0">
              <a:latin typeface="ALS Sector Regular" pitchFamily="50" charset="0"/>
              <a:cs typeface="ALS Sector Regular" pitchFamily="50" charset="0"/>
            </a:endParaRPr>
          </a:p>
        </p:txBody>
      </p:sp>
      <p:pic>
        <p:nvPicPr>
          <p:cNvPr id="1026" name="Picture 2" descr="Дохід покриває». Тупицький з Еміратів уточнив, скільки виклав за свій  відпочинок (фото) | Chas.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656" y="2614074"/>
            <a:ext cx="4363658" cy="211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7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06400"/>
            <a:ext cx="10515600" cy="1088571"/>
          </a:xfrm>
        </p:spPr>
        <p:txBody>
          <a:bodyPr>
            <a:normAutofit fontScale="90000"/>
          </a:bodyPr>
          <a:lstStyle/>
          <a:p>
            <a:r>
              <a:rPr lang="uk-UA" sz="4000" b="1" dirty="0">
                <a:latin typeface="ALS Sector Regular" pitchFamily="50" charset="0"/>
                <a:cs typeface="ALS Sector Regular" pitchFamily="50" charset="0"/>
              </a:rPr>
              <a:t>Н</a:t>
            </a:r>
            <a:r>
              <a:rPr lang="uk-UA" sz="4000" b="1" dirty="0" smtClean="0">
                <a:latin typeface="ALS Sector Regular" pitchFamily="50" charset="0"/>
                <a:cs typeface="ALS Sector Regular" pitchFamily="50" charset="0"/>
              </a:rPr>
              <a:t>еузгодженості </a:t>
            </a:r>
            <a:r>
              <a:rPr lang="uk-UA" sz="4000" b="1" dirty="0">
                <a:latin typeface="ALS Sector Regular" pitchFamily="50" charset="0"/>
                <a:cs typeface="ALS Sector Regular" pitchFamily="50" charset="0"/>
              </a:rPr>
              <a:t>в туристичній діяльності</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288752174"/>
              </p:ext>
            </p:extLst>
          </p:nvPr>
        </p:nvGraphicFramePr>
        <p:xfrm>
          <a:off x="0" y="1494971"/>
          <a:ext cx="11927331" cy="448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72038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28829"/>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8.3. Основні правила складання програми туру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81400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538535"/>
            <a:ext cx="9512751" cy="3970318"/>
          </a:xfrm>
          <a:prstGeom prst="rect">
            <a:avLst/>
          </a:prstGeom>
        </p:spPr>
        <p:txBody>
          <a:bodyPr wrap="square">
            <a:spAutoFit/>
          </a:bodyPr>
          <a:lstStyle/>
          <a:p>
            <a:pPr algn="just"/>
            <a:r>
              <a:rPr lang="uk-UA" sz="2800" dirty="0" smtClean="0">
                <a:solidFill>
                  <a:srgbClr val="1792CD"/>
                </a:solidFill>
                <a:latin typeface="ALS Sector Regular" pitchFamily="50" charset="0"/>
                <a:ea typeface="ALS Sector" charset="0"/>
                <a:cs typeface="ALS Sector Regular" pitchFamily="50" charset="0"/>
              </a:rPr>
              <a:t>Туристичний </a:t>
            </a:r>
            <a:r>
              <a:rPr lang="uk-UA" sz="2800" dirty="0">
                <a:solidFill>
                  <a:srgbClr val="1792CD"/>
                </a:solidFill>
                <a:latin typeface="ALS Sector Regular" pitchFamily="50" charset="0"/>
                <a:ea typeface="ALS Sector" charset="0"/>
                <a:cs typeface="ALS Sector Regular" pitchFamily="50" charset="0"/>
              </a:rPr>
              <a:t>продукт </a:t>
            </a:r>
            <a:r>
              <a:rPr lang="uk-UA" sz="2800" dirty="0">
                <a:solidFill>
                  <a:schemeClr val="tx1">
                    <a:lumMod val="65000"/>
                    <a:lumOff val="35000"/>
                  </a:schemeClr>
                </a:solidFill>
                <a:latin typeface="ALS Sector Regular" pitchFamily="50" charset="0"/>
                <a:ea typeface="ALS Sector" charset="0"/>
                <a:cs typeface="ALS Sector Regular" pitchFamily="50" charset="0"/>
              </a:rPr>
              <a:t>- попередньо розроблений комплекс туристичних послуг, який поєднує не менше ніж дві такі послуги, що реалізується або пропонується для реалізації за визначеною ціною, до складу якого входять послуги перевезення, послуги розміщення та інші туристичні послуги, не пов'язані з перевезенням і розміщенням (послуги з організації відвідувань об'єктів культури, відпочинку та розваг, реалізації сувенірної продукції тощо). </a:t>
            </a:r>
          </a:p>
        </p:txBody>
      </p:sp>
      <p:sp>
        <p:nvSpPr>
          <p:cNvPr id="7" name="TextBox 6"/>
          <p:cNvSpPr txBox="1"/>
          <p:nvPr/>
        </p:nvSpPr>
        <p:spPr>
          <a:xfrm>
            <a:off x="876300" y="281094"/>
            <a:ext cx="8739214" cy="707886"/>
          </a:xfrm>
          <a:prstGeom prst="rect">
            <a:avLst/>
          </a:prstGeom>
          <a:noFill/>
        </p:spPr>
        <p:txBody>
          <a:bodyPr wrap="square" rtlCol="0">
            <a:spAutoFit/>
          </a:bodyPr>
          <a:lstStyle/>
          <a:p>
            <a:r>
              <a:rPr lang="uk-UA" sz="4000" b="1" dirty="0">
                <a:latin typeface="ALS Sector Regular" pitchFamily="50" charset="0"/>
                <a:ea typeface="ALS Sector" charset="0"/>
                <a:cs typeface="ALS Sector Regular" pitchFamily="50" charset="0"/>
              </a:rPr>
              <a:t>Що таке </a:t>
            </a:r>
            <a:r>
              <a:rPr lang="uk-UA" sz="4000" b="1" dirty="0" smtClean="0">
                <a:latin typeface="ALS Sector Regular" pitchFamily="50" charset="0"/>
                <a:ea typeface="ALS Sector" charset="0"/>
                <a:cs typeface="ALS Sector Regular" pitchFamily="50" charset="0"/>
              </a:rPr>
              <a:t>туристичний продукт?</a:t>
            </a:r>
            <a:endParaRPr lang="ru-RU" sz="4000" b="1" dirty="0">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266444"/>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54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861528"/>
            <a:ext cx="9512751" cy="3416320"/>
          </a:xfrm>
          <a:prstGeom prst="rect">
            <a:avLst/>
          </a:prstGeom>
        </p:spPr>
        <p:txBody>
          <a:bodyPr wrap="square">
            <a:spAutoFit/>
          </a:bodyPr>
          <a:lstStyle/>
          <a:p>
            <a:pPr algn="just"/>
            <a:r>
              <a:rPr lang="uk-UA" sz="3600" dirty="0" smtClean="0">
                <a:solidFill>
                  <a:srgbClr val="1792CD"/>
                </a:solidFill>
                <a:latin typeface="ALS Sector Regular" pitchFamily="50" charset="0"/>
                <a:ea typeface="ALS Sector" charset="0"/>
                <a:cs typeface="ALS Sector Regular" pitchFamily="50" charset="0"/>
              </a:rPr>
              <a:t>Програма туристичного перебування (програма туру) - </a:t>
            </a:r>
            <a:r>
              <a:rPr lang="uk-UA" sz="3600" dirty="0" smtClean="0">
                <a:solidFill>
                  <a:schemeClr val="tx1">
                    <a:lumMod val="65000"/>
                    <a:lumOff val="35000"/>
                  </a:schemeClr>
                </a:solidFill>
                <a:latin typeface="ALS Sector Regular" pitchFamily="50" charset="0"/>
                <a:ea typeface="ALS Sector" charset="0"/>
                <a:cs typeface="ALS Sector Regular" pitchFamily="50" charset="0"/>
              </a:rPr>
              <a:t>план заходів із зазначенням дати, часу перебування в пунктах зупинки на маршруті, у готелі, відвідування екскурсій, підприємств харчування і т.д.</a:t>
            </a:r>
            <a:endParaRPr lang="uk-UA" sz="3600" dirty="0">
              <a:solidFill>
                <a:schemeClr val="tx1">
                  <a:lumMod val="65000"/>
                  <a:lumOff val="35000"/>
                </a:schemeClr>
              </a:solidFill>
              <a:latin typeface="ALS Sector Regular" pitchFamily="50" charset="0"/>
              <a:ea typeface="ALS Sector" charset="0"/>
              <a:cs typeface="ALS Sector Regular" pitchFamily="50" charset="0"/>
            </a:endParaRPr>
          </a:p>
        </p:txBody>
      </p:sp>
      <p:sp>
        <p:nvSpPr>
          <p:cNvPr id="7" name="TextBox 6"/>
          <p:cNvSpPr txBox="1"/>
          <p:nvPr/>
        </p:nvSpPr>
        <p:spPr>
          <a:xfrm>
            <a:off x="876300" y="281094"/>
            <a:ext cx="8739214" cy="1323439"/>
          </a:xfrm>
          <a:prstGeom prst="rect">
            <a:avLst/>
          </a:prstGeom>
          <a:noFill/>
        </p:spPr>
        <p:txBody>
          <a:bodyPr wrap="square" rtlCol="0">
            <a:spAutoFit/>
          </a:bodyPr>
          <a:lstStyle/>
          <a:p>
            <a:r>
              <a:rPr lang="uk-UA" sz="4000" b="1" dirty="0">
                <a:latin typeface="ALS Sector Regular" pitchFamily="50" charset="0"/>
                <a:ea typeface="ALS Sector" charset="0"/>
                <a:cs typeface="ALS Sector Regular" pitchFamily="50" charset="0"/>
              </a:rPr>
              <a:t>Що таке </a:t>
            </a:r>
            <a:r>
              <a:rPr lang="uk-UA" sz="4000" b="1" dirty="0" smtClean="0">
                <a:latin typeface="ALS Sector Regular" pitchFamily="50" charset="0"/>
                <a:ea typeface="ALS Sector" charset="0"/>
                <a:cs typeface="ALS Sector Regular" pitchFamily="50" charset="0"/>
              </a:rPr>
              <a:t>програма туристичного обслуговування?</a:t>
            </a:r>
            <a:endParaRPr lang="ru-RU" sz="4000" b="1" dirty="0">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266444"/>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9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894" y="1825625"/>
            <a:ext cx="5266386" cy="4351338"/>
          </a:xfrm>
        </p:spPr>
        <p:txBody>
          <a:bodyPr>
            <a:normAutofit fontScale="92500" lnSpcReduction="20000"/>
          </a:bodyPr>
          <a:lstStyle/>
          <a:p>
            <a:pPr marL="514350" indent="-514350" algn="just">
              <a:buFont typeface="+mj-lt"/>
              <a:buAutoNum type="arabicPeriod"/>
            </a:pPr>
            <a:r>
              <a:rPr lang="uk-UA" dirty="0" smtClean="0">
                <a:latin typeface="ALS Sector Regular" pitchFamily="50" charset="0"/>
                <a:cs typeface="ALS Sector Regular" pitchFamily="50" charset="0"/>
              </a:rPr>
              <a:t>Звільнення </a:t>
            </a:r>
            <a:r>
              <a:rPr lang="uk-UA" dirty="0">
                <a:latin typeface="ALS Sector Regular" pitchFamily="50" charset="0"/>
                <a:cs typeface="ALS Sector Regular" pitchFamily="50" charset="0"/>
              </a:rPr>
              <a:t>подорожан від організаційних, обтяжливих </a:t>
            </a:r>
            <a:r>
              <a:rPr lang="uk-UA" dirty="0" smtClean="0">
                <a:latin typeface="ALS Sector Regular" pitchFamily="50" charset="0"/>
                <a:cs typeface="ALS Sector Regular" pitchFamily="50" charset="0"/>
              </a:rPr>
              <a:t>процедур.</a:t>
            </a:r>
          </a:p>
          <a:p>
            <a:pPr marL="514350" indent="-514350" algn="just">
              <a:buFont typeface="+mj-lt"/>
              <a:buAutoNum type="arabicPeriod"/>
            </a:pPr>
            <a:r>
              <a:rPr lang="uk-UA" dirty="0">
                <a:latin typeface="ALS Sector Regular" pitchFamily="50" charset="0"/>
                <a:cs typeface="ALS Sector Regular" pitchFamily="50" charset="0"/>
              </a:rPr>
              <a:t>В</a:t>
            </a:r>
            <a:r>
              <a:rPr lang="uk-UA" dirty="0" smtClean="0">
                <a:latin typeface="ALS Sector Regular" pitchFamily="50" charset="0"/>
                <a:cs typeface="ALS Sector Regular" pitchFamily="50" charset="0"/>
              </a:rPr>
              <a:t>ідповідність </a:t>
            </a:r>
            <a:r>
              <a:rPr lang="uk-UA" dirty="0">
                <a:latin typeface="ALS Sector Regular" pitchFamily="50" charset="0"/>
                <a:cs typeface="ALS Sector Regular" pitchFamily="50" charset="0"/>
              </a:rPr>
              <a:t>усіх послуг одного рівня, без «випадання» у вищу або нижчу категорію</a:t>
            </a:r>
            <a:r>
              <a:rPr lang="uk-UA" dirty="0" smtClean="0">
                <a:latin typeface="ALS Sector Regular" pitchFamily="50" charset="0"/>
                <a:cs typeface="ALS Sector Regular" pitchFamily="50" charset="0"/>
              </a:rPr>
              <a:t>.</a:t>
            </a:r>
          </a:p>
          <a:p>
            <a:pPr marL="514350" indent="-514350" algn="just">
              <a:buFont typeface="+mj-lt"/>
              <a:buAutoNum type="arabicPeriod"/>
            </a:pPr>
            <a:r>
              <a:rPr lang="uk-UA" dirty="0" smtClean="0">
                <a:latin typeface="ALS Sector Regular" pitchFamily="50" charset="0"/>
                <a:cs typeface="ALS Sector Regular" pitchFamily="50" charset="0"/>
              </a:rPr>
              <a:t>Активність.</a:t>
            </a:r>
          </a:p>
          <a:p>
            <a:pPr marL="514350" indent="-514350" algn="just">
              <a:buFont typeface="+mj-lt"/>
              <a:buAutoNum type="arabicPeriod"/>
            </a:pPr>
            <a:r>
              <a:rPr lang="uk-UA" dirty="0">
                <a:latin typeface="ALS Sector Regular" pitchFamily="50" charset="0"/>
                <a:cs typeface="ALS Sector Regular" pitchFamily="50" charset="0"/>
              </a:rPr>
              <a:t>Повага до </a:t>
            </a:r>
            <a:r>
              <a:rPr lang="uk-UA" dirty="0" smtClean="0">
                <a:latin typeface="ALS Sector Regular" pitchFamily="50" charset="0"/>
                <a:cs typeface="ALS Sector Regular" pitchFamily="50" charset="0"/>
              </a:rPr>
              <a:t>клієнта, шанобливе </a:t>
            </a:r>
            <a:r>
              <a:rPr lang="uk-UA" dirty="0">
                <a:latin typeface="ALS Sector Regular" pitchFamily="50" charset="0"/>
                <a:cs typeface="ALS Sector Regular" pitchFamily="50" charset="0"/>
              </a:rPr>
              <a:t>ставлення до його бажань, уподобань, </a:t>
            </a:r>
            <a:r>
              <a:rPr lang="uk-UA" dirty="0" smtClean="0">
                <a:latin typeface="ALS Sector Regular" pitchFamily="50" charset="0"/>
                <a:cs typeface="ALS Sector Regular" pitchFamily="50" charset="0"/>
              </a:rPr>
              <a:t>захоплень.</a:t>
            </a:r>
          </a:p>
          <a:p>
            <a:pPr marL="514350" indent="-514350" algn="just">
              <a:buFont typeface="+mj-lt"/>
              <a:buAutoNum type="arabicPeriod"/>
            </a:pPr>
            <a:r>
              <a:rPr lang="uk-UA" dirty="0">
                <a:latin typeface="ALS Sector Regular" pitchFamily="50" charset="0"/>
                <a:cs typeface="ALS Sector Regular" pitchFamily="50" charset="0"/>
              </a:rPr>
              <a:t>Індивідуальний </a:t>
            </a:r>
            <a:r>
              <a:rPr lang="uk-UA" dirty="0" smtClean="0">
                <a:latin typeface="ALS Sector Regular" pitchFamily="50" charset="0"/>
                <a:cs typeface="ALS Sector Regular" pitchFamily="50" charset="0"/>
              </a:rPr>
              <a:t>підхід.</a:t>
            </a:r>
            <a:endParaRPr lang="ru-RU" dirty="0">
              <a:latin typeface="ALS Sector Regular" pitchFamily="50" charset="0"/>
              <a:cs typeface="ALS Sector Regular" pitchFamily="50" charset="0"/>
            </a:endParaRPr>
          </a:p>
        </p:txBody>
      </p:sp>
      <p:sp>
        <p:nvSpPr>
          <p:cNvPr id="4" name="Объект 2"/>
          <p:cNvSpPr txBox="1">
            <a:spLocks/>
          </p:cNvSpPr>
          <p:nvPr/>
        </p:nvSpPr>
        <p:spPr>
          <a:xfrm>
            <a:off x="6221569" y="1825625"/>
            <a:ext cx="52663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ru-RU" dirty="0"/>
          </a:p>
        </p:txBody>
      </p:sp>
      <p:sp>
        <p:nvSpPr>
          <p:cNvPr id="7" name="Объект 2"/>
          <p:cNvSpPr txBox="1">
            <a:spLocks/>
          </p:cNvSpPr>
          <p:nvPr/>
        </p:nvSpPr>
        <p:spPr>
          <a:xfrm>
            <a:off x="6221569" y="1809571"/>
            <a:ext cx="52663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gn="just">
              <a:buFont typeface="+mj-lt"/>
              <a:buAutoNum type="arabicPeriod" startAt="6"/>
            </a:pPr>
            <a:r>
              <a:rPr lang="uk-UA" dirty="0">
                <a:latin typeface="ALS Sector Regular" pitchFamily="50" charset="0"/>
                <a:cs typeface="ALS Sector Regular" pitchFamily="50" charset="0"/>
              </a:rPr>
              <a:t>Свобода від тенденцій</a:t>
            </a:r>
            <a:r>
              <a:rPr lang="uk-UA" dirty="0" smtClean="0">
                <a:latin typeface="ALS Sector Regular" pitchFamily="50" charset="0"/>
                <a:cs typeface="ALS Sector Regular" pitchFamily="50" charset="0"/>
              </a:rPr>
              <a:t>.</a:t>
            </a:r>
          </a:p>
          <a:p>
            <a:pPr marL="514350" indent="-514350" algn="just">
              <a:buFont typeface="+mj-lt"/>
              <a:buAutoNum type="arabicPeriod" startAt="6"/>
            </a:pPr>
            <a:r>
              <a:rPr lang="uk-UA" dirty="0">
                <a:latin typeface="ALS Sector Regular" pitchFamily="50" charset="0"/>
                <a:cs typeface="ALS Sector Regular" pitchFamily="50" charset="0"/>
              </a:rPr>
              <a:t>Наочність обсягу обслуговування</a:t>
            </a:r>
            <a:r>
              <a:rPr lang="uk-UA" dirty="0" smtClean="0">
                <a:latin typeface="ALS Sector Regular" pitchFamily="50" charset="0"/>
                <a:cs typeface="ALS Sector Regular" pitchFamily="50" charset="0"/>
              </a:rPr>
              <a:t>.</a:t>
            </a:r>
          </a:p>
          <a:p>
            <a:pPr marL="514350" indent="-514350" algn="just">
              <a:buFont typeface="+mj-lt"/>
              <a:buAutoNum type="arabicPeriod" startAt="6"/>
            </a:pPr>
            <a:r>
              <a:rPr lang="uk-UA" dirty="0">
                <a:latin typeface="ALS Sector Regular" pitchFamily="50" charset="0"/>
                <a:cs typeface="ALS Sector Regular" pitchFamily="50" charset="0"/>
              </a:rPr>
              <a:t>Коректність обслуговування та продажу</a:t>
            </a:r>
            <a:r>
              <a:rPr lang="uk-UA" dirty="0" smtClean="0">
                <a:latin typeface="ALS Sector Regular" pitchFamily="50" charset="0"/>
                <a:cs typeface="ALS Sector Regular" pitchFamily="50" charset="0"/>
              </a:rPr>
              <a:t>.</a:t>
            </a:r>
          </a:p>
          <a:p>
            <a:pPr marL="514350" indent="-514350" algn="just">
              <a:buFont typeface="+mj-lt"/>
              <a:buAutoNum type="arabicPeriod" startAt="6"/>
            </a:pPr>
            <a:r>
              <a:rPr lang="uk-UA" dirty="0">
                <a:latin typeface="ALS Sector Regular" pitchFamily="50" charset="0"/>
                <a:cs typeface="ALS Sector Regular" pitchFamily="50" charset="0"/>
              </a:rPr>
              <a:t>Наявність безкоштовної </a:t>
            </a:r>
            <a:r>
              <a:rPr lang="uk-UA" dirty="0" smtClean="0">
                <a:latin typeface="ALS Sector Regular" pitchFamily="50" charset="0"/>
                <a:cs typeface="ALS Sector Regular" pitchFamily="50" charset="0"/>
              </a:rPr>
              <a:t>інформації.</a:t>
            </a:r>
          </a:p>
          <a:p>
            <a:pPr marL="514350" indent="-514350" algn="just">
              <a:buFont typeface="+mj-lt"/>
              <a:buAutoNum type="arabicPeriod" startAt="6"/>
            </a:pPr>
            <a:r>
              <a:rPr lang="uk-UA" dirty="0">
                <a:latin typeface="ALS Sector Regular" pitchFamily="50" charset="0"/>
                <a:cs typeface="ALS Sector Regular" pitchFamily="50" charset="0"/>
              </a:rPr>
              <a:t>Оптимальність в усьому</a:t>
            </a:r>
            <a:endParaRPr lang="ru-RU" dirty="0">
              <a:latin typeface="ALS Sector Regular" pitchFamily="50" charset="0"/>
              <a:cs typeface="ALS Sector Regular" pitchFamily="50"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9" name="TextBox 8"/>
          <p:cNvSpPr txBox="1"/>
          <p:nvPr/>
        </p:nvSpPr>
        <p:spPr>
          <a:xfrm>
            <a:off x="876300" y="281094"/>
            <a:ext cx="10663170" cy="1323439"/>
          </a:xfrm>
          <a:prstGeom prst="rect">
            <a:avLst/>
          </a:prstGeom>
          <a:noFill/>
        </p:spPr>
        <p:txBody>
          <a:bodyPr wrap="square" rtlCol="0">
            <a:spAutoFit/>
          </a:bodyPr>
          <a:lstStyle/>
          <a:p>
            <a:pPr algn="ctr"/>
            <a:r>
              <a:rPr lang="uk-UA" sz="4000" b="1" dirty="0">
                <a:latin typeface="ALS Sector Regular" pitchFamily="50" charset="0"/>
                <a:cs typeface="ALS Sector Regular" pitchFamily="50" charset="0"/>
              </a:rPr>
              <a:t>Принципи </a:t>
            </a:r>
            <a:r>
              <a:rPr lang="uk-UA" sz="4000" b="1" dirty="0" smtClean="0">
                <a:latin typeface="ALS Sector Regular" pitchFamily="50" charset="0"/>
                <a:cs typeface="ALS Sector Regular" pitchFamily="50" charset="0"/>
              </a:rPr>
              <a:t>(основні правила) туристичного </a:t>
            </a:r>
            <a:r>
              <a:rPr lang="uk-UA" sz="4000" b="1" dirty="0">
                <a:latin typeface="ALS Sector Regular" pitchFamily="50" charset="0"/>
                <a:cs typeface="ALS Sector Regular" pitchFamily="50" charset="0"/>
              </a:rPr>
              <a:t>обслуговування</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237537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5" name="Схема 4"/>
          <p:cNvGraphicFramePr/>
          <p:nvPr>
            <p:extLst>
              <p:ext uri="{D42A27DB-BD31-4B8C-83A1-F6EECF244321}">
                <p14:modId xmlns:p14="http://schemas.microsoft.com/office/powerpoint/2010/main" val="1419364732"/>
              </p:ext>
            </p:extLst>
          </p:nvPr>
        </p:nvGraphicFramePr>
        <p:xfrm>
          <a:off x="798490" y="1326524"/>
          <a:ext cx="10779618" cy="476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63639" y="281094"/>
            <a:ext cx="11075831" cy="707886"/>
          </a:xfrm>
          <a:prstGeom prst="rect">
            <a:avLst/>
          </a:prstGeom>
          <a:noFill/>
        </p:spPr>
        <p:txBody>
          <a:bodyPr wrap="square" rtlCol="0">
            <a:spAutoFit/>
          </a:bodyPr>
          <a:lstStyle/>
          <a:p>
            <a:r>
              <a:rPr lang="uk-UA" sz="4000" b="1" dirty="0" smtClean="0">
                <a:latin typeface="ALS Sector Regular" pitchFamily="50" charset="0"/>
                <a:ea typeface="ALS Sector" charset="0"/>
                <a:cs typeface="ALS Sector Regular" pitchFamily="50" charset="0"/>
              </a:rPr>
              <a:t>Вимоги до програми туру</a:t>
            </a:r>
            <a:endParaRPr lang="en-US" sz="4000" b="1" dirty="0">
              <a:latin typeface="ALS Sector Regular" pitchFamily="50" charset="0"/>
              <a:ea typeface="ALS Sector" charset="0"/>
              <a:cs typeface="ALS Sector Regular" pitchFamily="50" charset="0"/>
            </a:endParaRPr>
          </a:p>
        </p:txBody>
      </p:sp>
    </p:spTree>
    <p:extLst>
      <p:ext uri="{BB962C8B-B14F-4D97-AF65-F5344CB8AC3E}">
        <p14:creationId xmlns:p14="http://schemas.microsoft.com/office/powerpoint/2010/main" val="419751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Поради щодо формування туристичного продукту</a:t>
            </a:r>
            <a:endParaRPr lang="ru-RU" dirty="0"/>
          </a:p>
        </p:txBody>
      </p:sp>
      <p:sp>
        <p:nvSpPr>
          <p:cNvPr id="3" name="Объект 2"/>
          <p:cNvSpPr>
            <a:spLocks noGrp="1"/>
          </p:cNvSpPr>
          <p:nvPr>
            <p:ph idx="1"/>
          </p:nvPr>
        </p:nvSpPr>
        <p:spPr/>
        <p:txBody>
          <a:bodyPr/>
          <a:lstStyle/>
          <a:p>
            <a:r>
              <a:rPr lang="uk-UA" dirty="0" smtClean="0"/>
              <a:t>Назва туристичного продукту повинна коротко пояснювати його характер та мету</a:t>
            </a:r>
          </a:p>
          <a:p>
            <a:r>
              <a:rPr lang="uk-UA" dirty="0" smtClean="0"/>
              <a:t>Тривалість туру в </a:t>
            </a:r>
            <a:r>
              <a:rPr lang="uk-UA" dirty="0" err="1" smtClean="0"/>
              <a:t>дестинації</a:t>
            </a:r>
            <a:r>
              <a:rPr lang="uk-UA" dirty="0" smtClean="0"/>
              <a:t> залежить від віддаленості регіону, що генерує туристів</a:t>
            </a:r>
          </a:p>
          <a:p>
            <a:r>
              <a:rPr lang="uk-UA" dirty="0" smtClean="0"/>
              <a:t>Тривалість туру вказується в кількості днів та ночей</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097760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1847566"/>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8.4.</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 </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Формування ціни туру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62651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6787" y="3211680"/>
            <a:ext cx="10972800" cy="1871662"/>
          </a:xfrm>
        </p:spPr>
        <p:txBody>
          <a:bodyPr>
            <a:noAutofit/>
          </a:bodyPr>
          <a:lstStyle/>
          <a:p>
            <a:pPr algn="ctr"/>
            <a:r>
              <a:rPr lang="ru-RU" altLang="ru-RU" sz="3200" dirty="0" err="1">
                <a:latin typeface="ALS Sector Regular" pitchFamily="50" charset="0"/>
                <a:ea typeface="+mn-ea"/>
                <a:cs typeface="ALS Sector Regular" pitchFamily="50" charset="0"/>
              </a:rPr>
              <a:t>Ціна</a:t>
            </a:r>
            <a:r>
              <a:rPr lang="ru-RU" altLang="ru-RU" sz="3200" dirty="0">
                <a:latin typeface="ALS Sector Regular" pitchFamily="50" charset="0"/>
                <a:ea typeface="+mn-ea"/>
                <a:cs typeface="ALS Sector Regular" pitchFamily="50" charset="0"/>
              </a:rPr>
              <a:t> – “брутто” </a:t>
            </a:r>
            <a:r>
              <a:rPr lang="ru-RU" altLang="ru-RU" sz="3200" dirty="0" err="1">
                <a:latin typeface="ALS Sector Regular" pitchFamily="50" charset="0"/>
                <a:ea typeface="+mn-ea"/>
                <a:cs typeface="ALS Sector Regular" pitchFamily="50" charset="0"/>
              </a:rPr>
              <a:t>включає</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повну</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собівартість</a:t>
            </a:r>
            <a:r>
              <a:rPr lang="ru-RU" altLang="ru-RU" sz="3200" dirty="0">
                <a:latin typeface="ALS Sector Regular" pitchFamily="50" charset="0"/>
                <a:ea typeface="+mn-ea"/>
                <a:cs typeface="ALS Sector Regular" pitchFamily="50" charset="0"/>
              </a:rPr>
              <a:t> туру, </a:t>
            </a:r>
            <a:r>
              <a:rPr lang="ru-RU" altLang="ru-RU" sz="3200" dirty="0" err="1">
                <a:latin typeface="ALS Sector Regular" pitchFamily="50" charset="0"/>
                <a:ea typeface="+mn-ea"/>
                <a:cs typeface="ALS Sector Regular" pitchFamily="50" charset="0"/>
              </a:rPr>
              <a:t>прибуток</a:t>
            </a:r>
            <a:r>
              <a:rPr lang="ru-RU" altLang="ru-RU" sz="3200" dirty="0">
                <a:latin typeface="ALS Sector Regular" pitchFamily="50" charset="0"/>
                <a:ea typeface="+mn-ea"/>
                <a:cs typeface="ALS Sector Regular" pitchFamily="50" charset="0"/>
              </a:rPr>
              <a:t> туроператора, </a:t>
            </a:r>
            <a:r>
              <a:rPr lang="ru-RU" altLang="ru-RU" sz="3200" dirty="0" err="1">
                <a:latin typeface="ALS Sector Regular" pitchFamily="50" charset="0"/>
                <a:ea typeface="+mn-ea"/>
                <a:cs typeface="ALS Sector Regular" pitchFamily="50" charset="0"/>
              </a:rPr>
              <a:t>всі</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види</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його</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податкових</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платежів</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комісійну</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винагороду</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турагентам</a:t>
            </a:r>
            <a:r>
              <a:rPr lang="ru-RU" altLang="ru-RU" sz="3200" dirty="0">
                <a:latin typeface="ALS Sector Regular" pitchFamily="50" charset="0"/>
                <a:ea typeface="+mn-ea"/>
                <a:cs typeface="ALS Sector Regular" pitchFamily="50" charset="0"/>
              </a:rPr>
              <a:t> та </a:t>
            </a:r>
            <a:r>
              <a:rPr lang="ru-RU" altLang="ru-RU" sz="3200" dirty="0" err="1">
                <a:latin typeface="ALS Sector Regular" pitchFamily="50" charset="0"/>
                <a:ea typeface="+mn-ea"/>
                <a:cs typeface="ALS Sector Regular" pitchFamily="50" charset="0"/>
              </a:rPr>
              <a:t>іншим</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посередникам</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сезонні</a:t>
            </a:r>
            <a:r>
              <a:rPr lang="ru-RU" altLang="ru-RU" sz="3200" dirty="0">
                <a:latin typeface="ALS Sector Regular" pitchFamily="50" charset="0"/>
                <a:ea typeface="+mn-ea"/>
                <a:cs typeface="ALS Sector Regular" pitchFamily="50" charset="0"/>
              </a:rPr>
              <a:t> та </a:t>
            </a:r>
            <a:r>
              <a:rPr lang="ru-RU" altLang="ru-RU" sz="3200" dirty="0" err="1">
                <a:latin typeface="ALS Sector Regular" pitchFamily="50" charset="0"/>
                <a:ea typeface="+mn-ea"/>
                <a:cs typeface="ALS Sector Regular" pitchFamily="50" charset="0"/>
              </a:rPr>
              <a:t>інші</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комерційні</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знижки</a:t>
            </a:r>
            <a:r>
              <a:rPr lang="ru-RU" altLang="ru-RU" sz="3200" dirty="0">
                <a:latin typeface="ALS Sector Regular" pitchFamily="50" charset="0"/>
                <a:ea typeface="+mn-ea"/>
                <a:cs typeface="ALS Sector Regular" pitchFamily="50" charset="0"/>
              </a:rPr>
              <a:t> для </a:t>
            </a:r>
            <a:r>
              <a:rPr lang="ru-RU" altLang="ru-RU" sz="3200" dirty="0" err="1">
                <a:latin typeface="ALS Sector Regular" pitchFamily="50" charset="0"/>
                <a:ea typeface="+mn-ea"/>
                <a:cs typeface="ALS Sector Regular" pitchFamily="50" charset="0"/>
              </a:rPr>
              <a:t>окремих</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туристів</a:t>
            </a:r>
            <a:r>
              <a:rPr lang="ru-RU" altLang="ru-RU" sz="3200" dirty="0">
                <a:latin typeface="ALS Sector Regular" pitchFamily="50" charset="0"/>
                <a:ea typeface="+mn-ea"/>
                <a:cs typeface="ALS Sector Regular" pitchFamily="50" charset="0"/>
              </a:rPr>
              <a:t> і </a:t>
            </a:r>
            <a:r>
              <a:rPr lang="ru-RU" altLang="ru-RU" sz="3200" dirty="0" err="1">
                <a:latin typeface="ALS Sector Regular" pitchFamily="50" charset="0"/>
                <a:ea typeface="+mn-ea"/>
                <a:cs typeface="ALS Sector Regular" pitchFamily="50" charset="0"/>
              </a:rPr>
              <a:t>туристичних</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груп</a:t>
            </a:r>
            <a:r>
              <a:rPr lang="ru-RU" altLang="ru-RU" sz="3200" dirty="0">
                <a:latin typeface="ALS Sector Regular" pitchFamily="50" charset="0"/>
                <a:ea typeface="+mn-ea"/>
                <a:cs typeface="ALS Sector Regular" pitchFamily="50" charset="0"/>
              </a:rPr>
              <a:t>, суму ПДВ. </a:t>
            </a:r>
          </a:p>
        </p:txBody>
      </p:sp>
      <p:sp>
        <p:nvSpPr>
          <p:cNvPr id="147459" name="Rectangle 3"/>
          <p:cNvSpPr>
            <a:spLocks noChangeArrowheads="1"/>
          </p:cNvSpPr>
          <p:nvPr/>
        </p:nvSpPr>
        <p:spPr bwMode="auto">
          <a:xfrm>
            <a:off x="719667" y="1557338"/>
            <a:ext cx="109452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3200" dirty="0" err="1">
                <a:latin typeface="ALS Sector Regular" pitchFamily="50" charset="0"/>
                <a:cs typeface="ALS Sector Regular" pitchFamily="50" charset="0"/>
              </a:rPr>
              <a:t>Ціна</a:t>
            </a:r>
            <a:r>
              <a:rPr lang="ru-RU" altLang="ru-RU" sz="3200" dirty="0">
                <a:latin typeface="ALS Sector Regular" pitchFamily="50" charset="0"/>
                <a:cs typeface="ALS Sector Regular" pitchFamily="50" charset="0"/>
              </a:rPr>
              <a:t> – “нетто” </a:t>
            </a:r>
            <a:r>
              <a:rPr lang="ru-RU" altLang="ru-RU" sz="3200" dirty="0" err="1">
                <a:latin typeface="ALS Sector Regular" pitchFamily="50" charset="0"/>
                <a:cs typeface="ALS Sector Regular" pitchFamily="50" charset="0"/>
              </a:rPr>
              <a:t>відбиває</a:t>
            </a:r>
            <a:r>
              <a:rPr lang="ru-RU" altLang="ru-RU" sz="3200" dirty="0">
                <a:latin typeface="ALS Sector Regular" pitchFamily="50" charset="0"/>
                <a:cs typeface="ALS Sector Regular" pitchFamily="50" charset="0"/>
              </a:rPr>
              <a:t> суму </a:t>
            </a:r>
            <a:r>
              <a:rPr lang="ru-RU" altLang="ru-RU" sz="3200" dirty="0" err="1">
                <a:latin typeface="ALS Sector Regular" pitchFamily="50" charset="0"/>
                <a:cs typeface="ALS Sector Regular" pitchFamily="50" charset="0"/>
              </a:rPr>
              <a:t>цін</a:t>
            </a:r>
            <a:r>
              <a:rPr lang="ru-RU" altLang="ru-RU" sz="3200" dirty="0">
                <a:latin typeface="ALS Sector Regular" pitchFamily="50" charset="0"/>
                <a:cs typeface="ALS Sector Regular" pitchFamily="50" charset="0"/>
              </a:rPr>
              <a:t>, </a:t>
            </a:r>
            <a:r>
              <a:rPr lang="ru-RU" altLang="ru-RU" sz="3200" dirty="0" err="1">
                <a:latin typeface="ALS Sector Regular" pitchFamily="50" charset="0"/>
                <a:cs typeface="ALS Sector Regular" pitchFamily="50" charset="0"/>
              </a:rPr>
              <a:t>розцінок</a:t>
            </a:r>
            <a:r>
              <a:rPr lang="ru-RU" altLang="ru-RU" sz="3200" dirty="0">
                <a:latin typeface="ALS Sector Regular" pitchFamily="50" charset="0"/>
                <a:cs typeface="ALS Sector Regular" pitchFamily="50" charset="0"/>
              </a:rPr>
              <a:t> та </a:t>
            </a:r>
            <a:r>
              <a:rPr lang="ru-RU" altLang="ru-RU" sz="3200" dirty="0" err="1">
                <a:latin typeface="ALS Sector Regular" pitchFamily="50" charset="0"/>
                <a:cs typeface="ALS Sector Regular" pitchFamily="50" charset="0"/>
              </a:rPr>
              <a:t>тарифів</a:t>
            </a:r>
            <a:r>
              <a:rPr lang="ru-RU" altLang="ru-RU" sz="3200" dirty="0">
                <a:latin typeface="ALS Sector Regular" pitchFamily="50" charset="0"/>
                <a:cs typeface="ALS Sector Regular" pitchFamily="50" charset="0"/>
              </a:rPr>
              <a:t> на </a:t>
            </a:r>
            <a:r>
              <a:rPr lang="ru-RU" altLang="ru-RU" sz="3200" dirty="0" err="1">
                <a:latin typeface="ALS Sector Regular" pitchFamily="50" charset="0"/>
                <a:cs typeface="ALS Sector Regular" pitchFamily="50" charset="0"/>
              </a:rPr>
              <a:t>всі</a:t>
            </a:r>
            <a:r>
              <a:rPr lang="ru-RU" altLang="ru-RU" sz="3200" dirty="0">
                <a:latin typeface="ALS Sector Regular" pitchFamily="50" charset="0"/>
                <a:cs typeface="ALS Sector Regular" pitchFamily="50" charset="0"/>
              </a:rPr>
              <a:t> </a:t>
            </a:r>
            <a:r>
              <a:rPr lang="ru-RU" altLang="ru-RU" sz="3200" dirty="0" err="1">
                <a:latin typeface="ALS Sector Regular" pitchFamily="50" charset="0"/>
                <a:cs typeface="ALS Sector Regular" pitchFamily="50" charset="0"/>
              </a:rPr>
              <a:t>види</a:t>
            </a:r>
            <a:r>
              <a:rPr lang="ru-RU" altLang="ru-RU" sz="3200" dirty="0">
                <a:latin typeface="ALS Sector Regular" pitchFamily="50" charset="0"/>
                <a:cs typeface="ALS Sector Regular" pitchFamily="50" charset="0"/>
              </a:rPr>
              <a:t> </a:t>
            </a:r>
            <a:r>
              <a:rPr lang="ru-RU" altLang="ru-RU" sz="3200" dirty="0" err="1">
                <a:latin typeface="ALS Sector Regular" pitchFamily="50" charset="0"/>
                <a:cs typeface="ALS Sector Regular" pitchFamily="50" charset="0"/>
              </a:rPr>
              <a:t>послуг</a:t>
            </a:r>
            <a:r>
              <a:rPr lang="ru-RU" altLang="ru-RU" sz="3200" dirty="0">
                <a:latin typeface="ALS Sector Regular" pitchFamily="50" charset="0"/>
                <a:cs typeface="ALS Sector Regular" pitchFamily="50" charset="0"/>
              </a:rPr>
              <a:t>, </a:t>
            </a:r>
            <a:r>
              <a:rPr lang="ru-RU" altLang="ru-RU" sz="3200" dirty="0" err="1">
                <a:latin typeface="ALS Sector Regular" pitchFamily="50" charset="0"/>
                <a:cs typeface="ALS Sector Regular" pitchFamily="50" charset="0"/>
              </a:rPr>
              <a:t>що</a:t>
            </a:r>
            <a:r>
              <a:rPr lang="ru-RU" altLang="ru-RU" sz="3200" dirty="0">
                <a:latin typeface="ALS Sector Regular" pitchFamily="50" charset="0"/>
                <a:cs typeface="ALS Sector Regular" pitchFamily="50" charset="0"/>
              </a:rPr>
              <a:t> </a:t>
            </a:r>
            <a:r>
              <a:rPr lang="ru-RU" altLang="ru-RU" sz="3200" dirty="0" err="1">
                <a:latin typeface="ALS Sector Regular" pitchFamily="50" charset="0"/>
                <a:cs typeface="ALS Sector Regular" pitchFamily="50" charset="0"/>
              </a:rPr>
              <a:t>надаються</a:t>
            </a:r>
            <a:r>
              <a:rPr lang="ru-RU" altLang="ru-RU" sz="3200" dirty="0">
                <a:latin typeface="ALS Sector Regular" pitchFamily="50" charset="0"/>
                <a:cs typeface="ALS Sector Regular" pitchFamily="50" charset="0"/>
              </a:rPr>
              <a:t> туристам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793155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a:latin typeface="ALS Sector Regular" pitchFamily="50" charset="0"/>
                <a:ea typeface="+mn-ea"/>
                <a:cs typeface="ALS Sector Regular" pitchFamily="50" charset="0"/>
              </a:rPr>
              <a:t>Калькуляція </a:t>
            </a:r>
            <a:r>
              <a:rPr lang="uk-UA" sz="3600" dirty="0" smtClean="0">
                <a:latin typeface="ALS Sector Regular" pitchFamily="50" charset="0"/>
                <a:ea typeface="+mn-ea"/>
                <a:cs typeface="ALS Sector Regular" pitchFamily="50" charset="0"/>
              </a:rPr>
              <a:t>ціни-брутто </a:t>
            </a:r>
            <a:r>
              <a:rPr lang="uk-UA" sz="3600" dirty="0">
                <a:latin typeface="ALS Sector Regular" pitchFamily="50" charset="0"/>
                <a:ea typeface="+mn-ea"/>
                <a:cs typeface="ALS Sector Regular" pitchFamily="50" charset="0"/>
              </a:rPr>
              <a:t>туру</a:t>
            </a:r>
            <a:endParaRPr lang="ru-RU" sz="3600" dirty="0">
              <a:latin typeface="ALS Sector Regular" pitchFamily="50" charset="0"/>
              <a:ea typeface="+mn-ea"/>
              <a:cs typeface="ALS Sector Regular" pitchFamily="50" charset="0"/>
            </a:endParaRPr>
          </a:p>
        </p:txBody>
      </p:sp>
      <mc:AlternateContent xmlns:mc="http://schemas.openxmlformats.org/markup-compatibility/2006">
        <mc:Choice xmlns:a14="http://schemas.microsoft.com/office/drawing/2010/main" Requires="a14">
          <p:sp>
            <p:nvSpPr>
              <p:cNvPr id="4" name="TextBox 3"/>
              <p:cNvSpPr txBox="1"/>
              <p:nvPr/>
            </p:nvSpPr>
            <p:spPr>
              <a:xfrm>
                <a:off x="262985" y="2390997"/>
                <a:ext cx="11664347" cy="72141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uk-UA" sz="2000" b="0" i="1" smtClean="0">
                          <a:latin typeface="Cambria Math"/>
                        </a:rPr>
                        <m:t>Ціна−брутто=</m:t>
                      </m:r>
                      <m:f>
                        <m:fPr>
                          <m:ctrlPr>
                            <a:rPr lang="uk-UA" sz="2000" b="0" i="1" smtClean="0">
                              <a:latin typeface="Cambria Math"/>
                            </a:rPr>
                          </m:ctrlPr>
                        </m:fPr>
                        <m:num>
                          <m:r>
                            <a:rPr lang="uk-UA" sz="2000" b="0" i="1" smtClean="0">
                              <a:latin typeface="Cambria Math"/>
                            </a:rPr>
                            <m:t>Вартість турпослуг на групу</m:t>
                          </m:r>
                        </m:num>
                        <m:den>
                          <m:r>
                            <a:rPr lang="uk-UA" sz="2000" b="0" i="1" smtClean="0">
                              <a:latin typeface="Cambria Math"/>
                            </a:rPr>
                            <m:t>Чисельність туристів в групі</m:t>
                          </m:r>
                        </m:den>
                      </m:f>
                      <m:r>
                        <a:rPr lang="uk-UA" sz="2000" b="0" i="1" smtClean="0">
                          <a:latin typeface="Cambria Math"/>
                        </a:rPr>
                        <m:t>+Націнка туроператора+Комісія турагента+</m:t>
                      </m:r>
                      <m:r>
                        <a:rPr lang="uk-UA" sz="2000" b="0" i="1" smtClean="0">
                          <a:latin typeface="Cambria Math"/>
                          <a:ea typeface="Cambria Math"/>
                        </a:rPr>
                        <m:t>ПДВ</m:t>
                      </m:r>
                    </m:oMath>
                  </m:oMathPara>
                </a14:m>
                <a:endParaRPr lang="ru-RU" sz="2000" dirty="0"/>
              </a:p>
            </p:txBody>
          </p:sp>
        </mc:Choice>
        <mc:Fallback>
          <p:sp>
            <p:nvSpPr>
              <p:cNvPr id="4" name="TextBox 3"/>
              <p:cNvSpPr txBox="1">
                <a:spLocks noRot="1" noChangeAspect="1" noMove="1" noResize="1" noEditPoints="1" noAdjustHandles="1" noChangeArrowheads="1" noChangeShapeType="1" noTextEdit="1"/>
              </p:cNvSpPr>
              <p:nvPr/>
            </p:nvSpPr>
            <p:spPr>
              <a:xfrm>
                <a:off x="262985" y="2390997"/>
                <a:ext cx="11664347" cy="721416"/>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229215" y="3691486"/>
                <a:ext cx="976902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uk-UA" sz="2400" b="0" i="1" smtClean="0">
                          <a:latin typeface="Cambria Math"/>
                        </a:rPr>
                        <m:t>Націнка туроператора=Витрати на офіс+Прибуток туроператора</m:t>
                      </m:r>
                    </m:oMath>
                  </m:oMathPara>
                </a14:m>
                <a:endParaRPr lang="ru-RU" sz="2400" dirty="0"/>
              </a:p>
            </p:txBody>
          </p:sp>
        </mc:Choice>
        <mc:Fallback>
          <p:sp>
            <p:nvSpPr>
              <p:cNvPr id="5" name="TextBox 4"/>
              <p:cNvSpPr txBox="1">
                <a:spLocks noRot="1" noChangeAspect="1" noMove="1" noResize="1" noEditPoints="1" noAdjustHandles="1" noChangeArrowheads="1" noChangeShapeType="1" noTextEdit="1"/>
              </p:cNvSpPr>
              <p:nvPr/>
            </p:nvSpPr>
            <p:spPr>
              <a:xfrm>
                <a:off x="1229215" y="3691486"/>
                <a:ext cx="9769021" cy="461665"/>
              </a:xfrm>
              <a:prstGeom prst="rect">
                <a:avLst/>
              </a:prstGeom>
              <a:blipFill rotWithShape="1">
                <a:blip r:embed="rId3"/>
                <a:stretch>
                  <a:fillRect b="-18667"/>
                </a:stretch>
              </a:blipFill>
            </p:spPr>
            <p:txBody>
              <a:bodyPr/>
              <a:lstStyle/>
              <a:p>
                <a:r>
                  <a:rPr lang="ru-RU">
                    <a:noFill/>
                  </a:rPr>
                  <a:t> </a:t>
                </a:r>
              </a:p>
            </p:txBody>
          </p:sp>
        </mc:Fallback>
      </mc:AlternateContent>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7" name="Заголовок 1"/>
          <p:cNvSpPr txBox="1">
            <a:spLocks/>
          </p:cNvSpPr>
          <p:nvPr/>
        </p:nvSpPr>
        <p:spPr>
          <a:xfrm>
            <a:off x="925398" y="46529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800" dirty="0" smtClean="0">
                <a:latin typeface="ALS Sector Regular" pitchFamily="50" charset="0"/>
                <a:ea typeface="+mn-ea"/>
                <a:cs typeface="ALS Sector Regular" pitchFamily="50" charset="0"/>
              </a:rPr>
              <a:t>Послуга страхування не оподатковується ПДВ і враховується окремо!</a:t>
            </a:r>
            <a:endParaRPr lang="ru-RU" sz="2800" dirty="0">
              <a:latin typeface="ALS Sector Regular" pitchFamily="50" charset="0"/>
              <a:ea typeface="+mn-ea"/>
              <a:cs typeface="ALS Sector Regular" pitchFamily="50" charset="0"/>
            </a:endParaRPr>
          </a:p>
        </p:txBody>
      </p:sp>
    </p:spTree>
    <p:extLst>
      <p:ext uri="{BB962C8B-B14F-4D97-AF65-F5344CB8AC3E}">
        <p14:creationId xmlns:p14="http://schemas.microsoft.com/office/powerpoint/2010/main" val="4054109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a:latin typeface="ALS Sector Regular" pitchFamily="50" charset="0"/>
                <a:ea typeface="+mn-ea"/>
                <a:cs typeface="ALS Sector Regular" pitchFamily="50" charset="0"/>
              </a:rPr>
              <a:t>Основні правила </a:t>
            </a:r>
            <a:r>
              <a:rPr lang="uk-UA" sz="3600" dirty="0" smtClean="0">
                <a:latin typeface="ALS Sector Regular" pitchFamily="50" charset="0"/>
                <a:ea typeface="+mn-ea"/>
                <a:cs typeface="ALS Sector Regular" pitchFamily="50" charset="0"/>
              </a:rPr>
              <a:t>ціноутворення:</a:t>
            </a:r>
            <a:endParaRPr lang="ru-RU" sz="3600" dirty="0">
              <a:latin typeface="ALS Sector Regular" pitchFamily="50" charset="0"/>
              <a:ea typeface="+mn-ea"/>
              <a:cs typeface="ALS Sector Regular" pitchFamily="50" charset="0"/>
            </a:endParaRPr>
          </a:p>
        </p:txBody>
      </p:sp>
      <p:sp>
        <p:nvSpPr>
          <p:cNvPr id="3" name="Объект 2"/>
          <p:cNvSpPr>
            <a:spLocks noGrp="1"/>
          </p:cNvSpPr>
          <p:nvPr>
            <p:ph idx="1"/>
          </p:nvPr>
        </p:nvSpPr>
        <p:spPr>
          <a:xfrm>
            <a:off x="982579" y="1459865"/>
            <a:ext cx="10515600" cy="4351338"/>
          </a:xfrm>
        </p:spPr>
        <p:txBody>
          <a:bodyPr>
            <a:normAutofit fontScale="77500" lnSpcReduction="20000"/>
          </a:bodyPr>
          <a:lstStyle/>
          <a:p>
            <a:pPr algn="just"/>
            <a:r>
              <a:rPr lang="uk-UA" sz="3500" dirty="0">
                <a:latin typeface="ALS Sector Regular" pitchFamily="50" charset="0"/>
                <a:cs typeface="ALS Sector Regular" pitchFamily="50" charset="0"/>
              </a:rPr>
              <a:t>Вартість послуг розміщення рахується по ночам за номер</a:t>
            </a:r>
          </a:p>
          <a:p>
            <a:pPr algn="just"/>
            <a:r>
              <a:rPr lang="uk-UA" sz="3500" dirty="0">
                <a:latin typeface="ALS Sector Regular" pitchFamily="50" charset="0"/>
                <a:cs typeface="ALS Sector Regular" pitchFamily="50" charset="0"/>
              </a:rPr>
              <a:t>За одномісне розміщення в </a:t>
            </a:r>
            <a:r>
              <a:rPr lang="en-US" sz="3500" dirty="0">
                <a:latin typeface="ALS Sector Regular" pitchFamily="50" charset="0"/>
                <a:cs typeface="ALS Sector Regular" pitchFamily="50" charset="0"/>
              </a:rPr>
              <a:t>DBL </a:t>
            </a:r>
            <a:r>
              <a:rPr lang="uk-UA" sz="3500" dirty="0">
                <a:latin typeface="ALS Sector Regular" pitchFamily="50" charset="0"/>
                <a:cs typeface="ALS Sector Regular" pitchFamily="50" charset="0"/>
              </a:rPr>
              <a:t>готелем може надаватися знижка, але в автобусних групових турах передбачена доплата до стандартної вартості</a:t>
            </a:r>
          </a:p>
          <a:p>
            <a:pPr algn="just"/>
            <a:r>
              <a:rPr lang="uk-UA" sz="3500" dirty="0">
                <a:latin typeface="ALS Sector Regular" pitchFamily="50" charset="0"/>
                <a:cs typeface="ALS Sector Regular" pitchFamily="50" charset="0"/>
              </a:rPr>
              <a:t>В автобусних турах вартість розміщення та харчування водіїв та гідів-адміністраторів «переноситься» на туристів</a:t>
            </a:r>
          </a:p>
          <a:p>
            <a:pPr algn="just"/>
            <a:r>
              <a:rPr lang="uk-UA" sz="3500" dirty="0">
                <a:latin typeface="ALS Sector Regular" pitchFamily="50" charset="0"/>
                <a:cs typeface="ALS Sector Regular" pitchFamily="50" charset="0"/>
              </a:rPr>
              <a:t>Вартість харчування може бути невід'ємною частиною вартості </a:t>
            </a:r>
            <a:r>
              <a:rPr lang="uk-UA" sz="3500" dirty="0">
                <a:latin typeface="ALS Sector Regular" pitchFamily="50" charset="0"/>
                <a:cs typeface="ALS Sector Regular" pitchFamily="50" charset="0"/>
              </a:rPr>
              <a:t>розміщення</a:t>
            </a:r>
          </a:p>
          <a:p>
            <a:pPr algn="just"/>
            <a:r>
              <a:rPr lang="uk-UA" sz="3500" dirty="0">
                <a:latin typeface="ALS Sector Regular" pitchFamily="50" charset="0"/>
                <a:cs typeface="ALS Sector Regular" pitchFamily="50" charset="0"/>
              </a:rPr>
              <a:t>Вартість послуги транспортування в автобусних турах рахується на групу</a:t>
            </a:r>
          </a:p>
          <a:p>
            <a:pPr algn="just"/>
            <a:r>
              <a:rPr lang="uk-UA" sz="3500" dirty="0">
                <a:latin typeface="ALS Sector Regular" pitchFamily="50" charset="0"/>
                <a:cs typeface="ALS Sector Regular" pitchFamily="50" charset="0"/>
              </a:rPr>
              <a:t>Вартість </a:t>
            </a:r>
            <a:r>
              <a:rPr lang="uk-UA" sz="3500" dirty="0">
                <a:latin typeface="ALS Sector Regular" pitchFamily="50" charset="0"/>
                <a:cs typeface="ALS Sector Regular" pitchFamily="50" charset="0"/>
              </a:rPr>
              <a:t>екскурсійних послуг в пакетних турах рахується на </a:t>
            </a:r>
            <a:r>
              <a:rPr lang="uk-UA" sz="3500" dirty="0" smtClean="0">
                <a:latin typeface="ALS Sector Regular" pitchFamily="50" charset="0"/>
                <a:cs typeface="ALS Sector Regular" pitchFamily="50" charset="0"/>
              </a:rPr>
              <a:t>групу</a:t>
            </a:r>
            <a:endParaRPr lang="uk-UA" sz="3500"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040257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31800" y="1700213"/>
            <a:ext cx="11068051" cy="3600450"/>
          </a:xfrm>
        </p:spPr>
        <p:txBody>
          <a:bodyPr>
            <a:normAutofit/>
          </a:bodyPr>
          <a:lstStyle/>
          <a:p>
            <a:pPr algn="ctr"/>
            <a:r>
              <a:rPr lang="ru-RU" altLang="ru-RU" sz="3200" dirty="0">
                <a:latin typeface="ALS Sector Regular" pitchFamily="50" charset="0"/>
                <a:ea typeface="+mn-ea"/>
                <a:cs typeface="ALS Sector Regular" pitchFamily="50" charset="0"/>
              </a:rPr>
              <a:t>У </a:t>
            </a:r>
            <a:r>
              <a:rPr lang="ru-RU" altLang="ru-RU" sz="3200" dirty="0" err="1">
                <a:latin typeface="ALS Sector Regular" pitchFamily="50" charset="0"/>
                <a:ea typeface="+mn-ea"/>
                <a:cs typeface="ALS Sector Regular" pitchFamily="50" charset="0"/>
              </a:rPr>
              <a:t>вітчизняній</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практиці</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найчастіше</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ціна</a:t>
            </a:r>
            <a:r>
              <a:rPr lang="ru-RU" altLang="ru-RU" sz="3200" dirty="0">
                <a:latin typeface="ALS Sector Regular" pitchFamily="50" charset="0"/>
                <a:ea typeface="+mn-ea"/>
                <a:cs typeface="ALS Sector Regular" pitchFamily="50" charset="0"/>
              </a:rPr>
              <a:t> туру </a:t>
            </a:r>
            <a:r>
              <a:rPr lang="ru-RU" altLang="ru-RU" sz="3200" dirty="0" err="1">
                <a:latin typeface="ALS Sector Regular" pitchFamily="50" charset="0"/>
                <a:ea typeface="+mn-ea"/>
                <a:cs typeface="ALS Sector Regular" pitchFamily="50" charset="0"/>
              </a:rPr>
              <a:t>визначається</a:t>
            </a:r>
            <a:r>
              <a:rPr lang="ru-RU" altLang="ru-RU" sz="3200" dirty="0">
                <a:latin typeface="ALS Sector Regular" pitchFamily="50" charset="0"/>
                <a:ea typeface="+mn-ea"/>
                <a:cs typeface="ALS Sector Regular" pitchFamily="50" charset="0"/>
              </a:rPr>
              <a:t> на </a:t>
            </a:r>
            <a:r>
              <a:rPr lang="ru-RU" altLang="ru-RU" sz="3200" dirty="0" err="1">
                <a:latin typeface="ALS Sector Regular" pitchFamily="50" charset="0"/>
                <a:ea typeface="+mn-ea"/>
                <a:cs typeface="ALS Sector Regular" pitchFamily="50" charset="0"/>
              </a:rPr>
              <a:t>основі</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його</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обмеженої</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собівартості</a:t>
            </a:r>
            <a:r>
              <a:rPr lang="ru-RU" altLang="ru-RU" sz="3200" dirty="0">
                <a:latin typeface="ALS Sector Regular" pitchFamily="50" charset="0"/>
                <a:ea typeface="+mn-ea"/>
                <a:cs typeface="ALS Sector Regular" pitchFamily="50" charset="0"/>
              </a:rPr>
              <a:t> та </a:t>
            </a:r>
            <a:r>
              <a:rPr lang="ru-RU" altLang="ru-RU" sz="3200" dirty="0" err="1" smtClean="0">
                <a:latin typeface="ALS Sector Regular" pitchFamily="50" charset="0"/>
                <a:ea typeface="+mn-ea"/>
                <a:cs typeface="ALS Sector Regular" pitchFamily="50" charset="0"/>
              </a:rPr>
              <a:t>націнки</a:t>
            </a:r>
            <a:r>
              <a:rPr lang="ru-RU" altLang="ru-RU" sz="3200" dirty="0" smtClean="0">
                <a:latin typeface="ALS Sector Regular" pitchFamily="50" charset="0"/>
                <a:ea typeface="+mn-ea"/>
                <a:cs typeface="ALS Sector Regular" pitchFamily="50" charset="0"/>
              </a:rPr>
              <a:t> </a:t>
            </a:r>
            <a:r>
              <a:rPr lang="ru-RU" altLang="ru-RU" sz="3200" dirty="0">
                <a:latin typeface="ALS Sector Regular" pitchFamily="50" charset="0"/>
                <a:ea typeface="+mn-ea"/>
                <a:cs typeface="ALS Sector Regular" pitchFamily="50" charset="0"/>
              </a:rPr>
              <a:t>(«</a:t>
            </a:r>
            <a:r>
              <a:rPr lang="ru-RU" altLang="ru-RU" sz="3200" dirty="0" err="1">
                <a:latin typeface="ALS Sector Regular" pitchFamily="50" charset="0"/>
                <a:ea typeface="+mn-ea"/>
                <a:cs typeface="ALS Sector Regular" pitchFamily="50" charset="0"/>
              </a:rPr>
              <a:t>маржі</a:t>
            </a:r>
            <a:r>
              <a:rPr lang="ru-RU" altLang="ru-RU" sz="3200" dirty="0" smtClean="0">
                <a:latin typeface="ALS Sector Regular" pitchFamily="50" charset="0"/>
                <a:ea typeface="+mn-ea"/>
                <a:cs typeface="ALS Sector Regular" pitchFamily="50" charset="0"/>
              </a:rPr>
              <a:t>»). </a:t>
            </a:r>
            <a:r>
              <a:rPr lang="ru-RU" altLang="ru-RU" sz="3200" dirty="0" err="1" smtClean="0">
                <a:latin typeface="ALS Sector Regular" pitchFamily="50" charset="0"/>
                <a:ea typeface="+mn-ea"/>
                <a:cs typeface="ALS Sector Regular" pitchFamily="50" charset="0"/>
              </a:rPr>
              <a:t>Націнка</a:t>
            </a:r>
            <a:r>
              <a:rPr lang="ru-RU" altLang="ru-RU" sz="3200" dirty="0" smtClean="0">
                <a:latin typeface="ALS Sector Regular" pitchFamily="50" charset="0"/>
                <a:ea typeface="+mn-ea"/>
                <a:cs typeface="ALS Sector Regular" pitchFamily="50" charset="0"/>
              </a:rPr>
              <a:t> </a:t>
            </a:r>
            <a:r>
              <a:rPr lang="ru-RU" altLang="ru-RU" sz="3200" dirty="0">
                <a:latin typeface="ALS Sector Regular" pitchFamily="50" charset="0"/>
                <a:ea typeface="+mn-ea"/>
                <a:cs typeface="ALS Sector Regular" pitchFamily="50" charset="0"/>
              </a:rPr>
              <a:t>(мар­жа) </a:t>
            </a:r>
            <a:r>
              <a:rPr lang="ru-RU" altLang="ru-RU" sz="3200" dirty="0" err="1">
                <a:latin typeface="ALS Sector Regular" pitchFamily="50" charset="0"/>
                <a:ea typeface="+mn-ea"/>
                <a:cs typeface="ALS Sector Regular" pitchFamily="50" charset="0"/>
              </a:rPr>
              <a:t>встановлюється</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фірмою</a:t>
            </a:r>
            <a:r>
              <a:rPr lang="ru-RU" altLang="ru-RU" sz="3200" dirty="0">
                <a:latin typeface="ALS Sector Regular" pitchFamily="50" charset="0"/>
                <a:ea typeface="+mn-ea"/>
                <a:cs typeface="ALS Sector Regular" pitchFamily="50" charset="0"/>
              </a:rPr>
              <a:t> у </a:t>
            </a:r>
            <a:r>
              <a:rPr lang="ru-RU" altLang="ru-RU" sz="3200" dirty="0" err="1">
                <a:latin typeface="ALS Sector Regular" pitchFamily="50" charset="0"/>
                <a:ea typeface="+mn-ea"/>
                <a:cs typeface="ALS Sector Regular" pitchFamily="50" charset="0"/>
              </a:rPr>
              <a:t>відсотках</a:t>
            </a:r>
            <a:r>
              <a:rPr lang="ru-RU" altLang="ru-RU" sz="3200" dirty="0">
                <a:latin typeface="ALS Sector Regular" pitchFamily="50" charset="0"/>
                <a:ea typeface="+mn-ea"/>
                <a:cs typeface="ALS Sector Regular" pitchFamily="50" charset="0"/>
              </a:rPr>
              <a:t> до </a:t>
            </a:r>
            <a:r>
              <a:rPr lang="ru-RU" altLang="ru-RU" sz="3200" dirty="0" err="1">
                <a:latin typeface="ALS Sector Regular" pitchFamily="50" charset="0"/>
                <a:ea typeface="+mn-ea"/>
                <a:cs typeface="ALS Sector Regular" pitchFamily="50" charset="0"/>
              </a:rPr>
              <a:t>ціни</a:t>
            </a:r>
            <a:r>
              <a:rPr lang="ru-RU" altLang="ru-RU" sz="3200" dirty="0">
                <a:latin typeface="ALS Sector Regular" pitchFamily="50" charset="0"/>
                <a:ea typeface="+mn-ea"/>
                <a:cs typeface="ALS Sector Regular" pitchFamily="50" charset="0"/>
              </a:rPr>
              <a:t> «нетто». </a:t>
            </a:r>
            <a:r>
              <a:rPr lang="ru-RU" altLang="ru-RU" sz="3200" dirty="0" err="1">
                <a:latin typeface="ALS Sector Regular" pitchFamily="50" charset="0"/>
                <a:ea typeface="+mn-ea"/>
                <a:cs typeface="ALS Sector Regular" pitchFamily="50" charset="0"/>
              </a:rPr>
              <a:t>Розмір</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маржі</a:t>
            </a:r>
            <a:r>
              <a:rPr lang="ru-RU" altLang="ru-RU" sz="3200" dirty="0">
                <a:latin typeface="ALS Sector Regular" pitchFamily="50" charset="0"/>
                <a:ea typeface="+mn-ea"/>
                <a:cs typeface="ALS Sector Regular" pitchFamily="50" charset="0"/>
              </a:rPr>
              <a:t> на </a:t>
            </a:r>
            <a:r>
              <a:rPr lang="ru-RU" altLang="ru-RU" sz="3200" dirty="0" smtClean="0">
                <a:latin typeface="ALS Sector Regular" pitchFamily="50" charset="0"/>
                <a:ea typeface="+mn-ea"/>
                <a:cs typeface="ALS Sector Regular" pitchFamily="50" charset="0"/>
              </a:rPr>
              <a:t>тур </a:t>
            </a:r>
            <a:r>
              <a:rPr lang="ru-RU" altLang="ru-RU" sz="3200" dirty="0" err="1">
                <a:latin typeface="ALS Sector Regular" pitchFamily="50" charset="0"/>
                <a:ea typeface="+mn-ea"/>
                <a:cs typeface="ALS Sector Regular" pitchFamily="50" charset="0"/>
              </a:rPr>
              <a:t>коливається</a:t>
            </a:r>
            <a:r>
              <a:rPr lang="ru-RU" altLang="ru-RU" sz="3200" dirty="0">
                <a:latin typeface="ALS Sector Regular" pitchFamily="50" charset="0"/>
                <a:ea typeface="+mn-ea"/>
                <a:cs typeface="ALS Sector Regular" pitchFamily="50" charset="0"/>
              </a:rPr>
              <a:t> в межах 15 - 30% </a:t>
            </a:r>
            <a:r>
              <a:rPr lang="ru-RU" altLang="ru-RU" sz="3200" dirty="0" err="1">
                <a:latin typeface="ALS Sector Regular" pitchFamily="50" charset="0"/>
                <a:ea typeface="+mn-ea"/>
                <a:cs typeface="ALS Sector Regular" pitchFamily="50" charset="0"/>
              </a:rPr>
              <a:t>від</a:t>
            </a:r>
            <a:r>
              <a:rPr lang="ru-RU" altLang="ru-RU" sz="3200" dirty="0">
                <a:latin typeface="ALS Sector Regular" pitchFamily="50" charset="0"/>
                <a:ea typeface="+mn-ea"/>
                <a:cs typeface="ALS Sector Regular" pitchFamily="50" charset="0"/>
              </a:rPr>
              <a:t> </a:t>
            </a:r>
            <a:r>
              <a:rPr lang="ru-RU" altLang="ru-RU" sz="3200" dirty="0" err="1">
                <a:latin typeface="ALS Sector Regular" pitchFamily="50" charset="0"/>
                <a:ea typeface="+mn-ea"/>
                <a:cs typeface="ALS Sector Regular" pitchFamily="50" charset="0"/>
              </a:rPr>
              <a:t>ціни</a:t>
            </a:r>
            <a:r>
              <a:rPr lang="ru-RU" altLang="ru-RU" sz="3200" dirty="0">
                <a:latin typeface="ALS Sector Regular" pitchFamily="50" charset="0"/>
                <a:ea typeface="+mn-ea"/>
                <a:cs typeface="ALS Sector Regular" pitchFamily="50" charset="0"/>
              </a:rPr>
              <a:t> «нетто» </a:t>
            </a:r>
            <a:r>
              <a:rPr lang="ru-RU" altLang="ru-RU" sz="3200" dirty="0">
                <a:latin typeface="ALS Sector Regular" pitchFamily="50" charset="0"/>
                <a:ea typeface="+mn-ea"/>
                <a:cs typeface="ALS Sector Regular" pitchFamily="50" charset="0"/>
              </a:rPr>
              <a:t>туру.</a:t>
            </a:r>
            <a:endParaRPr lang="ru-RU" altLang="ru-RU" sz="3200" dirty="0">
              <a:latin typeface="ALS Sector Regular" pitchFamily="50" charset="0"/>
              <a:ea typeface="+mn-ea"/>
              <a:cs typeface="ALS Sector Regular" pitchFamily="50"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759886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0151" y="188914"/>
            <a:ext cx="10365316" cy="688975"/>
          </a:xfrm>
        </p:spPr>
        <p:txBody>
          <a:bodyPr/>
          <a:lstStyle/>
          <a:p>
            <a:r>
              <a:rPr lang="uk-UA" altLang="ru-RU" sz="3200">
                <a:latin typeface="Times New Roman" pitchFamily="18" charset="0"/>
              </a:rPr>
              <a:t>Особливі умови застосування ПДВ</a:t>
            </a:r>
            <a:r>
              <a:rPr lang="ru-RU" altLang="ru-RU" sz="4000"/>
              <a:t> </a:t>
            </a:r>
          </a:p>
        </p:txBody>
      </p:sp>
      <p:sp>
        <p:nvSpPr>
          <p:cNvPr id="60419" name="Freeform 3"/>
          <p:cNvSpPr>
            <a:spLocks/>
          </p:cNvSpPr>
          <p:nvPr/>
        </p:nvSpPr>
        <p:spPr bwMode="ltGray">
          <a:xfrm>
            <a:off x="527051" y="1628776"/>
            <a:ext cx="2135716" cy="1655763"/>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0">
                <a:solidFill>
                  <a:srgbClr val="E10E49"/>
                </a:solidFill>
                <a:prstDash val="solid"/>
                <a:round/>
                <a:headEnd/>
                <a:tailEnd/>
              </a14:hiddenLine>
            </a:ext>
            <a:ext uri="{AF507438-7753-43E0-B8FC-AC1667EBCBE1}">
              <a14:hiddenEffects xmlns:a14="http://schemas.microsoft.com/office/drawing/2010/main">
                <a:effectLst>
                  <a:outerShdw dist="81320" dir="2319588" algn="ctr" rotWithShape="0">
                    <a:schemeClr val="bg2">
                      <a:alpha val="70000"/>
                    </a:schemeClr>
                  </a:outerShdw>
                </a:effectLst>
              </a14:hiddenEffects>
            </a:ext>
          </a:extLst>
        </p:spPr>
        <p:txBody>
          <a:bodyPr/>
          <a:lstStyle/>
          <a:p>
            <a:endParaRPr lang="ru-RU"/>
          </a:p>
        </p:txBody>
      </p:sp>
      <p:sp>
        <p:nvSpPr>
          <p:cNvPr id="60420" name="Text Box 4"/>
          <p:cNvSpPr txBox="1">
            <a:spLocks noChangeArrowheads="1"/>
          </p:cNvSpPr>
          <p:nvPr/>
        </p:nvSpPr>
        <p:spPr bwMode="black">
          <a:xfrm>
            <a:off x="814918" y="2060575"/>
            <a:ext cx="16319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uk-UA" altLang="ru-RU" sz="4400" b="1">
                <a:solidFill>
                  <a:srgbClr val="FFFFFF"/>
                </a:solidFill>
                <a:latin typeface="Times New Roman" pitchFamily="18" charset="0"/>
              </a:rPr>
              <a:t>0</a:t>
            </a:r>
            <a:endParaRPr lang="en-US" altLang="ru-RU" sz="4400" b="1">
              <a:solidFill>
                <a:srgbClr val="FFFFFF"/>
              </a:solidFill>
              <a:latin typeface="Times New Roman" pitchFamily="18" charset="0"/>
            </a:endParaRPr>
          </a:p>
        </p:txBody>
      </p:sp>
      <p:sp>
        <p:nvSpPr>
          <p:cNvPr id="60421" name="Text Box 5"/>
          <p:cNvSpPr txBox="1">
            <a:spLocks noChangeArrowheads="1"/>
          </p:cNvSpPr>
          <p:nvPr/>
        </p:nvSpPr>
        <p:spPr bwMode="auto">
          <a:xfrm>
            <a:off x="2927351" y="1700214"/>
            <a:ext cx="893021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2000" b="1">
                <a:solidFill>
                  <a:srgbClr val="000000"/>
                </a:solidFill>
                <a:latin typeface="Times New Roman" pitchFamily="18" charset="0"/>
              </a:rPr>
              <a:t>при наданні туристичних послуг на території України іноземним туристам, якщо продаж цих послуг здійснюється за межами України по безготівковому розрахунку безпосередньо СТД через представництва за кордоном</a:t>
            </a:r>
          </a:p>
        </p:txBody>
      </p:sp>
      <p:sp>
        <p:nvSpPr>
          <p:cNvPr id="60422" name="Freeform 6"/>
          <p:cNvSpPr>
            <a:spLocks/>
          </p:cNvSpPr>
          <p:nvPr/>
        </p:nvSpPr>
        <p:spPr bwMode="gray">
          <a:xfrm>
            <a:off x="527051" y="4149725"/>
            <a:ext cx="2228849" cy="1727200"/>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folHlink">
                  <a:gamma/>
                  <a:tint val="69804"/>
                  <a:invGamma/>
                </a:schemeClr>
              </a:gs>
              <a:gs pos="100000">
                <a:schemeClr val="folHlink"/>
              </a:gs>
            </a:gsLst>
            <a:lin ang="5400000" scaled="1"/>
          </a:gradFill>
          <a:ln>
            <a:noFill/>
          </a:ln>
          <a:effectLst/>
          <a:extLst>
            <a:ext uri="{91240B29-F687-4F45-9708-019B960494DF}">
              <a14:hiddenLine xmlns:a14="http://schemas.microsoft.com/office/drawing/2010/main" w="0">
                <a:solidFill>
                  <a:srgbClr val="E10E49"/>
                </a:solidFill>
                <a:prstDash val="solid"/>
                <a:round/>
                <a:headEnd/>
                <a:tailEnd/>
              </a14:hiddenLine>
            </a:ext>
            <a:ext uri="{AF507438-7753-43E0-B8FC-AC1667EBCBE1}">
              <a14:hiddenEffects xmlns:a14="http://schemas.microsoft.com/office/drawing/2010/main">
                <a:effectLst>
                  <a:outerShdw dist="81320" dir="2319588" algn="ctr" rotWithShape="0">
                    <a:schemeClr val="bg2">
                      <a:alpha val="70000"/>
                    </a:schemeClr>
                  </a:outerShdw>
                </a:effectLst>
              </a14:hiddenEffects>
            </a:ext>
          </a:extLst>
        </p:spPr>
        <p:txBody>
          <a:bodyPr/>
          <a:lstStyle/>
          <a:p>
            <a:endParaRPr lang="ru-RU"/>
          </a:p>
        </p:txBody>
      </p:sp>
      <p:sp>
        <p:nvSpPr>
          <p:cNvPr id="60423" name="Text Box 7"/>
          <p:cNvSpPr txBox="1">
            <a:spLocks noChangeArrowheads="1"/>
          </p:cNvSpPr>
          <p:nvPr/>
        </p:nvSpPr>
        <p:spPr bwMode="black">
          <a:xfrm>
            <a:off x="814918" y="4797425"/>
            <a:ext cx="16446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uk-UA" altLang="ru-RU" sz="2400" b="1">
                <a:solidFill>
                  <a:srgbClr val="FFFFFF"/>
                </a:solidFill>
                <a:latin typeface="Times New Roman" pitchFamily="18" charset="0"/>
              </a:rPr>
              <a:t>ПДВ</a:t>
            </a:r>
            <a:endParaRPr lang="en-US" altLang="ru-RU" sz="2400" b="1">
              <a:solidFill>
                <a:srgbClr val="FFFFFF"/>
              </a:solidFill>
              <a:latin typeface="Times New Roman" pitchFamily="18" charset="0"/>
            </a:endParaRPr>
          </a:p>
        </p:txBody>
      </p:sp>
      <p:sp>
        <p:nvSpPr>
          <p:cNvPr id="60424" name="Line 8"/>
          <p:cNvSpPr>
            <a:spLocks noChangeShapeType="1"/>
          </p:cNvSpPr>
          <p:nvPr/>
        </p:nvSpPr>
        <p:spPr bwMode="auto">
          <a:xfrm>
            <a:off x="1102785" y="4725988"/>
            <a:ext cx="958849" cy="576262"/>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0425" name="Line 9"/>
          <p:cNvSpPr>
            <a:spLocks noChangeShapeType="1"/>
          </p:cNvSpPr>
          <p:nvPr/>
        </p:nvSpPr>
        <p:spPr bwMode="auto">
          <a:xfrm flipV="1">
            <a:off x="1102784" y="4725988"/>
            <a:ext cx="1056216" cy="64770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0426" name="Text Box 10"/>
          <p:cNvSpPr txBox="1">
            <a:spLocks noChangeArrowheads="1"/>
          </p:cNvSpPr>
          <p:nvPr/>
        </p:nvSpPr>
        <p:spPr bwMode="auto">
          <a:xfrm>
            <a:off x="2927351" y="3644901"/>
            <a:ext cx="89302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2000" b="1">
                <a:solidFill>
                  <a:srgbClr val="000000"/>
                </a:solidFill>
                <a:latin typeface="Times New Roman" pitchFamily="18" charset="0"/>
              </a:rPr>
              <a:t>- операції з продажу резидентам послуг санаторно-курортного лікування і відпочинку дітей у спеціальному переліку установ, визначених Кабінетом Міністрів України</a:t>
            </a:r>
            <a:r>
              <a:rPr lang="ru-RU" altLang="ru-RU" sz="2000" b="1">
                <a:solidFill>
                  <a:srgbClr val="000000"/>
                </a:solidFill>
                <a:latin typeface="Times New Roman" pitchFamily="18" charset="0"/>
              </a:rPr>
              <a:t> </a:t>
            </a:r>
          </a:p>
        </p:txBody>
      </p:sp>
      <p:sp>
        <p:nvSpPr>
          <p:cNvPr id="60427" name="Text Box 11"/>
          <p:cNvSpPr txBox="1">
            <a:spLocks noChangeArrowheads="1"/>
          </p:cNvSpPr>
          <p:nvPr/>
        </p:nvSpPr>
        <p:spPr bwMode="auto">
          <a:xfrm>
            <a:off x="2927352" y="4941889"/>
            <a:ext cx="883284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2000" b="1">
                <a:solidFill>
                  <a:srgbClr val="000000"/>
                </a:solidFill>
                <a:latin typeface="Times New Roman" pitchFamily="18" charset="0"/>
              </a:rPr>
              <a:t>- при виїзному туризмі: вартість надаваних послуг за межами митної території України</a:t>
            </a:r>
          </a:p>
        </p:txBody>
      </p:sp>
      <p:sp>
        <p:nvSpPr>
          <p:cNvPr id="60428" name="Text Box 12"/>
          <p:cNvSpPr txBox="1">
            <a:spLocks noChangeArrowheads="1"/>
          </p:cNvSpPr>
          <p:nvPr/>
        </p:nvSpPr>
        <p:spPr bwMode="auto">
          <a:xfrm>
            <a:off x="2927352" y="5734051"/>
            <a:ext cx="883284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2000" b="1">
                <a:solidFill>
                  <a:srgbClr val="000000"/>
                </a:solidFill>
                <a:latin typeface="Times New Roman" pitchFamily="18" charset="0"/>
              </a:rPr>
              <a:t>- якщо СТД сплачує єдиний податок (але крім СТД 3 та 4 групи, які сплачують ЄП у розмірі 3%)</a:t>
            </a:r>
            <a:endParaRPr lang="uk-UA" altLang="ru-RU" sz="2000" b="1">
              <a:solidFill>
                <a:srgbClr val="963D00"/>
              </a:solidFill>
              <a:latin typeface="Times New Roman" pitchFamily="18" charset="0"/>
            </a:endParaRPr>
          </a:p>
        </p:txBody>
      </p:sp>
    </p:spTree>
    <p:extLst>
      <p:ext uri="{BB962C8B-B14F-4D97-AF65-F5344CB8AC3E}">
        <p14:creationId xmlns:p14="http://schemas.microsoft.com/office/powerpoint/2010/main" val="201007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p:cTn id="7" dur="500" fill="hold"/>
                                        <p:tgtEl>
                                          <p:spTgt spid="60419"/>
                                        </p:tgtEl>
                                        <p:attrNameLst>
                                          <p:attrName>ppt_w</p:attrName>
                                        </p:attrNameLst>
                                      </p:cBhvr>
                                      <p:tavLst>
                                        <p:tav tm="0">
                                          <p:val>
                                            <p:fltVal val="0"/>
                                          </p:val>
                                        </p:tav>
                                        <p:tav tm="100000">
                                          <p:val>
                                            <p:strVal val="#ppt_w"/>
                                          </p:val>
                                        </p:tav>
                                      </p:tavLst>
                                    </p:anim>
                                    <p:anim calcmode="lin" valueType="num">
                                      <p:cBhvr>
                                        <p:cTn id="8" dur="500" fill="hold"/>
                                        <p:tgtEl>
                                          <p:spTgt spid="6041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0420"/>
                                        </p:tgtEl>
                                        <p:attrNameLst>
                                          <p:attrName>style.visibility</p:attrName>
                                        </p:attrNameLst>
                                      </p:cBhvr>
                                      <p:to>
                                        <p:strVal val="visible"/>
                                      </p:to>
                                    </p:set>
                                    <p:anim calcmode="lin" valueType="num">
                                      <p:cBhvr>
                                        <p:cTn id="12" dur="500" fill="hold"/>
                                        <p:tgtEl>
                                          <p:spTgt spid="60420"/>
                                        </p:tgtEl>
                                        <p:attrNameLst>
                                          <p:attrName>ppt_w</p:attrName>
                                        </p:attrNameLst>
                                      </p:cBhvr>
                                      <p:tavLst>
                                        <p:tav tm="0">
                                          <p:val>
                                            <p:fltVal val="0"/>
                                          </p:val>
                                        </p:tav>
                                        <p:tav tm="100000">
                                          <p:val>
                                            <p:strVal val="#ppt_w"/>
                                          </p:val>
                                        </p:tav>
                                      </p:tavLst>
                                    </p:anim>
                                    <p:anim calcmode="lin" valueType="num">
                                      <p:cBhvr>
                                        <p:cTn id="13" dur="500" fill="hold"/>
                                        <p:tgtEl>
                                          <p:spTgt spid="6042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421"/>
                                        </p:tgtEl>
                                        <p:attrNameLst>
                                          <p:attrName>style.visibility</p:attrName>
                                        </p:attrNameLst>
                                      </p:cBhvr>
                                      <p:to>
                                        <p:strVal val="visible"/>
                                      </p:to>
                                    </p:set>
                                    <p:animEffect transition="in" filter="wipe(left)">
                                      <p:cBhvr>
                                        <p:cTn id="18" dur="500"/>
                                        <p:tgtEl>
                                          <p:spTgt spid="604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anim calcmode="lin" valueType="num">
                                      <p:cBhvr>
                                        <p:cTn id="23" dur="500" fill="hold"/>
                                        <p:tgtEl>
                                          <p:spTgt spid="60422"/>
                                        </p:tgtEl>
                                        <p:attrNameLst>
                                          <p:attrName>ppt_w</p:attrName>
                                        </p:attrNameLst>
                                      </p:cBhvr>
                                      <p:tavLst>
                                        <p:tav tm="0">
                                          <p:val>
                                            <p:fltVal val="0"/>
                                          </p:val>
                                        </p:tav>
                                        <p:tav tm="100000">
                                          <p:val>
                                            <p:strVal val="#ppt_w"/>
                                          </p:val>
                                        </p:tav>
                                      </p:tavLst>
                                    </p:anim>
                                    <p:anim calcmode="lin" valueType="num">
                                      <p:cBhvr>
                                        <p:cTn id="24" dur="500" fill="hold"/>
                                        <p:tgtEl>
                                          <p:spTgt spid="60422"/>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0423"/>
                                        </p:tgtEl>
                                        <p:attrNameLst>
                                          <p:attrName>style.visibility</p:attrName>
                                        </p:attrNameLst>
                                      </p:cBhvr>
                                      <p:to>
                                        <p:strVal val="visible"/>
                                      </p:to>
                                    </p:set>
                                    <p:animEffect transition="in" filter="wipe(left)">
                                      <p:cBhvr>
                                        <p:cTn id="28" dur="500"/>
                                        <p:tgtEl>
                                          <p:spTgt spid="60423"/>
                                        </p:tgtEl>
                                      </p:cBhvr>
                                    </p:animEffec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0424"/>
                                        </p:tgtEl>
                                        <p:attrNameLst>
                                          <p:attrName>style.visibility</p:attrName>
                                        </p:attrNameLst>
                                      </p:cBhvr>
                                      <p:to>
                                        <p:strVal val="visible"/>
                                      </p:to>
                                    </p:set>
                                    <p:animEffect transition="in" filter="wipe(up)">
                                      <p:cBhvr>
                                        <p:cTn id="32" dur="500"/>
                                        <p:tgtEl>
                                          <p:spTgt spid="60424"/>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60425"/>
                                        </p:tgtEl>
                                        <p:attrNameLst>
                                          <p:attrName>style.visibility</p:attrName>
                                        </p:attrNameLst>
                                      </p:cBhvr>
                                      <p:to>
                                        <p:strVal val="visible"/>
                                      </p:to>
                                    </p:set>
                                    <p:animEffect transition="in" filter="wipe(up)">
                                      <p:cBhvr>
                                        <p:cTn id="36" dur="500"/>
                                        <p:tgtEl>
                                          <p:spTgt spid="604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0426"/>
                                        </p:tgtEl>
                                        <p:attrNameLst>
                                          <p:attrName>style.visibility</p:attrName>
                                        </p:attrNameLst>
                                      </p:cBhvr>
                                      <p:to>
                                        <p:strVal val="visible"/>
                                      </p:to>
                                    </p:set>
                                    <p:animEffect transition="in" filter="wipe(left)">
                                      <p:cBhvr>
                                        <p:cTn id="41" dur="500"/>
                                        <p:tgtEl>
                                          <p:spTgt spid="604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0427"/>
                                        </p:tgtEl>
                                        <p:attrNameLst>
                                          <p:attrName>style.visibility</p:attrName>
                                        </p:attrNameLst>
                                      </p:cBhvr>
                                      <p:to>
                                        <p:strVal val="visible"/>
                                      </p:to>
                                    </p:set>
                                    <p:animEffect transition="in" filter="wipe(left)">
                                      <p:cBhvr>
                                        <p:cTn id="46" dur="500"/>
                                        <p:tgtEl>
                                          <p:spTgt spid="604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0428"/>
                                        </p:tgtEl>
                                        <p:attrNameLst>
                                          <p:attrName>style.visibility</p:attrName>
                                        </p:attrNameLst>
                                      </p:cBhvr>
                                      <p:to>
                                        <p:strVal val="visible"/>
                                      </p:to>
                                    </p:set>
                                    <p:animEffect transition="in" filter="wipe(left)">
                                      <p:cBhvr>
                                        <p:cTn id="51" dur="5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0" grpId="0"/>
      <p:bldP spid="60421" grpId="0"/>
      <p:bldP spid="60422" grpId="0" animBg="1"/>
      <p:bldP spid="60423" grpId="0"/>
      <p:bldP spid="60424" grpId="0" animBg="1"/>
      <p:bldP spid="60425" grpId="0" animBg="1"/>
      <p:bldP spid="60426" grpId="0"/>
      <p:bldP spid="60427" grpId="0"/>
      <p:bldP spid="604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872357"/>
            <a:ext cx="9512751" cy="3539430"/>
          </a:xfrm>
          <a:prstGeom prst="rect">
            <a:avLst/>
          </a:prstGeom>
        </p:spPr>
        <p:txBody>
          <a:bodyPr wrap="square">
            <a:spAutoFit/>
          </a:bodyPr>
          <a:lstStyle/>
          <a:p>
            <a:pPr algn="just"/>
            <a:r>
              <a:rPr lang="uk-UA" sz="2800" dirty="0" smtClean="0">
                <a:solidFill>
                  <a:srgbClr val="1792CD"/>
                </a:solidFill>
                <a:latin typeface="ALS Sector Regular" pitchFamily="50" charset="0"/>
                <a:ea typeface="ALS Sector" charset="0"/>
                <a:cs typeface="ALS Sector Regular" pitchFamily="50" charset="0"/>
              </a:rPr>
              <a:t>Характерні туристичні послуги та товари - </a:t>
            </a:r>
            <a:r>
              <a:rPr lang="uk-UA" sz="2800" dirty="0" smtClean="0">
                <a:solidFill>
                  <a:schemeClr val="tx1">
                    <a:lumMod val="65000"/>
                    <a:lumOff val="35000"/>
                  </a:schemeClr>
                </a:solidFill>
                <a:latin typeface="ALS Sector Regular" pitchFamily="50" charset="0"/>
                <a:ea typeface="ALS Sector" charset="0"/>
                <a:cs typeface="ALS Sector Regular" pitchFamily="50" charset="0"/>
              </a:rPr>
              <a:t>послуги та товари, призначені для задоволення потреб споживачів, надання та виробництво яких </a:t>
            </a:r>
            <a:r>
              <a:rPr lang="uk-UA" sz="2800" dirty="0" smtClean="0">
                <a:solidFill>
                  <a:srgbClr val="FF0000"/>
                </a:solidFill>
                <a:latin typeface="ALS Sector Regular" pitchFamily="50" charset="0"/>
                <a:ea typeface="ALS Sector" charset="0"/>
                <a:cs typeface="ALS Sector Regular" pitchFamily="50" charset="0"/>
              </a:rPr>
              <a:t>суттєво</a:t>
            </a:r>
            <a:r>
              <a:rPr lang="uk-UA" sz="2800" dirty="0" smtClean="0">
                <a:solidFill>
                  <a:schemeClr val="tx1">
                    <a:lumMod val="65000"/>
                    <a:lumOff val="35000"/>
                  </a:schemeClr>
                </a:solidFill>
                <a:latin typeface="ALS Sector Regular" pitchFamily="50" charset="0"/>
                <a:ea typeface="ALS Sector" charset="0"/>
                <a:cs typeface="ALS Sector Regular" pitchFamily="50" charset="0"/>
              </a:rPr>
              <a:t> скоротиться без їх реалізації туристам.</a:t>
            </a:r>
            <a:r>
              <a:rPr lang="uk-UA" sz="2800" dirty="0" smtClean="0">
                <a:solidFill>
                  <a:srgbClr val="1792CD"/>
                </a:solidFill>
                <a:latin typeface="ALS Sector Regular" pitchFamily="50" charset="0"/>
                <a:ea typeface="ALS Sector" charset="0"/>
                <a:cs typeface="ALS Sector Regular" pitchFamily="50" charset="0"/>
              </a:rPr>
              <a:t> </a:t>
            </a:r>
          </a:p>
          <a:p>
            <a:pPr algn="just"/>
            <a:r>
              <a:rPr lang="uk-UA" sz="2800" dirty="0" smtClean="0">
                <a:solidFill>
                  <a:srgbClr val="1792CD"/>
                </a:solidFill>
                <a:latin typeface="ALS Sector Regular" pitchFamily="50" charset="0"/>
                <a:ea typeface="ALS Sector" charset="0"/>
                <a:cs typeface="ALS Sector Regular" pitchFamily="50" charset="0"/>
              </a:rPr>
              <a:t>Супутні туристичні послуги та товари </a:t>
            </a:r>
            <a:r>
              <a:rPr lang="uk-UA" sz="2800" dirty="0" smtClean="0">
                <a:solidFill>
                  <a:schemeClr val="tx1">
                    <a:lumMod val="65000"/>
                    <a:lumOff val="35000"/>
                  </a:schemeClr>
                </a:solidFill>
                <a:latin typeface="ALS Sector Regular" pitchFamily="50" charset="0"/>
                <a:ea typeface="ALS Sector" charset="0"/>
                <a:cs typeface="ALS Sector Regular" pitchFamily="50" charset="0"/>
              </a:rPr>
              <a:t>- послуги та товари, призначені для задоволення потреб споживачів, надання та виробництво яких </a:t>
            </a:r>
            <a:r>
              <a:rPr lang="uk-UA" sz="2800" dirty="0" smtClean="0">
                <a:solidFill>
                  <a:srgbClr val="FF0000"/>
                </a:solidFill>
                <a:latin typeface="ALS Sector Regular" pitchFamily="50" charset="0"/>
                <a:ea typeface="ALS Sector" charset="0"/>
                <a:cs typeface="ALS Sector Regular" pitchFamily="50" charset="0"/>
              </a:rPr>
              <a:t>несуттєво</a:t>
            </a:r>
            <a:r>
              <a:rPr lang="uk-UA" sz="2800" dirty="0" smtClean="0">
                <a:solidFill>
                  <a:schemeClr val="tx1">
                    <a:lumMod val="65000"/>
                    <a:lumOff val="35000"/>
                  </a:schemeClr>
                </a:solidFill>
                <a:latin typeface="ALS Sector Regular" pitchFamily="50" charset="0"/>
                <a:ea typeface="ALS Sector" charset="0"/>
                <a:cs typeface="ALS Sector Regular" pitchFamily="50" charset="0"/>
              </a:rPr>
              <a:t> скоротиться без їх реалізації туристам.</a:t>
            </a:r>
            <a:endParaRPr lang="uk-UA" sz="2800" dirty="0">
              <a:solidFill>
                <a:schemeClr val="tx1">
                  <a:lumMod val="65000"/>
                  <a:lumOff val="35000"/>
                </a:schemeClr>
              </a:solidFill>
              <a:latin typeface="ALS Sector Regular" pitchFamily="50" charset="0"/>
              <a:ea typeface="ALS Sector" charset="0"/>
              <a:cs typeface="ALS Sector Regular" pitchFamily="50" charset="0"/>
            </a:endParaRPr>
          </a:p>
        </p:txBody>
      </p:sp>
      <p:sp>
        <p:nvSpPr>
          <p:cNvPr id="7" name="TextBox 6"/>
          <p:cNvSpPr txBox="1"/>
          <p:nvPr/>
        </p:nvSpPr>
        <p:spPr>
          <a:xfrm>
            <a:off x="876300" y="281094"/>
            <a:ext cx="8739214" cy="1323439"/>
          </a:xfrm>
          <a:prstGeom prst="rect">
            <a:avLst/>
          </a:prstGeom>
          <a:noFill/>
        </p:spPr>
        <p:txBody>
          <a:bodyPr wrap="square" rtlCol="0">
            <a:spAutoFit/>
          </a:bodyPr>
          <a:lstStyle/>
          <a:p>
            <a:r>
              <a:rPr lang="uk-UA" sz="4000" b="1" dirty="0">
                <a:latin typeface="ALS Sector Regular" pitchFamily="50" charset="0"/>
                <a:ea typeface="ALS Sector" charset="0"/>
                <a:cs typeface="ALS Sector Regular" pitchFamily="50" charset="0"/>
              </a:rPr>
              <a:t>Що таке </a:t>
            </a:r>
            <a:r>
              <a:rPr lang="uk-UA" sz="4000" b="1" dirty="0" smtClean="0">
                <a:latin typeface="ALS Sector Regular" pitchFamily="50" charset="0"/>
                <a:ea typeface="ALS Sector" charset="0"/>
                <a:cs typeface="ALS Sector Regular" pitchFamily="50" charset="0"/>
              </a:rPr>
              <a:t>характерні та супутні туристичні послуги?</a:t>
            </a:r>
            <a:endParaRPr lang="ru-RU" sz="4000" b="1" dirty="0">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333156"/>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7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1275148" y="1296946"/>
            <a:ext cx="927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uk-UA" altLang="ru-RU" sz="2400" b="1" dirty="0">
                <a:solidFill>
                  <a:srgbClr val="963D00"/>
                </a:solidFill>
                <a:latin typeface="Times New Roman" pitchFamily="18" charset="0"/>
              </a:rPr>
              <a:t>База оподаткування - </a:t>
            </a:r>
            <a:r>
              <a:rPr lang="uk-UA" altLang="ru-RU" sz="2400" dirty="0">
                <a:solidFill>
                  <a:srgbClr val="963D00"/>
                </a:solidFill>
                <a:latin typeface="Times New Roman" pitchFamily="18" charset="0"/>
              </a:rPr>
              <a:t>це оборот у вартісному виразі до якого застосовується ставка для визначення суми ПДВ.</a:t>
            </a:r>
            <a:r>
              <a:rPr lang="uk-UA" altLang="ru-RU" sz="2400" dirty="0">
                <a:latin typeface="Times New Roman" pitchFamily="18" charset="0"/>
              </a:rPr>
              <a:t> </a:t>
            </a:r>
          </a:p>
        </p:txBody>
      </p:sp>
      <p:sp>
        <p:nvSpPr>
          <p:cNvPr id="61444" name="Rectangle 4"/>
          <p:cNvSpPr>
            <a:spLocks noChangeArrowheads="1"/>
          </p:cNvSpPr>
          <p:nvPr/>
        </p:nvSpPr>
        <p:spPr bwMode="auto">
          <a:xfrm>
            <a:off x="814918" y="2934158"/>
            <a:ext cx="103293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uk-UA" altLang="ru-RU" sz="2400" b="1" dirty="0">
                <a:solidFill>
                  <a:srgbClr val="963D00"/>
                </a:solidFill>
                <a:latin typeface="Times New Roman" pitchFamily="18" charset="0"/>
              </a:rPr>
              <a:t>Податковий кредит</a:t>
            </a:r>
            <a:r>
              <a:rPr lang="uk-UA" altLang="ru-RU" sz="2400" dirty="0">
                <a:solidFill>
                  <a:srgbClr val="963D00"/>
                </a:solidFill>
                <a:latin typeface="Times New Roman" pitchFamily="18" charset="0"/>
              </a:rPr>
              <a:t> - сума, на яку платник податку на додану вартість має право зменшити податкове зобов'язання </a:t>
            </a:r>
          </a:p>
        </p:txBody>
      </p:sp>
      <p:sp>
        <p:nvSpPr>
          <p:cNvPr id="61445" name="Rectangle 5"/>
          <p:cNvSpPr>
            <a:spLocks noChangeArrowheads="1"/>
          </p:cNvSpPr>
          <p:nvPr/>
        </p:nvSpPr>
        <p:spPr bwMode="auto">
          <a:xfrm>
            <a:off x="1382140" y="4542431"/>
            <a:ext cx="9359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uk-UA" altLang="ru-RU" sz="2400" b="1" dirty="0">
                <a:solidFill>
                  <a:srgbClr val="963D00"/>
                </a:solidFill>
                <a:latin typeface="Times New Roman" pitchFamily="18" charset="0"/>
              </a:rPr>
              <a:t>Податкове зобов'язання</a:t>
            </a:r>
            <a:r>
              <a:rPr lang="uk-UA" altLang="ru-RU" sz="2400" dirty="0">
                <a:solidFill>
                  <a:srgbClr val="963D00"/>
                </a:solidFill>
                <a:latin typeface="Times New Roman" pitchFamily="18" charset="0"/>
              </a:rPr>
              <a:t> - сума коштів, яку платник податків, у тому числі податковий агент, повинен сплатити до відповідного бюджету </a:t>
            </a:r>
          </a:p>
        </p:txBody>
      </p:sp>
    </p:spTree>
    <p:extLst>
      <p:ext uri="{BB962C8B-B14F-4D97-AF65-F5344CB8AC3E}">
        <p14:creationId xmlns:p14="http://schemas.microsoft.com/office/powerpoint/2010/main" val="440512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500" fill="hold"/>
                                        <p:tgtEl>
                                          <p:spTgt spid="61443"/>
                                        </p:tgtEl>
                                        <p:attrNameLst>
                                          <p:attrName>ppt_w</p:attrName>
                                        </p:attrNameLst>
                                      </p:cBhvr>
                                      <p:tavLst>
                                        <p:tav tm="0">
                                          <p:val>
                                            <p:fltVal val="0"/>
                                          </p:val>
                                        </p:tav>
                                        <p:tav tm="100000">
                                          <p:val>
                                            <p:strVal val="#ppt_w"/>
                                          </p:val>
                                        </p:tav>
                                      </p:tavLst>
                                    </p:anim>
                                    <p:anim calcmode="lin" valueType="num">
                                      <p:cBhvr>
                                        <p:cTn id="8" dur="500" fill="hold"/>
                                        <p:tgtEl>
                                          <p:spTgt spid="6144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p:cTn id="13" dur="500" fill="hold"/>
                                        <p:tgtEl>
                                          <p:spTgt spid="61444"/>
                                        </p:tgtEl>
                                        <p:attrNameLst>
                                          <p:attrName>ppt_w</p:attrName>
                                        </p:attrNameLst>
                                      </p:cBhvr>
                                      <p:tavLst>
                                        <p:tav tm="0">
                                          <p:val>
                                            <p:fltVal val="0"/>
                                          </p:val>
                                        </p:tav>
                                        <p:tav tm="100000">
                                          <p:val>
                                            <p:strVal val="#ppt_w"/>
                                          </p:val>
                                        </p:tav>
                                      </p:tavLst>
                                    </p:anim>
                                    <p:anim calcmode="lin" valueType="num">
                                      <p:cBhvr>
                                        <p:cTn id="14" dur="500" fill="hold"/>
                                        <p:tgtEl>
                                          <p:spTgt spid="6144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p:cTn id="19" dur="500" fill="hold"/>
                                        <p:tgtEl>
                                          <p:spTgt spid="61445"/>
                                        </p:tgtEl>
                                        <p:attrNameLst>
                                          <p:attrName>ppt_w</p:attrName>
                                        </p:attrNameLst>
                                      </p:cBhvr>
                                      <p:tavLst>
                                        <p:tav tm="0">
                                          <p:val>
                                            <p:fltVal val="0"/>
                                          </p:val>
                                        </p:tav>
                                        <p:tav tm="100000">
                                          <p:val>
                                            <p:strVal val="#ppt_w"/>
                                          </p:val>
                                        </p:tav>
                                      </p:tavLst>
                                    </p:anim>
                                    <p:anim calcmode="lin" valueType="num">
                                      <p:cBhvr>
                                        <p:cTn id="20" dur="500" fill="hold"/>
                                        <p:tgtEl>
                                          <p:spTgt spid="614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P spid="614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628107"/>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6.3. Економіка вражень – вікно можливостей для професіоналів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523900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196027209"/>
              </p:ext>
            </p:extLst>
          </p:nvPr>
        </p:nvGraphicFramePr>
        <p:xfrm>
          <a:off x="1030514" y="957942"/>
          <a:ext cx="10218056" cy="590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4" name="Заголовок 1"/>
          <p:cNvSpPr>
            <a:spLocks noGrp="1"/>
          </p:cNvSpPr>
          <p:nvPr>
            <p:ph type="title"/>
          </p:nvPr>
        </p:nvSpPr>
        <p:spPr>
          <a:xfrm>
            <a:off x="838200" y="104634"/>
            <a:ext cx="10515600" cy="1325563"/>
          </a:xfrm>
        </p:spPr>
        <p:txBody>
          <a:bodyPr>
            <a:normAutofit/>
          </a:bodyPr>
          <a:lstStyle/>
          <a:p>
            <a:r>
              <a:rPr lang="uk-UA" sz="4000" b="1" dirty="0" smtClean="0">
                <a:latin typeface="ALS Sector Regular" pitchFamily="50" charset="0"/>
                <a:cs typeface="ALS Sector Regular" pitchFamily="50" charset="0"/>
              </a:rPr>
              <a:t>Складові поняття «</a:t>
            </a:r>
            <a:r>
              <a:rPr lang="en-US" sz="4000" b="1" dirty="0" smtClean="0">
                <a:latin typeface="ALS Sector Regular" pitchFamily="50" charset="0"/>
                <a:cs typeface="ALS Sector Regular" pitchFamily="50" charset="0"/>
              </a:rPr>
              <a:t>experience</a:t>
            </a:r>
            <a:r>
              <a:rPr lang="uk-UA" sz="4000" b="1" dirty="0" smtClean="0">
                <a:latin typeface="ALS Sector Regular" pitchFamily="50" charset="0"/>
                <a:cs typeface="ALS Sector Regular" pitchFamily="50" charset="0"/>
              </a:rPr>
              <a:t>»</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2657551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334433" y="2852738"/>
            <a:ext cx="11618384" cy="863600"/>
            <a:chOff x="720" y="1392"/>
            <a:chExt cx="4058" cy="480"/>
          </a:xfrm>
        </p:grpSpPr>
        <p:sp>
          <p:nvSpPr>
            <p:cNvPr id="49155" name="AutoShape 3"/>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nvGrpSpPr>
            <p:cNvPr id="6177" name="Group 4"/>
            <p:cNvGrpSpPr>
              <a:grpSpLocks/>
            </p:cNvGrpSpPr>
            <p:nvPr/>
          </p:nvGrpSpPr>
          <p:grpSpPr bwMode="auto">
            <a:xfrm>
              <a:off x="730" y="1407"/>
              <a:ext cx="4043" cy="444"/>
              <a:chOff x="744" y="1407"/>
              <a:chExt cx="3988" cy="444"/>
            </a:xfrm>
          </p:grpSpPr>
          <p:sp>
            <p:nvSpPr>
              <p:cNvPr id="49157" name="AutoShape 5"/>
              <p:cNvSpPr>
                <a:spLocks noChangeArrowheads="1"/>
              </p:cNvSpPr>
              <p:nvPr/>
            </p:nvSpPr>
            <p:spPr bwMode="gray">
              <a:xfrm>
                <a:off x="744" y="1736"/>
                <a:ext cx="3987"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sp>
            <p:nvSpPr>
              <p:cNvPr id="49158" name="AutoShape 6"/>
              <p:cNvSpPr>
                <a:spLocks noChangeArrowheads="1"/>
              </p:cNvSpPr>
              <p:nvPr/>
            </p:nvSpPr>
            <p:spPr bwMode="gray">
              <a:xfrm>
                <a:off x="744" y="1407"/>
                <a:ext cx="3987"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grpSp>
      <p:grpSp>
        <p:nvGrpSpPr>
          <p:cNvPr id="49159" name="Group 7"/>
          <p:cNvGrpSpPr>
            <a:grpSpLocks/>
          </p:cNvGrpSpPr>
          <p:nvPr/>
        </p:nvGrpSpPr>
        <p:grpSpPr bwMode="auto">
          <a:xfrm>
            <a:off x="334433" y="3860800"/>
            <a:ext cx="11618384" cy="863600"/>
            <a:chOff x="720" y="1392"/>
            <a:chExt cx="4058" cy="480"/>
          </a:xfrm>
        </p:grpSpPr>
        <p:sp>
          <p:nvSpPr>
            <p:cNvPr id="49160" name="AutoShape 8"/>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nvGrpSpPr>
            <p:cNvPr id="6173" name="Group 9"/>
            <p:cNvGrpSpPr>
              <a:grpSpLocks/>
            </p:cNvGrpSpPr>
            <p:nvPr/>
          </p:nvGrpSpPr>
          <p:grpSpPr bwMode="auto">
            <a:xfrm>
              <a:off x="730" y="1407"/>
              <a:ext cx="4043" cy="444"/>
              <a:chOff x="744" y="1407"/>
              <a:chExt cx="3988" cy="444"/>
            </a:xfrm>
          </p:grpSpPr>
          <p:sp>
            <p:nvSpPr>
              <p:cNvPr id="49162" name="AutoShape 10"/>
              <p:cNvSpPr>
                <a:spLocks noChangeArrowheads="1"/>
              </p:cNvSpPr>
              <p:nvPr/>
            </p:nvSpPr>
            <p:spPr bwMode="gray">
              <a:xfrm>
                <a:off x="744" y="1736"/>
                <a:ext cx="3987"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sp>
            <p:nvSpPr>
              <p:cNvPr id="49163" name="AutoShape 11"/>
              <p:cNvSpPr>
                <a:spLocks noChangeArrowheads="1"/>
              </p:cNvSpPr>
              <p:nvPr/>
            </p:nvSpPr>
            <p:spPr bwMode="gray">
              <a:xfrm>
                <a:off x="744" y="1407"/>
                <a:ext cx="3987"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grpSp>
      <p:grpSp>
        <p:nvGrpSpPr>
          <p:cNvPr id="49164" name="Group 12"/>
          <p:cNvGrpSpPr>
            <a:grpSpLocks/>
          </p:cNvGrpSpPr>
          <p:nvPr/>
        </p:nvGrpSpPr>
        <p:grpSpPr bwMode="auto">
          <a:xfrm>
            <a:off x="334433" y="4797425"/>
            <a:ext cx="11618384" cy="863600"/>
            <a:chOff x="720" y="1392"/>
            <a:chExt cx="4058" cy="480"/>
          </a:xfrm>
        </p:grpSpPr>
        <p:sp>
          <p:nvSpPr>
            <p:cNvPr id="49165" name="AutoShape 13"/>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nvGrpSpPr>
            <p:cNvPr id="6169" name="Group 14"/>
            <p:cNvGrpSpPr>
              <a:grpSpLocks/>
            </p:cNvGrpSpPr>
            <p:nvPr/>
          </p:nvGrpSpPr>
          <p:grpSpPr bwMode="auto">
            <a:xfrm>
              <a:off x="730" y="1407"/>
              <a:ext cx="4043" cy="444"/>
              <a:chOff x="744" y="1407"/>
              <a:chExt cx="3988" cy="444"/>
            </a:xfrm>
          </p:grpSpPr>
          <p:sp>
            <p:nvSpPr>
              <p:cNvPr id="49167" name="AutoShape 15"/>
              <p:cNvSpPr>
                <a:spLocks noChangeArrowheads="1"/>
              </p:cNvSpPr>
              <p:nvPr/>
            </p:nvSpPr>
            <p:spPr bwMode="gray">
              <a:xfrm>
                <a:off x="744" y="1736"/>
                <a:ext cx="3987"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sp>
            <p:nvSpPr>
              <p:cNvPr id="49168" name="AutoShape 16"/>
              <p:cNvSpPr>
                <a:spLocks noChangeArrowheads="1"/>
              </p:cNvSpPr>
              <p:nvPr/>
            </p:nvSpPr>
            <p:spPr bwMode="gray">
              <a:xfrm>
                <a:off x="744" y="1407"/>
                <a:ext cx="3987"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grpSp>
      <p:grpSp>
        <p:nvGrpSpPr>
          <p:cNvPr id="49169" name="Group 17"/>
          <p:cNvGrpSpPr>
            <a:grpSpLocks/>
          </p:cNvGrpSpPr>
          <p:nvPr/>
        </p:nvGrpSpPr>
        <p:grpSpPr bwMode="auto">
          <a:xfrm>
            <a:off x="334433" y="1773239"/>
            <a:ext cx="11618384" cy="935037"/>
            <a:chOff x="720" y="1392"/>
            <a:chExt cx="4058" cy="480"/>
          </a:xfrm>
        </p:grpSpPr>
        <p:sp>
          <p:nvSpPr>
            <p:cNvPr id="49170" name="AutoShape 18"/>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nvGrpSpPr>
            <p:cNvPr id="6165" name="Group 19"/>
            <p:cNvGrpSpPr>
              <a:grpSpLocks/>
            </p:cNvGrpSpPr>
            <p:nvPr/>
          </p:nvGrpSpPr>
          <p:grpSpPr bwMode="auto">
            <a:xfrm>
              <a:off x="730" y="1407"/>
              <a:ext cx="4043" cy="444"/>
              <a:chOff x="744" y="1407"/>
              <a:chExt cx="3988" cy="444"/>
            </a:xfrm>
          </p:grpSpPr>
          <p:sp>
            <p:nvSpPr>
              <p:cNvPr id="49172" name="AutoShape 20"/>
              <p:cNvSpPr>
                <a:spLocks noChangeArrowheads="1"/>
              </p:cNvSpPr>
              <p:nvPr/>
            </p:nvSpPr>
            <p:spPr bwMode="gray">
              <a:xfrm>
                <a:off x="744" y="1736"/>
                <a:ext cx="3987"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sp>
            <p:nvSpPr>
              <p:cNvPr id="49173" name="AutoShape 21"/>
              <p:cNvSpPr>
                <a:spLocks noChangeArrowheads="1"/>
              </p:cNvSpPr>
              <p:nvPr/>
            </p:nvSpPr>
            <p:spPr bwMode="gray">
              <a:xfrm>
                <a:off x="744" y="1407"/>
                <a:ext cx="3987"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uk-UA">
                  <a:latin typeface="Arial" panose="020B0604020202020204" pitchFamily="34" charset="0"/>
                </a:endParaRPr>
              </a:p>
            </p:txBody>
          </p:sp>
        </p:grpSp>
      </p:grpSp>
      <p:sp>
        <p:nvSpPr>
          <p:cNvPr id="49174" name="Text Box 22"/>
          <p:cNvSpPr txBox="1">
            <a:spLocks noChangeArrowheads="1"/>
          </p:cNvSpPr>
          <p:nvPr/>
        </p:nvSpPr>
        <p:spPr bwMode="white">
          <a:xfrm>
            <a:off x="912284" y="1844676"/>
            <a:ext cx="1046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chemeClr val="tx1"/>
              </a:buClr>
            </a:pPr>
            <a:r>
              <a:rPr lang="ru-RU" altLang="uk-UA" sz="2400" b="1">
                <a:latin typeface="Times New Roman" pitchFamily="18" charset="0"/>
              </a:rPr>
              <a:t>ринкова конкуренція змушує компанії шукати нові шляхи залучення клієнтів</a:t>
            </a:r>
            <a:endParaRPr lang="en-US" altLang="uk-UA" sz="2400" b="1">
              <a:latin typeface="Times New Roman" pitchFamily="18" charset="0"/>
            </a:endParaRPr>
          </a:p>
        </p:txBody>
      </p:sp>
      <p:sp>
        <p:nvSpPr>
          <p:cNvPr id="49175" name="Text Box 23"/>
          <p:cNvSpPr txBox="1">
            <a:spLocks noChangeArrowheads="1"/>
          </p:cNvSpPr>
          <p:nvPr/>
        </p:nvSpPr>
        <p:spPr bwMode="white">
          <a:xfrm>
            <a:off x="912285" y="2924176"/>
            <a:ext cx="10898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chemeClr val="tx1"/>
              </a:buClr>
            </a:pPr>
            <a:r>
              <a:rPr lang="ru-RU" altLang="uk-UA" sz="2400" b="1">
                <a:latin typeface="Times New Roman" pitchFamily="18" charset="0"/>
              </a:rPr>
              <a:t>нові технології роблять можливими безліч нових вражень</a:t>
            </a:r>
            <a:r>
              <a:rPr lang="uk-UA" altLang="uk-UA" sz="2400" b="1">
                <a:latin typeface="Times New Roman" pitchFamily="18" charset="0"/>
              </a:rPr>
              <a:t>;</a:t>
            </a:r>
            <a:endParaRPr lang="en-US" altLang="uk-UA" sz="2400" b="1">
              <a:latin typeface="Times New Roman" pitchFamily="18" charset="0"/>
            </a:endParaRPr>
          </a:p>
        </p:txBody>
      </p:sp>
      <p:sp>
        <p:nvSpPr>
          <p:cNvPr id="49176" name="Text Box 24"/>
          <p:cNvSpPr txBox="1">
            <a:spLocks noChangeArrowheads="1"/>
          </p:cNvSpPr>
          <p:nvPr/>
        </p:nvSpPr>
        <p:spPr bwMode="white">
          <a:xfrm>
            <a:off x="1274233" y="3860800"/>
            <a:ext cx="10102851"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chemeClr val="tx1"/>
              </a:buClr>
            </a:pPr>
            <a:r>
              <a:rPr lang="ru-RU" altLang="uk-UA" sz="2400" b="1">
                <a:solidFill>
                  <a:srgbClr val="000000"/>
                </a:solidFill>
                <a:latin typeface="Times New Roman" pitchFamily="18" charset="0"/>
              </a:rPr>
              <a:t>технологічні корпорації встановлюють високу планку для всіх інших гравців ринку</a:t>
            </a:r>
            <a:r>
              <a:rPr lang="uk-UA" altLang="uk-UA" sz="2400" b="1">
                <a:solidFill>
                  <a:srgbClr val="000000"/>
                </a:solidFill>
                <a:latin typeface="Times New Roman" pitchFamily="18" charset="0"/>
              </a:rPr>
              <a:t>;</a:t>
            </a:r>
            <a:endParaRPr lang="en-US" altLang="uk-UA" sz="2400" b="1">
              <a:solidFill>
                <a:srgbClr val="000000"/>
              </a:solidFill>
              <a:latin typeface="Times New Roman" pitchFamily="18" charset="0"/>
            </a:endParaRPr>
          </a:p>
        </p:txBody>
      </p:sp>
      <p:sp>
        <p:nvSpPr>
          <p:cNvPr id="49177" name="Text Box 25"/>
          <p:cNvSpPr txBox="1">
            <a:spLocks noChangeArrowheads="1"/>
          </p:cNvSpPr>
          <p:nvPr/>
        </p:nvSpPr>
        <p:spPr bwMode="white">
          <a:xfrm>
            <a:off x="1488018" y="4797426"/>
            <a:ext cx="1017693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algn="ctr" eaLnBrk="1" hangingPunct="1">
              <a:spcBef>
                <a:spcPct val="50000"/>
              </a:spcBef>
              <a:buClr>
                <a:schemeClr val="tx1"/>
              </a:buClr>
            </a:pPr>
            <a:r>
              <a:rPr lang="ru-RU" altLang="uk-UA" sz="2400" b="1">
                <a:latin typeface="Times New Roman" pitchFamily="18" charset="0"/>
              </a:rPr>
              <a:t>природна еволюція - від сировини до товарів, до послуг і, нарешті, до вражень</a:t>
            </a:r>
            <a:r>
              <a:rPr lang="uk-UA" altLang="uk-UA" sz="2400" b="1">
                <a:latin typeface="Times New Roman" pitchFamily="18" charset="0"/>
              </a:rPr>
              <a:t>;</a:t>
            </a:r>
            <a:endParaRPr lang="en-US" altLang="uk-UA" sz="2400" b="1">
              <a:latin typeface="Times New Roman" pitchFamily="18" charset="0"/>
            </a:endParaRPr>
          </a:p>
        </p:txBody>
      </p:sp>
      <p:pic>
        <p:nvPicPr>
          <p:cNvPr id="49182"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0" y="1773238"/>
            <a:ext cx="14414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Text Box 32"/>
          <p:cNvSpPr txBox="1">
            <a:spLocks noChangeArrowheads="1"/>
          </p:cNvSpPr>
          <p:nvPr/>
        </p:nvSpPr>
        <p:spPr bwMode="gray">
          <a:xfrm>
            <a:off x="719667" y="1989138"/>
            <a:ext cx="50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uk-UA" sz="2400" b="1"/>
              <a:t>1</a:t>
            </a:r>
          </a:p>
        </p:txBody>
      </p:sp>
      <p:sp>
        <p:nvSpPr>
          <p:cNvPr id="6156" name="Rectangle 36"/>
          <p:cNvSpPr>
            <a:spLocks noGrp="1" noChangeArrowheads="1"/>
          </p:cNvSpPr>
          <p:nvPr>
            <p:ph type="title"/>
          </p:nvPr>
        </p:nvSpPr>
        <p:spPr>
          <a:xfrm>
            <a:off x="571501" y="284163"/>
            <a:ext cx="9169265" cy="1200150"/>
          </a:xfrm>
        </p:spPr>
        <p:txBody>
          <a:bodyPr/>
          <a:lstStyle/>
          <a:p>
            <a:pPr algn="ctr" eaLnBrk="1" hangingPunct="1"/>
            <a:r>
              <a:rPr lang="uk-UA" altLang="uk-UA" sz="2800" b="1" dirty="0" smtClean="0">
                <a:latin typeface="Times New Roman" pitchFamily="18" charset="0"/>
              </a:rPr>
              <a:t>Причини появи та зростання економіки вражень:</a:t>
            </a:r>
            <a:endParaRPr lang="en-US" altLang="uk-UA" sz="2800" b="1" dirty="0" smtClean="0">
              <a:latin typeface="Times New Roman" pitchFamily="18" charset="0"/>
            </a:endParaRPr>
          </a:p>
        </p:txBody>
      </p:sp>
      <p:pic>
        <p:nvPicPr>
          <p:cNvPr id="49190" name="Picture 3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0" y="2852738"/>
            <a:ext cx="14414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1" name="Text Box 39"/>
          <p:cNvSpPr txBox="1">
            <a:spLocks noChangeArrowheads="1"/>
          </p:cNvSpPr>
          <p:nvPr/>
        </p:nvSpPr>
        <p:spPr bwMode="gray">
          <a:xfrm>
            <a:off x="719667" y="3068638"/>
            <a:ext cx="50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uk-UA" altLang="uk-UA" sz="2400" b="1"/>
              <a:t>2</a:t>
            </a:r>
            <a:endParaRPr lang="en-US" altLang="uk-UA" sz="2400" b="1"/>
          </a:p>
        </p:txBody>
      </p:sp>
      <p:sp>
        <p:nvSpPr>
          <p:cNvPr id="49192" name="Text Box 40"/>
          <p:cNvSpPr txBox="1">
            <a:spLocks noChangeArrowheads="1"/>
          </p:cNvSpPr>
          <p:nvPr/>
        </p:nvSpPr>
        <p:spPr bwMode="gray">
          <a:xfrm>
            <a:off x="719667" y="4005263"/>
            <a:ext cx="50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uk-UA" altLang="uk-UA" sz="2400" b="1"/>
              <a:t>3</a:t>
            </a:r>
            <a:endParaRPr lang="en-US" altLang="uk-UA" sz="2400" b="1"/>
          </a:p>
        </p:txBody>
      </p:sp>
      <p:pic>
        <p:nvPicPr>
          <p:cNvPr id="49193" name="Picture 41"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0" y="3860800"/>
            <a:ext cx="14414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42"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0" y="4797425"/>
            <a:ext cx="14414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5" name="Text Box 43"/>
          <p:cNvSpPr txBox="1">
            <a:spLocks noChangeArrowheads="1"/>
          </p:cNvSpPr>
          <p:nvPr/>
        </p:nvSpPr>
        <p:spPr bwMode="gray">
          <a:xfrm>
            <a:off x="719667" y="5013325"/>
            <a:ext cx="50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uk-UA" altLang="uk-UA" sz="2400" b="1"/>
              <a:t>4</a:t>
            </a:r>
            <a:endParaRPr lang="en-US" altLang="uk-UA" sz="2400" b="1"/>
          </a:p>
        </p:txBody>
      </p:sp>
      <p:pic>
        <p:nvPicPr>
          <p:cNvPr id="35" name="Рисунок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098556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9182"/>
                                        </p:tgtEl>
                                        <p:attrNameLst>
                                          <p:attrName>style.visibility</p:attrName>
                                        </p:attrNameLst>
                                      </p:cBhvr>
                                      <p:to>
                                        <p:strVal val="visible"/>
                                      </p:to>
                                    </p:set>
                                    <p:anim calcmode="lin" valueType="num">
                                      <p:cBhvr>
                                        <p:cTn id="7" dur="500" fill="hold"/>
                                        <p:tgtEl>
                                          <p:spTgt spid="49182"/>
                                        </p:tgtEl>
                                        <p:attrNameLst>
                                          <p:attrName>ppt_w</p:attrName>
                                        </p:attrNameLst>
                                      </p:cBhvr>
                                      <p:tavLst>
                                        <p:tav tm="0">
                                          <p:val>
                                            <p:fltVal val="0"/>
                                          </p:val>
                                        </p:tav>
                                        <p:tav tm="100000">
                                          <p:val>
                                            <p:strVal val="#ppt_w"/>
                                          </p:val>
                                        </p:tav>
                                      </p:tavLst>
                                    </p:anim>
                                    <p:anim calcmode="lin" valueType="num">
                                      <p:cBhvr>
                                        <p:cTn id="8" dur="500" fill="hold"/>
                                        <p:tgtEl>
                                          <p:spTgt spid="4918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9184"/>
                                        </p:tgtEl>
                                        <p:attrNameLst>
                                          <p:attrName>style.visibility</p:attrName>
                                        </p:attrNameLst>
                                      </p:cBhvr>
                                      <p:to>
                                        <p:strVal val="visible"/>
                                      </p:to>
                                    </p:set>
                                    <p:anim calcmode="lin" valueType="num">
                                      <p:cBhvr>
                                        <p:cTn id="12" dur="500" fill="hold"/>
                                        <p:tgtEl>
                                          <p:spTgt spid="49184"/>
                                        </p:tgtEl>
                                        <p:attrNameLst>
                                          <p:attrName>ppt_w</p:attrName>
                                        </p:attrNameLst>
                                      </p:cBhvr>
                                      <p:tavLst>
                                        <p:tav tm="0">
                                          <p:val>
                                            <p:fltVal val="0"/>
                                          </p:val>
                                        </p:tav>
                                        <p:tav tm="100000">
                                          <p:val>
                                            <p:strVal val="#ppt_w"/>
                                          </p:val>
                                        </p:tav>
                                      </p:tavLst>
                                    </p:anim>
                                    <p:anim calcmode="lin" valueType="num">
                                      <p:cBhvr>
                                        <p:cTn id="13" dur="500" fill="hold"/>
                                        <p:tgtEl>
                                          <p:spTgt spid="4918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50" presetClass="entr" presetSubtype="0" decel="100000" fill="hold" nodeType="afterEffect">
                                  <p:stCondLst>
                                    <p:cond delay="0"/>
                                  </p:stCondLst>
                                  <p:childTnLst>
                                    <p:set>
                                      <p:cBhvr>
                                        <p:cTn id="16" dur="1" fill="hold">
                                          <p:stCondLst>
                                            <p:cond delay="0"/>
                                          </p:stCondLst>
                                        </p:cTn>
                                        <p:tgtEl>
                                          <p:spTgt spid="49169"/>
                                        </p:tgtEl>
                                        <p:attrNameLst>
                                          <p:attrName>style.visibility</p:attrName>
                                        </p:attrNameLst>
                                      </p:cBhvr>
                                      <p:to>
                                        <p:strVal val="visible"/>
                                      </p:to>
                                    </p:set>
                                    <p:anim calcmode="lin" valueType="num">
                                      <p:cBhvr>
                                        <p:cTn id="17" dur="1000" fill="hold"/>
                                        <p:tgtEl>
                                          <p:spTgt spid="49169"/>
                                        </p:tgtEl>
                                        <p:attrNameLst>
                                          <p:attrName>ppt_w</p:attrName>
                                        </p:attrNameLst>
                                      </p:cBhvr>
                                      <p:tavLst>
                                        <p:tav tm="0">
                                          <p:val>
                                            <p:strVal val="#ppt_w+.3"/>
                                          </p:val>
                                        </p:tav>
                                        <p:tav tm="100000">
                                          <p:val>
                                            <p:strVal val="#ppt_w"/>
                                          </p:val>
                                        </p:tav>
                                      </p:tavLst>
                                    </p:anim>
                                    <p:anim calcmode="lin" valueType="num">
                                      <p:cBhvr>
                                        <p:cTn id="18" dur="1000" fill="hold"/>
                                        <p:tgtEl>
                                          <p:spTgt spid="49169"/>
                                        </p:tgtEl>
                                        <p:attrNameLst>
                                          <p:attrName>ppt_h</p:attrName>
                                        </p:attrNameLst>
                                      </p:cBhvr>
                                      <p:tavLst>
                                        <p:tav tm="0">
                                          <p:val>
                                            <p:strVal val="#ppt_h"/>
                                          </p:val>
                                        </p:tav>
                                        <p:tav tm="100000">
                                          <p:val>
                                            <p:strVal val="#ppt_h"/>
                                          </p:val>
                                        </p:tav>
                                      </p:tavLst>
                                    </p:anim>
                                    <p:animEffect transition="in" filter="fade">
                                      <p:cBhvr>
                                        <p:cTn id="19" dur="1000"/>
                                        <p:tgtEl>
                                          <p:spTgt spid="49169"/>
                                        </p:tgtEl>
                                      </p:cBhvr>
                                    </p:animEffect>
                                  </p:childTnLst>
                                </p:cTn>
                              </p:par>
                            </p:childTnLst>
                          </p:cTn>
                        </p:par>
                        <p:par>
                          <p:cTn id="20" fill="hold" nodeType="afterGroup">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49174"/>
                                        </p:tgtEl>
                                        <p:attrNameLst>
                                          <p:attrName>style.visibility</p:attrName>
                                        </p:attrNameLst>
                                      </p:cBhvr>
                                      <p:to>
                                        <p:strVal val="visible"/>
                                      </p:to>
                                    </p:set>
                                    <p:anim calcmode="lin" valueType="num">
                                      <p:cBhvr>
                                        <p:cTn id="23" dur="1000" fill="hold"/>
                                        <p:tgtEl>
                                          <p:spTgt spid="49174"/>
                                        </p:tgtEl>
                                        <p:attrNameLst>
                                          <p:attrName>ppt_w</p:attrName>
                                        </p:attrNameLst>
                                      </p:cBhvr>
                                      <p:tavLst>
                                        <p:tav tm="0">
                                          <p:val>
                                            <p:strVal val="#ppt_w+.3"/>
                                          </p:val>
                                        </p:tav>
                                        <p:tav tm="100000">
                                          <p:val>
                                            <p:strVal val="#ppt_w"/>
                                          </p:val>
                                        </p:tav>
                                      </p:tavLst>
                                    </p:anim>
                                    <p:anim calcmode="lin" valueType="num">
                                      <p:cBhvr>
                                        <p:cTn id="24" dur="1000" fill="hold"/>
                                        <p:tgtEl>
                                          <p:spTgt spid="49174"/>
                                        </p:tgtEl>
                                        <p:attrNameLst>
                                          <p:attrName>ppt_h</p:attrName>
                                        </p:attrNameLst>
                                      </p:cBhvr>
                                      <p:tavLst>
                                        <p:tav tm="0">
                                          <p:val>
                                            <p:strVal val="#ppt_h"/>
                                          </p:val>
                                        </p:tav>
                                        <p:tav tm="100000">
                                          <p:val>
                                            <p:strVal val="#ppt_h"/>
                                          </p:val>
                                        </p:tav>
                                      </p:tavLst>
                                    </p:anim>
                                    <p:animEffect transition="in" filter="fade">
                                      <p:cBhvr>
                                        <p:cTn id="25" dur="1000"/>
                                        <p:tgtEl>
                                          <p:spTgt spid="491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49190"/>
                                        </p:tgtEl>
                                        <p:attrNameLst>
                                          <p:attrName>style.visibility</p:attrName>
                                        </p:attrNameLst>
                                      </p:cBhvr>
                                      <p:to>
                                        <p:strVal val="visible"/>
                                      </p:to>
                                    </p:set>
                                    <p:anim calcmode="lin" valueType="num">
                                      <p:cBhvr>
                                        <p:cTn id="30" dur="1000" fill="hold"/>
                                        <p:tgtEl>
                                          <p:spTgt spid="49190"/>
                                        </p:tgtEl>
                                        <p:attrNameLst>
                                          <p:attrName>ppt_w</p:attrName>
                                        </p:attrNameLst>
                                      </p:cBhvr>
                                      <p:tavLst>
                                        <p:tav tm="0">
                                          <p:val>
                                            <p:fltVal val="0"/>
                                          </p:val>
                                        </p:tav>
                                        <p:tav tm="100000">
                                          <p:val>
                                            <p:strVal val="#ppt_w"/>
                                          </p:val>
                                        </p:tav>
                                      </p:tavLst>
                                    </p:anim>
                                    <p:anim calcmode="lin" valueType="num">
                                      <p:cBhvr>
                                        <p:cTn id="31" dur="1000" fill="hold"/>
                                        <p:tgtEl>
                                          <p:spTgt spid="49190"/>
                                        </p:tgtEl>
                                        <p:attrNameLst>
                                          <p:attrName>ppt_h</p:attrName>
                                        </p:attrNameLst>
                                      </p:cBhvr>
                                      <p:tavLst>
                                        <p:tav tm="0">
                                          <p:val>
                                            <p:fltVal val="0"/>
                                          </p:val>
                                        </p:tav>
                                        <p:tav tm="100000">
                                          <p:val>
                                            <p:strVal val="#ppt_h"/>
                                          </p:val>
                                        </p:tav>
                                      </p:tavLst>
                                    </p:anim>
                                    <p:anim calcmode="lin" valueType="num">
                                      <p:cBhvr>
                                        <p:cTn id="32" dur="1000" fill="hold"/>
                                        <p:tgtEl>
                                          <p:spTgt spid="49190"/>
                                        </p:tgtEl>
                                        <p:attrNameLst>
                                          <p:attrName>style.rotation</p:attrName>
                                        </p:attrNameLst>
                                      </p:cBhvr>
                                      <p:tavLst>
                                        <p:tav tm="0">
                                          <p:val>
                                            <p:fltVal val="90"/>
                                          </p:val>
                                        </p:tav>
                                        <p:tav tm="100000">
                                          <p:val>
                                            <p:fltVal val="0"/>
                                          </p:val>
                                        </p:tav>
                                      </p:tavLst>
                                    </p:anim>
                                    <p:animEffect transition="in" filter="fade">
                                      <p:cBhvr>
                                        <p:cTn id="33" dur="1000"/>
                                        <p:tgtEl>
                                          <p:spTgt spid="49190"/>
                                        </p:tgtEl>
                                      </p:cBhvr>
                                    </p:animEffect>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49191"/>
                                        </p:tgtEl>
                                        <p:attrNameLst>
                                          <p:attrName>style.visibility</p:attrName>
                                        </p:attrNameLst>
                                      </p:cBhvr>
                                      <p:to>
                                        <p:strVal val="visible"/>
                                      </p:to>
                                    </p:set>
                                    <p:anim calcmode="lin" valueType="num">
                                      <p:cBhvr>
                                        <p:cTn id="37" dur="500" fill="hold"/>
                                        <p:tgtEl>
                                          <p:spTgt spid="49191"/>
                                        </p:tgtEl>
                                        <p:attrNameLst>
                                          <p:attrName>ppt_w</p:attrName>
                                        </p:attrNameLst>
                                      </p:cBhvr>
                                      <p:tavLst>
                                        <p:tav tm="0">
                                          <p:val>
                                            <p:fltVal val="0"/>
                                          </p:val>
                                        </p:tav>
                                        <p:tav tm="100000">
                                          <p:val>
                                            <p:strVal val="#ppt_w"/>
                                          </p:val>
                                        </p:tav>
                                      </p:tavLst>
                                    </p:anim>
                                    <p:anim calcmode="lin" valueType="num">
                                      <p:cBhvr>
                                        <p:cTn id="38" dur="500" fill="hold"/>
                                        <p:tgtEl>
                                          <p:spTgt spid="4919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50" presetClass="entr" presetSubtype="0" decel="100000" fill="hold" nodeType="afterEffect">
                                  <p:stCondLst>
                                    <p:cond delay="0"/>
                                  </p:stCondLst>
                                  <p:childTnLst>
                                    <p:set>
                                      <p:cBhvr>
                                        <p:cTn id="41" dur="1" fill="hold">
                                          <p:stCondLst>
                                            <p:cond delay="0"/>
                                          </p:stCondLst>
                                        </p:cTn>
                                        <p:tgtEl>
                                          <p:spTgt spid="49154"/>
                                        </p:tgtEl>
                                        <p:attrNameLst>
                                          <p:attrName>style.visibility</p:attrName>
                                        </p:attrNameLst>
                                      </p:cBhvr>
                                      <p:to>
                                        <p:strVal val="visible"/>
                                      </p:to>
                                    </p:set>
                                    <p:anim calcmode="lin" valueType="num">
                                      <p:cBhvr>
                                        <p:cTn id="42" dur="1000" fill="hold"/>
                                        <p:tgtEl>
                                          <p:spTgt spid="49154"/>
                                        </p:tgtEl>
                                        <p:attrNameLst>
                                          <p:attrName>ppt_w</p:attrName>
                                        </p:attrNameLst>
                                      </p:cBhvr>
                                      <p:tavLst>
                                        <p:tav tm="0">
                                          <p:val>
                                            <p:strVal val="#ppt_w+.3"/>
                                          </p:val>
                                        </p:tav>
                                        <p:tav tm="100000">
                                          <p:val>
                                            <p:strVal val="#ppt_w"/>
                                          </p:val>
                                        </p:tav>
                                      </p:tavLst>
                                    </p:anim>
                                    <p:anim calcmode="lin" valueType="num">
                                      <p:cBhvr>
                                        <p:cTn id="43" dur="1000" fill="hold"/>
                                        <p:tgtEl>
                                          <p:spTgt spid="49154"/>
                                        </p:tgtEl>
                                        <p:attrNameLst>
                                          <p:attrName>ppt_h</p:attrName>
                                        </p:attrNameLst>
                                      </p:cBhvr>
                                      <p:tavLst>
                                        <p:tav tm="0">
                                          <p:val>
                                            <p:strVal val="#ppt_h"/>
                                          </p:val>
                                        </p:tav>
                                        <p:tav tm="100000">
                                          <p:val>
                                            <p:strVal val="#ppt_h"/>
                                          </p:val>
                                        </p:tav>
                                      </p:tavLst>
                                    </p:anim>
                                    <p:animEffect transition="in" filter="fade">
                                      <p:cBhvr>
                                        <p:cTn id="44" dur="1000"/>
                                        <p:tgtEl>
                                          <p:spTgt spid="49154"/>
                                        </p:tgtEl>
                                      </p:cBhvr>
                                    </p:animEffect>
                                  </p:childTnLst>
                                </p:cTn>
                              </p:par>
                            </p:childTnLst>
                          </p:cTn>
                        </p:par>
                        <p:par>
                          <p:cTn id="45" fill="hold" nodeType="afterGroup">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49175"/>
                                        </p:tgtEl>
                                        <p:attrNameLst>
                                          <p:attrName>style.visibility</p:attrName>
                                        </p:attrNameLst>
                                      </p:cBhvr>
                                      <p:to>
                                        <p:strVal val="visible"/>
                                      </p:to>
                                    </p:set>
                                    <p:anim calcmode="lin" valueType="num">
                                      <p:cBhvr>
                                        <p:cTn id="48" dur="1000" fill="hold"/>
                                        <p:tgtEl>
                                          <p:spTgt spid="49175"/>
                                        </p:tgtEl>
                                        <p:attrNameLst>
                                          <p:attrName>ppt_w</p:attrName>
                                        </p:attrNameLst>
                                      </p:cBhvr>
                                      <p:tavLst>
                                        <p:tav tm="0">
                                          <p:val>
                                            <p:strVal val="#ppt_w+.3"/>
                                          </p:val>
                                        </p:tav>
                                        <p:tav tm="100000">
                                          <p:val>
                                            <p:strVal val="#ppt_w"/>
                                          </p:val>
                                        </p:tav>
                                      </p:tavLst>
                                    </p:anim>
                                    <p:anim calcmode="lin" valueType="num">
                                      <p:cBhvr>
                                        <p:cTn id="49" dur="1000" fill="hold"/>
                                        <p:tgtEl>
                                          <p:spTgt spid="49175"/>
                                        </p:tgtEl>
                                        <p:attrNameLst>
                                          <p:attrName>ppt_h</p:attrName>
                                        </p:attrNameLst>
                                      </p:cBhvr>
                                      <p:tavLst>
                                        <p:tav tm="0">
                                          <p:val>
                                            <p:strVal val="#ppt_h"/>
                                          </p:val>
                                        </p:tav>
                                        <p:tav tm="100000">
                                          <p:val>
                                            <p:strVal val="#ppt_h"/>
                                          </p:val>
                                        </p:tav>
                                      </p:tavLst>
                                    </p:anim>
                                    <p:animEffect transition="in" filter="fade">
                                      <p:cBhvr>
                                        <p:cTn id="50" dur="1000"/>
                                        <p:tgtEl>
                                          <p:spTgt spid="491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49193"/>
                                        </p:tgtEl>
                                        <p:attrNameLst>
                                          <p:attrName>style.visibility</p:attrName>
                                        </p:attrNameLst>
                                      </p:cBhvr>
                                      <p:to>
                                        <p:strVal val="visible"/>
                                      </p:to>
                                    </p:set>
                                    <p:anim calcmode="lin" valueType="num">
                                      <p:cBhvr>
                                        <p:cTn id="55" dur="1000" fill="hold"/>
                                        <p:tgtEl>
                                          <p:spTgt spid="49193"/>
                                        </p:tgtEl>
                                        <p:attrNameLst>
                                          <p:attrName>ppt_w</p:attrName>
                                        </p:attrNameLst>
                                      </p:cBhvr>
                                      <p:tavLst>
                                        <p:tav tm="0">
                                          <p:val>
                                            <p:fltVal val="0"/>
                                          </p:val>
                                        </p:tav>
                                        <p:tav tm="100000">
                                          <p:val>
                                            <p:strVal val="#ppt_w"/>
                                          </p:val>
                                        </p:tav>
                                      </p:tavLst>
                                    </p:anim>
                                    <p:anim calcmode="lin" valueType="num">
                                      <p:cBhvr>
                                        <p:cTn id="56" dur="1000" fill="hold"/>
                                        <p:tgtEl>
                                          <p:spTgt spid="49193"/>
                                        </p:tgtEl>
                                        <p:attrNameLst>
                                          <p:attrName>ppt_h</p:attrName>
                                        </p:attrNameLst>
                                      </p:cBhvr>
                                      <p:tavLst>
                                        <p:tav tm="0">
                                          <p:val>
                                            <p:fltVal val="0"/>
                                          </p:val>
                                        </p:tav>
                                        <p:tav tm="100000">
                                          <p:val>
                                            <p:strVal val="#ppt_h"/>
                                          </p:val>
                                        </p:tav>
                                      </p:tavLst>
                                    </p:anim>
                                    <p:anim calcmode="lin" valueType="num">
                                      <p:cBhvr>
                                        <p:cTn id="57" dur="1000" fill="hold"/>
                                        <p:tgtEl>
                                          <p:spTgt spid="49193"/>
                                        </p:tgtEl>
                                        <p:attrNameLst>
                                          <p:attrName>style.rotation</p:attrName>
                                        </p:attrNameLst>
                                      </p:cBhvr>
                                      <p:tavLst>
                                        <p:tav tm="0">
                                          <p:val>
                                            <p:fltVal val="90"/>
                                          </p:val>
                                        </p:tav>
                                        <p:tav tm="100000">
                                          <p:val>
                                            <p:fltVal val="0"/>
                                          </p:val>
                                        </p:tav>
                                      </p:tavLst>
                                    </p:anim>
                                    <p:animEffect transition="in" filter="fade">
                                      <p:cBhvr>
                                        <p:cTn id="58" dur="1000"/>
                                        <p:tgtEl>
                                          <p:spTgt spid="49193"/>
                                        </p:tgtEl>
                                      </p:cBhvr>
                                    </p:animEffect>
                                  </p:childTnLst>
                                </p:cTn>
                              </p:par>
                            </p:childTnLst>
                          </p:cTn>
                        </p:par>
                        <p:par>
                          <p:cTn id="59" fill="hold" nodeType="afterGroup">
                            <p:stCondLst>
                              <p:cond delay="1000"/>
                            </p:stCondLst>
                            <p:childTnLst>
                              <p:par>
                                <p:cTn id="60" presetID="23" presetClass="entr" presetSubtype="16" fill="hold" grpId="0" nodeType="afterEffect">
                                  <p:stCondLst>
                                    <p:cond delay="0"/>
                                  </p:stCondLst>
                                  <p:childTnLst>
                                    <p:set>
                                      <p:cBhvr>
                                        <p:cTn id="61" dur="1" fill="hold">
                                          <p:stCondLst>
                                            <p:cond delay="0"/>
                                          </p:stCondLst>
                                        </p:cTn>
                                        <p:tgtEl>
                                          <p:spTgt spid="49192"/>
                                        </p:tgtEl>
                                        <p:attrNameLst>
                                          <p:attrName>style.visibility</p:attrName>
                                        </p:attrNameLst>
                                      </p:cBhvr>
                                      <p:to>
                                        <p:strVal val="visible"/>
                                      </p:to>
                                    </p:set>
                                    <p:anim calcmode="lin" valueType="num">
                                      <p:cBhvr>
                                        <p:cTn id="62" dur="500" fill="hold"/>
                                        <p:tgtEl>
                                          <p:spTgt spid="49192"/>
                                        </p:tgtEl>
                                        <p:attrNameLst>
                                          <p:attrName>ppt_w</p:attrName>
                                        </p:attrNameLst>
                                      </p:cBhvr>
                                      <p:tavLst>
                                        <p:tav tm="0">
                                          <p:val>
                                            <p:fltVal val="0"/>
                                          </p:val>
                                        </p:tav>
                                        <p:tav tm="100000">
                                          <p:val>
                                            <p:strVal val="#ppt_w"/>
                                          </p:val>
                                        </p:tav>
                                      </p:tavLst>
                                    </p:anim>
                                    <p:anim calcmode="lin" valueType="num">
                                      <p:cBhvr>
                                        <p:cTn id="63" dur="500" fill="hold"/>
                                        <p:tgtEl>
                                          <p:spTgt spid="49192"/>
                                        </p:tgtEl>
                                        <p:attrNameLst>
                                          <p:attrName>ppt_h</p:attrName>
                                        </p:attrNameLst>
                                      </p:cBhvr>
                                      <p:tavLst>
                                        <p:tav tm="0">
                                          <p:val>
                                            <p:fltVal val="0"/>
                                          </p:val>
                                        </p:tav>
                                        <p:tav tm="100000">
                                          <p:val>
                                            <p:strVal val="#ppt_h"/>
                                          </p:val>
                                        </p:tav>
                                      </p:tavLst>
                                    </p:anim>
                                  </p:childTnLst>
                                </p:cTn>
                              </p:par>
                            </p:childTnLst>
                          </p:cTn>
                        </p:par>
                        <p:par>
                          <p:cTn id="64" fill="hold" nodeType="afterGroup">
                            <p:stCondLst>
                              <p:cond delay="1500"/>
                            </p:stCondLst>
                            <p:childTnLst>
                              <p:par>
                                <p:cTn id="65" presetID="50" presetClass="entr" presetSubtype="0" decel="100000" fill="hold" nodeType="afterEffect">
                                  <p:stCondLst>
                                    <p:cond delay="0"/>
                                  </p:stCondLst>
                                  <p:childTnLst>
                                    <p:set>
                                      <p:cBhvr>
                                        <p:cTn id="66" dur="1" fill="hold">
                                          <p:stCondLst>
                                            <p:cond delay="0"/>
                                          </p:stCondLst>
                                        </p:cTn>
                                        <p:tgtEl>
                                          <p:spTgt spid="49159"/>
                                        </p:tgtEl>
                                        <p:attrNameLst>
                                          <p:attrName>style.visibility</p:attrName>
                                        </p:attrNameLst>
                                      </p:cBhvr>
                                      <p:to>
                                        <p:strVal val="visible"/>
                                      </p:to>
                                    </p:set>
                                    <p:anim calcmode="lin" valueType="num">
                                      <p:cBhvr>
                                        <p:cTn id="67" dur="1000" fill="hold"/>
                                        <p:tgtEl>
                                          <p:spTgt spid="49159"/>
                                        </p:tgtEl>
                                        <p:attrNameLst>
                                          <p:attrName>ppt_w</p:attrName>
                                        </p:attrNameLst>
                                      </p:cBhvr>
                                      <p:tavLst>
                                        <p:tav tm="0">
                                          <p:val>
                                            <p:strVal val="#ppt_w+.3"/>
                                          </p:val>
                                        </p:tav>
                                        <p:tav tm="100000">
                                          <p:val>
                                            <p:strVal val="#ppt_w"/>
                                          </p:val>
                                        </p:tav>
                                      </p:tavLst>
                                    </p:anim>
                                    <p:anim calcmode="lin" valueType="num">
                                      <p:cBhvr>
                                        <p:cTn id="68" dur="1000" fill="hold"/>
                                        <p:tgtEl>
                                          <p:spTgt spid="49159"/>
                                        </p:tgtEl>
                                        <p:attrNameLst>
                                          <p:attrName>ppt_h</p:attrName>
                                        </p:attrNameLst>
                                      </p:cBhvr>
                                      <p:tavLst>
                                        <p:tav tm="0">
                                          <p:val>
                                            <p:strVal val="#ppt_h"/>
                                          </p:val>
                                        </p:tav>
                                        <p:tav tm="100000">
                                          <p:val>
                                            <p:strVal val="#ppt_h"/>
                                          </p:val>
                                        </p:tav>
                                      </p:tavLst>
                                    </p:anim>
                                    <p:animEffect transition="in" filter="fade">
                                      <p:cBhvr>
                                        <p:cTn id="69" dur="1000"/>
                                        <p:tgtEl>
                                          <p:spTgt spid="49159"/>
                                        </p:tgtEl>
                                      </p:cBhvr>
                                    </p:animEffect>
                                  </p:childTnLst>
                                </p:cTn>
                              </p:par>
                            </p:childTnLst>
                          </p:cTn>
                        </p:par>
                        <p:par>
                          <p:cTn id="70" fill="hold" nodeType="afterGroup">
                            <p:stCondLst>
                              <p:cond delay="2500"/>
                            </p:stCondLst>
                            <p:childTnLst>
                              <p:par>
                                <p:cTn id="71" presetID="50" presetClass="entr" presetSubtype="0" decel="100000" fill="hold" grpId="0" nodeType="afterEffect">
                                  <p:stCondLst>
                                    <p:cond delay="0"/>
                                  </p:stCondLst>
                                  <p:childTnLst>
                                    <p:set>
                                      <p:cBhvr>
                                        <p:cTn id="72" dur="1" fill="hold">
                                          <p:stCondLst>
                                            <p:cond delay="0"/>
                                          </p:stCondLst>
                                        </p:cTn>
                                        <p:tgtEl>
                                          <p:spTgt spid="49176"/>
                                        </p:tgtEl>
                                        <p:attrNameLst>
                                          <p:attrName>style.visibility</p:attrName>
                                        </p:attrNameLst>
                                      </p:cBhvr>
                                      <p:to>
                                        <p:strVal val="visible"/>
                                      </p:to>
                                    </p:set>
                                    <p:anim calcmode="lin" valueType="num">
                                      <p:cBhvr>
                                        <p:cTn id="73" dur="1000" fill="hold"/>
                                        <p:tgtEl>
                                          <p:spTgt spid="49176"/>
                                        </p:tgtEl>
                                        <p:attrNameLst>
                                          <p:attrName>ppt_w</p:attrName>
                                        </p:attrNameLst>
                                      </p:cBhvr>
                                      <p:tavLst>
                                        <p:tav tm="0">
                                          <p:val>
                                            <p:strVal val="#ppt_w+.3"/>
                                          </p:val>
                                        </p:tav>
                                        <p:tav tm="100000">
                                          <p:val>
                                            <p:strVal val="#ppt_w"/>
                                          </p:val>
                                        </p:tav>
                                      </p:tavLst>
                                    </p:anim>
                                    <p:anim calcmode="lin" valueType="num">
                                      <p:cBhvr>
                                        <p:cTn id="74" dur="1000" fill="hold"/>
                                        <p:tgtEl>
                                          <p:spTgt spid="49176"/>
                                        </p:tgtEl>
                                        <p:attrNameLst>
                                          <p:attrName>ppt_h</p:attrName>
                                        </p:attrNameLst>
                                      </p:cBhvr>
                                      <p:tavLst>
                                        <p:tav tm="0">
                                          <p:val>
                                            <p:strVal val="#ppt_h"/>
                                          </p:val>
                                        </p:tav>
                                        <p:tav tm="100000">
                                          <p:val>
                                            <p:strVal val="#ppt_h"/>
                                          </p:val>
                                        </p:tav>
                                      </p:tavLst>
                                    </p:anim>
                                    <p:animEffect transition="in" filter="fade">
                                      <p:cBhvr>
                                        <p:cTn id="75" dur="1000"/>
                                        <p:tgtEl>
                                          <p:spTgt spid="4917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1" presetClass="entr" presetSubtype="0" fill="hold" nodeType="clickEffect">
                                  <p:stCondLst>
                                    <p:cond delay="0"/>
                                  </p:stCondLst>
                                  <p:iterate type="lt">
                                    <p:tmPct val="5000"/>
                                  </p:iterate>
                                  <p:childTnLst>
                                    <p:set>
                                      <p:cBhvr>
                                        <p:cTn id="79" dur="1" fill="hold">
                                          <p:stCondLst>
                                            <p:cond delay="0"/>
                                          </p:stCondLst>
                                        </p:cTn>
                                        <p:tgtEl>
                                          <p:spTgt spid="49194"/>
                                        </p:tgtEl>
                                        <p:attrNameLst>
                                          <p:attrName>style.visibility</p:attrName>
                                        </p:attrNameLst>
                                      </p:cBhvr>
                                      <p:to>
                                        <p:strVal val="visible"/>
                                      </p:to>
                                    </p:set>
                                    <p:anim calcmode="lin" valueType="num">
                                      <p:cBhvr>
                                        <p:cTn id="80" dur="1000" fill="hold"/>
                                        <p:tgtEl>
                                          <p:spTgt spid="49194"/>
                                        </p:tgtEl>
                                        <p:attrNameLst>
                                          <p:attrName>ppt_w</p:attrName>
                                        </p:attrNameLst>
                                      </p:cBhvr>
                                      <p:tavLst>
                                        <p:tav tm="0">
                                          <p:val>
                                            <p:fltVal val="0"/>
                                          </p:val>
                                        </p:tav>
                                        <p:tav tm="100000">
                                          <p:val>
                                            <p:strVal val="#ppt_w"/>
                                          </p:val>
                                        </p:tav>
                                      </p:tavLst>
                                    </p:anim>
                                    <p:anim calcmode="lin" valueType="num">
                                      <p:cBhvr>
                                        <p:cTn id="81" dur="1000" fill="hold"/>
                                        <p:tgtEl>
                                          <p:spTgt spid="49194"/>
                                        </p:tgtEl>
                                        <p:attrNameLst>
                                          <p:attrName>ppt_h</p:attrName>
                                        </p:attrNameLst>
                                      </p:cBhvr>
                                      <p:tavLst>
                                        <p:tav tm="0">
                                          <p:val>
                                            <p:fltVal val="0"/>
                                          </p:val>
                                        </p:tav>
                                        <p:tav tm="100000">
                                          <p:val>
                                            <p:strVal val="#ppt_h"/>
                                          </p:val>
                                        </p:tav>
                                      </p:tavLst>
                                    </p:anim>
                                    <p:anim calcmode="lin" valueType="num">
                                      <p:cBhvr>
                                        <p:cTn id="82" dur="1000" fill="hold"/>
                                        <p:tgtEl>
                                          <p:spTgt spid="49194"/>
                                        </p:tgtEl>
                                        <p:attrNameLst>
                                          <p:attrName>style.rotation</p:attrName>
                                        </p:attrNameLst>
                                      </p:cBhvr>
                                      <p:tavLst>
                                        <p:tav tm="0">
                                          <p:val>
                                            <p:fltVal val="90"/>
                                          </p:val>
                                        </p:tav>
                                        <p:tav tm="100000">
                                          <p:val>
                                            <p:fltVal val="0"/>
                                          </p:val>
                                        </p:tav>
                                      </p:tavLst>
                                    </p:anim>
                                    <p:animEffect transition="in" filter="fade">
                                      <p:cBhvr>
                                        <p:cTn id="83" dur="1000"/>
                                        <p:tgtEl>
                                          <p:spTgt spid="49194"/>
                                        </p:tgtEl>
                                      </p:cBhvr>
                                    </p:animEffect>
                                  </p:childTnLst>
                                </p:cTn>
                              </p:par>
                            </p:childTnLst>
                          </p:cTn>
                        </p:par>
                        <p:par>
                          <p:cTn id="84" fill="hold" nodeType="afterGroup">
                            <p:stCondLst>
                              <p:cond delay="1000"/>
                            </p:stCondLst>
                            <p:childTnLst>
                              <p:par>
                                <p:cTn id="85" presetID="23" presetClass="entr" presetSubtype="16" fill="hold" grpId="0" nodeType="afterEffect">
                                  <p:stCondLst>
                                    <p:cond delay="0"/>
                                  </p:stCondLst>
                                  <p:childTnLst>
                                    <p:set>
                                      <p:cBhvr>
                                        <p:cTn id="86" dur="1" fill="hold">
                                          <p:stCondLst>
                                            <p:cond delay="0"/>
                                          </p:stCondLst>
                                        </p:cTn>
                                        <p:tgtEl>
                                          <p:spTgt spid="49195"/>
                                        </p:tgtEl>
                                        <p:attrNameLst>
                                          <p:attrName>style.visibility</p:attrName>
                                        </p:attrNameLst>
                                      </p:cBhvr>
                                      <p:to>
                                        <p:strVal val="visible"/>
                                      </p:to>
                                    </p:set>
                                    <p:anim calcmode="lin" valueType="num">
                                      <p:cBhvr>
                                        <p:cTn id="87" dur="500" fill="hold"/>
                                        <p:tgtEl>
                                          <p:spTgt spid="49195"/>
                                        </p:tgtEl>
                                        <p:attrNameLst>
                                          <p:attrName>ppt_w</p:attrName>
                                        </p:attrNameLst>
                                      </p:cBhvr>
                                      <p:tavLst>
                                        <p:tav tm="0">
                                          <p:val>
                                            <p:fltVal val="0"/>
                                          </p:val>
                                        </p:tav>
                                        <p:tav tm="100000">
                                          <p:val>
                                            <p:strVal val="#ppt_w"/>
                                          </p:val>
                                        </p:tav>
                                      </p:tavLst>
                                    </p:anim>
                                    <p:anim calcmode="lin" valueType="num">
                                      <p:cBhvr>
                                        <p:cTn id="88" dur="500" fill="hold"/>
                                        <p:tgtEl>
                                          <p:spTgt spid="49195"/>
                                        </p:tgtEl>
                                        <p:attrNameLst>
                                          <p:attrName>ppt_h</p:attrName>
                                        </p:attrNameLst>
                                      </p:cBhvr>
                                      <p:tavLst>
                                        <p:tav tm="0">
                                          <p:val>
                                            <p:fltVal val="0"/>
                                          </p:val>
                                        </p:tav>
                                        <p:tav tm="100000">
                                          <p:val>
                                            <p:strVal val="#ppt_h"/>
                                          </p:val>
                                        </p:tav>
                                      </p:tavLst>
                                    </p:anim>
                                  </p:childTnLst>
                                </p:cTn>
                              </p:par>
                            </p:childTnLst>
                          </p:cTn>
                        </p:par>
                        <p:par>
                          <p:cTn id="89" fill="hold" nodeType="afterGroup">
                            <p:stCondLst>
                              <p:cond delay="1500"/>
                            </p:stCondLst>
                            <p:childTnLst>
                              <p:par>
                                <p:cTn id="90" presetID="50" presetClass="entr" presetSubtype="0" decel="100000" fill="hold" nodeType="afterEffect">
                                  <p:stCondLst>
                                    <p:cond delay="0"/>
                                  </p:stCondLst>
                                  <p:childTnLst>
                                    <p:set>
                                      <p:cBhvr>
                                        <p:cTn id="91" dur="1" fill="hold">
                                          <p:stCondLst>
                                            <p:cond delay="0"/>
                                          </p:stCondLst>
                                        </p:cTn>
                                        <p:tgtEl>
                                          <p:spTgt spid="49164"/>
                                        </p:tgtEl>
                                        <p:attrNameLst>
                                          <p:attrName>style.visibility</p:attrName>
                                        </p:attrNameLst>
                                      </p:cBhvr>
                                      <p:to>
                                        <p:strVal val="visible"/>
                                      </p:to>
                                    </p:set>
                                    <p:anim calcmode="lin" valueType="num">
                                      <p:cBhvr>
                                        <p:cTn id="92" dur="1000" fill="hold"/>
                                        <p:tgtEl>
                                          <p:spTgt spid="49164"/>
                                        </p:tgtEl>
                                        <p:attrNameLst>
                                          <p:attrName>ppt_w</p:attrName>
                                        </p:attrNameLst>
                                      </p:cBhvr>
                                      <p:tavLst>
                                        <p:tav tm="0">
                                          <p:val>
                                            <p:strVal val="#ppt_w+.3"/>
                                          </p:val>
                                        </p:tav>
                                        <p:tav tm="100000">
                                          <p:val>
                                            <p:strVal val="#ppt_w"/>
                                          </p:val>
                                        </p:tav>
                                      </p:tavLst>
                                    </p:anim>
                                    <p:anim calcmode="lin" valueType="num">
                                      <p:cBhvr>
                                        <p:cTn id="93" dur="1000" fill="hold"/>
                                        <p:tgtEl>
                                          <p:spTgt spid="49164"/>
                                        </p:tgtEl>
                                        <p:attrNameLst>
                                          <p:attrName>ppt_h</p:attrName>
                                        </p:attrNameLst>
                                      </p:cBhvr>
                                      <p:tavLst>
                                        <p:tav tm="0">
                                          <p:val>
                                            <p:strVal val="#ppt_h"/>
                                          </p:val>
                                        </p:tav>
                                        <p:tav tm="100000">
                                          <p:val>
                                            <p:strVal val="#ppt_h"/>
                                          </p:val>
                                        </p:tav>
                                      </p:tavLst>
                                    </p:anim>
                                    <p:animEffect transition="in" filter="fade">
                                      <p:cBhvr>
                                        <p:cTn id="94" dur="1000"/>
                                        <p:tgtEl>
                                          <p:spTgt spid="49164"/>
                                        </p:tgtEl>
                                      </p:cBhvr>
                                    </p:animEffect>
                                  </p:childTnLst>
                                </p:cTn>
                              </p:par>
                            </p:childTnLst>
                          </p:cTn>
                        </p:par>
                        <p:par>
                          <p:cTn id="95" fill="hold" nodeType="afterGroup">
                            <p:stCondLst>
                              <p:cond delay="2500"/>
                            </p:stCondLst>
                            <p:childTnLst>
                              <p:par>
                                <p:cTn id="96" presetID="50" presetClass="entr" presetSubtype="0" decel="100000" fill="hold" grpId="0" nodeType="afterEffect">
                                  <p:stCondLst>
                                    <p:cond delay="0"/>
                                  </p:stCondLst>
                                  <p:childTnLst>
                                    <p:set>
                                      <p:cBhvr>
                                        <p:cTn id="97" dur="1" fill="hold">
                                          <p:stCondLst>
                                            <p:cond delay="0"/>
                                          </p:stCondLst>
                                        </p:cTn>
                                        <p:tgtEl>
                                          <p:spTgt spid="49177"/>
                                        </p:tgtEl>
                                        <p:attrNameLst>
                                          <p:attrName>style.visibility</p:attrName>
                                        </p:attrNameLst>
                                      </p:cBhvr>
                                      <p:to>
                                        <p:strVal val="visible"/>
                                      </p:to>
                                    </p:set>
                                    <p:anim calcmode="lin" valueType="num">
                                      <p:cBhvr>
                                        <p:cTn id="98" dur="1000" fill="hold"/>
                                        <p:tgtEl>
                                          <p:spTgt spid="49177"/>
                                        </p:tgtEl>
                                        <p:attrNameLst>
                                          <p:attrName>ppt_w</p:attrName>
                                        </p:attrNameLst>
                                      </p:cBhvr>
                                      <p:tavLst>
                                        <p:tav tm="0">
                                          <p:val>
                                            <p:strVal val="#ppt_w+.3"/>
                                          </p:val>
                                        </p:tav>
                                        <p:tav tm="100000">
                                          <p:val>
                                            <p:strVal val="#ppt_w"/>
                                          </p:val>
                                        </p:tav>
                                      </p:tavLst>
                                    </p:anim>
                                    <p:anim calcmode="lin" valueType="num">
                                      <p:cBhvr>
                                        <p:cTn id="99" dur="1000" fill="hold"/>
                                        <p:tgtEl>
                                          <p:spTgt spid="49177"/>
                                        </p:tgtEl>
                                        <p:attrNameLst>
                                          <p:attrName>ppt_h</p:attrName>
                                        </p:attrNameLst>
                                      </p:cBhvr>
                                      <p:tavLst>
                                        <p:tav tm="0">
                                          <p:val>
                                            <p:strVal val="#ppt_h"/>
                                          </p:val>
                                        </p:tav>
                                        <p:tav tm="100000">
                                          <p:val>
                                            <p:strVal val="#ppt_h"/>
                                          </p:val>
                                        </p:tav>
                                      </p:tavLst>
                                    </p:anim>
                                    <p:animEffect transition="in" filter="fade">
                                      <p:cBhvr>
                                        <p:cTn id="100" dur="1000"/>
                                        <p:tgtEl>
                                          <p:spTgt spid="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4" grpId="0"/>
      <p:bldP spid="49175" grpId="0"/>
      <p:bldP spid="49176" grpId="0"/>
      <p:bldP spid="49177" grpId="0"/>
      <p:bldP spid="49184" grpId="0"/>
      <p:bldP spid="49191" grpId="0"/>
      <p:bldP spid="49192" grpId="0"/>
      <p:bldP spid="491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6"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8819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3"/>
          <p:cNvSpPr>
            <a:spLocks noChangeArrowheads="1"/>
          </p:cNvSpPr>
          <p:nvPr/>
        </p:nvSpPr>
        <p:spPr bwMode="gray">
          <a:xfrm>
            <a:off x="2446867" y="2924175"/>
            <a:ext cx="7518400" cy="2743200"/>
          </a:xfrm>
          <a:prstGeom prst="ellipse">
            <a:avLst/>
          </a:prstGeom>
          <a:noFill/>
          <a:ln w="1905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678517" y="2708275"/>
            <a:ext cx="27432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Rectangle 7"/>
          <p:cNvSpPr>
            <a:spLocks noChangeArrowheads="1"/>
          </p:cNvSpPr>
          <p:nvPr/>
        </p:nvSpPr>
        <p:spPr bwMode="gray">
          <a:xfrm>
            <a:off x="4096355" y="3746926"/>
            <a:ext cx="3759200"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uk-UA" altLang="uk-UA" sz="2400" b="1" dirty="0">
                <a:effectLst>
                  <a:outerShdw blurRad="38100" dist="38100" dir="2700000" algn="tl">
                    <a:srgbClr val="C0C0C0"/>
                  </a:outerShdw>
                </a:effectLst>
                <a:latin typeface="ALS Sector Regular" pitchFamily="50" charset="0"/>
                <a:cs typeface="ALS Sector Regular" pitchFamily="50" charset="0"/>
              </a:rPr>
              <a:t>Чому економіка вражень – вікно можливостей?</a:t>
            </a:r>
            <a:endParaRPr lang="en-US" altLang="uk-UA" sz="2400" b="1" dirty="0">
              <a:effectLst>
                <a:outerShdw blurRad="38100" dist="38100" dir="2700000" algn="tl">
                  <a:srgbClr val="C0C0C0"/>
                </a:outerShdw>
              </a:effectLst>
              <a:latin typeface="ALS Sector Regular" pitchFamily="50" charset="0"/>
              <a:cs typeface="ALS Sector Regular" pitchFamily="50" charset="0"/>
            </a:endParaRPr>
          </a:p>
        </p:txBody>
      </p:sp>
      <p:pic>
        <p:nvPicPr>
          <p:cNvPr id="112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113184" y="4365626"/>
            <a:ext cx="33528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6" name="Text Box 12"/>
          <p:cNvSpPr txBox="1">
            <a:spLocks noChangeArrowheads="1"/>
          </p:cNvSpPr>
          <p:nvPr/>
        </p:nvSpPr>
        <p:spPr bwMode="gray">
          <a:xfrm>
            <a:off x="188385" y="989013"/>
            <a:ext cx="61002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uk-UA" altLang="uk-UA" sz="2000" i="1" dirty="0">
                <a:latin typeface="ALS Sector Regular" pitchFamily="50" charset="0"/>
                <a:cs typeface="ALS Sector Regular" pitchFamily="50" charset="0"/>
              </a:rPr>
              <a:t>Споживачі готові платити на 16% більше за той продукт, який дозволяє отримати більш високу якість обслуговування </a:t>
            </a:r>
            <a:r>
              <a:rPr lang="en-US" altLang="uk-UA" sz="2000" i="1" dirty="0" smtClean="0">
                <a:latin typeface="ALS Sector Regular" pitchFamily="50" charset="0"/>
                <a:cs typeface="ALS Sector Regular" pitchFamily="50" charset="0"/>
              </a:rPr>
              <a:t> </a:t>
            </a:r>
            <a:r>
              <a:rPr lang="en-US" altLang="uk-UA" sz="2000" i="1" dirty="0" err="1" smtClean="0">
                <a:latin typeface="ALS Sector Regular" pitchFamily="50" charset="0"/>
                <a:cs typeface="ALS Sector Regular" pitchFamily="50" charset="0"/>
              </a:rPr>
              <a:t>vf</a:t>
            </a:r>
            <a:r>
              <a:rPr lang="en-US" altLang="uk-UA" sz="2000" i="1" dirty="0" smtClean="0">
                <a:latin typeface="ALS Sector Regular" pitchFamily="50" charset="0"/>
                <a:cs typeface="ALS Sector Regular" pitchFamily="50" charset="0"/>
              </a:rPr>
              <a:t> </a:t>
            </a:r>
            <a:r>
              <a:rPr lang="uk-UA" altLang="uk-UA" sz="2000" i="1" dirty="0" smtClean="0">
                <a:latin typeface="ALS Sector Regular" pitchFamily="50" charset="0"/>
                <a:cs typeface="ALS Sector Regular" pitchFamily="50" charset="0"/>
              </a:rPr>
              <a:t>і </a:t>
            </a:r>
            <a:r>
              <a:rPr lang="uk-UA" altLang="uk-UA" sz="2000" i="1" dirty="0">
                <a:latin typeface="ALS Sector Regular" pitchFamily="50" charset="0"/>
                <a:cs typeface="ALS Sector Regular" pitchFamily="50" charset="0"/>
              </a:rPr>
              <a:t>приємні враження від процесу придбання продукту</a:t>
            </a:r>
            <a:endParaRPr lang="en-US" altLang="uk-UA" sz="2000" i="1" dirty="0">
              <a:latin typeface="ALS Sector Regular" pitchFamily="50" charset="0"/>
              <a:cs typeface="ALS Sector Regular" pitchFamily="50" charset="0"/>
            </a:endParaRPr>
          </a:p>
        </p:txBody>
      </p:sp>
      <p:sp>
        <p:nvSpPr>
          <p:cNvPr id="11277" name="Text Box 13"/>
          <p:cNvSpPr txBox="1">
            <a:spLocks noChangeArrowheads="1"/>
          </p:cNvSpPr>
          <p:nvPr/>
        </p:nvSpPr>
        <p:spPr bwMode="gray">
          <a:xfrm>
            <a:off x="7681384" y="2924176"/>
            <a:ext cx="3784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uk-UA" altLang="uk-UA" sz="2000" i="1" dirty="0">
                <a:latin typeface="ALS Sector Regular" pitchFamily="50" charset="0"/>
                <a:cs typeface="ALS Sector Regular" pitchFamily="50" charset="0"/>
              </a:rPr>
              <a:t>78% </a:t>
            </a:r>
            <a:r>
              <a:rPr lang="uk-UA" altLang="uk-UA" sz="2000" i="1" dirty="0" err="1">
                <a:latin typeface="ALS Sector Regular" pitchFamily="50" charset="0"/>
                <a:cs typeface="ALS Sector Regular" pitchFamily="50" charset="0"/>
              </a:rPr>
              <a:t>міленіалів</a:t>
            </a:r>
            <a:r>
              <a:rPr lang="uk-UA" altLang="uk-UA" sz="2000" i="1" dirty="0">
                <a:latin typeface="ALS Sector Regular" pitchFamily="50" charset="0"/>
                <a:cs typeface="ALS Sector Regular" pitchFamily="50" charset="0"/>
              </a:rPr>
              <a:t> охочіше витрачають гроші на досвід і враження, ніж на речі</a:t>
            </a: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033257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strVal val="#ppt_w+.3"/>
                                          </p:val>
                                        </p:tav>
                                        <p:tav tm="100000">
                                          <p:val>
                                            <p:strVal val="#ppt_w"/>
                                          </p:val>
                                        </p:tav>
                                      </p:tavLst>
                                    </p:anim>
                                    <p:anim calcmode="lin" valueType="num">
                                      <p:cBhvr>
                                        <p:cTn id="8" dur="1000" fill="hold"/>
                                        <p:tgtEl>
                                          <p:spTgt spid="11271"/>
                                        </p:tgtEl>
                                        <p:attrNameLst>
                                          <p:attrName>ppt_h</p:attrName>
                                        </p:attrNameLst>
                                      </p:cBhvr>
                                      <p:tavLst>
                                        <p:tav tm="0">
                                          <p:val>
                                            <p:strVal val="#ppt_h"/>
                                          </p:val>
                                        </p:tav>
                                        <p:tav tm="100000">
                                          <p:val>
                                            <p:strVal val="#ppt_h"/>
                                          </p:val>
                                        </p:tav>
                                      </p:tavLst>
                                    </p:anim>
                                    <p:animEffect transition="in" filter="fade">
                                      <p:cBhvr>
                                        <p:cTn id="9" dur="1000"/>
                                        <p:tgtEl>
                                          <p:spTgt spid="112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 calcmode="lin" valueType="num">
                                      <p:cBhvr>
                                        <p:cTn id="14" dur="1000" fill="hold"/>
                                        <p:tgtEl>
                                          <p:spTgt spid="11268"/>
                                        </p:tgtEl>
                                        <p:attrNameLst>
                                          <p:attrName>ppt_x</p:attrName>
                                        </p:attrNameLst>
                                      </p:cBhvr>
                                      <p:tavLst>
                                        <p:tav tm="0">
                                          <p:val>
                                            <p:strVal val="#ppt_x-.2"/>
                                          </p:val>
                                        </p:tav>
                                        <p:tav tm="100000">
                                          <p:val>
                                            <p:strVal val="#ppt_x"/>
                                          </p:val>
                                        </p:tav>
                                      </p:tavLst>
                                    </p:anim>
                                    <p:anim calcmode="lin" valueType="num">
                                      <p:cBhvr>
                                        <p:cTn id="15" dur="1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8"/>
                                        </p:tgtEl>
                                      </p:cBhvr>
                                    </p:animEffect>
                                  </p:childTnLst>
                                </p:cTn>
                              </p:par>
                            </p:childTnLst>
                          </p:cTn>
                        </p:par>
                        <p:par>
                          <p:cTn id="17" fill="hold" nodeType="afterGroup">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11276"/>
                                        </p:tgtEl>
                                        <p:attrNameLst>
                                          <p:attrName>style.visibility</p:attrName>
                                        </p:attrNameLst>
                                      </p:cBhvr>
                                      <p:to>
                                        <p:strVal val="visible"/>
                                      </p:to>
                                    </p:set>
                                    <p:anim calcmode="lin" valueType="num">
                                      <p:cBhvr>
                                        <p:cTn id="20" dur="500" fill="hold"/>
                                        <p:tgtEl>
                                          <p:spTgt spid="11276"/>
                                        </p:tgtEl>
                                        <p:attrNameLst>
                                          <p:attrName>ppt_w</p:attrName>
                                        </p:attrNameLst>
                                      </p:cBhvr>
                                      <p:tavLst>
                                        <p:tav tm="0">
                                          <p:val>
                                            <p:fltVal val="0"/>
                                          </p:val>
                                        </p:tav>
                                        <p:tav tm="100000">
                                          <p:val>
                                            <p:strVal val="#ppt_w"/>
                                          </p:val>
                                        </p:tav>
                                      </p:tavLst>
                                    </p:anim>
                                    <p:anim calcmode="lin" valueType="num">
                                      <p:cBhvr>
                                        <p:cTn id="21" dur="500" fill="hold"/>
                                        <p:tgtEl>
                                          <p:spTgt spid="11276"/>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1273"/>
                                        </p:tgtEl>
                                        <p:attrNameLst>
                                          <p:attrName>style.visibility</p:attrName>
                                        </p:attrNameLst>
                                      </p:cBhvr>
                                      <p:to>
                                        <p:strVal val="visible"/>
                                      </p:to>
                                    </p:set>
                                    <p:anim calcmode="lin" valueType="num">
                                      <p:cBhvr>
                                        <p:cTn id="26" dur="1000" fill="hold"/>
                                        <p:tgtEl>
                                          <p:spTgt spid="11273"/>
                                        </p:tgtEl>
                                        <p:attrNameLst>
                                          <p:attrName>ppt_x</p:attrName>
                                        </p:attrNameLst>
                                      </p:cBhvr>
                                      <p:tavLst>
                                        <p:tav tm="0">
                                          <p:val>
                                            <p:strVal val="#ppt_x-.2"/>
                                          </p:val>
                                        </p:tav>
                                        <p:tav tm="100000">
                                          <p:val>
                                            <p:strVal val="#ppt_x"/>
                                          </p:val>
                                        </p:tav>
                                      </p:tavLst>
                                    </p:anim>
                                    <p:anim calcmode="lin" valueType="num">
                                      <p:cBhvr>
                                        <p:cTn id="27" dur="1000" fill="hold"/>
                                        <p:tgtEl>
                                          <p:spTgt spid="1127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273"/>
                                        </p:tgtEl>
                                      </p:cBhvr>
                                    </p:animEffect>
                                  </p:childTnLst>
                                </p:cTn>
                              </p:par>
                            </p:childTnLst>
                          </p:cTn>
                        </p:par>
                        <p:par>
                          <p:cTn id="29" fill="hold" nodeType="afterGroup">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11277"/>
                                        </p:tgtEl>
                                        <p:attrNameLst>
                                          <p:attrName>style.visibility</p:attrName>
                                        </p:attrNameLst>
                                      </p:cBhvr>
                                      <p:to>
                                        <p:strVal val="visible"/>
                                      </p:to>
                                    </p:set>
                                    <p:anim calcmode="lin" valueType="num">
                                      <p:cBhvr>
                                        <p:cTn id="32" dur="500" fill="hold"/>
                                        <p:tgtEl>
                                          <p:spTgt spid="11277"/>
                                        </p:tgtEl>
                                        <p:attrNameLst>
                                          <p:attrName>ppt_w</p:attrName>
                                        </p:attrNameLst>
                                      </p:cBhvr>
                                      <p:tavLst>
                                        <p:tav tm="0">
                                          <p:val>
                                            <p:fltVal val="0"/>
                                          </p:val>
                                        </p:tav>
                                        <p:tav tm="100000">
                                          <p:val>
                                            <p:strVal val="#ppt_w"/>
                                          </p:val>
                                        </p:tav>
                                      </p:tavLst>
                                    </p:anim>
                                    <p:anim calcmode="lin" valueType="num">
                                      <p:cBhvr>
                                        <p:cTn id="33" dur="500" fill="hold"/>
                                        <p:tgtEl>
                                          <p:spTgt spid="112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6" grpId="0"/>
      <p:bldP spid="1127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171" y="419506"/>
            <a:ext cx="9535885" cy="785537"/>
          </a:xfrm>
        </p:spPr>
        <p:txBody>
          <a:bodyPr>
            <a:noAutofit/>
          </a:bodyPr>
          <a:lstStyle/>
          <a:p>
            <a:r>
              <a:rPr lang="uk-UA" sz="4000" b="1" dirty="0" smtClean="0">
                <a:latin typeface="ALS Sector Regular" pitchFamily="50" charset="0"/>
                <a:cs typeface="ALS Sector Regular" pitchFamily="50" charset="0"/>
              </a:rPr>
              <a:t>Принципи </a:t>
            </a:r>
            <a:r>
              <a:rPr lang="uk-UA" sz="4000" b="1" dirty="0">
                <a:latin typeface="ALS Sector Regular" pitchFamily="50" charset="0"/>
                <a:cs typeface="ALS Sector Regular" pitchFamily="50" charset="0"/>
              </a:rPr>
              <a:t>економіки вражень</a:t>
            </a:r>
            <a:endParaRPr lang="ru-RU" sz="4000" b="1" dirty="0">
              <a:latin typeface="ALS Sector Regular" pitchFamily="50" charset="0"/>
              <a:cs typeface="ALS Sector Regular" pitchFamily="50" charset="0"/>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1118958123"/>
              </p:ext>
            </p:extLst>
          </p:nvPr>
        </p:nvGraphicFramePr>
        <p:xfrm>
          <a:off x="130629" y="1001485"/>
          <a:ext cx="11796703" cy="528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814145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773229" cy="1325563"/>
          </a:xfrm>
        </p:spPr>
        <p:txBody>
          <a:bodyPr>
            <a:normAutofit fontScale="90000"/>
          </a:bodyPr>
          <a:lstStyle/>
          <a:p>
            <a:r>
              <a:rPr lang="uk-UA" b="1" dirty="0">
                <a:latin typeface="ALS Sector Regular" pitchFamily="50" charset="0"/>
                <a:cs typeface="ALS Sector Regular" pitchFamily="50" charset="0"/>
              </a:rPr>
              <a:t>Принципи </a:t>
            </a:r>
            <a:r>
              <a:rPr lang="uk-UA" b="1" dirty="0" smtClean="0">
                <a:latin typeface="ALS Sector Regular" pitchFamily="50" charset="0"/>
                <a:cs typeface="ALS Sector Regular" pitchFamily="50" charset="0"/>
              </a:rPr>
              <a:t>концепції </a:t>
            </a:r>
            <a:r>
              <a:rPr lang="uk-UA" b="1" dirty="0">
                <a:latin typeface="ALS Sector Regular" pitchFamily="50" charset="0"/>
                <a:cs typeface="ALS Sector Regular" pitchFamily="50" charset="0"/>
              </a:rPr>
              <a:t>економіки вражень при створенні емоційного </a:t>
            </a:r>
            <a:r>
              <a:rPr lang="uk-UA" b="1" dirty="0" err="1" smtClean="0">
                <a:latin typeface="ALS Sector Regular" pitchFamily="50" charset="0"/>
                <a:cs typeface="ALS Sector Regular" pitchFamily="50" charset="0"/>
              </a:rPr>
              <a:t>турпродукту</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7" name="Схема 6"/>
          <p:cNvGraphicFramePr/>
          <p:nvPr>
            <p:extLst>
              <p:ext uri="{D42A27DB-BD31-4B8C-83A1-F6EECF244321}">
                <p14:modId xmlns:p14="http://schemas.microsoft.com/office/powerpoint/2010/main" val="655000028"/>
              </p:ext>
            </p:extLst>
          </p:nvPr>
        </p:nvGraphicFramePr>
        <p:xfrm>
          <a:off x="2162628" y="1582057"/>
          <a:ext cx="7590971" cy="516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1333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ALS Sector Regular" pitchFamily="50" charset="0"/>
                <a:cs typeface="ALS Sector Regular" pitchFamily="50" charset="0"/>
              </a:rPr>
              <a:t>В</a:t>
            </a:r>
            <a:r>
              <a:rPr lang="uk-UA" sz="4000" b="1" dirty="0" smtClean="0">
                <a:latin typeface="ALS Sector Regular" pitchFamily="50" charset="0"/>
                <a:cs typeface="ALS Sector Regular" pitchFamily="50" charset="0"/>
              </a:rPr>
              <a:t>имоги </a:t>
            </a:r>
            <a:r>
              <a:rPr lang="uk-UA" sz="4000" b="1" dirty="0">
                <a:latin typeface="ALS Sector Regular" pitchFamily="50" charset="0"/>
                <a:cs typeface="ALS Sector Regular" pitchFamily="50" charset="0"/>
              </a:rPr>
              <a:t>до туристичного продукту згідно з вимогами економіки вражень</a:t>
            </a:r>
            <a:endParaRPr lang="ru-RU" sz="4000" b="1" dirty="0">
              <a:latin typeface="ALS Sector Regular" pitchFamily="50" charset="0"/>
              <a:cs typeface="ALS Sector Regular" pitchFamily="50" charset="0"/>
            </a:endParaRPr>
          </a:p>
        </p:txBody>
      </p:sp>
      <p:graphicFrame>
        <p:nvGraphicFramePr>
          <p:cNvPr id="3" name="Схема 2"/>
          <p:cNvGraphicFramePr/>
          <p:nvPr>
            <p:extLst>
              <p:ext uri="{D42A27DB-BD31-4B8C-83A1-F6EECF244321}">
                <p14:modId xmlns:p14="http://schemas.microsoft.com/office/powerpoint/2010/main" val="3373179197"/>
              </p:ext>
            </p:extLst>
          </p:nvPr>
        </p:nvGraphicFramePr>
        <p:xfrm>
          <a:off x="2061027" y="1690688"/>
          <a:ext cx="7474857" cy="473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116692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31801" y="396876"/>
            <a:ext cx="7871884" cy="944563"/>
          </a:xfrm>
        </p:spPr>
        <p:txBody>
          <a:bodyPr/>
          <a:lstStyle/>
          <a:p>
            <a:r>
              <a:rPr lang="uk-UA" altLang="uk-UA" sz="3200" smtClean="0">
                <a:latin typeface="Times New Roman" pitchFamily="18" charset="0"/>
                <a:cs typeface="Times New Roman" pitchFamily="18" charset="0"/>
              </a:rPr>
              <a:t>Споживчий попит в економіці вражень</a:t>
            </a:r>
          </a:p>
        </p:txBody>
      </p:sp>
      <p:sp>
        <p:nvSpPr>
          <p:cNvPr id="4" name="Скругленный прямоугольник 3"/>
          <p:cNvSpPr/>
          <p:nvPr/>
        </p:nvSpPr>
        <p:spPr>
          <a:xfrm>
            <a:off x="1678518" y="1716089"/>
            <a:ext cx="4034367" cy="19446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chemeClr val="tx1"/>
                </a:solidFill>
                <a:latin typeface="Mistral" panose="03090702030407020403" pitchFamily="66" charset="0"/>
              </a:rPr>
              <a:t>РОЗВАГА</a:t>
            </a:r>
          </a:p>
        </p:txBody>
      </p:sp>
      <p:sp>
        <p:nvSpPr>
          <p:cNvPr id="5" name="Скругленный прямоугольник 4"/>
          <p:cNvSpPr/>
          <p:nvPr/>
        </p:nvSpPr>
        <p:spPr>
          <a:xfrm>
            <a:off x="6239933" y="1716089"/>
            <a:ext cx="4032251" cy="19446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chemeClr val="tx1"/>
                </a:solidFill>
                <a:latin typeface="Mistral" panose="03090702030407020403" pitchFamily="66" charset="0"/>
              </a:rPr>
              <a:t>НАВЧАННЯ</a:t>
            </a:r>
          </a:p>
        </p:txBody>
      </p:sp>
      <p:sp>
        <p:nvSpPr>
          <p:cNvPr id="6" name="Скругленный прямоугольник 5"/>
          <p:cNvSpPr/>
          <p:nvPr/>
        </p:nvSpPr>
        <p:spPr>
          <a:xfrm>
            <a:off x="1678518" y="4002089"/>
            <a:ext cx="4034367" cy="19446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chemeClr val="tx1"/>
                </a:solidFill>
                <a:latin typeface="Mistral" panose="03090702030407020403" pitchFamily="66" charset="0"/>
                <a:cs typeface="Times New Roman" panose="02020603050405020304" pitchFamily="18" charset="0"/>
              </a:rPr>
              <a:t>ЕСТЕТИКА</a:t>
            </a:r>
          </a:p>
        </p:txBody>
      </p:sp>
      <p:sp>
        <p:nvSpPr>
          <p:cNvPr id="7" name="Скругленный прямоугольник 6"/>
          <p:cNvSpPr/>
          <p:nvPr/>
        </p:nvSpPr>
        <p:spPr>
          <a:xfrm>
            <a:off x="6267452" y="4005264"/>
            <a:ext cx="4032249" cy="19446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chemeClr val="tx1"/>
                </a:solidFill>
                <a:latin typeface="Mistral" panose="03090702030407020403" pitchFamily="66" charset="0"/>
              </a:rPr>
              <a:t>ВІДІХІД ВІД РЕАЛЬНОСТІ</a:t>
            </a:r>
          </a:p>
        </p:txBody>
      </p:sp>
      <p:cxnSp>
        <p:nvCxnSpPr>
          <p:cNvPr id="9" name="Прямая со стрелкой 8"/>
          <p:cNvCxnSpPr/>
          <p:nvPr/>
        </p:nvCxnSpPr>
        <p:spPr>
          <a:xfrm>
            <a:off x="6000751" y="1557338"/>
            <a:ext cx="0" cy="446405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678518" y="3860800"/>
            <a:ext cx="883496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3983568" y="1055689"/>
            <a:ext cx="383963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i="1">
                <a:latin typeface="Times New Roman" pitchFamily="18" charset="0"/>
                <a:cs typeface="Times New Roman" pitchFamily="18" charset="0"/>
              </a:rPr>
              <a:t>Поглинання</a:t>
            </a:r>
            <a:endParaRPr lang="uk-UA" altLang="uk-UA" sz="1800" i="1">
              <a:latin typeface="Times New Roman" pitchFamily="18" charset="0"/>
              <a:cs typeface="Times New Roman" pitchFamily="18" charset="0"/>
            </a:endParaRPr>
          </a:p>
        </p:txBody>
      </p:sp>
      <p:sp>
        <p:nvSpPr>
          <p:cNvPr id="21" name="TextBox 20"/>
          <p:cNvSpPr txBox="1">
            <a:spLocks noChangeArrowheads="1"/>
          </p:cNvSpPr>
          <p:nvPr/>
        </p:nvSpPr>
        <p:spPr bwMode="auto">
          <a:xfrm rot="-5400000">
            <a:off x="9668406" y="3558530"/>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i="1">
                <a:latin typeface="Times New Roman" pitchFamily="18" charset="0"/>
                <a:cs typeface="Times New Roman" pitchFamily="18" charset="0"/>
              </a:rPr>
              <a:t>Активна участь</a:t>
            </a:r>
            <a:endParaRPr lang="uk-UA" altLang="uk-UA" sz="1800" i="1">
              <a:latin typeface="Times New Roman" pitchFamily="18" charset="0"/>
              <a:cs typeface="Times New Roman" pitchFamily="18" charset="0"/>
            </a:endParaRPr>
          </a:p>
        </p:txBody>
      </p:sp>
      <p:sp>
        <p:nvSpPr>
          <p:cNvPr id="22" name="TextBox 21"/>
          <p:cNvSpPr txBox="1">
            <a:spLocks noChangeArrowheads="1"/>
          </p:cNvSpPr>
          <p:nvPr/>
        </p:nvSpPr>
        <p:spPr bwMode="auto">
          <a:xfrm>
            <a:off x="4078818" y="6221413"/>
            <a:ext cx="384174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i="1">
                <a:latin typeface="Times New Roman" pitchFamily="18" charset="0"/>
                <a:cs typeface="Times New Roman" pitchFamily="18" charset="0"/>
              </a:rPr>
              <a:t>Занурення</a:t>
            </a:r>
            <a:endParaRPr lang="uk-UA" altLang="uk-UA" sz="1800" i="1">
              <a:latin typeface="Times New Roman" pitchFamily="18" charset="0"/>
              <a:cs typeface="Times New Roman" pitchFamily="18" charset="0"/>
            </a:endParaRPr>
          </a:p>
        </p:txBody>
      </p:sp>
      <p:sp>
        <p:nvSpPr>
          <p:cNvPr id="23" name="TextBox 22"/>
          <p:cNvSpPr txBox="1">
            <a:spLocks noChangeArrowheads="1"/>
          </p:cNvSpPr>
          <p:nvPr/>
        </p:nvSpPr>
        <p:spPr bwMode="auto">
          <a:xfrm rot="-5400000">
            <a:off x="-356922" y="3772050"/>
            <a:ext cx="288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i="1">
                <a:latin typeface="Times New Roman" pitchFamily="18" charset="0"/>
                <a:cs typeface="Times New Roman" pitchFamily="18" charset="0"/>
              </a:rPr>
              <a:t>Пасивна участь</a:t>
            </a:r>
            <a:endParaRPr lang="uk-UA" altLang="uk-UA" sz="1800" i="1">
              <a:latin typeface="Times New Roman" pitchFamily="18" charset="0"/>
              <a:cs typeface="Times New Roman" pitchFamily="18" charset="0"/>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235640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par>
                          <p:cTn id="21" fill="hold" nodeType="afterGroup">
                            <p:stCondLst>
                              <p:cond delay="0"/>
                            </p:stCondLst>
                            <p:childTnLst>
                              <p:par>
                                <p:cTn id="22" presetID="21" presetClass="entr" presetSubtype="1" fill="hold" grpId="0" nodeType="after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wheel(1)">
                                      <p:cBhvr>
                                        <p:cTn id="24" dur="2000"/>
                                        <p:tgtEl>
                                          <p:spTgt spid="4">
                                            <p:bg/>
                                          </p:spTgt>
                                        </p:tgtEl>
                                      </p:cBhvr>
                                    </p:animEffect>
                                  </p:childTnLst>
                                </p:cTn>
                              </p:par>
                            </p:childTnLst>
                          </p:cTn>
                        </p:par>
                        <p:par>
                          <p:cTn id="25" fill="hold" nodeType="afterGroup">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heel(1)">
                                      <p:cBhvr>
                                        <p:cTn id="28" dur="2000"/>
                                        <p:tgtEl>
                                          <p:spTgt spid="4">
                                            <p:txEl>
                                              <p:pRg st="0" end="0"/>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heel(1)">
                                      <p:cBhvr>
                                        <p:cTn id="31" dur="2000"/>
                                        <p:tgtEl>
                                          <p:spTgt spid="5">
                                            <p:bg/>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heel(1)">
                                      <p:cBhvr>
                                        <p:cTn id="34" dur="2000"/>
                                        <p:tgtEl>
                                          <p:spTgt spid="5">
                                            <p:txEl>
                                              <p:pRg st="0" end="0"/>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wheel(1)">
                                      <p:cBhvr>
                                        <p:cTn id="37" dur="2000"/>
                                        <p:tgtEl>
                                          <p:spTgt spid="6">
                                            <p:bg/>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heel(1)">
                                      <p:cBhvr>
                                        <p:cTn id="40" dur="2000"/>
                                        <p:tgtEl>
                                          <p:spTgt spid="6">
                                            <p:txEl>
                                              <p:pRg st="0" end="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wheel(1)">
                                      <p:cBhvr>
                                        <p:cTn id="43" dur="2000"/>
                                        <p:tgtEl>
                                          <p:spTgt spid="7">
                                            <p:bg/>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heel(1)">
                                      <p:cBhvr>
                                        <p:cTn id="46"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20" grpId="0" build="allAtOnce"/>
      <p:bldP spid="21" grpId="0" build="allAtOnce"/>
      <p:bldP spid="22" grpId="0" build="allAtOnce"/>
      <p:bldP spid="2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872357"/>
            <a:ext cx="9512751" cy="3970318"/>
          </a:xfrm>
          <a:prstGeom prst="rect">
            <a:avLst/>
          </a:prstGeom>
        </p:spPr>
        <p:txBody>
          <a:bodyPr wrap="square">
            <a:spAutoFit/>
          </a:bodyPr>
          <a:lstStyle/>
          <a:p>
            <a:pPr algn="just"/>
            <a:r>
              <a:rPr lang="ru-RU" sz="2800" dirty="0" err="1" smtClean="0">
                <a:solidFill>
                  <a:srgbClr val="1792CD"/>
                </a:solidFill>
                <a:latin typeface="ALS Sector Regular" pitchFamily="50" charset="0"/>
                <a:ea typeface="ALS Sector" charset="0"/>
                <a:cs typeface="ALS Sector Regular" pitchFamily="50" charset="0"/>
              </a:rPr>
              <a:t>Складовими</a:t>
            </a:r>
            <a:r>
              <a:rPr lang="ru-RU" sz="2800" dirty="0" smtClean="0">
                <a:solidFill>
                  <a:srgbClr val="1792CD"/>
                </a:solidFill>
                <a:latin typeface="ALS Sector Regular" pitchFamily="50" charset="0"/>
                <a:ea typeface="ALS Sector" charset="0"/>
                <a:cs typeface="ALS Sector Regular" pitchFamily="50" charset="0"/>
              </a:rPr>
              <a:t> </a:t>
            </a:r>
            <a:r>
              <a:rPr lang="ru-RU" sz="2800" dirty="0">
                <a:solidFill>
                  <a:srgbClr val="1792CD"/>
                </a:solidFill>
                <a:latin typeface="ALS Sector Regular" pitchFamily="50" charset="0"/>
                <a:ea typeface="ALS Sector" charset="0"/>
                <a:cs typeface="ALS Sector Regular" pitchFamily="50" charset="0"/>
              </a:rPr>
              <a:t>туру є </a:t>
            </a:r>
            <a:r>
              <a:rPr lang="ru-RU" sz="2800" b="1" dirty="0" err="1">
                <a:solidFill>
                  <a:srgbClr val="1792CD"/>
                </a:solidFill>
                <a:latin typeface="ALS Sector Regular" pitchFamily="50" charset="0"/>
                <a:ea typeface="ALS Sector" charset="0"/>
                <a:cs typeface="ALS Sector Regular" pitchFamily="50" charset="0"/>
              </a:rPr>
              <a:t>туристичний</a:t>
            </a:r>
            <a:r>
              <a:rPr lang="ru-RU" sz="2800" b="1" dirty="0">
                <a:solidFill>
                  <a:srgbClr val="1792CD"/>
                </a:solidFill>
                <a:latin typeface="ALS Sector Regular" pitchFamily="50" charset="0"/>
                <a:ea typeface="ALS Sector" charset="0"/>
                <a:cs typeface="ALS Sector Regular" pitchFamily="50" charset="0"/>
              </a:rPr>
              <a:t> пакет</a:t>
            </a:r>
            <a:r>
              <a:rPr lang="ru-RU" sz="2800" dirty="0">
                <a:solidFill>
                  <a:srgbClr val="1792CD"/>
                </a:solidFill>
                <a:latin typeface="ALS Sector Regular" pitchFamily="50" charset="0"/>
                <a:ea typeface="ALS Sector" charset="0"/>
                <a:cs typeface="ALS Sector Regular" pitchFamily="50" charset="0"/>
              </a:rPr>
              <a:t> та </a:t>
            </a:r>
            <a:r>
              <a:rPr lang="ru-RU" sz="2800" b="1" dirty="0">
                <a:solidFill>
                  <a:srgbClr val="1792CD"/>
                </a:solidFill>
                <a:latin typeface="ALS Sector Regular" pitchFamily="50" charset="0"/>
                <a:ea typeface="ALS Sector" charset="0"/>
                <a:cs typeface="ALS Sector Regular" pitchFamily="50" charset="0"/>
              </a:rPr>
              <a:t>комплекс </a:t>
            </a:r>
            <a:r>
              <a:rPr lang="ru-RU" sz="2800" b="1" dirty="0" err="1">
                <a:solidFill>
                  <a:srgbClr val="1792CD"/>
                </a:solidFill>
                <a:latin typeface="ALS Sector Regular" pitchFamily="50" charset="0"/>
                <a:ea typeface="ALS Sector" charset="0"/>
                <a:cs typeface="ALS Sector Regular" pitchFamily="50" charset="0"/>
              </a:rPr>
              <a:t>послуг</a:t>
            </a:r>
            <a:r>
              <a:rPr lang="ru-RU" sz="2800" b="1" dirty="0">
                <a:solidFill>
                  <a:srgbClr val="1792CD"/>
                </a:solidFill>
                <a:latin typeface="ALS Sector Regular" pitchFamily="50" charset="0"/>
                <a:ea typeface="ALS Sector" charset="0"/>
                <a:cs typeface="ALS Sector Regular" pitchFamily="50" charset="0"/>
              </a:rPr>
              <a:t> на </a:t>
            </a:r>
            <a:r>
              <a:rPr lang="ru-RU" sz="2800" b="1" dirty="0" err="1">
                <a:solidFill>
                  <a:srgbClr val="1792CD"/>
                </a:solidFill>
                <a:latin typeface="ALS Sector Regular" pitchFamily="50" charset="0"/>
                <a:ea typeface="ALS Sector" charset="0"/>
                <a:cs typeface="ALS Sector Regular" pitchFamily="50" charset="0"/>
              </a:rPr>
              <a:t>маршруті</a:t>
            </a:r>
            <a:r>
              <a:rPr lang="ru-RU" sz="2800" dirty="0">
                <a:solidFill>
                  <a:srgbClr val="1792CD"/>
                </a:solidFill>
                <a:latin typeface="ALS Sector Regular" pitchFamily="50" charset="0"/>
                <a:ea typeface="ALS Sector" charset="0"/>
                <a:cs typeface="ALS Sector Regular" pitchFamily="50" charset="0"/>
              </a:rPr>
              <a:t>, </a:t>
            </a:r>
            <a:r>
              <a:rPr lang="ru-RU" sz="2800" dirty="0" err="1">
                <a:solidFill>
                  <a:srgbClr val="1792CD"/>
                </a:solidFill>
                <a:latin typeface="ALS Sector Regular" pitchFamily="50" charset="0"/>
                <a:ea typeface="ALS Sector" charset="0"/>
                <a:cs typeface="ALS Sector Regular" pitchFamily="50" charset="0"/>
              </a:rPr>
              <a:t>які</a:t>
            </a:r>
            <a:r>
              <a:rPr lang="ru-RU" sz="2800" dirty="0">
                <a:solidFill>
                  <a:srgbClr val="1792CD"/>
                </a:solidFill>
                <a:latin typeface="ALS Sector Regular" pitchFamily="50" charset="0"/>
                <a:ea typeface="ALS Sector" charset="0"/>
                <a:cs typeface="ALS Sector Regular" pitchFamily="50" charset="0"/>
              </a:rPr>
              <a:t> </a:t>
            </a:r>
            <a:r>
              <a:rPr lang="ru-RU" sz="2800" dirty="0" err="1">
                <a:solidFill>
                  <a:srgbClr val="1792CD"/>
                </a:solidFill>
                <a:latin typeface="ALS Sector Regular" pitchFamily="50" charset="0"/>
                <a:ea typeface="ALS Sector" charset="0"/>
                <a:cs typeface="ALS Sector Regular" pitchFamily="50" charset="0"/>
              </a:rPr>
              <a:t>клієнт</a:t>
            </a:r>
            <a:r>
              <a:rPr lang="ru-RU" sz="2800" dirty="0">
                <a:solidFill>
                  <a:srgbClr val="1792CD"/>
                </a:solidFill>
                <a:latin typeface="ALS Sector Regular" pitchFamily="50" charset="0"/>
                <a:ea typeface="ALS Sector" charset="0"/>
                <a:cs typeface="ALS Sector Regular" pitchFamily="50" charset="0"/>
              </a:rPr>
              <a:t> просить </a:t>
            </a:r>
            <a:r>
              <a:rPr lang="ru-RU" sz="2800" dirty="0" err="1">
                <a:solidFill>
                  <a:srgbClr val="1792CD"/>
                </a:solidFill>
                <a:latin typeface="ALS Sector Regular" pitchFamily="50" charset="0"/>
                <a:ea typeface="ALS Sector" charset="0"/>
                <a:cs typeface="ALS Sector Regular" pitchFamily="50" charset="0"/>
              </a:rPr>
              <a:t>включити</a:t>
            </a:r>
            <a:r>
              <a:rPr lang="ru-RU" sz="2800" dirty="0">
                <a:solidFill>
                  <a:srgbClr val="1792CD"/>
                </a:solidFill>
                <a:latin typeface="ALS Sector Regular" pitchFamily="50" charset="0"/>
                <a:ea typeface="ALS Sector" charset="0"/>
                <a:cs typeface="ALS Sector Regular" pitchFamily="50" charset="0"/>
              </a:rPr>
              <a:t> в </a:t>
            </a:r>
            <a:r>
              <a:rPr lang="ru-RU" sz="2800" dirty="0" err="1">
                <a:solidFill>
                  <a:srgbClr val="1792CD"/>
                </a:solidFill>
                <a:latin typeface="ALS Sector Regular" pitchFamily="50" charset="0"/>
                <a:ea typeface="ALS Sector" charset="0"/>
                <a:cs typeface="ALS Sector Regular" pitchFamily="50" charset="0"/>
              </a:rPr>
              <a:t>обов'язкову</a:t>
            </a:r>
            <a:r>
              <a:rPr lang="ru-RU" sz="2800" dirty="0">
                <a:solidFill>
                  <a:srgbClr val="1792CD"/>
                </a:solidFill>
                <a:latin typeface="ALS Sector Regular" pitchFamily="50" charset="0"/>
                <a:ea typeface="ALS Sector" charset="0"/>
                <a:cs typeface="ALS Sector Regular" pitchFamily="50" charset="0"/>
              </a:rPr>
              <a:t> </a:t>
            </a:r>
            <a:r>
              <a:rPr lang="ru-RU" sz="2800" dirty="0" err="1">
                <a:solidFill>
                  <a:srgbClr val="1792CD"/>
                </a:solidFill>
                <a:latin typeface="ALS Sector Regular" pitchFamily="50" charset="0"/>
                <a:ea typeface="ALS Sector" charset="0"/>
                <a:cs typeface="ALS Sector Regular" pitchFamily="50" charset="0"/>
              </a:rPr>
              <a:t>програму</a:t>
            </a:r>
            <a:r>
              <a:rPr lang="ru-RU" sz="2800" dirty="0">
                <a:solidFill>
                  <a:srgbClr val="1792CD"/>
                </a:solidFill>
                <a:latin typeface="ALS Sector Regular" pitchFamily="50" charset="0"/>
                <a:ea typeface="ALS Sector" charset="0"/>
                <a:cs typeface="ALS Sector Regular" pitchFamily="50" charset="0"/>
              </a:rPr>
              <a:t> і </a:t>
            </a:r>
            <a:r>
              <a:rPr lang="ru-RU" sz="2800" dirty="0" err="1">
                <a:solidFill>
                  <a:srgbClr val="1792CD"/>
                </a:solidFill>
                <a:latin typeface="ALS Sector Regular" pitchFamily="50" charset="0"/>
                <a:ea typeface="ALS Sector" charset="0"/>
                <a:cs typeface="ALS Sector Regular" pitchFamily="50" charset="0"/>
              </a:rPr>
              <a:t>сплачує</a:t>
            </a:r>
            <a:r>
              <a:rPr lang="ru-RU" sz="2800" dirty="0">
                <a:solidFill>
                  <a:srgbClr val="1792CD"/>
                </a:solidFill>
                <a:latin typeface="ALS Sector Regular" pitchFamily="50" charset="0"/>
                <a:ea typeface="ALS Sector" charset="0"/>
                <a:cs typeface="ALS Sector Regular" pitchFamily="50" charset="0"/>
              </a:rPr>
              <a:t> за них </a:t>
            </a:r>
            <a:r>
              <a:rPr lang="ru-RU" sz="2800" dirty="0" err="1" smtClean="0">
                <a:solidFill>
                  <a:srgbClr val="1792CD"/>
                </a:solidFill>
                <a:latin typeface="ALS Sector Regular" pitchFamily="50" charset="0"/>
                <a:ea typeface="ALS Sector" charset="0"/>
                <a:cs typeface="ALS Sector Regular" pitchFamily="50" charset="0"/>
              </a:rPr>
              <a:t>заздалегідь</a:t>
            </a:r>
            <a:r>
              <a:rPr lang="ru-RU" sz="2800" dirty="0" smtClean="0">
                <a:solidFill>
                  <a:srgbClr val="1792CD"/>
                </a:solidFill>
                <a:latin typeface="ALS Sector Regular" pitchFamily="50" charset="0"/>
                <a:ea typeface="ALS Sector" charset="0"/>
                <a:cs typeface="ALS Sector Regular" pitchFamily="50" charset="0"/>
              </a:rPr>
              <a:t>.</a:t>
            </a:r>
          </a:p>
          <a:p>
            <a:pPr algn="just"/>
            <a:endParaRPr lang="uk-UA" sz="2800" dirty="0">
              <a:solidFill>
                <a:srgbClr val="1792CD"/>
              </a:solidFill>
              <a:latin typeface="ALS Sector Regular" pitchFamily="50" charset="0"/>
              <a:ea typeface="ALS Sector" charset="0"/>
              <a:cs typeface="ALS Sector Regular" pitchFamily="50" charset="0"/>
            </a:endParaRPr>
          </a:p>
          <a:p>
            <a:pPr algn="just"/>
            <a:r>
              <a:rPr lang="ru-RU" sz="2800" b="1" dirty="0" err="1">
                <a:solidFill>
                  <a:schemeClr val="tx1">
                    <a:lumMod val="65000"/>
                    <a:lumOff val="35000"/>
                  </a:schemeClr>
                </a:solidFill>
                <a:latin typeface="ALS Sector Regular" pitchFamily="50" charset="0"/>
                <a:ea typeface="ALS Sector" charset="0"/>
                <a:cs typeface="ALS Sector Regular" pitchFamily="50" charset="0"/>
              </a:rPr>
              <a:t>Виробництво</a:t>
            </a:r>
            <a:r>
              <a:rPr lang="ru-RU" sz="2800" b="1" dirty="0">
                <a:solidFill>
                  <a:schemeClr val="tx1">
                    <a:lumMod val="65000"/>
                    <a:lumOff val="35000"/>
                  </a:schemeClr>
                </a:solidFill>
                <a:latin typeface="ALS Sector Regular" pitchFamily="50" charset="0"/>
                <a:ea typeface="ALS Sector" charset="0"/>
                <a:cs typeface="ALS Sector Regular" pitchFamily="50" charset="0"/>
              </a:rPr>
              <a:t> </a:t>
            </a:r>
            <a:r>
              <a:rPr lang="ru-RU" sz="2800" b="1" dirty="0" err="1">
                <a:solidFill>
                  <a:schemeClr val="tx1">
                    <a:lumMod val="65000"/>
                    <a:lumOff val="35000"/>
                  </a:schemeClr>
                </a:solidFill>
                <a:latin typeface="ALS Sector Regular" pitchFamily="50" charset="0"/>
                <a:ea typeface="ALS Sector" charset="0"/>
                <a:cs typeface="ALS Sector Regular" pitchFamily="50" charset="0"/>
              </a:rPr>
              <a:t>туристичного</a:t>
            </a:r>
            <a:r>
              <a:rPr lang="ru-RU" sz="2800" b="1" dirty="0">
                <a:solidFill>
                  <a:schemeClr val="tx1">
                    <a:lumMod val="65000"/>
                    <a:lumOff val="35000"/>
                  </a:schemeClr>
                </a:solidFill>
                <a:latin typeface="ALS Sector Regular" pitchFamily="50" charset="0"/>
                <a:ea typeface="ALS Sector" charset="0"/>
                <a:cs typeface="ALS Sector Regular" pitchFamily="50" charset="0"/>
              </a:rPr>
              <a:t> продукту </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це</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процес</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перетворення</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ресурсів</a:t>
            </a:r>
            <a:r>
              <a:rPr lang="ru-RU" sz="2800" dirty="0">
                <a:solidFill>
                  <a:schemeClr val="tx1">
                    <a:lumMod val="65000"/>
                    <a:lumOff val="35000"/>
                  </a:schemeClr>
                </a:solidFill>
                <a:latin typeface="ALS Sector Regular" pitchFamily="50" charset="0"/>
                <a:ea typeface="ALS Sector" charset="0"/>
                <a:cs typeface="ALS Sector Regular" pitchFamily="50" charset="0"/>
              </a:rPr>
              <a:t> на </a:t>
            </a:r>
            <a:r>
              <a:rPr lang="ru-RU" sz="2800" dirty="0" err="1">
                <a:solidFill>
                  <a:schemeClr val="tx1">
                    <a:lumMod val="65000"/>
                    <a:lumOff val="35000"/>
                  </a:schemeClr>
                </a:solidFill>
                <a:latin typeface="ALS Sector Regular" pitchFamily="50" charset="0"/>
                <a:ea typeface="ALS Sector" charset="0"/>
                <a:cs typeface="ALS Sector Regular" pitchFamily="50" charset="0"/>
              </a:rPr>
              <a:t>туристичний</a:t>
            </a:r>
            <a:r>
              <a:rPr lang="ru-RU" sz="2800" dirty="0">
                <a:solidFill>
                  <a:schemeClr val="tx1">
                    <a:lumMod val="65000"/>
                    <a:lumOff val="35000"/>
                  </a:schemeClr>
                </a:solidFill>
                <a:latin typeface="ALS Sector Regular" pitchFamily="50" charset="0"/>
                <a:ea typeface="ALS Sector" charset="0"/>
                <a:cs typeface="ALS Sector Regular" pitchFamily="50" charset="0"/>
              </a:rPr>
              <a:t> продукт, </a:t>
            </a:r>
            <a:r>
              <a:rPr lang="ru-RU" sz="2800" dirty="0" err="1">
                <a:solidFill>
                  <a:schemeClr val="tx1">
                    <a:lumMod val="65000"/>
                    <a:lumOff val="35000"/>
                  </a:schemeClr>
                </a:solidFill>
                <a:latin typeface="ALS Sector Regular" pitchFamily="50" charset="0"/>
                <a:ea typeface="ALS Sector" charset="0"/>
                <a:cs typeface="ALS Sector Regular" pitchFamily="50" charset="0"/>
              </a:rPr>
              <a:t>який</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відбувається</a:t>
            </a:r>
            <a:r>
              <a:rPr lang="ru-RU" sz="2800" dirty="0">
                <a:solidFill>
                  <a:schemeClr val="tx1">
                    <a:lumMod val="65000"/>
                    <a:lumOff val="35000"/>
                  </a:schemeClr>
                </a:solidFill>
                <a:latin typeface="ALS Sector Regular" pitchFamily="50" charset="0"/>
                <a:ea typeface="ALS Sector" charset="0"/>
                <a:cs typeface="ALS Sector Regular" pitchFamily="50" charset="0"/>
              </a:rPr>
              <a:t> на </a:t>
            </a:r>
            <a:r>
              <a:rPr lang="ru-RU" sz="2800" dirty="0" err="1">
                <a:solidFill>
                  <a:schemeClr val="tx1">
                    <a:lumMod val="65000"/>
                    <a:lumOff val="35000"/>
                  </a:schemeClr>
                </a:solidFill>
                <a:latin typeface="ALS Sector Regular" pitchFamily="50" charset="0"/>
                <a:ea typeface="ALS Sector" charset="0"/>
                <a:cs typeface="ALS Sector Regular" pitchFamily="50" charset="0"/>
              </a:rPr>
              <a:t>різних</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господарюючих</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суб'єктах</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від</a:t>
            </a:r>
            <a:r>
              <a:rPr lang="ru-RU" sz="2800" dirty="0">
                <a:solidFill>
                  <a:schemeClr val="tx1">
                    <a:lumMod val="65000"/>
                    <a:lumOff val="35000"/>
                  </a:schemeClr>
                </a:solidFill>
                <a:latin typeface="ALS Sector Regular" pitchFamily="50" charset="0"/>
                <a:ea typeface="ALS Sector" charset="0"/>
                <a:cs typeface="ALS Sector Regular" pitchFamily="50" charset="0"/>
              </a:rPr>
              <a:t> натурального </a:t>
            </a:r>
            <a:r>
              <a:rPr lang="ru-RU" sz="2800" dirty="0" err="1">
                <a:solidFill>
                  <a:schemeClr val="tx1">
                    <a:lumMod val="65000"/>
                    <a:lumOff val="35000"/>
                  </a:schemeClr>
                </a:solidFill>
                <a:latin typeface="ALS Sector Regular" pitchFamily="50" charset="0"/>
                <a:ea typeface="ALS Sector" charset="0"/>
                <a:cs typeface="ALS Sector Regular" pitchFamily="50" charset="0"/>
              </a:rPr>
              <a:t>селянського</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господарства</a:t>
            </a:r>
            <a:r>
              <a:rPr lang="ru-RU" sz="2800" dirty="0">
                <a:solidFill>
                  <a:schemeClr val="tx1">
                    <a:lumMod val="65000"/>
                    <a:lumOff val="35000"/>
                  </a:schemeClr>
                </a:solidFill>
                <a:latin typeface="ALS Sector Regular" pitchFamily="50" charset="0"/>
                <a:ea typeface="ALS Sector" charset="0"/>
                <a:cs typeface="ALS Sector Regular" pitchFamily="50" charset="0"/>
              </a:rPr>
              <a:t> до </a:t>
            </a:r>
            <a:r>
              <a:rPr lang="ru-RU" sz="2800" dirty="0" err="1">
                <a:solidFill>
                  <a:schemeClr val="tx1">
                    <a:lumMod val="65000"/>
                    <a:lumOff val="35000"/>
                  </a:schemeClr>
                </a:solidFill>
                <a:latin typeface="ALS Sector Regular" pitchFamily="50" charset="0"/>
                <a:ea typeface="ALS Sector" charset="0"/>
                <a:cs typeface="ALS Sector Regular" pitchFamily="50" charset="0"/>
              </a:rPr>
              <a:t>сучасного</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підприємства</a:t>
            </a:r>
            <a:r>
              <a:rPr lang="ru-RU" sz="2800" dirty="0">
                <a:solidFill>
                  <a:schemeClr val="tx1">
                    <a:lumMod val="65000"/>
                    <a:lumOff val="35000"/>
                  </a:schemeClr>
                </a:solidFill>
                <a:latin typeface="ALS Sector Regular" pitchFamily="50" charset="0"/>
                <a:ea typeface="ALS Sector" charset="0"/>
                <a:cs typeface="ALS Sector Regular" pitchFamily="50" charset="0"/>
              </a:rPr>
              <a:t>.</a:t>
            </a:r>
            <a:endParaRPr lang="uk-UA" sz="2800" dirty="0">
              <a:solidFill>
                <a:schemeClr val="tx1">
                  <a:lumMod val="65000"/>
                  <a:lumOff val="35000"/>
                </a:schemeClr>
              </a:solidFill>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333156"/>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94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85" y="365125"/>
            <a:ext cx="11350171" cy="970189"/>
          </a:xfrm>
        </p:spPr>
        <p:txBody>
          <a:bodyPr>
            <a:normAutofit/>
          </a:bodyPr>
          <a:lstStyle/>
          <a:p>
            <a:r>
              <a:rPr lang="uk-UA" sz="4000" b="1" dirty="0">
                <a:latin typeface="ALS Sector Regular" pitchFamily="50" charset="0"/>
                <a:cs typeface="ALS Sector Regular" pitchFamily="50" charset="0"/>
              </a:rPr>
              <a:t>Приклади "</a:t>
            </a:r>
            <a:r>
              <a:rPr lang="uk-UA" sz="4000" b="1" dirty="0" smtClean="0">
                <a:latin typeface="ALS Sector Regular" pitchFamily="50" charset="0"/>
                <a:cs typeface="ALS Sector Regular" pitchFamily="50" charset="0"/>
              </a:rPr>
              <a:t>4P" щодо створення «досвіду»</a:t>
            </a:r>
            <a:endParaRPr lang="ru-RU" sz="4000" b="1" dirty="0">
              <a:latin typeface="ALS Sector Regular" pitchFamily="50" charset="0"/>
              <a:cs typeface="ALS Sector Regular" pitchFamily="50"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57691429"/>
              </p:ext>
            </p:extLst>
          </p:nvPr>
        </p:nvGraphicFramePr>
        <p:xfrm>
          <a:off x="1117600" y="1304878"/>
          <a:ext cx="10145485" cy="4604142"/>
        </p:xfrm>
        <a:graphic>
          <a:graphicData uri="http://schemas.openxmlformats.org/drawingml/2006/table">
            <a:tbl>
              <a:tblPr/>
              <a:tblGrid>
                <a:gridCol w="1330556">
                  <a:extLst>
                    <a:ext uri="{9D8B030D-6E8A-4147-A177-3AD203B41FA5}">
                      <a16:colId xmlns:a16="http://schemas.microsoft.com/office/drawing/2014/main" xmlns="" val="20000"/>
                    </a:ext>
                  </a:extLst>
                </a:gridCol>
                <a:gridCol w="2162152">
                  <a:extLst>
                    <a:ext uri="{9D8B030D-6E8A-4147-A177-3AD203B41FA5}">
                      <a16:colId xmlns:a16="http://schemas.microsoft.com/office/drawing/2014/main" xmlns="" val="20001"/>
                    </a:ext>
                  </a:extLst>
                </a:gridCol>
                <a:gridCol w="2078992">
                  <a:extLst>
                    <a:ext uri="{9D8B030D-6E8A-4147-A177-3AD203B41FA5}">
                      <a16:colId xmlns:a16="http://schemas.microsoft.com/office/drawing/2014/main" xmlns="" val="20002"/>
                    </a:ext>
                  </a:extLst>
                </a:gridCol>
                <a:gridCol w="2245311">
                  <a:extLst>
                    <a:ext uri="{9D8B030D-6E8A-4147-A177-3AD203B41FA5}">
                      <a16:colId xmlns:a16="http://schemas.microsoft.com/office/drawing/2014/main" xmlns="" val="20003"/>
                    </a:ext>
                  </a:extLst>
                </a:gridCol>
                <a:gridCol w="2328474">
                  <a:extLst>
                    <a:ext uri="{9D8B030D-6E8A-4147-A177-3AD203B41FA5}">
                      <a16:colId xmlns:a16="http://schemas.microsoft.com/office/drawing/2014/main" xmlns="" val="20004"/>
                    </a:ext>
                  </a:extLst>
                </a:gridCol>
              </a:tblGrid>
              <a:tr h="483799">
                <a:tc>
                  <a:txBody>
                    <a:bodyPr/>
                    <a:lstStyle/>
                    <a:p>
                      <a:pPr algn="ctr">
                        <a:lnSpc>
                          <a:spcPct val="100000"/>
                        </a:lnSpc>
                        <a:spcAft>
                          <a:spcPts val="800"/>
                        </a:spcAft>
                      </a:pPr>
                      <a:r>
                        <a:rPr lang="uk-UA" sz="1200" b="1" dirty="0">
                          <a:latin typeface="ALS Sector Regular" pitchFamily="50" charset="0"/>
                          <a:ea typeface="Calibri"/>
                          <a:cs typeface="ALS Sector Regular" pitchFamily="50" charset="0"/>
                        </a:rPr>
                        <a:t>Категорії "4E"</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200" b="1" dirty="0" smtClean="0">
                          <a:latin typeface="ALS Sector Regular" pitchFamily="50" charset="0"/>
                          <a:ea typeface="Calibri"/>
                          <a:cs typeface="ALS Sector Regular" pitchFamily="50" charset="0"/>
                        </a:rPr>
                        <a:t>Properties</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200" b="1" dirty="0" smtClean="0">
                          <a:latin typeface="ALS Sector Regular" pitchFamily="50" charset="0"/>
                          <a:ea typeface="Calibri"/>
                          <a:cs typeface="ALS Sector Regular" pitchFamily="50" charset="0"/>
                        </a:rPr>
                        <a:t>Product presentation</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200" b="1" dirty="0" smtClean="0">
                          <a:latin typeface="ALS Sector Regular" pitchFamily="50" charset="0"/>
                          <a:ea typeface="Calibri"/>
                          <a:cs typeface="ALS Sector Regular" pitchFamily="50" charset="0"/>
                        </a:rPr>
                        <a:t>Promotional applications</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1200" b="1" dirty="0" smtClean="0">
                          <a:latin typeface="ALS Sector Regular" pitchFamily="50" charset="0"/>
                          <a:ea typeface="Calibri"/>
                          <a:cs typeface="ALS Sector Regular" pitchFamily="50" charset="0"/>
                        </a:rPr>
                        <a:t>People</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63900">
                <a:tc>
                  <a:txBody>
                    <a:bodyPr/>
                    <a:lstStyle/>
                    <a:p>
                      <a:pPr algn="ctr">
                        <a:lnSpc>
                          <a:spcPct val="100000"/>
                        </a:lnSpc>
                        <a:spcAft>
                          <a:spcPts val="0"/>
                        </a:spcAft>
                      </a:pPr>
                      <a:r>
                        <a:rPr lang="uk-UA" sz="1200" b="1" dirty="0">
                          <a:latin typeface="ALS Sector Regular" pitchFamily="50" charset="0"/>
                          <a:ea typeface="Calibri"/>
                          <a:cs typeface="ALS Sector Regular" pitchFamily="50" charset="0"/>
                        </a:rPr>
                        <a:t>Втеча від </a:t>
                      </a:r>
                      <a:r>
                        <a:rPr lang="uk-UA" sz="1200" b="1" dirty="0" smtClean="0">
                          <a:latin typeface="ALS Sector Regular" pitchFamily="50" charset="0"/>
                          <a:ea typeface="Calibri"/>
                          <a:cs typeface="ALS Sector Regular" pitchFamily="50" charset="0"/>
                        </a:rPr>
                        <a:t>реальності</a:t>
                      </a:r>
                      <a:endParaRPr lang="ru-RU" sz="1200" dirty="0">
                        <a:latin typeface="ALS Sector Regular" pitchFamily="50" charset="0"/>
                        <a:ea typeface="Calibri"/>
                        <a:cs typeface="ALS Sector Regular" pitchFamily="50" charset="0"/>
                      </a:endParaRPr>
                    </a:p>
                    <a:p>
                      <a:pPr algn="ctr">
                        <a:lnSpc>
                          <a:spcPct val="100000"/>
                        </a:lnSpc>
                        <a:spcAft>
                          <a:spcPts val="0"/>
                        </a:spcAft>
                      </a:pPr>
                      <a:r>
                        <a:rPr lang="uk-UA" sz="1200" b="1" dirty="0">
                          <a:latin typeface="ALS Sector Regular" pitchFamily="50" charset="0"/>
                          <a:ea typeface="Calibri"/>
                          <a:cs typeface="ALS Sector Regular" pitchFamily="50" charset="0"/>
                        </a:rPr>
                        <a:t>(</a:t>
                      </a:r>
                      <a:r>
                        <a:rPr lang="uk-UA" sz="1200" b="1" dirty="0" err="1">
                          <a:latin typeface="ALS Sector Regular" pitchFamily="50" charset="0"/>
                          <a:ea typeface="Calibri"/>
                          <a:cs typeface="ALS Sector Regular" pitchFamily="50" charset="0"/>
                        </a:rPr>
                        <a:t>Escapism</a:t>
                      </a:r>
                      <a:r>
                        <a:rPr lang="uk-UA" sz="1200" b="1" dirty="0">
                          <a:latin typeface="ALS Sector Regular" pitchFamily="50" charset="0"/>
                          <a:ea typeface="Calibri"/>
                          <a:cs typeface="ALS Sector Regular" pitchFamily="50" charset="0"/>
                        </a:rPr>
                        <a:t>)</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Для тематичного річкового круїзу використовується судно, подібне до плаваючого театру</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Тематичний туристичний фестиваль з живою музикою</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Брошури про лісові екскурсії підкреслюють конфіденційність зарезервованих місць</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Учасники історичної реконструкції використовують костюми та словники минулих віків</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25187">
                <a:tc>
                  <a:txBody>
                    <a:bodyPr/>
                    <a:lstStyle/>
                    <a:p>
                      <a:pPr algn="ctr">
                        <a:lnSpc>
                          <a:spcPct val="100000"/>
                        </a:lnSpc>
                        <a:spcAft>
                          <a:spcPts val="0"/>
                        </a:spcAft>
                      </a:pPr>
                      <a:r>
                        <a:rPr lang="uk-UA" sz="1200" b="1" dirty="0">
                          <a:latin typeface="ALS Sector Regular" pitchFamily="50" charset="0"/>
                          <a:ea typeface="Calibri"/>
                          <a:cs typeface="ALS Sector Regular" pitchFamily="50" charset="0"/>
                        </a:rPr>
                        <a:t>Освітній досвід</a:t>
                      </a:r>
                      <a:endParaRPr lang="ru-RU" sz="1200" dirty="0">
                        <a:latin typeface="ALS Sector Regular" pitchFamily="50" charset="0"/>
                        <a:ea typeface="Calibri"/>
                        <a:cs typeface="ALS Sector Regular" pitchFamily="50" charset="0"/>
                      </a:endParaRPr>
                    </a:p>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200" b="1" dirty="0">
                          <a:solidFill>
                            <a:srgbClr val="212121"/>
                          </a:solidFill>
                          <a:latin typeface="ALS Sector Regular" pitchFamily="50" charset="0"/>
                          <a:ea typeface="Times New Roman"/>
                          <a:cs typeface="ALS Sector Regular" pitchFamily="50" charset="0"/>
                        </a:rPr>
                        <a:t>(</a:t>
                      </a:r>
                      <a:r>
                        <a:rPr lang="ru-RU" sz="1200" b="1" dirty="0" err="1">
                          <a:solidFill>
                            <a:srgbClr val="212121"/>
                          </a:solidFill>
                          <a:latin typeface="ALS Sector Regular" pitchFamily="50" charset="0"/>
                          <a:ea typeface="Times New Roman"/>
                          <a:cs typeface="ALS Sector Regular" pitchFamily="50" charset="0"/>
                        </a:rPr>
                        <a:t>Education</a:t>
                      </a:r>
                      <a:r>
                        <a:rPr lang="en-US" sz="1200" b="1" dirty="0">
                          <a:solidFill>
                            <a:srgbClr val="212121"/>
                          </a:solidFill>
                          <a:latin typeface="ALS Sector Regular" pitchFamily="50" charset="0"/>
                          <a:ea typeface="Times New Roman"/>
                          <a:cs typeface="ALS Sector Regular" pitchFamily="50" charset="0"/>
                        </a:rPr>
                        <a:t>)</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Природне середовище місцевого </a:t>
                      </a:r>
                      <a:r>
                        <a:rPr lang="uk-UA" sz="1200" dirty="0" err="1">
                          <a:latin typeface="ALS Sector Regular" pitchFamily="50" charset="0"/>
                          <a:ea typeface="Calibri"/>
                          <a:cs typeface="ALS Sector Regular" pitchFamily="50" charset="0"/>
                        </a:rPr>
                        <a:t>винзаводу</a:t>
                      </a:r>
                      <a:r>
                        <a:rPr lang="uk-UA" sz="1200" dirty="0">
                          <a:latin typeface="ALS Sector Regular" pitchFamily="50" charset="0"/>
                          <a:ea typeface="Calibri"/>
                          <a:cs typeface="ALS Sector Regular" pitchFamily="50" charset="0"/>
                        </a:rPr>
                        <a:t> дозволяє відвідувачам спробувати різноманітні сорти винограду, що використовуються у виробництві вина</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Позначення пояснюють особливості, які мандрівники бачать на маршруті пам'яток під час екскурсії надрукована</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Туристична брошура надає історичну інформацію про стан здоров'я дитини, карта</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На футболках гідів намальована карта пам'яток, відвіданих під час екскурсії</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84694">
                <a:tc>
                  <a:txBody>
                    <a:bodyPr/>
                    <a:lstStyle/>
                    <a:p>
                      <a:pPr algn="ctr">
                        <a:lnSpc>
                          <a:spcPct val="100000"/>
                        </a:lnSpc>
                        <a:spcAft>
                          <a:spcPts val="0"/>
                        </a:spcAft>
                      </a:pPr>
                      <a:r>
                        <a:rPr lang="uk-UA" sz="1200" b="1" dirty="0">
                          <a:latin typeface="ALS Sector Regular" pitchFamily="50" charset="0"/>
                          <a:ea typeface="Calibri"/>
                          <a:cs typeface="ALS Sector Regular" pitchFamily="50" charset="0"/>
                        </a:rPr>
                        <a:t>Естетичний досвід</a:t>
                      </a:r>
                      <a:endParaRPr lang="ru-RU" sz="1200" dirty="0">
                        <a:latin typeface="ALS Sector Regular" pitchFamily="50" charset="0"/>
                        <a:ea typeface="Calibri"/>
                        <a:cs typeface="ALS Sector Regular" pitchFamily="50" charset="0"/>
                      </a:endParaRPr>
                    </a:p>
                    <a:p>
                      <a:pPr algn="ctr">
                        <a:lnSpc>
                          <a:spcPct val="100000"/>
                        </a:lnSpc>
                        <a:spcAft>
                          <a:spcPts val="0"/>
                        </a:spcAft>
                      </a:pPr>
                      <a:r>
                        <a:rPr lang="ru-RU" sz="1200" b="1" dirty="0">
                          <a:solidFill>
                            <a:srgbClr val="212121"/>
                          </a:solidFill>
                          <a:latin typeface="ALS Sector Regular" pitchFamily="50" charset="0"/>
                          <a:ea typeface="Times New Roman"/>
                          <a:cs typeface="ALS Sector Regular" pitchFamily="50" charset="0"/>
                        </a:rPr>
                        <a:t>(</a:t>
                      </a:r>
                      <a:r>
                        <a:rPr lang="ru-RU" sz="1200" b="1" dirty="0" err="1">
                          <a:solidFill>
                            <a:srgbClr val="212121"/>
                          </a:solidFill>
                          <a:latin typeface="ALS Sector Regular" pitchFamily="50" charset="0"/>
                          <a:ea typeface="Times New Roman"/>
                          <a:cs typeface="ALS Sector Regular" pitchFamily="50" charset="0"/>
                        </a:rPr>
                        <a:t>Esthetics</a:t>
                      </a:r>
                      <a:r>
                        <a:rPr lang="ru-RU" sz="1200" b="1" dirty="0">
                          <a:solidFill>
                            <a:srgbClr val="212121"/>
                          </a:solidFill>
                          <a:latin typeface="ALS Sector Regular" pitchFamily="50" charset="0"/>
                          <a:ea typeface="Times New Roman"/>
                          <a:cs typeface="ALS Sector Regular" pitchFamily="50" charset="0"/>
                        </a:rPr>
                        <a:t>)</a:t>
                      </a:r>
                      <a:endParaRPr lang="ru-RU" sz="1200" dirty="0">
                        <a:latin typeface="ALS Sector Regular" pitchFamily="50" charset="0"/>
                        <a:ea typeface="Times New Roman"/>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Кам'яні скульптури підкреслюють красу парку</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Аромат багаття підвищує задоволення від відпочинку на природі</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err="1">
                          <a:latin typeface="ALS Sector Regular" pitchFamily="50" charset="0"/>
                          <a:ea typeface="Calibri"/>
                          <a:cs typeface="ALS Sector Regular" pitchFamily="50" charset="0"/>
                        </a:rPr>
                        <a:t>Візитівки</a:t>
                      </a:r>
                      <a:r>
                        <a:rPr lang="uk-UA" sz="1200" dirty="0">
                          <a:latin typeface="ALS Sector Regular" pitchFamily="50" charset="0"/>
                          <a:ea typeface="Calibri"/>
                          <a:cs typeface="ALS Sector Regular" pitchFamily="50" charset="0"/>
                        </a:rPr>
                        <a:t> менеджера в осінній сезон виконані в кольорах листя</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a:latin typeface="ALS Sector Regular" pitchFamily="50" charset="0"/>
                          <a:ea typeface="Calibri"/>
                          <a:cs typeface="ALS Sector Regular" pitchFamily="50" charset="0"/>
                        </a:rPr>
                        <a:t>Форма працівників, виконана в яскравих тонах навколишніх ландшафтів, що викликають додатковий інтерес клієнтів</a:t>
                      </a:r>
                      <a:endParaRPr lang="ru-RU" sz="120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46562">
                <a:tc>
                  <a:txBody>
                    <a:bodyPr/>
                    <a:lstStyle/>
                    <a:p>
                      <a:pPr algn="ctr">
                        <a:lnSpc>
                          <a:spcPct val="100000"/>
                        </a:lnSpc>
                        <a:spcAft>
                          <a:spcPts val="0"/>
                        </a:spcAft>
                      </a:pPr>
                      <a:r>
                        <a:rPr lang="uk-UA" sz="1200" b="1" dirty="0">
                          <a:latin typeface="ALS Sector Regular" pitchFamily="50" charset="0"/>
                          <a:ea typeface="Calibri"/>
                          <a:cs typeface="ALS Sector Regular" pitchFamily="50" charset="0"/>
                        </a:rPr>
                        <a:t>Розваги</a:t>
                      </a:r>
                      <a:r>
                        <a:rPr lang="en-US" sz="1200" b="1" dirty="0">
                          <a:latin typeface="ALS Sector Regular" pitchFamily="50" charset="0"/>
                          <a:ea typeface="Calibri"/>
                          <a:cs typeface="ALS Sector Regular" pitchFamily="50" charset="0"/>
                        </a:rPr>
                        <a:t> </a:t>
                      </a:r>
                      <a:endParaRPr lang="uk-UA" sz="1200" b="1" dirty="0" smtClean="0">
                        <a:latin typeface="ALS Sector Regular" pitchFamily="50" charset="0"/>
                        <a:ea typeface="Calibri"/>
                        <a:cs typeface="ALS Sector Regular" pitchFamily="50" charset="0"/>
                      </a:endParaRPr>
                    </a:p>
                    <a:p>
                      <a:pPr algn="ctr">
                        <a:lnSpc>
                          <a:spcPct val="100000"/>
                        </a:lnSpc>
                        <a:spcAft>
                          <a:spcPts val="0"/>
                        </a:spcAft>
                      </a:pPr>
                      <a:r>
                        <a:rPr lang="en-US" sz="1200" b="1" dirty="0" smtClean="0">
                          <a:latin typeface="ALS Sector Regular" pitchFamily="50" charset="0"/>
                          <a:ea typeface="Calibri"/>
                          <a:cs typeface="ALS Sector Regular" pitchFamily="50" charset="0"/>
                        </a:rPr>
                        <a:t>(</a:t>
                      </a:r>
                      <a:r>
                        <a:rPr lang="en-US" sz="1200" b="1" dirty="0">
                          <a:latin typeface="ALS Sector Regular" pitchFamily="50" charset="0"/>
                          <a:ea typeface="Calibri"/>
                          <a:cs typeface="ALS Sector Regular" pitchFamily="50" charset="0"/>
                        </a:rPr>
                        <a:t>Entertainment)</a:t>
                      </a:r>
                      <a:endParaRPr lang="ru-RU" sz="1200" dirty="0">
                        <a:latin typeface="ALS Sector Regular" pitchFamily="50" charset="0"/>
                        <a:ea typeface="Calibri"/>
                        <a:cs typeface="ALS Sector Regular" pitchFamily="50" charset="0"/>
                      </a:endParaRPr>
                    </a:p>
                  </a:txBody>
                  <a:tcPr marL="27642" marR="27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Спостереження мандрівників через лабіринти з башти додає хвилювання туристам</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Стенд, на якому розташовані карта маршрутів, виглядає як гігантський пішохідний черевик</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Реклама, яка рекламує річкові тури, оформлена у стилі відомих фільмів цієї теми</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uk-UA" sz="1200" dirty="0">
                          <a:latin typeface="ALS Sector Regular" pitchFamily="50" charset="0"/>
                          <a:ea typeface="Calibri"/>
                          <a:cs typeface="ALS Sector Regular" pitchFamily="50" charset="0"/>
                        </a:rPr>
                        <a:t>Риболовецький гід розповідає веселі історії з минулих риболовних пригод</a:t>
                      </a:r>
                      <a:endParaRPr lang="ru-RU" sz="1200" dirty="0">
                        <a:latin typeface="ALS Sector Regular" pitchFamily="50" charset="0"/>
                        <a:ea typeface="Calibri"/>
                        <a:cs typeface="ALS Sector Regular" pitchFamily="50" charset="0"/>
                      </a:endParaRPr>
                    </a:p>
                  </a:txBody>
                  <a:tcPr marL="27642" marR="27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261158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uk-UA" altLang="uk-UA" sz="3200" smtClean="0">
                <a:solidFill>
                  <a:srgbClr val="000066"/>
                </a:solidFill>
                <a:latin typeface="Times New Roman" pitchFamily="18" charset="0"/>
              </a:rPr>
              <a:t>Принципи роботи в </a:t>
            </a:r>
            <a:br>
              <a:rPr lang="uk-UA" altLang="uk-UA" sz="3200" smtClean="0">
                <a:solidFill>
                  <a:srgbClr val="000066"/>
                </a:solidFill>
                <a:latin typeface="Times New Roman" pitchFamily="18" charset="0"/>
              </a:rPr>
            </a:br>
            <a:r>
              <a:rPr lang="en-US" altLang="uk-UA" sz="3200" smtClean="0">
                <a:solidFill>
                  <a:srgbClr val="000066"/>
                </a:solidFill>
                <a:latin typeface="Times New Roman" pitchFamily="18" charset="0"/>
              </a:rPr>
              <a:t>experience economy</a:t>
            </a:r>
            <a:r>
              <a:rPr lang="uk-UA" altLang="uk-UA" sz="3200" smtClean="0">
                <a:latin typeface="Times New Roman" pitchFamily="18" charset="0"/>
              </a:rPr>
              <a:t>:</a:t>
            </a:r>
            <a:endParaRPr lang="ru-RU" altLang="uk-UA" sz="3200" smtClean="0">
              <a:latin typeface="Times New Roman" pitchFamily="18" charset="0"/>
            </a:endParaRPr>
          </a:p>
        </p:txBody>
      </p:sp>
      <p:sp>
        <p:nvSpPr>
          <p:cNvPr id="86020" name="Rectangle 4"/>
          <p:cNvSpPr>
            <a:spLocks noChangeArrowheads="1"/>
          </p:cNvSpPr>
          <p:nvPr/>
        </p:nvSpPr>
        <p:spPr bwMode="auto">
          <a:xfrm>
            <a:off x="1968500" y="1628776"/>
            <a:ext cx="9408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uk-UA" sz="2400">
                <a:latin typeface="Times New Roman" pitchFamily="18" charset="0"/>
              </a:rPr>
              <a:t>захоплююча тема повинна змінити сприйняття реальності</a:t>
            </a:r>
            <a:r>
              <a:rPr lang="uk-UA" altLang="uk-UA" sz="2400">
                <a:latin typeface="Times New Roman" pitchFamily="18" charset="0"/>
              </a:rPr>
              <a:t>;</a:t>
            </a:r>
            <a:endParaRPr lang="ru-RU" altLang="uk-UA" sz="2400">
              <a:latin typeface="Times New Roman" pitchFamily="18" charset="0"/>
            </a:endParaRPr>
          </a:p>
        </p:txBody>
      </p:sp>
      <p:sp>
        <p:nvSpPr>
          <p:cNvPr id="86024" name="Rectangle 8"/>
          <p:cNvSpPr>
            <a:spLocks noChangeArrowheads="1"/>
          </p:cNvSpPr>
          <p:nvPr/>
        </p:nvSpPr>
        <p:spPr bwMode="auto">
          <a:xfrm>
            <a:off x="1968501" y="2636838"/>
            <a:ext cx="95885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uk-UA" sz="2400">
                <a:latin typeface="Times New Roman" pitchFamily="18" charset="0"/>
              </a:rPr>
              <a:t>теми найсильніших вражень повністю змінюють сприйняття часу, простору і матерії;</a:t>
            </a:r>
          </a:p>
        </p:txBody>
      </p:sp>
      <p:sp>
        <p:nvSpPr>
          <p:cNvPr id="86026" name="Rectangle 10"/>
          <p:cNvSpPr>
            <a:spLocks noChangeArrowheads="1"/>
          </p:cNvSpPr>
          <p:nvPr/>
        </p:nvSpPr>
        <p:spPr bwMode="auto">
          <a:xfrm>
            <a:off x="2015067" y="3573463"/>
            <a:ext cx="10176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sz="2400">
                <a:latin typeface="Times New Roman" pitchFamily="18" charset="0"/>
              </a:rPr>
              <a:t>захоплююча тема об'єднує простір, час і матерію в єдине і логічне ціле;</a:t>
            </a:r>
            <a:endParaRPr lang="ru-RU" altLang="uk-UA" sz="2400">
              <a:latin typeface="Times New Roman" pitchFamily="18" charset="0"/>
            </a:endParaRPr>
          </a:p>
        </p:txBody>
      </p:sp>
      <p:sp>
        <p:nvSpPr>
          <p:cNvPr id="86029" name="Rectangle 13"/>
          <p:cNvSpPr>
            <a:spLocks noChangeArrowheads="1"/>
          </p:cNvSpPr>
          <p:nvPr/>
        </p:nvSpPr>
        <p:spPr bwMode="auto">
          <a:xfrm>
            <a:off x="1968500" y="4508500"/>
            <a:ext cx="10128251"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uk-UA" sz="2400">
                <a:latin typeface="Times New Roman" pitchFamily="18" charset="0"/>
              </a:rPr>
              <a:t>для посилення теми слід розділити наявний простір на кілька логічно завершених і пов'язаних один з одним зон</a:t>
            </a:r>
          </a:p>
        </p:txBody>
      </p:sp>
      <p:sp>
        <p:nvSpPr>
          <p:cNvPr id="11" name="Rectangle 13"/>
          <p:cNvSpPr>
            <a:spLocks noChangeArrowheads="1"/>
          </p:cNvSpPr>
          <p:nvPr/>
        </p:nvSpPr>
        <p:spPr bwMode="auto">
          <a:xfrm>
            <a:off x="2015067" y="5589588"/>
            <a:ext cx="1012825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uk-UA" sz="2400">
                <a:latin typeface="Times New Roman" pitchFamily="18" charset="0"/>
              </a:rPr>
              <a:t>тема повинна відповідати характеру ексурсантів</a:t>
            </a:r>
          </a:p>
        </p:txBody>
      </p:sp>
      <p:pic>
        <p:nvPicPr>
          <p:cNvPr id="8200" name="Picture 14" descr="Прозрачный Земля гифка - Прозрачный Земля Вод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668" y="1773239"/>
            <a:ext cx="9546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Прозрачный Земля гифка - Прозрачный Земля Вод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668" y="2708276"/>
            <a:ext cx="95461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4" descr="Прозрачный Земля гифка - Прозрачный Земля Вод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668" y="3644901"/>
            <a:ext cx="95461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4" descr="Прозрачный Земля гифка - Прозрачный Земля Вод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668" y="4581526"/>
            <a:ext cx="9546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4" descr="Прозрачный Земля гифка - Прозрачный Земля Вод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668" y="5516563"/>
            <a:ext cx="95461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821586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left)">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wipe(left)">
                                      <p:cBhvr>
                                        <p:cTn id="12" dur="500"/>
                                        <p:tgtEl>
                                          <p:spTgt spid="860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6"/>
                                        </p:tgtEl>
                                        <p:attrNameLst>
                                          <p:attrName>style.visibility</p:attrName>
                                        </p:attrNameLst>
                                      </p:cBhvr>
                                      <p:to>
                                        <p:strVal val="visible"/>
                                      </p:to>
                                    </p:set>
                                    <p:animEffect transition="in" filter="wipe(left)">
                                      <p:cBhvr>
                                        <p:cTn id="17" dur="500"/>
                                        <p:tgtEl>
                                          <p:spTgt spid="860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9"/>
                                        </p:tgtEl>
                                        <p:attrNameLst>
                                          <p:attrName>style.visibility</p:attrName>
                                        </p:attrNameLst>
                                      </p:cBhvr>
                                      <p:to>
                                        <p:strVal val="visible"/>
                                      </p:to>
                                    </p:set>
                                    <p:animEffect transition="in" filter="wipe(left)">
                                      <p:cBhvr>
                                        <p:cTn id="22" dur="500"/>
                                        <p:tgtEl>
                                          <p:spTgt spid="86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utoUpdateAnimBg="0"/>
      <p:bldP spid="86024" grpId="0" autoUpdateAnimBg="0"/>
      <p:bldP spid="86026" grpId="0" autoUpdateAnimBg="0"/>
      <p:bldP spid="86029" grpId="0" autoUpdateAnimBg="0"/>
      <p:bldP spid="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gray">
          <a:xfrm flipH="1" flipV="1">
            <a:off x="6438900" y="5334001"/>
            <a:ext cx="711200" cy="22225"/>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12291" name="Rectangle 4"/>
          <p:cNvSpPr>
            <a:spLocks noChangeArrowheads="1"/>
          </p:cNvSpPr>
          <p:nvPr/>
        </p:nvSpPr>
        <p:spPr bwMode="gray">
          <a:xfrm>
            <a:off x="1524000" y="2141538"/>
            <a:ext cx="5588000" cy="703262"/>
          </a:xfrm>
          <a:prstGeom prst="rect">
            <a:avLst/>
          </a:prstGeom>
          <a:noFill/>
          <a:ln>
            <a:noFill/>
          </a:ln>
          <a:effectLst/>
          <a:extLst>
            <a:ext uri="{909E8E84-426E-40DD-AFC4-6F175D3DCCD1}">
              <a14:hiddenFill xmlns:a14="http://schemas.microsoft.com/office/drawing/2010/main">
                <a:gradFill rotWithShape="1">
                  <a:gsLst>
                    <a:gs pos="0">
                      <a:srgbClr val="FFFFFF">
                        <a:alpha val="0"/>
                      </a:srgbClr>
                    </a:gs>
                    <a:gs pos="100000">
                      <a:schemeClr val="hlink">
                        <a:alpha val="39998"/>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292" name="Rectangle 6"/>
          <p:cNvSpPr>
            <a:spLocks noChangeArrowheads="1"/>
          </p:cNvSpPr>
          <p:nvPr/>
        </p:nvSpPr>
        <p:spPr bwMode="gray">
          <a:xfrm>
            <a:off x="1524000" y="3687763"/>
            <a:ext cx="5080000" cy="817562"/>
          </a:xfrm>
          <a:prstGeom prst="rect">
            <a:avLst/>
          </a:prstGeom>
          <a:noFill/>
          <a:ln>
            <a:noFill/>
          </a:ln>
          <a:effectLst/>
          <a:extLst>
            <a:ext uri="{909E8E84-426E-40DD-AFC4-6F175D3DCCD1}">
              <a14:hiddenFill xmlns:a14="http://schemas.microsoft.com/office/drawing/2010/main">
                <a:gradFill rotWithShape="1">
                  <a:gsLst>
                    <a:gs pos="0">
                      <a:srgbClr val="FFFFFF">
                        <a:alpha val="0"/>
                      </a:srgbClr>
                    </a:gs>
                    <a:gs pos="100000">
                      <a:schemeClr val="hlink">
                        <a:alpha val="39998"/>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293" name="Rectangle 7"/>
          <p:cNvSpPr>
            <a:spLocks noChangeArrowheads="1"/>
          </p:cNvSpPr>
          <p:nvPr/>
        </p:nvSpPr>
        <p:spPr bwMode="gray">
          <a:xfrm>
            <a:off x="1524000" y="4527551"/>
            <a:ext cx="4267200" cy="822325"/>
          </a:xfrm>
          <a:prstGeom prst="rect">
            <a:avLst/>
          </a:prstGeom>
          <a:noFill/>
          <a:ln>
            <a:noFill/>
          </a:ln>
          <a:effectLst/>
          <a:extLst>
            <a:ext uri="{909E8E84-426E-40DD-AFC4-6F175D3DCCD1}">
              <a14:hiddenFill xmlns:a14="http://schemas.microsoft.com/office/drawing/2010/main">
                <a:gradFill rotWithShape="1">
                  <a:gsLst>
                    <a:gs pos="0">
                      <a:srgbClr val="FFFFFF">
                        <a:alpha val="0"/>
                      </a:srgbClr>
                    </a:gs>
                    <a:gs pos="100000">
                      <a:schemeClr val="accent2">
                        <a:alpha val="39998"/>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294" name="Rectangle 8"/>
          <p:cNvSpPr>
            <a:spLocks noChangeArrowheads="1"/>
          </p:cNvSpPr>
          <p:nvPr/>
        </p:nvSpPr>
        <p:spPr bwMode="gray">
          <a:xfrm>
            <a:off x="1524000" y="5365750"/>
            <a:ext cx="3352800" cy="806450"/>
          </a:xfrm>
          <a:prstGeom prst="rect">
            <a:avLst/>
          </a:prstGeom>
          <a:noFill/>
          <a:ln>
            <a:noFill/>
          </a:ln>
          <a:effectLst/>
          <a:extLst>
            <a:ext uri="{909E8E84-426E-40DD-AFC4-6F175D3DCCD1}">
              <a14:hiddenFill xmlns:a14="http://schemas.microsoft.com/office/drawing/2010/main">
                <a:gradFill rotWithShape="1">
                  <a:gsLst>
                    <a:gs pos="0">
                      <a:srgbClr val="FFFFFF">
                        <a:alpha val="0"/>
                      </a:srgbClr>
                    </a:gs>
                    <a:gs pos="100000">
                      <a:schemeClr val="hlink">
                        <a:alpha val="39998"/>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312342" name="Text Box 22"/>
          <p:cNvSpPr txBox="1">
            <a:spLocks noChangeArrowheads="1"/>
          </p:cNvSpPr>
          <p:nvPr/>
        </p:nvSpPr>
        <p:spPr bwMode="auto">
          <a:xfrm>
            <a:off x="3420534" y="2259013"/>
            <a:ext cx="22429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i="1" dirty="0">
                <a:solidFill>
                  <a:srgbClr val="084F7F"/>
                </a:solidFill>
                <a:latin typeface="ALS Sector Regular" pitchFamily="50" charset="0"/>
                <a:cs typeface="ALS Sector Regular" pitchFamily="50" charset="0"/>
              </a:rPr>
              <a:t>Експеримент</a:t>
            </a:r>
            <a:endParaRPr lang="en-US" altLang="uk-UA" sz="2400" b="1" i="1" dirty="0">
              <a:solidFill>
                <a:srgbClr val="084F7F"/>
              </a:solidFill>
              <a:latin typeface="ALS Sector Regular" pitchFamily="50" charset="0"/>
              <a:cs typeface="ALS Sector Regular" pitchFamily="50" charset="0"/>
            </a:endParaRPr>
          </a:p>
        </p:txBody>
      </p:sp>
      <p:sp>
        <p:nvSpPr>
          <p:cNvPr id="312343" name="Text Box 23"/>
          <p:cNvSpPr txBox="1">
            <a:spLocks noChangeArrowheads="1"/>
          </p:cNvSpPr>
          <p:nvPr/>
        </p:nvSpPr>
        <p:spPr bwMode="auto">
          <a:xfrm>
            <a:off x="2459566" y="3043239"/>
            <a:ext cx="1814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i="1" dirty="0">
                <a:solidFill>
                  <a:srgbClr val="084F7F"/>
                </a:solidFill>
                <a:latin typeface="ALS Sector Regular" pitchFamily="50" charset="0"/>
                <a:cs typeface="ALS Sector Regular" pitchFamily="50" charset="0"/>
              </a:rPr>
              <a:t>Залучення</a:t>
            </a:r>
            <a:endParaRPr lang="en-US" altLang="uk-UA" sz="2400" b="1" i="1" dirty="0">
              <a:solidFill>
                <a:srgbClr val="084F7F"/>
              </a:solidFill>
              <a:latin typeface="ALS Sector Regular" pitchFamily="50" charset="0"/>
              <a:cs typeface="ALS Sector Regular" pitchFamily="50" charset="0"/>
            </a:endParaRPr>
          </a:p>
        </p:txBody>
      </p:sp>
      <p:sp>
        <p:nvSpPr>
          <p:cNvPr id="312344" name="Text Box 24"/>
          <p:cNvSpPr txBox="1">
            <a:spLocks noChangeArrowheads="1"/>
          </p:cNvSpPr>
          <p:nvPr/>
        </p:nvSpPr>
        <p:spPr bwMode="auto">
          <a:xfrm>
            <a:off x="1176867" y="3952876"/>
            <a:ext cx="34115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i="1" dirty="0">
                <a:solidFill>
                  <a:srgbClr val="084F7F"/>
                </a:solidFill>
                <a:latin typeface="ALS Sector Regular" pitchFamily="50" charset="0"/>
                <a:cs typeface="ALS Sector Regular" pitchFamily="50" charset="0"/>
              </a:rPr>
              <a:t>Позитивні орієнтири</a:t>
            </a:r>
            <a:endParaRPr lang="en-US" altLang="uk-UA" sz="2400" b="1" i="1" dirty="0">
              <a:solidFill>
                <a:srgbClr val="084F7F"/>
              </a:solidFill>
              <a:latin typeface="ALS Sector Regular" pitchFamily="50" charset="0"/>
              <a:cs typeface="ALS Sector Regular" pitchFamily="50" charset="0"/>
            </a:endParaRPr>
          </a:p>
        </p:txBody>
      </p:sp>
      <p:sp>
        <p:nvSpPr>
          <p:cNvPr id="312345" name="Text Box 25"/>
          <p:cNvSpPr txBox="1">
            <a:spLocks noChangeArrowheads="1"/>
          </p:cNvSpPr>
          <p:nvPr/>
        </p:nvSpPr>
        <p:spPr bwMode="auto">
          <a:xfrm>
            <a:off x="-1318684" y="4749801"/>
            <a:ext cx="561551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i="1" dirty="0">
                <a:solidFill>
                  <a:srgbClr val="084F7F"/>
                </a:solidFill>
                <a:latin typeface="ALS Sector Regular" pitchFamily="50" charset="0"/>
                <a:cs typeface="ALS Sector Regular" pitchFamily="50" charset="0"/>
              </a:rPr>
              <a:t>Занурення</a:t>
            </a:r>
            <a:endParaRPr lang="en-US" altLang="uk-UA" sz="2400" b="1" i="1" dirty="0">
              <a:solidFill>
                <a:srgbClr val="084F7F"/>
              </a:solidFill>
              <a:latin typeface="ALS Sector Regular" pitchFamily="50" charset="0"/>
              <a:cs typeface="ALS Sector Regular" pitchFamily="50" charset="0"/>
            </a:endParaRPr>
          </a:p>
        </p:txBody>
      </p:sp>
      <p:grpSp>
        <p:nvGrpSpPr>
          <p:cNvPr id="312373" name="Group 53"/>
          <p:cNvGrpSpPr>
            <a:grpSpLocks/>
          </p:cNvGrpSpPr>
          <p:nvPr/>
        </p:nvGrpSpPr>
        <p:grpSpPr bwMode="auto">
          <a:xfrm>
            <a:off x="5232400" y="4206876"/>
            <a:ext cx="6163733" cy="1236663"/>
            <a:chOff x="2472" y="2650"/>
            <a:chExt cx="2912" cy="779"/>
          </a:xfrm>
        </p:grpSpPr>
        <p:sp>
          <p:nvSpPr>
            <p:cNvPr id="312348" name="Freeform 28"/>
            <p:cNvSpPr>
              <a:spLocks/>
            </p:cNvSpPr>
            <p:nvPr/>
          </p:nvSpPr>
          <p:spPr bwMode="gray">
            <a:xfrm>
              <a:off x="2705" y="2650"/>
              <a:ext cx="2393" cy="331"/>
            </a:xfrm>
            <a:custGeom>
              <a:avLst/>
              <a:gdLst>
                <a:gd name="T0" fmla="*/ 0 w 3947"/>
                <a:gd name="T1" fmla="*/ 459 h 460"/>
                <a:gd name="T2" fmla="*/ 3573 w 3947"/>
                <a:gd name="T3" fmla="*/ 459 h 460"/>
                <a:gd name="T4" fmla="*/ 3946 w 3947"/>
                <a:gd name="T5" fmla="*/ 0 h 460"/>
                <a:gd name="T6" fmla="*/ 505 w 3947"/>
                <a:gd name="T7" fmla="*/ 0 h 460"/>
                <a:gd name="T8" fmla="*/ 0 w 3947"/>
                <a:gd name="T9" fmla="*/ 459 h 460"/>
              </a:gdLst>
              <a:ahLst/>
              <a:cxnLst>
                <a:cxn ang="0">
                  <a:pos x="T0" y="T1"/>
                </a:cxn>
                <a:cxn ang="0">
                  <a:pos x="T2" y="T3"/>
                </a:cxn>
                <a:cxn ang="0">
                  <a:pos x="T4" y="T5"/>
                </a:cxn>
                <a:cxn ang="0">
                  <a:pos x="T6" y="T7"/>
                </a:cxn>
                <a:cxn ang="0">
                  <a:pos x="T8" y="T9"/>
                </a:cxn>
              </a:cxnLst>
              <a:rect l="0" t="0" r="r" b="b"/>
              <a:pathLst>
                <a:path w="3947" h="460">
                  <a:moveTo>
                    <a:pt x="0" y="459"/>
                  </a:moveTo>
                  <a:lnTo>
                    <a:pt x="3573" y="459"/>
                  </a:lnTo>
                  <a:lnTo>
                    <a:pt x="3946" y="0"/>
                  </a:lnTo>
                  <a:lnTo>
                    <a:pt x="505" y="0"/>
                  </a:lnTo>
                  <a:lnTo>
                    <a:pt x="0" y="459"/>
                  </a:lnTo>
                </a:path>
              </a:pathLst>
            </a:custGeom>
            <a:gradFill rotWithShape="0">
              <a:gsLst>
                <a:gs pos="0">
                  <a:schemeClr val="hlink"/>
                </a:gs>
                <a:gs pos="100000">
                  <a:schemeClr val="hlink">
                    <a:gamma/>
                    <a:shade val="63529"/>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grpSp>
          <p:nvGrpSpPr>
            <p:cNvPr id="12321" name="Group 49"/>
            <p:cNvGrpSpPr>
              <a:grpSpLocks/>
            </p:cNvGrpSpPr>
            <p:nvPr/>
          </p:nvGrpSpPr>
          <p:grpSpPr bwMode="auto">
            <a:xfrm>
              <a:off x="2472" y="2650"/>
              <a:ext cx="2912" cy="779"/>
              <a:chOff x="2472" y="2650"/>
              <a:chExt cx="2912" cy="779"/>
            </a:xfrm>
          </p:grpSpPr>
          <p:sp>
            <p:nvSpPr>
              <p:cNvPr id="312347" name="Freeform 27"/>
              <p:cNvSpPr>
                <a:spLocks/>
              </p:cNvSpPr>
              <p:nvPr/>
            </p:nvSpPr>
            <p:spPr bwMode="gray">
              <a:xfrm>
                <a:off x="4870" y="2650"/>
                <a:ext cx="514" cy="778"/>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gradFill rotWithShape="0">
                <a:gsLst>
                  <a:gs pos="0">
                    <a:schemeClr val="hlink">
                      <a:gamma/>
                      <a:shade val="69804"/>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sp>
            <p:nvSpPr>
              <p:cNvPr id="12323" name="Freeform 29"/>
              <p:cNvSpPr>
                <a:spLocks/>
              </p:cNvSpPr>
              <p:nvPr/>
            </p:nvSpPr>
            <p:spPr bwMode="gray">
              <a:xfrm>
                <a:off x="2472" y="2980"/>
                <a:ext cx="2642" cy="449"/>
              </a:xfrm>
              <a:custGeom>
                <a:avLst/>
                <a:gdLst>
                  <a:gd name="T0" fmla="*/ 85 w 4357"/>
                  <a:gd name="T1" fmla="*/ 0 h 623"/>
                  <a:gd name="T2" fmla="*/ 882 w 4357"/>
                  <a:gd name="T3" fmla="*/ 0 h 623"/>
                  <a:gd name="T4" fmla="*/ 971 w 4357"/>
                  <a:gd name="T5" fmla="*/ 233 h 623"/>
                  <a:gd name="T6" fmla="*/ 0 w 4357"/>
                  <a:gd name="T7" fmla="*/ 233 h 623"/>
                  <a:gd name="T8" fmla="*/ 85 w 4357"/>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 h="623">
                    <a:moveTo>
                      <a:pt x="383" y="0"/>
                    </a:moveTo>
                    <a:lnTo>
                      <a:pt x="3954" y="0"/>
                    </a:lnTo>
                    <a:lnTo>
                      <a:pt x="4356" y="622"/>
                    </a:lnTo>
                    <a:lnTo>
                      <a:pt x="0" y="622"/>
                    </a:lnTo>
                    <a:lnTo>
                      <a:pt x="383" y="0"/>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312374" name="Group 54"/>
          <p:cNvGrpSpPr>
            <a:grpSpLocks/>
          </p:cNvGrpSpPr>
          <p:nvPr/>
        </p:nvGrpSpPr>
        <p:grpSpPr bwMode="auto">
          <a:xfrm>
            <a:off x="5818718" y="3506788"/>
            <a:ext cx="4883149" cy="1119187"/>
            <a:chOff x="2749" y="2209"/>
            <a:chExt cx="2307" cy="705"/>
          </a:xfrm>
        </p:grpSpPr>
        <p:sp>
          <p:nvSpPr>
            <p:cNvPr id="312351" name="Freeform 31"/>
            <p:cNvSpPr>
              <a:spLocks/>
            </p:cNvSpPr>
            <p:nvPr/>
          </p:nvSpPr>
          <p:spPr bwMode="gray">
            <a:xfrm>
              <a:off x="2977" y="2209"/>
              <a:ext cx="1797" cy="248"/>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Lst>
              <a:ahLst/>
              <a:cxnLst>
                <a:cxn ang="0">
                  <a:pos x="T0" y="T1"/>
                </a:cxn>
                <a:cxn ang="0">
                  <a:pos x="T2" y="T3"/>
                </a:cxn>
                <a:cxn ang="0">
                  <a:pos x="T4" y="T5"/>
                </a:cxn>
                <a:cxn ang="0">
                  <a:pos x="T6" y="T7"/>
                </a:cxn>
                <a:cxn ang="0">
                  <a:pos x="T8" y="T9"/>
                </a:cxn>
              </a:cxnLst>
              <a:rect l="0" t="0" r="r" b="b"/>
              <a:pathLst>
                <a:path w="2964" h="344">
                  <a:moveTo>
                    <a:pt x="0" y="343"/>
                  </a:moveTo>
                  <a:lnTo>
                    <a:pt x="2684" y="343"/>
                  </a:lnTo>
                  <a:lnTo>
                    <a:pt x="2963" y="0"/>
                  </a:lnTo>
                  <a:lnTo>
                    <a:pt x="531" y="1"/>
                  </a:lnTo>
                  <a:lnTo>
                    <a:pt x="0" y="343"/>
                  </a:lnTo>
                </a:path>
              </a:pathLst>
            </a:custGeom>
            <a:gradFill rotWithShape="1">
              <a:gsLst>
                <a:gs pos="0">
                  <a:schemeClr val="accent2"/>
                </a:gs>
                <a:gs pos="100000">
                  <a:schemeClr val="accent2">
                    <a:gamma/>
                    <a:shade val="44314"/>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grpSp>
          <p:nvGrpSpPr>
            <p:cNvPr id="12317" name="Group 50"/>
            <p:cNvGrpSpPr>
              <a:grpSpLocks/>
            </p:cNvGrpSpPr>
            <p:nvPr/>
          </p:nvGrpSpPr>
          <p:grpSpPr bwMode="auto">
            <a:xfrm>
              <a:off x="2749" y="2209"/>
              <a:ext cx="2307" cy="705"/>
              <a:chOff x="2749" y="2209"/>
              <a:chExt cx="2307" cy="705"/>
            </a:xfrm>
          </p:grpSpPr>
          <p:sp>
            <p:nvSpPr>
              <p:cNvPr id="312350" name="Freeform 30"/>
              <p:cNvSpPr>
                <a:spLocks/>
              </p:cNvSpPr>
              <p:nvPr/>
            </p:nvSpPr>
            <p:spPr bwMode="gray">
              <a:xfrm>
                <a:off x="4602" y="2209"/>
                <a:ext cx="454" cy="705"/>
              </a:xfrm>
              <a:custGeom>
                <a:avLst/>
                <a:gdLst>
                  <a:gd name="T0" fmla="*/ 382 w 749"/>
                  <a:gd name="T1" fmla="*/ 976 h 977"/>
                  <a:gd name="T2" fmla="*/ 0 w 749"/>
                  <a:gd name="T3" fmla="*/ 342 h 977"/>
                  <a:gd name="T4" fmla="*/ 280 w 749"/>
                  <a:gd name="T5" fmla="*/ 0 h 977"/>
                  <a:gd name="T6" fmla="*/ 748 w 749"/>
                  <a:gd name="T7" fmla="*/ 538 h 977"/>
                  <a:gd name="T8" fmla="*/ 382 w 749"/>
                  <a:gd name="T9" fmla="*/ 976 h 977"/>
                </a:gdLst>
                <a:ahLst/>
                <a:cxnLst>
                  <a:cxn ang="0">
                    <a:pos x="T0" y="T1"/>
                  </a:cxn>
                  <a:cxn ang="0">
                    <a:pos x="T2" y="T3"/>
                  </a:cxn>
                  <a:cxn ang="0">
                    <a:pos x="T4" y="T5"/>
                  </a:cxn>
                  <a:cxn ang="0">
                    <a:pos x="T6" y="T7"/>
                  </a:cxn>
                  <a:cxn ang="0">
                    <a:pos x="T8" y="T9"/>
                  </a:cxn>
                </a:cxnLst>
                <a:rect l="0" t="0" r="r" b="b"/>
                <a:pathLst>
                  <a:path w="749" h="977">
                    <a:moveTo>
                      <a:pt x="382" y="976"/>
                    </a:moveTo>
                    <a:lnTo>
                      <a:pt x="0" y="342"/>
                    </a:lnTo>
                    <a:lnTo>
                      <a:pt x="280" y="0"/>
                    </a:lnTo>
                    <a:lnTo>
                      <a:pt x="748" y="538"/>
                    </a:lnTo>
                    <a:lnTo>
                      <a:pt x="382" y="976"/>
                    </a:lnTo>
                  </a:path>
                </a:pathLst>
              </a:custGeom>
              <a:gradFill rotWithShape="0">
                <a:gsLst>
                  <a:gs pos="0">
                    <a:schemeClr val="accent2">
                      <a:gamma/>
                      <a:shade val="72941"/>
                      <a:invGamma/>
                    </a:schemeClr>
                  </a:gs>
                  <a:gs pos="100000">
                    <a:schemeClr val="accent2"/>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sp>
            <p:nvSpPr>
              <p:cNvPr id="12319" name="Freeform 32"/>
              <p:cNvSpPr>
                <a:spLocks/>
              </p:cNvSpPr>
              <p:nvPr/>
            </p:nvSpPr>
            <p:spPr bwMode="gray">
              <a:xfrm>
                <a:off x="2749" y="2457"/>
                <a:ext cx="2087" cy="457"/>
              </a:xfrm>
              <a:custGeom>
                <a:avLst/>
                <a:gdLst>
                  <a:gd name="T0" fmla="*/ 0 w 3443"/>
                  <a:gd name="T1" fmla="*/ 237 h 634"/>
                  <a:gd name="T2" fmla="*/ 766 w 3443"/>
                  <a:gd name="T3" fmla="*/ 237 h 634"/>
                  <a:gd name="T4" fmla="*/ 681 w 3443"/>
                  <a:gd name="T5" fmla="*/ 0 h 634"/>
                  <a:gd name="T6" fmla="*/ 84 w 3443"/>
                  <a:gd name="T7" fmla="*/ 0 h 634"/>
                  <a:gd name="T8" fmla="*/ 0 w 3443"/>
                  <a:gd name="T9" fmla="*/ 237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312375" name="Group 55"/>
          <p:cNvGrpSpPr>
            <a:grpSpLocks/>
          </p:cNvGrpSpPr>
          <p:nvPr/>
        </p:nvGrpSpPr>
        <p:grpSpPr bwMode="auto">
          <a:xfrm>
            <a:off x="6383867" y="2814639"/>
            <a:ext cx="3630084" cy="973137"/>
            <a:chOff x="3016" y="1773"/>
            <a:chExt cx="1715" cy="613"/>
          </a:xfrm>
        </p:grpSpPr>
        <p:sp>
          <p:nvSpPr>
            <p:cNvPr id="312354" name="Freeform 34"/>
            <p:cNvSpPr>
              <a:spLocks/>
            </p:cNvSpPr>
            <p:nvPr/>
          </p:nvSpPr>
          <p:spPr bwMode="gray">
            <a:xfrm>
              <a:off x="3247" y="1773"/>
              <a:ext cx="1200" cy="166"/>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Lst>
              <a:ahLst/>
              <a:cxnLst>
                <a:cxn ang="0">
                  <a:pos x="T0" y="T1"/>
                </a:cxn>
                <a:cxn ang="0">
                  <a:pos x="T2" y="T3"/>
                </a:cxn>
                <a:cxn ang="0">
                  <a:pos x="T4" y="T5"/>
                </a:cxn>
                <a:cxn ang="0">
                  <a:pos x="T6" y="T7"/>
                </a:cxn>
                <a:cxn ang="0">
                  <a:pos x="T8" y="T9"/>
                </a:cxn>
              </a:cxnLst>
              <a:rect l="0" t="0" r="r" b="b"/>
              <a:pathLst>
                <a:path w="1980" h="229">
                  <a:moveTo>
                    <a:pt x="0" y="228"/>
                  </a:moveTo>
                  <a:lnTo>
                    <a:pt x="1791" y="228"/>
                  </a:lnTo>
                  <a:lnTo>
                    <a:pt x="1979" y="0"/>
                  </a:lnTo>
                  <a:lnTo>
                    <a:pt x="500" y="0"/>
                  </a:lnTo>
                  <a:lnTo>
                    <a:pt x="0" y="228"/>
                  </a:lnTo>
                </a:path>
              </a:pathLst>
            </a:custGeom>
            <a:gradFill rotWithShape="0">
              <a:gsLst>
                <a:gs pos="0">
                  <a:schemeClr val="hlink"/>
                </a:gs>
                <a:gs pos="100000">
                  <a:schemeClr val="hlink">
                    <a:gamma/>
                    <a:shade val="47451"/>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grpSp>
          <p:nvGrpSpPr>
            <p:cNvPr id="12313" name="Group 51"/>
            <p:cNvGrpSpPr>
              <a:grpSpLocks/>
            </p:cNvGrpSpPr>
            <p:nvPr/>
          </p:nvGrpSpPr>
          <p:grpSpPr bwMode="auto">
            <a:xfrm>
              <a:off x="3016" y="1773"/>
              <a:ext cx="1715" cy="613"/>
              <a:chOff x="3016" y="1773"/>
              <a:chExt cx="1715" cy="613"/>
            </a:xfrm>
          </p:grpSpPr>
          <p:sp>
            <p:nvSpPr>
              <p:cNvPr id="12314" name="Freeform 33"/>
              <p:cNvSpPr>
                <a:spLocks/>
              </p:cNvSpPr>
              <p:nvPr/>
            </p:nvSpPr>
            <p:spPr bwMode="gray">
              <a:xfrm>
                <a:off x="4334" y="1773"/>
                <a:ext cx="397" cy="613"/>
              </a:xfrm>
              <a:custGeom>
                <a:avLst/>
                <a:gdLst>
                  <a:gd name="T0" fmla="*/ 0 w 655"/>
                  <a:gd name="T1" fmla="*/ 87 h 849"/>
                  <a:gd name="T2" fmla="*/ 86 w 655"/>
                  <a:gd name="T3" fmla="*/ 319 h 849"/>
                  <a:gd name="T4" fmla="*/ 145 w 655"/>
                  <a:gd name="T5" fmla="*/ 200 h 849"/>
                  <a:gd name="T6" fmla="*/ 42 w 655"/>
                  <a:gd name="T7" fmla="*/ 0 h 849"/>
                  <a:gd name="T8" fmla="*/ 0 w 655"/>
                  <a:gd name="T9" fmla="*/ 87 h 8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5" h="849">
                    <a:moveTo>
                      <a:pt x="0" y="230"/>
                    </a:moveTo>
                    <a:lnTo>
                      <a:pt x="387" y="848"/>
                    </a:lnTo>
                    <a:lnTo>
                      <a:pt x="654" y="531"/>
                    </a:lnTo>
                    <a:lnTo>
                      <a:pt x="188" y="0"/>
                    </a:lnTo>
                    <a:lnTo>
                      <a:pt x="0" y="230"/>
                    </a:lnTo>
                  </a:path>
                </a:pathLst>
              </a:custGeom>
              <a:solidFill>
                <a:schemeClr val="tx1"/>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15" name="Freeform 35"/>
              <p:cNvSpPr>
                <a:spLocks/>
              </p:cNvSpPr>
              <p:nvPr/>
            </p:nvSpPr>
            <p:spPr bwMode="gray">
              <a:xfrm>
                <a:off x="3016" y="1938"/>
                <a:ext cx="1553" cy="448"/>
              </a:xfrm>
              <a:custGeom>
                <a:avLst/>
                <a:gdLst>
                  <a:gd name="T0" fmla="*/ 0 w 2561"/>
                  <a:gd name="T1" fmla="*/ 232 h 621"/>
                  <a:gd name="T2" fmla="*/ 571 w 2561"/>
                  <a:gd name="T3" fmla="*/ 232 h 621"/>
                  <a:gd name="T4" fmla="*/ 485 w 2561"/>
                  <a:gd name="T5" fmla="*/ 0 h 621"/>
                  <a:gd name="T6" fmla="*/ 86 w 2561"/>
                  <a:gd name="T7" fmla="*/ 0 h 621"/>
                  <a:gd name="T8" fmla="*/ 0 w 2561"/>
                  <a:gd name="T9" fmla="*/ 232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solidFill>
                <a:schemeClr val="tx1"/>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312376" name="Group 56"/>
          <p:cNvGrpSpPr>
            <a:grpSpLocks/>
          </p:cNvGrpSpPr>
          <p:nvPr/>
        </p:nvGrpSpPr>
        <p:grpSpPr bwMode="auto">
          <a:xfrm>
            <a:off x="6955367" y="2112964"/>
            <a:ext cx="2368551" cy="846137"/>
            <a:chOff x="3286" y="1331"/>
            <a:chExt cx="1119" cy="533"/>
          </a:xfrm>
        </p:grpSpPr>
        <p:sp>
          <p:nvSpPr>
            <p:cNvPr id="312357" name="Freeform 37"/>
            <p:cNvSpPr>
              <a:spLocks/>
            </p:cNvSpPr>
            <p:nvPr/>
          </p:nvSpPr>
          <p:spPr bwMode="gray">
            <a:xfrm>
              <a:off x="3522" y="1331"/>
              <a:ext cx="599" cy="80"/>
            </a:xfrm>
            <a:custGeom>
              <a:avLst/>
              <a:gdLst>
                <a:gd name="T0" fmla="*/ 0 w 987"/>
                <a:gd name="T1" fmla="*/ 109 h 110"/>
                <a:gd name="T2" fmla="*/ 889 w 987"/>
                <a:gd name="T3" fmla="*/ 109 h 110"/>
                <a:gd name="T4" fmla="*/ 986 w 987"/>
                <a:gd name="T5" fmla="*/ 0 h 110"/>
                <a:gd name="T6" fmla="*/ 308 w 987"/>
                <a:gd name="T7" fmla="*/ 0 h 110"/>
                <a:gd name="T8" fmla="*/ 0 w 987"/>
                <a:gd name="T9" fmla="*/ 109 h 110"/>
              </a:gdLst>
              <a:ahLst/>
              <a:cxnLst>
                <a:cxn ang="0">
                  <a:pos x="T0" y="T1"/>
                </a:cxn>
                <a:cxn ang="0">
                  <a:pos x="T2" y="T3"/>
                </a:cxn>
                <a:cxn ang="0">
                  <a:pos x="T4" y="T5"/>
                </a:cxn>
                <a:cxn ang="0">
                  <a:pos x="T6" y="T7"/>
                </a:cxn>
                <a:cxn ang="0">
                  <a:pos x="T8" y="T9"/>
                </a:cxn>
              </a:cxnLst>
              <a:rect l="0" t="0" r="r" b="b"/>
              <a:pathLst>
                <a:path w="987" h="110">
                  <a:moveTo>
                    <a:pt x="0" y="109"/>
                  </a:moveTo>
                  <a:lnTo>
                    <a:pt x="889" y="109"/>
                  </a:lnTo>
                  <a:lnTo>
                    <a:pt x="986" y="0"/>
                  </a:lnTo>
                  <a:lnTo>
                    <a:pt x="308" y="0"/>
                  </a:lnTo>
                  <a:lnTo>
                    <a:pt x="0" y="109"/>
                  </a:lnTo>
                </a:path>
              </a:pathLst>
            </a:custGeom>
            <a:gradFill rotWithShape="0">
              <a:gsLst>
                <a:gs pos="0">
                  <a:schemeClr val="accent2"/>
                </a:gs>
                <a:gs pos="100000">
                  <a:schemeClr val="accent2">
                    <a:gamma/>
                    <a:shade val="50980"/>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grpSp>
          <p:nvGrpSpPr>
            <p:cNvPr id="12309" name="Group 52"/>
            <p:cNvGrpSpPr>
              <a:grpSpLocks/>
            </p:cNvGrpSpPr>
            <p:nvPr/>
          </p:nvGrpSpPr>
          <p:grpSpPr bwMode="auto">
            <a:xfrm>
              <a:off x="3286" y="1331"/>
              <a:ext cx="1119" cy="533"/>
              <a:chOff x="3286" y="1331"/>
              <a:chExt cx="1119" cy="533"/>
            </a:xfrm>
          </p:grpSpPr>
          <p:sp>
            <p:nvSpPr>
              <p:cNvPr id="12310" name="Freeform 36"/>
              <p:cNvSpPr>
                <a:spLocks/>
              </p:cNvSpPr>
              <p:nvPr/>
            </p:nvSpPr>
            <p:spPr bwMode="gray">
              <a:xfrm>
                <a:off x="4063" y="1331"/>
                <a:ext cx="342" cy="533"/>
              </a:xfrm>
              <a:custGeom>
                <a:avLst/>
                <a:gdLst>
                  <a:gd name="T0" fmla="*/ 86 w 564"/>
                  <a:gd name="T1" fmla="*/ 277 h 738"/>
                  <a:gd name="T2" fmla="*/ 126 w 564"/>
                  <a:gd name="T3" fmla="*/ 199 h 738"/>
                  <a:gd name="T4" fmla="*/ 22 w 564"/>
                  <a:gd name="T5" fmla="*/ 0 h 738"/>
                  <a:gd name="T6" fmla="*/ 0 w 564"/>
                  <a:gd name="T7" fmla="*/ 42 h 738"/>
                  <a:gd name="T8" fmla="*/ 86 w 564"/>
                  <a:gd name="T9" fmla="*/ 277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738">
                    <a:moveTo>
                      <a:pt x="385" y="737"/>
                    </a:moveTo>
                    <a:lnTo>
                      <a:pt x="563" y="527"/>
                    </a:lnTo>
                    <a:lnTo>
                      <a:pt x="97" y="0"/>
                    </a:lnTo>
                    <a:lnTo>
                      <a:pt x="0" y="111"/>
                    </a:lnTo>
                    <a:lnTo>
                      <a:pt x="385" y="737"/>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11" name="Freeform 38"/>
              <p:cNvSpPr>
                <a:spLocks/>
              </p:cNvSpPr>
              <p:nvPr/>
            </p:nvSpPr>
            <p:spPr bwMode="gray">
              <a:xfrm>
                <a:off x="3286" y="1410"/>
                <a:ext cx="1012" cy="454"/>
              </a:xfrm>
              <a:custGeom>
                <a:avLst/>
                <a:gdLst>
                  <a:gd name="T0" fmla="*/ 0 w 1669"/>
                  <a:gd name="T1" fmla="*/ 236 h 629"/>
                  <a:gd name="T2" fmla="*/ 372 w 1669"/>
                  <a:gd name="T3" fmla="*/ 236 h 629"/>
                  <a:gd name="T4" fmla="*/ 286 w 1669"/>
                  <a:gd name="T5" fmla="*/ 0 h 629"/>
                  <a:gd name="T6" fmla="*/ 86 w 1669"/>
                  <a:gd name="T7" fmla="*/ 0 h 629"/>
                  <a:gd name="T8" fmla="*/ 0 w 1669"/>
                  <a:gd name="T9" fmla="*/ 236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629">
                    <a:moveTo>
                      <a:pt x="0" y="628"/>
                    </a:moveTo>
                    <a:lnTo>
                      <a:pt x="1668" y="628"/>
                    </a:lnTo>
                    <a:lnTo>
                      <a:pt x="1281" y="0"/>
                    </a:lnTo>
                    <a:lnTo>
                      <a:pt x="388" y="0"/>
                    </a:lnTo>
                    <a:lnTo>
                      <a:pt x="0" y="628"/>
                    </a:lnTo>
                  </a:path>
                </a:pathLst>
              </a:custGeom>
              <a:solidFill>
                <a:schemeClr val="fo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312377" name="Group 57"/>
          <p:cNvGrpSpPr>
            <a:grpSpLocks/>
          </p:cNvGrpSpPr>
          <p:nvPr/>
        </p:nvGrpSpPr>
        <p:grpSpPr bwMode="auto">
          <a:xfrm>
            <a:off x="7524751" y="1412875"/>
            <a:ext cx="1109133" cy="715963"/>
            <a:chOff x="3555" y="890"/>
            <a:chExt cx="524" cy="451"/>
          </a:xfrm>
        </p:grpSpPr>
        <p:sp>
          <p:nvSpPr>
            <p:cNvPr id="312359" name="Freeform 39"/>
            <p:cNvSpPr>
              <a:spLocks/>
            </p:cNvSpPr>
            <p:nvPr/>
          </p:nvSpPr>
          <p:spPr bwMode="gray">
            <a:xfrm>
              <a:off x="3789" y="890"/>
              <a:ext cx="290" cy="451"/>
            </a:xfrm>
            <a:custGeom>
              <a:avLst/>
              <a:gdLst>
                <a:gd name="T0" fmla="*/ 387 w 477"/>
                <a:gd name="T1" fmla="*/ 624 h 625"/>
                <a:gd name="T2" fmla="*/ 476 w 477"/>
                <a:gd name="T3" fmla="*/ 527 h 625"/>
                <a:gd name="T4" fmla="*/ 0 w 477"/>
                <a:gd name="T5" fmla="*/ 0 h 625"/>
                <a:gd name="T6" fmla="*/ 387 w 477"/>
                <a:gd name="T7" fmla="*/ 624 h 625"/>
              </a:gdLst>
              <a:ahLst/>
              <a:cxnLst>
                <a:cxn ang="0">
                  <a:pos x="T0" y="T1"/>
                </a:cxn>
                <a:cxn ang="0">
                  <a:pos x="T2" y="T3"/>
                </a:cxn>
                <a:cxn ang="0">
                  <a:pos x="T4" y="T5"/>
                </a:cxn>
                <a:cxn ang="0">
                  <a:pos x="T6" y="T7"/>
                </a:cxn>
              </a:cxnLst>
              <a:rect l="0" t="0" r="r" b="b"/>
              <a:pathLst>
                <a:path w="477" h="625">
                  <a:moveTo>
                    <a:pt x="387" y="624"/>
                  </a:moveTo>
                  <a:lnTo>
                    <a:pt x="476" y="527"/>
                  </a:lnTo>
                  <a:lnTo>
                    <a:pt x="0" y="0"/>
                  </a:lnTo>
                  <a:lnTo>
                    <a:pt x="387" y="624"/>
                  </a:lnTo>
                </a:path>
              </a:pathLst>
            </a:custGeom>
            <a:gradFill rotWithShape="0">
              <a:gsLst>
                <a:gs pos="0">
                  <a:schemeClr val="hlink">
                    <a:gamma/>
                    <a:shade val="79216"/>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latin typeface="Arial" panose="020B0604020202020204" pitchFamily="34" charset="0"/>
              </a:endParaRPr>
            </a:p>
          </p:txBody>
        </p:sp>
        <p:sp>
          <p:nvSpPr>
            <p:cNvPr id="12307" name="Freeform 40"/>
            <p:cNvSpPr>
              <a:spLocks/>
            </p:cNvSpPr>
            <p:nvPr/>
          </p:nvSpPr>
          <p:spPr bwMode="gray">
            <a:xfrm>
              <a:off x="3555" y="890"/>
              <a:ext cx="469" cy="451"/>
            </a:xfrm>
            <a:custGeom>
              <a:avLst/>
              <a:gdLst>
                <a:gd name="T0" fmla="*/ 0 w 773"/>
                <a:gd name="T1" fmla="*/ 235 h 625"/>
                <a:gd name="T2" fmla="*/ 172 w 773"/>
                <a:gd name="T3" fmla="*/ 235 h 625"/>
                <a:gd name="T4" fmla="*/ 87 w 773"/>
                <a:gd name="T5" fmla="*/ 0 h 625"/>
                <a:gd name="T6" fmla="*/ 0 w 773"/>
                <a:gd name="T7" fmla="*/ 235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solidFill>
              <a:schemeClr val="accent1"/>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12368" name="Text Box 48"/>
          <p:cNvSpPr txBox="1">
            <a:spLocks noChangeArrowheads="1"/>
          </p:cNvSpPr>
          <p:nvPr/>
        </p:nvSpPr>
        <p:spPr bwMode="auto">
          <a:xfrm>
            <a:off x="3983567" y="1484313"/>
            <a:ext cx="2585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i="1" dirty="0">
                <a:solidFill>
                  <a:srgbClr val="084F7F"/>
                </a:solidFill>
                <a:latin typeface="ALS Sector Regular" pitchFamily="50" charset="0"/>
                <a:cs typeface="ALS Sector Regular" pitchFamily="50" charset="0"/>
              </a:rPr>
              <a:t>Персоналізація</a:t>
            </a:r>
            <a:endParaRPr lang="en-US" altLang="uk-UA" sz="2400" b="1" i="1" dirty="0">
              <a:solidFill>
                <a:srgbClr val="084F7F"/>
              </a:solidFill>
              <a:latin typeface="ALS Sector Regular" pitchFamily="50" charset="0"/>
              <a:cs typeface="ALS Sector Regular" pitchFamily="50" charset="0"/>
            </a:endParaRPr>
          </a:p>
        </p:txBody>
      </p:sp>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2" name="Заголовок 1"/>
          <p:cNvSpPr>
            <a:spLocks noGrp="1"/>
          </p:cNvSpPr>
          <p:nvPr>
            <p:ph type="title"/>
          </p:nvPr>
        </p:nvSpPr>
        <p:spPr>
          <a:xfrm>
            <a:off x="409120" y="131989"/>
            <a:ext cx="10515600" cy="1325563"/>
          </a:xfrm>
        </p:spPr>
        <p:txBody>
          <a:bodyPr>
            <a:normAutofit/>
          </a:bodyPr>
          <a:lstStyle/>
          <a:p>
            <a:r>
              <a:rPr lang="uk-UA" sz="4000" b="1" dirty="0">
                <a:latin typeface="ALS Sector Regular" pitchFamily="50" charset="0"/>
                <a:cs typeface="ALS Sector Regular" pitchFamily="50" charset="0"/>
              </a:rPr>
              <a:t>Створення вартості в економіці вражень можливо досягти такими чином</a:t>
            </a:r>
            <a:r>
              <a:rPr lang="uk-UA" sz="4000" b="1" dirty="0" smtClean="0">
                <a:latin typeface="ALS Sector Regular" pitchFamily="50" charset="0"/>
                <a:cs typeface="ALS Sector Regular" pitchFamily="50" charset="0"/>
              </a:rPr>
              <a:t>:</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30113328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12373"/>
                                        </p:tgtEl>
                                        <p:attrNameLst>
                                          <p:attrName>style.visibility</p:attrName>
                                        </p:attrNameLst>
                                      </p:cBhvr>
                                      <p:to>
                                        <p:strVal val="visible"/>
                                      </p:to>
                                    </p:set>
                                    <p:anim calcmode="lin" valueType="num">
                                      <p:cBhvr>
                                        <p:cTn id="7" dur="1000" fill="hold"/>
                                        <p:tgtEl>
                                          <p:spTgt spid="312373"/>
                                        </p:tgtEl>
                                        <p:attrNameLst>
                                          <p:attrName>ppt_x</p:attrName>
                                        </p:attrNameLst>
                                      </p:cBhvr>
                                      <p:tavLst>
                                        <p:tav tm="0">
                                          <p:val>
                                            <p:strVal val="#ppt_x-.2"/>
                                          </p:val>
                                        </p:tav>
                                        <p:tav tm="100000">
                                          <p:val>
                                            <p:strVal val="#ppt_x"/>
                                          </p:val>
                                        </p:tav>
                                      </p:tavLst>
                                    </p:anim>
                                    <p:anim calcmode="lin" valueType="num">
                                      <p:cBhvr>
                                        <p:cTn id="8" dur="1000" fill="hold"/>
                                        <p:tgtEl>
                                          <p:spTgt spid="3123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2373"/>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12345"/>
                                        </p:tgtEl>
                                        <p:attrNameLst>
                                          <p:attrName>style.visibility</p:attrName>
                                        </p:attrNameLst>
                                      </p:cBhvr>
                                      <p:to>
                                        <p:strVal val="visible"/>
                                      </p:to>
                                    </p:set>
                                    <p:anim calcmode="lin" valueType="num">
                                      <p:cBhvr>
                                        <p:cTn id="13" dur="500" fill="hold"/>
                                        <p:tgtEl>
                                          <p:spTgt spid="31234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2345"/>
                                        </p:tgtEl>
                                        <p:attrNameLst>
                                          <p:attrName>ppt_y</p:attrName>
                                        </p:attrNameLst>
                                      </p:cBhvr>
                                      <p:tavLst>
                                        <p:tav tm="0">
                                          <p:val>
                                            <p:strVal val="#ppt_y"/>
                                          </p:val>
                                        </p:tav>
                                        <p:tav tm="100000">
                                          <p:val>
                                            <p:strVal val="#ppt_y"/>
                                          </p:val>
                                        </p:tav>
                                      </p:tavLst>
                                    </p:anim>
                                    <p:anim calcmode="lin" valueType="num">
                                      <p:cBhvr>
                                        <p:cTn id="15" dur="500" fill="hold"/>
                                        <p:tgtEl>
                                          <p:spTgt spid="31234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234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2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312374"/>
                                        </p:tgtEl>
                                        <p:attrNameLst>
                                          <p:attrName>style.visibility</p:attrName>
                                        </p:attrNameLst>
                                      </p:cBhvr>
                                      <p:to>
                                        <p:strVal val="visible"/>
                                      </p:to>
                                    </p:set>
                                    <p:anim calcmode="lin" valueType="num">
                                      <p:cBhvr>
                                        <p:cTn id="22" dur="1000" fill="hold"/>
                                        <p:tgtEl>
                                          <p:spTgt spid="312374"/>
                                        </p:tgtEl>
                                        <p:attrNameLst>
                                          <p:attrName>ppt_x</p:attrName>
                                        </p:attrNameLst>
                                      </p:cBhvr>
                                      <p:tavLst>
                                        <p:tav tm="0">
                                          <p:val>
                                            <p:strVal val="#ppt_x-.2"/>
                                          </p:val>
                                        </p:tav>
                                        <p:tav tm="100000">
                                          <p:val>
                                            <p:strVal val="#ppt_x"/>
                                          </p:val>
                                        </p:tav>
                                      </p:tavLst>
                                    </p:anim>
                                    <p:anim calcmode="lin" valueType="num">
                                      <p:cBhvr>
                                        <p:cTn id="23" dur="1000" fill="hold"/>
                                        <p:tgtEl>
                                          <p:spTgt spid="3123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2374"/>
                                        </p:tgtEl>
                                      </p:cBhvr>
                                    </p:animEffect>
                                  </p:childTnLst>
                                </p:cTn>
                              </p:par>
                            </p:childTnLst>
                          </p:cTn>
                        </p:par>
                        <p:par>
                          <p:cTn id="25" fill="hold" nodeType="afterGroup">
                            <p:stCondLst>
                              <p:cond delay="1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12344"/>
                                        </p:tgtEl>
                                        <p:attrNameLst>
                                          <p:attrName>style.visibility</p:attrName>
                                        </p:attrNameLst>
                                      </p:cBhvr>
                                      <p:to>
                                        <p:strVal val="visible"/>
                                      </p:to>
                                    </p:set>
                                    <p:anim calcmode="lin" valueType="num">
                                      <p:cBhvr>
                                        <p:cTn id="28" dur="500" fill="hold"/>
                                        <p:tgtEl>
                                          <p:spTgt spid="31234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12344"/>
                                        </p:tgtEl>
                                        <p:attrNameLst>
                                          <p:attrName>ppt_y</p:attrName>
                                        </p:attrNameLst>
                                      </p:cBhvr>
                                      <p:tavLst>
                                        <p:tav tm="0">
                                          <p:val>
                                            <p:strVal val="#ppt_y"/>
                                          </p:val>
                                        </p:tav>
                                        <p:tav tm="100000">
                                          <p:val>
                                            <p:strVal val="#ppt_y"/>
                                          </p:val>
                                        </p:tav>
                                      </p:tavLst>
                                    </p:anim>
                                    <p:anim calcmode="lin" valueType="num">
                                      <p:cBhvr>
                                        <p:cTn id="30" dur="500" fill="hold"/>
                                        <p:tgtEl>
                                          <p:spTgt spid="31234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1234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123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312375"/>
                                        </p:tgtEl>
                                        <p:attrNameLst>
                                          <p:attrName>style.visibility</p:attrName>
                                        </p:attrNameLst>
                                      </p:cBhvr>
                                      <p:to>
                                        <p:strVal val="visible"/>
                                      </p:to>
                                    </p:set>
                                    <p:anim calcmode="lin" valueType="num">
                                      <p:cBhvr>
                                        <p:cTn id="37" dur="1000" fill="hold"/>
                                        <p:tgtEl>
                                          <p:spTgt spid="312375"/>
                                        </p:tgtEl>
                                        <p:attrNameLst>
                                          <p:attrName>ppt_x</p:attrName>
                                        </p:attrNameLst>
                                      </p:cBhvr>
                                      <p:tavLst>
                                        <p:tav tm="0">
                                          <p:val>
                                            <p:strVal val="#ppt_x-.2"/>
                                          </p:val>
                                        </p:tav>
                                        <p:tav tm="100000">
                                          <p:val>
                                            <p:strVal val="#ppt_x"/>
                                          </p:val>
                                        </p:tav>
                                      </p:tavLst>
                                    </p:anim>
                                    <p:anim calcmode="lin" valueType="num">
                                      <p:cBhvr>
                                        <p:cTn id="38" dur="1000" fill="hold"/>
                                        <p:tgtEl>
                                          <p:spTgt spid="31237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12375"/>
                                        </p:tgtEl>
                                      </p:cBhvr>
                                    </p:animEffect>
                                  </p:childTnLst>
                                </p:cTn>
                              </p:par>
                            </p:childTnLst>
                          </p:cTn>
                        </p:par>
                        <p:par>
                          <p:cTn id="40" fill="hold" nodeType="afterGroup">
                            <p:stCondLst>
                              <p:cond delay="1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12343"/>
                                        </p:tgtEl>
                                        <p:attrNameLst>
                                          <p:attrName>style.visibility</p:attrName>
                                        </p:attrNameLst>
                                      </p:cBhvr>
                                      <p:to>
                                        <p:strVal val="visible"/>
                                      </p:to>
                                    </p:set>
                                    <p:anim calcmode="lin" valueType="num">
                                      <p:cBhvr>
                                        <p:cTn id="43" dur="500" fill="hold"/>
                                        <p:tgtEl>
                                          <p:spTgt spid="31234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2343"/>
                                        </p:tgtEl>
                                        <p:attrNameLst>
                                          <p:attrName>ppt_y</p:attrName>
                                        </p:attrNameLst>
                                      </p:cBhvr>
                                      <p:tavLst>
                                        <p:tav tm="0">
                                          <p:val>
                                            <p:strVal val="#ppt_y"/>
                                          </p:val>
                                        </p:tav>
                                        <p:tav tm="100000">
                                          <p:val>
                                            <p:strVal val="#ppt_y"/>
                                          </p:val>
                                        </p:tav>
                                      </p:tavLst>
                                    </p:anim>
                                    <p:anim calcmode="lin" valueType="num">
                                      <p:cBhvr>
                                        <p:cTn id="45" dur="500" fill="hold"/>
                                        <p:tgtEl>
                                          <p:spTgt spid="31234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234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23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312376"/>
                                        </p:tgtEl>
                                        <p:attrNameLst>
                                          <p:attrName>style.visibility</p:attrName>
                                        </p:attrNameLst>
                                      </p:cBhvr>
                                      <p:to>
                                        <p:strVal val="visible"/>
                                      </p:to>
                                    </p:set>
                                    <p:anim calcmode="lin" valueType="num">
                                      <p:cBhvr>
                                        <p:cTn id="52" dur="1000" fill="hold"/>
                                        <p:tgtEl>
                                          <p:spTgt spid="312376"/>
                                        </p:tgtEl>
                                        <p:attrNameLst>
                                          <p:attrName>ppt_x</p:attrName>
                                        </p:attrNameLst>
                                      </p:cBhvr>
                                      <p:tavLst>
                                        <p:tav tm="0">
                                          <p:val>
                                            <p:strVal val="#ppt_x-.2"/>
                                          </p:val>
                                        </p:tav>
                                        <p:tav tm="100000">
                                          <p:val>
                                            <p:strVal val="#ppt_x"/>
                                          </p:val>
                                        </p:tav>
                                      </p:tavLst>
                                    </p:anim>
                                    <p:anim calcmode="lin" valueType="num">
                                      <p:cBhvr>
                                        <p:cTn id="53" dur="1000" fill="hold"/>
                                        <p:tgtEl>
                                          <p:spTgt spid="31237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12376"/>
                                        </p:tgtEl>
                                      </p:cBhvr>
                                    </p:animEffect>
                                  </p:childTnLst>
                                </p:cTn>
                              </p:par>
                            </p:childTnLst>
                          </p:cTn>
                        </p:par>
                        <p:par>
                          <p:cTn id="55" fill="hold" nodeType="afterGroup">
                            <p:stCondLst>
                              <p:cond delay="10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12342"/>
                                        </p:tgtEl>
                                        <p:attrNameLst>
                                          <p:attrName>style.visibility</p:attrName>
                                        </p:attrNameLst>
                                      </p:cBhvr>
                                      <p:to>
                                        <p:strVal val="visible"/>
                                      </p:to>
                                    </p:set>
                                    <p:anim calcmode="lin" valueType="num">
                                      <p:cBhvr>
                                        <p:cTn id="58" dur="500" fill="hold"/>
                                        <p:tgtEl>
                                          <p:spTgt spid="31234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12342"/>
                                        </p:tgtEl>
                                        <p:attrNameLst>
                                          <p:attrName>ppt_y</p:attrName>
                                        </p:attrNameLst>
                                      </p:cBhvr>
                                      <p:tavLst>
                                        <p:tav tm="0">
                                          <p:val>
                                            <p:strVal val="#ppt_y"/>
                                          </p:val>
                                        </p:tav>
                                        <p:tav tm="100000">
                                          <p:val>
                                            <p:strVal val="#ppt_y"/>
                                          </p:val>
                                        </p:tav>
                                      </p:tavLst>
                                    </p:anim>
                                    <p:anim calcmode="lin" valueType="num">
                                      <p:cBhvr>
                                        <p:cTn id="60" dur="500" fill="hold"/>
                                        <p:tgtEl>
                                          <p:spTgt spid="31234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1234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1234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nodeType="clickEffect">
                                  <p:stCondLst>
                                    <p:cond delay="0"/>
                                  </p:stCondLst>
                                  <p:childTnLst>
                                    <p:set>
                                      <p:cBhvr>
                                        <p:cTn id="66" dur="1" fill="hold">
                                          <p:stCondLst>
                                            <p:cond delay="0"/>
                                          </p:stCondLst>
                                        </p:cTn>
                                        <p:tgtEl>
                                          <p:spTgt spid="312377"/>
                                        </p:tgtEl>
                                        <p:attrNameLst>
                                          <p:attrName>style.visibility</p:attrName>
                                        </p:attrNameLst>
                                      </p:cBhvr>
                                      <p:to>
                                        <p:strVal val="visible"/>
                                      </p:to>
                                    </p:set>
                                    <p:anim calcmode="lin" valueType="num">
                                      <p:cBhvr>
                                        <p:cTn id="67" dur="1000" fill="hold"/>
                                        <p:tgtEl>
                                          <p:spTgt spid="312377"/>
                                        </p:tgtEl>
                                        <p:attrNameLst>
                                          <p:attrName>ppt_x</p:attrName>
                                        </p:attrNameLst>
                                      </p:cBhvr>
                                      <p:tavLst>
                                        <p:tav tm="0">
                                          <p:val>
                                            <p:strVal val="#ppt_x-.2"/>
                                          </p:val>
                                        </p:tav>
                                        <p:tav tm="100000">
                                          <p:val>
                                            <p:strVal val="#ppt_x"/>
                                          </p:val>
                                        </p:tav>
                                      </p:tavLst>
                                    </p:anim>
                                    <p:anim calcmode="lin" valueType="num">
                                      <p:cBhvr>
                                        <p:cTn id="68" dur="1000" fill="hold"/>
                                        <p:tgtEl>
                                          <p:spTgt spid="31237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12377"/>
                                        </p:tgtEl>
                                      </p:cBhvr>
                                    </p:animEffect>
                                  </p:childTnLst>
                                </p:cTn>
                              </p:par>
                            </p:childTnLst>
                          </p:cTn>
                        </p:par>
                        <p:par>
                          <p:cTn id="70" fill="hold" nodeType="afterGroup">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12368"/>
                                        </p:tgtEl>
                                        <p:attrNameLst>
                                          <p:attrName>style.visibility</p:attrName>
                                        </p:attrNameLst>
                                      </p:cBhvr>
                                      <p:to>
                                        <p:strVal val="visible"/>
                                      </p:to>
                                    </p:set>
                                    <p:anim calcmode="lin" valueType="num">
                                      <p:cBhvr>
                                        <p:cTn id="73" dur="500" fill="hold"/>
                                        <p:tgtEl>
                                          <p:spTgt spid="31236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12368"/>
                                        </p:tgtEl>
                                        <p:attrNameLst>
                                          <p:attrName>ppt_y</p:attrName>
                                        </p:attrNameLst>
                                      </p:cBhvr>
                                      <p:tavLst>
                                        <p:tav tm="0">
                                          <p:val>
                                            <p:strVal val="#ppt_y"/>
                                          </p:val>
                                        </p:tav>
                                        <p:tav tm="100000">
                                          <p:val>
                                            <p:strVal val="#ppt_y"/>
                                          </p:val>
                                        </p:tav>
                                      </p:tavLst>
                                    </p:anim>
                                    <p:anim calcmode="lin" valueType="num">
                                      <p:cBhvr>
                                        <p:cTn id="75" dur="500" fill="hold"/>
                                        <p:tgtEl>
                                          <p:spTgt spid="31236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1236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12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2" grpId="0"/>
      <p:bldP spid="312343" grpId="0"/>
      <p:bldP spid="312344" grpId="0"/>
      <p:bldP spid="312345" grpId="0"/>
      <p:bldP spid="31236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3"/>
          <p:cNvSpPr>
            <a:spLocks noChangeArrowheads="1"/>
          </p:cNvSpPr>
          <p:nvPr/>
        </p:nvSpPr>
        <p:spPr bwMode="gray">
          <a:xfrm flipV="1">
            <a:off x="0" y="-1752600"/>
            <a:ext cx="12192000" cy="6248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183 w 21600"/>
              <a:gd name="T13" fmla="*/ 0 h 21600"/>
              <a:gd name="T14" fmla="*/ 20417 w 21600"/>
              <a:gd name="T15" fmla="*/ 7512 h 21600"/>
            </a:gdLst>
            <a:ahLst/>
            <a:cxnLst>
              <a:cxn ang="T8">
                <a:pos x="T0" y="T1"/>
              </a:cxn>
              <a:cxn ang="T9">
                <a:pos x="T2" y="T3"/>
              </a:cxn>
              <a:cxn ang="T10">
                <a:pos x="T4" y="T5"/>
              </a:cxn>
              <a:cxn ang="T11">
                <a:pos x="T6" y="T7"/>
              </a:cxn>
            </a:cxnLst>
            <a:rect l="T12" t="T13" r="T14" b="T15"/>
            <a:pathLst>
              <a:path w="21600" h="21600">
                <a:moveTo>
                  <a:pt x="5265" y="6157"/>
                </a:moveTo>
                <a:cubicBezTo>
                  <a:pt x="6637" y="4521"/>
                  <a:pt x="8664" y="3576"/>
                  <a:pt x="10800" y="3576"/>
                </a:cubicBezTo>
                <a:cubicBezTo>
                  <a:pt x="12935" y="3576"/>
                  <a:pt x="14962" y="4521"/>
                  <a:pt x="16334" y="6157"/>
                </a:cubicBezTo>
                <a:lnTo>
                  <a:pt x="19074" y="3859"/>
                </a:lnTo>
                <a:cubicBezTo>
                  <a:pt x="17022" y="1412"/>
                  <a:pt x="13992" y="0"/>
                  <a:pt x="10799" y="0"/>
                </a:cubicBezTo>
                <a:cubicBezTo>
                  <a:pt x="7607" y="0"/>
                  <a:pt x="4577" y="1412"/>
                  <a:pt x="2525" y="3859"/>
                </a:cubicBezTo>
                <a:lnTo>
                  <a:pt x="5265" y="6157"/>
                </a:lnTo>
                <a:close/>
              </a:path>
            </a:pathLst>
          </a:custGeom>
          <a:gradFill rotWithShape="1">
            <a:gsLst>
              <a:gs pos="0">
                <a:srgbClr val="006699"/>
              </a:gs>
              <a:gs pos="100000">
                <a:srgbClr val="BDCBDB"/>
              </a:gs>
            </a:gsLst>
            <a:lin ang="0" scaled="1"/>
          </a:gradFill>
          <a:ln w="9525">
            <a:round/>
            <a:headEnd/>
            <a:tailEnd/>
          </a:ln>
          <a:effectLst/>
          <a:scene3d>
            <a:camera prst="legacyPerspectiveBottom">
              <a:rot lat="20099993" lon="0" rev="0"/>
            </a:camera>
            <a:lightRig rig="legacyHarsh3" dir="l"/>
          </a:scene3d>
          <a:sp3d extrusionH="2259000" prstMaterial="legacyPlastic">
            <a:bevelT w="13500" h="13500" prst="angle"/>
            <a:bevelB w="13500" h="13500" prst="angle"/>
            <a:extrusionClr>
              <a:srgbClr val="0033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30724" name="Freeform 4"/>
          <p:cNvSpPr>
            <a:spLocks/>
          </p:cNvSpPr>
          <p:nvPr/>
        </p:nvSpPr>
        <p:spPr bwMode="gray">
          <a:xfrm>
            <a:off x="922867" y="2933700"/>
            <a:ext cx="10356851" cy="3043238"/>
          </a:xfrm>
          <a:custGeom>
            <a:avLst/>
            <a:gdLst>
              <a:gd name="T0" fmla="*/ 2147483647 w 4893"/>
              <a:gd name="T1" fmla="*/ 0 h 1917"/>
              <a:gd name="T2" fmla="*/ 2147483647 w 4893"/>
              <a:gd name="T3" fmla="*/ 2147483647 h 1917"/>
              <a:gd name="T4" fmla="*/ 2147483647 w 4893"/>
              <a:gd name="T5" fmla="*/ 2147483647 h 1917"/>
              <a:gd name="T6" fmla="*/ 2147483647 w 4893"/>
              <a:gd name="T7" fmla="*/ 2147483647 h 1917"/>
              <a:gd name="T8" fmla="*/ 0 w 4893"/>
              <a:gd name="T9" fmla="*/ 2147483647 h 1917"/>
              <a:gd name="T10" fmla="*/ 2147483647 w 4893"/>
              <a:gd name="T11" fmla="*/ 2147483647 h 1917"/>
              <a:gd name="T12" fmla="*/ 2147483647 w 4893"/>
              <a:gd name="T13" fmla="*/ 0 h 19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93" h="1917">
                <a:moveTo>
                  <a:pt x="4878" y="0"/>
                </a:moveTo>
                <a:cubicBezTo>
                  <a:pt x="4878" y="0"/>
                  <a:pt x="4891" y="226"/>
                  <a:pt x="4893" y="440"/>
                </a:cubicBezTo>
                <a:cubicBezTo>
                  <a:pt x="3867" y="440"/>
                  <a:pt x="3815" y="1811"/>
                  <a:pt x="2467" y="1917"/>
                </a:cubicBezTo>
                <a:cubicBezTo>
                  <a:pt x="1073" y="1877"/>
                  <a:pt x="1309" y="493"/>
                  <a:pt x="21" y="500"/>
                </a:cubicBezTo>
                <a:lnTo>
                  <a:pt x="0" y="2"/>
                </a:lnTo>
                <a:cubicBezTo>
                  <a:pt x="620" y="518"/>
                  <a:pt x="1873" y="671"/>
                  <a:pt x="2461" y="667"/>
                </a:cubicBezTo>
                <a:cubicBezTo>
                  <a:pt x="2461" y="667"/>
                  <a:pt x="4076" y="668"/>
                  <a:pt x="4878" y="0"/>
                </a:cubicBezTo>
                <a:close/>
              </a:path>
            </a:pathLst>
          </a:custGeom>
          <a:gradFill rotWithShape="1">
            <a:gsLst>
              <a:gs pos="0">
                <a:srgbClr val="0D2D47"/>
              </a:gs>
              <a:gs pos="50000">
                <a:srgbClr val="0F5C83"/>
              </a:gs>
              <a:gs pos="100000">
                <a:srgbClr val="0D2D47"/>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68" name="Line 5"/>
          <p:cNvSpPr>
            <a:spLocks noChangeShapeType="1"/>
          </p:cNvSpPr>
          <p:nvPr/>
        </p:nvSpPr>
        <p:spPr bwMode="gray">
          <a:xfrm flipH="1">
            <a:off x="2954867" y="4900614"/>
            <a:ext cx="1166284" cy="712787"/>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69" name="Line 6"/>
          <p:cNvSpPr>
            <a:spLocks noChangeShapeType="1"/>
          </p:cNvSpPr>
          <p:nvPr/>
        </p:nvSpPr>
        <p:spPr bwMode="gray">
          <a:xfrm>
            <a:off x="7960784" y="4916489"/>
            <a:ext cx="1166283" cy="712787"/>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0" name="Line 7"/>
          <p:cNvSpPr>
            <a:spLocks noChangeShapeType="1"/>
          </p:cNvSpPr>
          <p:nvPr/>
        </p:nvSpPr>
        <p:spPr bwMode="gray">
          <a:xfrm flipH="1">
            <a:off x="889000" y="4556125"/>
            <a:ext cx="1524000" cy="331788"/>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1" name="Line 8"/>
          <p:cNvSpPr>
            <a:spLocks noChangeShapeType="1"/>
          </p:cNvSpPr>
          <p:nvPr/>
        </p:nvSpPr>
        <p:spPr bwMode="gray">
          <a:xfrm>
            <a:off x="9817101" y="4551364"/>
            <a:ext cx="1471084" cy="331787"/>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2" name="Text Box 9"/>
          <p:cNvSpPr txBox="1">
            <a:spLocks noChangeArrowheads="1"/>
          </p:cNvSpPr>
          <p:nvPr/>
        </p:nvSpPr>
        <p:spPr bwMode="gray">
          <a:xfrm>
            <a:off x="1390651" y="4203700"/>
            <a:ext cx="94107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800" b="1">
                <a:solidFill>
                  <a:schemeClr val="bg1"/>
                </a:solidFill>
                <a:latin typeface="Times New Roman" pitchFamily="18" charset="0"/>
              </a:rPr>
              <a:t>Новітні технології в </a:t>
            </a:r>
          </a:p>
          <a:p>
            <a:pPr algn="ctr">
              <a:spcBef>
                <a:spcPct val="0"/>
              </a:spcBef>
              <a:buFontTx/>
              <a:buNone/>
            </a:pPr>
            <a:r>
              <a:rPr lang="uk-UA" altLang="uk-UA" sz="2800" b="1">
                <a:solidFill>
                  <a:schemeClr val="bg1"/>
                </a:solidFill>
                <a:latin typeface="Times New Roman" pitchFamily="18" charset="0"/>
              </a:rPr>
              <a:t>екскурсійній справі</a:t>
            </a:r>
            <a:r>
              <a:rPr lang="en-US" altLang="uk-UA" sz="2800" b="1">
                <a:solidFill>
                  <a:schemeClr val="bg1"/>
                </a:solidFill>
                <a:latin typeface="Times New Roman" pitchFamily="18" charset="0"/>
              </a:rPr>
              <a:t> </a:t>
            </a:r>
          </a:p>
        </p:txBody>
      </p:sp>
      <p:sp>
        <p:nvSpPr>
          <p:cNvPr id="11273" name="Line 10"/>
          <p:cNvSpPr>
            <a:spLocks noChangeShapeType="1"/>
          </p:cNvSpPr>
          <p:nvPr/>
        </p:nvSpPr>
        <p:spPr bwMode="gray">
          <a:xfrm flipH="1">
            <a:off x="2969684" y="2911475"/>
            <a:ext cx="1166283" cy="712788"/>
          </a:xfrm>
          <a:prstGeom prst="line">
            <a:avLst/>
          </a:prstGeom>
          <a:noFill/>
          <a:ln w="9525">
            <a:solidFill>
              <a:srgbClr val="F8F8F8">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4" name="Line 11"/>
          <p:cNvSpPr>
            <a:spLocks noChangeShapeType="1"/>
          </p:cNvSpPr>
          <p:nvPr/>
        </p:nvSpPr>
        <p:spPr bwMode="gray">
          <a:xfrm>
            <a:off x="7975601" y="2927350"/>
            <a:ext cx="1166284" cy="712788"/>
          </a:xfrm>
          <a:prstGeom prst="line">
            <a:avLst/>
          </a:prstGeom>
          <a:noFill/>
          <a:ln w="9525">
            <a:solidFill>
              <a:srgbClr val="F8F8F8">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5" name="Line 12"/>
          <p:cNvSpPr>
            <a:spLocks noChangeShapeType="1"/>
          </p:cNvSpPr>
          <p:nvPr/>
        </p:nvSpPr>
        <p:spPr bwMode="gray">
          <a:xfrm>
            <a:off x="6100233" y="3109913"/>
            <a:ext cx="0" cy="825500"/>
          </a:xfrm>
          <a:prstGeom prst="line">
            <a:avLst/>
          </a:prstGeom>
          <a:noFill/>
          <a:ln w="9525">
            <a:solidFill>
              <a:srgbClr val="F8F8F8">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6" name="Freeform 13"/>
          <p:cNvSpPr>
            <a:spLocks/>
          </p:cNvSpPr>
          <p:nvPr/>
        </p:nvSpPr>
        <p:spPr bwMode="gray">
          <a:xfrm>
            <a:off x="912285" y="2924175"/>
            <a:ext cx="10325100" cy="1036638"/>
          </a:xfrm>
          <a:custGeom>
            <a:avLst/>
            <a:gdLst>
              <a:gd name="T0" fmla="*/ 0 w 4878"/>
              <a:gd name="T1" fmla="*/ 0 h 653"/>
              <a:gd name="T2" fmla="*/ 2147483647 w 4878"/>
              <a:gd name="T3" fmla="*/ 2147483647 h 653"/>
              <a:gd name="T4" fmla="*/ 2147483647 w 4878"/>
              <a:gd name="T5" fmla="*/ 2147483647 h 653"/>
              <a:gd name="T6" fmla="*/ 0 60000 65536"/>
              <a:gd name="T7" fmla="*/ 0 60000 65536"/>
              <a:gd name="T8" fmla="*/ 0 60000 65536"/>
            </a:gdLst>
            <a:ahLst/>
            <a:cxnLst>
              <a:cxn ang="T6">
                <a:pos x="T0" y="T1"/>
              </a:cxn>
              <a:cxn ang="T7">
                <a:pos x="T2" y="T3"/>
              </a:cxn>
              <a:cxn ang="T8">
                <a:pos x="T4" y="T5"/>
              </a:cxn>
            </a:cxnLst>
            <a:rect l="0" t="0" r="r" b="b"/>
            <a:pathLst>
              <a:path w="4878" h="653">
                <a:moveTo>
                  <a:pt x="0" y="0"/>
                </a:moveTo>
                <a:cubicBezTo>
                  <a:pt x="522" y="422"/>
                  <a:pt x="1577" y="653"/>
                  <a:pt x="2443" y="649"/>
                </a:cubicBezTo>
                <a:cubicBezTo>
                  <a:pt x="3387" y="645"/>
                  <a:pt x="4229" y="447"/>
                  <a:pt x="4878" y="17"/>
                </a:cubicBezTo>
              </a:path>
            </a:pathLst>
          </a:custGeom>
          <a:noFill/>
          <a:ln w="28575" cmpd="sng">
            <a:solidFill>
              <a:srgbClr val="FFFFFF">
                <a:alpha val="7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7" name="Line 14"/>
          <p:cNvSpPr>
            <a:spLocks noChangeShapeType="1"/>
          </p:cNvSpPr>
          <p:nvPr/>
        </p:nvSpPr>
        <p:spPr bwMode="gray">
          <a:xfrm flipH="1">
            <a:off x="2954867" y="4841875"/>
            <a:ext cx="1166284" cy="712788"/>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8" name="Line 15"/>
          <p:cNvSpPr>
            <a:spLocks noChangeShapeType="1"/>
          </p:cNvSpPr>
          <p:nvPr/>
        </p:nvSpPr>
        <p:spPr bwMode="gray">
          <a:xfrm>
            <a:off x="7960784" y="4857750"/>
            <a:ext cx="1166283" cy="712788"/>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9" name="Line 16"/>
          <p:cNvSpPr>
            <a:spLocks noChangeShapeType="1"/>
          </p:cNvSpPr>
          <p:nvPr/>
        </p:nvSpPr>
        <p:spPr bwMode="gray">
          <a:xfrm flipH="1">
            <a:off x="889000" y="4497389"/>
            <a:ext cx="1524000" cy="331787"/>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0" name="Line 17"/>
          <p:cNvSpPr>
            <a:spLocks noChangeShapeType="1"/>
          </p:cNvSpPr>
          <p:nvPr/>
        </p:nvSpPr>
        <p:spPr bwMode="gray">
          <a:xfrm>
            <a:off x="9817101" y="4492625"/>
            <a:ext cx="1471084" cy="331788"/>
          </a:xfrm>
          <a:prstGeom prst="line">
            <a:avLst/>
          </a:prstGeom>
          <a:noFill/>
          <a:ln w="9525">
            <a:solidFill>
              <a:srgbClr val="F8F8F8">
                <a:alpha val="1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1" name="Line 18"/>
          <p:cNvSpPr>
            <a:spLocks noChangeShapeType="1"/>
          </p:cNvSpPr>
          <p:nvPr/>
        </p:nvSpPr>
        <p:spPr bwMode="gray">
          <a:xfrm>
            <a:off x="6100233" y="3051175"/>
            <a:ext cx="0" cy="825500"/>
          </a:xfrm>
          <a:prstGeom prst="line">
            <a:avLst/>
          </a:prstGeom>
          <a:noFill/>
          <a:ln w="9525">
            <a:solidFill>
              <a:srgbClr val="F8F8F8">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30768" name="Group 48"/>
          <p:cNvGrpSpPr>
            <a:grpSpLocks/>
          </p:cNvGrpSpPr>
          <p:nvPr/>
        </p:nvGrpSpPr>
        <p:grpSpPr bwMode="auto">
          <a:xfrm>
            <a:off x="1625600" y="1709738"/>
            <a:ext cx="1727200" cy="1371600"/>
            <a:chOff x="768" y="1077"/>
            <a:chExt cx="816" cy="864"/>
          </a:xfrm>
        </p:grpSpPr>
        <p:grpSp>
          <p:nvGrpSpPr>
            <p:cNvPr id="11313" name="Group 19"/>
            <p:cNvGrpSpPr>
              <a:grpSpLocks/>
            </p:cNvGrpSpPr>
            <p:nvPr/>
          </p:nvGrpSpPr>
          <p:grpSpPr bwMode="auto">
            <a:xfrm>
              <a:off x="768" y="1077"/>
              <a:ext cx="816" cy="864"/>
              <a:chOff x="192" y="1917"/>
              <a:chExt cx="1042" cy="1102"/>
            </a:xfrm>
          </p:grpSpPr>
          <p:grpSp>
            <p:nvGrpSpPr>
              <p:cNvPr id="11315" name="Group 20"/>
              <p:cNvGrpSpPr>
                <a:grpSpLocks/>
              </p:cNvGrpSpPr>
              <p:nvPr/>
            </p:nvGrpSpPr>
            <p:grpSpPr bwMode="auto">
              <a:xfrm>
                <a:off x="192" y="1917"/>
                <a:ext cx="1042" cy="1102"/>
                <a:chOff x="192" y="1917"/>
                <a:chExt cx="1042" cy="1102"/>
              </a:xfrm>
            </p:grpSpPr>
            <p:pic>
              <p:nvPicPr>
                <p:cNvPr id="11317" name="Picture 21" descr="light_shadow"/>
                <p:cNvPicPr>
                  <a:picLocks noChangeAspect="1" noChangeArrowheads="1"/>
                </p:cNvPicPr>
                <p:nvPr/>
              </p:nvPicPr>
              <p:blipFill>
                <a:blip r:embed="rId2">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8" name="Picture 2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Oval 23"/>
                <p:cNvSpPr>
                  <a:spLocks noChangeArrowheads="1"/>
                </p:cNvSpPr>
                <p:nvPr/>
              </p:nvSpPr>
              <p:spPr bwMode="gray">
                <a:xfrm>
                  <a:off x="192" y="1917"/>
                  <a:ext cx="1035" cy="1019"/>
                </a:xfrm>
                <a:prstGeom prst="ellipse">
                  <a:avLst/>
                </a:prstGeom>
                <a:gradFill rotWithShape="1">
                  <a:gsLst>
                    <a:gs pos="0">
                      <a:srgbClr val="FCA96A">
                        <a:gamma/>
                        <a:shade val="46275"/>
                        <a:invGamma/>
                        <a:alpha val="89999"/>
                      </a:srgbClr>
                    </a:gs>
                    <a:gs pos="50000">
                      <a:srgbClr val="FCA96A">
                        <a:alpha val="55000"/>
                      </a:srgbClr>
                    </a:gs>
                    <a:gs pos="100000">
                      <a:srgbClr val="FCA96A">
                        <a:gamma/>
                        <a:shade val="4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latin typeface="Arial" panose="020B0604020202020204" pitchFamily="34" charset="0"/>
                  </a:endParaRPr>
                </a:p>
              </p:txBody>
            </p:sp>
          </p:grpSp>
          <p:pic>
            <p:nvPicPr>
              <p:cNvPr id="11316" name="Picture 2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14" name="Rectangle 31"/>
            <p:cNvSpPr>
              <a:spLocks noChangeArrowheads="1"/>
            </p:cNvSpPr>
            <p:nvPr/>
          </p:nvSpPr>
          <p:spPr bwMode="gray">
            <a:xfrm>
              <a:off x="947" y="1253"/>
              <a:ext cx="48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
                  <a:srgbClr val="FF0066"/>
                </a:buClr>
                <a:buSzPct val="75000"/>
                <a:buFontTx/>
                <a:buNone/>
              </a:pPr>
              <a:r>
                <a:rPr lang="en-US" altLang="uk-UA" sz="2000" b="1">
                  <a:solidFill>
                    <a:srgbClr val="262314"/>
                  </a:solidFill>
                  <a:latin typeface="Times New Roman" pitchFamily="18" charset="0"/>
                  <a:cs typeface="Times New Roman" pitchFamily="18" charset="0"/>
                </a:rPr>
                <a:t>Google </a:t>
              </a:r>
              <a:br>
                <a:rPr lang="en-US" altLang="uk-UA" sz="2000" b="1">
                  <a:solidFill>
                    <a:srgbClr val="262314"/>
                  </a:solidFill>
                  <a:latin typeface="Times New Roman" pitchFamily="18" charset="0"/>
                  <a:cs typeface="Times New Roman" pitchFamily="18" charset="0"/>
                </a:rPr>
              </a:br>
              <a:r>
                <a:rPr lang="en-US" altLang="uk-UA" sz="2000" b="1">
                  <a:solidFill>
                    <a:srgbClr val="262314"/>
                  </a:solidFill>
                  <a:latin typeface="Times New Roman" pitchFamily="18" charset="0"/>
                  <a:cs typeface="Times New Roman" pitchFamily="18" charset="0"/>
                </a:rPr>
                <a:t>Forms</a:t>
              </a:r>
            </a:p>
          </p:txBody>
        </p:sp>
      </p:grpSp>
      <p:grpSp>
        <p:nvGrpSpPr>
          <p:cNvPr id="30769" name="Group 49"/>
          <p:cNvGrpSpPr>
            <a:grpSpLocks/>
          </p:cNvGrpSpPr>
          <p:nvPr/>
        </p:nvGrpSpPr>
        <p:grpSpPr bwMode="auto">
          <a:xfrm>
            <a:off x="8727017" y="1709738"/>
            <a:ext cx="1727200" cy="1371600"/>
            <a:chOff x="4123" y="1077"/>
            <a:chExt cx="816" cy="864"/>
          </a:xfrm>
        </p:grpSpPr>
        <p:grpSp>
          <p:nvGrpSpPr>
            <p:cNvPr id="11304" name="Group 25"/>
            <p:cNvGrpSpPr>
              <a:grpSpLocks/>
            </p:cNvGrpSpPr>
            <p:nvPr/>
          </p:nvGrpSpPr>
          <p:grpSpPr bwMode="auto">
            <a:xfrm>
              <a:off x="4123" y="1077"/>
              <a:ext cx="816" cy="864"/>
              <a:chOff x="192" y="1917"/>
              <a:chExt cx="1042" cy="1102"/>
            </a:xfrm>
          </p:grpSpPr>
          <p:grpSp>
            <p:nvGrpSpPr>
              <p:cNvPr id="11306" name="Group 26"/>
              <p:cNvGrpSpPr>
                <a:grpSpLocks/>
              </p:cNvGrpSpPr>
              <p:nvPr/>
            </p:nvGrpSpPr>
            <p:grpSpPr bwMode="auto">
              <a:xfrm>
                <a:off x="192" y="1917"/>
                <a:ext cx="1042" cy="1102"/>
                <a:chOff x="192" y="1917"/>
                <a:chExt cx="1042" cy="1102"/>
              </a:xfrm>
            </p:grpSpPr>
            <p:pic>
              <p:nvPicPr>
                <p:cNvPr id="11308" name="Picture 27" descr="light_shadow"/>
                <p:cNvPicPr>
                  <a:picLocks noChangeAspect="1" noChangeArrowheads="1"/>
                </p:cNvPicPr>
                <p:nvPr/>
              </p:nvPicPr>
              <p:blipFill>
                <a:blip r:embed="rId2">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9" name="Picture 2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Oval 29"/>
                <p:cNvSpPr>
                  <a:spLocks noChangeArrowheads="1"/>
                </p:cNvSpPr>
                <p:nvPr/>
              </p:nvSpPr>
              <p:spPr bwMode="gray">
                <a:xfrm>
                  <a:off x="192" y="1917"/>
                  <a:ext cx="1035" cy="1019"/>
                </a:xfrm>
                <a:prstGeom prst="ellipse">
                  <a:avLst/>
                </a:prstGeom>
                <a:gradFill rotWithShape="1">
                  <a:gsLst>
                    <a:gs pos="0">
                      <a:srgbClr val="FCA96A">
                        <a:gamma/>
                        <a:shade val="46275"/>
                        <a:invGamma/>
                        <a:alpha val="89999"/>
                      </a:srgbClr>
                    </a:gs>
                    <a:gs pos="50000">
                      <a:srgbClr val="FCA96A">
                        <a:alpha val="55000"/>
                      </a:srgbClr>
                    </a:gs>
                    <a:gs pos="100000">
                      <a:srgbClr val="FCA96A">
                        <a:gamma/>
                        <a:shade val="4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sz="2000" dirty="0">
                    <a:latin typeface="Times New Roman" panose="02020603050405020304" pitchFamily="18" charset="0"/>
                    <a:cs typeface="Times New Roman" panose="02020603050405020304" pitchFamily="18" charset="0"/>
                  </a:endParaRPr>
                </a:p>
              </p:txBody>
            </p:sp>
          </p:grpSp>
          <p:pic>
            <p:nvPicPr>
              <p:cNvPr id="11307" name="Picture 30"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05" name="Rectangle 32"/>
            <p:cNvSpPr>
              <a:spLocks noChangeArrowheads="1"/>
            </p:cNvSpPr>
            <p:nvPr/>
          </p:nvSpPr>
          <p:spPr bwMode="gray">
            <a:xfrm>
              <a:off x="4305" y="1344"/>
              <a:ext cx="48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
                  <a:srgbClr val="FF0066"/>
                </a:buClr>
                <a:buSzPct val="75000"/>
                <a:buFontTx/>
                <a:buNone/>
              </a:pPr>
              <a:r>
                <a:rPr lang="en-US" altLang="uk-UA" sz="2000" b="1">
                  <a:solidFill>
                    <a:srgbClr val="262314"/>
                  </a:solidFill>
                  <a:latin typeface="Times New Roman" pitchFamily="18" charset="0"/>
                  <a:cs typeface="Times New Roman" pitchFamily="18" charset="0"/>
                </a:rPr>
                <a:t>QR </a:t>
              </a:r>
              <a:r>
                <a:rPr lang="uk-UA" altLang="uk-UA" sz="2000" b="1">
                  <a:solidFill>
                    <a:srgbClr val="262314"/>
                  </a:solidFill>
                  <a:latin typeface="Times New Roman" pitchFamily="18" charset="0"/>
                  <a:cs typeface="Times New Roman" pitchFamily="18" charset="0"/>
                </a:rPr>
                <a:t>код</a:t>
              </a:r>
              <a:endParaRPr lang="en-US" altLang="uk-UA" sz="2000" b="1">
                <a:solidFill>
                  <a:srgbClr val="262314"/>
                </a:solidFill>
                <a:latin typeface="Times New Roman" pitchFamily="18" charset="0"/>
                <a:cs typeface="Times New Roman" pitchFamily="18" charset="0"/>
              </a:endParaRPr>
            </a:p>
          </p:txBody>
        </p:sp>
      </p:grpSp>
      <p:grpSp>
        <p:nvGrpSpPr>
          <p:cNvPr id="30770" name="Group 50"/>
          <p:cNvGrpSpPr>
            <a:grpSpLocks/>
          </p:cNvGrpSpPr>
          <p:nvPr/>
        </p:nvGrpSpPr>
        <p:grpSpPr bwMode="auto">
          <a:xfrm>
            <a:off x="3657601" y="1865314"/>
            <a:ext cx="2205567" cy="1749425"/>
            <a:chOff x="1728" y="1175"/>
            <a:chExt cx="1042" cy="1102"/>
          </a:xfrm>
        </p:grpSpPr>
        <p:grpSp>
          <p:nvGrpSpPr>
            <p:cNvPr id="11295" name="Group 33"/>
            <p:cNvGrpSpPr>
              <a:grpSpLocks/>
            </p:cNvGrpSpPr>
            <p:nvPr/>
          </p:nvGrpSpPr>
          <p:grpSpPr bwMode="auto">
            <a:xfrm>
              <a:off x="1728" y="1175"/>
              <a:ext cx="1042" cy="1102"/>
              <a:chOff x="192" y="1917"/>
              <a:chExt cx="1042" cy="1102"/>
            </a:xfrm>
          </p:grpSpPr>
          <p:grpSp>
            <p:nvGrpSpPr>
              <p:cNvPr id="11297" name="Group 34"/>
              <p:cNvGrpSpPr>
                <a:grpSpLocks/>
              </p:cNvGrpSpPr>
              <p:nvPr/>
            </p:nvGrpSpPr>
            <p:grpSpPr bwMode="auto">
              <a:xfrm>
                <a:off x="192" y="1917"/>
                <a:ext cx="1042" cy="1102"/>
                <a:chOff x="192" y="1917"/>
                <a:chExt cx="1042" cy="1102"/>
              </a:xfrm>
            </p:grpSpPr>
            <p:pic>
              <p:nvPicPr>
                <p:cNvPr id="11299" name="Picture 35" descr="light_shadow"/>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6"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7" name="Oval 37"/>
                <p:cNvSpPr>
                  <a:spLocks noChangeArrowheads="1"/>
                </p:cNvSpPr>
                <p:nvPr/>
              </p:nvSpPr>
              <p:spPr bwMode="gray">
                <a:xfrm>
                  <a:off x="192" y="1917"/>
                  <a:ext cx="1035" cy="1019"/>
                </a:xfrm>
                <a:prstGeom prst="ellipse">
                  <a:avLst/>
                </a:prstGeom>
                <a:gradFill rotWithShape="1">
                  <a:gsLst>
                    <a:gs pos="0">
                      <a:srgbClr val="6FF775">
                        <a:gamma/>
                        <a:shade val="46275"/>
                        <a:invGamma/>
                        <a:alpha val="89999"/>
                      </a:srgbClr>
                    </a:gs>
                    <a:gs pos="50000">
                      <a:srgbClr val="6FF775">
                        <a:alpha val="55000"/>
                      </a:srgbClr>
                    </a:gs>
                    <a:gs pos="100000">
                      <a:srgbClr val="6FF775">
                        <a:gamma/>
                        <a:shade val="4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latin typeface="Arial" panose="020B0604020202020204" pitchFamily="34" charset="0"/>
                  </a:endParaRPr>
                </a:p>
              </p:txBody>
            </p:sp>
          </p:grpSp>
          <p:pic>
            <p:nvPicPr>
              <p:cNvPr id="11298" name="Picture 38"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96" name="Rectangle 45"/>
            <p:cNvSpPr>
              <a:spLocks noChangeArrowheads="1"/>
            </p:cNvSpPr>
            <p:nvPr/>
          </p:nvSpPr>
          <p:spPr bwMode="gray">
            <a:xfrm>
              <a:off x="1907" y="1524"/>
              <a:ext cx="72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
                  <a:srgbClr val="FF0066"/>
                </a:buClr>
                <a:buSzPct val="75000"/>
                <a:buFontTx/>
                <a:buNone/>
              </a:pPr>
              <a:r>
                <a:rPr lang="en-US" altLang="uk-UA" sz="2000" b="1">
                  <a:solidFill>
                    <a:srgbClr val="080808"/>
                  </a:solidFill>
                  <a:latin typeface="Times New Roman" pitchFamily="18" charset="0"/>
                  <a:cs typeface="Times New Roman" pitchFamily="18" charset="0"/>
                </a:rPr>
                <a:t>Mobile apps</a:t>
              </a:r>
            </a:p>
          </p:txBody>
        </p:sp>
      </p:grpSp>
      <p:grpSp>
        <p:nvGrpSpPr>
          <p:cNvPr id="30771" name="Group 51"/>
          <p:cNvGrpSpPr>
            <a:grpSpLocks/>
          </p:cNvGrpSpPr>
          <p:nvPr/>
        </p:nvGrpSpPr>
        <p:grpSpPr bwMode="auto">
          <a:xfrm>
            <a:off x="6184901" y="1865314"/>
            <a:ext cx="2205567" cy="1749425"/>
            <a:chOff x="2922" y="1175"/>
            <a:chExt cx="1042" cy="1102"/>
          </a:xfrm>
        </p:grpSpPr>
        <p:grpSp>
          <p:nvGrpSpPr>
            <p:cNvPr id="11286" name="Group 39"/>
            <p:cNvGrpSpPr>
              <a:grpSpLocks/>
            </p:cNvGrpSpPr>
            <p:nvPr/>
          </p:nvGrpSpPr>
          <p:grpSpPr bwMode="auto">
            <a:xfrm>
              <a:off x="2922" y="1175"/>
              <a:ext cx="1042" cy="1102"/>
              <a:chOff x="192" y="1917"/>
              <a:chExt cx="1042" cy="1102"/>
            </a:xfrm>
          </p:grpSpPr>
          <p:grpSp>
            <p:nvGrpSpPr>
              <p:cNvPr id="11288" name="Group 40"/>
              <p:cNvGrpSpPr>
                <a:grpSpLocks/>
              </p:cNvGrpSpPr>
              <p:nvPr/>
            </p:nvGrpSpPr>
            <p:grpSpPr bwMode="auto">
              <a:xfrm>
                <a:off x="192" y="1917"/>
                <a:ext cx="1042" cy="1102"/>
                <a:chOff x="192" y="1917"/>
                <a:chExt cx="1042" cy="1102"/>
              </a:xfrm>
            </p:grpSpPr>
            <p:pic>
              <p:nvPicPr>
                <p:cNvPr id="11290" name="Picture 41" descr="light_shadow"/>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42"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3" name="Oval 43"/>
                <p:cNvSpPr>
                  <a:spLocks noChangeArrowheads="1"/>
                </p:cNvSpPr>
                <p:nvPr/>
              </p:nvSpPr>
              <p:spPr bwMode="gray">
                <a:xfrm>
                  <a:off x="192" y="1917"/>
                  <a:ext cx="1035" cy="1019"/>
                </a:xfrm>
                <a:prstGeom prst="ellipse">
                  <a:avLst/>
                </a:prstGeom>
                <a:gradFill rotWithShape="1">
                  <a:gsLst>
                    <a:gs pos="0">
                      <a:srgbClr val="6FF775">
                        <a:gamma/>
                        <a:shade val="46275"/>
                        <a:invGamma/>
                        <a:alpha val="89999"/>
                      </a:srgbClr>
                    </a:gs>
                    <a:gs pos="50000">
                      <a:srgbClr val="6FF775">
                        <a:alpha val="55000"/>
                      </a:srgbClr>
                    </a:gs>
                    <a:gs pos="100000">
                      <a:srgbClr val="6FF775">
                        <a:gamma/>
                        <a:shade val="4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latin typeface="Arial" panose="020B0604020202020204" pitchFamily="34" charset="0"/>
                  </a:endParaRPr>
                </a:p>
              </p:txBody>
            </p:sp>
          </p:grpSp>
          <p:pic>
            <p:nvPicPr>
              <p:cNvPr id="11289" name="Picture 4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7" name="Rectangle 47"/>
            <p:cNvSpPr>
              <a:spLocks noChangeArrowheads="1"/>
            </p:cNvSpPr>
            <p:nvPr/>
          </p:nvSpPr>
          <p:spPr bwMode="gray">
            <a:xfrm>
              <a:off x="3129" y="1549"/>
              <a:ext cx="6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
                  <a:srgbClr val="FF0066"/>
                </a:buClr>
                <a:buSzPct val="75000"/>
                <a:buFontTx/>
                <a:buNone/>
              </a:pPr>
              <a:r>
                <a:rPr lang="en-GB" altLang="uk-UA" sz="2000" b="1">
                  <a:latin typeface="Times New Roman" pitchFamily="18" charset="0"/>
                  <a:cs typeface="Times New Roman" pitchFamily="18" charset="0"/>
                </a:rPr>
                <a:t>VR glasses</a:t>
              </a:r>
              <a:endParaRPr lang="en-US" altLang="uk-UA" sz="2000" b="1">
                <a:latin typeface="Times New Roman" pitchFamily="18" charset="0"/>
                <a:cs typeface="Times New Roman" pitchFamily="18" charset="0"/>
              </a:endParaRPr>
            </a:p>
          </p:txBody>
        </p:sp>
      </p:grpSp>
      <p:pic>
        <p:nvPicPr>
          <p:cNvPr id="50" name="Рисунок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097649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p:cTn id="12" dur="500" fill="hold"/>
                                        <p:tgtEl>
                                          <p:spTgt spid="30723"/>
                                        </p:tgtEl>
                                        <p:attrNameLst>
                                          <p:attrName>ppt_w</p:attrName>
                                        </p:attrNameLst>
                                      </p:cBhvr>
                                      <p:tavLst>
                                        <p:tav tm="0">
                                          <p:val>
                                            <p:fltVal val="0"/>
                                          </p:val>
                                        </p:tav>
                                        <p:tav tm="100000">
                                          <p:val>
                                            <p:strVal val="#ppt_w"/>
                                          </p:val>
                                        </p:tav>
                                      </p:tavLst>
                                    </p:anim>
                                    <p:anim calcmode="lin" valueType="num">
                                      <p:cBhvr>
                                        <p:cTn id="13" dur="500" fill="hold"/>
                                        <p:tgtEl>
                                          <p:spTgt spid="3072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30768"/>
                                        </p:tgtEl>
                                        <p:attrNameLst>
                                          <p:attrName>style.visibility</p:attrName>
                                        </p:attrNameLst>
                                      </p:cBhvr>
                                      <p:to>
                                        <p:strVal val="visible"/>
                                      </p:to>
                                    </p:set>
                                    <p:anim calcmode="lin" valueType="num">
                                      <p:cBhvr>
                                        <p:cTn id="18" dur="500" fill="hold"/>
                                        <p:tgtEl>
                                          <p:spTgt spid="30768"/>
                                        </p:tgtEl>
                                        <p:attrNameLst>
                                          <p:attrName>ppt_w</p:attrName>
                                        </p:attrNameLst>
                                      </p:cBhvr>
                                      <p:tavLst>
                                        <p:tav tm="0">
                                          <p:val>
                                            <p:fltVal val="0"/>
                                          </p:val>
                                        </p:tav>
                                        <p:tav tm="100000">
                                          <p:val>
                                            <p:strVal val="#ppt_w"/>
                                          </p:val>
                                        </p:tav>
                                      </p:tavLst>
                                    </p:anim>
                                    <p:anim calcmode="lin" valueType="num">
                                      <p:cBhvr>
                                        <p:cTn id="19" dur="500" fill="hold"/>
                                        <p:tgtEl>
                                          <p:spTgt spid="3076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30769"/>
                                        </p:tgtEl>
                                        <p:attrNameLst>
                                          <p:attrName>style.visibility</p:attrName>
                                        </p:attrNameLst>
                                      </p:cBhvr>
                                      <p:to>
                                        <p:strVal val="visible"/>
                                      </p:to>
                                    </p:set>
                                    <p:anim calcmode="lin" valueType="num">
                                      <p:cBhvr>
                                        <p:cTn id="24" dur="500" fill="hold"/>
                                        <p:tgtEl>
                                          <p:spTgt spid="30769"/>
                                        </p:tgtEl>
                                        <p:attrNameLst>
                                          <p:attrName>ppt_w</p:attrName>
                                        </p:attrNameLst>
                                      </p:cBhvr>
                                      <p:tavLst>
                                        <p:tav tm="0">
                                          <p:val>
                                            <p:fltVal val="0"/>
                                          </p:val>
                                        </p:tav>
                                        <p:tav tm="100000">
                                          <p:val>
                                            <p:strVal val="#ppt_w"/>
                                          </p:val>
                                        </p:tav>
                                      </p:tavLst>
                                    </p:anim>
                                    <p:anim calcmode="lin" valueType="num">
                                      <p:cBhvr>
                                        <p:cTn id="25" dur="500" fill="hold"/>
                                        <p:tgtEl>
                                          <p:spTgt spid="3076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30770"/>
                                        </p:tgtEl>
                                        <p:attrNameLst>
                                          <p:attrName>style.visibility</p:attrName>
                                        </p:attrNameLst>
                                      </p:cBhvr>
                                      <p:to>
                                        <p:strVal val="visible"/>
                                      </p:to>
                                    </p:set>
                                    <p:anim calcmode="lin" valueType="num">
                                      <p:cBhvr>
                                        <p:cTn id="30" dur="500" fill="hold"/>
                                        <p:tgtEl>
                                          <p:spTgt spid="30770"/>
                                        </p:tgtEl>
                                        <p:attrNameLst>
                                          <p:attrName>ppt_w</p:attrName>
                                        </p:attrNameLst>
                                      </p:cBhvr>
                                      <p:tavLst>
                                        <p:tav tm="0">
                                          <p:val>
                                            <p:fltVal val="0"/>
                                          </p:val>
                                        </p:tav>
                                        <p:tav tm="100000">
                                          <p:val>
                                            <p:strVal val="#ppt_w"/>
                                          </p:val>
                                        </p:tav>
                                      </p:tavLst>
                                    </p:anim>
                                    <p:anim calcmode="lin" valueType="num">
                                      <p:cBhvr>
                                        <p:cTn id="31" dur="500" fill="hold"/>
                                        <p:tgtEl>
                                          <p:spTgt spid="30770"/>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30771"/>
                                        </p:tgtEl>
                                        <p:attrNameLst>
                                          <p:attrName>style.visibility</p:attrName>
                                        </p:attrNameLst>
                                      </p:cBhvr>
                                      <p:to>
                                        <p:strVal val="visible"/>
                                      </p:to>
                                    </p:set>
                                    <p:anim calcmode="lin" valueType="num">
                                      <p:cBhvr>
                                        <p:cTn id="36" dur="500" fill="hold"/>
                                        <p:tgtEl>
                                          <p:spTgt spid="30771"/>
                                        </p:tgtEl>
                                        <p:attrNameLst>
                                          <p:attrName>ppt_w</p:attrName>
                                        </p:attrNameLst>
                                      </p:cBhvr>
                                      <p:tavLst>
                                        <p:tav tm="0">
                                          <p:val>
                                            <p:fltVal val="0"/>
                                          </p:val>
                                        </p:tav>
                                        <p:tav tm="100000">
                                          <p:val>
                                            <p:strVal val="#ppt_w"/>
                                          </p:val>
                                        </p:tav>
                                      </p:tavLst>
                                    </p:anim>
                                    <p:anim calcmode="lin" valueType="num">
                                      <p:cBhvr>
                                        <p:cTn id="37" dur="500" fill="hold"/>
                                        <p:tgtEl>
                                          <p:spTgt spid="307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gray">
          <a:xfrm>
            <a:off x="3141133" y="2438400"/>
            <a:ext cx="3657600" cy="2743200"/>
          </a:xfrm>
          <a:prstGeom prst="ellipse">
            <a:avLst/>
          </a:prstGeom>
          <a:solidFill>
            <a:schemeClr val="bg1">
              <a:alpha val="79999"/>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291" name="Oval 3"/>
          <p:cNvSpPr>
            <a:spLocks noChangeArrowheads="1"/>
          </p:cNvSpPr>
          <p:nvPr/>
        </p:nvSpPr>
        <p:spPr bwMode="gray">
          <a:xfrm>
            <a:off x="4656667" y="2997200"/>
            <a:ext cx="2159000" cy="1619250"/>
          </a:xfrm>
          <a:prstGeom prst="ellipse">
            <a:avLst/>
          </a:prstGeom>
          <a:solidFill>
            <a:srgbClr val="DCDCDC">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5364" name="Line 4"/>
          <p:cNvSpPr>
            <a:spLocks noChangeShapeType="1"/>
          </p:cNvSpPr>
          <p:nvPr/>
        </p:nvSpPr>
        <p:spPr bwMode="gray">
          <a:xfrm flipV="1">
            <a:off x="5327651" y="4149725"/>
            <a:ext cx="575733"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365" name="Line 5"/>
          <p:cNvSpPr>
            <a:spLocks noChangeShapeType="1"/>
          </p:cNvSpPr>
          <p:nvPr/>
        </p:nvSpPr>
        <p:spPr bwMode="gray">
          <a:xfrm>
            <a:off x="4766733" y="2590801"/>
            <a:ext cx="1329267" cy="98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366" name="Line 6"/>
          <p:cNvSpPr>
            <a:spLocks noChangeShapeType="1"/>
          </p:cNvSpPr>
          <p:nvPr/>
        </p:nvSpPr>
        <p:spPr bwMode="gray">
          <a:xfrm flipH="1">
            <a:off x="5903385" y="4149726"/>
            <a:ext cx="275167" cy="14398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367" name="Line 7"/>
          <p:cNvSpPr>
            <a:spLocks noChangeShapeType="1"/>
          </p:cNvSpPr>
          <p:nvPr/>
        </p:nvSpPr>
        <p:spPr bwMode="gray">
          <a:xfrm flipV="1">
            <a:off x="6576484" y="3789364"/>
            <a:ext cx="1056216"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368" name="Line 8"/>
          <p:cNvSpPr>
            <a:spLocks noChangeShapeType="1"/>
          </p:cNvSpPr>
          <p:nvPr/>
        </p:nvSpPr>
        <p:spPr bwMode="gray">
          <a:xfrm flipV="1">
            <a:off x="6288618" y="2492376"/>
            <a:ext cx="190500" cy="1152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2297" name="Oval 9"/>
          <p:cNvSpPr>
            <a:spLocks noChangeArrowheads="1"/>
          </p:cNvSpPr>
          <p:nvPr/>
        </p:nvSpPr>
        <p:spPr bwMode="gray">
          <a:xfrm>
            <a:off x="5712884" y="3429000"/>
            <a:ext cx="1193800" cy="895350"/>
          </a:xfrm>
          <a:prstGeom prst="ellipse">
            <a:avLst/>
          </a:prstGeom>
          <a:solidFill>
            <a:srgbClr val="C0C0C0">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298" name="Rectangle 10"/>
          <p:cNvSpPr>
            <a:spLocks noGrp="1" noChangeArrowheads="1"/>
          </p:cNvSpPr>
          <p:nvPr>
            <p:ph type="title"/>
          </p:nvPr>
        </p:nvSpPr>
        <p:spPr>
          <a:xfrm>
            <a:off x="527051" y="428625"/>
            <a:ext cx="7742767" cy="668338"/>
          </a:xfrm>
        </p:spPr>
        <p:txBody>
          <a:bodyPr/>
          <a:lstStyle/>
          <a:p>
            <a:pPr algn="ctr"/>
            <a:r>
              <a:rPr lang="uk-UA" altLang="uk-UA" sz="2800" smtClean="0">
                <a:latin typeface="Times New Roman" pitchFamily="18" charset="0"/>
              </a:rPr>
              <a:t>Реалізація економіки вражень</a:t>
            </a:r>
          </a:p>
        </p:txBody>
      </p:sp>
      <p:grpSp>
        <p:nvGrpSpPr>
          <p:cNvPr id="15371" name="Group 11"/>
          <p:cNvGrpSpPr>
            <a:grpSpLocks/>
          </p:cNvGrpSpPr>
          <p:nvPr/>
        </p:nvGrpSpPr>
        <p:grpSpPr bwMode="auto">
          <a:xfrm>
            <a:off x="3547534" y="1600200"/>
            <a:ext cx="1528233" cy="1384300"/>
            <a:chOff x="2064" y="1008"/>
            <a:chExt cx="722" cy="872"/>
          </a:xfrm>
        </p:grpSpPr>
        <p:sp>
          <p:nvSpPr>
            <p:cNvPr id="12530" name="Oval 12"/>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531" name="Group 13"/>
            <p:cNvGrpSpPr>
              <a:grpSpLocks/>
            </p:cNvGrpSpPr>
            <p:nvPr/>
          </p:nvGrpSpPr>
          <p:grpSpPr bwMode="auto">
            <a:xfrm>
              <a:off x="2086" y="1031"/>
              <a:ext cx="680" cy="849"/>
              <a:chOff x="3975" y="1593"/>
              <a:chExt cx="931" cy="1163"/>
            </a:xfrm>
          </p:grpSpPr>
          <p:pic>
            <p:nvPicPr>
              <p:cNvPr id="12544" name="Picture 1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45" name="Oval 15"/>
              <p:cNvSpPr>
                <a:spLocks noChangeArrowheads="1"/>
              </p:cNvSpPr>
              <p:nvPr/>
            </p:nvSpPr>
            <p:spPr bwMode="gray">
              <a:xfrm>
                <a:off x="3975" y="1593"/>
                <a:ext cx="931" cy="937"/>
              </a:xfrm>
              <a:prstGeom prst="ellipse">
                <a:avLst/>
              </a:prstGeom>
              <a:solidFill>
                <a:schemeClr val="tx2">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546" name="Picture 16"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47" name="Group 17"/>
              <p:cNvGrpSpPr>
                <a:grpSpLocks/>
              </p:cNvGrpSpPr>
              <p:nvPr/>
            </p:nvGrpSpPr>
            <p:grpSpPr bwMode="auto">
              <a:xfrm rot="-3733502" flipH="1" flipV="1">
                <a:off x="4256" y="2247"/>
                <a:ext cx="820" cy="198"/>
                <a:chOff x="2532" y="1051"/>
                <a:chExt cx="893" cy="246"/>
              </a:xfrm>
            </p:grpSpPr>
            <p:grpSp>
              <p:nvGrpSpPr>
                <p:cNvPr id="12548" name="Group 18"/>
                <p:cNvGrpSpPr>
                  <a:grpSpLocks/>
                </p:cNvGrpSpPr>
                <p:nvPr/>
              </p:nvGrpSpPr>
              <p:grpSpPr bwMode="auto">
                <a:xfrm>
                  <a:off x="2532" y="1051"/>
                  <a:ext cx="743" cy="185"/>
                  <a:chOff x="1565" y="2568"/>
                  <a:chExt cx="1118" cy="279"/>
                </a:xfrm>
              </p:grpSpPr>
              <p:sp>
                <p:nvSpPr>
                  <p:cNvPr id="12554" name="AutoShape 1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5" name="AutoShape 2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6" name="AutoShape 2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7" name="AutoShape 2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549" name="Group 23"/>
                <p:cNvGrpSpPr>
                  <a:grpSpLocks/>
                </p:cNvGrpSpPr>
                <p:nvPr/>
              </p:nvGrpSpPr>
              <p:grpSpPr bwMode="auto">
                <a:xfrm rot="1353540">
                  <a:off x="2682" y="1111"/>
                  <a:ext cx="743" cy="186"/>
                  <a:chOff x="1565" y="2568"/>
                  <a:chExt cx="1118" cy="279"/>
                </a:xfrm>
              </p:grpSpPr>
              <p:sp>
                <p:nvSpPr>
                  <p:cNvPr id="12550"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1"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2"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53"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532" name="Group 28"/>
            <p:cNvGrpSpPr>
              <a:grpSpLocks/>
            </p:cNvGrpSpPr>
            <p:nvPr/>
          </p:nvGrpSpPr>
          <p:grpSpPr bwMode="auto">
            <a:xfrm rot="-3733502" flipH="1" flipV="1">
              <a:off x="2362" y="1505"/>
              <a:ext cx="527" cy="128"/>
              <a:chOff x="2532" y="1051"/>
              <a:chExt cx="893" cy="246"/>
            </a:xfrm>
          </p:grpSpPr>
          <p:grpSp>
            <p:nvGrpSpPr>
              <p:cNvPr id="12534" name="Group 29"/>
              <p:cNvGrpSpPr>
                <a:grpSpLocks/>
              </p:cNvGrpSpPr>
              <p:nvPr/>
            </p:nvGrpSpPr>
            <p:grpSpPr bwMode="auto">
              <a:xfrm>
                <a:off x="2532" y="1051"/>
                <a:ext cx="743" cy="185"/>
                <a:chOff x="1565" y="2568"/>
                <a:chExt cx="1118" cy="279"/>
              </a:xfrm>
            </p:grpSpPr>
            <p:sp>
              <p:nvSpPr>
                <p:cNvPr id="12540"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41"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42"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43"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535" name="Group 34"/>
              <p:cNvGrpSpPr>
                <a:grpSpLocks/>
              </p:cNvGrpSpPr>
              <p:nvPr/>
            </p:nvGrpSpPr>
            <p:grpSpPr bwMode="auto">
              <a:xfrm rot="1353540">
                <a:off x="2682" y="1111"/>
                <a:ext cx="743" cy="186"/>
                <a:chOff x="1565" y="2568"/>
                <a:chExt cx="1118" cy="279"/>
              </a:xfrm>
            </p:grpSpPr>
            <p:sp>
              <p:nvSpPr>
                <p:cNvPr id="12536"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37"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38"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39"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533" name="Rectangle 39"/>
            <p:cNvSpPr>
              <a:spLocks noChangeArrowheads="1"/>
            </p:cNvSpPr>
            <p:nvPr/>
          </p:nvSpPr>
          <p:spPr bwMode="gray">
            <a:xfrm>
              <a:off x="2349"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1</a:t>
              </a:r>
              <a:endParaRPr lang="en-US" altLang="uk-UA" sz="2400" b="1">
                <a:solidFill>
                  <a:srgbClr val="000000"/>
                </a:solidFill>
                <a:latin typeface="Times New Roman" pitchFamily="18" charset="0"/>
              </a:endParaRPr>
            </a:p>
          </p:txBody>
        </p:sp>
      </p:grpSp>
      <p:grpSp>
        <p:nvGrpSpPr>
          <p:cNvPr id="15400" name="Group 40"/>
          <p:cNvGrpSpPr>
            <a:grpSpLocks/>
          </p:cNvGrpSpPr>
          <p:nvPr/>
        </p:nvGrpSpPr>
        <p:grpSpPr bwMode="auto">
          <a:xfrm>
            <a:off x="3888318" y="4221163"/>
            <a:ext cx="1528233" cy="1384300"/>
            <a:chOff x="2064" y="1008"/>
            <a:chExt cx="722" cy="872"/>
          </a:xfrm>
        </p:grpSpPr>
        <p:sp>
          <p:nvSpPr>
            <p:cNvPr id="12502" name="Oval 41"/>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503" name="Group 42"/>
            <p:cNvGrpSpPr>
              <a:grpSpLocks/>
            </p:cNvGrpSpPr>
            <p:nvPr/>
          </p:nvGrpSpPr>
          <p:grpSpPr bwMode="auto">
            <a:xfrm>
              <a:off x="2086" y="1031"/>
              <a:ext cx="680" cy="849"/>
              <a:chOff x="3975" y="1593"/>
              <a:chExt cx="931" cy="1163"/>
            </a:xfrm>
          </p:grpSpPr>
          <p:pic>
            <p:nvPicPr>
              <p:cNvPr id="12516" name="Picture 4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7" name="Oval 44"/>
              <p:cNvSpPr>
                <a:spLocks noChangeArrowheads="1"/>
              </p:cNvSpPr>
              <p:nvPr/>
            </p:nvSpPr>
            <p:spPr bwMode="gray">
              <a:xfrm>
                <a:off x="3975" y="1593"/>
                <a:ext cx="931" cy="937"/>
              </a:xfrm>
              <a:prstGeom prst="ellipse">
                <a:avLst/>
              </a:prstGeom>
              <a:solidFill>
                <a:schemeClr val="accent2">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518" name="Picture 45"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19" name="Group 46"/>
              <p:cNvGrpSpPr>
                <a:grpSpLocks/>
              </p:cNvGrpSpPr>
              <p:nvPr/>
            </p:nvGrpSpPr>
            <p:grpSpPr bwMode="auto">
              <a:xfrm rot="-3733502" flipH="1" flipV="1">
                <a:off x="4256" y="2247"/>
                <a:ext cx="820" cy="198"/>
                <a:chOff x="2532" y="1051"/>
                <a:chExt cx="893" cy="246"/>
              </a:xfrm>
            </p:grpSpPr>
            <p:grpSp>
              <p:nvGrpSpPr>
                <p:cNvPr id="12520" name="Group 47"/>
                <p:cNvGrpSpPr>
                  <a:grpSpLocks/>
                </p:cNvGrpSpPr>
                <p:nvPr/>
              </p:nvGrpSpPr>
              <p:grpSpPr bwMode="auto">
                <a:xfrm>
                  <a:off x="2532" y="1051"/>
                  <a:ext cx="743" cy="185"/>
                  <a:chOff x="1565" y="2568"/>
                  <a:chExt cx="1118" cy="279"/>
                </a:xfrm>
              </p:grpSpPr>
              <p:sp>
                <p:nvSpPr>
                  <p:cNvPr id="12526"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7"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8"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9"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521" name="Group 52"/>
                <p:cNvGrpSpPr>
                  <a:grpSpLocks/>
                </p:cNvGrpSpPr>
                <p:nvPr/>
              </p:nvGrpSpPr>
              <p:grpSpPr bwMode="auto">
                <a:xfrm rot="1353540">
                  <a:off x="2682" y="1111"/>
                  <a:ext cx="743" cy="186"/>
                  <a:chOff x="1565" y="2568"/>
                  <a:chExt cx="1118" cy="279"/>
                </a:xfrm>
              </p:grpSpPr>
              <p:sp>
                <p:nvSpPr>
                  <p:cNvPr id="12522" name="AutoShape 5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3" name="AutoShape 5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4" name="AutoShape 5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25" name="AutoShape 5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504" name="Group 57"/>
            <p:cNvGrpSpPr>
              <a:grpSpLocks/>
            </p:cNvGrpSpPr>
            <p:nvPr/>
          </p:nvGrpSpPr>
          <p:grpSpPr bwMode="auto">
            <a:xfrm rot="-3733502" flipH="1" flipV="1">
              <a:off x="2362" y="1505"/>
              <a:ext cx="527" cy="128"/>
              <a:chOff x="2532" y="1051"/>
              <a:chExt cx="893" cy="246"/>
            </a:xfrm>
          </p:grpSpPr>
          <p:grpSp>
            <p:nvGrpSpPr>
              <p:cNvPr id="12506" name="Group 58"/>
              <p:cNvGrpSpPr>
                <a:grpSpLocks/>
              </p:cNvGrpSpPr>
              <p:nvPr/>
            </p:nvGrpSpPr>
            <p:grpSpPr bwMode="auto">
              <a:xfrm>
                <a:off x="2532" y="1051"/>
                <a:ext cx="743" cy="185"/>
                <a:chOff x="1565" y="2568"/>
                <a:chExt cx="1118" cy="279"/>
              </a:xfrm>
            </p:grpSpPr>
            <p:sp>
              <p:nvSpPr>
                <p:cNvPr id="12512"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13"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14"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15"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507" name="Group 63"/>
              <p:cNvGrpSpPr>
                <a:grpSpLocks/>
              </p:cNvGrpSpPr>
              <p:nvPr/>
            </p:nvGrpSpPr>
            <p:grpSpPr bwMode="auto">
              <a:xfrm rot="1353540">
                <a:off x="2682" y="1111"/>
                <a:ext cx="743" cy="186"/>
                <a:chOff x="1565" y="2568"/>
                <a:chExt cx="1118" cy="279"/>
              </a:xfrm>
            </p:grpSpPr>
            <p:sp>
              <p:nvSpPr>
                <p:cNvPr id="12508"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09"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10"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11"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505" name="Rectangle 68"/>
            <p:cNvSpPr>
              <a:spLocks noChangeArrowheads="1"/>
            </p:cNvSpPr>
            <p:nvPr/>
          </p:nvSpPr>
          <p:spPr bwMode="gray">
            <a:xfrm>
              <a:off x="2350"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7</a:t>
              </a:r>
              <a:endParaRPr lang="en-US" altLang="uk-UA" sz="2400" b="1">
                <a:solidFill>
                  <a:srgbClr val="000000"/>
                </a:solidFill>
                <a:latin typeface="Times New Roman" pitchFamily="18" charset="0"/>
              </a:endParaRPr>
            </a:p>
          </p:txBody>
        </p:sp>
      </p:grpSp>
      <p:grpSp>
        <p:nvGrpSpPr>
          <p:cNvPr id="15429" name="Group 69"/>
          <p:cNvGrpSpPr>
            <a:grpSpLocks/>
          </p:cNvGrpSpPr>
          <p:nvPr/>
        </p:nvGrpSpPr>
        <p:grpSpPr bwMode="auto">
          <a:xfrm>
            <a:off x="5135034" y="5473700"/>
            <a:ext cx="1528233" cy="1384300"/>
            <a:chOff x="2064" y="1008"/>
            <a:chExt cx="722" cy="872"/>
          </a:xfrm>
        </p:grpSpPr>
        <p:sp>
          <p:nvSpPr>
            <p:cNvPr id="12474" name="Oval 70"/>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475" name="Group 71"/>
            <p:cNvGrpSpPr>
              <a:grpSpLocks/>
            </p:cNvGrpSpPr>
            <p:nvPr/>
          </p:nvGrpSpPr>
          <p:grpSpPr bwMode="auto">
            <a:xfrm>
              <a:off x="2086" y="1031"/>
              <a:ext cx="680" cy="849"/>
              <a:chOff x="3975" y="1593"/>
              <a:chExt cx="931" cy="1163"/>
            </a:xfrm>
          </p:grpSpPr>
          <p:pic>
            <p:nvPicPr>
              <p:cNvPr id="12488" name="Picture 72"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89" name="Oval 73"/>
              <p:cNvSpPr>
                <a:spLocks noChangeArrowheads="1"/>
              </p:cNvSpPr>
              <p:nvPr/>
            </p:nvSpPr>
            <p:spPr bwMode="gray">
              <a:xfrm>
                <a:off x="3975" y="1593"/>
                <a:ext cx="931" cy="937"/>
              </a:xfrm>
              <a:prstGeom prst="ellipse">
                <a:avLst/>
              </a:prstGeom>
              <a:solidFill>
                <a:schemeClr val="accent1">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490" name="Picture 74"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1" name="Group 75"/>
              <p:cNvGrpSpPr>
                <a:grpSpLocks/>
              </p:cNvGrpSpPr>
              <p:nvPr/>
            </p:nvGrpSpPr>
            <p:grpSpPr bwMode="auto">
              <a:xfrm rot="-3733502" flipH="1" flipV="1">
                <a:off x="4256" y="2247"/>
                <a:ext cx="820" cy="198"/>
                <a:chOff x="2532" y="1051"/>
                <a:chExt cx="893" cy="246"/>
              </a:xfrm>
            </p:grpSpPr>
            <p:grpSp>
              <p:nvGrpSpPr>
                <p:cNvPr id="12492" name="Group 76"/>
                <p:cNvGrpSpPr>
                  <a:grpSpLocks/>
                </p:cNvGrpSpPr>
                <p:nvPr/>
              </p:nvGrpSpPr>
              <p:grpSpPr bwMode="auto">
                <a:xfrm>
                  <a:off x="2532" y="1051"/>
                  <a:ext cx="743" cy="185"/>
                  <a:chOff x="1565" y="2568"/>
                  <a:chExt cx="1118" cy="279"/>
                </a:xfrm>
              </p:grpSpPr>
              <p:sp>
                <p:nvSpPr>
                  <p:cNvPr id="12498" name="AutoShape 7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99" name="AutoShape 7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00" name="AutoShape 7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501" name="AutoShape 8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93" name="Group 81"/>
                <p:cNvGrpSpPr>
                  <a:grpSpLocks/>
                </p:cNvGrpSpPr>
                <p:nvPr/>
              </p:nvGrpSpPr>
              <p:grpSpPr bwMode="auto">
                <a:xfrm rot="1353540">
                  <a:off x="2682" y="1111"/>
                  <a:ext cx="743" cy="186"/>
                  <a:chOff x="1565" y="2568"/>
                  <a:chExt cx="1118" cy="279"/>
                </a:xfrm>
              </p:grpSpPr>
              <p:sp>
                <p:nvSpPr>
                  <p:cNvPr id="12494" name="AutoShape 8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95" name="AutoShape 8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96" name="AutoShape 8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97" name="AutoShape 8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476" name="Group 86"/>
            <p:cNvGrpSpPr>
              <a:grpSpLocks/>
            </p:cNvGrpSpPr>
            <p:nvPr/>
          </p:nvGrpSpPr>
          <p:grpSpPr bwMode="auto">
            <a:xfrm rot="-3733502" flipH="1" flipV="1">
              <a:off x="2362" y="1505"/>
              <a:ext cx="527" cy="128"/>
              <a:chOff x="2532" y="1051"/>
              <a:chExt cx="893" cy="246"/>
            </a:xfrm>
          </p:grpSpPr>
          <p:grpSp>
            <p:nvGrpSpPr>
              <p:cNvPr id="12478" name="Group 87"/>
              <p:cNvGrpSpPr>
                <a:grpSpLocks/>
              </p:cNvGrpSpPr>
              <p:nvPr/>
            </p:nvGrpSpPr>
            <p:grpSpPr bwMode="auto">
              <a:xfrm>
                <a:off x="2532" y="1051"/>
                <a:ext cx="743" cy="185"/>
                <a:chOff x="1565" y="2568"/>
                <a:chExt cx="1118" cy="279"/>
              </a:xfrm>
            </p:grpSpPr>
            <p:sp>
              <p:nvSpPr>
                <p:cNvPr id="12484" name="AutoShape 8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5" name="AutoShape 8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6" name="AutoShape 9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7" name="AutoShape 9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79" name="Group 92"/>
              <p:cNvGrpSpPr>
                <a:grpSpLocks/>
              </p:cNvGrpSpPr>
              <p:nvPr/>
            </p:nvGrpSpPr>
            <p:grpSpPr bwMode="auto">
              <a:xfrm rot="1353540">
                <a:off x="2682" y="1111"/>
                <a:ext cx="743" cy="186"/>
                <a:chOff x="1565" y="2568"/>
                <a:chExt cx="1118" cy="279"/>
              </a:xfrm>
            </p:grpSpPr>
            <p:sp>
              <p:nvSpPr>
                <p:cNvPr id="12480" name="AutoShape 9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1" name="AutoShape 9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2" name="AutoShape 9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83" name="AutoShape 9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477" name="Rectangle 97"/>
            <p:cNvSpPr>
              <a:spLocks noChangeArrowheads="1"/>
            </p:cNvSpPr>
            <p:nvPr/>
          </p:nvSpPr>
          <p:spPr bwMode="gray">
            <a:xfrm>
              <a:off x="2350"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6</a:t>
              </a:r>
              <a:endParaRPr lang="en-US" altLang="uk-UA" sz="2400" b="1">
                <a:solidFill>
                  <a:srgbClr val="000000"/>
                </a:solidFill>
                <a:latin typeface="Times New Roman" pitchFamily="18" charset="0"/>
              </a:endParaRPr>
            </a:p>
          </p:txBody>
        </p:sp>
      </p:grpSp>
      <p:grpSp>
        <p:nvGrpSpPr>
          <p:cNvPr id="15458" name="Group 98"/>
          <p:cNvGrpSpPr>
            <a:grpSpLocks/>
          </p:cNvGrpSpPr>
          <p:nvPr/>
        </p:nvGrpSpPr>
        <p:grpSpPr bwMode="auto">
          <a:xfrm>
            <a:off x="7535334" y="3213100"/>
            <a:ext cx="1528233" cy="1384300"/>
            <a:chOff x="2064" y="1008"/>
            <a:chExt cx="722" cy="872"/>
          </a:xfrm>
        </p:grpSpPr>
        <p:sp>
          <p:nvSpPr>
            <p:cNvPr id="12446" name="Oval 99"/>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447" name="Group 100"/>
            <p:cNvGrpSpPr>
              <a:grpSpLocks/>
            </p:cNvGrpSpPr>
            <p:nvPr/>
          </p:nvGrpSpPr>
          <p:grpSpPr bwMode="auto">
            <a:xfrm>
              <a:off x="2086" y="1031"/>
              <a:ext cx="680" cy="849"/>
              <a:chOff x="3975" y="1593"/>
              <a:chExt cx="931" cy="1163"/>
            </a:xfrm>
          </p:grpSpPr>
          <p:pic>
            <p:nvPicPr>
              <p:cNvPr id="12460" name="Picture 10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61" name="Oval 102"/>
              <p:cNvSpPr>
                <a:spLocks noChangeArrowheads="1"/>
              </p:cNvSpPr>
              <p:nvPr/>
            </p:nvSpPr>
            <p:spPr bwMode="gray">
              <a:xfrm>
                <a:off x="3975" y="1593"/>
                <a:ext cx="931" cy="937"/>
              </a:xfrm>
              <a:prstGeom prst="ellipse">
                <a:avLst/>
              </a:prstGeom>
              <a:solidFill>
                <a:schemeClr val="bg2">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462" name="Picture 103"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63" name="Group 104"/>
              <p:cNvGrpSpPr>
                <a:grpSpLocks/>
              </p:cNvGrpSpPr>
              <p:nvPr/>
            </p:nvGrpSpPr>
            <p:grpSpPr bwMode="auto">
              <a:xfrm rot="-3733502" flipH="1" flipV="1">
                <a:off x="4256" y="2247"/>
                <a:ext cx="820" cy="198"/>
                <a:chOff x="2532" y="1051"/>
                <a:chExt cx="893" cy="246"/>
              </a:xfrm>
            </p:grpSpPr>
            <p:grpSp>
              <p:nvGrpSpPr>
                <p:cNvPr id="12464" name="Group 105"/>
                <p:cNvGrpSpPr>
                  <a:grpSpLocks/>
                </p:cNvGrpSpPr>
                <p:nvPr/>
              </p:nvGrpSpPr>
              <p:grpSpPr bwMode="auto">
                <a:xfrm>
                  <a:off x="2532" y="1051"/>
                  <a:ext cx="743" cy="185"/>
                  <a:chOff x="1565" y="2568"/>
                  <a:chExt cx="1118" cy="279"/>
                </a:xfrm>
              </p:grpSpPr>
              <p:sp>
                <p:nvSpPr>
                  <p:cNvPr id="12470" name="AutoShape 10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71" name="AutoShape 10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72" name="AutoShape 10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73" name="AutoShape 10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65" name="Group 110"/>
                <p:cNvGrpSpPr>
                  <a:grpSpLocks/>
                </p:cNvGrpSpPr>
                <p:nvPr/>
              </p:nvGrpSpPr>
              <p:grpSpPr bwMode="auto">
                <a:xfrm rot="1353540">
                  <a:off x="2682" y="1111"/>
                  <a:ext cx="743" cy="186"/>
                  <a:chOff x="1565" y="2568"/>
                  <a:chExt cx="1118" cy="279"/>
                </a:xfrm>
              </p:grpSpPr>
              <p:sp>
                <p:nvSpPr>
                  <p:cNvPr id="12466" name="AutoShape 11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67" name="AutoShape 11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68" name="AutoShape 11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69" name="AutoShape 11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448" name="Group 115"/>
            <p:cNvGrpSpPr>
              <a:grpSpLocks/>
            </p:cNvGrpSpPr>
            <p:nvPr/>
          </p:nvGrpSpPr>
          <p:grpSpPr bwMode="auto">
            <a:xfrm rot="-3733502" flipH="1" flipV="1">
              <a:off x="2362" y="1505"/>
              <a:ext cx="527" cy="128"/>
              <a:chOff x="2532" y="1051"/>
              <a:chExt cx="893" cy="246"/>
            </a:xfrm>
          </p:grpSpPr>
          <p:grpSp>
            <p:nvGrpSpPr>
              <p:cNvPr id="12450" name="Group 116"/>
              <p:cNvGrpSpPr>
                <a:grpSpLocks/>
              </p:cNvGrpSpPr>
              <p:nvPr/>
            </p:nvGrpSpPr>
            <p:grpSpPr bwMode="auto">
              <a:xfrm>
                <a:off x="2532" y="1051"/>
                <a:ext cx="743" cy="185"/>
                <a:chOff x="1565" y="2568"/>
                <a:chExt cx="1118" cy="279"/>
              </a:xfrm>
            </p:grpSpPr>
            <p:sp>
              <p:nvSpPr>
                <p:cNvPr id="12456"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7"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8"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9"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51" name="Group 121"/>
              <p:cNvGrpSpPr>
                <a:grpSpLocks/>
              </p:cNvGrpSpPr>
              <p:nvPr/>
            </p:nvGrpSpPr>
            <p:grpSpPr bwMode="auto">
              <a:xfrm rot="1353540">
                <a:off x="2682" y="1111"/>
                <a:ext cx="743" cy="186"/>
                <a:chOff x="1565" y="2568"/>
                <a:chExt cx="1118" cy="279"/>
              </a:xfrm>
            </p:grpSpPr>
            <p:sp>
              <p:nvSpPr>
                <p:cNvPr id="12452"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3"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4"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55"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449" name="Rectangle 126"/>
            <p:cNvSpPr>
              <a:spLocks noChangeArrowheads="1"/>
            </p:cNvSpPr>
            <p:nvPr/>
          </p:nvSpPr>
          <p:spPr bwMode="gray">
            <a:xfrm>
              <a:off x="2351"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4</a:t>
              </a:r>
              <a:endParaRPr lang="en-US" altLang="uk-UA" sz="2400" b="1">
                <a:solidFill>
                  <a:srgbClr val="000000"/>
                </a:solidFill>
                <a:latin typeface="Times New Roman" pitchFamily="18" charset="0"/>
              </a:endParaRPr>
            </a:p>
          </p:txBody>
        </p:sp>
      </p:grpSp>
      <p:grpSp>
        <p:nvGrpSpPr>
          <p:cNvPr id="15487" name="Group 127"/>
          <p:cNvGrpSpPr>
            <a:grpSpLocks/>
          </p:cNvGrpSpPr>
          <p:nvPr/>
        </p:nvGrpSpPr>
        <p:grpSpPr bwMode="auto">
          <a:xfrm>
            <a:off x="5712885" y="1412875"/>
            <a:ext cx="1528233" cy="1384300"/>
            <a:chOff x="2064" y="1008"/>
            <a:chExt cx="722" cy="872"/>
          </a:xfrm>
        </p:grpSpPr>
        <p:sp>
          <p:nvSpPr>
            <p:cNvPr id="12418" name="Oval 128"/>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419" name="Group 129"/>
            <p:cNvGrpSpPr>
              <a:grpSpLocks/>
            </p:cNvGrpSpPr>
            <p:nvPr/>
          </p:nvGrpSpPr>
          <p:grpSpPr bwMode="auto">
            <a:xfrm>
              <a:off x="2086" y="1031"/>
              <a:ext cx="680" cy="849"/>
              <a:chOff x="3975" y="1593"/>
              <a:chExt cx="931" cy="1163"/>
            </a:xfrm>
          </p:grpSpPr>
          <p:pic>
            <p:nvPicPr>
              <p:cNvPr id="12432" name="Picture 130"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33" name="Oval 131"/>
              <p:cNvSpPr>
                <a:spLocks noChangeArrowheads="1"/>
              </p:cNvSpPr>
              <p:nvPr/>
            </p:nvSpPr>
            <p:spPr bwMode="gray">
              <a:xfrm>
                <a:off x="3975" y="1593"/>
                <a:ext cx="931" cy="937"/>
              </a:xfrm>
              <a:prstGeom prst="ellipse">
                <a:avLst/>
              </a:prstGeom>
              <a:solidFill>
                <a:schemeClr val="folHlink">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434" name="Picture 132"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35" name="Group 133"/>
              <p:cNvGrpSpPr>
                <a:grpSpLocks/>
              </p:cNvGrpSpPr>
              <p:nvPr/>
            </p:nvGrpSpPr>
            <p:grpSpPr bwMode="auto">
              <a:xfrm rot="-3733502" flipH="1" flipV="1">
                <a:off x="4256" y="2247"/>
                <a:ext cx="820" cy="198"/>
                <a:chOff x="2532" y="1051"/>
                <a:chExt cx="893" cy="246"/>
              </a:xfrm>
            </p:grpSpPr>
            <p:grpSp>
              <p:nvGrpSpPr>
                <p:cNvPr id="12436" name="Group 134"/>
                <p:cNvGrpSpPr>
                  <a:grpSpLocks/>
                </p:cNvGrpSpPr>
                <p:nvPr/>
              </p:nvGrpSpPr>
              <p:grpSpPr bwMode="auto">
                <a:xfrm>
                  <a:off x="2532" y="1051"/>
                  <a:ext cx="743" cy="185"/>
                  <a:chOff x="1565" y="2568"/>
                  <a:chExt cx="1118" cy="279"/>
                </a:xfrm>
              </p:grpSpPr>
              <p:sp>
                <p:nvSpPr>
                  <p:cNvPr id="12442" name="AutoShape 1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43" name="AutoShape 1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44" name="AutoShape 1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45" name="AutoShape 1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37" name="Group 139"/>
                <p:cNvGrpSpPr>
                  <a:grpSpLocks/>
                </p:cNvGrpSpPr>
                <p:nvPr/>
              </p:nvGrpSpPr>
              <p:grpSpPr bwMode="auto">
                <a:xfrm rot="1353540">
                  <a:off x="2682" y="1111"/>
                  <a:ext cx="743" cy="186"/>
                  <a:chOff x="1565" y="2568"/>
                  <a:chExt cx="1118" cy="279"/>
                </a:xfrm>
              </p:grpSpPr>
              <p:sp>
                <p:nvSpPr>
                  <p:cNvPr id="12438" name="AutoShape 14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39" name="AutoShape 14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40" name="AutoShape 14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41" name="AutoShape 14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420" name="Group 144"/>
            <p:cNvGrpSpPr>
              <a:grpSpLocks/>
            </p:cNvGrpSpPr>
            <p:nvPr/>
          </p:nvGrpSpPr>
          <p:grpSpPr bwMode="auto">
            <a:xfrm rot="-3733502" flipH="1" flipV="1">
              <a:off x="2362" y="1505"/>
              <a:ext cx="527" cy="128"/>
              <a:chOff x="2532" y="1051"/>
              <a:chExt cx="893" cy="246"/>
            </a:xfrm>
          </p:grpSpPr>
          <p:grpSp>
            <p:nvGrpSpPr>
              <p:cNvPr id="12422" name="Group 145"/>
              <p:cNvGrpSpPr>
                <a:grpSpLocks/>
              </p:cNvGrpSpPr>
              <p:nvPr/>
            </p:nvGrpSpPr>
            <p:grpSpPr bwMode="auto">
              <a:xfrm>
                <a:off x="2532" y="1051"/>
                <a:ext cx="743" cy="185"/>
                <a:chOff x="1565" y="2568"/>
                <a:chExt cx="1118" cy="279"/>
              </a:xfrm>
            </p:grpSpPr>
            <p:sp>
              <p:nvSpPr>
                <p:cNvPr id="12428" name="AutoShape 14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29" name="AutoShape 14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30" name="AutoShape 14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31" name="AutoShape 14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23" name="Group 150"/>
              <p:cNvGrpSpPr>
                <a:grpSpLocks/>
              </p:cNvGrpSpPr>
              <p:nvPr/>
            </p:nvGrpSpPr>
            <p:grpSpPr bwMode="auto">
              <a:xfrm rot="1353540">
                <a:off x="2682" y="1111"/>
                <a:ext cx="743" cy="186"/>
                <a:chOff x="1565" y="2568"/>
                <a:chExt cx="1118" cy="279"/>
              </a:xfrm>
            </p:grpSpPr>
            <p:sp>
              <p:nvSpPr>
                <p:cNvPr id="12424" name="AutoShape 15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25" name="AutoShape 15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26" name="AutoShape 15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27" name="AutoShape 15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421" name="Rectangle 155"/>
            <p:cNvSpPr>
              <a:spLocks noChangeArrowheads="1"/>
            </p:cNvSpPr>
            <p:nvPr/>
          </p:nvSpPr>
          <p:spPr bwMode="gray">
            <a:xfrm>
              <a:off x="2350"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2</a:t>
              </a:r>
              <a:endParaRPr lang="en-US" altLang="uk-UA" sz="2400" b="1">
                <a:solidFill>
                  <a:srgbClr val="000000"/>
                </a:solidFill>
                <a:latin typeface="Times New Roman" pitchFamily="18" charset="0"/>
              </a:endParaRPr>
            </a:p>
          </p:txBody>
        </p:sp>
      </p:grpSp>
      <p:grpSp>
        <p:nvGrpSpPr>
          <p:cNvPr id="15516" name="Group 156"/>
          <p:cNvGrpSpPr>
            <a:grpSpLocks/>
          </p:cNvGrpSpPr>
          <p:nvPr/>
        </p:nvGrpSpPr>
        <p:grpSpPr bwMode="auto">
          <a:xfrm rot="15878807" flipH="1">
            <a:off x="5903383" y="3405188"/>
            <a:ext cx="673100" cy="863600"/>
            <a:chOff x="1944" y="1111"/>
            <a:chExt cx="204" cy="196"/>
          </a:xfrm>
        </p:grpSpPr>
        <p:pic>
          <p:nvPicPr>
            <p:cNvPr id="12403" name="Picture 157"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18" name="Oval 158"/>
            <p:cNvSpPr>
              <a:spLocks noChangeArrowheads="1"/>
            </p:cNvSpPr>
            <p:nvPr/>
          </p:nvSpPr>
          <p:spPr bwMode="gray">
            <a:xfrm flipH="1">
              <a:off x="1958"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latin typeface="Arial" panose="020B0604020202020204" pitchFamily="34" charset="0"/>
              </a:endParaRPr>
            </a:p>
          </p:txBody>
        </p:sp>
        <p:grpSp>
          <p:nvGrpSpPr>
            <p:cNvPr id="12405" name="Group 159"/>
            <p:cNvGrpSpPr>
              <a:grpSpLocks/>
            </p:cNvGrpSpPr>
            <p:nvPr/>
          </p:nvGrpSpPr>
          <p:grpSpPr bwMode="auto">
            <a:xfrm rot="1297425" flipV="1">
              <a:off x="1971" y="1258"/>
              <a:ext cx="151" cy="37"/>
              <a:chOff x="2532" y="1051"/>
              <a:chExt cx="893" cy="246"/>
            </a:xfrm>
          </p:grpSpPr>
          <p:grpSp>
            <p:nvGrpSpPr>
              <p:cNvPr id="12408" name="Group 160"/>
              <p:cNvGrpSpPr>
                <a:grpSpLocks/>
              </p:cNvGrpSpPr>
              <p:nvPr/>
            </p:nvGrpSpPr>
            <p:grpSpPr bwMode="auto">
              <a:xfrm>
                <a:off x="2532" y="1051"/>
                <a:ext cx="743" cy="185"/>
                <a:chOff x="1565" y="2568"/>
                <a:chExt cx="1118" cy="279"/>
              </a:xfrm>
            </p:grpSpPr>
            <p:sp>
              <p:nvSpPr>
                <p:cNvPr id="12414" name="AutoShape 16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5" name="AutoShape 16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6" name="AutoShape 16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7" name="AutoShape 16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409" name="Group 165"/>
              <p:cNvGrpSpPr>
                <a:grpSpLocks/>
              </p:cNvGrpSpPr>
              <p:nvPr/>
            </p:nvGrpSpPr>
            <p:grpSpPr bwMode="auto">
              <a:xfrm rot="1353540">
                <a:off x="2682" y="1111"/>
                <a:ext cx="743" cy="186"/>
                <a:chOff x="1565" y="2568"/>
                <a:chExt cx="1118" cy="279"/>
              </a:xfrm>
            </p:grpSpPr>
            <p:sp>
              <p:nvSpPr>
                <p:cNvPr id="12410" name="AutoShape 16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1" name="AutoShape 16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2" name="AutoShape 16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13" name="AutoShape 16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406" name="Arc 170"/>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Lst>
              <a:ahLst/>
              <a:cxnLst>
                <a:cxn ang="T6">
                  <a:pos x="T0" y="T1"/>
                </a:cxn>
                <a:cxn ang="T7">
                  <a:pos x="T2" y="T3"/>
                </a:cxn>
                <a:cxn ang="T8">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type="triangle" w="med" len="med"/>
              <a:tailEnd type="non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2407" name="Picture 171" descr="light_shadow1"/>
            <p:cNvPicPr>
              <a:picLocks noChangeAspect="1" noChangeArrowheads="1"/>
            </p:cNvPicPr>
            <p:nvPr/>
          </p:nvPicPr>
          <p:blipFill>
            <a:blip r:embed="rId5">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32" name="AutoShape 172"/>
          <p:cNvSpPr>
            <a:spLocks/>
          </p:cNvSpPr>
          <p:nvPr/>
        </p:nvSpPr>
        <p:spPr bwMode="auto">
          <a:xfrm>
            <a:off x="8401051" y="1301751"/>
            <a:ext cx="3790949" cy="614363"/>
          </a:xfrm>
          <a:prstGeom prst="accentCallout2">
            <a:avLst>
              <a:gd name="adj1" fmla="val 31167"/>
              <a:gd name="adj2" fmla="val -2681"/>
              <a:gd name="adj3" fmla="val 31167"/>
              <a:gd name="adj4" fmla="val -20657"/>
              <a:gd name="adj5" fmla="val 99565"/>
              <a:gd name="adj6" fmla="val -38861"/>
            </a:avLst>
          </a:prstGeom>
          <a:noFill/>
          <a:ln w="9525">
            <a:solidFill>
              <a:schemeClr val="folHlink"/>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a:solidFill>
                  <a:srgbClr val="000000"/>
                </a:solidFill>
                <a:latin typeface="Times New Roman" pitchFamily="18" charset="0"/>
              </a:rPr>
              <a:t>Вибір екскурсії залежно від емоцій</a:t>
            </a:r>
            <a:endParaRPr lang="en-US" altLang="uk-UA" sz="2400" b="1">
              <a:solidFill>
                <a:srgbClr val="000000"/>
              </a:solidFill>
              <a:latin typeface="Times New Roman" pitchFamily="18" charset="0"/>
            </a:endParaRPr>
          </a:p>
        </p:txBody>
      </p:sp>
      <p:sp>
        <p:nvSpPr>
          <p:cNvPr id="15533" name="AutoShape 173"/>
          <p:cNvSpPr>
            <a:spLocks/>
          </p:cNvSpPr>
          <p:nvPr/>
        </p:nvSpPr>
        <p:spPr bwMode="auto">
          <a:xfrm>
            <a:off x="9457267" y="3500438"/>
            <a:ext cx="2734733" cy="392112"/>
          </a:xfrm>
          <a:prstGeom prst="accentCallout2">
            <a:avLst>
              <a:gd name="adj1" fmla="val 29148"/>
              <a:gd name="adj2" fmla="val -3713"/>
              <a:gd name="adj3" fmla="val 29148"/>
              <a:gd name="adj4" fmla="val -3713"/>
              <a:gd name="adj5" fmla="val 131579"/>
              <a:gd name="adj6" fmla="val -39319"/>
            </a:avLst>
          </a:prstGeom>
          <a:noFill/>
          <a:ln w="9525">
            <a:solidFill>
              <a:schemeClr val="bg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a:solidFill>
                  <a:srgbClr val="000000"/>
                </a:solidFill>
                <a:latin typeface="Times New Roman" pitchFamily="18" charset="0"/>
              </a:rPr>
              <a:t>Гнучкий маршрут</a:t>
            </a:r>
            <a:endParaRPr lang="en-US" altLang="uk-UA" sz="2400" b="1">
              <a:solidFill>
                <a:srgbClr val="000000"/>
              </a:solidFill>
              <a:latin typeface="Times New Roman" pitchFamily="18" charset="0"/>
            </a:endParaRPr>
          </a:p>
        </p:txBody>
      </p:sp>
      <p:sp>
        <p:nvSpPr>
          <p:cNvPr id="15534" name="AutoShape 174"/>
          <p:cNvSpPr>
            <a:spLocks/>
          </p:cNvSpPr>
          <p:nvPr/>
        </p:nvSpPr>
        <p:spPr bwMode="auto">
          <a:xfrm>
            <a:off x="527051" y="1196976"/>
            <a:ext cx="2592916" cy="434975"/>
          </a:xfrm>
          <a:prstGeom prst="accentCallout2">
            <a:avLst>
              <a:gd name="adj1" fmla="val 26278"/>
              <a:gd name="adj2" fmla="val 103917"/>
              <a:gd name="adj3" fmla="val 26278"/>
              <a:gd name="adj4" fmla="val 130120"/>
              <a:gd name="adj5" fmla="val 202556"/>
              <a:gd name="adj6" fmla="val 139755"/>
            </a:avLst>
          </a:prstGeom>
          <a:noFill/>
          <a:ln w="9525">
            <a:solidFill>
              <a:schemeClr val="tx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Квест-екскурсії </a:t>
            </a:r>
            <a:endParaRPr lang="en-US" altLang="uk-UA" sz="2400" b="1">
              <a:solidFill>
                <a:srgbClr val="000000"/>
              </a:solidFill>
              <a:latin typeface="Times New Roman" pitchFamily="18" charset="0"/>
            </a:endParaRPr>
          </a:p>
        </p:txBody>
      </p:sp>
      <p:sp>
        <p:nvSpPr>
          <p:cNvPr id="15535" name="AutoShape 175"/>
          <p:cNvSpPr>
            <a:spLocks/>
          </p:cNvSpPr>
          <p:nvPr/>
        </p:nvSpPr>
        <p:spPr bwMode="auto">
          <a:xfrm>
            <a:off x="0" y="4076701"/>
            <a:ext cx="4176184" cy="434975"/>
          </a:xfrm>
          <a:prstGeom prst="accentCallout2">
            <a:avLst>
              <a:gd name="adj1" fmla="val 26278"/>
              <a:gd name="adj2" fmla="val 102431"/>
              <a:gd name="adj3" fmla="val 26278"/>
              <a:gd name="adj4" fmla="val 105019"/>
              <a:gd name="adj5" fmla="val 75546"/>
              <a:gd name="adj6" fmla="val 107806"/>
            </a:avLst>
          </a:prstGeom>
          <a:noFill/>
          <a:ln w="9525">
            <a:solidFill>
              <a:schemeClr val="accent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Віртуалізація екскурсії</a:t>
            </a:r>
            <a:endParaRPr lang="en-US" altLang="uk-UA" sz="2300" b="1">
              <a:solidFill>
                <a:srgbClr val="000000"/>
              </a:solidFill>
              <a:latin typeface="Times New Roman" pitchFamily="18" charset="0"/>
            </a:endParaRPr>
          </a:p>
        </p:txBody>
      </p:sp>
      <p:sp>
        <p:nvSpPr>
          <p:cNvPr id="15536" name="AutoShape 176"/>
          <p:cNvSpPr>
            <a:spLocks/>
          </p:cNvSpPr>
          <p:nvPr/>
        </p:nvSpPr>
        <p:spPr bwMode="auto">
          <a:xfrm>
            <a:off x="228601" y="5683251"/>
            <a:ext cx="4847167" cy="392113"/>
          </a:xfrm>
          <a:prstGeom prst="accentCallout2">
            <a:avLst>
              <a:gd name="adj1" fmla="val 29148"/>
              <a:gd name="adj2" fmla="val 102097"/>
              <a:gd name="adj3" fmla="val 29148"/>
              <a:gd name="adj4" fmla="val 102097"/>
              <a:gd name="adj5" fmla="val 153440"/>
              <a:gd name="adj6" fmla="val 111486"/>
            </a:avLst>
          </a:prstGeom>
          <a:noFill/>
          <a:ln w="9525">
            <a:solidFill>
              <a:schemeClr val="accent1"/>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a:solidFill>
                  <a:srgbClr val="000000"/>
                </a:solidFill>
                <a:latin typeface="Times New Roman" pitchFamily="18" charset="0"/>
              </a:rPr>
              <a:t>Врахування кольору, аромату та звуків при проектуванні маршруту та просуванні екскурсії</a:t>
            </a:r>
            <a:endParaRPr lang="en-US" altLang="uk-UA" sz="2400" b="1">
              <a:solidFill>
                <a:srgbClr val="000000"/>
              </a:solidFill>
              <a:latin typeface="Times New Roman" pitchFamily="18" charset="0"/>
            </a:endParaRPr>
          </a:p>
        </p:txBody>
      </p:sp>
      <p:grpSp>
        <p:nvGrpSpPr>
          <p:cNvPr id="15540" name="Group 180"/>
          <p:cNvGrpSpPr>
            <a:grpSpLocks/>
          </p:cNvGrpSpPr>
          <p:nvPr/>
        </p:nvGrpSpPr>
        <p:grpSpPr bwMode="auto">
          <a:xfrm>
            <a:off x="7440085" y="1989138"/>
            <a:ext cx="1528233" cy="1384300"/>
            <a:chOff x="2064" y="1008"/>
            <a:chExt cx="722" cy="872"/>
          </a:xfrm>
        </p:grpSpPr>
        <p:sp>
          <p:nvSpPr>
            <p:cNvPr id="12375" name="Oval 181"/>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376" name="Group 182"/>
            <p:cNvGrpSpPr>
              <a:grpSpLocks/>
            </p:cNvGrpSpPr>
            <p:nvPr/>
          </p:nvGrpSpPr>
          <p:grpSpPr bwMode="auto">
            <a:xfrm>
              <a:off x="2086" y="1031"/>
              <a:ext cx="680" cy="849"/>
              <a:chOff x="3975" y="1593"/>
              <a:chExt cx="931" cy="1163"/>
            </a:xfrm>
          </p:grpSpPr>
          <p:pic>
            <p:nvPicPr>
              <p:cNvPr id="12389" name="Picture 18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 name="Oval 184"/>
              <p:cNvSpPr>
                <a:spLocks noChangeArrowheads="1"/>
              </p:cNvSpPr>
              <p:nvPr/>
            </p:nvSpPr>
            <p:spPr bwMode="gray">
              <a:xfrm>
                <a:off x="3975" y="1593"/>
                <a:ext cx="931" cy="937"/>
              </a:xfrm>
              <a:prstGeom prst="ellipse">
                <a:avLst/>
              </a:prstGeom>
              <a:solidFill>
                <a:schemeClr val="folHlink">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391" name="Picture 185"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2" name="Group 186"/>
              <p:cNvGrpSpPr>
                <a:grpSpLocks/>
              </p:cNvGrpSpPr>
              <p:nvPr/>
            </p:nvGrpSpPr>
            <p:grpSpPr bwMode="auto">
              <a:xfrm rot="-3733502" flipH="1" flipV="1">
                <a:off x="4256" y="2247"/>
                <a:ext cx="820" cy="198"/>
                <a:chOff x="2532" y="1051"/>
                <a:chExt cx="893" cy="246"/>
              </a:xfrm>
            </p:grpSpPr>
            <p:grpSp>
              <p:nvGrpSpPr>
                <p:cNvPr id="12393" name="Group 187"/>
                <p:cNvGrpSpPr>
                  <a:grpSpLocks/>
                </p:cNvGrpSpPr>
                <p:nvPr/>
              </p:nvGrpSpPr>
              <p:grpSpPr bwMode="auto">
                <a:xfrm>
                  <a:off x="2532" y="1051"/>
                  <a:ext cx="743" cy="185"/>
                  <a:chOff x="1565" y="2568"/>
                  <a:chExt cx="1118" cy="279"/>
                </a:xfrm>
              </p:grpSpPr>
              <p:sp>
                <p:nvSpPr>
                  <p:cNvPr id="12399" name="AutoShape 18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00" name="AutoShape 18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01" name="AutoShape 19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402" name="AutoShape 19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94" name="Group 192"/>
                <p:cNvGrpSpPr>
                  <a:grpSpLocks/>
                </p:cNvGrpSpPr>
                <p:nvPr/>
              </p:nvGrpSpPr>
              <p:grpSpPr bwMode="auto">
                <a:xfrm rot="1353540">
                  <a:off x="2682" y="1111"/>
                  <a:ext cx="743" cy="186"/>
                  <a:chOff x="1565" y="2568"/>
                  <a:chExt cx="1118" cy="279"/>
                </a:xfrm>
              </p:grpSpPr>
              <p:sp>
                <p:nvSpPr>
                  <p:cNvPr id="12395" name="AutoShape 19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96" name="AutoShape 19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97" name="AutoShape 19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98" name="AutoShape 19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377" name="Group 197"/>
            <p:cNvGrpSpPr>
              <a:grpSpLocks/>
            </p:cNvGrpSpPr>
            <p:nvPr/>
          </p:nvGrpSpPr>
          <p:grpSpPr bwMode="auto">
            <a:xfrm rot="-3733502" flipH="1" flipV="1">
              <a:off x="2362" y="1505"/>
              <a:ext cx="527" cy="128"/>
              <a:chOff x="2532" y="1051"/>
              <a:chExt cx="893" cy="246"/>
            </a:xfrm>
          </p:grpSpPr>
          <p:grpSp>
            <p:nvGrpSpPr>
              <p:cNvPr id="12379" name="Group 198"/>
              <p:cNvGrpSpPr>
                <a:grpSpLocks/>
              </p:cNvGrpSpPr>
              <p:nvPr/>
            </p:nvGrpSpPr>
            <p:grpSpPr bwMode="auto">
              <a:xfrm>
                <a:off x="2532" y="1051"/>
                <a:ext cx="743" cy="185"/>
                <a:chOff x="1565" y="2568"/>
                <a:chExt cx="1118" cy="279"/>
              </a:xfrm>
            </p:grpSpPr>
            <p:sp>
              <p:nvSpPr>
                <p:cNvPr id="12385" name="AutoShape 19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6" name="AutoShape 20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7" name="AutoShape 20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8" name="AutoShape 20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80" name="Group 203"/>
              <p:cNvGrpSpPr>
                <a:grpSpLocks/>
              </p:cNvGrpSpPr>
              <p:nvPr/>
            </p:nvGrpSpPr>
            <p:grpSpPr bwMode="auto">
              <a:xfrm rot="1353540">
                <a:off x="2682" y="1111"/>
                <a:ext cx="743" cy="186"/>
                <a:chOff x="1565" y="2568"/>
                <a:chExt cx="1118" cy="279"/>
              </a:xfrm>
            </p:grpSpPr>
            <p:sp>
              <p:nvSpPr>
                <p:cNvPr id="12381" name="AutoShape 20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2" name="AutoShape 20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3" name="AutoShape 20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84" name="AutoShape 20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378" name="Rectangle 208"/>
            <p:cNvSpPr>
              <a:spLocks noChangeArrowheads="1"/>
            </p:cNvSpPr>
            <p:nvPr/>
          </p:nvSpPr>
          <p:spPr bwMode="gray">
            <a:xfrm>
              <a:off x="2350"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3</a:t>
              </a:r>
              <a:endParaRPr lang="en-US" altLang="uk-UA" sz="2400" b="1">
                <a:solidFill>
                  <a:srgbClr val="000000"/>
                </a:solidFill>
                <a:latin typeface="Times New Roman" pitchFamily="18" charset="0"/>
              </a:endParaRPr>
            </a:p>
          </p:txBody>
        </p:sp>
      </p:grpSp>
      <p:sp>
        <p:nvSpPr>
          <p:cNvPr id="15569" name="Line 209"/>
          <p:cNvSpPr>
            <a:spLocks noChangeShapeType="1"/>
          </p:cNvSpPr>
          <p:nvPr/>
        </p:nvSpPr>
        <p:spPr bwMode="gray">
          <a:xfrm flipV="1">
            <a:off x="6576484" y="2924175"/>
            <a:ext cx="1056216" cy="649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570" name="AutoShape 210"/>
          <p:cNvSpPr>
            <a:spLocks/>
          </p:cNvSpPr>
          <p:nvPr/>
        </p:nvSpPr>
        <p:spPr bwMode="auto">
          <a:xfrm>
            <a:off x="9503834" y="2230438"/>
            <a:ext cx="3790951" cy="366712"/>
          </a:xfrm>
          <a:prstGeom prst="accentCallout2">
            <a:avLst>
              <a:gd name="adj1" fmla="val 31167"/>
              <a:gd name="adj2" fmla="val -2681"/>
              <a:gd name="adj3" fmla="val 31167"/>
              <a:gd name="adj4" fmla="val -13736"/>
              <a:gd name="adj5" fmla="val -25106"/>
              <a:gd name="adj6" fmla="val -24903"/>
            </a:avLst>
          </a:prstGeom>
          <a:noFill/>
          <a:ln w="9525">
            <a:solidFill>
              <a:schemeClr val="folHlink"/>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uk-UA" altLang="uk-UA" sz="2400" b="1">
                <a:solidFill>
                  <a:srgbClr val="000000"/>
                </a:solidFill>
                <a:latin typeface="Times New Roman" pitchFamily="18" charset="0"/>
              </a:rPr>
              <a:t>Фортуна-</a:t>
            </a:r>
            <a:br>
              <a:rPr lang="uk-UA" altLang="uk-UA" sz="2400" b="1">
                <a:solidFill>
                  <a:srgbClr val="000000"/>
                </a:solidFill>
                <a:latin typeface="Times New Roman" pitchFamily="18" charset="0"/>
              </a:rPr>
            </a:br>
            <a:r>
              <a:rPr lang="uk-UA" altLang="uk-UA" sz="2400" b="1">
                <a:solidFill>
                  <a:srgbClr val="000000"/>
                </a:solidFill>
                <a:latin typeface="Times New Roman" pitchFamily="18" charset="0"/>
              </a:rPr>
              <a:t>екскурсії</a:t>
            </a:r>
            <a:endParaRPr lang="en-US" altLang="uk-UA" sz="2400" b="1">
              <a:solidFill>
                <a:srgbClr val="000000"/>
              </a:solidFill>
              <a:latin typeface="Times New Roman" pitchFamily="18" charset="0"/>
            </a:endParaRPr>
          </a:p>
        </p:txBody>
      </p:sp>
      <p:grpSp>
        <p:nvGrpSpPr>
          <p:cNvPr id="15571" name="Group 211"/>
          <p:cNvGrpSpPr>
            <a:grpSpLocks/>
          </p:cNvGrpSpPr>
          <p:nvPr/>
        </p:nvGrpSpPr>
        <p:grpSpPr bwMode="auto">
          <a:xfrm>
            <a:off x="6671734" y="4365625"/>
            <a:ext cx="1528233" cy="1384300"/>
            <a:chOff x="2064" y="1008"/>
            <a:chExt cx="722" cy="872"/>
          </a:xfrm>
        </p:grpSpPr>
        <p:sp>
          <p:nvSpPr>
            <p:cNvPr id="12347" name="Oval 212"/>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348" name="Group 213"/>
            <p:cNvGrpSpPr>
              <a:grpSpLocks/>
            </p:cNvGrpSpPr>
            <p:nvPr/>
          </p:nvGrpSpPr>
          <p:grpSpPr bwMode="auto">
            <a:xfrm>
              <a:off x="2086" y="1031"/>
              <a:ext cx="680" cy="849"/>
              <a:chOff x="3975" y="1593"/>
              <a:chExt cx="931" cy="1163"/>
            </a:xfrm>
          </p:grpSpPr>
          <p:pic>
            <p:nvPicPr>
              <p:cNvPr id="12361" name="Picture 21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2" name="Oval 215"/>
              <p:cNvSpPr>
                <a:spLocks noChangeArrowheads="1"/>
              </p:cNvSpPr>
              <p:nvPr/>
            </p:nvSpPr>
            <p:spPr bwMode="gray">
              <a:xfrm>
                <a:off x="3975" y="1593"/>
                <a:ext cx="931" cy="937"/>
              </a:xfrm>
              <a:prstGeom prst="ellipse">
                <a:avLst/>
              </a:prstGeom>
              <a:solidFill>
                <a:schemeClr val="bg2">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363" name="Picture 216"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64" name="Group 217"/>
              <p:cNvGrpSpPr>
                <a:grpSpLocks/>
              </p:cNvGrpSpPr>
              <p:nvPr/>
            </p:nvGrpSpPr>
            <p:grpSpPr bwMode="auto">
              <a:xfrm rot="-3733502" flipH="1" flipV="1">
                <a:off x="4256" y="2247"/>
                <a:ext cx="820" cy="198"/>
                <a:chOff x="2532" y="1051"/>
                <a:chExt cx="893" cy="246"/>
              </a:xfrm>
            </p:grpSpPr>
            <p:grpSp>
              <p:nvGrpSpPr>
                <p:cNvPr id="12365" name="Group 218"/>
                <p:cNvGrpSpPr>
                  <a:grpSpLocks/>
                </p:cNvGrpSpPr>
                <p:nvPr/>
              </p:nvGrpSpPr>
              <p:grpSpPr bwMode="auto">
                <a:xfrm>
                  <a:off x="2532" y="1051"/>
                  <a:ext cx="743" cy="185"/>
                  <a:chOff x="1565" y="2568"/>
                  <a:chExt cx="1118" cy="279"/>
                </a:xfrm>
              </p:grpSpPr>
              <p:sp>
                <p:nvSpPr>
                  <p:cNvPr id="12371" name="AutoShape 21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72" name="AutoShape 22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73" name="AutoShape 22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74" name="AutoShape 22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66" name="Group 223"/>
                <p:cNvGrpSpPr>
                  <a:grpSpLocks/>
                </p:cNvGrpSpPr>
                <p:nvPr/>
              </p:nvGrpSpPr>
              <p:grpSpPr bwMode="auto">
                <a:xfrm rot="1353540">
                  <a:off x="2682" y="1111"/>
                  <a:ext cx="743" cy="186"/>
                  <a:chOff x="1565" y="2568"/>
                  <a:chExt cx="1118" cy="279"/>
                </a:xfrm>
              </p:grpSpPr>
              <p:sp>
                <p:nvSpPr>
                  <p:cNvPr id="12367" name="AutoShape 22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68" name="AutoShape 22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69" name="AutoShape 22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70" name="AutoShape 22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349" name="Group 228"/>
            <p:cNvGrpSpPr>
              <a:grpSpLocks/>
            </p:cNvGrpSpPr>
            <p:nvPr/>
          </p:nvGrpSpPr>
          <p:grpSpPr bwMode="auto">
            <a:xfrm rot="-3733502" flipH="1" flipV="1">
              <a:off x="2362" y="1505"/>
              <a:ext cx="527" cy="128"/>
              <a:chOff x="2532" y="1051"/>
              <a:chExt cx="893" cy="246"/>
            </a:xfrm>
          </p:grpSpPr>
          <p:grpSp>
            <p:nvGrpSpPr>
              <p:cNvPr id="12351" name="Group 229"/>
              <p:cNvGrpSpPr>
                <a:grpSpLocks/>
              </p:cNvGrpSpPr>
              <p:nvPr/>
            </p:nvGrpSpPr>
            <p:grpSpPr bwMode="auto">
              <a:xfrm>
                <a:off x="2532" y="1051"/>
                <a:ext cx="743" cy="185"/>
                <a:chOff x="1565" y="2568"/>
                <a:chExt cx="1118" cy="279"/>
              </a:xfrm>
            </p:grpSpPr>
            <p:sp>
              <p:nvSpPr>
                <p:cNvPr id="12357" name="AutoShape 2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58" name="AutoShape 2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59" name="AutoShape 2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60" name="AutoShape 2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52" name="Group 234"/>
              <p:cNvGrpSpPr>
                <a:grpSpLocks/>
              </p:cNvGrpSpPr>
              <p:nvPr/>
            </p:nvGrpSpPr>
            <p:grpSpPr bwMode="auto">
              <a:xfrm rot="1353540">
                <a:off x="2682" y="1111"/>
                <a:ext cx="743" cy="186"/>
                <a:chOff x="1565" y="2568"/>
                <a:chExt cx="1118" cy="279"/>
              </a:xfrm>
            </p:grpSpPr>
            <p:sp>
              <p:nvSpPr>
                <p:cNvPr id="12353" name="AutoShape 2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54" name="AutoShape 2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55" name="AutoShape 2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56" name="AutoShape 2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350" name="Rectangle 239"/>
            <p:cNvSpPr>
              <a:spLocks noChangeArrowheads="1"/>
            </p:cNvSpPr>
            <p:nvPr/>
          </p:nvSpPr>
          <p:spPr bwMode="gray">
            <a:xfrm>
              <a:off x="2351"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5</a:t>
              </a:r>
              <a:endParaRPr lang="en-US" altLang="uk-UA" sz="2400" b="1">
                <a:solidFill>
                  <a:srgbClr val="000000"/>
                </a:solidFill>
                <a:latin typeface="Times New Roman" pitchFamily="18" charset="0"/>
              </a:endParaRPr>
            </a:p>
          </p:txBody>
        </p:sp>
      </p:grpSp>
      <p:sp>
        <p:nvSpPr>
          <p:cNvPr id="15600" name="Line 240"/>
          <p:cNvSpPr>
            <a:spLocks noChangeShapeType="1"/>
          </p:cNvSpPr>
          <p:nvPr/>
        </p:nvSpPr>
        <p:spPr bwMode="gray">
          <a:xfrm>
            <a:off x="6479117" y="4076700"/>
            <a:ext cx="480483"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ru-RU"/>
          </a:p>
        </p:txBody>
      </p:sp>
      <p:sp>
        <p:nvSpPr>
          <p:cNvPr id="15601" name="AutoShape 241"/>
          <p:cNvSpPr>
            <a:spLocks/>
          </p:cNvSpPr>
          <p:nvPr/>
        </p:nvSpPr>
        <p:spPr bwMode="auto">
          <a:xfrm>
            <a:off x="8688917" y="4868863"/>
            <a:ext cx="3503083" cy="392112"/>
          </a:xfrm>
          <a:prstGeom prst="accentCallout2">
            <a:avLst>
              <a:gd name="adj1" fmla="val 29148"/>
              <a:gd name="adj2" fmla="val -2898"/>
              <a:gd name="adj3" fmla="val 29148"/>
              <a:gd name="adj4" fmla="val -2898"/>
              <a:gd name="adj5" fmla="val -14981"/>
              <a:gd name="adj6" fmla="val -19759"/>
            </a:avLst>
          </a:prstGeom>
          <a:noFill/>
          <a:ln w="9525">
            <a:solidFill>
              <a:schemeClr val="bg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Використання доповненої реальності</a:t>
            </a:r>
            <a:endParaRPr lang="en-US" altLang="uk-UA" sz="2400" b="1">
              <a:solidFill>
                <a:srgbClr val="000000"/>
              </a:solidFill>
              <a:latin typeface="Times New Roman" pitchFamily="18" charset="0"/>
            </a:endParaRPr>
          </a:p>
        </p:txBody>
      </p:sp>
      <p:grpSp>
        <p:nvGrpSpPr>
          <p:cNvPr id="15602" name="Group 242"/>
          <p:cNvGrpSpPr>
            <a:grpSpLocks/>
          </p:cNvGrpSpPr>
          <p:nvPr/>
        </p:nvGrpSpPr>
        <p:grpSpPr bwMode="auto">
          <a:xfrm>
            <a:off x="3888318" y="2924175"/>
            <a:ext cx="1528233" cy="1384300"/>
            <a:chOff x="2064" y="1008"/>
            <a:chExt cx="722" cy="872"/>
          </a:xfrm>
        </p:grpSpPr>
        <p:sp>
          <p:nvSpPr>
            <p:cNvPr id="12319" name="Oval 243"/>
            <p:cNvSpPr>
              <a:spLocks noChangeArrowheads="1"/>
            </p:cNvSpPr>
            <p:nvPr/>
          </p:nvSpPr>
          <p:spPr bwMode="gray">
            <a:xfrm>
              <a:off x="2064" y="1008"/>
              <a:ext cx="722" cy="727"/>
            </a:xfrm>
            <a:prstGeom prst="ellipse">
              <a:avLst/>
            </a:prstGeom>
            <a:solidFill>
              <a:srgbClr val="EAEAEA">
                <a:alpha val="50195"/>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nvGrpSpPr>
            <p:cNvPr id="12320" name="Group 244"/>
            <p:cNvGrpSpPr>
              <a:grpSpLocks/>
            </p:cNvGrpSpPr>
            <p:nvPr/>
          </p:nvGrpSpPr>
          <p:grpSpPr bwMode="auto">
            <a:xfrm>
              <a:off x="2086" y="1031"/>
              <a:ext cx="680" cy="849"/>
              <a:chOff x="3975" y="1593"/>
              <a:chExt cx="931" cy="1163"/>
            </a:xfrm>
          </p:grpSpPr>
          <p:pic>
            <p:nvPicPr>
              <p:cNvPr id="12333" name="Picture 245"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4" name="Oval 246"/>
              <p:cNvSpPr>
                <a:spLocks noChangeArrowheads="1"/>
              </p:cNvSpPr>
              <p:nvPr/>
            </p:nvSpPr>
            <p:spPr bwMode="gray">
              <a:xfrm>
                <a:off x="3975" y="1593"/>
                <a:ext cx="931" cy="937"/>
              </a:xfrm>
              <a:prstGeom prst="ellipse">
                <a:avLst/>
              </a:prstGeom>
              <a:solidFill>
                <a:schemeClr val="accent2">
                  <a:alpha val="50195"/>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pic>
            <p:nvPicPr>
              <p:cNvPr id="12335" name="Picture 247" descr="light_shadow1"/>
              <p:cNvPicPr>
                <a:picLocks noChangeAspect="1" noChangeArrowheads="1"/>
              </p:cNvPicPr>
              <p:nvPr/>
            </p:nvPicPr>
            <p:blipFill>
              <a:blip r:embed="rId3">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36" name="Group 248"/>
              <p:cNvGrpSpPr>
                <a:grpSpLocks/>
              </p:cNvGrpSpPr>
              <p:nvPr/>
            </p:nvGrpSpPr>
            <p:grpSpPr bwMode="auto">
              <a:xfrm rot="-3733502" flipH="1" flipV="1">
                <a:off x="4256" y="2247"/>
                <a:ext cx="820" cy="198"/>
                <a:chOff x="2532" y="1051"/>
                <a:chExt cx="893" cy="246"/>
              </a:xfrm>
            </p:grpSpPr>
            <p:grpSp>
              <p:nvGrpSpPr>
                <p:cNvPr id="12337" name="Group 249"/>
                <p:cNvGrpSpPr>
                  <a:grpSpLocks/>
                </p:cNvGrpSpPr>
                <p:nvPr/>
              </p:nvGrpSpPr>
              <p:grpSpPr bwMode="auto">
                <a:xfrm>
                  <a:off x="2532" y="1051"/>
                  <a:ext cx="743" cy="185"/>
                  <a:chOff x="1565" y="2568"/>
                  <a:chExt cx="1118" cy="279"/>
                </a:xfrm>
              </p:grpSpPr>
              <p:sp>
                <p:nvSpPr>
                  <p:cNvPr id="12343" name="AutoShape 25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4" name="AutoShape 25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5" name="AutoShape 25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6" name="AutoShape 25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38" name="Group 254"/>
                <p:cNvGrpSpPr>
                  <a:grpSpLocks/>
                </p:cNvGrpSpPr>
                <p:nvPr/>
              </p:nvGrpSpPr>
              <p:grpSpPr bwMode="auto">
                <a:xfrm rot="1353540">
                  <a:off x="2682" y="1111"/>
                  <a:ext cx="743" cy="186"/>
                  <a:chOff x="1565" y="2568"/>
                  <a:chExt cx="1118" cy="279"/>
                </a:xfrm>
              </p:grpSpPr>
              <p:sp>
                <p:nvSpPr>
                  <p:cNvPr id="12339" name="AutoShape 25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0" name="AutoShape 25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1" name="AutoShape 25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42" name="AutoShape 25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grpSp>
        <p:grpSp>
          <p:nvGrpSpPr>
            <p:cNvPr id="12321" name="Group 259"/>
            <p:cNvGrpSpPr>
              <a:grpSpLocks/>
            </p:cNvGrpSpPr>
            <p:nvPr/>
          </p:nvGrpSpPr>
          <p:grpSpPr bwMode="auto">
            <a:xfrm rot="-3733502" flipH="1" flipV="1">
              <a:off x="2362" y="1505"/>
              <a:ext cx="527" cy="128"/>
              <a:chOff x="2532" y="1051"/>
              <a:chExt cx="893" cy="246"/>
            </a:xfrm>
          </p:grpSpPr>
          <p:grpSp>
            <p:nvGrpSpPr>
              <p:cNvPr id="12323" name="Group 260"/>
              <p:cNvGrpSpPr>
                <a:grpSpLocks/>
              </p:cNvGrpSpPr>
              <p:nvPr/>
            </p:nvGrpSpPr>
            <p:grpSpPr bwMode="auto">
              <a:xfrm>
                <a:off x="2532" y="1051"/>
                <a:ext cx="743" cy="185"/>
                <a:chOff x="1565" y="2568"/>
                <a:chExt cx="1118" cy="279"/>
              </a:xfrm>
            </p:grpSpPr>
            <p:sp>
              <p:nvSpPr>
                <p:cNvPr id="12329" name="AutoShape 26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30" name="AutoShape 26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31" name="AutoShape 26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32" name="AutoShape 26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nvGrpSpPr>
              <p:cNvPr id="12324" name="Group 265"/>
              <p:cNvGrpSpPr>
                <a:grpSpLocks/>
              </p:cNvGrpSpPr>
              <p:nvPr/>
            </p:nvGrpSpPr>
            <p:grpSpPr bwMode="auto">
              <a:xfrm rot="1353540">
                <a:off x="2682" y="1111"/>
                <a:ext cx="743" cy="186"/>
                <a:chOff x="1565" y="2568"/>
                <a:chExt cx="1118" cy="279"/>
              </a:xfrm>
            </p:grpSpPr>
            <p:sp>
              <p:nvSpPr>
                <p:cNvPr id="12325" name="AutoShape 26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26" name="AutoShape 26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27" name="AutoShape 26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sp>
              <p:nvSpPr>
                <p:cNvPr id="12328" name="AutoShape 26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uk-UA" altLang="uk-UA" sz="1800"/>
                </a:p>
              </p:txBody>
            </p:sp>
          </p:grpSp>
        </p:grpSp>
        <p:sp>
          <p:nvSpPr>
            <p:cNvPr id="12322" name="Rectangle 270"/>
            <p:cNvSpPr>
              <a:spLocks noChangeArrowheads="1"/>
            </p:cNvSpPr>
            <p:nvPr/>
          </p:nvSpPr>
          <p:spPr bwMode="gray">
            <a:xfrm>
              <a:off x="2350" y="1212"/>
              <a:ext cx="160" cy="291"/>
            </a:xfrm>
            <a:prstGeom prst="rect">
              <a:avLst/>
            </a:prstGeom>
            <a:noFill/>
            <a:ln>
              <a:noFill/>
            </a:ln>
            <a:effectLst/>
            <a:extLst>
              <a:ext uri="{909E8E84-426E-40DD-AFC4-6F175D3DCCD1}">
                <a14:hiddenFill xmlns:a14="http://schemas.microsoft.com/office/drawing/2010/main">
                  <a:gradFill rotWithShape="1">
                    <a:gsLst>
                      <a:gs pos="0">
                        <a:srgbClr val="B96F00"/>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uk-UA" altLang="uk-UA" sz="2400" b="1">
                  <a:solidFill>
                    <a:srgbClr val="000000"/>
                  </a:solidFill>
                  <a:latin typeface="Times New Roman" pitchFamily="18" charset="0"/>
                </a:rPr>
                <a:t>8</a:t>
              </a:r>
              <a:endParaRPr lang="en-US" altLang="uk-UA" sz="2400" b="1">
                <a:solidFill>
                  <a:srgbClr val="000000"/>
                </a:solidFill>
                <a:latin typeface="Times New Roman" pitchFamily="18" charset="0"/>
              </a:endParaRPr>
            </a:p>
          </p:txBody>
        </p:sp>
      </p:grpSp>
      <p:sp>
        <p:nvSpPr>
          <p:cNvPr id="15631" name="Line 271"/>
          <p:cNvSpPr>
            <a:spLocks noChangeShapeType="1"/>
          </p:cNvSpPr>
          <p:nvPr/>
        </p:nvSpPr>
        <p:spPr bwMode="auto">
          <a:xfrm>
            <a:off x="5327651" y="3500439"/>
            <a:ext cx="575733" cy="217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632" name="AutoShape 272"/>
          <p:cNvSpPr>
            <a:spLocks/>
          </p:cNvSpPr>
          <p:nvPr/>
        </p:nvSpPr>
        <p:spPr bwMode="auto">
          <a:xfrm>
            <a:off x="-912284" y="2708276"/>
            <a:ext cx="4610101" cy="434975"/>
          </a:xfrm>
          <a:prstGeom prst="accentCallout2">
            <a:avLst>
              <a:gd name="adj1" fmla="val 26278"/>
              <a:gd name="adj2" fmla="val 102204"/>
              <a:gd name="adj3" fmla="val 26278"/>
              <a:gd name="adj4" fmla="val 106245"/>
              <a:gd name="adj5" fmla="val 116060"/>
              <a:gd name="adj6" fmla="val 110560"/>
            </a:avLst>
          </a:prstGeom>
          <a:noFill/>
          <a:ln w="9525">
            <a:solidFill>
              <a:schemeClr val="accent2"/>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uk-UA" sz="2400" b="1">
                <a:solidFill>
                  <a:srgbClr val="000000"/>
                </a:solidFill>
                <a:latin typeface="Times New Roman" pitchFamily="18" charset="0"/>
              </a:rPr>
              <a:t>Story </a:t>
            </a:r>
            <a:r>
              <a:rPr lang="uk-UA" altLang="uk-UA" sz="2400" b="1">
                <a:solidFill>
                  <a:srgbClr val="000000"/>
                </a:solidFill>
                <a:latin typeface="Times New Roman" pitchFamily="18" charset="0"/>
              </a:rPr>
              <a:t>екскурсії</a:t>
            </a:r>
            <a:endParaRPr lang="en-US" altLang="uk-UA" sz="2300" b="1">
              <a:solidFill>
                <a:srgbClr val="000000"/>
              </a:solidFill>
              <a:latin typeface="Times New Roman" pitchFamily="18" charset="0"/>
            </a:endParaRPr>
          </a:p>
        </p:txBody>
      </p:sp>
      <p:pic>
        <p:nvPicPr>
          <p:cNvPr id="270" name="Рисунок 2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411692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516"/>
                                        </p:tgtEl>
                                        <p:attrNameLst>
                                          <p:attrName>style.visibility</p:attrName>
                                        </p:attrNameLst>
                                      </p:cBhvr>
                                      <p:to>
                                        <p:strVal val="visible"/>
                                      </p:to>
                                    </p:set>
                                    <p:anim calcmode="lin" valueType="num">
                                      <p:cBhvr>
                                        <p:cTn id="7" dur="500" fill="hold"/>
                                        <p:tgtEl>
                                          <p:spTgt spid="15516"/>
                                        </p:tgtEl>
                                        <p:attrNameLst>
                                          <p:attrName>ppt_w</p:attrName>
                                        </p:attrNameLst>
                                      </p:cBhvr>
                                      <p:tavLst>
                                        <p:tav tm="0">
                                          <p:val>
                                            <p:fltVal val="0"/>
                                          </p:val>
                                        </p:tav>
                                        <p:tav tm="100000">
                                          <p:val>
                                            <p:strVal val="#ppt_w"/>
                                          </p:val>
                                        </p:tav>
                                      </p:tavLst>
                                    </p:anim>
                                    <p:anim calcmode="lin" valueType="num">
                                      <p:cBhvr>
                                        <p:cTn id="8" dur="500" fill="hold"/>
                                        <p:tgtEl>
                                          <p:spTgt spid="155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down)">
                                      <p:cBhvr>
                                        <p:cTn id="12" dur="500"/>
                                        <p:tgtEl>
                                          <p:spTgt spid="15365"/>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5371"/>
                                        </p:tgtEl>
                                        <p:attrNameLst>
                                          <p:attrName>style.visibility</p:attrName>
                                        </p:attrNameLst>
                                      </p:cBhvr>
                                      <p:to>
                                        <p:strVal val="visible"/>
                                      </p:to>
                                    </p:set>
                                    <p:anim calcmode="lin" valueType="num">
                                      <p:cBhvr>
                                        <p:cTn id="16" dur="500" fill="hold"/>
                                        <p:tgtEl>
                                          <p:spTgt spid="15371"/>
                                        </p:tgtEl>
                                        <p:attrNameLst>
                                          <p:attrName>ppt_w</p:attrName>
                                        </p:attrNameLst>
                                      </p:cBhvr>
                                      <p:tavLst>
                                        <p:tav tm="0">
                                          <p:val>
                                            <p:fltVal val="0"/>
                                          </p:val>
                                        </p:tav>
                                        <p:tav tm="100000">
                                          <p:val>
                                            <p:strVal val="#ppt_w"/>
                                          </p:val>
                                        </p:tav>
                                      </p:tavLst>
                                    </p:anim>
                                    <p:anim calcmode="lin" valueType="num">
                                      <p:cBhvr>
                                        <p:cTn id="17" dur="500" fill="hold"/>
                                        <p:tgtEl>
                                          <p:spTgt spid="1537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5534"/>
                                        </p:tgtEl>
                                        <p:attrNameLst>
                                          <p:attrName>style.visibility</p:attrName>
                                        </p:attrNameLst>
                                      </p:cBhvr>
                                      <p:to>
                                        <p:strVal val="visible"/>
                                      </p:to>
                                    </p:set>
                                    <p:animEffect transition="in" filter="wipe(down)">
                                      <p:cBhvr>
                                        <p:cTn id="21" dur="500"/>
                                        <p:tgtEl>
                                          <p:spTgt spid="155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wipe(down)">
                                      <p:cBhvr>
                                        <p:cTn id="26" dur="500"/>
                                        <p:tgtEl>
                                          <p:spTgt spid="15368"/>
                                        </p:tgtEl>
                                      </p:cBhvr>
                                    </p:animEffect>
                                  </p:childTnLst>
                                </p:cTn>
                              </p:par>
                            </p:childTnLst>
                          </p:cTn>
                        </p:par>
                        <p:par>
                          <p:cTn id="27" fill="hold" nodeType="afterGroup">
                            <p:stCondLst>
                              <p:cond delay="500"/>
                            </p:stCondLst>
                            <p:childTnLst>
                              <p:par>
                                <p:cTn id="28" presetID="23" presetClass="entr" presetSubtype="16" fill="hold" nodeType="afterEffect">
                                  <p:stCondLst>
                                    <p:cond delay="0"/>
                                  </p:stCondLst>
                                  <p:childTnLst>
                                    <p:set>
                                      <p:cBhvr>
                                        <p:cTn id="29" dur="1" fill="hold">
                                          <p:stCondLst>
                                            <p:cond delay="0"/>
                                          </p:stCondLst>
                                        </p:cTn>
                                        <p:tgtEl>
                                          <p:spTgt spid="15487"/>
                                        </p:tgtEl>
                                        <p:attrNameLst>
                                          <p:attrName>style.visibility</p:attrName>
                                        </p:attrNameLst>
                                      </p:cBhvr>
                                      <p:to>
                                        <p:strVal val="visible"/>
                                      </p:to>
                                    </p:set>
                                    <p:anim calcmode="lin" valueType="num">
                                      <p:cBhvr>
                                        <p:cTn id="30" dur="500" fill="hold"/>
                                        <p:tgtEl>
                                          <p:spTgt spid="15487"/>
                                        </p:tgtEl>
                                        <p:attrNameLst>
                                          <p:attrName>ppt_w</p:attrName>
                                        </p:attrNameLst>
                                      </p:cBhvr>
                                      <p:tavLst>
                                        <p:tav tm="0">
                                          <p:val>
                                            <p:fltVal val="0"/>
                                          </p:val>
                                        </p:tav>
                                        <p:tav tm="100000">
                                          <p:val>
                                            <p:strVal val="#ppt_w"/>
                                          </p:val>
                                        </p:tav>
                                      </p:tavLst>
                                    </p:anim>
                                    <p:anim calcmode="lin" valueType="num">
                                      <p:cBhvr>
                                        <p:cTn id="31" dur="500" fill="hold"/>
                                        <p:tgtEl>
                                          <p:spTgt spid="15487"/>
                                        </p:tgtEl>
                                        <p:attrNameLst>
                                          <p:attrName>ppt_h</p:attrName>
                                        </p:attrNameLst>
                                      </p:cBhvr>
                                      <p:tavLst>
                                        <p:tav tm="0">
                                          <p:val>
                                            <p:fltVal val="0"/>
                                          </p:val>
                                        </p:tav>
                                        <p:tav tm="100000">
                                          <p:val>
                                            <p:strVal val="#ppt_h"/>
                                          </p:val>
                                        </p:tav>
                                      </p:tavLst>
                                    </p:anim>
                                  </p:childTnLst>
                                </p:cTn>
                              </p:par>
                            </p:childTnLst>
                          </p:cTn>
                        </p:par>
                        <p:par>
                          <p:cTn id="32" fill="hold" nodeType="afterGroup">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5532"/>
                                        </p:tgtEl>
                                        <p:attrNameLst>
                                          <p:attrName>style.visibility</p:attrName>
                                        </p:attrNameLst>
                                      </p:cBhvr>
                                      <p:to>
                                        <p:strVal val="visible"/>
                                      </p:to>
                                    </p:set>
                                    <p:animEffect transition="in" filter="wipe(down)">
                                      <p:cBhvr>
                                        <p:cTn id="35" dur="500"/>
                                        <p:tgtEl>
                                          <p:spTgt spid="155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569"/>
                                        </p:tgtEl>
                                        <p:attrNameLst>
                                          <p:attrName>style.visibility</p:attrName>
                                        </p:attrNameLst>
                                      </p:cBhvr>
                                      <p:to>
                                        <p:strVal val="visible"/>
                                      </p:to>
                                    </p:set>
                                    <p:animEffect transition="in" filter="wipe(down)">
                                      <p:cBhvr>
                                        <p:cTn id="40" dur="500"/>
                                        <p:tgtEl>
                                          <p:spTgt spid="15569"/>
                                        </p:tgtEl>
                                      </p:cBhvr>
                                    </p:animEffect>
                                  </p:childTnLst>
                                </p:cTn>
                              </p:par>
                            </p:childTnLst>
                          </p:cTn>
                        </p:par>
                        <p:par>
                          <p:cTn id="41" fill="hold" nodeType="afterGroup">
                            <p:stCondLst>
                              <p:cond delay="500"/>
                            </p:stCondLst>
                            <p:childTnLst>
                              <p:par>
                                <p:cTn id="42" presetID="23" presetClass="entr" presetSubtype="16" fill="hold" nodeType="afterEffect">
                                  <p:stCondLst>
                                    <p:cond delay="0"/>
                                  </p:stCondLst>
                                  <p:childTnLst>
                                    <p:set>
                                      <p:cBhvr>
                                        <p:cTn id="43" dur="1" fill="hold">
                                          <p:stCondLst>
                                            <p:cond delay="0"/>
                                          </p:stCondLst>
                                        </p:cTn>
                                        <p:tgtEl>
                                          <p:spTgt spid="15540"/>
                                        </p:tgtEl>
                                        <p:attrNameLst>
                                          <p:attrName>style.visibility</p:attrName>
                                        </p:attrNameLst>
                                      </p:cBhvr>
                                      <p:to>
                                        <p:strVal val="visible"/>
                                      </p:to>
                                    </p:set>
                                    <p:anim calcmode="lin" valueType="num">
                                      <p:cBhvr>
                                        <p:cTn id="44" dur="500" fill="hold"/>
                                        <p:tgtEl>
                                          <p:spTgt spid="15540"/>
                                        </p:tgtEl>
                                        <p:attrNameLst>
                                          <p:attrName>ppt_w</p:attrName>
                                        </p:attrNameLst>
                                      </p:cBhvr>
                                      <p:tavLst>
                                        <p:tav tm="0">
                                          <p:val>
                                            <p:fltVal val="0"/>
                                          </p:val>
                                        </p:tav>
                                        <p:tav tm="100000">
                                          <p:val>
                                            <p:strVal val="#ppt_w"/>
                                          </p:val>
                                        </p:tav>
                                      </p:tavLst>
                                    </p:anim>
                                    <p:anim calcmode="lin" valueType="num">
                                      <p:cBhvr>
                                        <p:cTn id="45" dur="500" fill="hold"/>
                                        <p:tgtEl>
                                          <p:spTgt spid="15540"/>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570"/>
                                        </p:tgtEl>
                                        <p:attrNameLst>
                                          <p:attrName>style.visibility</p:attrName>
                                        </p:attrNameLst>
                                      </p:cBhvr>
                                      <p:to>
                                        <p:strVal val="visible"/>
                                      </p:to>
                                    </p:set>
                                    <p:animEffect transition="in" filter="wipe(left)">
                                      <p:cBhvr>
                                        <p:cTn id="49" dur="500"/>
                                        <p:tgtEl>
                                          <p:spTgt spid="155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367"/>
                                        </p:tgtEl>
                                        <p:attrNameLst>
                                          <p:attrName>style.visibility</p:attrName>
                                        </p:attrNameLst>
                                      </p:cBhvr>
                                      <p:to>
                                        <p:strVal val="visible"/>
                                      </p:to>
                                    </p:set>
                                    <p:animEffect transition="in" filter="wipe(left)">
                                      <p:cBhvr>
                                        <p:cTn id="54" dur="500"/>
                                        <p:tgtEl>
                                          <p:spTgt spid="15367"/>
                                        </p:tgtEl>
                                      </p:cBhvr>
                                    </p:animEffect>
                                  </p:childTnLst>
                                </p:cTn>
                              </p:par>
                            </p:childTnLst>
                          </p:cTn>
                        </p:par>
                        <p:par>
                          <p:cTn id="55" fill="hold" nodeType="afterGroup">
                            <p:stCondLst>
                              <p:cond delay="500"/>
                            </p:stCondLst>
                            <p:childTnLst>
                              <p:par>
                                <p:cTn id="56" presetID="23" presetClass="entr" presetSubtype="16" fill="hold" nodeType="afterEffect">
                                  <p:stCondLst>
                                    <p:cond delay="0"/>
                                  </p:stCondLst>
                                  <p:childTnLst>
                                    <p:set>
                                      <p:cBhvr>
                                        <p:cTn id="57" dur="1" fill="hold">
                                          <p:stCondLst>
                                            <p:cond delay="0"/>
                                          </p:stCondLst>
                                        </p:cTn>
                                        <p:tgtEl>
                                          <p:spTgt spid="15458"/>
                                        </p:tgtEl>
                                        <p:attrNameLst>
                                          <p:attrName>style.visibility</p:attrName>
                                        </p:attrNameLst>
                                      </p:cBhvr>
                                      <p:to>
                                        <p:strVal val="visible"/>
                                      </p:to>
                                    </p:set>
                                    <p:anim calcmode="lin" valueType="num">
                                      <p:cBhvr>
                                        <p:cTn id="58" dur="500" fill="hold"/>
                                        <p:tgtEl>
                                          <p:spTgt spid="15458"/>
                                        </p:tgtEl>
                                        <p:attrNameLst>
                                          <p:attrName>ppt_w</p:attrName>
                                        </p:attrNameLst>
                                      </p:cBhvr>
                                      <p:tavLst>
                                        <p:tav tm="0">
                                          <p:val>
                                            <p:fltVal val="0"/>
                                          </p:val>
                                        </p:tav>
                                        <p:tav tm="100000">
                                          <p:val>
                                            <p:strVal val="#ppt_w"/>
                                          </p:val>
                                        </p:tav>
                                      </p:tavLst>
                                    </p:anim>
                                    <p:anim calcmode="lin" valueType="num">
                                      <p:cBhvr>
                                        <p:cTn id="59" dur="500" fill="hold"/>
                                        <p:tgtEl>
                                          <p:spTgt spid="15458"/>
                                        </p:tgtEl>
                                        <p:attrNameLst>
                                          <p:attrName>ppt_h</p:attrName>
                                        </p:attrNameLst>
                                      </p:cBhvr>
                                      <p:tavLst>
                                        <p:tav tm="0">
                                          <p:val>
                                            <p:fltVal val="0"/>
                                          </p:val>
                                        </p:tav>
                                        <p:tav tm="100000">
                                          <p:val>
                                            <p:strVal val="#ppt_h"/>
                                          </p:val>
                                        </p:tav>
                                      </p:tavLst>
                                    </p:anim>
                                  </p:childTnLst>
                                </p:cTn>
                              </p:par>
                            </p:childTnLst>
                          </p:cTn>
                        </p:par>
                        <p:par>
                          <p:cTn id="60" fill="hold" nodeType="afterGroup">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5533"/>
                                        </p:tgtEl>
                                        <p:attrNameLst>
                                          <p:attrName>style.visibility</p:attrName>
                                        </p:attrNameLst>
                                      </p:cBhvr>
                                      <p:to>
                                        <p:strVal val="visible"/>
                                      </p:to>
                                    </p:set>
                                    <p:animEffect transition="in" filter="wipe(left)">
                                      <p:cBhvr>
                                        <p:cTn id="63" dur="500"/>
                                        <p:tgtEl>
                                          <p:spTgt spid="155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600"/>
                                        </p:tgtEl>
                                        <p:attrNameLst>
                                          <p:attrName>style.visibility</p:attrName>
                                        </p:attrNameLst>
                                      </p:cBhvr>
                                      <p:to>
                                        <p:strVal val="visible"/>
                                      </p:to>
                                    </p:set>
                                    <p:animEffect transition="in" filter="wipe(up)">
                                      <p:cBhvr>
                                        <p:cTn id="68" dur="500"/>
                                        <p:tgtEl>
                                          <p:spTgt spid="15600"/>
                                        </p:tgtEl>
                                      </p:cBhvr>
                                    </p:animEffect>
                                  </p:childTnLst>
                                </p:cTn>
                              </p:par>
                            </p:childTnLst>
                          </p:cTn>
                        </p:par>
                        <p:par>
                          <p:cTn id="69" fill="hold" nodeType="afterGroup">
                            <p:stCondLst>
                              <p:cond delay="500"/>
                            </p:stCondLst>
                            <p:childTnLst>
                              <p:par>
                                <p:cTn id="70" presetID="23" presetClass="entr" presetSubtype="16" fill="hold" nodeType="afterEffect">
                                  <p:stCondLst>
                                    <p:cond delay="0"/>
                                  </p:stCondLst>
                                  <p:childTnLst>
                                    <p:set>
                                      <p:cBhvr>
                                        <p:cTn id="71" dur="1" fill="hold">
                                          <p:stCondLst>
                                            <p:cond delay="0"/>
                                          </p:stCondLst>
                                        </p:cTn>
                                        <p:tgtEl>
                                          <p:spTgt spid="15571"/>
                                        </p:tgtEl>
                                        <p:attrNameLst>
                                          <p:attrName>style.visibility</p:attrName>
                                        </p:attrNameLst>
                                      </p:cBhvr>
                                      <p:to>
                                        <p:strVal val="visible"/>
                                      </p:to>
                                    </p:set>
                                    <p:anim calcmode="lin" valueType="num">
                                      <p:cBhvr>
                                        <p:cTn id="72" dur="500" fill="hold"/>
                                        <p:tgtEl>
                                          <p:spTgt spid="15571"/>
                                        </p:tgtEl>
                                        <p:attrNameLst>
                                          <p:attrName>ppt_w</p:attrName>
                                        </p:attrNameLst>
                                      </p:cBhvr>
                                      <p:tavLst>
                                        <p:tav tm="0">
                                          <p:val>
                                            <p:fltVal val="0"/>
                                          </p:val>
                                        </p:tav>
                                        <p:tav tm="100000">
                                          <p:val>
                                            <p:strVal val="#ppt_w"/>
                                          </p:val>
                                        </p:tav>
                                      </p:tavLst>
                                    </p:anim>
                                    <p:anim calcmode="lin" valueType="num">
                                      <p:cBhvr>
                                        <p:cTn id="73" dur="500" fill="hold"/>
                                        <p:tgtEl>
                                          <p:spTgt spid="15571"/>
                                        </p:tgtEl>
                                        <p:attrNameLst>
                                          <p:attrName>ppt_h</p:attrName>
                                        </p:attrNameLst>
                                      </p:cBhvr>
                                      <p:tavLst>
                                        <p:tav tm="0">
                                          <p:val>
                                            <p:fltVal val="0"/>
                                          </p:val>
                                        </p:tav>
                                        <p:tav tm="100000">
                                          <p:val>
                                            <p:strVal val="#ppt_h"/>
                                          </p:val>
                                        </p:tav>
                                      </p:tavLst>
                                    </p:anim>
                                  </p:childTnLst>
                                </p:cTn>
                              </p:par>
                            </p:childTnLst>
                          </p:cTn>
                        </p:par>
                        <p:par>
                          <p:cTn id="74" fill="hold" nodeType="afterGroup">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5601"/>
                                        </p:tgtEl>
                                        <p:attrNameLst>
                                          <p:attrName>style.visibility</p:attrName>
                                        </p:attrNameLst>
                                      </p:cBhvr>
                                      <p:to>
                                        <p:strVal val="visible"/>
                                      </p:to>
                                    </p:set>
                                    <p:animEffect transition="in" filter="wipe(left)">
                                      <p:cBhvr>
                                        <p:cTn id="77" dur="500"/>
                                        <p:tgtEl>
                                          <p:spTgt spid="156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5366"/>
                                        </p:tgtEl>
                                        <p:attrNameLst>
                                          <p:attrName>style.visibility</p:attrName>
                                        </p:attrNameLst>
                                      </p:cBhvr>
                                      <p:to>
                                        <p:strVal val="visible"/>
                                      </p:to>
                                    </p:set>
                                    <p:animEffect transition="in" filter="wipe(up)">
                                      <p:cBhvr>
                                        <p:cTn id="82" dur="500"/>
                                        <p:tgtEl>
                                          <p:spTgt spid="15366"/>
                                        </p:tgtEl>
                                      </p:cBhvr>
                                    </p:animEffect>
                                  </p:childTnLst>
                                </p:cTn>
                              </p:par>
                            </p:childTnLst>
                          </p:cTn>
                        </p:par>
                        <p:par>
                          <p:cTn id="83" fill="hold" nodeType="afterGroup">
                            <p:stCondLst>
                              <p:cond delay="500"/>
                            </p:stCondLst>
                            <p:childTnLst>
                              <p:par>
                                <p:cTn id="84" presetID="23" presetClass="entr" presetSubtype="16" fill="hold" nodeType="afterEffect">
                                  <p:stCondLst>
                                    <p:cond delay="0"/>
                                  </p:stCondLst>
                                  <p:childTnLst>
                                    <p:set>
                                      <p:cBhvr>
                                        <p:cTn id="85" dur="1" fill="hold">
                                          <p:stCondLst>
                                            <p:cond delay="0"/>
                                          </p:stCondLst>
                                        </p:cTn>
                                        <p:tgtEl>
                                          <p:spTgt spid="15429"/>
                                        </p:tgtEl>
                                        <p:attrNameLst>
                                          <p:attrName>style.visibility</p:attrName>
                                        </p:attrNameLst>
                                      </p:cBhvr>
                                      <p:to>
                                        <p:strVal val="visible"/>
                                      </p:to>
                                    </p:set>
                                    <p:anim calcmode="lin" valueType="num">
                                      <p:cBhvr>
                                        <p:cTn id="86" dur="500" fill="hold"/>
                                        <p:tgtEl>
                                          <p:spTgt spid="15429"/>
                                        </p:tgtEl>
                                        <p:attrNameLst>
                                          <p:attrName>ppt_w</p:attrName>
                                        </p:attrNameLst>
                                      </p:cBhvr>
                                      <p:tavLst>
                                        <p:tav tm="0">
                                          <p:val>
                                            <p:fltVal val="0"/>
                                          </p:val>
                                        </p:tav>
                                        <p:tav tm="100000">
                                          <p:val>
                                            <p:strVal val="#ppt_w"/>
                                          </p:val>
                                        </p:tav>
                                      </p:tavLst>
                                    </p:anim>
                                    <p:anim calcmode="lin" valueType="num">
                                      <p:cBhvr>
                                        <p:cTn id="87" dur="500" fill="hold"/>
                                        <p:tgtEl>
                                          <p:spTgt spid="15429"/>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000"/>
                            </p:stCondLst>
                            <p:childTnLst>
                              <p:par>
                                <p:cTn id="89" presetID="22" presetClass="entr" presetSubtype="2" fill="hold" grpId="0" nodeType="afterEffect">
                                  <p:stCondLst>
                                    <p:cond delay="0"/>
                                  </p:stCondLst>
                                  <p:childTnLst>
                                    <p:set>
                                      <p:cBhvr>
                                        <p:cTn id="90" dur="1" fill="hold">
                                          <p:stCondLst>
                                            <p:cond delay="0"/>
                                          </p:stCondLst>
                                        </p:cTn>
                                        <p:tgtEl>
                                          <p:spTgt spid="15536"/>
                                        </p:tgtEl>
                                        <p:attrNameLst>
                                          <p:attrName>style.visibility</p:attrName>
                                        </p:attrNameLst>
                                      </p:cBhvr>
                                      <p:to>
                                        <p:strVal val="visible"/>
                                      </p:to>
                                    </p:set>
                                    <p:animEffect transition="in" filter="wipe(right)">
                                      <p:cBhvr>
                                        <p:cTn id="91" dur="500"/>
                                        <p:tgtEl>
                                          <p:spTgt spid="1553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5364"/>
                                        </p:tgtEl>
                                        <p:attrNameLst>
                                          <p:attrName>style.visibility</p:attrName>
                                        </p:attrNameLst>
                                      </p:cBhvr>
                                      <p:to>
                                        <p:strVal val="visible"/>
                                      </p:to>
                                    </p:set>
                                    <p:animEffect transition="in" filter="wipe(up)">
                                      <p:cBhvr>
                                        <p:cTn id="96" dur="500"/>
                                        <p:tgtEl>
                                          <p:spTgt spid="15364"/>
                                        </p:tgtEl>
                                      </p:cBhvr>
                                    </p:animEffect>
                                  </p:childTnLst>
                                </p:cTn>
                              </p:par>
                            </p:childTnLst>
                          </p:cTn>
                        </p:par>
                        <p:par>
                          <p:cTn id="97" fill="hold" nodeType="afterGroup">
                            <p:stCondLst>
                              <p:cond delay="500"/>
                            </p:stCondLst>
                            <p:childTnLst>
                              <p:par>
                                <p:cTn id="98" presetID="23" presetClass="entr" presetSubtype="16" fill="hold" nodeType="afterEffect">
                                  <p:stCondLst>
                                    <p:cond delay="0"/>
                                  </p:stCondLst>
                                  <p:childTnLst>
                                    <p:set>
                                      <p:cBhvr>
                                        <p:cTn id="99" dur="1" fill="hold">
                                          <p:stCondLst>
                                            <p:cond delay="0"/>
                                          </p:stCondLst>
                                        </p:cTn>
                                        <p:tgtEl>
                                          <p:spTgt spid="15400"/>
                                        </p:tgtEl>
                                        <p:attrNameLst>
                                          <p:attrName>style.visibility</p:attrName>
                                        </p:attrNameLst>
                                      </p:cBhvr>
                                      <p:to>
                                        <p:strVal val="visible"/>
                                      </p:to>
                                    </p:set>
                                    <p:anim calcmode="lin" valueType="num">
                                      <p:cBhvr>
                                        <p:cTn id="100" dur="500" fill="hold"/>
                                        <p:tgtEl>
                                          <p:spTgt spid="15400"/>
                                        </p:tgtEl>
                                        <p:attrNameLst>
                                          <p:attrName>ppt_w</p:attrName>
                                        </p:attrNameLst>
                                      </p:cBhvr>
                                      <p:tavLst>
                                        <p:tav tm="0">
                                          <p:val>
                                            <p:fltVal val="0"/>
                                          </p:val>
                                        </p:tav>
                                        <p:tav tm="100000">
                                          <p:val>
                                            <p:strVal val="#ppt_w"/>
                                          </p:val>
                                        </p:tav>
                                      </p:tavLst>
                                    </p:anim>
                                    <p:anim calcmode="lin" valueType="num">
                                      <p:cBhvr>
                                        <p:cTn id="101" dur="500" fill="hold"/>
                                        <p:tgtEl>
                                          <p:spTgt spid="15400"/>
                                        </p:tgtEl>
                                        <p:attrNameLst>
                                          <p:attrName>ppt_h</p:attrName>
                                        </p:attrNameLst>
                                      </p:cBhvr>
                                      <p:tavLst>
                                        <p:tav tm="0">
                                          <p:val>
                                            <p:fltVal val="0"/>
                                          </p:val>
                                        </p:tav>
                                        <p:tav tm="100000">
                                          <p:val>
                                            <p:strVal val="#ppt_h"/>
                                          </p:val>
                                        </p:tav>
                                      </p:tavLst>
                                    </p:anim>
                                  </p:childTnLst>
                                </p:cTn>
                              </p:par>
                            </p:childTnLst>
                          </p:cTn>
                        </p:par>
                        <p:par>
                          <p:cTn id="102" fill="hold" nodeType="afterGroup">
                            <p:stCondLst>
                              <p:cond delay="1000"/>
                            </p:stCondLst>
                            <p:childTnLst>
                              <p:par>
                                <p:cTn id="103" presetID="22" presetClass="entr" presetSubtype="2" fill="hold" grpId="0" nodeType="afterEffect">
                                  <p:stCondLst>
                                    <p:cond delay="0"/>
                                  </p:stCondLst>
                                  <p:childTnLst>
                                    <p:set>
                                      <p:cBhvr>
                                        <p:cTn id="104" dur="1" fill="hold">
                                          <p:stCondLst>
                                            <p:cond delay="0"/>
                                          </p:stCondLst>
                                        </p:cTn>
                                        <p:tgtEl>
                                          <p:spTgt spid="15535"/>
                                        </p:tgtEl>
                                        <p:attrNameLst>
                                          <p:attrName>style.visibility</p:attrName>
                                        </p:attrNameLst>
                                      </p:cBhvr>
                                      <p:to>
                                        <p:strVal val="visible"/>
                                      </p:to>
                                    </p:set>
                                    <p:animEffect transition="in" filter="wipe(right)">
                                      <p:cBhvr>
                                        <p:cTn id="105" dur="500"/>
                                        <p:tgtEl>
                                          <p:spTgt spid="1553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5631"/>
                                        </p:tgtEl>
                                        <p:attrNameLst>
                                          <p:attrName>style.visibility</p:attrName>
                                        </p:attrNameLst>
                                      </p:cBhvr>
                                      <p:to>
                                        <p:strVal val="visible"/>
                                      </p:to>
                                    </p:set>
                                    <p:animEffect transition="in" filter="wipe(down)">
                                      <p:cBhvr>
                                        <p:cTn id="110" dur="500"/>
                                        <p:tgtEl>
                                          <p:spTgt spid="15631"/>
                                        </p:tgtEl>
                                      </p:cBhvr>
                                    </p:animEffect>
                                  </p:childTnLst>
                                </p:cTn>
                              </p:par>
                            </p:childTnLst>
                          </p:cTn>
                        </p:par>
                        <p:par>
                          <p:cTn id="111" fill="hold" nodeType="afterGroup">
                            <p:stCondLst>
                              <p:cond delay="500"/>
                            </p:stCondLst>
                            <p:childTnLst>
                              <p:par>
                                <p:cTn id="112" presetID="23" presetClass="entr" presetSubtype="16" fill="hold" nodeType="afterEffect">
                                  <p:stCondLst>
                                    <p:cond delay="0"/>
                                  </p:stCondLst>
                                  <p:childTnLst>
                                    <p:set>
                                      <p:cBhvr>
                                        <p:cTn id="113" dur="1" fill="hold">
                                          <p:stCondLst>
                                            <p:cond delay="0"/>
                                          </p:stCondLst>
                                        </p:cTn>
                                        <p:tgtEl>
                                          <p:spTgt spid="15602"/>
                                        </p:tgtEl>
                                        <p:attrNameLst>
                                          <p:attrName>style.visibility</p:attrName>
                                        </p:attrNameLst>
                                      </p:cBhvr>
                                      <p:to>
                                        <p:strVal val="visible"/>
                                      </p:to>
                                    </p:set>
                                    <p:anim calcmode="lin" valueType="num">
                                      <p:cBhvr>
                                        <p:cTn id="114" dur="500" fill="hold"/>
                                        <p:tgtEl>
                                          <p:spTgt spid="15602"/>
                                        </p:tgtEl>
                                        <p:attrNameLst>
                                          <p:attrName>ppt_w</p:attrName>
                                        </p:attrNameLst>
                                      </p:cBhvr>
                                      <p:tavLst>
                                        <p:tav tm="0">
                                          <p:val>
                                            <p:fltVal val="0"/>
                                          </p:val>
                                        </p:tav>
                                        <p:tav tm="100000">
                                          <p:val>
                                            <p:strVal val="#ppt_w"/>
                                          </p:val>
                                        </p:tav>
                                      </p:tavLst>
                                    </p:anim>
                                    <p:anim calcmode="lin" valueType="num">
                                      <p:cBhvr>
                                        <p:cTn id="115" dur="500" fill="hold"/>
                                        <p:tgtEl>
                                          <p:spTgt spid="15602"/>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1000"/>
                            </p:stCondLst>
                            <p:childTnLst>
                              <p:par>
                                <p:cTn id="117" presetID="22" presetClass="entr" presetSubtype="2" fill="hold" grpId="0" nodeType="afterEffect">
                                  <p:stCondLst>
                                    <p:cond delay="0"/>
                                  </p:stCondLst>
                                  <p:childTnLst>
                                    <p:set>
                                      <p:cBhvr>
                                        <p:cTn id="118" dur="1" fill="hold">
                                          <p:stCondLst>
                                            <p:cond delay="0"/>
                                          </p:stCondLst>
                                        </p:cTn>
                                        <p:tgtEl>
                                          <p:spTgt spid="15632"/>
                                        </p:tgtEl>
                                        <p:attrNameLst>
                                          <p:attrName>style.visibility</p:attrName>
                                        </p:attrNameLst>
                                      </p:cBhvr>
                                      <p:to>
                                        <p:strVal val="visible"/>
                                      </p:to>
                                    </p:set>
                                    <p:animEffect transition="in" filter="wipe(right)">
                                      <p:cBhvr>
                                        <p:cTn id="119" dur="500"/>
                                        <p:tgtEl>
                                          <p:spTgt spid="15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nimBg="1"/>
      <p:bldP spid="15532" grpId="0" animBg="1"/>
      <p:bldP spid="15533" grpId="0" animBg="1"/>
      <p:bldP spid="15534" grpId="0" animBg="1"/>
      <p:bldP spid="15535" grpId="0" animBg="1"/>
      <p:bldP spid="15536" grpId="0" animBg="1"/>
      <p:bldP spid="15569" grpId="0" animBg="1"/>
      <p:bldP spid="15570" grpId="0" animBg="1"/>
      <p:bldP spid="15600" grpId="0" animBg="1"/>
      <p:bldP spid="15601" grpId="0" animBg="1"/>
      <p:bldP spid="15631" grpId="0" animBg="1"/>
      <p:bldP spid="156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965" y="1872357"/>
            <a:ext cx="9512751" cy="3539430"/>
          </a:xfrm>
          <a:prstGeom prst="rect">
            <a:avLst/>
          </a:prstGeom>
        </p:spPr>
        <p:txBody>
          <a:bodyPr wrap="square">
            <a:spAutoFit/>
          </a:bodyPr>
          <a:lstStyle/>
          <a:p>
            <a:pPr algn="just"/>
            <a:r>
              <a:rPr lang="uk-UA" sz="2800" dirty="0">
                <a:solidFill>
                  <a:srgbClr val="1792CD"/>
                </a:solidFill>
                <a:latin typeface="ALS Sector Regular" pitchFamily="50" charset="0"/>
                <a:ea typeface="ALS Sector" charset="0"/>
                <a:cs typeface="ALS Sector Regular" pitchFamily="50" charset="0"/>
              </a:rPr>
              <a:t>Тур</a:t>
            </a:r>
            <a:r>
              <a:rPr lang="uk-UA" sz="2800" dirty="0">
                <a:solidFill>
                  <a:schemeClr val="tx1">
                    <a:lumMod val="65000"/>
                    <a:lumOff val="35000"/>
                  </a:schemeClr>
                </a:solidFill>
                <a:latin typeface="ALS Sector Regular" pitchFamily="50" charset="0"/>
                <a:ea typeface="ALS Sector" charset="0"/>
                <a:cs typeface="ALS Sector Regular" pitchFamily="50" charset="0"/>
              </a:rPr>
              <a:t> - туристична подорож (поїздка) за визначеним маршрутом у конкретні терміни, забезпечена комплексом туристичних послуг (бронювання, розміщення, харчування, транспорт, рекреація, екскурсії тощо)".</a:t>
            </a:r>
          </a:p>
          <a:p>
            <a:pPr algn="just"/>
            <a:r>
              <a:rPr lang="ru-RU" sz="2800" dirty="0">
                <a:solidFill>
                  <a:srgbClr val="1792CD"/>
                </a:solidFill>
                <a:latin typeface="ALS Sector Regular" pitchFamily="50" charset="0"/>
                <a:ea typeface="ALS Sector" charset="0"/>
                <a:cs typeface="ALS Sector Regular" pitchFamily="50" charset="0"/>
              </a:rPr>
              <a:t>Тур - </a:t>
            </a:r>
            <a:r>
              <a:rPr lang="ru-RU" sz="2800" dirty="0" err="1">
                <a:solidFill>
                  <a:schemeClr val="tx1">
                    <a:lumMod val="65000"/>
                    <a:lumOff val="35000"/>
                  </a:schemeClr>
                </a:solidFill>
                <a:latin typeface="ALS Sector Regular" pitchFamily="50" charset="0"/>
                <a:ea typeface="ALS Sector" charset="0"/>
                <a:cs typeface="ALS Sector Regular" pitchFamily="50" charset="0"/>
              </a:rPr>
              <a:t>це</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первинна</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одиниця</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туристичного</a:t>
            </a:r>
            <a:r>
              <a:rPr lang="ru-RU" sz="2800" dirty="0">
                <a:solidFill>
                  <a:schemeClr val="tx1">
                    <a:lumMod val="65000"/>
                    <a:lumOff val="35000"/>
                  </a:schemeClr>
                </a:solidFill>
                <a:latin typeface="ALS Sector Regular" pitchFamily="50" charset="0"/>
                <a:ea typeface="ALS Sector" charset="0"/>
                <a:cs typeface="ALS Sector Regular" pitchFamily="50" charset="0"/>
              </a:rPr>
              <a:t> продукту, яка </a:t>
            </a:r>
            <a:r>
              <a:rPr lang="ru-RU" sz="2800" dirty="0" err="1">
                <a:solidFill>
                  <a:schemeClr val="tx1">
                    <a:lumMod val="65000"/>
                    <a:lumOff val="35000"/>
                  </a:schemeClr>
                </a:solidFill>
                <a:latin typeface="ALS Sector Regular" pitchFamily="50" charset="0"/>
                <a:ea typeface="ALS Sector" charset="0"/>
                <a:cs typeface="ALS Sector Regular" pitchFamily="50" charset="0"/>
              </a:rPr>
              <a:t>реалізується</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споживачу</a:t>
            </a:r>
            <a:r>
              <a:rPr lang="ru-RU" sz="2800" dirty="0">
                <a:solidFill>
                  <a:schemeClr val="tx1">
                    <a:lumMod val="65000"/>
                    <a:lumOff val="35000"/>
                  </a:schemeClr>
                </a:solidFill>
                <a:latin typeface="ALS Sector Regular" pitchFamily="50" charset="0"/>
                <a:ea typeface="ALS Sector" charset="0"/>
                <a:cs typeface="ALS Sector Regular" pitchFamily="50" charset="0"/>
              </a:rPr>
              <a:t> як </a:t>
            </a:r>
            <a:r>
              <a:rPr lang="ru-RU" sz="2800" dirty="0" err="1">
                <a:solidFill>
                  <a:schemeClr val="tx1">
                    <a:lumMod val="65000"/>
                    <a:lumOff val="35000"/>
                  </a:schemeClr>
                </a:solidFill>
                <a:latin typeface="ALS Sector Regular" pitchFamily="50" charset="0"/>
                <a:ea typeface="ALS Sector" charset="0"/>
                <a:cs typeface="ALS Sector Regular" pitchFamily="50" charset="0"/>
              </a:rPr>
              <a:t>єдине</a:t>
            </a:r>
            <a:r>
              <a:rPr lang="ru-RU" sz="2800" dirty="0">
                <a:solidFill>
                  <a:schemeClr val="tx1">
                    <a:lumMod val="65000"/>
                    <a:lumOff val="35000"/>
                  </a:schemeClr>
                </a:solidFill>
                <a:latin typeface="ALS Sector Regular" pitchFamily="50" charset="0"/>
                <a:ea typeface="ALS Sector" charset="0"/>
                <a:cs typeface="ALS Sector Regular" pitchFamily="50" charset="0"/>
              </a:rPr>
              <a:t> </a:t>
            </a:r>
            <a:r>
              <a:rPr lang="ru-RU" sz="2800" dirty="0" err="1">
                <a:solidFill>
                  <a:schemeClr val="tx1">
                    <a:lumMod val="65000"/>
                    <a:lumOff val="35000"/>
                  </a:schemeClr>
                </a:solidFill>
                <a:latin typeface="ALS Sector Regular" pitchFamily="50" charset="0"/>
                <a:ea typeface="ALS Sector" charset="0"/>
                <a:cs typeface="ALS Sector Regular" pitchFamily="50" charset="0"/>
              </a:rPr>
              <a:t>ціле</a:t>
            </a:r>
            <a:r>
              <a:rPr lang="ru-RU" sz="2800" dirty="0">
                <a:solidFill>
                  <a:schemeClr val="tx1">
                    <a:lumMod val="65000"/>
                    <a:lumOff val="35000"/>
                  </a:schemeClr>
                </a:solidFill>
                <a:latin typeface="ALS Sector Regular" pitchFamily="50" charset="0"/>
                <a:ea typeface="ALS Sector" charset="0"/>
                <a:cs typeface="ALS Sector Regular" pitchFamily="50" charset="0"/>
              </a:rPr>
              <a:t>, на </a:t>
            </a:r>
            <a:r>
              <a:rPr lang="ru-RU" sz="2800" b="1" dirty="0" err="1">
                <a:solidFill>
                  <a:schemeClr val="tx1">
                    <a:lumMod val="65000"/>
                    <a:lumOff val="35000"/>
                  </a:schemeClr>
                </a:solidFill>
                <a:latin typeface="ALS Sector Regular" pitchFamily="50" charset="0"/>
                <a:ea typeface="ALS Sector" charset="0"/>
                <a:cs typeface="ALS Sector Regular" pitchFamily="50" charset="0"/>
              </a:rPr>
              <a:t>визначений</a:t>
            </a:r>
            <a:r>
              <a:rPr lang="ru-RU" sz="2800" b="1" dirty="0">
                <a:solidFill>
                  <a:schemeClr val="tx1">
                    <a:lumMod val="65000"/>
                    <a:lumOff val="35000"/>
                  </a:schemeClr>
                </a:solidFill>
                <a:latin typeface="ALS Sector Regular" pitchFamily="50" charset="0"/>
                <a:ea typeface="ALS Sector" charset="0"/>
                <a:cs typeface="ALS Sector Regular" pitchFamily="50" charset="0"/>
              </a:rPr>
              <a:t> маршрут</a:t>
            </a:r>
            <a:r>
              <a:rPr lang="ru-RU" sz="2800" dirty="0">
                <a:solidFill>
                  <a:schemeClr val="tx1">
                    <a:lumMod val="65000"/>
                    <a:lumOff val="35000"/>
                  </a:schemeClr>
                </a:solidFill>
                <a:latin typeface="ALS Sector Regular" pitchFamily="50" charset="0"/>
                <a:ea typeface="ALS Sector" charset="0"/>
                <a:cs typeface="ALS Sector Regular" pitchFamily="50" charset="0"/>
              </a:rPr>
              <a:t> та </a:t>
            </a:r>
            <a:r>
              <a:rPr lang="ru-RU" sz="2800" b="1" dirty="0" err="1">
                <a:solidFill>
                  <a:schemeClr val="tx1">
                    <a:lumMod val="65000"/>
                    <a:lumOff val="35000"/>
                  </a:schemeClr>
                </a:solidFill>
                <a:latin typeface="ALS Sector Regular" pitchFamily="50" charset="0"/>
                <a:ea typeface="ALS Sector" charset="0"/>
                <a:cs typeface="ALS Sector Regular" pitchFamily="50" charset="0"/>
              </a:rPr>
              <a:t>конкретний</a:t>
            </a:r>
            <a:r>
              <a:rPr lang="ru-RU" sz="2800" b="1" dirty="0">
                <a:solidFill>
                  <a:schemeClr val="tx1">
                    <a:lumMod val="65000"/>
                    <a:lumOff val="35000"/>
                  </a:schemeClr>
                </a:solidFill>
                <a:latin typeface="ALS Sector Regular" pitchFamily="50" charset="0"/>
                <a:ea typeface="ALS Sector" charset="0"/>
                <a:cs typeface="ALS Sector Regular" pitchFamily="50" charset="0"/>
              </a:rPr>
              <a:t> </a:t>
            </a:r>
            <a:r>
              <a:rPr lang="ru-RU" sz="2800" b="1" dirty="0" err="1">
                <a:solidFill>
                  <a:schemeClr val="tx1">
                    <a:lumMod val="65000"/>
                    <a:lumOff val="35000"/>
                  </a:schemeClr>
                </a:solidFill>
                <a:latin typeface="ALS Sector Regular" pitchFamily="50" charset="0"/>
                <a:ea typeface="ALS Sector" charset="0"/>
                <a:cs typeface="ALS Sector Regular" pitchFamily="50" charset="0"/>
              </a:rPr>
              <a:t>термін</a:t>
            </a:r>
            <a:r>
              <a:rPr lang="ru-RU" sz="2800" dirty="0">
                <a:solidFill>
                  <a:schemeClr val="tx1">
                    <a:lumMod val="65000"/>
                    <a:lumOff val="35000"/>
                  </a:schemeClr>
                </a:solidFill>
                <a:latin typeface="ALS Sector Regular" pitchFamily="50" charset="0"/>
                <a:ea typeface="ALS Sector" charset="0"/>
                <a:cs typeface="ALS Sector Regular" pitchFamily="50" charset="0"/>
              </a:rPr>
              <a:t>.</a:t>
            </a:r>
            <a:endParaRPr lang="uk-UA" sz="2800" dirty="0">
              <a:solidFill>
                <a:schemeClr val="tx1">
                  <a:lumMod val="65000"/>
                  <a:lumOff val="35000"/>
                </a:schemeClr>
              </a:solidFill>
              <a:latin typeface="ALS Sector Regular" pitchFamily="50" charset="0"/>
              <a:ea typeface="ALS Sector" charset="0"/>
              <a:cs typeface="ALS Sector Regular" pitchFamily="50" charset="0"/>
            </a:endParaRPr>
          </a:p>
        </p:txBody>
      </p:sp>
      <p:sp>
        <p:nvSpPr>
          <p:cNvPr id="7" name="TextBox 6"/>
          <p:cNvSpPr txBox="1"/>
          <p:nvPr/>
        </p:nvSpPr>
        <p:spPr>
          <a:xfrm>
            <a:off x="876300" y="492850"/>
            <a:ext cx="10539262" cy="707886"/>
          </a:xfrm>
          <a:prstGeom prst="rect">
            <a:avLst/>
          </a:prstGeom>
          <a:noFill/>
        </p:spPr>
        <p:txBody>
          <a:bodyPr wrap="square" rtlCol="0">
            <a:spAutoFit/>
          </a:bodyPr>
          <a:lstStyle/>
          <a:p>
            <a:r>
              <a:rPr lang="ru-RU" sz="4000" b="1" dirty="0">
                <a:latin typeface="ALS Sector Regular" pitchFamily="50" charset="0"/>
                <a:ea typeface="ALS Sector" charset="0"/>
                <a:cs typeface="ALS Sector Regular" pitchFamily="50" charset="0"/>
              </a:rPr>
              <a:t>тур та турпродукт - не </a:t>
            </a:r>
            <a:r>
              <a:rPr lang="ru-RU" sz="4000" b="1" dirty="0" err="1">
                <a:latin typeface="ALS Sector Regular" pitchFamily="50" charset="0"/>
                <a:ea typeface="ALS Sector" charset="0"/>
                <a:cs typeface="ALS Sector Regular" pitchFamily="50" charset="0"/>
              </a:rPr>
              <a:t>тотожні</a:t>
            </a:r>
            <a:r>
              <a:rPr lang="ru-RU" sz="4000" b="1" dirty="0">
                <a:latin typeface="ALS Sector Regular" pitchFamily="50" charset="0"/>
                <a:ea typeface="ALS Sector" charset="0"/>
                <a:cs typeface="ALS Sector Regular" pitchFamily="50" charset="0"/>
              </a:rPr>
              <a:t> </a:t>
            </a:r>
            <a:r>
              <a:rPr lang="ru-RU" sz="4000" b="1" dirty="0" err="1" smtClean="0">
                <a:latin typeface="ALS Sector Regular" pitchFamily="50" charset="0"/>
                <a:ea typeface="ALS Sector" charset="0"/>
                <a:cs typeface="ALS Sector Regular" pitchFamily="50" charset="0"/>
              </a:rPr>
              <a:t>поняття</a:t>
            </a:r>
            <a:r>
              <a:rPr lang="ru-RU" sz="4000" b="1" dirty="0" smtClean="0">
                <a:latin typeface="ALS Sector Regular" pitchFamily="50" charset="0"/>
                <a:ea typeface="ALS Sector" charset="0"/>
                <a:cs typeface="ALS Sector Regular" pitchFamily="50" charset="0"/>
              </a:rPr>
              <a:t>!</a:t>
            </a:r>
            <a:endParaRPr lang="ru-RU" sz="4000" b="1" dirty="0">
              <a:latin typeface="ALS Sector Regular" pitchFamily="50" charset="0"/>
              <a:ea typeface="ALS Sector" charset="0"/>
              <a:cs typeface="ALS Sector Regular" pitchFamily="50"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pic>
        <p:nvPicPr>
          <p:cNvPr id="6"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3">
            <a:extLst>
              <a:ext uri="{28A0092B-C50C-407E-A947-70E740481C1C}">
                <a14:useLocalDpi xmlns:a14="http://schemas.microsoft.com/office/drawing/2010/main" val="0"/>
              </a:ext>
            </a:extLst>
          </a:blip>
          <a:srcRect l="12172" t="11920" r="11477" b="8963"/>
          <a:stretch/>
        </p:blipFill>
        <p:spPr bwMode="auto">
          <a:xfrm>
            <a:off x="10414716" y="2333156"/>
            <a:ext cx="1777284" cy="18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9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5617"/>
            <a:ext cx="10515600" cy="1325563"/>
          </a:xfrm>
        </p:spPr>
        <p:txBody>
          <a:bodyPr/>
          <a:lstStyle/>
          <a:p>
            <a:pPr algn="ctr"/>
            <a:r>
              <a:rPr lang="uk-UA" b="1" dirty="0" smtClean="0"/>
              <a:t>Структура </a:t>
            </a:r>
            <a:r>
              <a:rPr lang="uk-UA" b="1" dirty="0"/>
              <a:t>туристичного </a:t>
            </a:r>
            <a:r>
              <a:rPr lang="uk-UA" b="1" dirty="0" smtClean="0"/>
              <a:t>продукту</a:t>
            </a:r>
            <a:endParaRPr lang="ru-RU" dirty="0"/>
          </a:p>
        </p:txBody>
      </p:sp>
      <p:graphicFrame>
        <p:nvGraphicFramePr>
          <p:cNvPr id="3" name="Схема 2"/>
          <p:cNvGraphicFramePr/>
          <p:nvPr>
            <p:extLst>
              <p:ext uri="{D42A27DB-BD31-4B8C-83A1-F6EECF244321}">
                <p14:modId xmlns:p14="http://schemas.microsoft.com/office/powerpoint/2010/main" val="1703879317"/>
              </p:ext>
            </p:extLst>
          </p:nvPr>
        </p:nvGraphicFramePr>
        <p:xfrm>
          <a:off x="2032000" y="10657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241298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
        <p:nvSpPr>
          <p:cNvPr id="5" name="Заголовок 4"/>
          <p:cNvSpPr>
            <a:spLocks noGrp="1"/>
          </p:cNvSpPr>
          <p:nvPr>
            <p:ph type="title"/>
          </p:nvPr>
        </p:nvSpPr>
        <p:spPr>
          <a:xfrm>
            <a:off x="838200" y="2521185"/>
            <a:ext cx="10515600" cy="1325563"/>
          </a:xfrm>
        </p:spPr>
        <p:txBody>
          <a:bodyPr>
            <a:normAutofit fontScale="90000"/>
          </a:bodyPr>
          <a:lstStyle/>
          <a:p>
            <a:pPr algn="ctr"/>
            <a:r>
              <a:rPr lang="uk-UA" b="1" dirty="0" smtClean="0"/>
              <a:t>Туристичний продукт </a:t>
            </a:r>
            <a:r>
              <a:rPr lang="uk-UA" dirty="0" smtClean="0"/>
              <a:t>– це сукупність речових (предметів споживання – туристичних послуг) та неречових (у формі послуг) споживчих вартостей необхідних для задоволення потреб туриста, що виникають у період туристичної подорожі (поїздки).</a:t>
            </a:r>
            <a:endParaRPr lang="uk-UA" dirty="0"/>
          </a:p>
        </p:txBody>
      </p:sp>
    </p:spTree>
    <p:extLst>
      <p:ext uri="{BB962C8B-B14F-4D97-AF65-F5344CB8AC3E}">
        <p14:creationId xmlns:p14="http://schemas.microsoft.com/office/powerpoint/2010/main" val="327649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7125"/>
            <a:ext cx="10515600" cy="1325563"/>
          </a:xfrm>
        </p:spPr>
        <p:txBody>
          <a:bodyPr/>
          <a:lstStyle/>
          <a:p>
            <a:pPr algn="ctr"/>
            <a:r>
              <a:rPr lang="uk-UA" b="1" dirty="0" smtClean="0"/>
              <a:t>Види туристичних послуг</a:t>
            </a:r>
            <a:endParaRPr lang="ru-RU" b="1" dirty="0"/>
          </a:p>
        </p:txBody>
      </p:sp>
      <p:sp>
        <p:nvSpPr>
          <p:cNvPr id="3" name="Объект 2"/>
          <p:cNvSpPr>
            <a:spLocks noGrp="1"/>
          </p:cNvSpPr>
          <p:nvPr>
            <p:ph idx="1"/>
          </p:nvPr>
        </p:nvSpPr>
        <p:spPr>
          <a:xfrm>
            <a:off x="838199" y="1219250"/>
            <a:ext cx="10798743" cy="4758038"/>
          </a:xfrm>
        </p:spPr>
        <p:txBody>
          <a:bodyPr>
            <a:normAutofit fontScale="92500" lnSpcReduction="10000"/>
          </a:bodyPr>
          <a:lstStyle/>
          <a:p>
            <a:pPr algn="just"/>
            <a:r>
              <a:rPr lang="uk-UA" dirty="0" smtClean="0"/>
              <a:t> </a:t>
            </a:r>
            <a:r>
              <a:rPr lang="uk-UA" i="1" dirty="0" smtClean="0"/>
              <a:t>До основних послуг</a:t>
            </a:r>
            <a:r>
              <a:rPr lang="uk-UA" dirty="0" smtClean="0"/>
              <a:t> належать послуги, що надаються підприємствами-виробниками в галузі туризму та містяться в основі кожної туристичної пропозиції – це послуги закладів розміщення, підприємств харчування, транспортних страхових компаній;</a:t>
            </a:r>
          </a:p>
          <a:p>
            <a:pPr algn="just"/>
            <a:r>
              <a:rPr lang="uk-UA" dirty="0" smtClean="0"/>
              <a:t> </a:t>
            </a:r>
            <a:r>
              <a:rPr lang="uk-UA" i="1" dirty="0" smtClean="0"/>
              <a:t>До додаткових послуг </a:t>
            </a:r>
            <a:r>
              <a:rPr lang="uk-UA" dirty="0" smtClean="0"/>
              <a:t>належать послуги, що надаються підприємствами-виробниками та підприємствами–посередниками (між виробниками та споживачами) додатково до основних послуг, - це послуги лікування спортивні, побутові, торгівельні та послуги індустрії розваг;</a:t>
            </a:r>
          </a:p>
          <a:p>
            <a:pPr algn="just"/>
            <a:r>
              <a:rPr lang="uk-UA" dirty="0" smtClean="0"/>
              <a:t> </a:t>
            </a:r>
            <a:r>
              <a:rPr lang="uk-UA" i="1" dirty="0" smtClean="0"/>
              <a:t>До спеціалізованих послуг належать</a:t>
            </a:r>
            <a:r>
              <a:rPr lang="uk-UA" dirty="0" smtClean="0"/>
              <a:t> послуги, що надаються підприємствами-посередниками в туризмі – це послуги туристичних бюро, </a:t>
            </a:r>
            <a:r>
              <a:rPr lang="uk-UA" dirty="0" err="1" smtClean="0"/>
              <a:t>турагентств</a:t>
            </a:r>
            <a:r>
              <a:rPr lang="uk-UA" dirty="0" smtClean="0"/>
              <a:t>, тур операторів, екскурсійних бюро, бюро подорожей та екскурсій і </a:t>
            </a:r>
            <a:r>
              <a:rPr lang="uk-UA" dirty="0" err="1" smtClean="0"/>
              <a:t>т.д</a:t>
            </a:r>
            <a:r>
              <a:rPr lang="uk-UA" dirty="0" smtClean="0"/>
              <a:t>.</a:t>
            </a:r>
          </a:p>
          <a:p>
            <a:pPr algn="just"/>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6210300"/>
            <a:ext cx="1858192" cy="469899"/>
          </a:xfrm>
          <a:prstGeom prst="rect">
            <a:avLst/>
          </a:prstGeom>
        </p:spPr>
      </p:pic>
    </p:spTree>
    <p:extLst>
      <p:ext uri="{BB962C8B-B14F-4D97-AF65-F5344CB8AC3E}">
        <p14:creationId xmlns:p14="http://schemas.microsoft.com/office/powerpoint/2010/main" val="245961613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6158</TotalTime>
  <Words>2019</Words>
  <Application>Microsoft Office PowerPoint</Application>
  <PresentationFormat>Произвольный</PresentationFormat>
  <Paragraphs>234</Paragraphs>
  <Slides>54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8. Туристичний продукт. Вимоги до турпродукту в економіці вражень</vt:lpstr>
      <vt:lpstr>8.1. Туристичний продукт: сутність, складові, вимоги</vt:lpstr>
      <vt:lpstr>Презентация PowerPoint</vt:lpstr>
      <vt:lpstr>Презентация PowerPoint</vt:lpstr>
      <vt:lpstr>Презентация PowerPoint</vt:lpstr>
      <vt:lpstr>Презентация PowerPoint</vt:lpstr>
      <vt:lpstr>Структура туристичного продукту</vt:lpstr>
      <vt:lpstr>Туристичний продукт – це сукупність речових (предметів споживання – туристичних послуг) та неречових (у формі послуг) споживчих вартостей необхідних для задоволення потреб туриста, що виникають у період туристичної подорожі (поїздки).</vt:lpstr>
      <vt:lpstr>Види туристичних послуг</vt:lpstr>
      <vt:lpstr>Туристичні товари – це продукти праці виробничих сфер діяльності, створені для продажу і призначені для використання переважно туристами або екскурсантами. Специфічний туристичний товар – це туристсько-спортивне спорядження й устаткування, сувенірна продукція і т.д. Неспецифічний туристичний товар – це товари широкого вжитку (автомобіль, косметика, одяг, техніка і т.д.), що користуються туристським попитом по різних причинах.</vt:lpstr>
      <vt:lpstr>Рівні туристичного продукту</vt:lpstr>
      <vt:lpstr>Презентация PowerPoint</vt:lpstr>
      <vt:lpstr>Управління якістю туристичного продукту</vt:lpstr>
      <vt:lpstr>Якість послуги визначається вимогами статті 12 Закону України "Про захист прав споживачів", згідно з яким "Продавець (виготівник, виконавець) зобов'язаний передати споживачеві товар (роботу, послугу), який за якістю відповідає вимогам нормативних документів, умовам договору, а також інформації про товар (роботу, послугу), що надається продавцем (виробником, виконавцем)".</vt:lpstr>
      <vt:lpstr>Різні аспекти щодо визначення туристичного продукту </vt:lpstr>
      <vt:lpstr>Національний туристичний продукт –це сукупність кліматичних, культурних, історико-архітектурних ресурсів певної країни, що використовуються в туристичній діяльності, туристичній інфраструктурі, а також діяльність її туристичних підприємств, що виражені в створенні, просуванні та реалізації конкретного туристичного продукту, направленого на залучення туристів з інших країн. Наявність унікальних природних об’эктів та туристичних ресурсів підвищує привабливість національного турпродукту на світовому ринку.</vt:lpstr>
      <vt:lpstr>8.2. Властивості туристичних послуг або призначення туристичного ваучера</vt:lpstr>
      <vt:lpstr>Презентация PowerPoint</vt:lpstr>
      <vt:lpstr>1. Невідчутність</vt:lpstr>
      <vt:lpstr>2. Неможливість зберігання.</vt:lpstr>
      <vt:lpstr>3. Невід’ємність виробника від споживача послуги у просторі та часі. </vt:lpstr>
      <vt:lpstr>4. Змінність якості.</vt:lpstr>
      <vt:lpstr>5. Послугами неможливо володіти фізично</vt:lpstr>
      <vt:lpstr>Туристичні послуги мають свої специфічні властивості</vt:lpstr>
      <vt:lpstr>Презентация PowerPoint</vt:lpstr>
      <vt:lpstr>Чинники сезонності в туризмі</vt:lpstr>
      <vt:lpstr>Відмінність туристичного продукту від туристичної послуги!</vt:lpstr>
      <vt:lpstr>Неузгодженості в туристичній діяльності</vt:lpstr>
      <vt:lpstr>8.3. Основні правила складання програми туру</vt:lpstr>
      <vt:lpstr>Презентация PowerPoint</vt:lpstr>
      <vt:lpstr>Презентация PowerPoint</vt:lpstr>
      <vt:lpstr>Презентация PowerPoint</vt:lpstr>
      <vt:lpstr>Поради щодо формування туристичного продукту</vt:lpstr>
      <vt:lpstr>8.4. Формування ціни туру</vt:lpstr>
      <vt:lpstr>Ціна – “брутто” включає повну собівартість туру, прибуток туроператора, всі види його податкових платежів, комісійну винагороду турагентам та іншим посередникам, сезонні та інші комерційні знижки для окремих туристів і туристичних груп, суму ПДВ. </vt:lpstr>
      <vt:lpstr>Калькуляція ціни-брутто туру</vt:lpstr>
      <vt:lpstr>Основні правила ціноутворення:</vt:lpstr>
      <vt:lpstr>У вітчизняній практиці найчастіше ціна туру визначається на основі його обмеженої собівартості та націнки («маржі»). Націнка (мар­жа) встановлюється фірмою у відсотках до ціни «нетто». Розмір маржі на тур коливається в межах 15 - 30% від ціни «нетто» туру.</vt:lpstr>
      <vt:lpstr>Особливі умови застосування ПДВ </vt:lpstr>
      <vt:lpstr>Презентация PowerPoint</vt:lpstr>
      <vt:lpstr>6.3. Економіка вражень – вікно можливостей для професіоналів туризму</vt:lpstr>
      <vt:lpstr>Складові поняття «experience»</vt:lpstr>
      <vt:lpstr>Причини появи та зростання економіки вражень:</vt:lpstr>
      <vt:lpstr>Презентация PowerPoint</vt:lpstr>
      <vt:lpstr>Презентация PowerPoint</vt:lpstr>
      <vt:lpstr>Принципи економіки вражень</vt:lpstr>
      <vt:lpstr>Принципи концепції економіки вражень при створенні емоційного турпродукту</vt:lpstr>
      <vt:lpstr>Вимоги до туристичного продукту згідно з вимогами економіки вражень</vt:lpstr>
      <vt:lpstr>Споживчий попит в економіці вражень</vt:lpstr>
      <vt:lpstr>Приклади "4P" щодо створення «досвіду»</vt:lpstr>
      <vt:lpstr>Принципи роботи в  experience economy:</vt:lpstr>
      <vt:lpstr>Створення вартості в економіці вражень можливо досягти такими чином:</vt:lpstr>
      <vt:lpstr>Презентация PowerPoint</vt:lpstr>
      <vt:lpstr>Реалізація економіки вражень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Потужні регіональні  та локальні DMO</dc:title>
  <dc:creator>Ivan Liptuga</dc:creator>
  <cp:lastModifiedBy>Kravtsov Sergiy</cp:lastModifiedBy>
  <cp:revision>425</cp:revision>
  <dcterms:created xsi:type="dcterms:W3CDTF">2020-10-13T05:16:08Z</dcterms:created>
  <dcterms:modified xsi:type="dcterms:W3CDTF">2021-10-21T20:26:23Z</dcterms:modified>
</cp:coreProperties>
</file>