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67" r:id="rId4"/>
    <p:sldId id="266" r:id="rId5"/>
    <p:sldId id="261" r:id="rId6"/>
    <p:sldId id="262" r:id="rId7"/>
    <p:sldId id="258" r:id="rId8"/>
    <p:sldId id="263" r:id="rId9"/>
    <p:sldId id="265" r:id="rId10"/>
    <p:sldId id="264" r:id="rId11"/>
    <p:sldId id="259" r:id="rId12"/>
    <p:sldId id="260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564" autoAdjust="0"/>
  </p:normalViewPr>
  <p:slideViewPr>
    <p:cSldViewPr>
      <p:cViewPr varScale="1">
        <p:scale>
          <a:sx n="80" d="100"/>
          <a:sy n="80" d="100"/>
        </p:scale>
        <p:origin x="-10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E5561-AA02-4160-89DC-4C4E8ABEF6D9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88B416F-C672-4AAD-9662-0D93E0DEDC19}">
      <dgm:prSet phldrT="[Текст]"/>
      <dgm:spPr/>
      <dgm:t>
        <a:bodyPr vert="vert270"/>
        <a:lstStyle/>
        <a:p>
          <a:r>
            <a:rPr lang="uk-UA" dirty="0" smtClean="0"/>
            <a:t>Втрати</a:t>
          </a:r>
          <a:endParaRPr lang="uk-UA" dirty="0"/>
        </a:p>
      </dgm:t>
    </dgm:pt>
    <dgm:pt modelId="{948C6869-1134-4B61-B6B0-3D2D64991226}" type="parTrans" cxnId="{4FFF58C6-1093-4E47-8C07-281118C9E171}">
      <dgm:prSet/>
      <dgm:spPr/>
      <dgm:t>
        <a:bodyPr/>
        <a:lstStyle/>
        <a:p>
          <a:endParaRPr lang="uk-UA"/>
        </a:p>
      </dgm:t>
    </dgm:pt>
    <dgm:pt modelId="{03715422-7ABA-45A1-BF6C-4485FC7E987B}" type="sibTrans" cxnId="{4FFF58C6-1093-4E47-8C07-281118C9E171}">
      <dgm:prSet/>
      <dgm:spPr/>
      <dgm:t>
        <a:bodyPr/>
        <a:lstStyle/>
        <a:p>
          <a:endParaRPr lang="uk-UA"/>
        </a:p>
      </dgm:t>
    </dgm:pt>
    <dgm:pt modelId="{A6CB622F-42B5-4080-B081-04B4BCE4F077}">
      <dgm:prSet phldrT="[Текст]"/>
      <dgm:spPr/>
      <dgm:t>
        <a:bodyPr anchor="ctr"/>
        <a:lstStyle/>
        <a:p>
          <a:pPr algn="l"/>
          <a:r>
            <a:rPr lang="uk-UA" dirty="0" smtClean="0">
              <a:latin typeface="+mj-lt"/>
            </a:rPr>
            <a:t>Винос урожаєм</a:t>
          </a:r>
          <a:endParaRPr lang="uk-UA" dirty="0">
            <a:latin typeface="+mj-lt"/>
          </a:endParaRPr>
        </a:p>
      </dgm:t>
    </dgm:pt>
    <dgm:pt modelId="{0E4C575C-D74F-44E2-8432-93E3077DA451}" type="parTrans" cxnId="{D54119DF-B375-4F2C-A6C3-2D3C961A8E61}">
      <dgm:prSet/>
      <dgm:spPr/>
      <dgm:t>
        <a:bodyPr/>
        <a:lstStyle/>
        <a:p>
          <a:endParaRPr lang="uk-UA"/>
        </a:p>
      </dgm:t>
    </dgm:pt>
    <dgm:pt modelId="{B127B092-0EB7-4974-B87B-CCDCB42013C2}" type="sibTrans" cxnId="{D54119DF-B375-4F2C-A6C3-2D3C961A8E61}">
      <dgm:prSet/>
      <dgm:spPr/>
      <dgm:t>
        <a:bodyPr/>
        <a:lstStyle/>
        <a:p>
          <a:endParaRPr lang="uk-UA"/>
        </a:p>
      </dgm:t>
    </dgm:pt>
    <dgm:pt modelId="{0EF3B493-D2FC-4C91-90E5-C5AF50EFCCA4}">
      <dgm:prSet phldrT="[Текст]"/>
      <dgm:spPr/>
      <dgm:t>
        <a:bodyPr anchor="ctr"/>
        <a:lstStyle/>
        <a:p>
          <a:pPr algn="l"/>
          <a:r>
            <a:rPr lang="uk-UA" dirty="0" smtClean="0">
              <a:latin typeface="+mj-lt"/>
            </a:rPr>
            <a:t>Втрати з добрив (15-20% внесеного азоту)</a:t>
          </a:r>
          <a:endParaRPr lang="uk-UA" dirty="0">
            <a:latin typeface="+mj-lt"/>
          </a:endParaRPr>
        </a:p>
      </dgm:t>
    </dgm:pt>
    <dgm:pt modelId="{BBA6A9B9-DF13-460A-9030-9CDB4BD987C7}" type="parTrans" cxnId="{1FA9A715-E636-44AB-ACEC-49C7A2B2E58C}">
      <dgm:prSet/>
      <dgm:spPr/>
      <dgm:t>
        <a:bodyPr/>
        <a:lstStyle/>
        <a:p>
          <a:endParaRPr lang="uk-UA"/>
        </a:p>
      </dgm:t>
    </dgm:pt>
    <dgm:pt modelId="{DA048C3C-D588-4B02-A989-42C30DE5A863}" type="sibTrans" cxnId="{1FA9A715-E636-44AB-ACEC-49C7A2B2E58C}">
      <dgm:prSet/>
      <dgm:spPr/>
      <dgm:t>
        <a:bodyPr/>
        <a:lstStyle/>
        <a:p>
          <a:endParaRPr lang="uk-UA"/>
        </a:p>
      </dgm:t>
    </dgm:pt>
    <dgm:pt modelId="{D6E31669-7D29-404E-B5C8-BDF5103C5AF3}">
      <dgm:prSet phldrT="[Текст]"/>
      <dgm:spPr/>
      <dgm:t>
        <a:bodyPr vert="vert270"/>
        <a:lstStyle/>
        <a:p>
          <a:r>
            <a:rPr lang="uk-UA" dirty="0" smtClean="0"/>
            <a:t>Надходження</a:t>
          </a:r>
          <a:endParaRPr lang="uk-UA" dirty="0"/>
        </a:p>
      </dgm:t>
    </dgm:pt>
    <dgm:pt modelId="{EB4CD73E-78A8-4456-B6EA-F08B4583EE34}" type="parTrans" cxnId="{65EFAD1E-45DE-477A-9C3C-7E1658EC8579}">
      <dgm:prSet/>
      <dgm:spPr/>
      <dgm:t>
        <a:bodyPr/>
        <a:lstStyle/>
        <a:p>
          <a:endParaRPr lang="uk-UA"/>
        </a:p>
      </dgm:t>
    </dgm:pt>
    <dgm:pt modelId="{9615D220-3CEB-4ADB-96A7-0BBA02A64527}" type="sibTrans" cxnId="{65EFAD1E-45DE-477A-9C3C-7E1658EC8579}">
      <dgm:prSet/>
      <dgm:spPr/>
      <dgm:t>
        <a:bodyPr/>
        <a:lstStyle/>
        <a:p>
          <a:endParaRPr lang="uk-UA"/>
        </a:p>
      </dgm:t>
    </dgm:pt>
    <dgm:pt modelId="{20CDE024-1281-4BD5-A596-833434FFAA7F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добривами</a:t>
          </a:r>
          <a:endParaRPr lang="uk-UA" dirty="0">
            <a:latin typeface="+mj-lt"/>
          </a:endParaRPr>
        </a:p>
      </dgm:t>
    </dgm:pt>
    <dgm:pt modelId="{C88A4FFB-3752-490B-8CC5-770A61DDF396}" type="parTrans" cxnId="{E4581C6A-DC44-4949-8EE3-14757C3E9B32}">
      <dgm:prSet/>
      <dgm:spPr/>
      <dgm:t>
        <a:bodyPr/>
        <a:lstStyle/>
        <a:p>
          <a:endParaRPr lang="uk-UA"/>
        </a:p>
      </dgm:t>
    </dgm:pt>
    <dgm:pt modelId="{9B930B8E-A232-42CC-B67A-0235259837EA}" type="sibTrans" cxnId="{E4581C6A-DC44-4949-8EE3-14757C3E9B32}">
      <dgm:prSet/>
      <dgm:spPr/>
      <dgm:t>
        <a:bodyPr/>
        <a:lstStyle/>
        <a:p>
          <a:endParaRPr lang="uk-UA"/>
        </a:p>
      </dgm:t>
    </dgm:pt>
    <dgm:pt modelId="{6DBA3F3F-175F-421D-AFFB-F7B28ED97885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насінням</a:t>
          </a:r>
          <a:endParaRPr lang="uk-UA" dirty="0">
            <a:latin typeface="+mj-lt"/>
          </a:endParaRPr>
        </a:p>
      </dgm:t>
    </dgm:pt>
    <dgm:pt modelId="{F39A7927-80EC-4ECF-86F8-21473A8A76F2}" type="parTrans" cxnId="{B26B5B7B-6925-4A86-B1A6-3775141DCD2D}">
      <dgm:prSet/>
      <dgm:spPr/>
      <dgm:t>
        <a:bodyPr/>
        <a:lstStyle/>
        <a:p>
          <a:endParaRPr lang="uk-UA"/>
        </a:p>
      </dgm:t>
    </dgm:pt>
    <dgm:pt modelId="{98F77DB9-D1A3-4943-AA03-A60274697FCA}" type="sibTrans" cxnId="{B26B5B7B-6925-4A86-B1A6-3775141DCD2D}">
      <dgm:prSet/>
      <dgm:spPr/>
      <dgm:t>
        <a:bodyPr/>
        <a:lstStyle/>
        <a:p>
          <a:endParaRPr lang="uk-UA"/>
        </a:p>
      </dgm:t>
    </dgm:pt>
    <dgm:pt modelId="{946AD9BB-2AA2-4566-B198-CDAADD12C5CF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З опадами</a:t>
          </a:r>
          <a:endParaRPr lang="uk-UA" dirty="0">
            <a:latin typeface="+mj-lt"/>
          </a:endParaRPr>
        </a:p>
      </dgm:t>
    </dgm:pt>
    <dgm:pt modelId="{09C22C90-D511-4F80-A43D-653F145A312D}" type="parTrans" cxnId="{04AC6926-3D6E-4814-A953-E68F54665022}">
      <dgm:prSet/>
      <dgm:spPr/>
      <dgm:t>
        <a:bodyPr/>
        <a:lstStyle/>
        <a:p>
          <a:endParaRPr lang="uk-UA"/>
        </a:p>
      </dgm:t>
    </dgm:pt>
    <dgm:pt modelId="{D09102C1-BC01-455A-8BE1-E29FC5E5A2CF}" type="sibTrans" cxnId="{04AC6926-3D6E-4814-A953-E68F54665022}">
      <dgm:prSet/>
      <dgm:spPr/>
      <dgm:t>
        <a:bodyPr/>
        <a:lstStyle/>
        <a:p>
          <a:endParaRPr lang="uk-UA"/>
        </a:p>
      </dgm:t>
    </dgm:pt>
    <dgm:pt modelId="{445D0DA7-4194-49B0-8BC7-4EC25A57C271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Фіксація бульбочковими бактеріями (50-300 кг/га)</a:t>
          </a:r>
          <a:endParaRPr lang="uk-UA" dirty="0">
            <a:latin typeface="+mj-lt"/>
          </a:endParaRPr>
        </a:p>
      </dgm:t>
    </dgm:pt>
    <dgm:pt modelId="{03EDAE0B-3BC0-4EB6-B64A-8E6BA041F2CA}" type="parTrans" cxnId="{0E4C09A7-41FD-4FEB-81B2-ABA108F08DEA}">
      <dgm:prSet/>
      <dgm:spPr/>
      <dgm:t>
        <a:bodyPr/>
        <a:lstStyle/>
        <a:p>
          <a:endParaRPr lang="uk-UA"/>
        </a:p>
      </dgm:t>
    </dgm:pt>
    <dgm:pt modelId="{D11F272E-1885-4501-B6FA-7362634F29B7}" type="sibTrans" cxnId="{0E4C09A7-41FD-4FEB-81B2-ABA108F08DEA}">
      <dgm:prSet/>
      <dgm:spPr/>
      <dgm:t>
        <a:bodyPr/>
        <a:lstStyle/>
        <a:p>
          <a:endParaRPr lang="uk-UA"/>
        </a:p>
      </dgm:t>
    </dgm:pt>
    <dgm:pt modelId="{ECAC5123-C640-4646-9766-FD3E24F93D41}">
      <dgm:prSet phldrT="[Текст]"/>
      <dgm:spPr/>
      <dgm:t>
        <a:bodyPr/>
        <a:lstStyle/>
        <a:p>
          <a:r>
            <a:rPr lang="uk-UA" dirty="0" smtClean="0">
              <a:latin typeface="+mj-lt"/>
            </a:rPr>
            <a:t>Фіксація вільноживучими мікроорганізмами               (5-10кг/га)</a:t>
          </a:r>
          <a:endParaRPr lang="uk-UA" dirty="0">
            <a:latin typeface="+mj-lt"/>
          </a:endParaRPr>
        </a:p>
      </dgm:t>
    </dgm:pt>
    <dgm:pt modelId="{959B7435-0874-4772-8EDC-59D2A0814348}" type="parTrans" cxnId="{77DF748D-1EE3-4523-BB79-A4390C9D9221}">
      <dgm:prSet/>
      <dgm:spPr/>
      <dgm:t>
        <a:bodyPr/>
        <a:lstStyle/>
        <a:p>
          <a:endParaRPr lang="uk-UA"/>
        </a:p>
      </dgm:t>
    </dgm:pt>
    <dgm:pt modelId="{C63BF8FB-3C11-447E-B998-45794281E87C}" type="sibTrans" cxnId="{77DF748D-1EE3-4523-BB79-A4390C9D9221}">
      <dgm:prSet/>
      <dgm:spPr/>
      <dgm:t>
        <a:bodyPr/>
        <a:lstStyle/>
        <a:p>
          <a:endParaRPr lang="uk-UA"/>
        </a:p>
      </dgm:t>
    </dgm:pt>
    <dgm:pt modelId="{580C2070-DCE8-4624-8FF2-69979C9070DF}">
      <dgm:prSet phldrT="[Текст]"/>
      <dgm:spPr/>
      <dgm:t>
        <a:bodyPr anchor="ctr"/>
        <a:lstStyle/>
        <a:p>
          <a:pPr algn="l"/>
          <a:endParaRPr lang="uk-UA" dirty="0">
            <a:latin typeface="+mj-lt"/>
          </a:endParaRPr>
        </a:p>
      </dgm:t>
    </dgm:pt>
    <dgm:pt modelId="{3883FC48-F805-491F-BF4D-AAF3B8D94A02}" type="parTrans" cxnId="{09A17B17-9099-4D70-9284-60B1A2184BD4}">
      <dgm:prSet/>
      <dgm:spPr/>
      <dgm:t>
        <a:bodyPr/>
        <a:lstStyle/>
        <a:p>
          <a:endParaRPr lang="uk-UA"/>
        </a:p>
      </dgm:t>
    </dgm:pt>
    <dgm:pt modelId="{5DFD4DFD-F9B1-44BA-A3E1-55D6EFE3C274}" type="sibTrans" cxnId="{09A17B17-9099-4D70-9284-60B1A2184BD4}">
      <dgm:prSet/>
      <dgm:spPr/>
      <dgm:t>
        <a:bodyPr/>
        <a:lstStyle/>
        <a:p>
          <a:endParaRPr lang="uk-UA"/>
        </a:p>
      </dgm:t>
    </dgm:pt>
    <dgm:pt modelId="{3B283A61-2501-44E4-BB8E-7F28191DC949}" type="pres">
      <dgm:prSet presAssocID="{859E5561-AA02-4160-89DC-4C4E8ABEF6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CFF50D9-FE9A-4ED1-882B-CB70FCE1A77E}" type="pres">
      <dgm:prSet presAssocID="{388B416F-C672-4AAD-9662-0D93E0DEDC19}" presName="linNode" presStyleCnt="0"/>
      <dgm:spPr/>
    </dgm:pt>
    <dgm:pt modelId="{1CE49582-D277-4219-95F9-DC977C1892BE}" type="pres">
      <dgm:prSet presAssocID="{388B416F-C672-4AAD-9662-0D93E0DEDC19}" presName="parentShp" presStyleLbl="node1" presStyleIdx="0" presStyleCnt="2" custScaleX="30327" custLinFactNeighborX="-38465" custLinFactNeighborY="-15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10E58-7F34-4D6B-B289-CCA38FC693A4}" type="pres">
      <dgm:prSet presAssocID="{388B416F-C672-4AAD-9662-0D93E0DEDC19}" presName="childShp" presStyleLbl="bgAccFollowNode1" presStyleIdx="0" presStyleCnt="2" custScaleX="118018" custLinFactNeighborX="-19484" custLinFactNeighborY="15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B40F31-2F26-44C5-A7CD-E3D77EA967BE}" type="pres">
      <dgm:prSet presAssocID="{03715422-7ABA-45A1-BF6C-4485FC7E987B}" presName="spacing" presStyleCnt="0"/>
      <dgm:spPr/>
    </dgm:pt>
    <dgm:pt modelId="{C8EC94B6-EB58-4CEB-98C1-9F259EAFD46D}" type="pres">
      <dgm:prSet presAssocID="{D6E31669-7D29-404E-B5C8-BDF5103C5AF3}" presName="linNode" presStyleCnt="0"/>
      <dgm:spPr/>
    </dgm:pt>
    <dgm:pt modelId="{C87812B0-3CCD-4C1D-A957-8D9366B5B0DD}" type="pres">
      <dgm:prSet presAssocID="{D6E31669-7D29-404E-B5C8-BDF5103C5AF3}" presName="parentShp" presStyleLbl="node1" presStyleIdx="1" presStyleCnt="2" custScaleX="35512" custLinFactNeighborX="-9206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E95A5-773C-4146-95C7-2941C06EE13C}" type="pres">
      <dgm:prSet presAssocID="{D6E31669-7D29-404E-B5C8-BDF5103C5AF3}" presName="childShp" presStyleLbl="bgAccFollowNode1" presStyleIdx="1" presStyleCnt="2" custScaleX="147044" custLinFactNeighborX="-432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EFAD1E-45DE-477A-9C3C-7E1658EC8579}" srcId="{859E5561-AA02-4160-89DC-4C4E8ABEF6D9}" destId="{D6E31669-7D29-404E-B5C8-BDF5103C5AF3}" srcOrd="1" destOrd="0" parTransId="{EB4CD73E-78A8-4456-B6EA-F08B4583EE34}" sibTransId="{9615D220-3CEB-4ADB-96A7-0BBA02A64527}"/>
    <dgm:cxn modelId="{09A17B17-9099-4D70-9284-60B1A2184BD4}" srcId="{388B416F-C672-4AAD-9662-0D93E0DEDC19}" destId="{580C2070-DCE8-4624-8FF2-69979C9070DF}" srcOrd="0" destOrd="0" parTransId="{3883FC48-F805-491F-BF4D-AAF3B8D94A02}" sibTransId="{5DFD4DFD-F9B1-44BA-A3E1-55D6EFE3C274}"/>
    <dgm:cxn modelId="{04AC6926-3D6E-4814-A953-E68F54665022}" srcId="{D6E31669-7D29-404E-B5C8-BDF5103C5AF3}" destId="{946AD9BB-2AA2-4566-B198-CDAADD12C5CF}" srcOrd="2" destOrd="0" parTransId="{09C22C90-D511-4F80-A43D-653F145A312D}" sibTransId="{D09102C1-BC01-455A-8BE1-E29FC5E5A2CF}"/>
    <dgm:cxn modelId="{20653B6F-B5F4-4E6D-81BC-4300DB74F1A6}" type="presOf" srcId="{6DBA3F3F-175F-421D-AFFB-F7B28ED97885}" destId="{40AE95A5-773C-4146-95C7-2941C06EE13C}" srcOrd="0" destOrd="1" presId="urn:microsoft.com/office/officeart/2005/8/layout/vList6"/>
    <dgm:cxn modelId="{10743783-CE54-493A-BCB2-AB8F1392C3BB}" type="presOf" srcId="{946AD9BB-2AA2-4566-B198-CDAADD12C5CF}" destId="{40AE95A5-773C-4146-95C7-2941C06EE13C}" srcOrd="0" destOrd="2" presId="urn:microsoft.com/office/officeart/2005/8/layout/vList6"/>
    <dgm:cxn modelId="{24BA0E93-AE32-4E42-9579-FB90B9E93A55}" type="presOf" srcId="{A6CB622F-42B5-4080-B081-04B4BCE4F077}" destId="{C8810E58-7F34-4D6B-B289-CCA38FC693A4}" srcOrd="0" destOrd="1" presId="urn:microsoft.com/office/officeart/2005/8/layout/vList6"/>
    <dgm:cxn modelId="{B65E7758-997C-4F01-8F3A-7EE45014CEC3}" type="presOf" srcId="{D6E31669-7D29-404E-B5C8-BDF5103C5AF3}" destId="{C87812B0-3CCD-4C1D-A957-8D9366B5B0DD}" srcOrd="0" destOrd="0" presId="urn:microsoft.com/office/officeart/2005/8/layout/vList6"/>
    <dgm:cxn modelId="{D54119DF-B375-4F2C-A6C3-2D3C961A8E61}" srcId="{388B416F-C672-4AAD-9662-0D93E0DEDC19}" destId="{A6CB622F-42B5-4080-B081-04B4BCE4F077}" srcOrd="1" destOrd="0" parTransId="{0E4C575C-D74F-44E2-8432-93E3077DA451}" sibTransId="{B127B092-0EB7-4974-B87B-CCDCB42013C2}"/>
    <dgm:cxn modelId="{B26B5B7B-6925-4A86-B1A6-3775141DCD2D}" srcId="{D6E31669-7D29-404E-B5C8-BDF5103C5AF3}" destId="{6DBA3F3F-175F-421D-AFFB-F7B28ED97885}" srcOrd="1" destOrd="0" parTransId="{F39A7927-80EC-4ECF-86F8-21473A8A76F2}" sibTransId="{98F77DB9-D1A3-4943-AA03-A60274697FCA}"/>
    <dgm:cxn modelId="{77DF748D-1EE3-4523-BB79-A4390C9D9221}" srcId="{D6E31669-7D29-404E-B5C8-BDF5103C5AF3}" destId="{ECAC5123-C640-4646-9766-FD3E24F93D41}" srcOrd="4" destOrd="0" parTransId="{959B7435-0874-4772-8EDC-59D2A0814348}" sibTransId="{C63BF8FB-3C11-447E-B998-45794281E87C}"/>
    <dgm:cxn modelId="{98F05842-89D8-454A-BA32-92334728D292}" type="presOf" srcId="{20CDE024-1281-4BD5-A596-833434FFAA7F}" destId="{40AE95A5-773C-4146-95C7-2941C06EE13C}" srcOrd="0" destOrd="0" presId="urn:microsoft.com/office/officeart/2005/8/layout/vList6"/>
    <dgm:cxn modelId="{4FFF58C6-1093-4E47-8C07-281118C9E171}" srcId="{859E5561-AA02-4160-89DC-4C4E8ABEF6D9}" destId="{388B416F-C672-4AAD-9662-0D93E0DEDC19}" srcOrd="0" destOrd="0" parTransId="{948C6869-1134-4B61-B6B0-3D2D64991226}" sibTransId="{03715422-7ABA-45A1-BF6C-4485FC7E987B}"/>
    <dgm:cxn modelId="{1FA9A715-E636-44AB-ACEC-49C7A2B2E58C}" srcId="{388B416F-C672-4AAD-9662-0D93E0DEDC19}" destId="{0EF3B493-D2FC-4C91-90E5-C5AF50EFCCA4}" srcOrd="2" destOrd="0" parTransId="{BBA6A9B9-DF13-460A-9030-9CDB4BD987C7}" sibTransId="{DA048C3C-D588-4B02-A989-42C30DE5A863}"/>
    <dgm:cxn modelId="{36BF6EDF-1F0E-4B7D-935D-2EA64E4A255E}" type="presOf" srcId="{859E5561-AA02-4160-89DC-4C4E8ABEF6D9}" destId="{3B283A61-2501-44E4-BB8E-7F28191DC949}" srcOrd="0" destOrd="0" presId="urn:microsoft.com/office/officeart/2005/8/layout/vList6"/>
    <dgm:cxn modelId="{7824FBEC-348F-485E-9B3E-CF98A7F293CC}" type="presOf" srcId="{ECAC5123-C640-4646-9766-FD3E24F93D41}" destId="{40AE95A5-773C-4146-95C7-2941C06EE13C}" srcOrd="0" destOrd="4" presId="urn:microsoft.com/office/officeart/2005/8/layout/vList6"/>
    <dgm:cxn modelId="{8DD5F39A-C46C-4D70-AD79-FCB5C6C2205E}" type="presOf" srcId="{0EF3B493-D2FC-4C91-90E5-C5AF50EFCCA4}" destId="{C8810E58-7F34-4D6B-B289-CCA38FC693A4}" srcOrd="0" destOrd="2" presId="urn:microsoft.com/office/officeart/2005/8/layout/vList6"/>
    <dgm:cxn modelId="{569B849A-5FD7-4BA3-8AD6-BA333D477A6C}" type="presOf" srcId="{388B416F-C672-4AAD-9662-0D93E0DEDC19}" destId="{1CE49582-D277-4219-95F9-DC977C1892BE}" srcOrd="0" destOrd="0" presId="urn:microsoft.com/office/officeart/2005/8/layout/vList6"/>
    <dgm:cxn modelId="{3F0F647A-FDBF-4CF2-A357-620E7CB2AB17}" type="presOf" srcId="{580C2070-DCE8-4624-8FF2-69979C9070DF}" destId="{C8810E58-7F34-4D6B-B289-CCA38FC693A4}" srcOrd="0" destOrd="0" presId="urn:microsoft.com/office/officeart/2005/8/layout/vList6"/>
    <dgm:cxn modelId="{98F98A3D-C28D-4152-9AA5-C0B6E8A30D14}" type="presOf" srcId="{445D0DA7-4194-49B0-8BC7-4EC25A57C271}" destId="{40AE95A5-773C-4146-95C7-2941C06EE13C}" srcOrd="0" destOrd="3" presId="urn:microsoft.com/office/officeart/2005/8/layout/vList6"/>
    <dgm:cxn modelId="{0E4C09A7-41FD-4FEB-81B2-ABA108F08DEA}" srcId="{D6E31669-7D29-404E-B5C8-BDF5103C5AF3}" destId="{445D0DA7-4194-49B0-8BC7-4EC25A57C271}" srcOrd="3" destOrd="0" parTransId="{03EDAE0B-3BC0-4EB6-B64A-8E6BA041F2CA}" sibTransId="{D11F272E-1885-4501-B6FA-7362634F29B7}"/>
    <dgm:cxn modelId="{E4581C6A-DC44-4949-8EE3-14757C3E9B32}" srcId="{D6E31669-7D29-404E-B5C8-BDF5103C5AF3}" destId="{20CDE024-1281-4BD5-A596-833434FFAA7F}" srcOrd="0" destOrd="0" parTransId="{C88A4FFB-3752-490B-8CC5-770A61DDF396}" sibTransId="{9B930B8E-A232-42CC-B67A-0235259837EA}"/>
    <dgm:cxn modelId="{F184F86E-5C83-4DB4-81A8-43B078DA3E79}" type="presParOf" srcId="{3B283A61-2501-44E4-BB8E-7F28191DC949}" destId="{4CFF50D9-FE9A-4ED1-882B-CB70FCE1A77E}" srcOrd="0" destOrd="0" presId="urn:microsoft.com/office/officeart/2005/8/layout/vList6"/>
    <dgm:cxn modelId="{E82FD090-0AE5-49BB-B306-35B710D64EAD}" type="presParOf" srcId="{4CFF50D9-FE9A-4ED1-882B-CB70FCE1A77E}" destId="{1CE49582-D277-4219-95F9-DC977C1892BE}" srcOrd="0" destOrd="0" presId="urn:microsoft.com/office/officeart/2005/8/layout/vList6"/>
    <dgm:cxn modelId="{07952CAB-A939-4C31-A2E4-2B35713EE5D3}" type="presParOf" srcId="{4CFF50D9-FE9A-4ED1-882B-CB70FCE1A77E}" destId="{C8810E58-7F34-4D6B-B289-CCA38FC693A4}" srcOrd="1" destOrd="0" presId="urn:microsoft.com/office/officeart/2005/8/layout/vList6"/>
    <dgm:cxn modelId="{F252350D-C685-464D-9754-3F222CD11F7C}" type="presParOf" srcId="{3B283A61-2501-44E4-BB8E-7F28191DC949}" destId="{8FB40F31-2F26-44C5-A7CD-E3D77EA967BE}" srcOrd="1" destOrd="0" presId="urn:microsoft.com/office/officeart/2005/8/layout/vList6"/>
    <dgm:cxn modelId="{44EBA77F-E55A-4F80-8D71-FF4E62DB5E07}" type="presParOf" srcId="{3B283A61-2501-44E4-BB8E-7F28191DC949}" destId="{C8EC94B6-EB58-4CEB-98C1-9F259EAFD46D}" srcOrd="2" destOrd="0" presId="urn:microsoft.com/office/officeart/2005/8/layout/vList6"/>
    <dgm:cxn modelId="{670BEA1B-E7FC-4A4C-8357-2986F5E3322C}" type="presParOf" srcId="{C8EC94B6-EB58-4CEB-98C1-9F259EAFD46D}" destId="{C87812B0-3CCD-4C1D-A957-8D9366B5B0DD}" srcOrd="0" destOrd="0" presId="urn:microsoft.com/office/officeart/2005/8/layout/vList6"/>
    <dgm:cxn modelId="{230A8EED-D7D1-4A53-82EB-74CE735CBB29}" type="presParOf" srcId="{C8EC94B6-EB58-4CEB-98C1-9F259EAFD46D}" destId="{40AE95A5-773C-4146-95C7-2941C06EE1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E5561-AA02-4160-89DC-4C4E8ABEF6D9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88B416F-C672-4AAD-9662-0D93E0DEDC19}">
      <dgm:prSet phldrT="[Текст]"/>
      <dgm:spPr/>
      <dgm:t>
        <a:bodyPr vert="vert270"/>
        <a:lstStyle/>
        <a:p>
          <a:r>
            <a:rPr lang="uk-UA" dirty="0" smtClean="0"/>
            <a:t>Втрати</a:t>
          </a:r>
          <a:endParaRPr lang="uk-UA" dirty="0"/>
        </a:p>
      </dgm:t>
    </dgm:pt>
    <dgm:pt modelId="{948C6869-1134-4B61-B6B0-3D2D64991226}" type="parTrans" cxnId="{4FFF58C6-1093-4E47-8C07-281118C9E171}">
      <dgm:prSet/>
      <dgm:spPr/>
      <dgm:t>
        <a:bodyPr/>
        <a:lstStyle/>
        <a:p>
          <a:endParaRPr lang="uk-UA"/>
        </a:p>
      </dgm:t>
    </dgm:pt>
    <dgm:pt modelId="{03715422-7ABA-45A1-BF6C-4485FC7E987B}" type="sibTrans" cxnId="{4FFF58C6-1093-4E47-8C07-281118C9E171}">
      <dgm:prSet/>
      <dgm:spPr/>
      <dgm:t>
        <a:bodyPr/>
        <a:lstStyle/>
        <a:p>
          <a:endParaRPr lang="uk-UA"/>
        </a:p>
      </dgm:t>
    </dgm:pt>
    <dgm:pt modelId="{D6E31669-7D29-404E-B5C8-BDF5103C5AF3}">
      <dgm:prSet phldrT="[Текст]"/>
      <dgm:spPr/>
      <dgm:t>
        <a:bodyPr vert="vert270"/>
        <a:lstStyle/>
        <a:p>
          <a:r>
            <a:rPr lang="uk-UA" dirty="0" smtClean="0"/>
            <a:t>Надходження</a:t>
          </a:r>
          <a:endParaRPr lang="uk-UA" dirty="0"/>
        </a:p>
      </dgm:t>
    </dgm:pt>
    <dgm:pt modelId="{EB4CD73E-78A8-4456-B6EA-F08B4583EE34}" type="parTrans" cxnId="{65EFAD1E-45DE-477A-9C3C-7E1658EC8579}">
      <dgm:prSet/>
      <dgm:spPr/>
      <dgm:t>
        <a:bodyPr/>
        <a:lstStyle/>
        <a:p>
          <a:endParaRPr lang="uk-UA"/>
        </a:p>
      </dgm:t>
    </dgm:pt>
    <dgm:pt modelId="{9615D220-3CEB-4ADB-96A7-0BBA02A64527}" type="sibTrans" cxnId="{65EFAD1E-45DE-477A-9C3C-7E1658EC8579}">
      <dgm:prSet/>
      <dgm:spPr/>
      <dgm:t>
        <a:bodyPr/>
        <a:lstStyle/>
        <a:p>
          <a:endParaRPr lang="uk-UA"/>
        </a:p>
      </dgm:t>
    </dgm:pt>
    <dgm:pt modelId="{20CDE024-1281-4BD5-A596-833434FFAA7F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З добривами</a:t>
          </a:r>
          <a:endParaRPr lang="uk-UA" sz="2800" dirty="0">
            <a:latin typeface="+mj-lt"/>
          </a:endParaRPr>
        </a:p>
      </dgm:t>
    </dgm:pt>
    <dgm:pt modelId="{C88A4FFB-3752-490B-8CC5-770A61DDF396}" type="parTrans" cxnId="{E4581C6A-DC44-4949-8EE3-14757C3E9B32}">
      <dgm:prSet/>
      <dgm:spPr/>
      <dgm:t>
        <a:bodyPr/>
        <a:lstStyle/>
        <a:p>
          <a:endParaRPr lang="uk-UA"/>
        </a:p>
      </dgm:t>
    </dgm:pt>
    <dgm:pt modelId="{9B930B8E-A232-42CC-B67A-0235259837EA}" type="sibTrans" cxnId="{E4581C6A-DC44-4949-8EE3-14757C3E9B32}">
      <dgm:prSet/>
      <dgm:spPr/>
      <dgm:t>
        <a:bodyPr/>
        <a:lstStyle/>
        <a:p>
          <a:endParaRPr lang="uk-UA"/>
        </a:p>
      </dgm:t>
    </dgm:pt>
    <dgm:pt modelId="{6DBA3F3F-175F-421D-AFFB-F7B28ED97885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З насінням</a:t>
          </a:r>
          <a:endParaRPr lang="uk-UA" sz="2800" dirty="0">
            <a:latin typeface="+mj-lt"/>
          </a:endParaRPr>
        </a:p>
      </dgm:t>
    </dgm:pt>
    <dgm:pt modelId="{F39A7927-80EC-4ECF-86F8-21473A8A76F2}" type="parTrans" cxnId="{B26B5B7B-6925-4A86-B1A6-3775141DCD2D}">
      <dgm:prSet/>
      <dgm:spPr/>
      <dgm:t>
        <a:bodyPr/>
        <a:lstStyle/>
        <a:p>
          <a:endParaRPr lang="uk-UA"/>
        </a:p>
      </dgm:t>
    </dgm:pt>
    <dgm:pt modelId="{98F77DB9-D1A3-4943-AA03-A60274697FCA}" type="sibTrans" cxnId="{B26B5B7B-6925-4A86-B1A6-3775141DCD2D}">
      <dgm:prSet/>
      <dgm:spPr/>
      <dgm:t>
        <a:bodyPr/>
        <a:lstStyle/>
        <a:p>
          <a:endParaRPr lang="uk-UA"/>
        </a:p>
      </dgm:t>
    </dgm:pt>
    <dgm:pt modelId="{580C2070-DCE8-4624-8FF2-69979C9070DF}">
      <dgm:prSet phldrT="[Текст]" custT="1"/>
      <dgm:spPr/>
      <dgm:t>
        <a:bodyPr anchor="ctr"/>
        <a:lstStyle/>
        <a:p>
          <a:pPr algn="l"/>
          <a:r>
            <a:rPr lang="uk-UA" sz="2800" dirty="0" smtClean="0">
              <a:latin typeface="+mj-lt"/>
            </a:rPr>
            <a:t>Винос урожаєм</a:t>
          </a:r>
          <a:endParaRPr lang="uk-UA" sz="2800" dirty="0">
            <a:latin typeface="+mj-lt"/>
          </a:endParaRPr>
        </a:p>
      </dgm:t>
    </dgm:pt>
    <dgm:pt modelId="{3883FC48-F805-491F-BF4D-AAF3B8D94A02}" type="parTrans" cxnId="{09A17B17-9099-4D70-9284-60B1A2184BD4}">
      <dgm:prSet/>
      <dgm:spPr/>
      <dgm:t>
        <a:bodyPr/>
        <a:lstStyle/>
        <a:p>
          <a:endParaRPr lang="uk-UA"/>
        </a:p>
      </dgm:t>
    </dgm:pt>
    <dgm:pt modelId="{5DFD4DFD-F9B1-44BA-A3E1-55D6EFE3C274}" type="sibTrans" cxnId="{09A17B17-9099-4D70-9284-60B1A2184BD4}">
      <dgm:prSet/>
      <dgm:spPr/>
      <dgm:t>
        <a:bodyPr/>
        <a:lstStyle/>
        <a:p>
          <a:endParaRPr lang="uk-UA"/>
        </a:p>
      </dgm:t>
    </dgm:pt>
    <dgm:pt modelId="{3B283A61-2501-44E4-BB8E-7F28191DC949}" type="pres">
      <dgm:prSet presAssocID="{859E5561-AA02-4160-89DC-4C4E8ABEF6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CFF50D9-FE9A-4ED1-882B-CB70FCE1A77E}" type="pres">
      <dgm:prSet presAssocID="{388B416F-C672-4AAD-9662-0D93E0DEDC19}" presName="linNode" presStyleCnt="0"/>
      <dgm:spPr/>
    </dgm:pt>
    <dgm:pt modelId="{1CE49582-D277-4219-95F9-DC977C1892BE}" type="pres">
      <dgm:prSet presAssocID="{388B416F-C672-4AAD-9662-0D93E0DEDC19}" presName="parentShp" presStyleLbl="node1" presStyleIdx="0" presStyleCnt="2" custScaleX="30327" custLinFactNeighborX="-38465" custLinFactNeighborY="-15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810E58-7F34-4D6B-B289-CCA38FC693A4}" type="pres">
      <dgm:prSet presAssocID="{388B416F-C672-4AAD-9662-0D93E0DEDC19}" presName="childShp" presStyleLbl="bgAccFollowNode1" presStyleIdx="0" presStyleCnt="2" custScaleX="118018" custLinFactNeighborX="-19484" custLinFactNeighborY="15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B40F31-2F26-44C5-A7CD-E3D77EA967BE}" type="pres">
      <dgm:prSet presAssocID="{03715422-7ABA-45A1-BF6C-4485FC7E987B}" presName="spacing" presStyleCnt="0"/>
      <dgm:spPr/>
    </dgm:pt>
    <dgm:pt modelId="{C8EC94B6-EB58-4CEB-98C1-9F259EAFD46D}" type="pres">
      <dgm:prSet presAssocID="{D6E31669-7D29-404E-B5C8-BDF5103C5AF3}" presName="linNode" presStyleCnt="0"/>
      <dgm:spPr/>
    </dgm:pt>
    <dgm:pt modelId="{C87812B0-3CCD-4C1D-A957-8D9366B5B0DD}" type="pres">
      <dgm:prSet presAssocID="{D6E31669-7D29-404E-B5C8-BDF5103C5AF3}" presName="parentShp" presStyleLbl="node1" presStyleIdx="1" presStyleCnt="2" custScaleX="35512" custLinFactNeighborX="-9206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E95A5-773C-4146-95C7-2941C06EE13C}" type="pres">
      <dgm:prSet presAssocID="{D6E31669-7D29-404E-B5C8-BDF5103C5AF3}" presName="childShp" presStyleLbl="bgAccFollowNode1" presStyleIdx="1" presStyleCnt="2" custScaleX="147044" custLinFactNeighborX="-432" custLinFactNeighborY="-12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908FD4A-04A8-444E-8B7D-81F89C285FB4}" type="presOf" srcId="{388B416F-C672-4AAD-9662-0D93E0DEDC19}" destId="{1CE49582-D277-4219-95F9-DC977C1892BE}" srcOrd="0" destOrd="0" presId="urn:microsoft.com/office/officeart/2005/8/layout/vList6"/>
    <dgm:cxn modelId="{C2ED119C-F385-4D29-B689-D2E596DF5A78}" type="presOf" srcId="{580C2070-DCE8-4624-8FF2-69979C9070DF}" destId="{C8810E58-7F34-4D6B-B289-CCA38FC693A4}" srcOrd="0" destOrd="0" presId="urn:microsoft.com/office/officeart/2005/8/layout/vList6"/>
    <dgm:cxn modelId="{B26B5B7B-6925-4A86-B1A6-3775141DCD2D}" srcId="{D6E31669-7D29-404E-B5C8-BDF5103C5AF3}" destId="{6DBA3F3F-175F-421D-AFFB-F7B28ED97885}" srcOrd="1" destOrd="0" parTransId="{F39A7927-80EC-4ECF-86F8-21473A8A76F2}" sibTransId="{98F77DB9-D1A3-4943-AA03-A60274697FCA}"/>
    <dgm:cxn modelId="{DD50A4D9-4B80-43CE-B3EA-10D8392399BA}" type="presOf" srcId="{859E5561-AA02-4160-89DC-4C4E8ABEF6D9}" destId="{3B283A61-2501-44E4-BB8E-7F28191DC949}" srcOrd="0" destOrd="0" presId="urn:microsoft.com/office/officeart/2005/8/layout/vList6"/>
    <dgm:cxn modelId="{09A17B17-9099-4D70-9284-60B1A2184BD4}" srcId="{388B416F-C672-4AAD-9662-0D93E0DEDC19}" destId="{580C2070-DCE8-4624-8FF2-69979C9070DF}" srcOrd="0" destOrd="0" parTransId="{3883FC48-F805-491F-BF4D-AAF3B8D94A02}" sibTransId="{5DFD4DFD-F9B1-44BA-A3E1-55D6EFE3C274}"/>
    <dgm:cxn modelId="{23A67D1B-8766-471C-A23E-A6179FB002AF}" type="presOf" srcId="{6DBA3F3F-175F-421D-AFFB-F7B28ED97885}" destId="{40AE95A5-773C-4146-95C7-2941C06EE13C}" srcOrd="0" destOrd="1" presId="urn:microsoft.com/office/officeart/2005/8/layout/vList6"/>
    <dgm:cxn modelId="{9B39A7DB-9D87-43AB-892D-46215A2595E6}" type="presOf" srcId="{20CDE024-1281-4BD5-A596-833434FFAA7F}" destId="{40AE95A5-773C-4146-95C7-2941C06EE13C}" srcOrd="0" destOrd="0" presId="urn:microsoft.com/office/officeart/2005/8/layout/vList6"/>
    <dgm:cxn modelId="{1222FB2A-92B0-43FD-9ADC-1F0764A74961}" type="presOf" srcId="{D6E31669-7D29-404E-B5C8-BDF5103C5AF3}" destId="{C87812B0-3CCD-4C1D-A957-8D9366B5B0DD}" srcOrd="0" destOrd="0" presId="urn:microsoft.com/office/officeart/2005/8/layout/vList6"/>
    <dgm:cxn modelId="{65EFAD1E-45DE-477A-9C3C-7E1658EC8579}" srcId="{859E5561-AA02-4160-89DC-4C4E8ABEF6D9}" destId="{D6E31669-7D29-404E-B5C8-BDF5103C5AF3}" srcOrd="1" destOrd="0" parTransId="{EB4CD73E-78A8-4456-B6EA-F08B4583EE34}" sibTransId="{9615D220-3CEB-4ADB-96A7-0BBA02A64527}"/>
    <dgm:cxn modelId="{E4581C6A-DC44-4949-8EE3-14757C3E9B32}" srcId="{D6E31669-7D29-404E-B5C8-BDF5103C5AF3}" destId="{20CDE024-1281-4BD5-A596-833434FFAA7F}" srcOrd="0" destOrd="0" parTransId="{C88A4FFB-3752-490B-8CC5-770A61DDF396}" sibTransId="{9B930B8E-A232-42CC-B67A-0235259837EA}"/>
    <dgm:cxn modelId="{4FFF58C6-1093-4E47-8C07-281118C9E171}" srcId="{859E5561-AA02-4160-89DC-4C4E8ABEF6D9}" destId="{388B416F-C672-4AAD-9662-0D93E0DEDC19}" srcOrd="0" destOrd="0" parTransId="{948C6869-1134-4B61-B6B0-3D2D64991226}" sibTransId="{03715422-7ABA-45A1-BF6C-4485FC7E987B}"/>
    <dgm:cxn modelId="{E18BFD2E-462F-4FD9-87F2-3BD2214809EE}" type="presParOf" srcId="{3B283A61-2501-44E4-BB8E-7F28191DC949}" destId="{4CFF50D9-FE9A-4ED1-882B-CB70FCE1A77E}" srcOrd="0" destOrd="0" presId="urn:microsoft.com/office/officeart/2005/8/layout/vList6"/>
    <dgm:cxn modelId="{99B6729C-2321-4DA7-BD32-E7186D38BE47}" type="presParOf" srcId="{4CFF50D9-FE9A-4ED1-882B-CB70FCE1A77E}" destId="{1CE49582-D277-4219-95F9-DC977C1892BE}" srcOrd="0" destOrd="0" presId="urn:microsoft.com/office/officeart/2005/8/layout/vList6"/>
    <dgm:cxn modelId="{614C17A7-A035-4406-A09C-21CAF18C2EA8}" type="presParOf" srcId="{4CFF50D9-FE9A-4ED1-882B-CB70FCE1A77E}" destId="{C8810E58-7F34-4D6B-B289-CCA38FC693A4}" srcOrd="1" destOrd="0" presId="urn:microsoft.com/office/officeart/2005/8/layout/vList6"/>
    <dgm:cxn modelId="{2297DABC-32A9-4F3A-848A-A19DAEF6A6AB}" type="presParOf" srcId="{3B283A61-2501-44E4-BB8E-7F28191DC949}" destId="{8FB40F31-2F26-44C5-A7CD-E3D77EA967BE}" srcOrd="1" destOrd="0" presId="urn:microsoft.com/office/officeart/2005/8/layout/vList6"/>
    <dgm:cxn modelId="{E8639CDF-8798-4D7E-871F-D53CD5BC4D6D}" type="presParOf" srcId="{3B283A61-2501-44E4-BB8E-7F28191DC949}" destId="{C8EC94B6-EB58-4CEB-98C1-9F259EAFD46D}" srcOrd="2" destOrd="0" presId="urn:microsoft.com/office/officeart/2005/8/layout/vList6"/>
    <dgm:cxn modelId="{BF25A253-EEC0-422D-A57F-B3199767856A}" type="presParOf" srcId="{C8EC94B6-EB58-4CEB-98C1-9F259EAFD46D}" destId="{C87812B0-3CCD-4C1D-A957-8D9366B5B0DD}" srcOrd="0" destOrd="0" presId="urn:microsoft.com/office/officeart/2005/8/layout/vList6"/>
    <dgm:cxn modelId="{F2E2F742-4402-4857-A988-0A393603846C}" type="presParOf" srcId="{C8EC94B6-EB58-4CEB-98C1-9F259EAFD46D}" destId="{40AE95A5-773C-4146-95C7-2941C06EE1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0E58-7F34-4D6B-B289-CCA38FC693A4}">
      <dsp:nvSpPr>
        <dsp:cNvPr id="0" name=""/>
        <dsp:cNvSpPr/>
      </dsp:nvSpPr>
      <dsp:spPr>
        <a:xfrm>
          <a:off x="1080121" y="36993"/>
          <a:ext cx="5944494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Винос урожаєм</a:t>
          </a: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Втрати з добрив (15-20% внесеного азоту)</a:t>
          </a:r>
          <a:endParaRPr lang="uk-UA" sz="1900" kern="1200" dirty="0">
            <a:latin typeface="+mj-lt"/>
          </a:endParaRPr>
        </a:p>
      </dsp:txBody>
      <dsp:txXfrm>
        <a:off x="1080121" y="322673"/>
        <a:ext cx="5087454" cy="1714081"/>
      </dsp:txXfrm>
    </dsp:sp>
    <dsp:sp modelId="{1CE49582-D277-4219-95F9-DC977C1892BE}">
      <dsp:nvSpPr>
        <dsp:cNvPr id="0" name=""/>
        <dsp:cNvSpPr/>
      </dsp:nvSpPr>
      <dsp:spPr>
        <a:xfrm>
          <a:off x="0" y="0"/>
          <a:ext cx="1018368" cy="2285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Втрати</a:t>
          </a:r>
          <a:endParaRPr lang="uk-UA" sz="2500" kern="1200" dirty="0"/>
        </a:p>
      </dsp:txBody>
      <dsp:txXfrm>
        <a:off x="49713" y="49713"/>
        <a:ext cx="918942" cy="2186015"/>
      </dsp:txXfrm>
    </dsp:sp>
    <dsp:sp modelId="{40AE95A5-773C-4146-95C7-2941C06EE13C}">
      <dsp:nvSpPr>
        <dsp:cNvPr id="0" name=""/>
        <dsp:cNvSpPr/>
      </dsp:nvSpPr>
      <dsp:spPr>
        <a:xfrm>
          <a:off x="1152132" y="2485249"/>
          <a:ext cx="7225693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623994"/>
              <a:satOff val="7288"/>
              <a:lumOff val="290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З добривами</a:t>
          </a: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З насінням</a:t>
          </a: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З опадами</a:t>
          </a: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Фіксація бульбочковими бактеріями (50-300 кг/га)</a:t>
          </a:r>
          <a:endParaRPr lang="uk-UA" sz="1900" kern="1200" dirty="0"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>
              <a:latin typeface="+mj-lt"/>
            </a:rPr>
            <a:t>Фіксація вільноживучими мікроорганізмами               (5-10кг/га)</a:t>
          </a:r>
          <a:endParaRPr lang="uk-UA" sz="1900" kern="1200" dirty="0">
            <a:latin typeface="+mj-lt"/>
          </a:endParaRPr>
        </a:p>
      </dsp:txBody>
      <dsp:txXfrm>
        <a:off x="1152132" y="2770929"/>
        <a:ext cx="6368653" cy="1714081"/>
      </dsp:txXfrm>
    </dsp:sp>
    <dsp:sp modelId="{C87812B0-3CCD-4C1D-A957-8D9366B5B0DD}">
      <dsp:nvSpPr>
        <dsp:cNvPr id="0" name=""/>
        <dsp:cNvSpPr/>
      </dsp:nvSpPr>
      <dsp:spPr>
        <a:xfrm>
          <a:off x="0" y="2485249"/>
          <a:ext cx="1163365" cy="2285441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Надходження</a:t>
          </a:r>
          <a:endParaRPr lang="uk-UA" sz="2500" kern="1200" dirty="0"/>
        </a:p>
      </dsp:txBody>
      <dsp:txXfrm>
        <a:off x="56791" y="2542040"/>
        <a:ext cx="1049783" cy="2171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0E58-7F34-4D6B-B289-CCA38FC693A4}">
      <dsp:nvSpPr>
        <dsp:cNvPr id="0" name=""/>
        <dsp:cNvSpPr/>
      </dsp:nvSpPr>
      <dsp:spPr>
        <a:xfrm>
          <a:off x="1080121" y="36993"/>
          <a:ext cx="5944494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Винос урожаєм</a:t>
          </a:r>
          <a:endParaRPr lang="uk-UA" sz="2800" kern="1200" dirty="0">
            <a:latin typeface="+mj-lt"/>
          </a:endParaRPr>
        </a:p>
      </dsp:txBody>
      <dsp:txXfrm>
        <a:off x="1080121" y="322673"/>
        <a:ext cx="5087454" cy="1714081"/>
      </dsp:txXfrm>
    </dsp:sp>
    <dsp:sp modelId="{1CE49582-D277-4219-95F9-DC977C1892BE}">
      <dsp:nvSpPr>
        <dsp:cNvPr id="0" name=""/>
        <dsp:cNvSpPr/>
      </dsp:nvSpPr>
      <dsp:spPr>
        <a:xfrm>
          <a:off x="0" y="0"/>
          <a:ext cx="1018368" cy="2285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Втрати</a:t>
          </a:r>
          <a:endParaRPr lang="uk-UA" sz="2500" kern="1200" dirty="0"/>
        </a:p>
      </dsp:txBody>
      <dsp:txXfrm>
        <a:off x="49713" y="49713"/>
        <a:ext cx="918942" cy="2186015"/>
      </dsp:txXfrm>
    </dsp:sp>
    <dsp:sp modelId="{40AE95A5-773C-4146-95C7-2941C06EE13C}">
      <dsp:nvSpPr>
        <dsp:cNvPr id="0" name=""/>
        <dsp:cNvSpPr/>
      </dsp:nvSpPr>
      <dsp:spPr>
        <a:xfrm>
          <a:off x="1152132" y="2485249"/>
          <a:ext cx="7225693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623994"/>
              <a:satOff val="7288"/>
              <a:lumOff val="290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З добривами</a:t>
          </a:r>
          <a:endParaRPr lang="uk-UA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+mj-lt"/>
            </a:rPr>
            <a:t>З насінням</a:t>
          </a:r>
          <a:endParaRPr lang="uk-UA" sz="2800" kern="1200" dirty="0">
            <a:latin typeface="+mj-lt"/>
          </a:endParaRPr>
        </a:p>
      </dsp:txBody>
      <dsp:txXfrm>
        <a:off x="1152132" y="2770929"/>
        <a:ext cx="6368653" cy="1714081"/>
      </dsp:txXfrm>
    </dsp:sp>
    <dsp:sp modelId="{C87812B0-3CCD-4C1D-A957-8D9366B5B0DD}">
      <dsp:nvSpPr>
        <dsp:cNvPr id="0" name=""/>
        <dsp:cNvSpPr/>
      </dsp:nvSpPr>
      <dsp:spPr>
        <a:xfrm>
          <a:off x="0" y="2485249"/>
          <a:ext cx="1163365" cy="2285441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Надходження</a:t>
          </a:r>
          <a:endParaRPr lang="uk-UA" sz="2500" kern="1200" dirty="0"/>
        </a:p>
      </dsp:txBody>
      <dsp:txXfrm>
        <a:off x="56791" y="2542040"/>
        <a:ext cx="1049783" cy="217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229AC-0C79-4A05-A090-B3ACEBEA43D2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1830-FBEA-499B-A1D8-741547B20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2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A533-3F8A-42B6-8CEB-6C7CACA6ACE5}" type="datetime1">
              <a:rPr lang="ru-RU" smtClean="0"/>
              <a:t>09.04.2018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423-647B-425C-8B8E-53F1702E8A88}" type="datetime1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7DFA-F808-4781-9FB1-81153FF3E543}" type="datetime1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8BD9-7802-47EF-AF02-730D83F7C1CC}" type="datetime1">
              <a:rPr lang="ru-RU" smtClean="0"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B005-64C3-4CDD-8314-1FCBEBEA411E}" type="datetime1">
              <a:rPr lang="ru-RU" smtClean="0"/>
              <a:t>09.04.2018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227C72-460D-42AF-A570-2FF7B7653DEA}" type="datetime1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8A1-53AB-4E4E-834F-6FC6E99F5699}" type="datetime1">
              <a:rPr lang="ru-RU" smtClean="0"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AC8-EF1E-4655-A800-ADB289F6654C}" type="datetime1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BE30-E920-4577-B18C-6634054472FF}" type="datetime1">
              <a:rPr lang="ru-RU" smtClean="0"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0D6D-1EB7-4B95-95E2-472652BF2EBE}" type="datetime1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2623F4-52C6-49EA-B2F0-E53B91FC8620}" type="datetime1">
              <a:rPr lang="ru-RU" smtClean="0"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B2534B-A6A0-4172-9F26-447901574E54}" type="datetime1">
              <a:rPr lang="ru-RU" smtClean="0"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84B54-215D-45F2-B57A-17D62767639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err="1"/>
              <a:t>Агрохімічне</a:t>
            </a:r>
            <a:r>
              <a:rPr lang="ru-RU" sz="4000" b="1" dirty="0"/>
              <a:t> </a:t>
            </a:r>
            <a:r>
              <a:rPr lang="ru-RU" sz="4000" b="1" dirty="0" err="1"/>
              <a:t>обстеження</a:t>
            </a:r>
            <a:r>
              <a:rPr lang="ru-RU" sz="4000" b="1" dirty="0"/>
              <a:t> </a:t>
            </a:r>
            <a:r>
              <a:rPr lang="ru-RU" sz="4000" b="1" dirty="0" err="1"/>
              <a:t>ґрунтів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5" name="AutoShape 2" descr="http://elearn.nubip.edu.ua/pluginfile.php/321795/mod_book/chapter/41497/%D0%90%D0%A5%D0%BE%D0%B1%D1%81%D1%82%D0%B5%D0%B6_%D0%B3%D1%80%D1%83%D0%BD%D1%8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elearn.nubip.edu.ua/pluginfile.php/321795/mod_book/chapter/41497/%D0%90%D0%A5%D0%BE%D0%B1%D1%81%D1%82%D0%B5%D0%B6_%D0%B3%D1%80%D1%83%D0%BD%D1%8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Органічна речовина ґрунту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²Ð»Ð°ÑÑÐ¸Ð²Ð¾ÑÑÑ Ð³ÑÑÐ½ÑÑ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16801" cy="43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агрохімічних картограм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3074" name="Picture 2" descr="C:\Users\Admin\Documents\НАВЧАЛЬНІ КУРСИ\Агрохімія_землевпор\Alearn\картогра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8079"/>
            <a:ext cx="4755232" cy="52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elearn.nubip.edu.ua/pluginfile.php/321795/mod_book/chapter/41497/%D0%90%D0%A5%D0%BE%D0%B1%D1%81%D1%82%D0%B5%D0%B6_%D0%B3%D1%80%D1%83%D0%BD%D1%8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" y="989944"/>
            <a:ext cx="4184241" cy="23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http://elearn.nubip.edu.ua/pluginfile.php/321795/mod_book/chapter/41497/%D0%BA%D0%B0%D1%80%D1%82%D0%B0%20%D1%83%D1%80%D0%BE%D0%B6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056"/>
            <a:ext cx="4580460" cy="229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9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Агрохімічні картограми за показниками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8194" name="Picture 2" descr="C:\Users\Admin\Documents\НАВЧАЛЬНІ КУРСИ\Агрохімія_землевпор\Alearn\kartogrammu-hin-element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64704"/>
            <a:ext cx="8601075" cy="55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" y="105102"/>
            <a:ext cx="8951537" cy="62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3314" name="Picture 2" descr="Ð ÐµÐ·ÑÐ»ÑÑÐ°Ñ Ð¿Ð¾ÑÑÐºÑ Ð·Ð¾Ð±ÑÐ°Ð¶ÐµÐ½Ñ Ð·Ð° Ð·Ð°Ð¿Ð¸ÑÐ¾Ð¼ &quot;Ð°Ð³ÑÐ¾ÑÑÐ¼ÑÑÐ½Ðµ Ð¾Ð±ÑÑÐµÐ¶ÐµÐ½Ð½Ñ Ð³ÑÑÐ½ÑÑÐ² Ð¿ÑÐµÐ·ÐµÐ½Ñ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8506"/>
            <a:ext cx="8736905" cy="61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433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736905" cy="61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536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8" y="102324"/>
            <a:ext cx="8999861" cy="62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640"/>
            <a:ext cx="8712968" cy="6192688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uk-UA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Баланс елементів живлення у землеробстві господарства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uk-UA" sz="1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bg2">
                    <a:lumMod val="25000"/>
                  </a:schemeClr>
                </a:solidFill>
              </a:rPr>
              <a:t>ГОСПОДАРСЬКИЙ БАЛАНС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ґрунтується на виносі поживних речовин із урожаєм основної та побічної продукції</a:t>
            </a: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i="1" dirty="0" smtClean="0">
                <a:solidFill>
                  <a:schemeClr val="bg2">
                    <a:lumMod val="25000"/>
                  </a:schemeClr>
                </a:solidFill>
              </a:rPr>
              <a:t>Вихідний господарський баланс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не враховує коефіцієнти засвоєння елементів із добрив.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uk-UA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Баланс  - це математичний вираз різниці надходження та витрат елементів живлення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uk-UA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 (кг/га) = Надходження - Втрати</a:t>
            </a:r>
          </a:p>
        </p:txBody>
      </p:sp>
    </p:spTree>
    <p:extLst>
      <p:ext uri="{BB962C8B-B14F-4D97-AF65-F5344CB8AC3E}">
        <p14:creationId xmlns:p14="http://schemas.microsoft.com/office/powerpoint/2010/main" val="2916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 балансу азоту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52335"/>
              </p:ext>
            </p:extLst>
          </p:nvPr>
        </p:nvGraphicFramePr>
        <p:xfrm>
          <a:off x="539552" y="1628800"/>
          <a:ext cx="83948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6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 балансу фосфору і калію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232837"/>
              </p:ext>
            </p:extLst>
          </p:nvPr>
        </p:nvGraphicFramePr>
        <p:xfrm>
          <a:off x="539552" y="1628800"/>
          <a:ext cx="83948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1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Зміст лекції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Агрохімічне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обстеження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ґрунтового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покриву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види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призначення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методологічні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основи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2. 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Наукові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основи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комплексного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окультурення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ґрунтів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Роботи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з комплексного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окультурення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ґрунтів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Регулювання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поживного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режиму при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окультуренні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ґрунтів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 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Розрахунок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балансу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поживних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</a:rPr>
              <a:t>речовин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°Ð³ÑÐ¾ÑÑÐ¼ÑÑÐ½Ðµ Ð¾Ð±ÑÑÐµÐ¶ÐµÐ½Ð½Ñ Ð³ÑÑÐ½ÑÑÐ² Ð¿ÑÐµÐ·ÐµÐ½ÑÐ°ÑÑ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05" y="137121"/>
            <a:ext cx="3381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7" name="AutoShape 5" descr="http://elearn.nubip.edu.ua/pluginfile.php/321795/mod_book/chapter/41497/%D0%90%D0%A5%D0%BE%D0%B1%D1%81%D1%82%D0%B5%D0%B6_%D0%B3%D1%80%D1%83%D0%BD%D1%8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64384"/>
            <a:ext cx="4656986" cy="211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7412" name="Picture 4" descr="Ð ÐµÐ·ÑÐ»ÑÑÐ°Ñ Ð¿Ð¾ÑÑÐºÑ Ð·Ð¾Ð±ÑÐ°Ð¶ÐµÐ½Ñ Ð·Ð° Ð·Ð°Ð¿Ð¸ÑÐ¾Ð¼ &quot;Ð±Ð°Ð»Ð°Ð½Ñ ÐµÐ»ÐµÐ¼ÐµÐ½ÑÑÐ² Ð¶Ð¸Ð²Ð»Ðµ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621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Живлення рослин повинне бути збалансованим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8434" name="Picture 2" descr="Ð ÐµÐ·ÑÐ»ÑÑÐ°Ñ Ð¿Ð¾ÑÑÐºÑ Ð·Ð¾Ð±ÑÐ°Ð¶ÐµÐ½Ñ Ð·Ð° Ð·Ð°Ð¿Ð¸ÑÐ¾Ð¼ &quot;Ð±Ð°Ð»Ð°Ð½Ñ ÐµÐ»ÐµÐ¼ÐµÐ½ÑÑÐ² Ð¶Ð¸Ð²Ð»Ðµ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64897" cy="50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81"/>
            <a:ext cx="8587315" cy="64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126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"/>
            <a:ext cx="8334724" cy="62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9248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показників обстеження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°Ð³ÑÐ¾ÑÑÐ¼ÑÑÐ½Ðµ Ð¾Ð±ÑÑÐµÐ¶ÐµÐ½Ð½Ñ Ð³ÑÑÐ½ÑÑÐ² Ð¿ÑÐµÐ·ÐµÐ½Ñ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0" y="1268759"/>
            <a:ext cx="4388630" cy="23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elearn.nubip.edu.ua/pluginfile.php/321795/mod_book/chapter/41497/%D0%BA%D0%B0%D1%80%D1%82%D0%B0%20%D1%83%D1%80%D0%BE%D0%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6320"/>
            <a:ext cx="5194479" cy="333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°Ð³ÑÐ¾ÑÑÐ¼ÑÑÐ½Ðµ Ð¾Ð±ÑÑÐµÐ¶ÐµÐ½Ð½Ñ Ð³ÑÑÐ½ÑÑÐ² Ð¿ÑÐµÐ·ÐµÐ½ÑÐ°ÑÑ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Ð ÐµÐ·ÑÐ»ÑÑÐ°Ñ Ð¿Ð¾ÑÑÐºÑ Ð·Ð¾Ð±ÑÐ°Ð¶ÐµÐ½Ñ Ð·Ð° Ð·Ð°Ð¿Ð¸ÑÐ¾Ð¼ &quot;Ð²Ð»Ð°ÑÑÐ¸Ð²Ð¾ÑÑÑ Ð³ÑÑÐ½ÑÑ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80921" cy="61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99850" cy="59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Лектор: доцент Пасічник Н.А.</a:t>
            </a:r>
            <a:endParaRPr lang="ru-RU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²Ð»Ð°ÑÑÐ¸Ð²Ð¾ÑÑÑ Ð³ÑÑÐ½ÑÑ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263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Лекція </vt:lpstr>
      <vt:lpstr>Зміст лекції</vt:lpstr>
      <vt:lpstr>Презентация PowerPoint</vt:lpstr>
      <vt:lpstr>Презентация PowerPoint</vt:lpstr>
      <vt:lpstr>Презентация PowerPoint</vt:lpstr>
      <vt:lpstr>Оцінка показників обстеження</vt:lpstr>
      <vt:lpstr>Презентация PowerPoint</vt:lpstr>
      <vt:lpstr>Презентация PowerPoint</vt:lpstr>
      <vt:lpstr>Презентация PowerPoint</vt:lpstr>
      <vt:lpstr>Органічна речовина ґрунту</vt:lpstr>
      <vt:lpstr>Приклади агрохімічних картограм</vt:lpstr>
      <vt:lpstr>Агрохімічні картограми за показниками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Статті балансу азоту </vt:lpstr>
      <vt:lpstr>Статті балансу фосфору і калію</vt:lpstr>
      <vt:lpstr>Презентация PowerPoint</vt:lpstr>
      <vt:lpstr>Живлення рослин повинне бути збалансованим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</dc:title>
  <dc:creator>Admin</dc:creator>
  <cp:lastModifiedBy>Admin</cp:lastModifiedBy>
  <cp:revision>15</cp:revision>
  <dcterms:created xsi:type="dcterms:W3CDTF">2018-04-09T14:19:48Z</dcterms:created>
  <dcterms:modified xsi:type="dcterms:W3CDTF">2018-04-09T18:48:55Z</dcterms:modified>
</cp:coreProperties>
</file>