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5D0CC6-E010-463D-8867-5B40A24399AC}" type="datetimeFigureOut">
              <a:rPr lang="uk-UA" smtClean="0"/>
              <a:t>26.03.2017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5D09D1-9584-4ECA-BC63-484D26AD2ED6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lab.ru/publications/upravlenie-vneshnim-oborudovaniem-iz-matlab" TargetMode="External"/><Relationship Id="rId2" Type="http://schemas.openxmlformats.org/officeDocument/2006/relationships/hyperlink" Target="https://youtu.be/wWQm8-zE_V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Опришко</a:t>
            </a:r>
            <a:r>
              <a:rPr lang="uk-UA" dirty="0" smtClean="0"/>
              <a:t> О.О.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uk-UA" dirty="0" smtClean="0"/>
              <a:t>практика використання у виробництві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73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72000"/>
          </a:xfrm>
        </p:spPr>
        <p:txBody>
          <a:bodyPr/>
          <a:lstStyle/>
          <a:p>
            <a:r>
              <a:rPr lang="uk-UA" dirty="0"/>
              <a:t>Вегетаційні індекси - </a:t>
            </a:r>
            <a:r>
              <a:rPr lang="uk-UA" dirty="0" smtClean="0"/>
              <a:t>співвідношення </a:t>
            </a:r>
            <a:r>
              <a:rPr lang="uk-UA" dirty="0"/>
              <a:t>коефіцієнтів відбиття земною поверхнею в різних спектральних інтервалах, які використовуються для розпізнавання із супутників щільності листкової поверхні і стану рослинного покриву.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Опис об'єкту  (вегетаційні індекси)</a:t>
            </a:r>
            <a:endParaRPr lang="uk-UA" dirty="0"/>
          </a:p>
        </p:txBody>
      </p:sp>
      <p:pic>
        <p:nvPicPr>
          <p:cNvPr id="4" name="Рисунок 3" descr="https://www.oneonta.edu/faculty/baumanpr/geosat2/RS%20History%20II/FIGURE%20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520" y="2924944"/>
            <a:ext cx="273630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geog.ucsb.edu/~jeff/115a/history/ert1landuse_mss197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345638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0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Інформація для прийняття рішення</a:t>
            </a:r>
            <a:endParaRPr lang="uk-UA" dirty="0"/>
          </a:p>
        </p:txBody>
      </p:sp>
      <p:pic>
        <p:nvPicPr>
          <p:cNvPr id="1026" name="Picture 2" descr="http://www.fly-photo.ru/images/ir/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12200"/>
            <a:ext cx="64499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Сенсор </a:t>
            </a:r>
            <a:r>
              <a:rPr lang="en-US" dirty="0" err="1" smtClean="0"/>
              <a:t>GreenSeeker</a:t>
            </a:r>
            <a:endParaRPr lang="uk-UA" dirty="0" smtClean="0"/>
          </a:p>
          <a:p>
            <a:r>
              <a:rPr lang="uk-UA" dirty="0" smtClean="0"/>
              <a:t>Сенсор </a:t>
            </a:r>
            <a:r>
              <a:rPr lang="uk-UA" dirty="0" err="1"/>
              <a:t>CropSpec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/>
              <a:t>Сенсор </a:t>
            </a:r>
            <a:r>
              <a:rPr lang="uk-UA" dirty="0" err="1"/>
              <a:t>Crop</a:t>
            </a:r>
            <a:r>
              <a:rPr lang="uk-UA" dirty="0"/>
              <a:t> </a:t>
            </a:r>
            <a:r>
              <a:rPr lang="uk-UA" dirty="0" err="1"/>
              <a:t>Circle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err="1"/>
              <a:t>Yara</a:t>
            </a:r>
            <a:r>
              <a:rPr lang="uk-UA" dirty="0"/>
              <a:t> N-Sensor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uk-UA" dirty="0" smtClean="0"/>
              <a:t>Наземне обладнання</a:t>
            </a:r>
            <a:endParaRPr lang="uk-UA" dirty="0"/>
          </a:p>
        </p:txBody>
      </p:sp>
      <p:pic>
        <p:nvPicPr>
          <p:cNvPr id="4" name="Рисунок 3" descr="http://www.odonovanagri.com/Equipment/images/Page_Images/Greenseeker/photo%20No%2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009390" cy="26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topconpositioning.com/sites/default/files/styles/product_image/public/product_feature_image/ag_cropmonitoring_cropspec_cutout_2_0.png?itok=8G_kIqR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448810" cy="240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hollandscientific.com/wp-content/uploads/2011/05/ACS-430-On-Fiel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07538"/>
            <a:ext cx="4032448" cy="245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861048"/>
            <a:ext cx="4408170" cy="24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Комплекс обладнання</a:t>
            </a:r>
            <a:endParaRPr lang="uk-UA" dirty="0"/>
          </a:p>
        </p:txBody>
      </p:sp>
      <p:pic>
        <p:nvPicPr>
          <p:cNvPr id="2050" name="Picture 2" descr="http://www.agrinetix.com/Portals/0/Fall2014%20Revisions/GreenSeek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12" y="1412776"/>
            <a:ext cx="789568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msat.com/content/cat/axiomtek/eBOX620-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51211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ore.drone.ua/wp-content/uploads/2016/05/Micasense_sensor_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4113076"/>
            <a:ext cx="28640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Стандартне обладнання для диференційного внесення добрив</a:t>
            </a:r>
            <a:endParaRPr lang="uk-UA" dirty="0"/>
          </a:p>
        </p:txBody>
      </p:sp>
      <p:pic>
        <p:nvPicPr>
          <p:cNvPr id="3078" name="Picture 6" descr="http://www.les-drones.com/wp-content/uploads/2016/11/drone-professionnel-pour-agricult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33120"/>
            <a:ext cx="5737624" cy="30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01.alicdn.com/kf/HTB1uy9ROVXXXXbSapXXq6xXFXXXj/Long-Battery-Life-Waterproof-GPS-Tracker-Magn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83120"/>
            <a:ext cx="47829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ереоборудование сеялки под автоматическое отключение секц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6408712" cy="3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Калібрувальні криві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6"/>
            <a:ext cx="6912769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204864"/>
            <a:ext cx="587426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4703"/>
            <a:ext cx="5796644" cy="57501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540296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MatLAB</a:t>
            </a:r>
            <a:r>
              <a:rPr lang="en-US" sz="3200" dirty="0" smtClean="0"/>
              <a:t> </a:t>
            </a:r>
            <a:r>
              <a:rPr lang="uk-UA" sz="3200" dirty="0" smtClean="0"/>
              <a:t>можливості по обробці зображень</a:t>
            </a:r>
            <a:endParaRPr lang="uk-U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836711"/>
            <a:ext cx="6840760" cy="585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3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Обробка зображень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10890" y="1412776"/>
            <a:ext cx="8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2"/>
              </a:rPr>
              <a:t>Відео 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42088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Керування зовнішнім обладнанням із допомогою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uk-UA" dirty="0" smtClean="0"/>
              <a:t> на прикладі </a:t>
            </a:r>
            <a:r>
              <a:rPr lang="en-US" dirty="0" smtClean="0">
                <a:hlinkClick r:id="rId3"/>
              </a:rPr>
              <a:t>GPS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61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</TotalTime>
  <Words>83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MatLAB практика використання у виробництві</vt:lpstr>
      <vt:lpstr>Опис об'єкту  (вегетаційні індекси)</vt:lpstr>
      <vt:lpstr>Інформація для прийняття рішення</vt:lpstr>
      <vt:lpstr>Наземне обладнання</vt:lpstr>
      <vt:lpstr>Комплекс обладнання</vt:lpstr>
      <vt:lpstr>Стандартне обладнання для диференційного внесення добрив</vt:lpstr>
      <vt:lpstr>Калібрувальні криві</vt:lpstr>
      <vt:lpstr>MatLAB можливості по обробці зображень</vt:lpstr>
      <vt:lpstr>Обробка зображень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практика використання у виробництві</dc:title>
  <dc:creator>ozon</dc:creator>
  <cp:lastModifiedBy>ozon</cp:lastModifiedBy>
  <cp:revision>9</cp:revision>
  <dcterms:created xsi:type="dcterms:W3CDTF">2017-03-26T15:57:27Z</dcterms:created>
  <dcterms:modified xsi:type="dcterms:W3CDTF">2017-03-26T18:41:12Z</dcterms:modified>
</cp:coreProperties>
</file>