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16"/>
  </p:notesMasterIdLst>
  <p:sldIdLst>
    <p:sldId id="3825" r:id="rId5"/>
    <p:sldId id="3826" r:id="rId6"/>
    <p:sldId id="3827" r:id="rId7"/>
    <p:sldId id="3952" r:id="rId8"/>
    <p:sldId id="3954" r:id="rId9"/>
    <p:sldId id="3955" r:id="rId10"/>
    <p:sldId id="3957" r:id="rId11"/>
    <p:sldId id="3959" r:id="rId12"/>
    <p:sldId id="3956" r:id="rId13"/>
    <p:sldId id="3958" r:id="rId14"/>
    <p:sldId id="383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CAC07-73C6-4D76-8978-962F9AEBAEC5}" v="17" dt="2023-11-22T18:15:12.020"/>
    <p1510:client id="{19D65970-10FF-4DA4-9426-C563EC906FE4}" v="39" dt="2023-11-22T17:32:14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6" y="9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mytro Nikolaienko" userId="761ab53c16046fb8" providerId="LiveId" clId="{5B480199-9200-4472-8506-EA0D56FA1447}"/>
    <pc:docChg chg="undo redo custSel addSld delSld modSld modMainMaster">
      <pc:chgData name="Dmytro Nikolaienko" userId="761ab53c16046fb8" providerId="LiveId" clId="{5B480199-9200-4472-8506-EA0D56FA1447}" dt="2023-11-14T18:06:24.136" v="4200"/>
      <pc:docMkLst>
        <pc:docMk/>
      </pc:docMkLst>
      <pc:sldChg chg="modSp mod">
        <pc:chgData name="Dmytro Nikolaienko" userId="761ab53c16046fb8" providerId="LiveId" clId="{5B480199-9200-4472-8506-EA0D56FA1447}" dt="2023-11-14T16:10:03.810" v="31" actId="20577"/>
        <pc:sldMkLst>
          <pc:docMk/>
          <pc:sldMk cId="800962904" sldId="3825"/>
        </pc:sldMkLst>
        <pc:spChg chg="mod">
          <ac:chgData name="Dmytro Nikolaienko" userId="761ab53c16046fb8" providerId="LiveId" clId="{5B480199-9200-4472-8506-EA0D56FA1447}" dt="2023-11-14T16:10:03.810" v="31" actId="20577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Dmytro Nikolaienko" userId="761ab53c16046fb8" providerId="LiveId" clId="{5B480199-9200-4472-8506-EA0D56FA1447}" dt="2023-11-14T18:06:24.136" v="4200"/>
        <pc:sldMkLst>
          <pc:docMk/>
          <pc:sldMk cId="55160260" sldId="3826"/>
        </pc:sldMkLst>
        <pc:spChg chg="mod">
          <ac:chgData name="Dmytro Nikolaienko" userId="761ab53c16046fb8" providerId="LiveId" clId="{5B480199-9200-4472-8506-EA0D56FA1447}" dt="2023-11-14T18:02:33.622" v="4137" actId="14100"/>
          <ac:spMkLst>
            <pc:docMk/>
            <pc:sldMk cId="55160260" sldId="3826"/>
            <ac:spMk id="3" creationId="{869C3FD2-AF88-4EF1-AFB7-5D31BD5AA0BF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55160260" sldId="3826"/>
            <ac:spMk id="5" creationId="{A4A2B84E-2163-44C1-99D0-6F162AEA82E9}"/>
          </ac:spMkLst>
        </pc:spChg>
      </pc:sldChg>
      <pc:sldChg chg="modSp mod">
        <pc:chgData name="Dmytro Nikolaienko" userId="761ab53c16046fb8" providerId="LiveId" clId="{5B480199-9200-4472-8506-EA0D56FA1447}" dt="2023-11-14T18:06:24.136" v="4200"/>
        <pc:sldMkLst>
          <pc:docMk/>
          <pc:sldMk cId="1002193766" sldId="3827"/>
        </pc:sldMkLst>
        <pc:spChg chg="mod">
          <ac:chgData name="Dmytro Nikolaienko" userId="761ab53c16046fb8" providerId="LiveId" clId="{5B480199-9200-4472-8506-EA0D56FA1447}" dt="2023-11-14T16:34:14.922" v="80" actId="20577"/>
          <ac:spMkLst>
            <pc:docMk/>
            <pc:sldMk cId="1002193766" sldId="3827"/>
            <ac:spMk id="5" creationId="{B67B1E24-2840-4BB0-AE5A-2320A01CB80F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1002193766" sldId="3827"/>
            <ac:spMk id="15" creationId="{96B342A5-1683-4650-BB07-B98D8B23C1FC}"/>
          </ac:spMkLst>
        </pc:spChg>
      </pc:sldChg>
      <pc:sldChg chg="modSp mod">
        <pc:chgData name="Dmytro Nikolaienko" userId="761ab53c16046fb8" providerId="LiveId" clId="{5B480199-9200-4472-8506-EA0D56FA1447}" dt="2023-11-14T16:34:28.430" v="120" actId="20577"/>
        <pc:sldMkLst>
          <pc:docMk/>
          <pc:sldMk cId="4283594893" sldId="3828"/>
        </pc:sldMkLst>
        <pc:spChg chg="mod">
          <ac:chgData name="Dmytro Nikolaienko" userId="761ab53c16046fb8" providerId="LiveId" clId="{5B480199-9200-4472-8506-EA0D56FA1447}" dt="2023-11-14T16:34:28.430" v="120" actId="20577"/>
          <ac:spMkLst>
            <pc:docMk/>
            <pc:sldMk cId="4283594893" sldId="3828"/>
            <ac:spMk id="2" creationId="{1EFC037F-9B04-45A9-8AE6-A8517884947F}"/>
          </ac:spMkLst>
        </pc:spChg>
      </pc:sldChg>
      <pc:sldChg chg="del">
        <pc:chgData name="Dmytro Nikolaienko" userId="761ab53c16046fb8" providerId="LiveId" clId="{5B480199-9200-4472-8506-EA0D56FA1447}" dt="2023-11-14T18:02:42.312" v="4138" actId="47"/>
        <pc:sldMkLst>
          <pc:docMk/>
          <pc:sldMk cId="3942647457" sldId="3831"/>
        </pc:sldMkLst>
      </pc:sldChg>
      <pc:sldChg chg="modSp">
        <pc:chgData name="Dmytro Nikolaienko" userId="761ab53c16046fb8" providerId="LiveId" clId="{5B480199-9200-4472-8506-EA0D56FA1447}" dt="2023-11-14T18:06:24.136" v="4200"/>
        <pc:sldMkLst>
          <pc:docMk/>
          <pc:sldMk cId="962258905" sldId="3834"/>
        </pc:sldMkLst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962258905" sldId="3834"/>
            <ac:spMk id="5" creationId="{C75D06EF-9416-46F7-8230-B49EE1269F53}"/>
          </ac:spMkLst>
        </pc:spChg>
      </pc:sldChg>
      <pc:sldChg chg="addSp delSp modSp mod">
        <pc:chgData name="Dmytro Nikolaienko" userId="761ab53c16046fb8" providerId="LiveId" clId="{5B480199-9200-4472-8506-EA0D56FA1447}" dt="2023-11-14T18:06:24.136" v="4200"/>
        <pc:sldMkLst>
          <pc:docMk/>
          <pc:sldMk cId="52668951" sldId="3838"/>
        </pc:sldMkLst>
        <pc:spChg chg="mod">
          <ac:chgData name="Dmytro Nikolaienko" userId="761ab53c16046fb8" providerId="LiveId" clId="{5B480199-9200-4472-8506-EA0D56FA1447}" dt="2023-11-14T16:36:52.258" v="158" actId="14100"/>
          <ac:spMkLst>
            <pc:docMk/>
            <pc:sldMk cId="52668951" sldId="3838"/>
            <ac:spMk id="2" creationId="{4EAF9DC6-6823-8445-B838-2E3709B06C6D}"/>
          </ac:spMkLst>
        </pc:spChg>
        <pc:spChg chg="mod">
          <ac:chgData name="Dmytro Nikolaienko" userId="761ab53c16046fb8" providerId="LiveId" clId="{5B480199-9200-4472-8506-EA0D56FA1447}" dt="2023-11-14T16:42:14.229" v="318" actId="404"/>
          <ac:spMkLst>
            <pc:docMk/>
            <pc:sldMk cId="52668951" sldId="3838"/>
            <ac:spMk id="3" creationId="{48FB5594-20C8-A895-53D6-09E03F5B6A1F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52668951" sldId="3838"/>
            <ac:spMk id="5" creationId="{37DEDEAB-5343-B538-DE78-DF56F769F10C}"/>
          </ac:spMkLst>
        </pc:spChg>
        <pc:spChg chg="mod ord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6" creationId="{84B15230-FF2A-AE48-9BA1-4622C41EC026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1" creationId="{F837543A-6020-4505-A233-C9DB4BF74011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3" creationId="{35B16301-FB18-48BA-A6DD-C37CAF6F9A18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5" creationId="{C3C0D90E-074A-4F52-9B11-B52BEF4BCBE5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7" creationId="{CABBD4C1-E6F8-46F6-8152-A8A97490BF4D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9" creationId="{83BA5EF5-1FE9-4BF9-83BB-269BCDDF6156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23" creationId="{88853921-7BC9-4BDE-ACAB-133C683C82D6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25" creationId="{09192968-3AE7-4470-A61C-97294BB92731}"/>
          </ac:spMkLst>
        </pc:spChg>
        <pc:spChg chg="del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27" creationId="{3AB72E55-43E4-4356-BFE8-E2102CB0B505}"/>
          </ac:spMkLst>
        </pc:spChg>
        <pc:spChg chg="add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031" creationId="{DB304A14-32D0-4873-B914-423ED7B8DAFD}"/>
          </ac:spMkLst>
        </pc:spChg>
        <pc:spChg chg="add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033" creationId="{1D460C86-854F-4FB3-ABC2-E823D8FEB9DB}"/>
          </ac:spMkLst>
        </pc:spChg>
        <pc:spChg chg="add">
          <ac:chgData name="Dmytro Nikolaienko" userId="761ab53c16046fb8" providerId="LiveId" clId="{5B480199-9200-4472-8506-EA0D56FA1447}" dt="2023-11-14T16:36:46.109" v="157" actId="26606"/>
          <ac:spMkLst>
            <pc:docMk/>
            <pc:sldMk cId="52668951" sldId="3838"/>
            <ac:spMk id="1035" creationId="{BB48116A-278A-4CC5-89D3-9DE8E8FF1245}"/>
          </ac:spMkLst>
        </pc:spChg>
        <pc:picChg chg="add mod">
          <ac:chgData name="Dmytro Nikolaienko" userId="761ab53c16046fb8" providerId="LiveId" clId="{5B480199-9200-4472-8506-EA0D56FA1447}" dt="2023-11-14T16:36:46.109" v="157" actId="26606"/>
          <ac:picMkLst>
            <pc:docMk/>
            <pc:sldMk cId="52668951" sldId="3838"/>
            <ac:picMk id="1026" creationId="{A7E65414-F393-BBE4-E7E0-AC3A2180FE57}"/>
          </ac:picMkLst>
        </pc:picChg>
        <pc:cxnChg chg="del">
          <ac:chgData name="Dmytro Nikolaienko" userId="761ab53c16046fb8" providerId="LiveId" clId="{5B480199-9200-4472-8506-EA0D56FA1447}" dt="2023-11-14T16:36:46.109" v="157" actId="26606"/>
          <ac:cxnSpMkLst>
            <pc:docMk/>
            <pc:sldMk cId="52668951" sldId="3838"/>
            <ac:cxnSpMk id="21" creationId="{4B3BCACB-5880-460B-9606-8C433A9AF99D}"/>
          </ac:cxnSpMkLst>
        </pc:cxnChg>
      </pc:sldChg>
      <pc:sldChg chg="addSp delSp modSp mod">
        <pc:chgData name="Dmytro Nikolaienko" userId="761ab53c16046fb8" providerId="LiveId" clId="{5B480199-9200-4472-8506-EA0D56FA1447}" dt="2023-11-14T18:06:24.136" v="4200"/>
        <pc:sldMkLst>
          <pc:docMk/>
          <pc:sldMk cId="3596366353" sldId="3840"/>
        </pc:sldMkLst>
        <pc:spChg chg="mod">
          <ac:chgData name="Dmytro Nikolaienko" userId="761ab53c16046fb8" providerId="LiveId" clId="{5B480199-9200-4472-8506-EA0D56FA1447}" dt="2023-11-14T16:42:59.244" v="331" actId="20577"/>
          <ac:spMkLst>
            <pc:docMk/>
            <pc:sldMk cId="3596366353" sldId="3840"/>
            <ac:spMk id="2" creationId="{673619C7-5189-D1FD-0915-73CAB9377879}"/>
          </ac:spMkLst>
        </pc:spChg>
        <pc:spChg chg="mod">
          <ac:chgData name="Dmytro Nikolaienko" userId="761ab53c16046fb8" providerId="LiveId" clId="{5B480199-9200-4472-8506-EA0D56FA1447}" dt="2023-11-14T16:52:11.860" v="785" actId="20577"/>
          <ac:spMkLst>
            <pc:docMk/>
            <pc:sldMk cId="3596366353" sldId="3840"/>
            <ac:spMk id="3" creationId="{54ED1FEA-F819-B3C1-F011-D373F9DAF092}"/>
          </ac:spMkLst>
        </pc:spChg>
        <pc:spChg chg="add del mod">
          <ac:chgData name="Dmytro Nikolaienko" userId="761ab53c16046fb8" providerId="LiveId" clId="{5B480199-9200-4472-8506-EA0D56FA1447}" dt="2023-11-14T16:43:09.766" v="333" actId="478"/>
          <ac:spMkLst>
            <pc:docMk/>
            <pc:sldMk cId="3596366353" sldId="3840"/>
            <ac:spMk id="4" creationId="{68A30423-F74B-7D81-80F8-B0D74844A016}"/>
          </ac:spMkLst>
        </pc:spChg>
        <pc:spChg chg="add mod">
          <ac:chgData name="Dmytro Nikolaienko" userId="761ab53c16046fb8" providerId="LiveId" clId="{5B480199-9200-4472-8506-EA0D56FA1447}" dt="2023-11-14T16:51:47.733" v="752" actId="14100"/>
          <ac:spMkLst>
            <pc:docMk/>
            <pc:sldMk cId="3596366353" sldId="3840"/>
            <ac:spMk id="5" creationId="{40E7864E-3565-20AC-2901-925655140743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596366353" sldId="3840"/>
            <ac:spMk id="6" creationId="{12CE71DE-0A97-BF39-4108-4D44F5D4EAAA}"/>
          </ac:spMkLst>
        </pc:spChg>
        <pc:picChg chg="del">
          <ac:chgData name="Dmytro Nikolaienko" userId="761ab53c16046fb8" providerId="LiveId" clId="{5B480199-9200-4472-8506-EA0D56FA1447}" dt="2023-11-14T16:43:04.361" v="332" actId="478"/>
          <ac:picMkLst>
            <pc:docMk/>
            <pc:sldMk cId="3596366353" sldId="3840"/>
            <ac:picMk id="1028" creationId="{3DE95094-D756-FA13-7137-5B6E3539AAE4}"/>
          </ac:picMkLst>
        </pc:picChg>
      </pc:sldChg>
      <pc:sldChg chg="addSp delSp modSp mod setBg">
        <pc:chgData name="Dmytro Nikolaienko" userId="761ab53c16046fb8" providerId="LiveId" clId="{5B480199-9200-4472-8506-EA0D56FA1447}" dt="2023-11-14T18:06:24.136" v="4200"/>
        <pc:sldMkLst>
          <pc:docMk/>
          <pc:sldMk cId="324342014" sldId="3842"/>
        </pc:sldMkLst>
        <pc:spChg chg="mo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2" creationId="{73432C7B-E64F-C9FC-48C4-1CBEFFCEC4D4}"/>
          </ac:spMkLst>
        </pc:spChg>
        <pc:spChg chg="mod">
          <ac:chgData name="Dmytro Nikolaienko" userId="761ab53c16046fb8" providerId="LiveId" clId="{5B480199-9200-4472-8506-EA0D56FA1447}" dt="2023-11-14T17:50:03.413" v="2840" actId="20577"/>
          <ac:spMkLst>
            <pc:docMk/>
            <pc:sldMk cId="324342014" sldId="3842"/>
            <ac:spMk id="3" creationId="{638698FA-AA52-442E-94FE-A5C3BB9030AA}"/>
          </ac:spMkLst>
        </pc:spChg>
        <pc:spChg chg="add del">
          <ac:chgData name="Dmytro Nikolaienko" userId="761ab53c16046fb8" providerId="LiveId" clId="{5B480199-9200-4472-8506-EA0D56FA1447}" dt="2023-11-14T17:48:07.344" v="2777"/>
          <ac:spMkLst>
            <pc:docMk/>
            <pc:sldMk cId="324342014" sldId="3842"/>
            <ac:spMk id="4" creationId="{C554106F-A87F-21FB-7C95-2B9C9E834574}"/>
          </ac:spMkLst>
        </pc:spChg>
        <pc:spChg chg="add del">
          <ac:chgData name="Dmytro Nikolaienko" userId="761ab53c16046fb8" providerId="LiveId" clId="{5B480199-9200-4472-8506-EA0D56FA1447}" dt="2023-11-14T17:48:12.784" v="2779"/>
          <ac:spMkLst>
            <pc:docMk/>
            <pc:sldMk cId="324342014" sldId="3842"/>
            <ac:spMk id="5" creationId="{9B1F8644-4E15-7857-C472-BF732EF6B518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24342014" sldId="3842"/>
            <ac:spMk id="6" creationId="{8E7B880F-4C9E-0963-29B1-ABA35D32E877}"/>
          </ac:spMkLst>
        </pc:spChg>
        <pc:spChg chg="mo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7" creationId="{D59A94E6-2353-5B81-8437-02542C6109AE}"/>
          </ac:spMkLst>
        </pc:spChg>
        <pc:spChg chg="add del">
          <ac:chgData name="Dmytro Nikolaienko" userId="761ab53c16046fb8" providerId="LiveId" clId="{5B480199-9200-4472-8506-EA0D56FA1447}" dt="2023-11-14T17:49:00.011" v="2783" actId="26606"/>
          <ac:spMkLst>
            <pc:docMk/>
            <pc:sldMk cId="324342014" sldId="3842"/>
            <ac:spMk id="11275" creationId="{23DA7759-3209-4FE2-96D1-4EEDD81E9EA0}"/>
          </ac:spMkLst>
        </pc:spChg>
        <pc:spChg chg="add del">
          <ac:chgData name="Dmytro Nikolaienko" userId="761ab53c16046fb8" providerId="LiveId" clId="{5B480199-9200-4472-8506-EA0D56FA1447}" dt="2023-11-14T17:49:00.011" v="2783" actId="26606"/>
          <ac:spMkLst>
            <pc:docMk/>
            <pc:sldMk cId="324342014" sldId="3842"/>
            <ac:spMk id="11277" creationId="{41460DAD-8769-4C9F-9C8C-BB0443909D76}"/>
          </ac:spMkLst>
        </pc:spChg>
        <pc:spChg chg="add del">
          <ac:chgData name="Dmytro Nikolaienko" userId="761ab53c16046fb8" providerId="LiveId" clId="{5B480199-9200-4472-8506-EA0D56FA1447}" dt="2023-11-14T17:49:00.011" v="2783" actId="26606"/>
          <ac:spMkLst>
            <pc:docMk/>
            <pc:sldMk cId="324342014" sldId="3842"/>
            <ac:spMk id="11279" creationId="{4AC6B390-BC59-4F1D-A0EE-D71A92F0A0B2}"/>
          </ac:spMkLst>
        </pc:spChg>
        <pc:spChg chg="add del">
          <ac:chgData name="Dmytro Nikolaienko" userId="761ab53c16046fb8" providerId="LiveId" clId="{5B480199-9200-4472-8506-EA0D56FA1447}" dt="2023-11-14T17:49:00.011" v="2783" actId="26606"/>
          <ac:spMkLst>
            <pc:docMk/>
            <pc:sldMk cId="324342014" sldId="3842"/>
            <ac:spMk id="11281" creationId="{B6C60D79-16F1-4C4B-B7E3-7634E7069CDE}"/>
          </ac:spMkLst>
        </pc:spChg>
        <pc:spChg chg="add del">
          <ac:chgData name="Dmytro Nikolaienko" userId="761ab53c16046fb8" providerId="LiveId" clId="{5B480199-9200-4472-8506-EA0D56FA1447}" dt="2023-11-14T17:49:00.011" v="2783" actId="26606"/>
          <ac:spMkLst>
            <pc:docMk/>
            <pc:sldMk cId="324342014" sldId="3842"/>
            <ac:spMk id="11283" creationId="{426B127E-6498-4C77-9C9D-4553A5113B80}"/>
          </ac:spMkLst>
        </pc:spChg>
        <pc:spChg chg="add del">
          <ac:chgData name="Dmytro Nikolaienko" userId="761ab53c16046fb8" providerId="LiveId" clId="{5B480199-9200-4472-8506-EA0D56FA1447}" dt="2023-11-14T17:49:02.301" v="2785" actId="26606"/>
          <ac:spMkLst>
            <pc:docMk/>
            <pc:sldMk cId="324342014" sldId="3842"/>
            <ac:spMk id="11285" creationId="{23DA7759-3209-4FE2-96D1-4EEDD81E9EA0}"/>
          </ac:spMkLst>
        </pc:spChg>
        <pc:spChg chg="add del">
          <ac:chgData name="Dmytro Nikolaienko" userId="761ab53c16046fb8" providerId="LiveId" clId="{5B480199-9200-4472-8506-EA0D56FA1447}" dt="2023-11-14T17:49:02.301" v="2785" actId="26606"/>
          <ac:spMkLst>
            <pc:docMk/>
            <pc:sldMk cId="324342014" sldId="3842"/>
            <ac:spMk id="11286" creationId="{41460DAD-8769-4C9F-9C8C-BB0443909D76}"/>
          </ac:spMkLst>
        </pc:spChg>
        <pc:spChg chg="add del">
          <ac:chgData name="Dmytro Nikolaienko" userId="761ab53c16046fb8" providerId="LiveId" clId="{5B480199-9200-4472-8506-EA0D56FA1447}" dt="2023-11-14T17:49:02.301" v="2785" actId="26606"/>
          <ac:spMkLst>
            <pc:docMk/>
            <pc:sldMk cId="324342014" sldId="3842"/>
            <ac:spMk id="11287" creationId="{CB6E2F43-29E9-49D9-91FC-E5FEFAAA70DE}"/>
          </ac:spMkLst>
        </pc:spChg>
        <pc:spChg chg="add del">
          <ac:chgData name="Dmytro Nikolaienko" userId="761ab53c16046fb8" providerId="LiveId" clId="{5B480199-9200-4472-8506-EA0D56FA1447}" dt="2023-11-14T17:49:02.301" v="2785" actId="26606"/>
          <ac:spMkLst>
            <pc:docMk/>
            <pc:sldMk cId="324342014" sldId="3842"/>
            <ac:spMk id="11288" creationId="{8E63CC27-1C86-4653-8866-79C24C5C51FB}"/>
          </ac:spMkLst>
        </pc:spChg>
        <pc:spChg chg="add del">
          <ac:chgData name="Dmytro Nikolaienko" userId="761ab53c16046fb8" providerId="LiveId" clId="{5B480199-9200-4472-8506-EA0D56FA1447}" dt="2023-11-14T17:49:02.301" v="2785" actId="26606"/>
          <ac:spMkLst>
            <pc:docMk/>
            <pc:sldMk cId="324342014" sldId="3842"/>
            <ac:spMk id="11289" creationId="{3BA62E19-CD42-4C09-B825-844B4943D49D}"/>
          </ac:spMkLst>
        </pc:spChg>
        <pc:spChg chg="add del">
          <ac:chgData name="Dmytro Nikolaienko" userId="761ab53c16046fb8" providerId="LiveId" clId="{5B480199-9200-4472-8506-EA0D56FA1447}" dt="2023-11-14T17:49:05.916" v="2787" actId="26606"/>
          <ac:spMkLst>
            <pc:docMk/>
            <pc:sldMk cId="324342014" sldId="3842"/>
            <ac:spMk id="11291" creationId="{23DA7759-3209-4FE2-96D1-4EEDD81E9EA0}"/>
          </ac:spMkLst>
        </pc:spChg>
        <pc:spChg chg="add del">
          <ac:chgData name="Dmytro Nikolaienko" userId="761ab53c16046fb8" providerId="LiveId" clId="{5B480199-9200-4472-8506-EA0D56FA1447}" dt="2023-11-14T17:49:05.916" v="2787" actId="26606"/>
          <ac:spMkLst>
            <pc:docMk/>
            <pc:sldMk cId="324342014" sldId="3842"/>
            <ac:spMk id="11292" creationId="{41460DAD-8769-4C9F-9C8C-BB0443909D76}"/>
          </ac:spMkLst>
        </pc:spChg>
        <pc:spChg chg="add del">
          <ac:chgData name="Dmytro Nikolaienko" userId="761ab53c16046fb8" providerId="LiveId" clId="{5B480199-9200-4472-8506-EA0D56FA1447}" dt="2023-11-14T17:49:05.916" v="2787" actId="26606"/>
          <ac:spMkLst>
            <pc:docMk/>
            <pc:sldMk cId="324342014" sldId="3842"/>
            <ac:spMk id="11293" creationId="{4AC6B390-BC59-4F1D-A0EE-D71A92F0A0B2}"/>
          </ac:spMkLst>
        </pc:spChg>
        <pc:spChg chg="add del">
          <ac:chgData name="Dmytro Nikolaienko" userId="761ab53c16046fb8" providerId="LiveId" clId="{5B480199-9200-4472-8506-EA0D56FA1447}" dt="2023-11-14T17:49:05.916" v="2787" actId="26606"/>
          <ac:spMkLst>
            <pc:docMk/>
            <pc:sldMk cId="324342014" sldId="3842"/>
            <ac:spMk id="11294" creationId="{B6C60D79-16F1-4C4B-B7E3-7634E7069CDE}"/>
          </ac:spMkLst>
        </pc:spChg>
        <pc:spChg chg="add del">
          <ac:chgData name="Dmytro Nikolaienko" userId="761ab53c16046fb8" providerId="LiveId" clId="{5B480199-9200-4472-8506-EA0D56FA1447}" dt="2023-11-14T17:49:05.916" v="2787" actId="26606"/>
          <ac:spMkLst>
            <pc:docMk/>
            <pc:sldMk cId="324342014" sldId="3842"/>
            <ac:spMk id="11295" creationId="{426B127E-6498-4C77-9C9D-4553A5113B80}"/>
          </ac:spMkLst>
        </pc:spChg>
        <pc:spChg chg="add del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297" creationId="{23DA7759-3209-4FE2-96D1-4EEDD81E9EA0}"/>
          </ac:spMkLst>
        </pc:spChg>
        <pc:spChg chg="add del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298" creationId="{41460DAD-8769-4C9F-9C8C-BB0443909D76}"/>
          </ac:spMkLst>
        </pc:spChg>
        <pc:spChg chg="add del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299" creationId="{CB6E2F43-29E9-49D9-91FC-E5FEFAAA70DE}"/>
          </ac:spMkLst>
        </pc:spChg>
        <pc:spChg chg="add del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00" creationId="{8E63CC27-1C86-4653-8866-79C24C5C51FB}"/>
          </ac:spMkLst>
        </pc:spChg>
        <pc:spChg chg="add del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01" creationId="{3BA62E19-CD42-4C09-B825-844B4943D49D}"/>
          </ac:spMkLst>
        </pc:spChg>
        <pc:spChg chg="ad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06" creationId="{23DA7759-3209-4FE2-96D1-4EEDD81E9EA0}"/>
          </ac:spMkLst>
        </pc:spChg>
        <pc:spChg chg="ad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08" creationId="{41460DAD-8769-4C9F-9C8C-BB0443909D76}"/>
          </ac:spMkLst>
        </pc:spChg>
        <pc:spChg chg="ad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10" creationId="{4AC6B390-BC59-4F1D-A0EE-D71A92F0A0B2}"/>
          </ac:spMkLst>
        </pc:spChg>
        <pc:spChg chg="ad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12" creationId="{B6C60D79-16F1-4C4B-B7E3-7634E7069CDE}"/>
          </ac:spMkLst>
        </pc:spChg>
        <pc:spChg chg="add">
          <ac:chgData name="Dmytro Nikolaienko" userId="761ab53c16046fb8" providerId="LiveId" clId="{5B480199-9200-4472-8506-EA0D56FA1447}" dt="2023-11-14T17:49:17.658" v="2792" actId="26606"/>
          <ac:spMkLst>
            <pc:docMk/>
            <pc:sldMk cId="324342014" sldId="3842"/>
            <ac:spMk id="11314" creationId="{426B127E-6498-4C77-9C9D-4553A5113B80}"/>
          </ac:spMkLst>
        </pc:spChg>
        <pc:picChg chg="add mod ord">
          <ac:chgData name="Dmytro Nikolaienko" userId="761ab53c16046fb8" providerId="LiveId" clId="{5B480199-9200-4472-8506-EA0D56FA1447}" dt="2023-11-14T17:49:26.714" v="2795" actId="14100"/>
          <ac:picMkLst>
            <pc:docMk/>
            <pc:sldMk cId="324342014" sldId="3842"/>
            <ac:picMk id="11270" creationId="{105BCA13-ECB7-EA68-8F07-6D636CBDC842}"/>
          </ac:picMkLst>
        </pc:picChg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029397284" sldId="3852"/>
        </pc:sldMkLst>
      </pc:sldChg>
      <pc:sldChg chg="del">
        <pc:chgData name="Dmytro Nikolaienko" userId="761ab53c16046fb8" providerId="LiveId" clId="{5B480199-9200-4472-8506-EA0D56FA1447}" dt="2023-11-14T17:00:52.489" v="1242" actId="47"/>
        <pc:sldMkLst>
          <pc:docMk/>
          <pc:sldMk cId="3809358644" sldId="3853"/>
        </pc:sldMkLst>
      </pc:sldChg>
      <pc:sldChg chg="del">
        <pc:chgData name="Dmytro Nikolaienko" userId="761ab53c16046fb8" providerId="LiveId" clId="{5B480199-9200-4472-8506-EA0D56FA1447}" dt="2023-11-14T17:00:52.489" v="1242" actId="47"/>
        <pc:sldMkLst>
          <pc:docMk/>
          <pc:sldMk cId="2022604550" sldId="3854"/>
        </pc:sldMkLst>
      </pc:sldChg>
      <pc:sldChg chg="del">
        <pc:chgData name="Dmytro Nikolaienko" userId="761ab53c16046fb8" providerId="LiveId" clId="{5B480199-9200-4472-8506-EA0D56FA1447}" dt="2023-11-14T17:00:52.489" v="1242" actId="47"/>
        <pc:sldMkLst>
          <pc:docMk/>
          <pc:sldMk cId="3416322778" sldId="3855"/>
        </pc:sldMkLst>
      </pc:sldChg>
      <pc:sldChg chg="del">
        <pc:chgData name="Dmytro Nikolaienko" userId="761ab53c16046fb8" providerId="LiveId" clId="{5B480199-9200-4472-8506-EA0D56FA1447}" dt="2023-11-14T17:00:52.489" v="1242" actId="47"/>
        <pc:sldMkLst>
          <pc:docMk/>
          <pc:sldMk cId="3644992491" sldId="3856"/>
        </pc:sldMkLst>
      </pc:sldChg>
      <pc:sldChg chg="del">
        <pc:chgData name="Dmytro Nikolaienko" userId="761ab53c16046fb8" providerId="LiveId" clId="{5B480199-9200-4472-8506-EA0D56FA1447}" dt="2023-11-14T16:55:01.933" v="887" actId="47"/>
        <pc:sldMkLst>
          <pc:docMk/>
          <pc:sldMk cId="4005127298" sldId="3857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316233881" sldId="3858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917784783" sldId="3859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881666374" sldId="3861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1019630712" sldId="3862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1935962201" sldId="3863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2563338223" sldId="3864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646339592" sldId="3865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1234955664" sldId="3866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039491893" sldId="3867"/>
        </pc:sldMkLst>
      </pc:sldChg>
      <pc:sldChg chg="del">
        <pc:chgData name="Dmytro Nikolaienko" userId="761ab53c16046fb8" providerId="LiveId" clId="{5B480199-9200-4472-8506-EA0D56FA1447}" dt="2023-11-14T17:57:57.213" v="3588" actId="47"/>
        <pc:sldMkLst>
          <pc:docMk/>
          <pc:sldMk cId="2030001643" sldId="3868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2716371400" sldId="3869"/>
        </pc:sldMkLst>
      </pc:sldChg>
      <pc:sldChg chg="modSp mod">
        <pc:chgData name="Dmytro Nikolaienko" userId="761ab53c16046fb8" providerId="LiveId" clId="{5B480199-9200-4472-8506-EA0D56FA1447}" dt="2023-11-14T17:40:49.952" v="2277" actId="20577"/>
        <pc:sldMkLst>
          <pc:docMk/>
          <pc:sldMk cId="1323199171" sldId="3870"/>
        </pc:sldMkLst>
        <pc:spChg chg="mod">
          <ac:chgData name="Dmytro Nikolaienko" userId="761ab53c16046fb8" providerId="LiveId" clId="{5B480199-9200-4472-8506-EA0D56FA1447}" dt="2023-11-14T17:40:49.952" v="2277" actId="20577"/>
          <ac:spMkLst>
            <pc:docMk/>
            <pc:sldMk cId="1323199171" sldId="3870"/>
            <ac:spMk id="2" creationId="{1EFC037F-9B04-45A9-8AE6-A8517884947F}"/>
          </ac:spMkLst>
        </pc:spChg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4032691612" sldId="3871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2502800578" sldId="3872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541046757" sldId="3873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147330458" sldId="3874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947800432" sldId="3876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516864812" sldId="3877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4162147061" sldId="3879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2217663384" sldId="3881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3188736116" sldId="3882"/>
        </pc:sldMkLst>
      </pc:sldChg>
      <pc:sldChg chg="del">
        <pc:chgData name="Dmytro Nikolaienko" userId="761ab53c16046fb8" providerId="LiveId" clId="{5B480199-9200-4472-8506-EA0D56FA1447}" dt="2023-11-14T18:01:46.679" v="4081" actId="47"/>
        <pc:sldMkLst>
          <pc:docMk/>
          <pc:sldMk cId="1424231357" sldId="3883"/>
        </pc:sldMkLst>
      </pc:sldChg>
      <pc:sldChg chg="addSp delSp modSp add mod">
        <pc:chgData name="Dmytro Nikolaienko" userId="761ab53c16046fb8" providerId="LiveId" clId="{5B480199-9200-4472-8506-EA0D56FA1447}" dt="2023-11-14T18:06:24.136" v="4200"/>
        <pc:sldMkLst>
          <pc:docMk/>
          <pc:sldMk cId="3718548499" sldId="3884"/>
        </pc:sldMkLst>
        <pc:spChg chg="mod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2" creationId="{4EAF9DC6-6823-8445-B838-2E3709B06C6D}"/>
          </ac:spMkLst>
        </pc:spChg>
        <pc:spChg chg="mod">
          <ac:chgData name="Dmytro Nikolaienko" userId="761ab53c16046fb8" providerId="LiveId" clId="{5B480199-9200-4472-8506-EA0D56FA1447}" dt="2023-11-14T16:42:06.320" v="316" actId="27636"/>
          <ac:spMkLst>
            <pc:docMk/>
            <pc:sldMk cId="3718548499" sldId="3884"/>
            <ac:spMk id="3" creationId="{48FB5594-20C8-A895-53D6-09E03F5B6A1F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718548499" sldId="3884"/>
            <ac:spMk id="5" creationId="{37DEDEAB-5343-B538-DE78-DF56F769F10C}"/>
          </ac:spMkLst>
        </pc:spChg>
        <pc:spChg chg="mod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6" creationId="{84B15230-FF2A-AE48-9BA1-4622C41EC026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1031" creationId="{DB304A14-32D0-4873-B914-423ED7B8DAFD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1033" creationId="{1D460C86-854F-4FB3-ABC2-E823D8FEB9DB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1035" creationId="{BB48116A-278A-4CC5-89D3-9DE8E8FF1245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2055" creationId="{4AC6B390-BC59-4F1D-A0EE-D71A92F0A0B2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2057" creationId="{B6C60D79-16F1-4C4B-B7E3-7634E7069CDE}"/>
          </ac:spMkLst>
        </pc:spChg>
        <pc:spChg chg="add del">
          <ac:chgData name="Dmytro Nikolaienko" userId="761ab53c16046fb8" providerId="LiveId" clId="{5B480199-9200-4472-8506-EA0D56FA1447}" dt="2023-11-14T16:41:22.527" v="306" actId="26606"/>
          <ac:spMkLst>
            <pc:docMk/>
            <pc:sldMk cId="3718548499" sldId="3884"/>
            <ac:spMk id="2059" creationId="{426B127E-6498-4C77-9C9D-4553A5113B80}"/>
          </ac:spMkLst>
        </pc:spChg>
        <pc:picChg chg="add mod">
          <ac:chgData name="Dmytro Nikolaienko" userId="761ab53c16046fb8" providerId="LiveId" clId="{5B480199-9200-4472-8506-EA0D56FA1447}" dt="2023-11-14T16:41:53.802" v="314" actId="1076"/>
          <ac:picMkLst>
            <pc:docMk/>
            <pc:sldMk cId="3718548499" sldId="3884"/>
            <ac:picMk id="7" creationId="{11D0D87D-E594-398C-C19E-D1B5BEBBA79F}"/>
          </ac:picMkLst>
        </pc:picChg>
        <pc:picChg chg="del">
          <ac:chgData name="Dmytro Nikolaienko" userId="761ab53c16046fb8" providerId="LiveId" clId="{5B480199-9200-4472-8506-EA0D56FA1447}" dt="2023-11-14T16:41:13.380" v="302" actId="478"/>
          <ac:picMkLst>
            <pc:docMk/>
            <pc:sldMk cId="3718548499" sldId="3884"/>
            <ac:picMk id="1026" creationId="{A7E65414-F393-BBE4-E7E0-AC3A2180FE57}"/>
          </ac:picMkLst>
        </pc:picChg>
        <pc:picChg chg="add del mod ord">
          <ac:chgData name="Dmytro Nikolaienko" userId="761ab53c16046fb8" providerId="LiveId" clId="{5B480199-9200-4472-8506-EA0D56FA1447}" dt="2023-11-14T16:41:32.237" v="312"/>
          <ac:picMkLst>
            <pc:docMk/>
            <pc:sldMk cId="3718548499" sldId="3884"/>
            <ac:picMk id="2050" creationId="{D2F9E70F-4AF1-E648-6107-0C41581156D8}"/>
          </ac:picMkLst>
        </pc:picChg>
      </pc:sldChg>
      <pc:sldChg chg="addSp modSp add mod">
        <pc:chgData name="Dmytro Nikolaienko" userId="761ab53c16046fb8" providerId="LiveId" clId="{5B480199-9200-4472-8506-EA0D56FA1447}" dt="2023-11-14T18:06:24.136" v="4200"/>
        <pc:sldMkLst>
          <pc:docMk/>
          <pc:sldMk cId="104195087" sldId="3885"/>
        </pc:sldMkLst>
        <pc:spChg chg="add mod">
          <ac:chgData name="Dmytro Nikolaienko" userId="761ab53c16046fb8" providerId="LiveId" clId="{5B480199-9200-4472-8506-EA0D56FA1447}" dt="2023-11-14T16:53:56.058" v="803" actId="1076"/>
          <ac:spMkLst>
            <pc:docMk/>
            <pc:sldMk cId="104195087" sldId="3885"/>
            <ac:spMk id="4" creationId="{960CAA93-86B9-6A5A-9C57-65E6C77A1735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104195087" sldId="3885"/>
            <ac:spMk id="6" creationId="{12CE71DE-0A97-BF39-4108-4D44F5D4EAAA}"/>
          </ac:spMkLst>
        </pc:spChg>
        <pc:spChg chg="add mod">
          <ac:chgData name="Dmytro Nikolaienko" userId="761ab53c16046fb8" providerId="LiveId" clId="{5B480199-9200-4472-8506-EA0D56FA1447}" dt="2023-11-14T16:53:23.443" v="796" actId="1076"/>
          <ac:spMkLst>
            <pc:docMk/>
            <pc:sldMk cId="104195087" sldId="3885"/>
            <ac:spMk id="8" creationId="{BEC79399-FED6-14AE-1F69-0928308984AA}"/>
          </ac:spMkLst>
        </pc:spChg>
        <pc:spChg chg="add mod">
          <ac:chgData name="Dmytro Nikolaienko" userId="761ab53c16046fb8" providerId="LiveId" clId="{5B480199-9200-4472-8506-EA0D56FA1447}" dt="2023-11-14T16:53:29.309" v="797" actId="571"/>
          <ac:spMkLst>
            <pc:docMk/>
            <pc:sldMk cId="104195087" sldId="3885"/>
            <ac:spMk id="9" creationId="{5DA829C1-9DAF-A9D3-4BA8-6BF45A872BD3}"/>
          </ac:spMkLst>
        </pc:spChg>
        <pc:spChg chg="add mod">
          <ac:chgData name="Dmytro Nikolaienko" userId="761ab53c16046fb8" providerId="LiveId" clId="{5B480199-9200-4472-8506-EA0D56FA1447}" dt="2023-11-14T16:53:35.493" v="798" actId="571"/>
          <ac:spMkLst>
            <pc:docMk/>
            <pc:sldMk cId="104195087" sldId="3885"/>
            <ac:spMk id="10" creationId="{DF5B18F9-50D3-5EA7-DD54-F95B4B1ED835}"/>
          </ac:spMkLst>
        </pc:spChg>
        <pc:spChg chg="add mod">
          <ac:chgData name="Dmytro Nikolaienko" userId="761ab53c16046fb8" providerId="LiveId" clId="{5B480199-9200-4472-8506-EA0D56FA1447}" dt="2023-11-14T16:53:47.766" v="801" actId="571"/>
          <ac:spMkLst>
            <pc:docMk/>
            <pc:sldMk cId="104195087" sldId="3885"/>
            <ac:spMk id="11" creationId="{BC82BA6D-2537-455F-4A71-5936AE656353}"/>
          </ac:spMkLst>
        </pc:spChg>
        <pc:spChg chg="add mod">
          <ac:chgData name="Dmytro Nikolaienko" userId="761ab53c16046fb8" providerId="LiveId" clId="{5B480199-9200-4472-8506-EA0D56FA1447}" dt="2023-11-14T16:53:52.210" v="802" actId="571"/>
          <ac:spMkLst>
            <pc:docMk/>
            <pc:sldMk cId="104195087" sldId="3885"/>
            <ac:spMk id="12" creationId="{9DC31101-603B-323C-0E8B-51D7DBDFDBA5}"/>
          </ac:spMkLst>
        </pc:spChg>
      </pc:sldChg>
      <pc:sldChg chg="modSp add mod">
        <pc:chgData name="Dmytro Nikolaienko" userId="761ab53c16046fb8" providerId="LiveId" clId="{5B480199-9200-4472-8506-EA0D56FA1447}" dt="2023-11-14T17:07:38.722" v="1409" actId="1076"/>
        <pc:sldMkLst>
          <pc:docMk/>
          <pc:sldMk cId="2178458306" sldId="3886"/>
        </pc:sldMkLst>
        <pc:spChg chg="mod">
          <ac:chgData name="Dmytro Nikolaienko" userId="761ab53c16046fb8" providerId="LiveId" clId="{5B480199-9200-4472-8506-EA0D56FA1447}" dt="2023-11-14T17:07:38.722" v="1409" actId="1076"/>
          <ac:spMkLst>
            <pc:docMk/>
            <pc:sldMk cId="2178458306" sldId="3886"/>
            <ac:spMk id="2" creationId="{1EFC037F-9B04-45A9-8AE6-A8517884947F}"/>
          </ac:spMkLst>
        </pc:spChg>
      </pc:sldChg>
      <pc:sldChg chg="addSp delSp modSp new mod">
        <pc:chgData name="Dmytro Nikolaienko" userId="761ab53c16046fb8" providerId="LiveId" clId="{5B480199-9200-4472-8506-EA0D56FA1447}" dt="2023-11-14T18:06:24.136" v="4200"/>
        <pc:sldMkLst>
          <pc:docMk/>
          <pc:sldMk cId="1343444367" sldId="3887"/>
        </pc:sldMkLst>
        <pc:spChg chg="mod">
          <ac:chgData name="Dmytro Nikolaienko" userId="761ab53c16046fb8" providerId="LiveId" clId="{5B480199-9200-4472-8506-EA0D56FA1447}" dt="2023-11-14T16:55:27.333" v="935" actId="20577"/>
          <ac:spMkLst>
            <pc:docMk/>
            <pc:sldMk cId="1343444367" sldId="3887"/>
            <ac:spMk id="2" creationId="{0A940BA8-7829-3B2B-DADC-24EBA19ACD66}"/>
          </ac:spMkLst>
        </pc:spChg>
        <pc:spChg chg="mod">
          <ac:chgData name="Dmytro Nikolaienko" userId="761ab53c16046fb8" providerId="LiveId" clId="{5B480199-9200-4472-8506-EA0D56FA1447}" dt="2023-11-14T18:03:27.830" v="4140" actId="14100"/>
          <ac:spMkLst>
            <pc:docMk/>
            <pc:sldMk cId="1343444367" sldId="3887"/>
            <ac:spMk id="3" creationId="{E06889D3-31DF-F57B-AE03-0BB398A025BC}"/>
          </ac:spMkLst>
        </pc:spChg>
        <pc:spChg chg="del">
          <ac:chgData name="Dmytro Nikolaienko" userId="761ab53c16046fb8" providerId="LiveId" clId="{5B480199-9200-4472-8506-EA0D56FA1447}" dt="2023-11-14T16:57:45.010" v="1072"/>
          <ac:spMkLst>
            <pc:docMk/>
            <pc:sldMk cId="1343444367" sldId="3887"/>
            <ac:spMk id="4" creationId="{99E83658-E428-D6F5-9CD0-F8808219EBA8}"/>
          </ac:spMkLst>
        </pc:spChg>
        <pc:spChg chg="del">
          <ac:chgData name="Dmytro Nikolaienko" userId="761ab53c16046fb8" providerId="LiveId" clId="{5B480199-9200-4472-8506-EA0D56FA1447}" dt="2023-11-14T16:58:15.223" v="1075" actId="478"/>
          <ac:spMkLst>
            <pc:docMk/>
            <pc:sldMk cId="1343444367" sldId="3887"/>
            <ac:spMk id="5" creationId="{1FB66234-6CA0-043D-1DF7-AA9F1244CDC6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1343444367" sldId="3887"/>
            <ac:spMk id="6" creationId="{A0FAF2CC-E067-EB4E-8F35-A9B8D9DB02F6}"/>
          </ac:spMkLst>
        </pc:spChg>
        <pc:picChg chg="add mod">
          <ac:chgData name="Dmytro Nikolaienko" userId="761ab53c16046fb8" providerId="LiveId" clId="{5B480199-9200-4472-8506-EA0D56FA1447}" dt="2023-11-14T16:58:01.613" v="1074" actId="14100"/>
          <ac:picMkLst>
            <pc:docMk/>
            <pc:sldMk cId="1343444367" sldId="3887"/>
            <ac:picMk id="8" creationId="{D288F67F-6BD0-D1A5-E3BD-1EE25B09D209}"/>
          </ac:picMkLst>
        </pc:picChg>
      </pc:sldChg>
      <pc:sldChg chg="addSp delSp modSp new mod setBg">
        <pc:chgData name="Dmytro Nikolaienko" userId="761ab53c16046fb8" providerId="LiveId" clId="{5B480199-9200-4472-8506-EA0D56FA1447}" dt="2023-11-14T18:06:24.136" v="4200"/>
        <pc:sldMkLst>
          <pc:docMk/>
          <pc:sldMk cId="3675818979" sldId="3888"/>
        </pc:sldMkLst>
        <pc:spChg chg="mod">
          <ac:chgData name="Dmytro Nikolaienko" userId="761ab53c16046fb8" providerId="LiveId" clId="{5B480199-9200-4472-8506-EA0D56FA1447}" dt="2023-11-14T17:01:10.792" v="1263" actId="20577"/>
          <ac:spMkLst>
            <pc:docMk/>
            <pc:sldMk cId="3675818979" sldId="3888"/>
            <ac:spMk id="2" creationId="{BC7F0C77-67D0-AA96-D1BC-2C478027B6ED}"/>
          </ac:spMkLst>
        </pc:spChg>
        <pc:spChg chg="mod">
          <ac:chgData name="Dmytro Nikolaienko" userId="761ab53c16046fb8" providerId="LiveId" clId="{5B480199-9200-4472-8506-EA0D56FA1447}" dt="2023-11-14T17:02:20.925" v="1398" actId="20577"/>
          <ac:spMkLst>
            <pc:docMk/>
            <pc:sldMk cId="3675818979" sldId="3888"/>
            <ac:spMk id="3" creationId="{A2A7A423-C4ED-740B-02CE-D7A5B456DB32}"/>
          </ac:spMkLst>
        </pc:spChg>
        <pc:spChg chg="del">
          <ac:chgData name="Dmytro Nikolaienko" userId="761ab53c16046fb8" providerId="LiveId" clId="{5B480199-9200-4472-8506-EA0D56FA1447}" dt="2023-11-14T17:00:03.075" v="1234" actId="478"/>
          <ac:spMkLst>
            <pc:docMk/>
            <pc:sldMk cId="3675818979" sldId="3888"/>
            <ac:spMk id="4" creationId="{DECEC86D-7AAC-A91F-F030-CD5EE3D927DB}"/>
          </ac:spMkLst>
        </pc:spChg>
        <pc:spChg chg="del">
          <ac:chgData name="Dmytro Nikolaienko" userId="761ab53c16046fb8" providerId="LiveId" clId="{5B480199-9200-4472-8506-EA0D56FA1447}" dt="2023-11-14T17:00:05.475" v="1235" actId="478"/>
          <ac:spMkLst>
            <pc:docMk/>
            <pc:sldMk cId="3675818979" sldId="3888"/>
            <ac:spMk id="5" creationId="{B5F0BD9E-8217-C2D4-FE12-85596A7472FA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675818979" sldId="3888"/>
            <ac:spMk id="6" creationId="{6AB601A5-150D-9C09-985A-675D65C04581}"/>
          </ac:spMkLst>
        </pc:spChg>
        <pc:spChg chg="mo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7" creationId="{F521884F-F617-EF0C-F83C-DF044C90DEE6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12" creationId="{23DA7759-3209-4FE2-96D1-4EEDD81E9EA0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14" creationId="{41460DAD-8769-4C9F-9C8C-BB0443909D76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16" creationId="{F837543A-6020-4505-A233-C9DB4BF74011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18" creationId="{35B16301-FB18-48BA-A6DD-C37CAF6F9A18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20" creationId="{C3C0D90E-074A-4F52-9B11-B52BEF4BCBE5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22" creationId="{CABBD4C1-E6F8-46F6-8152-A8A97490BF4D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24" creationId="{83BA5EF5-1FE9-4BF9-83BB-269BCDDF6156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28" creationId="{88853921-7BC9-4BDE-ACAB-133C683C82D6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30" creationId="{09192968-3AE7-4470-A61C-97294BB92731}"/>
          </ac:spMkLst>
        </pc:spChg>
        <pc:spChg chg="add">
          <ac:chgData name="Dmytro Nikolaienko" userId="761ab53c16046fb8" providerId="LiveId" clId="{5B480199-9200-4472-8506-EA0D56FA1447}" dt="2023-11-14T17:00:11.097" v="1236" actId="26606"/>
          <ac:spMkLst>
            <pc:docMk/>
            <pc:sldMk cId="3675818979" sldId="3888"/>
            <ac:spMk id="32" creationId="{3AB72E55-43E4-4356-BFE8-E2102CB0B505}"/>
          </ac:spMkLst>
        </pc:spChg>
        <pc:cxnChg chg="add">
          <ac:chgData name="Dmytro Nikolaienko" userId="761ab53c16046fb8" providerId="LiveId" clId="{5B480199-9200-4472-8506-EA0D56FA1447}" dt="2023-11-14T17:00:11.097" v="1236" actId="26606"/>
          <ac:cxnSpMkLst>
            <pc:docMk/>
            <pc:sldMk cId="3675818979" sldId="3888"/>
            <ac:cxnSpMk id="26" creationId="{4B3BCACB-5880-460B-9606-8C433A9AF99D}"/>
          </ac:cxnSpMkLst>
        </pc:cxnChg>
      </pc:sldChg>
      <pc:sldChg chg="modSp add mod">
        <pc:chgData name="Dmytro Nikolaienko" userId="761ab53c16046fb8" providerId="LiveId" clId="{5B480199-9200-4472-8506-EA0D56FA1447}" dt="2023-11-14T18:06:24.136" v="4200"/>
        <pc:sldMkLst>
          <pc:docMk/>
          <pc:sldMk cId="457769924" sldId="3889"/>
        </pc:sldMkLst>
        <pc:spChg chg="mod">
          <ac:chgData name="Dmytro Nikolaienko" userId="761ab53c16046fb8" providerId="LiveId" clId="{5B480199-9200-4472-8506-EA0D56FA1447}" dt="2023-11-14T17:01:33.425" v="1310" actId="20577"/>
          <ac:spMkLst>
            <pc:docMk/>
            <pc:sldMk cId="457769924" sldId="3889"/>
            <ac:spMk id="2" creationId="{BC7F0C77-67D0-AA96-D1BC-2C478027B6ED}"/>
          </ac:spMkLst>
        </pc:spChg>
        <pc:spChg chg="mod">
          <ac:chgData name="Dmytro Nikolaienko" userId="761ab53c16046fb8" providerId="LiveId" clId="{5B480199-9200-4472-8506-EA0D56FA1447}" dt="2023-11-14T17:01:35.883" v="1311" actId="5793"/>
          <ac:spMkLst>
            <pc:docMk/>
            <pc:sldMk cId="457769924" sldId="3889"/>
            <ac:spMk id="3" creationId="{A2A7A423-C4ED-740B-02CE-D7A5B456DB32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457769924" sldId="3889"/>
            <ac:spMk id="6" creationId="{6AB601A5-150D-9C09-985A-675D65C04581}"/>
          </ac:spMkLst>
        </pc:spChg>
      </pc:sldChg>
      <pc:sldChg chg="addSp delSp modSp add mod">
        <pc:chgData name="Dmytro Nikolaienko" userId="761ab53c16046fb8" providerId="LiveId" clId="{5B480199-9200-4472-8506-EA0D56FA1447}" dt="2023-11-14T18:06:24.136" v="4200"/>
        <pc:sldMkLst>
          <pc:docMk/>
          <pc:sldMk cId="1003817087" sldId="3890"/>
        </pc:sldMkLst>
        <pc:spChg chg="del mod">
          <ac:chgData name="Dmytro Nikolaienko" userId="761ab53c16046fb8" providerId="LiveId" clId="{5B480199-9200-4472-8506-EA0D56FA1447}" dt="2023-11-14T17:06:56.799" v="1403" actId="478"/>
          <ac:spMkLst>
            <pc:docMk/>
            <pc:sldMk cId="1003817087" sldId="3890"/>
            <ac:spMk id="3" creationId="{E06889D3-31DF-F57B-AE03-0BB398A025BC}"/>
          </ac:spMkLst>
        </pc:spChg>
        <pc:spChg chg="add del mod">
          <ac:chgData name="Dmytro Nikolaienko" userId="761ab53c16046fb8" providerId="LiveId" clId="{5B480199-9200-4472-8506-EA0D56FA1447}" dt="2023-11-14T17:06:44.771" v="1401"/>
          <ac:spMkLst>
            <pc:docMk/>
            <pc:sldMk cId="1003817087" sldId="3890"/>
            <ac:spMk id="5" creationId="{9BB19D01-4C95-7AF1-9F91-DD0B0D08B7C3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1003817087" sldId="3890"/>
            <ac:spMk id="6" creationId="{A0FAF2CC-E067-EB4E-8F35-A9B8D9DB02F6}"/>
          </ac:spMkLst>
        </pc:spChg>
        <pc:picChg chg="del">
          <ac:chgData name="Dmytro Nikolaienko" userId="761ab53c16046fb8" providerId="LiveId" clId="{5B480199-9200-4472-8506-EA0D56FA1447}" dt="2023-11-14T17:06:43.065" v="1400" actId="478"/>
          <ac:picMkLst>
            <pc:docMk/>
            <pc:sldMk cId="1003817087" sldId="3890"/>
            <ac:picMk id="8" creationId="{D288F67F-6BD0-D1A5-E3BD-1EE25B09D209}"/>
          </ac:picMkLst>
        </pc:picChg>
        <pc:picChg chg="add mod">
          <ac:chgData name="Dmytro Nikolaienko" userId="761ab53c16046fb8" providerId="LiveId" clId="{5B480199-9200-4472-8506-EA0D56FA1447}" dt="2023-11-14T17:07:04.897" v="1405" actId="1076"/>
          <ac:picMkLst>
            <pc:docMk/>
            <pc:sldMk cId="1003817087" sldId="3890"/>
            <ac:picMk id="3074" creationId="{E9D65E29-E2A3-332A-88A9-A51EAADDEF0E}"/>
          </ac:picMkLst>
        </pc:picChg>
      </pc:sldChg>
      <pc:sldChg chg="modSp add mod">
        <pc:chgData name="Dmytro Nikolaienko" userId="761ab53c16046fb8" providerId="LiveId" clId="{5B480199-9200-4472-8506-EA0D56FA1447}" dt="2023-11-14T17:08:01.925" v="1429" actId="1076"/>
        <pc:sldMkLst>
          <pc:docMk/>
          <pc:sldMk cId="53173289" sldId="3891"/>
        </pc:sldMkLst>
        <pc:spChg chg="mod">
          <ac:chgData name="Dmytro Nikolaienko" userId="761ab53c16046fb8" providerId="LiveId" clId="{5B480199-9200-4472-8506-EA0D56FA1447}" dt="2023-11-14T17:08:01.925" v="1429" actId="1076"/>
          <ac:spMkLst>
            <pc:docMk/>
            <pc:sldMk cId="53173289" sldId="3891"/>
            <ac:spMk id="2" creationId="{1EFC037F-9B04-45A9-8AE6-A8517884947F}"/>
          </ac:spMkLst>
        </pc:spChg>
      </pc:sldChg>
      <pc:sldChg chg="addSp delSp modSp new mod setBg">
        <pc:chgData name="Dmytro Nikolaienko" userId="761ab53c16046fb8" providerId="LiveId" clId="{5B480199-9200-4472-8506-EA0D56FA1447}" dt="2023-11-14T18:06:24.136" v="4200"/>
        <pc:sldMkLst>
          <pc:docMk/>
          <pc:sldMk cId="515924608" sldId="3892"/>
        </pc:sldMkLst>
        <pc:spChg chg="mo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2" creationId="{D1CDAE70-6FEF-5FCB-BA47-0B7C8F73FA9E}"/>
          </ac:spMkLst>
        </pc:spChg>
        <pc:spChg chg="add del mod">
          <ac:chgData name="Dmytro Nikolaienko" userId="761ab53c16046fb8" providerId="LiveId" clId="{5B480199-9200-4472-8506-EA0D56FA1447}" dt="2023-11-14T17:17:22.548" v="1608"/>
          <ac:spMkLst>
            <pc:docMk/>
            <pc:sldMk cId="515924608" sldId="3892"/>
            <ac:spMk id="3" creationId="{3C89D18F-6A4F-4D37-881D-E5CB5262DFA4}"/>
          </ac:spMkLst>
        </pc:spChg>
        <pc:spChg chg="del mod">
          <ac:chgData name="Dmytro Nikolaienko" userId="761ab53c16046fb8" providerId="LiveId" clId="{5B480199-9200-4472-8506-EA0D56FA1447}" dt="2023-11-14T17:11:07.508" v="1520" actId="478"/>
          <ac:spMkLst>
            <pc:docMk/>
            <pc:sldMk cId="515924608" sldId="3892"/>
            <ac:spMk id="4" creationId="{6F3F472D-082E-8A5F-6584-85A6A180B2DE}"/>
          </ac:spMkLst>
        </pc:spChg>
        <pc:spChg chg="add del">
          <ac:chgData name="Dmytro Nikolaienko" userId="761ab53c16046fb8" providerId="LiveId" clId="{5B480199-9200-4472-8506-EA0D56FA1447}" dt="2023-11-14T17:11:37.455" v="1529" actId="478"/>
          <ac:spMkLst>
            <pc:docMk/>
            <pc:sldMk cId="515924608" sldId="3892"/>
            <ac:spMk id="5" creationId="{2752729F-73CA-36C7-3E2A-9A615408B6BD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515924608" sldId="3892"/>
            <ac:spMk id="6" creationId="{92D3965C-A929-0331-6CEC-4B12D0408CE0}"/>
          </ac:spMkLst>
        </pc:spChg>
        <pc:spChg chg="mo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7" creationId="{2A53A44E-A338-D701-9F3F-7A9FC22A12F1}"/>
          </ac:spMkLst>
        </pc:spChg>
        <pc:spChg chg="add mod">
          <ac:chgData name="Dmytro Nikolaienko" userId="761ab53c16046fb8" providerId="LiveId" clId="{5B480199-9200-4472-8506-EA0D56FA1447}" dt="2023-11-14T17:11:34.615" v="1527"/>
          <ac:spMkLst>
            <pc:docMk/>
            <pc:sldMk cId="515924608" sldId="3892"/>
            <ac:spMk id="8" creationId="{750DEF55-3A69-49BB-EC1D-90B20771834F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12" creationId="{23DA7759-3209-4FE2-96D1-4EEDD81E9EA0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14" creationId="{41460DAD-8769-4C9F-9C8C-BB0443909D76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16" creationId="{F837543A-6020-4505-A233-C9DB4BF74011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18" creationId="{35B16301-FB18-48BA-A6DD-C37CAF6F9A18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20" creationId="{C3C0D90E-074A-4F52-9B11-B52BEF4BCBE5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22" creationId="{CABBD4C1-E6F8-46F6-8152-A8A97490BF4D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24" creationId="{83BA5EF5-1FE9-4BF9-83BB-269BCDDF6156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28" creationId="{88853921-7BC9-4BDE-ACAB-133C683C82D6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30" creationId="{09192968-3AE7-4470-A61C-97294BB92731}"/>
          </ac:spMkLst>
        </pc:spChg>
        <pc:spChg chg="add">
          <ac:chgData name="Dmytro Nikolaienko" userId="761ab53c16046fb8" providerId="LiveId" clId="{5B480199-9200-4472-8506-EA0D56FA1447}" dt="2023-11-14T17:11:40.800" v="1530" actId="26606"/>
          <ac:spMkLst>
            <pc:docMk/>
            <pc:sldMk cId="515924608" sldId="3892"/>
            <ac:spMk id="32" creationId="{3AB72E55-43E4-4356-BFE8-E2102CB0B505}"/>
          </ac:spMkLst>
        </pc:spChg>
        <pc:graphicFrameChg chg="add del">
          <ac:chgData name="Dmytro Nikolaienko" userId="761ab53c16046fb8" providerId="LiveId" clId="{5B480199-9200-4472-8506-EA0D56FA1447}" dt="2023-11-14T17:11:25.178" v="1523" actId="26606"/>
          <ac:graphicFrameMkLst>
            <pc:docMk/>
            <pc:sldMk cId="515924608" sldId="3892"/>
            <ac:graphicFrameMk id="9" creationId="{EBF73984-6246-41CA-BB61-29087273FC9E}"/>
          </ac:graphicFrameMkLst>
        </pc:graphicFrameChg>
        <pc:graphicFrameChg chg="add del">
          <ac:chgData name="Dmytro Nikolaienko" userId="761ab53c16046fb8" providerId="LiveId" clId="{5B480199-9200-4472-8506-EA0D56FA1447}" dt="2023-11-14T17:11:32.791" v="1525" actId="26606"/>
          <ac:graphicFrameMkLst>
            <pc:docMk/>
            <pc:sldMk cId="515924608" sldId="3892"/>
            <ac:graphicFrameMk id="10" creationId="{EBF73984-6246-41CA-BB61-29087273FC9E}"/>
          </ac:graphicFrameMkLst>
        </pc:graphicFrameChg>
        <pc:cxnChg chg="add">
          <ac:chgData name="Dmytro Nikolaienko" userId="761ab53c16046fb8" providerId="LiveId" clId="{5B480199-9200-4472-8506-EA0D56FA1447}" dt="2023-11-14T17:11:40.800" v="1530" actId="26606"/>
          <ac:cxnSpMkLst>
            <pc:docMk/>
            <pc:sldMk cId="515924608" sldId="3892"/>
            <ac:cxnSpMk id="26" creationId="{4B3BCACB-5880-460B-9606-8C433A9AF99D}"/>
          </ac:cxnSpMkLst>
        </pc:cxnChg>
      </pc:sldChg>
      <pc:sldChg chg="add del">
        <pc:chgData name="Dmytro Nikolaienko" userId="761ab53c16046fb8" providerId="LiveId" clId="{5B480199-9200-4472-8506-EA0D56FA1447}" dt="2023-11-14T17:12:13.005" v="1537"/>
        <pc:sldMkLst>
          <pc:docMk/>
          <pc:sldMk cId="295733023" sldId="3893"/>
        </pc:sldMkLst>
      </pc:sldChg>
      <pc:sldChg chg="addSp delSp modSp new mod">
        <pc:chgData name="Dmytro Nikolaienko" userId="761ab53c16046fb8" providerId="LiveId" clId="{5B480199-9200-4472-8506-EA0D56FA1447}" dt="2023-11-14T18:06:24.136" v="4200"/>
        <pc:sldMkLst>
          <pc:docMk/>
          <pc:sldMk cId="3844182232" sldId="3893"/>
        </pc:sldMkLst>
        <pc:spChg chg="mod">
          <ac:chgData name="Dmytro Nikolaienko" userId="761ab53c16046fb8" providerId="LiveId" clId="{5B480199-9200-4472-8506-EA0D56FA1447}" dt="2023-11-14T17:39:25.824" v="2216" actId="20577"/>
          <ac:spMkLst>
            <pc:docMk/>
            <pc:sldMk cId="3844182232" sldId="3893"/>
            <ac:spMk id="2" creationId="{713507D4-005B-F4E8-D581-D42201C46FDD}"/>
          </ac:spMkLst>
        </pc:spChg>
        <pc:spChg chg="mod">
          <ac:chgData name="Dmytro Nikolaienko" userId="761ab53c16046fb8" providerId="LiveId" clId="{5B480199-9200-4472-8506-EA0D56FA1447}" dt="2023-11-14T17:20:23.618" v="1664" actId="1076"/>
          <ac:spMkLst>
            <pc:docMk/>
            <pc:sldMk cId="3844182232" sldId="3893"/>
            <ac:spMk id="3" creationId="{D6A78934-0343-CB19-CA45-06968890773B}"/>
          </ac:spMkLst>
        </pc:spChg>
        <pc:spChg chg="del">
          <ac:chgData name="Dmytro Nikolaienko" userId="761ab53c16046fb8" providerId="LiveId" clId="{5B480199-9200-4472-8506-EA0D56FA1447}" dt="2023-11-14T17:14:49.851" v="1586"/>
          <ac:spMkLst>
            <pc:docMk/>
            <pc:sldMk cId="3844182232" sldId="3893"/>
            <ac:spMk id="4" creationId="{5402D3F9-79B0-D2E3-4ADC-48E922BC4A09}"/>
          </ac:spMkLst>
        </pc:spChg>
        <pc:spChg chg="del">
          <ac:chgData name="Dmytro Nikolaienko" userId="761ab53c16046fb8" providerId="LiveId" clId="{5B480199-9200-4472-8506-EA0D56FA1447}" dt="2023-11-14T17:14:59.754" v="1589" actId="478"/>
          <ac:spMkLst>
            <pc:docMk/>
            <pc:sldMk cId="3844182232" sldId="3893"/>
            <ac:spMk id="5" creationId="{7035AF0D-D460-F7D1-3B3D-79BAE217B75F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844182232" sldId="3893"/>
            <ac:spMk id="6" creationId="{D3DE8E26-F6A0-B1F5-2494-967A7D4EF20C}"/>
          </ac:spMkLst>
        </pc:spChg>
        <pc:spChg chg="add del mod">
          <ac:chgData name="Dmytro Nikolaienko" userId="761ab53c16046fb8" providerId="LiveId" clId="{5B480199-9200-4472-8506-EA0D56FA1447}" dt="2023-11-14T17:15:47.862" v="1595"/>
          <ac:spMkLst>
            <pc:docMk/>
            <pc:sldMk cId="3844182232" sldId="3893"/>
            <ac:spMk id="8" creationId="{272225B2-7CDC-CFE4-80E7-F622EC8891AF}"/>
          </ac:spMkLst>
        </pc:spChg>
        <pc:spChg chg="add del mod">
          <ac:chgData name="Dmytro Nikolaienko" userId="761ab53c16046fb8" providerId="LiveId" clId="{5B480199-9200-4472-8506-EA0D56FA1447}" dt="2023-11-14T17:38:51.701" v="2196"/>
          <ac:spMkLst>
            <pc:docMk/>
            <pc:sldMk cId="3844182232" sldId="3893"/>
            <ac:spMk id="9" creationId="{4BF9B0E9-0251-DDC9-4E76-5D6EA7E1AE80}"/>
          </ac:spMkLst>
        </pc:spChg>
        <pc:picChg chg="add del mod">
          <ac:chgData name="Dmytro Nikolaienko" userId="761ab53c16046fb8" providerId="LiveId" clId="{5B480199-9200-4472-8506-EA0D56FA1447}" dt="2023-11-14T17:15:47.017" v="1594" actId="478"/>
          <ac:picMkLst>
            <pc:docMk/>
            <pc:sldMk cId="3844182232" sldId="3893"/>
            <ac:picMk id="4098" creationId="{3345E917-E8B6-3AC9-499C-989A68BE4370}"/>
          </ac:picMkLst>
        </pc:picChg>
        <pc:picChg chg="add del mod">
          <ac:chgData name="Dmytro Nikolaienko" userId="761ab53c16046fb8" providerId="LiveId" clId="{5B480199-9200-4472-8506-EA0D56FA1447}" dt="2023-11-14T17:38:50.341" v="2195" actId="478"/>
          <ac:picMkLst>
            <pc:docMk/>
            <pc:sldMk cId="3844182232" sldId="3893"/>
            <ac:picMk id="4100" creationId="{3F80457A-60DF-2DAC-205A-0883C2C24ECC}"/>
          </ac:picMkLst>
        </pc:picChg>
        <pc:picChg chg="add mod">
          <ac:chgData name="Dmytro Nikolaienko" userId="761ab53c16046fb8" providerId="LiveId" clId="{5B480199-9200-4472-8506-EA0D56FA1447}" dt="2023-11-14T17:38:51.701" v="2196"/>
          <ac:picMkLst>
            <pc:docMk/>
            <pc:sldMk cId="3844182232" sldId="3893"/>
            <ac:picMk id="4102" creationId="{4229F460-0D29-6FBB-3384-794ED504D5EC}"/>
          </ac:picMkLst>
        </pc:picChg>
      </pc:sldChg>
      <pc:sldChg chg="modSp add del mod">
        <pc:chgData name="Dmytro Nikolaienko" userId="761ab53c16046fb8" providerId="LiveId" clId="{5B480199-9200-4472-8506-EA0D56FA1447}" dt="2023-11-14T17:40:12.272" v="2260" actId="47"/>
        <pc:sldMkLst>
          <pc:docMk/>
          <pc:sldMk cId="644716929" sldId="3894"/>
        </pc:sldMkLst>
        <pc:spChg chg="mod">
          <ac:chgData name="Dmytro Nikolaienko" userId="761ab53c16046fb8" providerId="LiveId" clId="{5B480199-9200-4472-8506-EA0D56FA1447}" dt="2023-11-14T17:16:03.074" v="1606" actId="20577"/>
          <ac:spMkLst>
            <pc:docMk/>
            <pc:sldMk cId="644716929" sldId="3894"/>
            <ac:spMk id="2" creationId="{713507D4-005B-F4E8-D581-D42201C46FDD}"/>
          </ac:spMkLst>
        </pc:spChg>
      </pc:sldChg>
      <pc:sldChg chg="addSp delSp modSp add del mod">
        <pc:chgData name="Dmytro Nikolaienko" userId="761ab53c16046fb8" providerId="LiveId" clId="{5B480199-9200-4472-8506-EA0D56FA1447}" dt="2023-11-14T17:24:09.818" v="1954" actId="47"/>
        <pc:sldMkLst>
          <pc:docMk/>
          <pc:sldMk cId="1629979680" sldId="3895"/>
        </pc:sldMkLst>
        <pc:spChg chg="mod">
          <ac:chgData name="Dmytro Nikolaienko" userId="761ab53c16046fb8" providerId="LiveId" clId="{5B480199-9200-4472-8506-EA0D56FA1447}" dt="2023-11-14T17:17:37.382" v="1618" actId="20577"/>
          <ac:spMkLst>
            <pc:docMk/>
            <pc:sldMk cId="1629979680" sldId="3895"/>
            <ac:spMk id="2" creationId="{713507D4-005B-F4E8-D581-D42201C46FDD}"/>
          </ac:spMkLst>
        </pc:spChg>
        <pc:spChg chg="mod">
          <ac:chgData name="Dmytro Nikolaienko" userId="761ab53c16046fb8" providerId="LiveId" clId="{5B480199-9200-4472-8506-EA0D56FA1447}" dt="2023-11-14T17:19:45.918" v="1621" actId="404"/>
          <ac:spMkLst>
            <pc:docMk/>
            <pc:sldMk cId="1629979680" sldId="3895"/>
            <ac:spMk id="3" creationId="{D6A78934-0343-CB19-CA45-06968890773B}"/>
          </ac:spMkLst>
        </pc:spChg>
        <pc:spChg chg="add del mod">
          <ac:chgData name="Dmytro Nikolaienko" userId="761ab53c16046fb8" providerId="LiveId" clId="{5B480199-9200-4472-8506-EA0D56FA1447}" dt="2023-11-14T17:19:40.862" v="1620"/>
          <ac:spMkLst>
            <pc:docMk/>
            <pc:sldMk cId="1629979680" sldId="3895"/>
            <ac:spMk id="4" creationId="{A42C700A-56F6-CABF-0285-158A6E6809B1}"/>
          </ac:spMkLst>
        </pc:spChg>
        <pc:picChg chg="del">
          <ac:chgData name="Dmytro Nikolaienko" userId="761ab53c16046fb8" providerId="LiveId" clId="{5B480199-9200-4472-8506-EA0D56FA1447}" dt="2023-11-14T17:19:39.600" v="1619" actId="478"/>
          <ac:picMkLst>
            <pc:docMk/>
            <pc:sldMk cId="1629979680" sldId="3895"/>
            <ac:picMk id="4100" creationId="{3F80457A-60DF-2DAC-205A-0883C2C24ECC}"/>
          </ac:picMkLst>
        </pc:picChg>
        <pc:picChg chg="add mod">
          <ac:chgData name="Dmytro Nikolaienko" userId="761ab53c16046fb8" providerId="LiveId" clId="{5B480199-9200-4472-8506-EA0D56FA1447}" dt="2023-11-14T17:19:40.862" v="1620"/>
          <ac:picMkLst>
            <pc:docMk/>
            <pc:sldMk cId="1629979680" sldId="3895"/>
            <ac:picMk id="5122" creationId="{E49865E6-2EDA-DF51-FE5D-2231770E8D79}"/>
          </ac:picMkLst>
        </pc:picChg>
      </pc:sldChg>
      <pc:sldChg chg="addSp delSp modSp add del mod">
        <pc:chgData name="Dmytro Nikolaienko" userId="761ab53c16046fb8" providerId="LiveId" clId="{5B480199-9200-4472-8506-EA0D56FA1447}" dt="2023-11-14T17:39:11.113" v="2199" actId="47"/>
        <pc:sldMkLst>
          <pc:docMk/>
          <pc:sldMk cId="2680239543" sldId="3896"/>
        </pc:sldMkLst>
        <pc:spChg chg="mod">
          <ac:chgData name="Dmytro Nikolaienko" userId="761ab53c16046fb8" providerId="LiveId" clId="{5B480199-9200-4472-8506-EA0D56FA1447}" dt="2023-11-14T17:26:57.409" v="1992" actId="20577"/>
          <ac:spMkLst>
            <pc:docMk/>
            <pc:sldMk cId="2680239543" sldId="3896"/>
            <ac:spMk id="2" creationId="{713507D4-005B-F4E8-D581-D42201C46FDD}"/>
          </ac:spMkLst>
        </pc:spChg>
        <pc:spChg chg="mod">
          <ac:chgData name="Dmytro Nikolaienko" userId="761ab53c16046fb8" providerId="LiveId" clId="{5B480199-9200-4472-8506-EA0D56FA1447}" dt="2023-11-14T17:21:31.405" v="1743" actId="20577"/>
          <ac:spMkLst>
            <pc:docMk/>
            <pc:sldMk cId="2680239543" sldId="3896"/>
            <ac:spMk id="3" creationId="{D6A78934-0343-CB19-CA45-06968890773B}"/>
          </ac:spMkLst>
        </pc:spChg>
        <pc:spChg chg="add del mod">
          <ac:chgData name="Dmytro Nikolaienko" userId="761ab53c16046fb8" providerId="LiveId" clId="{5B480199-9200-4472-8506-EA0D56FA1447}" dt="2023-11-14T17:20:46.760" v="1669"/>
          <ac:spMkLst>
            <pc:docMk/>
            <pc:sldMk cId="2680239543" sldId="3896"/>
            <ac:spMk id="4" creationId="{63E359CD-5616-6528-30E0-70300C173A76}"/>
          </ac:spMkLst>
        </pc:spChg>
        <pc:spChg chg="add mod">
          <ac:chgData name="Dmytro Nikolaienko" userId="761ab53c16046fb8" providerId="LiveId" clId="{5B480199-9200-4472-8506-EA0D56FA1447}" dt="2023-11-14T17:22:38.421" v="1815" actId="1076"/>
          <ac:spMkLst>
            <pc:docMk/>
            <pc:sldMk cId="2680239543" sldId="3896"/>
            <ac:spMk id="8" creationId="{4556EBFF-A414-C5DF-AFCD-79856BBC061E}"/>
          </ac:spMkLst>
        </pc:spChg>
        <pc:spChg chg="add del mod">
          <ac:chgData name="Dmytro Nikolaienko" userId="761ab53c16046fb8" providerId="LiveId" clId="{5B480199-9200-4472-8506-EA0D56FA1447}" dt="2023-11-14T17:38:31.271" v="2194"/>
          <ac:spMkLst>
            <pc:docMk/>
            <pc:sldMk cId="2680239543" sldId="3896"/>
            <ac:spMk id="9" creationId="{AB744943-C502-7200-64C4-8312D38E3C56}"/>
          </ac:spMkLst>
        </pc:spChg>
        <pc:picChg chg="add del mod">
          <ac:chgData name="Dmytro Nikolaienko" userId="761ab53c16046fb8" providerId="LiveId" clId="{5B480199-9200-4472-8506-EA0D56FA1447}" dt="2023-11-14T17:38:29.106" v="2191" actId="478"/>
          <ac:picMkLst>
            <pc:docMk/>
            <pc:sldMk cId="2680239543" sldId="3896"/>
            <ac:picMk id="5" creationId="{04208938-B184-30E6-763F-C21B1BEB9F58}"/>
          </ac:picMkLst>
        </pc:picChg>
        <pc:picChg chg="del">
          <ac:chgData name="Dmytro Nikolaienko" userId="761ab53c16046fb8" providerId="LiveId" clId="{5B480199-9200-4472-8506-EA0D56FA1447}" dt="2023-11-14T17:20:45.663" v="1668" actId="478"/>
          <ac:picMkLst>
            <pc:docMk/>
            <pc:sldMk cId="2680239543" sldId="3896"/>
            <ac:picMk id="4100" creationId="{3F80457A-60DF-2DAC-205A-0883C2C24ECC}"/>
          </ac:picMkLst>
        </pc:picChg>
        <pc:picChg chg="add del">
          <ac:chgData name="Dmytro Nikolaienko" userId="761ab53c16046fb8" providerId="LiveId" clId="{5B480199-9200-4472-8506-EA0D56FA1447}" dt="2023-11-14T17:38:30.557" v="2193"/>
          <ac:picMkLst>
            <pc:docMk/>
            <pc:sldMk cId="2680239543" sldId="3896"/>
            <ac:picMk id="9218" creationId="{F634D567-6228-6B25-B7DA-52A55CA52840}"/>
          </ac:picMkLst>
        </pc:picChg>
        <pc:picChg chg="add mod">
          <ac:chgData name="Dmytro Nikolaienko" userId="761ab53c16046fb8" providerId="LiveId" clId="{5B480199-9200-4472-8506-EA0D56FA1447}" dt="2023-11-14T17:38:31.271" v="2194"/>
          <ac:picMkLst>
            <pc:docMk/>
            <pc:sldMk cId="2680239543" sldId="3896"/>
            <ac:picMk id="9220" creationId="{1E7B027C-4767-CD7E-22AD-2A32EFF7B6DB}"/>
          </ac:picMkLst>
        </pc:picChg>
      </pc:sldChg>
      <pc:sldChg chg="addSp delSp modSp add mod">
        <pc:chgData name="Dmytro Nikolaienko" userId="761ab53c16046fb8" providerId="LiveId" clId="{5B480199-9200-4472-8506-EA0D56FA1447}" dt="2023-11-14T18:06:24.136" v="4200"/>
        <pc:sldMkLst>
          <pc:docMk/>
          <pc:sldMk cId="3065759832" sldId="3897"/>
        </pc:sldMkLst>
        <pc:spChg chg="mod">
          <ac:chgData name="Dmytro Nikolaienko" userId="761ab53c16046fb8" providerId="LiveId" clId="{5B480199-9200-4472-8506-EA0D56FA1447}" dt="2023-11-14T17:39:49.580" v="2246" actId="20577"/>
          <ac:spMkLst>
            <pc:docMk/>
            <pc:sldMk cId="3065759832" sldId="3897"/>
            <ac:spMk id="2" creationId="{713507D4-005B-F4E8-D581-D42201C46FDD}"/>
          </ac:spMkLst>
        </pc:spChg>
        <pc:spChg chg="add del mod">
          <ac:chgData name="Dmytro Nikolaienko" userId="761ab53c16046fb8" providerId="LiveId" clId="{5B480199-9200-4472-8506-EA0D56FA1447}" dt="2023-11-14T17:39:08.376" v="2198"/>
          <ac:spMkLst>
            <pc:docMk/>
            <pc:sldMk cId="3065759832" sldId="3897"/>
            <ac:spMk id="4" creationId="{2498B698-4CB3-7769-753B-1DB2A5A1EBE8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065759832" sldId="3897"/>
            <ac:spMk id="6" creationId="{D3DE8E26-F6A0-B1F5-2494-967A7D4EF20C}"/>
          </ac:spMkLst>
        </pc:spChg>
        <pc:spChg chg="mod">
          <ac:chgData name="Dmytro Nikolaienko" userId="761ab53c16046fb8" providerId="LiveId" clId="{5B480199-9200-4472-8506-EA0D56FA1447}" dt="2023-11-14T17:27:47.408" v="2056" actId="20577"/>
          <ac:spMkLst>
            <pc:docMk/>
            <pc:sldMk cId="3065759832" sldId="3897"/>
            <ac:spMk id="8" creationId="{4556EBFF-A414-C5DF-AFCD-79856BBC061E}"/>
          </ac:spMkLst>
        </pc:spChg>
        <pc:picChg chg="del">
          <ac:chgData name="Dmytro Nikolaienko" userId="761ab53c16046fb8" providerId="LiveId" clId="{5B480199-9200-4472-8506-EA0D56FA1447}" dt="2023-11-14T17:39:07.296" v="2197" actId="478"/>
          <ac:picMkLst>
            <pc:docMk/>
            <pc:sldMk cId="3065759832" sldId="3897"/>
            <ac:picMk id="5" creationId="{04208938-B184-30E6-763F-C21B1BEB9F58}"/>
          </ac:picMkLst>
        </pc:picChg>
        <pc:picChg chg="add mod">
          <ac:chgData name="Dmytro Nikolaienko" userId="761ab53c16046fb8" providerId="LiveId" clId="{5B480199-9200-4472-8506-EA0D56FA1447}" dt="2023-11-14T17:39:08.376" v="2198"/>
          <ac:picMkLst>
            <pc:docMk/>
            <pc:sldMk cId="3065759832" sldId="3897"/>
            <ac:picMk id="9" creationId="{8E8DEAEB-52D1-E12F-0936-10367BCC5080}"/>
          </ac:picMkLst>
        </pc:picChg>
      </pc:sldChg>
      <pc:sldChg chg="addSp delSp modSp add mod">
        <pc:chgData name="Dmytro Nikolaienko" userId="761ab53c16046fb8" providerId="LiveId" clId="{5B480199-9200-4472-8506-EA0D56FA1447}" dt="2023-11-14T18:06:24.136" v="4200"/>
        <pc:sldMkLst>
          <pc:docMk/>
          <pc:sldMk cId="2068125266" sldId="3898"/>
        </pc:sldMkLst>
        <pc:spChg chg="mod">
          <ac:chgData name="Dmytro Nikolaienko" userId="761ab53c16046fb8" providerId="LiveId" clId="{5B480199-9200-4472-8506-EA0D56FA1447}" dt="2023-11-14T17:39:55.780" v="2255" actId="20577"/>
          <ac:spMkLst>
            <pc:docMk/>
            <pc:sldMk cId="2068125266" sldId="3898"/>
            <ac:spMk id="2" creationId="{713507D4-005B-F4E8-D581-D42201C46FDD}"/>
          </ac:spMkLst>
        </pc:spChg>
        <pc:spChg chg="mod">
          <ac:chgData name="Dmytro Nikolaienko" userId="761ab53c16046fb8" providerId="LiveId" clId="{5B480199-9200-4472-8506-EA0D56FA1447}" dt="2023-11-14T17:26:49.123" v="1982" actId="20577"/>
          <ac:spMkLst>
            <pc:docMk/>
            <pc:sldMk cId="2068125266" sldId="3898"/>
            <ac:spMk id="3" creationId="{D6A78934-0343-CB19-CA45-06968890773B}"/>
          </ac:spMkLst>
        </pc:spChg>
        <pc:spChg chg="add del mod">
          <ac:chgData name="Dmytro Nikolaienko" userId="761ab53c16046fb8" providerId="LiveId" clId="{5B480199-9200-4472-8506-EA0D56FA1447}" dt="2023-11-14T17:26:33.004" v="1957"/>
          <ac:spMkLst>
            <pc:docMk/>
            <pc:sldMk cId="2068125266" sldId="3898"/>
            <ac:spMk id="4" creationId="{6F6F1610-5CE1-F67C-D534-37561B8B098E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2068125266" sldId="3898"/>
            <ac:spMk id="6" creationId="{D3DE8E26-F6A0-B1F5-2494-967A7D4EF20C}"/>
          </ac:spMkLst>
        </pc:spChg>
        <pc:spChg chg="mod">
          <ac:chgData name="Dmytro Nikolaienko" userId="761ab53c16046fb8" providerId="LiveId" clId="{5B480199-9200-4472-8506-EA0D56FA1447}" dt="2023-11-14T17:27:41.142" v="2050" actId="20577"/>
          <ac:spMkLst>
            <pc:docMk/>
            <pc:sldMk cId="2068125266" sldId="3898"/>
            <ac:spMk id="8" creationId="{4556EBFF-A414-C5DF-AFCD-79856BBC061E}"/>
          </ac:spMkLst>
        </pc:spChg>
        <pc:spChg chg="add del mod">
          <ac:chgData name="Dmytro Nikolaienko" userId="761ab53c16046fb8" providerId="LiveId" clId="{5B480199-9200-4472-8506-EA0D56FA1447}" dt="2023-11-14T17:38:04.705" v="2190"/>
          <ac:spMkLst>
            <pc:docMk/>
            <pc:sldMk cId="2068125266" sldId="3898"/>
            <ac:spMk id="9" creationId="{0057B16F-038B-02A8-57FC-CBA4D5AE20CF}"/>
          </ac:spMkLst>
        </pc:spChg>
        <pc:picChg chg="del">
          <ac:chgData name="Dmytro Nikolaienko" userId="761ab53c16046fb8" providerId="LiveId" clId="{5B480199-9200-4472-8506-EA0D56FA1447}" dt="2023-11-14T17:26:31.795" v="1956" actId="478"/>
          <ac:picMkLst>
            <pc:docMk/>
            <pc:sldMk cId="2068125266" sldId="3898"/>
            <ac:picMk id="5" creationId="{04208938-B184-30E6-763F-C21B1BEB9F58}"/>
          </ac:picMkLst>
        </pc:picChg>
        <pc:picChg chg="add del mod">
          <ac:chgData name="Dmytro Nikolaienko" userId="761ab53c16046fb8" providerId="LiveId" clId="{5B480199-9200-4472-8506-EA0D56FA1447}" dt="2023-11-14T17:38:03.383" v="2189" actId="478"/>
          <ac:picMkLst>
            <pc:docMk/>
            <pc:sldMk cId="2068125266" sldId="3898"/>
            <ac:picMk id="7170" creationId="{D08B0AD7-99E2-5BEF-F39B-BEEDB0780DCE}"/>
          </ac:picMkLst>
        </pc:picChg>
        <pc:picChg chg="add mod">
          <ac:chgData name="Dmytro Nikolaienko" userId="761ab53c16046fb8" providerId="LiveId" clId="{5B480199-9200-4472-8506-EA0D56FA1447}" dt="2023-11-14T17:38:04.705" v="2190"/>
          <ac:picMkLst>
            <pc:docMk/>
            <pc:sldMk cId="2068125266" sldId="3898"/>
            <ac:picMk id="7172" creationId="{CC0E667A-36D9-FCB7-9C84-F593450D7F7D}"/>
          </ac:picMkLst>
        </pc:picChg>
      </pc:sldChg>
      <pc:sldChg chg="addSp delSp modSp add mod">
        <pc:chgData name="Dmytro Nikolaienko" userId="761ab53c16046fb8" providerId="LiveId" clId="{5B480199-9200-4472-8506-EA0D56FA1447}" dt="2023-11-14T18:06:24.136" v="4200"/>
        <pc:sldMkLst>
          <pc:docMk/>
          <pc:sldMk cId="1079304281" sldId="3899"/>
        </pc:sldMkLst>
        <pc:spChg chg="mod">
          <ac:chgData name="Dmytro Nikolaienko" userId="761ab53c16046fb8" providerId="LiveId" clId="{5B480199-9200-4472-8506-EA0D56FA1447}" dt="2023-11-14T17:40:04.980" v="2259" actId="20577"/>
          <ac:spMkLst>
            <pc:docMk/>
            <pc:sldMk cId="1079304281" sldId="3899"/>
            <ac:spMk id="2" creationId="{713507D4-005B-F4E8-D581-D42201C46FDD}"/>
          </ac:spMkLst>
        </pc:spChg>
        <pc:spChg chg="mod">
          <ac:chgData name="Dmytro Nikolaienko" userId="761ab53c16046fb8" providerId="LiveId" clId="{5B480199-9200-4472-8506-EA0D56FA1447}" dt="2023-11-14T17:36:18.612" v="2108" actId="20577"/>
          <ac:spMkLst>
            <pc:docMk/>
            <pc:sldMk cId="1079304281" sldId="3899"/>
            <ac:spMk id="3" creationId="{D6A78934-0343-CB19-CA45-06968890773B}"/>
          </ac:spMkLst>
        </pc:spChg>
        <pc:spChg chg="add del mod">
          <ac:chgData name="Dmytro Nikolaienko" userId="761ab53c16046fb8" providerId="LiveId" clId="{5B480199-9200-4472-8506-EA0D56FA1447}" dt="2023-11-14T17:34:58.348" v="2059"/>
          <ac:spMkLst>
            <pc:docMk/>
            <pc:sldMk cId="1079304281" sldId="3899"/>
            <ac:spMk id="4" creationId="{33A2B401-4D0E-724A-9E9F-3C98B6832D16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1079304281" sldId="3899"/>
            <ac:spMk id="6" creationId="{D3DE8E26-F6A0-B1F5-2494-967A7D4EF20C}"/>
          </ac:spMkLst>
        </pc:spChg>
        <pc:spChg chg="mod">
          <ac:chgData name="Dmytro Nikolaienko" userId="761ab53c16046fb8" providerId="LiveId" clId="{5B480199-9200-4472-8506-EA0D56FA1447}" dt="2023-11-14T17:37:19.253" v="2188" actId="20577"/>
          <ac:spMkLst>
            <pc:docMk/>
            <pc:sldMk cId="1079304281" sldId="3899"/>
            <ac:spMk id="8" creationId="{4556EBFF-A414-C5DF-AFCD-79856BBC061E}"/>
          </ac:spMkLst>
        </pc:spChg>
        <pc:picChg chg="del">
          <ac:chgData name="Dmytro Nikolaienko" userId="761ab53c16046fb8" providerId="LiveId" clId="{5B480199-9200-4472-8506-EA0D56FA1447}" dt="2023-11-14T17:34:56.937" v="2058" actId="478"/>
          <ac:picMkLst>
            <pc:docMk/>
            <pc:sldMk cId="1079304281" sldId="3899"/>
            <ac:picMk id="7170" creationId="{D08B0AD7-99E2-5BEF-F39B-BEEDB0780DCE}"/>
          </ac:picMkLst>
        </pc:picChg>
        <pc:picChg chg="add mod">
          <ac:chgData name="Dmytro Nikolaienko" userId="761ab53c16046fb8" providerId="LiveId" clId="{5B480199-9200-4472-8506-EA0D56FA1447}" dt="2023-11-14T17:34:58.348" v="2059"/>
          <ac:picMkLst>
            <pc:docMk/>
            <pc:sldMk cId="1079304281" sldId="3899"/>
            <ac:picMk id="10242" creationId="{9398AB1C-B7C7-C65A-CF02-7D63098D40C0}"/>
          </ac:picMkLst>
        </pc:picChg>
      </pc:sldChg>
      <pc:sldChg chg="delSp modSp add mod setBg delDesignElem">
        <pc:chgData name="Dmytro Nikolaienko" userId="761ab53c16046fb8" providerId="LiveId" clId="{5B480199-9200-4472-8506-EA0D56FA1447}" dt="2023-11-14T18:06:24.136" v="4200"/>
        <pc:sldMkLst>
          <pc:docMk/>
          <pc:sldMk cId="3472328650" sldId="3900"/>
        </pc:sldMkLst>
        <pc:spChg chg="mod">
          <ac:chgData name="Dmytro Nikolaienko" userId="761ab53c16046fb8" providerId="LiveId" clId="{5B480199-9200-4472-8506-EA0D56FA1447}" dt="2023-11-14T17:41:07.875" v="2293" actId="20577"/>
          <ac:spMkLst>
            <pc:docMk/>
            <pc:sldMk cId="3472328650" sldId="3900"/>
            <ac:spMk id="2" creationId="{03970C81-11D0-BF44-3360-9A59E3AEE950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3472328650" sldId="3900"/>
            <ac:spMk id="4" creationId="{00C8B649-4C52-9FDD-E55C-0DA6813A0B61}"/>
          </ac:spMkLst>
        </pc:spChg>
        <pc:spChg chg="mod">
          <ac:chgData name="Dmytro Nikolaienko" userId="761ab53c16046fb8" providerId="LiveId" clId="{5B480199-9200-4472-8506-EA0D56FA1447}" dt="2023-11-14T18:05:48.053" v="4199" actId="20577"/>
          <ac:spMkLst>
            <pc:docMk/>
            <pc:sldMk cId="3472328650" sldId="3900"/>
            <ac:spMk id="6" creationId="{185A4882-848E-5EDA-A29A-3F66C8A19511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36" creationId="{23DA7759-3209-4FE2-96D1-4EEDD81E9EA0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38" creationId="{41460DAD-8769-4C9F-9C8C-BB0443909D76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40" creationId="{1CD81A2A-6ED4-4EF4-A14C-912D31E14800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42" creationId="{1661932C-CA15-4E17-B115-FAE7CBEE4789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44" creationId="{8590ADD5-9383-4D3D-9047-3DA2593CCB5D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46" creationId="{DABE3E45-88CF-45D8-8D40-C773324D93F6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50" creationId="{B91ECDA9-56DC-4270-8F33-01C5637B8CEB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52" creationId="{75F47824-961D-465D-84F9-EAE11BC6173B}"/>
          </ac:spMkLst>
        </pc:spChg>
        <pc:spChg chg="del">
          <ac:chgData name="Dmytro Nikolaienko" userId="761ab53c16046fb8" providerId="LiveId" clId="{5B480199-9200-4472-8506-EA0D56FA1447}" dt="2023-11-14T17:41:03.091" v="2279"/>
          <ac:spMkLst>
            <pc:docMk/>
            <pc:sldMk cId="3472328650" sldId="3900"/>
            <ac:spMk id="9254" creationId="{FEC9DA3E-C1D7-472D-B7C0-F71AE41FBA23}"/>
          </ac:spMkLst>
        </pc:spChg>
        <pc:cxnChg chg="del">
          <ac:chgData name="Dmytro Nikolaienko" userId="761ab53c16046fb8" providerId="LiveId" clId="{5B480199-9200-4472-8506-EA0D56FA1447}" dt="2023-11-14T17:41:03.091" v="2279"/>
          <ac:cxnSpMkLst>
            <pc:docMk/>
            <pc:sldMk cId="3472328650" sldId="3900"/>
            <ac:cxnSpMk id="9248" creationId="{49CD1692-827B-4C8D-B4A1-134FD04CF45C}"/>
          </ac:cxnSpMkLst>
        </pc:cxnChg>
      </pc:sldChg>
      <pc:sldChg chg="modSp add mod">
        <pc:chgData name="Dmytro Nikolaienko" userId="761ab53c16046fb8" providerId="LiveId" clId="{5B480199-9200-4472-8506-EA0D56FA1447}" dt="2023-11-14T17:44:28.410" v="2699" actId="20577"/>
        <pc:sldMkLst>
          <pc:docMk/>
          <pc:sldMk cId="1278426827" sldId="3901"/>
        </pc:sldMkLst>
        <pc:spChg chg="mod">
          <ac:chgData name="Dmytro Nikolaienko" userId="761ab53c16046fb8" providerId="LiveId" clId="{5B480199-9200-4472-8506-EA0D56FA1447}" dt="2023-11-14T17:44:28.410" v="2699" actId="20577"/>
          <ac:spMkLst>
            <pc:docMk/>
            <pc:sldMk cId="1278426827" sldId="3901"/>
            <ac:spMk id="2" creationId="{1EFC037F-9B04-45A9-8AE6-A8517884947F}"/>
          </ac:spMkLst>
        </pc:spChg>
      </pc:sldChg>
      <pc:sldChg chg="delSp modSp add del mod">
        <pc:chgData name="Dmytro Nikolaienko" userId="761ab53c16046fb8" providerId="LiveId" clId="{5B480199-9200-4472-8506-EA0D56FA1447}" dt="2023-11-14T17:57:44.507" v="3587" actId="47"/>
        <pc:sldMkLst>
          <pc:docMk/>
          <pc:sldMk cId="1967010403" sldId="3902"/>
        </pc:sldMkLst>
        <pc:spChg chg="mod">
          <ac:chgData name="Dmytro Nikolaienko" userId="761ab53c16046fb8" providerId="LiveId" clId="{5B480199-9200-4472-8506-EA0D56FA1447}" dt="2023-11-14T17:50:42.687" v="2853" actId="14100"/>
          <ac:spMkLst>
            <pc:docMk/>
            <pc:sldMk cId="1967010403" sldId="3902"/>
            <ac:spMk id="2" creationId="{73432C7B-E64F-C9FC-48C4-1CBEFFCEC4D4}"/>
          </ac:spMkLst>
        </pc:spChg>
        <pc:picChg chg="del">
          <ac:chgData name="Dmytro Nikolaienko" userId="761ab53c16046fb8" providerId="LiveId" clId="{5B480199-9200-4472-8506-EA0D56FA1447}" dt="2023-11-14T17:50:34.366" v="2842" actId="478"/>
          <ac:picMkLst>
            <pc:docMk/>
            <pc:sldMk cId="1967010403" sldId="3902"/>
            <ac:picMk id="11270" creationId="{105BCA13-ECB7-EA68-8F07-6D636CBDC842}"/>
          </ac:picMkLst>
        </pc:picChg>
      </pc:sldChg>
      <pc:sldChg chg="new del">
        <pc:chgData name="Dmytro Nikolaienko" userId="761ab53c16046fb8" providerId="LiveId" clId="{5B480199-9200-4472-8506-EA0D56FA1447}" dt="2023-11-14T17:50:49.220" v="2855" actId="680"/>
        <pc:sldMkLst>
          <pc:docMk/>
          <pc:sldMk cId="974202062" sldId="3903"/>
        </pc:sldMkLst>
      </pc:sldChg>
      <pc:sldChg chg="delSp modSp new mod">
        <pc:chgData name="Dmytro Nikolaienko" userId="761ab53c16046fb8" providerId="LiveId" clId="{5B480199-9200-4472-8506-EA0D56FA1447}" dt="2023-11-14T18:06:24.136" v="4200"/>
        <pc:sldMkLst>
          <pc:docMk/>
          <pc:sldMk cId="2779678280" sldId="3903"/>
        </pc:sldMkLst>
        <pc:spChg chg="mod">
          <ac:chgData name="Dmytro Nikolaienko" userId="761ab53c16046fb8" providerId="LiveId" clId="{5B480199-9200-4472-8506-EA0D56FA1447}" dt="2023-11-14T17:51:02.174" v="2868" actId="20577"/>
          <ac:spMkLst>
            <pc:docMk/>
            <pc:sldMk cId="2779678280" sldId="3903"/>
            <ac:spMk id="2" creationId="{223CE221-D796-227B-4C63-2B99090AC811}"/>
          </ac:spMkLst>
        </pc:spChg>
        <pc:spChg chg="del">
          <ac:chgData name="Dmytro Nikolaienko" userId="761ab53c16046fb8" providerId="LiveId" clId="{5B480199-9200-4472-8506-EA0D56FA1447}" dt="2023-11-14T17:56:59.584" v="3578" actId="478"/>
          <ac:spMkLst>
            <pc:docMk/>
            <pc:sldMk cId="2779678280" sldId="3903"/>
            <ac:spMk id="3" creationId="{61595B1E-67B7-8F82-4418-4066FE9988B8}"/>
          </ac:spMkLst>
        </pc:spChg>
        <pc:spChg chg="mod">
          <ac:chgData name="Dmytro Nikolaienko" userId="761ab53c16046fb8" providerId="LiveId" clId="{5B480199-9200-4472-8506-EA0D56FA1447}" dt="2023-11-14T18:06:24.136" v="4200"/>
          <ac:spMkLst>
            <pc:docMk/>
            <pc:sldMk cId="2779678280" sldId="3903"/>
            <ac:spMk id="4" creationId="{93FBB4FD-13FA-69F9-382D-B8562BDDF091}"/>
          </ac:spMkLst>
        </pc:spChg>
        <pc:spChg chg="mod">
          <ac:chgData name="Dmytro Nikolaienko" userId="761ab53c16046fb8" providerId="LiveId" clId="{5B480199-9200-4472-8506-EA0D56FA1447}" dt="2023-11-14T17:57:38.518" v="3586" actId="14100"/>
          <ac:spMkLst>
            <pc:docMk/>
            <pc:sldMk cId="2779678280" sldId="3903"/>
            <ac:spMk id="6" creationId="{E9895AC1-28B5-D82D-A9DA-A442B0B00048}"/>
          </ac:spMkLst>
        </pc:spChg>
      </pc:sldChg>
      <pc:sldChg chg="modSp add del mod">
        <pc:chgData name="Dmytro Nikolaienko" userId="761ab53c16046fb8" providerId="LiveId" clId="{5B480199-9200-4472-8506-EA0D56FA1447}" dt="2023-11-14T18:01:46.679" v="4081" actId="47"/>
        <pc:sldMkLst>
          <pc:docMk/>
          <pc:sldMk cId="825210118" sldId="3904"/>
        </pc:sldMkLst>
        <pc:spChg chg="mod">
          <ac:chgData name="Dmytro Nikolaienko" userId="761ab53c16046fb8" providerId="LiveId" clId="{5B480199-9200-4472-8506-EA0D56FA1447}" dt="2023-11-14T17:58:15.593" v="3600" actId="20577"/>
          <ac:spMkLst>
            <pc:docMk/>
            <pc:sldMk cId="825210118" sldId="3904"/>
            <ac:spMk id="2" creationId="{223CE221-D796-227B-4C63-2B99090AC811}"/>
          </ac:spMkLst>
        </pc:spChg>
        <pc:spChg chg="mod">
          <ac:chgData name="Dmytro Nikolaienko" userId="761ab53c16046fb8" providerId="LiveId" clId="{5B480199-9200-4472-8506-EA0D56FA1447}" dt="2023-11-14T18:01:19.414" v="4080" actId="313"/>
          <ac:spMkLst>
            <pc:docMk/>
            <pc:sldMk cId="825210118" sldId="3904"/>
            <ac:spMk id="6" creationId="{E9895AC1-28B5-D82D-A9DA-A442B0B00048}"/>
          </ac:spMkLst>
        </pc:spChg>
      </pc:sldChg>
      <pc:sldMasterChg chg="modSp modSldLayout">
        <pc:chgData name="Dmytro Nikolaienko" userId="761ab53c16046fb8" providerId="LiveId" clId="{5B480199-9200-4472-8506-EA0D56FA1447}" dt="2023-11-14T18:06:24.136" v="4200"/>
        <pc:sldMasterMkLst>
          <pc:docMk/>
          <pc:sldMasterMk cId="3067668650" sldId="2147483768"/>
        </pc:sldMasterMkLst>
        <pc:spChg chg="mod">
          <ac:chgData name="Dmytro Nikolaienko" userId="761ab53c16046fb8" providerId="LiveId" clId="{5B480199-9200-4472-8506-EA0D56FA1447}" dt="2023-11-14T18:06:24.136" v="4200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480199-9200-4472-8506-EA0D56FA1447}" dt="2023-11-14T18:06:24.136" v="4200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5B480199-9200-4472-8506-EA0D56FA1447}" dt="2023-11-14T18:06:24.136" v="4200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  <pc:docChgLst>
    <pc:chgData name="Dmytro Nikolaienko" userId="761ab53c16046fb8" providerId="LiveId" clId="{0F2CAC07-73C6-4D76-8978-962F9AEBAEC5}"/>
    <pc:docChg chg="custSel addSld delSld modSld sldOrd modMainMaster">
      <pc:chgData name="Dmytro Nikolaienko" userId="761ab53c16046fb8" providerId="LiveId" clId="{0F2CAC07-73C6-4D76-8978-962F9AEBAEC5}" dt="2023-11-22T18:15:34.043" v="1682" actId="20577"/>
      <pc:docMkLst>
        <pc:docMk/>
      </pc:docMkLst>
      <pc:sldChg chg="modSp mod">
        <pc:chgData name="Dmytro Nikolaienko" userId="761ab53c16046fb8" providerId="LiveId" clId="{0F2CAC07-73C6-4D76-8978-962F9AEBAEC5}" dt="2023-11-22T18:15:34.043" v="1682" actId="20577"/>
        <pc:sldMkLst>
          <pc:docMk/>
          <pc:sldMk cId="800962904" sldId="3825"/>
        </pc:sldMkLst>
        <pc:spChg chg="mod">
          <ac:chgData name="Dmytro Nikolaienko" userId="761ab53c16046fb8" providerId="LiveId" clId="{0F2CAC07-73C6-4D76-8978-962F9AEBAEC5}" dt="2023-11-22T18:15:34.043" v="1682" actId="20577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Dmytro Nikolaienko" userId="761ab53c16046fb8" providerId="LiveId" clId="{0F2CAC07-73C6-4D76-8978-962F9AEBAEC5}" dt="2023-11-22T18:15:12.020" v="1681"/>
        <pc:sldMkLst>
          <pc:docMk/>
          <pc:sldMk cId="55160260" sldId="3826"/>
        </pc:sldMkLst>
        <pc:spChg chg="mod">
          <ac:chgData name="Dmytro Nikolaienko" userId="761ab53c16046fb8" providerId="LiveId" clId="{0F2CAC07-73C6-4D76-8978-962F9AEBAEC5}" dt="2023-11-22T18:14:06.703" v="1677" actId="20577"/>
          <ac:spMkLst>
            <pc:docMk/>
            <pc:sldMk cId="55160260" sldId="3826"/>
            <ac:spMk id="3" creationId="{869C3FD2-AF88-4EF1-AFB7-5D31BD5AA0BF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55160260" sldId="3826"/>
            <ac:spMk id="5" creationId="{A4A2B84E-2163-44C1-99D0-6F162AEA82E9}"/>
          </ac:spMkLst>
        </pc:spChg>
      </pc:sldChg>
      <pc:sldChg chg="modSp mod">
        <pc:chgData name="Dmytro Nikolaienko" userId="761ab53c16046fb8" providerId="LiveId" clId="{0F2CAC07-73C6-4D76-8978-962F9AEBAEC5}" dt="2023-11-22T18:15:12.020" v="1681"/>
        <pc:sldMkLst>
          <pc:docMk/>
          <pc:sldMk cId="1002193766" sldId="3827"/>
        </pc:sldMkLst>
        <pc:spChg chg="mod">
          <ac:chgData name="Dmytro Nikolaienko" userId="761ab53c16046fb8" providerId="LiveId" clId="{0F2CAC07-73C6-4D76-8978-962F9AEBAEC5}" dt="2023-11-22T17:50:27.078" v="247" actId="20577"/>
          <ac:spMkLst>
            <pc:docMk/>
            <pc:sldMk cId="1002193766" sldId="3827"/>
            <ac:spMk id="5" creationId="{B67B1E24-2840-4BB0-AE5A-2320A01CB80F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1002193766" sldId="3827"/>
            <ac:spMk id="15" creationId="{96B342A5-1683-4650-BB07-B98D8B23C1FC}"/>
          </ac:spMkLst>
        </pc:spChg>
      </pc:sldChg>
      <pc:sldChg chg="del">
        <pc:chgData name="Dmytro Nikolaienko" userId="761ab53c16046fb8" providerId="LiveId" clId="{0F2CAC07-73C6-4D76-8978-962F9AEBAEC5}" dt="2023-11-22T18:13:20.672" v="1614" actId="47"/>
        <pc:sldMkLst>
          <pc:docMk/>
          <pc:sldMk cId="4283594893" sldId="3828"/>
        </pc:sldMkLst>
      </pc:sldChg>
      <pc:sldChg chg="modSp">
        <pc:chgData name="Dmytro Nikolaienko" userId="761ab53c16046fb8" providerId="LiveId" clId="{0F2CAC07-73C6-4D76-8978-962F9AEBAEC5}" dt="2023-11-22T18:15:12.020" v="1681"/>
        <pc:sldMkLst>
          <pc:docMk/>
          <pc:sldMk cId="962258905" sldId="3834"/>
        </pc:sldMkLst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962258905" sldId="3834"/>
            <ac:spMk id="5" creationId="{C75D06EF-9416-46F7-8230-B49EE1269F53}"/>
          </ac:spMkLst>
        </pc:spChg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1610641967" sldId="3904"/>
        </pc:sldMkLst>
      </pc:sldChg>
      <pc:sldChg chg="del">
        <pc:chgData name="Dmytro Nikolaienko" userId="761ab53c16046fb8" providerId="LiveId" clId="{0F2CAC07-73C6-4D76-8978-962F9AEBAEC5}" dt="2023-11-22T17:48:24.481" v="43" actId="47"/>
        <pc:sldMkLst>
          <pc:docMk/>
          <pc:sldMk cId="3043326521" sldId="3905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735910550" sldId="3934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23341088" sldId="3935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560446911" sldId="3936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1270635304" sldId="3937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1543884997" sldId="3938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661727760" sldId="3939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010326482" sldId="3940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702037693" sldId="3942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2662584055" sldId="3943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1062939404" sldId="3944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2767925498" sldId="3945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1130848172" sldId="3946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2362135933" sldId="3947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755405106" sldId="3948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63740754" sldId="3949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3244339367" sldId="3950"/>
        </pc:sldMkLst>
      </pc:sldChg>
      <pc:sldChg chg="del">
        <pc:chgData name="Dmytro Nikolaienko" userId="761ab53c16046fb8" providerId="LiveId" clId="{0F2CAC07-73C6-4D76-8978-962F9AEBAEC5}" dt="2023-11-22T18:13:01.381" v="1601" actId="47"/>
        <pc:sldMkLst>
          <pc:docMk/>
          <pc:sldMk cId="2535598600" sldId="3951"/>
        </pc:sldMkLst>
      </pc:sldChg>
      <pc:sldChg chg="addSp delSp modSp new mod">
        <pc:chgData name="Dmytro Nikolaienko" userId="761ab53c16046fb8" providerId="LiveId" clId="{0F2CAC07-73C6-4D76-8978-962F9AEBAEC5}" dt="2023-11-22T18:15:12.020" v="1681"/>
        <pc:sldMkLst>
          <pc:docMk/>
          <pc:sldMk cId="3403547894" sldId="3952"/>
        </pc:sldMkLst>
        <pc:spChg chg="mod">
          <ac:chgData name="Dmytro Nikolaienko" userId="761ab53c16046fb8" providerId="LiveId" clId="{0F2CAC07-73C6-4D76-8978-962F9AEBAEC5}" dt="2023-11-22T17:51:11.285" v="313" actId="20577"/>
          <ac:spMkLst>
            <pc:docMk/>
            <pc:sldMk cId="3403547894" sldId="3952"/>
            <ac:spMk id="2" creationId="{4A7CE92D-AABF-BDDB-B6E0-F4FA7B4FD55D}"/>
          </ac:spMkLst>
        </pc:spChg>
        <pc:spChg chg="mod">
          <ac:chgData name="Dmytro Nikolaienko" userId="761ab53c16046fb8" providerId="LiveId" clId="{0F2CAC07-73C6-4D76-8978-962F9AEBAEC5}" dt="2023-11-22T17:57:22.046" v="904" actId="20577"/>
          <ac:spMkLst>
            <pc:docMk/>
            <pc:sldMk cId="3403547894" sldId="3952"/>
            <ac:spMk id="3" creationId="{5546E503-722D-0C0C-592F-7B504A7F92F4}"/>
          </ac:spMkLst>
        </pc:spChg>
        <pc:spChg chg="del">
          <ac:chgData name="Dmytro Nikolaienko" userId="761ab53c16046fb8" providerId="LiveId" clId="{0F2CAC07-73C6-4D76-8978-962F9AEBAEC5}" dt="2023-11-22T17:48:32.308" v="45"/>
          <ac:spMkLst>
            <pc:docMk/>
            <pc:sldMk cId="3403547894" sldId="3952"/>
            <ac:spMk id="4" creationId="{B82CA5B5-E3B4-46D0-A1FA-33165BE0DE52}"/>
          </ac:spMkLst>
        </pc:spChg>
        <pc:spChg chg="del">
          <ac:chgData name="Dmytro Nikolaienko" userId="761ab53c16046fb8" providerId="LiveId" clId="{0F2CAC07-73C6-4D76-8978-962F9AEBAEC5}" dt="2023-11-22T17:50:32.384" v="248" actId="478"/>
          <ac:spMkLst>
            <pc:docMk/>
            <pc:sldMk cId="3403547894" sldId="3952"/>
            <ac:spMk id="5" creationId="{5E6C40F9-C2CE-B655-39DA-66C38A1990A9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3403547894" sldId="3952"/>
            <ac:spMk id="6" creationId="{8F2DDC4C-857F-ADD7-96CC-F6F65770CA46}"/>
          </ac:spMkLst>
        </pc:spChg>
        <pc:picChg chg="add mod">
          <ac:chgData name="Dmytro Nikolaienko" userId="761ab53c16046fb8" providerId="LiveId" clId="{0F2CAC07-73C6-4D76-8978-962F9AEBAEC5}" dt="2023-11-22T17:56:44.952" v="808" actId="14100"/>
          <ac:picMkLst>
            <pc:docMk/>
            <pc:sldMk cId="3403547894" sldId="3952"/>
            <ac:picMk id="1026" creationId="{E4AB063A-985E-4C6B-37AD-495177748CF6}"/>
          </ac:picMkLst>
        </pc:picChg>
      </pc:sldChg>
      <pc:sldChg chg="new del ord">
        <pc:chgData name="Dmytro Nikolaienko" userId="761ab53c16046fb8" providerId="LiveId" clId="{0F2CAC07-73C6-4D76-8978-962F9AEBAEC5}" dt="2023-11-22T18:13:01.381" v="1601" actId="47"/>
        <pc:sldMkLst>
          <pc:docMk/>
          <pc:sldMk cId="3126747625" sldId="3953"/>
        </pc:sldMkLst>
      </pc:sldChg>
      <pc:sldChg chg="delSp modSp new mod">
        <pc:chgData name="Dmytro Nikolaienko" userId="761ab53c16046fb8" providerId="LiveId" clId="{0F2CAC07-73C6-4D76-8978-962F9AEBAEC5}" dt="2023-11-22T18:15:12.020" v="1681"/>
        <pc:sldMkLst>
          <pc:docMk/>
          <pc:sldMk cId="1788681414" sldId="3954"/>
        </pc:sldMkLst>
        <pc:spChg chg="mod">
          <ac:chgData name="Dmytro Nikolaienko" userId="761ab53c16046fb8" providerId="LiveId" clId="{0F2CAC07-73C6-4D76-8978-962F9AEBAEC5}" dt="2023-11-22T17:51:30.066" v="327" actId="20577"/>
          <ac:spMkLst>
            <pc:docMk/>
            <pc:sldMk cId="1788681414" sldId="3954"/>
            <ac:spMk id="2" creationId="{80CF6D02-EDC5-F41C-E8DD-AE88869CA2A6}"/>
          </ac:spMkLst>
        </pc:spChg>
        <pc:spChg chg="del">
          <ac:chgData name="Dmytro Nikolaienko" userId="761ab53c16046fb8" providerId="LiveId" clId="{0F2CAC07-73C6-4D76-8978-962F9AEBAEC5}" dt="2023-11-22T17:51:33.607" v="328" actId="478"/>
          <ac:spMkLst>
            <pc:docMk/>
            <pc:sldMk cId="1788681414" sldId="3954"/>
            <ac:spMk id="3" creationId="{FAA645BB-B83B-6B55-5623-8740EFC6BFD3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1788681414" sldId="3954"/>
            <ac:spMk id="4" creationId="{7725D226-3E52-B8BF-2D10-80E549078C8C}"/>
          </ac:spMkLst>
        </pc:spChg>
        <pc:spChg chg="mod">
          <ac:chgData name="Dmytro Nikolaienko" userId="761ab53c16046fb8" providerId="LiveId" clId="{0F2CAC07-73C6-4D76-8978-962F9AEBAEC5}" dt="2023-11-22T17:55:58.495" v="807" actId="20577"/>
          <ac:spMkLst>
            <pc:docMk/>
            <pc:sldMk cId="1788681414" sldId="3954"/>
            <ac:spMk id="6" creationId="{37F8C542-D850-E1BC-F458-0300E191D1F5}"/>
          </ac:spMkLst>
        </pc:spChg>
      </pc:sldChg>
      <pc:sldChg chg="addSp delSp modSp new mod">
        <pc:chgData name="Dmytro Nikolaienko" userId="761ab53c16046fb8" providerId="LiveId" clId="{0F2CAC07-73C6-4D76-8978-962F9AEBAEC5}" dt="2023-11-22T18:15:12.020" v="1681"/>
        <pc:sldMkLst>
          <pc:docMk/>
          <pc:sldMk cId="1473403016" sldId="3955"/>
        </pc:sldMkLst>
        <pc:spChg chg="mod">
          <ac:chgData name="Dmytro Nikolaienko" userId="761ab53c16046fb8" providerId="LiveId" clId="{0F2CAC07-73C6-4D76-8978-962F9AEBAEC5}" dt="2023-11-22T17:57:43.383" v="915" actId="20577"/>
          <ac:spMkLst>
            <pc:docMk/>
            <pc:sldMk cId="1473403016" sldId="3955"/>
            <ac:spMk id="2" creationId="{FA8D0D87-8F11-E021-68C5-F8CC9310C5DA}"/>
          </ac:spMkLst>
        </pc:spChg>
        <pc:spChg chg="mod">
          <ac:chgData name="Dmytro Nikolaienko" userId="761ab53c16046fb8" providerId="LiveId" clId="{0F2CAC07-73C6-4D76-8978-962F9AEBAEC5}" dt="2023-11-22T18:03:06.689" v="1117" actId="14100"/>
          <ac:spMkLst>
            <pc:docMk/>
            <pc:sldMk cId="1473403016" sldId="3955"/>
            <ac:spMk id="3" creationId="{6BEBCC84-582C-8430-E286-E0C0068ACD85}"/>
          </ac:spMkLst>
        </pc:spChg>
        <pc:spChg chg="del">
          <ac:chgData name="Dmytro Nikolaienko" userId="761ab53c16046fb8" providerId="LiveId" clId="{0F2CAC07-73C6-4D76-8978-962F9AEBAEC5}" dt="2023-11-22T18:02:54.558" v="1110"/>
          <ac:spMkLst>
            <pc:docMk/>
            <pc:sldMk cId="1473403016" sldId="3955"/>
            <ac:spMk id="4" creationId="{10FA23FC-A74F-DC37-E7FE-5DCA91399561}"/>
          </ac:spMkLst>
        </pc:spChg>
        <pc:spChg chg="del">
          <ac:chgData name="Dmytro Nikolaienko" userId="761ab53c16046fb8" providerId="LiveId" clId="{0F2CAC07-73C6-4D76-8978-962F9AEBAEC5}" dt="2023-11-22T17:58:16.479" v="916" actId="478"/>
          <ac:spMkLst>
            <pc:docMk/>
            <pc:sldMk cId="1473403016" sldId="3955"/>
            <ac:spMk id="5" creationId="{107DEB04-A1F6-9DB1-91BF-F8BA71525477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1473403016" sldId="3955"/>
            <ac:spMk id="6" creationId="{988E9FC7-40CA-F1AE-2305-A75D073723B1}"/>
          </ac:spMkLst>
        </pc:spChg>
        <pc:picChg chg="add mod">
          <ac:chgData name="Dmytro Nikolaienko" userId="761ab53c16046fb8" providerId="LiveId" clId="{0F2CAC07-73C6-4D76-8978-962F9AEBAEC5}" dt="2023-11-22T18:03:09.551" v="1118" actId="14100"/>
          <ac:picMkLst>
            <pc:docMk/>
            <pc:sldMk cId="1473403016" sldId="3955"/>
            <ac:picMk id="3074" creationId="{0E53D53F-2A7B-C1E6-3360-A692F59A6D4F}"/>
          </ac:picMkLst>
        </pc:picChg>
      </pc:sldChg>
      <pc:sldChg chg="addSp delSp modSp new mod">
        <pc:chgData name="Dmytro Nikolaienko" userId="761ab53c16046fb8" providerId="LiveId" clId="{0F2CAC07-73C6-4D76-8978-962F9AEBAEC5}" dt="2023-11-22T18:15:12.020" v="1681"/>
        <pc:sldMkLst>
          <pc:docMk/>
          <pc:sldMk cId="51489431" sldId="3956"/>
        </pc:sldMkLst>
        <pc:spChg chg="mod">
          <ac:chgData name="Dmytro Nikolaienko" userId="761ab53c16046fb8" providerId="LiveId" clId="{0F2CAC07-73C6-4D76-8978-962F9AEBAEC5}" dt="2023-11-22T18:01:56.680" v="1109" actId="20577"/>
          <ac:spMkLst>
            <pc:docMk/>
            <pc:sldMk cId="51489431" sldId="3956"/>
            <ac:spMk id="2" creationId="{8205FAD7-4DCB-E221-69B5-024EB7359531}"/>
          </ac:spMkLst>
        </pc:spChg>
        <pc:spChg chg="del">
          <ac:chgData name="Dmytro Nikolaienko" userId="761ab53c16046fb8" providerId="LiveId" clId="{0F2CAC07-73C6-4D76-8978-962F9AEBAEC5}" dt="2023-11-22T18:01:44.657" v="1092" actId="478"/>
          <ac:spMkLst>
            <pc:docMk/>
            <pc:sldMk cId="51489431" sldId="3956"/>
            <ac:spMk id="3" creationId="{A3BAC95A-A0BF-569F-68FC-82F1BD3FEC99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51489431" sldId="3956"/>
            <ac:spMk id="4" creationId="{75F9B20D-F46C-3E9E-3B59-E1DF7A449453}"/>
          </ac:spMkLst>
        </pc:spChg>
        <pc:spChg chg="del">
          <ac:chgData name="Dmytro Nikolaienko" userId="761ab53c16046fb8" providerId="LiveId" clId="{0F2CAC07-73C6-4D76-8978-962F9AEBAEC5}" dt="2023-11-22T18:01:41.518" v="1091"/>
          <ac:spMkLst>
            <pc:docMk/>
            <pc:sldMk cId="51489431" sldId="3956"/>
            <ac:spMk id="6" creationId="{5C1ED1B3-CC36-B71A-306C-54AAF91B307D}"/>
          </ac:spMkLst>
        </pc:spChg>
        <pc:picChg chg="add mod">
          <ac:chgData name="Dmytro Nikolaienko" userId="761ab53c16046fb8" providerId="LiveId" clId="{0F2CAC07-73C6-4D76-8978-962F9AEBAEC5}" dt="2023-11-22T18:01:51.015" v="1094" actId="1076"/>
          <ac:picMkLst>
            <pc:docMk/>
            <pc:sldMk cId="51489431" sldId="3956"/>
            <ac:picMk id="2050" creationId="{67B17511-68CC-F152-0F47-DB3BF428FC5F}"/>
          </ac:picMkLst>
        </pc:picChg>
      </pc:sldChg>
      <pc:sldChg chg="addSp delSp modSp new mod">
        <pc:chgData name="Dmytro Nikolaienko" userId="761ab53c16046fb8" providerId="LiveId" clId="{0F2CAC07-73C6-4D76-8978-962F9AEBAEC5}" dt="2023-11-22T18:15:12.020" v="1681"/>
        <pc:sldMkLst>
          <pc:docMk/>
          <pc:sldMk cId="467791154" sldId="3957"/>
        </pc:sldMkLst>
        <pc:spChg chg="mod">
          <ac:chgData name="Dmytro Nikolaienko" userId="761ab53c16046fb8" providerId="LiveId" clId="{0F2CAC07-73C6-4D76-8978-962F9AEBAEC5}" dt="2023-11-22T18:05:04.288" v="1143" actId="20577"/>
          <ac:spMkLst>
            <pc:docMk/>
            <pc:sldMk cId="467791154" sldId="3957"/>
            <ac:spMk id="2" creationId="{E2DC620F-E082-2D61-FE5F-7CD8EA0CFED6}"/>
          </ac:spMkLst>
        </pc:spChg>
        <pc:spChg chg="mod">
          <ac:chgData name="Dmytro Nikolaienko" userId="761ab53c16046fb8" providerId="LiveId" clId="{0F2CAC07-73C6-4D76-8978-962F9AEBAEC5}" dt="2023-11-22T18:07:54.470" v="1365" actId="404"/>
          <ac:spMkLst>
            <pc:docMk/>
            <pc:sldMk cId="467791154" sldId="3957"/>
            <ac:spMk id="3" creationId="{5C8B3B6C-AE91-CF4F-36CC-AE47FB62C3C8}"/>
          </ac:spMkLst>
        </pc:spChg>
        <pc:spChg chg="del">
          <ac:chgData name="Dmytro Nikolaienko" userId="761ab53c16046fb8" providerId="LiveId" clId="{0F2CAC07-73C6-4D76-8978-962F9AEBAEC5}" dt="2023-11-22T18:06:50.948" v="1246"/>
          <ac:spMkLst>
            <pc:docMk/>
            <pc:sldMk cId="467791154" sldId="3957"/>
            <ac:spMk id="4" creationId="{1D4663D3-B5F1-EBFC-0BA1-BEEC3448C200}"/>
          </ac:spMkLst>
        </pc:spChg>
        <pc:spChg chg="del">
          <ac:chgData name="Dmytro Nikolaienko" userId="761ab53c16046fb8" providerId="LiveId" clId="{0F2CAC07-73C6-4D76-8978-962F9AEBAEC5}" dt="2023-11-22T18:06:42.064" v="1245" actId="478"/>
          <ac:spMkLst>
            <pc:docMk/>
            <pc:sldMk cId="467791154" sldId="3957"/>
            <ac:spMk id="5" creationId="{064D5C52-032C-6F59-2867-3A6FC173B13B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467791154" sldId="3957"/>
            <ac:spMk id="6" creationId="{F89714D2-5AAC-9883-F60E-6B3CE8B7A7F9}"/>
          </ac:spMkLst>
        </pc:spChg>
        <pc:picChg chg="add mod">
          <ac:chgData name="Dmytro Nikolaienko" userId="761ab53c16046fb8" providerId="LiveId" clId="{0F2CAC07-73C6-4D76-8978-962F9AEBAEC5}" dt="2023-11-22T18:06:50.948" v="1246"/>
          <ac:picMkLst>
            <pc:docMk/>
            <pc:sldMk cId="467791154" sldId="3957"/>
            <ac:picMk id="8" creationId="{7D6778C4-AB4C-F2C8-6454-180333EAC31B}"/>
          </ac:picMkLst>
        </pc:picChg>
      </pc:sldChg>
      <pc:sldChg chg="new del">
        <pc:chgData name="Dmytro Nikolaienko" userId="761ab53c16046fb8" providerId="LiveId" clId="{0F2CAC07-73C6-4D76-8978-962F9AEBAEC5}" dt="2023-11-22T18:04:52.244" v="1122" actId="47"/>
        <pc:sldMkLst>
          <pc:docMk/>
          <pc:sldMk cId="3818228609" sldId="3957"/>
        </pc:sldMkLst>
      </pc:sldChg>
      <pc:sldChg chg="delSp modSp new mod">
        <pc:chgData name="Dmytro Nikolaienko" userId="761ab53c16046fb8" providerId="LiveId" clId="{0F2CAC07-73C6-4D76-8978-962F9AEBAEC5}" dt="2023-11-22T18:15:12.020" v="1681"/>
        <pc:sldMkLst>
          <pc:docMk/>
          <pc:sldMk cId="1255719647" sldId="3958"/>
        </pc:sldMkLst>
        <pc:spChg chg="mod">
          <ac:chgData name="Dmytro Nikolaienko" userId="761ab53c16046fb8" providerId="LiveId" clId="{0F2CAC07-73C6-4D76-8978-962F9AEBAEC5}" dt="2023-11-22T18:10:47.456" v="1381" actId="20577"/>
          <ac:spMkLst>
            <pc:docMk/>
            <pc:sldMk cId="1255719647" sldId="3958"/>
            <ac:spMk id="2" creationId="{0F85AF63-11B9-05AE-A856-75A687A59CC5}"/>
          </ac:spMkLst>
        </pc:spChg>
        <pc:spChg chg="del">
          <ac:chgData name="Dmytro Nikolaienko" userId="761ab53c16046fb8" providerId="LiveId" clId="{0F2CAC07-73C6-4D76-8978-962F9AEBAEC5}" dt="2023-11-22T18:12:44.464" v="1600" actId="478"/>
          <ac:spMkLst>
            <pc:docMk/>
            <pc:sldMk cId="1255719647" sldId="3958"/>
            <ac:spMk id="3" creationId="{31F02A97-1F09-CB13-0C23-9E8ADC3A7604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1255719647" sldId="3958"/>
            <ac:spMk id="4" creationId="{42B75B6F-DB7D-BAF7-5CE9-8B83731A1499}"/>
          </ac:spMkLst>
        </pc:spChg>
        <pc:spChg chg="mod">
          <ac:chgData name="Dmytro Nikolaienko" userId="761ab53c16046fb8" providerId="LiveId" clId="{0F2CAC07-73C6-4D76-8978-962F9AEBAEC5}" dt="2023-11-22T18:12:39.563" v="1599" actId="20577"/>
          <ac:spMkLst>
            <pc:docMk/>
            <pc:sldMk cId="1255719647" sldId="3958"/>
            <ac:spMk id="6" creationId="{81FF4516-2B6A-16D1-FFA4-AA58A4C029E1}"/>
          </ac:spMkLst>
        </pc:spChg>
      </pc:sldChg>
      <pc:sldChg chg="addSp delSp modSp add">
        <pc:chgData name="Dmytro Nikolaienko" userId="761ab53c16046fb8" providerId="LiveId" clId="{0F2CAC07-73C6-4D76-8978-962F9AEBAEC5}" dt="2023-11-22T18:15:12.020" v="1681"/>
        <pc:sldMkLst>
          <pc:docMk/>
          <pc:sldMk cId="133173593" sldId="3959"/>
        </pc:sldMkLst>
        <pc:spChg chg="add del mod">
          <ac:chgData name="Dmytro Nikolaienko" userId="761ab53c16046fb8" providerId="LiveId" clId="{0F2CAC07-73C6-4D76-8978-962F9AEBAEC5}" dt="2023-11-22T18:15:01.200" v="1680"/>
          <ac:spMkLst>
            <pc:docMk/>
            <pc:sldMk cId="133173593" sldId="3959"/>
            <ac:spMk id="3" creationId="{AEF93426-3BA3-9F6C-B618-B178A081CB13}"/>
          </ac:spMkLst>
        </pc:spChg>
        <pc:spChg chg="mod">
          <ac:chgData name="Dmytro Nikolaienko" userId="761ab53c16046fb8" providerId="LiveId" clId="{0F2CAC07-73C6-4D76-8978-962F9AEBAEC5}" dt="2023-11-22T18:15:12.020" v="1681"/>
          <ac:spMkLst>
            <pc:docMk/>
            <pc:sldMk cId="133173593" sldId="3959"/>
            <ac:spMk id="4" creationId="{75F9B20D-F46C-3E9E-3B59-E1DF7A449453}"/>
          </ac:spMkLst>
        </pc:spChg>
        <pc:picChg chg="del">
          <ac:chgData name="Dmytro Nikolaienko" userId="761ab53c16046fb8" providerId="LiveId" clId="{0F2CAC07-73C6-4D76-8978-962F9AEBAEC5}" dt="2023-11-22T18:15:00.111" v="1679" actId="478"/>
          <ac:picMkLst>
            <pc:docMk/>
            <pc:sldMk cId="133173593" sldId="3959"/>
            <ac:picMk id="2050" creationId="{67B17511-68CC-F152-0F47-DB3BF428FC5F}"/>
          </ac:picMkLst>
        </pc:picChg>
        <pc:picChg chg="add mod">
          <ac:chgData name="Dmytro Nikolaienko" userId="761ab53c16046fb8" providerId="LiveId" clId="{0F2CAC07-73C6-4D76-8978-962F9AEBAEC5}" dt="2023-11-22T18:15:01.200" v="1680"/>
          <ac:picMkLst>
            <pc:docMk/>
            <pc:sldMk cId="133173593" sldId="3959"/>
            <ac:picMk id="4098" creationId="{8E534EC7-D577-D93D-56E7-ADB532B3CE2F}"/>
          </ac:picMkLst>
        </pc:picChg>
      </pc:sldChg>
      <pc:sldMasterChg chg="modSp modSldLayout">
        <pc:chgData name="Dmytro Nikolaienko" userId="761ab53c16046fb8" providerId="LiveId" clId="{0F2CAC07-73C6-4D76-8978-962F9AEBAEC5}" dt="2023-11-22T18:15:12.020" v="1681"/>
        <pc:sldMasterMkLst>
          <pc:docMk/>
          <pc:sldMasterMk cId="3067668650" sldId="2147483768"/>
        </pc:sldMasterMkLst>
        <pc:spChg chg="mod">
          <ac:chgData name="Dmytro Nikolaienko" userId="761ab53c16046fb8" providerId="LiveId" clId="{0F2CAC07-73C6-4D76-8978-962F9AEBAEC5}" dt="2023-11-22T18:15:12.020" v="1681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0F2CAC07-73C6-4D76-8978-962F9AEBAEC5}" dt="2023-11-22T18:15:12.020" v="1681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0F2CAC07-73C6-4D76-8978-962F9AEBAEC5}" dt="2023-11-22T18:15:12.020" v="1681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  <pc:docChgLst>
    <pc:chgData name="Dmytro Nikolaienko" userId="761ab53c16046fb8" providerId="LiveId" clId="{19D65970-10FF-4DA4-9426-C563EC906FE4}"/>
    <pc:docChg chg="undo custSel addSld delSld modSld sldOrd modMainMaster">
      <pc:chgData name="Dmytro Nikolaienko" userId="761ab53c16046fb8" providerId="LiveId" clId="{19D65970-10FF-4DA4-9426-C563EC906FE4}" dt="2023-11-22T17:32:38.424" v="2517" actId="47"/>
      <pc:docMkLst>
        <pc:docMk/>
      </pc:docMkLst>
      <pc:sldChg chg="modSp mod">
        <pc:chgData name="Dmytro Nikolaienko" userId="761ab53c16046fb8" providerId="LiveId" clId="{19D65970-10FF-4DA4-9426-C563EC906FE4}" dt="2023-11-22T17:29:58.930" v="2352" actId="313"/>
        <pc:sldMkLst>
          <pc:docMk/>
          <pc:sldMk cId="800962904" sldId="3825"/>
        </pc:sldMkLst>
        <pc:spChg chg="mod">
          <ac:chgData name="Dmytro Nikolaienko" userId="761ab53c16046fb8" providerId="LiveId" clId="{19D65970-10FF-4DA4-9426-C563EC906FE4}" dt="2023-11-22T17:29:58.930" v="2352" actId="313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Dmytro Nikolaienko" userId="761ab53c16046fb8" providerId="LiveId" clId="{19D65970-10FF-4DA4-9426-C563EC906FE4}" dt="2023-11-22T17:31:13.880" v="2416" actId="20577"/>
        <pc:sldMkLst>
          <pc:docMk/>
          <pc:sldMk cId="55160260" sldId="3826"/>
        </pc:sldMkLst>
        <pc:spChg chg="mod">
          <ac:chgData name="Dmytro Nikolaienko" userId="761ab53c16046fb8" providerId="LiveId" clId="{19D65970-10FF-4DA4-9426-C563EC906FE4}" dt="2023-11-22T17:31:13.880" v="2416" actId="20577"/>
          <ac:spMkLst>
            <pc:docMk/>
            <pc:sldMk cId="55160260" sldId="3826"/>
            <ac:spMk id="3" creationId="{869C3FD2-AF88-4EF1-AFB7-5D31BD5AA0BF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55160260" sldId="3826"/>
            <ac:spMk id="5" creationId="{A4A2B84E-2163-44C1-99D0-6F162AEA82E9}"/>
          </ac:spMkLst>
        </pc:spChg>
      </pc:sldChg>
      <pc:sldChg chg="modSp mod">
        <pc:chgData name="Dmytro Nikolaienko" userId="761ab53c16046fb8" providerId="LiveId" clId="{19D65970-10FF-4DA4-9426-C563EC906FE4}" dt="2023-11-22T17:30:18.676" v="2353"/>
        <pc:sldMkLst>
          <pc:docMk/>
          <pc:sldMk cId="1002193766" sldId="3827"/>
        </pc:sldMkLst>
        <pc:spChg chg="mod">
          <ac:chgData name="Dmytro Nikolaienko" userId="761ab53c16046fb8" providerId="LiveId" clId="{19D65970-10FF-4DA4-9426-C563EC906FE4}" dt="2023-11-22T17:26:53.519" v="2169" actId="20577"/>
          <ac:spMkLst>
            <pc:docMk/>
            <pc:sldMk cId="1002193766" sldId="3827"/>
            <ac:spMk id="5" creationId="{B67B1E24-2840-4BB0-AE5A-2320A01CB80F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002193766" sldId="3827"/>
            <ac:spMk id="15" creationId="{96B342A5-1683-4650-BB07-B98D8B23C1FC}"/>
          </ac:spMkLst>
        </pc:spChg>
      </pc:sldChg>
      <pc:sldChg chg="modSp mod">
        <pc:chgData name="Dmytro Nikolaienko" userId="761ab53c16046fb8" providerId="LiveId" clId="{19D65970-10FF-4DA4-9426-C563EC906FE4}" dt="2023-11-22T17:27:02.094" v="2183" actId="20577"/>
        <pc:sldMkLst>
          <pc:docMk/>
          <pc:sldMk cId="4283594893" sldId="3828"/>
        </pc:sldMkLst>
        <pc:spChg chg="mod">
          <ac:chgData name="Dmytro Nikolaienko" userId="761ab53c16046fb8" providerId="LiveId" clId="{19D65970-10FF-4DA4-9426-C563EC906FE4}" dt="2023-11-22T17:27:02.094" v="2183" actId="20577"/>
          <ac:spMkLst>
            <pc:docMk/>
            <pc:sldMk cId="4283594893" sldId="3828"/>
            <ac:spMk id="2" creationId="{1EFC037F-9B04-45A9-8AE6-A8517884947F}"/>
          </ac:spMkLst>
        </pc:spChg>
      </pc:sldChg>
      <pc:sldChg chg="modSp">
        <pc:chgData name="Dmytro Nikolaienko" userId="761ab53c16046fb8" providerId="LiveId" clId="{19D65970-10FF-4DA4-9426-C563EC906FE4}" dt="2023-11-22T17:30:18.676" v="2353"/>
        <pc:sldMkLst>
          <pc:docMk/>
          <pc:sldMk cId="962258905" sldId="3834"/>
        </pc:sldMkLst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962258905" sldId="3834"/>
            <ac:spMk id="5" creationId="{C75D06EF-9416-46F7-8230-B49EE1269F53}"/>
          </ac:spMkLst>
        </pc:spChg>
      </pc:sldChg>
      <pc:sldChg chg="modSp mod">
        <pc:chgData name="Dmytro Nikolaienko" userId="761ab53c16046fb8" providerId="LiveId" clId="{19D65970-10FF-4DA4-9426-C563EC906FE4}" dt="2023-11-22T17:30:18.676" v="2353"/>
        <pc:sldMkLst>
          <pc:docMk/>
          <pc:sldMk cId="1610641967" sldId="3904"/>
        </pc:sldMkLst>
        <pc:spChg chg="mod">
          <ac:chgData name="Dmytro Nikolaienko" userId="761ab53c16046fb8" providerId="LiveId" clId="{19D65970-10FF-4DA4-9426-C563EC906FE4}" dt="2023-11-22T16:37:01.500" v="869" actId="2711"/>
          <ac:spMkLst>
            <pc:docMk/>
            <pc:sldMk cId="1610641967" sldId="3904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610641967" sldId="3904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7:27:36.257" v="2210" actId="20577"/>
          <ac:spMkLst>
            <pc:docMk/>
            <pc:sldMk cId="1610641967" sldId="3904"/>
            <ac:spMk id="6" creationId="{144764CC-E259-8975-29E9-2576EE399120}"/>
          </ac:spMkLst>
        </pc:spChg>
      </pc:sldChg>
      <pc:sldChg chg="modSp mod">
        <pc:chgData name="Dmytro Nikolaienko" userId="761ab53c16046fb8" providerId="LiveId" clId="{19D65970-10FF-4DA4-9426-C563EC906FE4}" dt="2023-11-22T17:30:18.676" v="2353"/>
        <pc:sldMkLst>
          <pc:docMk/>
          <pc:sldMk cId="3043326521" sldId="3905"/>
        </pc:sldMkLst>
        <pc:spChg chg="mod">
          <ac:chgData name="Dmytro Nikolaienko" userId="761ab53c16046fb8" providerId="LiveId" clId="{19D65970-10FF-4DA4-9426-C563EC906FE4}" dt="2023-11-22T17:27:09.941" v="2197" actId="20577"/>
          <ac:spMkLst>
            <pc:docMk/>
            <pc:sldMk cId="3043326521" sldId="3905"/>
            <ac:spMk id="2" creationId="{37C41F4C-FB5F-9BF0-DEE7-855462DD56E9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3043326521" sldId="3905"/>
            <ac:spMk id="4" creationId="{3BE1918C-A675-E3BB-0B99-B13BF9E1511B}"/>
          </ac:spMkLst>
        </pc:spChg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05323613" sldId="3906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427426625" sldId="3907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312982833" sldId="3908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654162771" sldId="3909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933467437" sldId="3910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3910704625" sldId="3912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401688427" sldId="3913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008114704" sldId="3914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451871030" sldId="3915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3903966531" sldId="3916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728852818" sldId="3917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3552571909" sldId="3918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645634812" sldId="3919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481024586" sldId="3920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030014228" sldId="3921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704888377" sldId="3922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670624058" sldId="3923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212391903" sldId="3924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2275521755" sldId="3925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793086537" sldId="3926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198886032" sldId="3927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788266344" sldId="3928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37666512" sldId="3929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3839948086" sldId="3930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1162557891" sldId="3931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589163766" sldId="3932"/>
        </pc:sldMkLst>
      </pc:sldChg>
      <pc:sldChg chg="del">
        <pc:chgData name="Dmytro Nikolaienko" userId="761ab53c16046fb8" providerId="LiveId" clId="{19D65970-10FF-4DA4-9426-C563EC906FE4}" dt="2023-11-22T17:25:52.916" v="2087" actId="47"/>
        <pc:sldMkLst>
          <pc:docMk/>
          <pc:sldMk cId="3646388694" sldId="3933"/>
        </pc:sldMkLst>
      </pc:sldChg>
      <pc:sldChg chg="modSp add mod">
        <pc:chgData name="Dmytro Nikolaienko" userId="761ab53c16046fb8" providerId="LiveId" clId="{19D65970-10FF-4DA4-9426-C563EC906FE4}" dt="2023-11-22T17:30:18.676" v="2353"/>
        <pc:sldMkLst>
          <pc:docMk/>
          <pc:sldMk cId="735910550" sldId="3934"/>
        </pc:sldMkLst>
        <pc:spChg chg="mod">
          <ac:chgData name="Dmytro Nikolaienko" userId="761ab53c16046fb8" providerId="LiveId" clId="{19D65970-10FF-4DA4-9426-C563EC906FE4}" dt="2023-11-22T17:27:49.718" v="2221" actId="20577"/>
          <ac:spMkLst>
            <pc:docMk/>
            <pc:sldMk cId="735910550" sldId="3934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735910550" sldId="3934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6:37:10.614" v="871" actId="2711"/>
          <ac:spMkLst>
            <pc:docMk/>
            <pc:sldMk cId="735910550" sldId="3934"/>
            <ac:spMk id="6" creationId="{144764CC-E259-8975-29E9-2576EE399120}"/>
          </ac:spMkLst>
        </pc:spChg>
      </pc:sldChg>
      <pc:sldChg chg="modSp add mod">
        <pc:chgData name="Dmytro Nikolaienko" userId="761ab53c16046fb8" providerId="LiveId" clId="{19D65970-10FF-4DA4-9426-C563EC906FE4}" dt="2023-11-22T17:30:18.676" v="2353"/>
        <pc:sldMkLst>
          <pc:docMk/>
          <pc:sldMk cId="323341088" sldId="3935"/>
        </pc:sldMkLst>
        <pc:spChg chg="mod">
          <ac:chgData name="Dmytro Nikolaienko" userId="761ab53c16046fb8" providerId="LiveId" clId="{19D65970-10FF-4DA4-9426-C563EC906FE4}" dt="2023-11-22T16:37:16.220" v="872" actId="2711"/>
          <ac:spMkLst>
            <pc:docMk/>
            <pc:sldMk cId="323341088" sldId="3935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323341088" sldId="3935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6:37:19.204" v="874" actId="27636"/>
          <ac:spMkLst>
            <pc:docMk/>
            <pc:sldMk cId="323341088" sldId="3935"/>
            <ac:spMk id="6" creationId="{144764CC-E259-8975-29E9-2576EE399120}"/>
          </ac:spMkLst>
        </pc:spChg>
      </pc:sldChg>
      <pc:sldChg chg="new del">
        <pc:chgData name="Dmytro Nikolaienko" userId="761ab53c16046fb8" providerId="LiveId" clId="{19D65970-10FF-4DA4-9426-C563EC906FE4}" dt="2023-11-20T16:56:52.497" v="185" actId="47"/>
        <pc:sldMkLst>
          <pc:docMk/>
          <pc:sldMk cId="615068926" sldId="3936"/>
        </pc:sldMkLst>
      </pc:sldChg>
      <pc:sldChg chg="addSp delSp modSp new mod ord">
        <pc:chgData name="Dmytro Nikolaienko" userId="761ab53c16046fb8" providerId="LiveId" clId="{19D65970-10FF-4DA4-9426-C563EC906FE4}" dt="2023-11-22T17:30:52.623" v="2375"/>
        <pc:sldMkLst>
          <pc:docMk/>
          <pc:sldMk cId="3560446911" sldId="3936"/>
        </pc:sldMkLst>
        <pc:spChg chg="mod">
          <ac:chgData name="Dmytro Nikolaienko" userId="761ab53c16046fb8" providerId="LiveId" clId="{19D65970-10FF-4DA4-9426-C563EC906FE4}" dt="2023-11-22T17:30:47.141" v="2373" actId="20577"/>
          <ac:spMkLst>
            <pc:docMk/>
            <pc:sldMk cId="3560446911" sldId="3936"/>
            <ac:spMk id="2" creationId="{93D47731-CDCD-5B97-2A4B-63F3BCC70386}"/>
          </ac:spMkLst>
        </pc:spChg>
        <pc:spChg chg="mod">
          <ac:chgData name="Dmytro Nikolaienko" userId="761ab53c16046fb8" providerId="LiveId" clId="{19D65970-10FF-4DA4-9426-C563EC906FE4}" dt="2023-11-22T16:37:29.030" v="876" actId="2711"/>
          <ac:spMkLst>
            <pc:docMk/>
            <pc:sldMk cId="3560446911" sldId="3936"/>
            <ac:spMk id="3" creationId="{7D6B4060-0E45-6F9C-52DE-B5BF48E98C10}"/>
          </ac:spMkLst>
        </pc:spChg>
        <pc:spChg chg="del">
          <ac:chgData name="Dmytro Nikolaienko" userId="761ab53c16046fb8" providerId="LiveId" clId="{19D65970-10FF-4DA4-9426-C563EC906FE4}" dt="2023-11-20T16:56:59.837" v="187"/>
          <ac:spMkLst>
            <pc:docMk/>
            <pc:sldMk cId="3560446911" sldId="3936"/>
            <ac:spMk id="4" creationId="{F1BC6F14-0E33-C564-E75D-D1936E96E63A}"/>
          </ac:spMkLst>
        </pc:spChg>
        <pc:spChg chg="del">
          <ac:chgData name="Dmytro Nikolaienko" userId="761ab53c16046fb8" providerId="LiveId" clId="{19D65970-10FF-4DA4-9426-C563EC906FE4}" dt="2023-11-20T16:57:18.537" v="189" actId="478"/>
          <ac:spMkLst>
            <pc:docMk/>
            <pc:sldMk cId="3560446911" sldId="3936"/>
            <ac:spMk id="5" creationId="{65441BEC-8276-BA43-1F15-1B6B5127F05F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3560446911" sldId="3936"/>
            <ac:spMk id="6" creationId="{A0622F0A-A141-E4FC-2B05-F0B4680D6EFB}"/>
          </ac:spMkLst>
        </pc:spChg>
        <pc:picChg chg="add mod">
          <ac:chgData name="Dmytro Nikolaienko" userId="761ab53c16046fb8" providerId="LiveId" clId="{19D65970-10FF-4DA4-9426-C563EC906FE4}" dt="2023-11-20T16:56:59.837" v="187"/>
          <ac:picMkLst>
            <pc:docMk/>
            <pc:sldMk cId="3560446911" sldId="3936"/>
            <ac:picMk id="1026" creationId="{99268903-9F03-8508-88CE-45C445595980}"/>
          </ac:picMkLst>
        </pc:picChg>
      </pc:sldChg>
      <pc:sldChg chg="addSp delSp modSp add mod setBg">
        <pc:chgData name="Dmytro Nikolaienko" userId="761ab53c16046fb8" providerId="LiveId" clId="{19D65970-10FF-4DA4-9426-C563EC906FE4}" dt="2023-11-22T17:30:18.676" v="2353"/>
        <pc:sldMkLst>
          <pc:docMk/>
          <pc:sldMk cId="1270635304" sldId="3937"/>
        </pc:sldMkLst>
        <pc:spChg chg="mod">
          <ac:chgData name="Dmytro Nikolaienko" userId="761ab53c16046fb8" providerId="LiveId" clId="{19D65970-10FF-4DA4-9426-C563EC906FE4}" dt="2023-11-20T17:07:30.190" v="326" actId="20577"/>
          <ac:spMkLst>
            <pc:docMk/>
            <pc:sldMk cId="1270635304" sldId="3937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270635304" sldId="3937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5" creationId="{B8D38C4A-2985-D9E0-CF61-3910C1DE7775}"/>
          </ac:spMkLst>
        </pc:spChg>
        <pc:spChg chg="mod ord">
          <ac:chgData name="Dmytro Nikolaienko" userId="761ab53c16046fb8" providerId="LiveId" clId="{19D65970-10FF-4DA4-9426-C563EC906FE4}" dt="2023-11-20T17:07:01.557" v="324" actId="27636"/>
          <ac:spMkLst>
            <pc:docMk/>
            <pc:sldMk cId="1270635304" sldId="3937"/>
            <ac:spMk id="6" creationId="{144764CC-E259-8975-29E9-2576EE399120}"/>
          </ac:spMkLst>
        </pc:spChg>
        <pc:spChg chg="add del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2055" creationId="{23DA7759-3209-4FE2-96D1-4EEDD81E9EA0}"/>
          </ac:spMkLst>
        </pc:spChg>
        <pc:spChg chg="add del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2057" creationId="{41460DAD-8769-4C9F-9C8C-BB0443909D76}"/>
          </ac:spMkLst>
        </pc:spChg>
        <pc:spChg chg="add del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2059" creationId="{4AC6B390-BC59-4F1D-A0EE-D71A92F0A0B2}"/>
          </ac:spMkLst>
        </pc:spChg>
        <pc:spChg chg="add del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2061" creationId="{B6C60D79-16F1-4C4B-B7E3-7634E7069CDE}"/>
          </ac:spMkLst>
        </pc:spChg>
        <pc:spChg chg="add del">
          <ac:chgData name="Dmytro Nikolaienko" userId="761ab53c16046fb8" providerId="LiveId" clId="{19D65970-10FF-4DA4-9426-C563EC906FE4}" dt="2023-11-20T17:05:59.051" v="315" actId="26606"/>
          <ac:spMkLst>
            <pc:docMk/>
            <pc:sldMk cId="1270635304" sldId="3937"/>
            <ac:spMk id="2063" creationId="{426B127E-6498-4C77-9C9D-4553A5113B80}"/>
          </ac:spMkLst>
        </pc:spChg>
        <pc:picChg chg="add mod ord">
          <ac:chgData name="Dmytro Nikolaienko" userId="761ab53c16046fb8" providerId="LiveId" clId="{19D65970-10FF-4DA4-9426-C563EC906FE4}" dt="2023-11-20T17:06:28.039" v="322" actId="1076"/>
          <ac:picMkLst>
            <pc:docMk/>
            <pc:sldMk cId="1270635304" sldId="3937"/>
            <ac:picMk id="2050" creationId="{0D55848A-B165-EADC-54F6-AA6C35C87EF0}"/>
          </ac:picMkLst>
        </pc:picChg>
      </pc:sldChg>
      <pc:sldChg chg="addSp delSp modSp add mod">
        <pc:chgData name="Dmytro Nikolaienko" userId="761ab53c16046fb8" providerId="LiveId" clId="{19D65970-10FF-4DA4-9426-C563EC906FE4}" dt="2023-11-22T17:30:18.676" v="2353"/>
        <pc:sldMkLst>
          <pc:docMk/>
          <pc:sldMk cId="1543884997" sldId="3938"/>
        </pc:sldMkLst>
        <pc:spChg chg="mod">
          <ac:chgData name="Dmytro Nikolaienko" userId="761ab53c16046fb8" providerId="LiveId" clId="{19D65970-10FF-4DA4-9426-C563EC906FE4}" dt="2023-11-22T16:37:55.570" v="878" actId="2711"/>
          <ac:spMkLst>
            <pc:docMk/>
            <pc:sldMk cId="1543884997" sldId="3938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543884997" sldId="3938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6:37:37.987" v="877" actId="2711"/>
          <ac:spMkLst>
            <pc:docMk/>
            <pc:sldMk cId="1543884997" sldId="3938"/>
            <ac:spMk id="6" creationId="{144764CC-E259-8975-29E9-2576EE399120}"/>
          </ac:spMkLst>
        </pc:spChg>
        <pc:picChg chg="del">
          <ac:chgData name="Dmytro Nikolaienko" userId="761ab53c16046fb8" providerId="LiveId" clId="{19D65970-10FF-4DA4-9426-C563EC906FE4}" dt="2023-11-20T17:09:17.848" v="343" actId="478"/>
          <ac:picMkLst>
            <pc:docMk/>
            <pc:sldMk cId="1543884997" sldId="3938"/>
            <ac:picMk id="2050" creationId="{0D55848A-B165-EADC-54F6-AA6C35C87EF0}"/>
          </ac:picMkLst>
        </pc:picChg>
        <pc:picChg chg="add mod">
          <ac:chgData name="Dmytro Nikolaienko" userId="761ab53c16046fb8" providerId="LiveId" clId="{19D65970-10FF-4DA4-9426-C563EC906FE4}" dt="2023-11-20T17:09:26.272" v="347" actId="14100"/>
          <ac:picMkLst>
            <pc:docMk/>
            <pc:sldMk cId="1543884997" sldId="3938"/>
            <ac:picMk id="3074" creationId="{C2296B9F-F21C-BD82-CC2A-CE9C08A36772}"/>
          </ac:picMkLst>
        </pc:picChg>
      </pc:sldChg>
      <pc:sldChg chg="addSp modSp add mod">
        <pc:chgData name="Dmytro Nikolaienko" userId="761ab53c16046fb8" providerId="LiveId" clId="{19D65970-10FF-4DA4-9426-C563EC906FE4}" dt="2023-11-22T17:30:18.676" v="2353"/>
        <pc:sldMkLst>
          <pc:docMk/>
          <pc:sldMk cId="661727760" sldId="3939"/>
        </pc:sldMkLst>
        <pc:spChg chg="mod">
          <ac:chgData name="Dmytro Nikolaienko" userId="761ab53c16046fb8" providerId="LiveId" clId="{19D65970-10FF-4DA4-9426-C563EC906FE4}" dt="2023-11-22T16:38:00.753" v="879" actId="2711"/>
          <ac:spMkLst>
            <pc:docMk/>
            <pc:sldMk cId="661727760" sldId="3939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661727760" sldId="3939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6:38:03.399" v="880" actId="2711"/>
          <ac:spMkLst>
            <pc:docMk/>
            <pc:sldMk cId="661727760" sldId="3939"/>
            <ac:spMk id="6" creationId="{144764CC-E259-8975-29E9-2576EE399120}"/>
          </ac:spMkLst>
        </pc:spChg>
        <pc:picChg chg="add mod">
          <ac:chgData name="Dmytro Nikolaienko" userId="761ab53c16046fb8" providerId="LiveId" clId="{19D65970-10FF-4DA4-9426-C563EC906FE4}" dt="2023-11-20T17:37:37.895" v="461" actId="1076"/>
          <ac:picMkLst>
            <pc:docMk/>
            <pc:sldMk cId="661727760" sldId="3939"/>
            <ac:picMk id="4098" creationId="{CFC8AFD0-315B-E36D-D99A-2D3A36D362D5}"/>
          </ac:picMkLst>
        </pc:picChg>
      </pc:sldChg>
      <pc:sldChg chg="addSp delSp modSp add mod">
        <pc:chgData name="Dmytro Nikolaienko" userId="761ab53c16046fb8" providerId="LiveId" clId="{19D65970-10FF-4DA4-9426-C563EC906FE4}" dt="2023-11-22T17:30:18.676" v="2353"/>
        <pc:sldMkLst>
          <pc:docMk/>
          <pc:sldMk cId="3010326482" sldId="3940"/>
        </pc:sldMkLst>
        <pc:spChg chg="mod">
          <ac:chgData name="Dmytro Nikolaienko" userId="761ab53c16046fb8" providerId="LiveId" clId="{19D65970-10FF-4DA4-9426-C563EC906FE4}" dt="2023-11-22T17:00:56.478" v="1049" actId="2711"/>
          <ac:spMkLst>
            <pc:docMk/>
            <pc:sldMk cId="3010326482" sldId="3940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3010326482" sldId="3940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6:41:22.254" v="1021" actId="20577"/>
          <ac:spMkLst>
            <pc:docMk/>
            <pc:sldMk cId="3010326482" sldId="3940"/>
            <ac:spMk id="6" creationId="{144764CC-E259-8975-29E9-2576EE399120}"/>
          </ac:spMkLst>
        </pc:spChg>
        <pc:picChg chg="del">
          <ac:chgData name="Dmytro Nikolaienko" userId="761ab53c16046fb8" providerId="LiveId" clId="{19D65970-10FF-4DA4-9426-C563EC906FE4}" dt="2023-11-20T17:48:29.514" v="477" actId="478"/>
          <ac:picMkLst>
            <pc:docMk/>
            <pc:sldMk cId="3010326482" sldId="3940"/>
            <ac:picMk id="4098" creationId="{CFC8AFD0-315B-E36D-D99A-2D3A36D362D5}"/>
          </ac:picMkLst>
        </pc:picChg>
        <pc:picChg chg="add mod">
          <ac:chgData name="Dmytro Nikolaienko" userId="761ab53c16046fb8" providerId="LiveId" clId="{19D65970-10FF-4DA4-9426-C563EC906FE4}" dt="2023-11-20T17:48:37.971" v="481" actId="1076"/>
          <ac:picMkLst>
            <pc:docMk/>
            <pc:sldMk cId="3010326482" sldId="3940"/>
            <ac:picMk id="5122" creationId="{14F9C21F-02E9-71D8-167E-8BCBCB6780D5}"/>
          </ac:picMkLst>
        </pc:picChg>
      </pc:sldChg>
      <pc:sldChg chg="modSp new del">
        <pc:chgData name="Dmytro Nikolaienko" userId="761ab53c16046fb8" providerId="LiveId" clId="{19D65970-10FF-4DA4-9426-C563EC906FE4}" dt="2023-11-22T17:32:38.424" v="2517" actId="47"/>
        <pc:sldMkLst>
          <pc:docMk/>
          <pc:sldMk cId="2040387793" sldId="3941"/>
        </pc:sldMkLst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2040387793" sldId="3941"/>
            <ac:spMk id="3" creationId="{7E6302AE-A695-9E6F-F428-4127D62D0483}"/>
          </ac:spMkLst>
        </pc:spChg>
      </pc:sldChg>
      <pc:sldChg chg="modSp add mod">
        <pc:chgData name="Dmytro Nikolaienko" userId="761ab53c16046fb8" providerId="LiveId" clId="{19D65970-10FF-4DA4-9426-C563EC906FE4}" dt="2023-11-22T17:30:18.676" v="2353"/>
        <pc:sldMkLst>
          <pc:docMk/>
          <pc:sldMk cId="3702037693" sldId="3942"/>
        </pc:sldMkLst>
        <pc:spChg chg="mod">
          <ac:chgData name="Dmytro Nikolaienko" userId="761ab53c16046fb8" providerId="LiveId" clId="{19D65970-10FF-4DA4-9426-C563EC906FE4}" dt="2023-11-22T16:38:09.140" v="881" actId="2711"/>
          <ac:spMkLst>
            <pc:docMk/>
            <pc:sldMk cId="3702037693" sldId="3942"/>
            <ac:spMk id="2" creationId="{9255F017-80CE-4B6C-AD9C-36E357152D4D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3702037693" sldId="3942"/>
            <ac:spMk id="4" creationId="{F13383AF-9546-8D27-0CEF-A43868444CE0}"/>
          </ac:spMkLst>
        </pc:spChg>
        <pc:spChg chg="mod">
          <ac:chgData name="Dmytro Nikolaienko" userId="761ab53c16046fb8" providerId="LiveId" clId="{19D65970-10FF-4DA4-9426-C563EC906FE4}" dt="2023-11-22T17:23:13.576" v="1720" actId="5793"/>
          <ac:spMkLst>
            <pc:docMk/>
            <pc:sldMk cId="3702037693" sldId="3942"/>
            <ac:spMk id="6" creationId="{144764CC-E259-8975-29E9-2576EE399120}"/>
          </ac:spMkLst>
        </pc:spChg>
      </pc:sldChg>
      <pc:sldChg chg="addSp delSp modSp new mod">
        <pc:chgData name="Dmytro Nikolaienko" userId="761ab53c16046fb8" providerId="LiveId" clId="{19D65970-10FF-4DA4-9426-C563EC906FE4}" dt="2023-11-22T17:30:18.676" v="2353"/>
        <pc:sldMkLst>
          <pc:docMk/>
          <pc:sldMk cId="2662584055" sldId="3943"/>
        </pc:sldMkLst>
        <pc:spChg chg="mod">
          <ac:chgData name="Dmytro Nikolaienko" userId="761ab53c16046fb8" providerId="LiveId" clId="{19D65970-10FF-4DA4-9426-C563EC906FE4}" dt="2023-11-22T17:01:06.630" v="1051" actId="20577"/>
          <ac:spMkLst>
            <pc:docMk/>
            <pc:sldMk cId="2662584055" sldId="3943"/>
            <ac:spMk id="2" creationId="{AABE7E62-2B22-30BA-485B-7986A87545A7}"/>
          </ac:spMkLst>
        </pc:spChg>
        <pc:spChg chg="del">
          <ac:chgData name="Dmytro Nikolaienko" userId="761ab53c16046fb8" providerId="LiveId" clId="{19D65970-10FF-4DA4-9426-C563EC906FE4}" dt="2023-11-22T17:00:19.448" v="1023"/>
          <ac:spMkLst>
            <pc:docMk/>
            <pc:sldMk cId="2662584055" sldId="3943"/>
            <ac:spMk id="3" creationId="{80F10CC5-4D4E-CCBA-B9F0-75499BCFAFF7}"/>
          </ac:spMkLst>
        </pc:spChg>
        <pc:spChg chg="del">
          <ac:chgData name="Dmytro Nikolaienko" userId="761ab53c16046fb8" providerId="LiveId" clId="{19D65970-10FF-4DA4-9426-C563EC906FE4}" dt="2023-11-22T17:00:30.967" v="1025"/>
          <ac:spMkLst>
            <pc:docMk/>
            <pc:sldMk cId="2662584055" sldId="3943"/>
            <ac:spMk id="4" creationId="{C6104AD5-363A-8B12-6E14-E3C26A5FF661}"/>
          </ac:spMkLst>
        </pc:spChg>
        <pc:spChg chg="del">
          <ac:chgData name="Dmytro Nikolaienko" userId="761ab53c16046fb8" providerId="LiveId" clId="{19D65970-10FF-4DA4-9426-C563EC906FE4}" dt="2023-11-22T17:00:23.272" v="1024" actId="478"/>
          <ac:spMkLst>
            <pc:docMk/>
            <pc:sldMk cId="2662584055" sldId="3943"/>
            <ac:spMk id="5" creationId="{1A6127C7-F58D-7F32-8A56-DD6394C5D4CA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2662584055" sldId="3943"/>
            <ac:spMk id="6" creationId="{D0C856F2-AE1B-0562-E3BE-396260A05F82}"/>
          </ac:spMkLst>
        </pc:spChg>
        <pc:picChg chg="add mod">
          <ac:chgData name="Dmytro Nikolaienko" userId="761ab53c16046fb8" providerId="LiveId" clId="{19D65970-10FF-4DA4-9426-C563EC906FE4}" dt="2023-11-22T17:00:19.448" v="1023"/>
          <ac:picMkLst>
            <pc:docMk/>
            <pc:sldMk cId="2662584055" sldId="3943"/>
            <ac:picMk id="1026" creationId="{B16FFE9D-DD22-D581-308C-9FD84EAEF7BF}"/>
          </ac:picMkLst>
        </pc:picChg>
        <pc:picChg chg="add mod">
          <ac:chgData name="Dmytro Nikolaienko" userId="761ab53c16046fb8" providerId="LiveId" clId="{19D65970-10FF-4DA4-9426-C563EC906FE4}" dt="2023-11-22T17:00:30.967" v="1025"/>
          <ac:picMkLst>
            <pc:docMk/>
            <pc:sldMk cId="2662584055" sldId="3943"/>
            <ac:picMk id="1028" creationId="{A23C9C36-4705-C99D-0790-8762A1089C53}"/>
          </ac:picMkLst>
        </pc:picChg>
      </pc:sldChg>
      <pc:sldChg chg="addSp delSp modSp new mod">
        <pc:chgData name="Dmytro Nikolaienko" userId="761ab53c16046fb8" providerId="LiveId" clId="{19D65970-10FF-4DA4-9426-C563EC906FE4}" dt="2023-11-22T17:30:18.676" v="2353"/>
        <pc:sldMkLst>
          <pc:docMk/>
          <pc:sldMk cId="1062939404" sldId="3944"/>
        </pc:sldMkLst>
        <pc:spChg chg="mod">
          <ac:chgData name="Dmytro Nikolaienko" userId="761ab53c16046fb8" providerId="LiveId" clId="{19D65970-10FF-4DA4-9426-C563EC906FE4}" dt="2023-11-22T17:07:00.933" v="1099" actId="20577"/>
          <ac:spMkLst>
            <pc:docMk/>
            <pc:sldMk cId="1062939404" sldId="3944"/>
            <ac:spMk id="2" creationId="{895095D1-4026-C8E8-4085-950A4111E569}"/>
          </ac:spMkLst>
        </pc:spChg>
        <pc:spChg chg="mod">
          <ac:chgData name="Dmytro Nikolaienko" userId="761ab53c16046fb8" providerId="LiveId" clId="{19D65970-10FF-4DA4-9426-C563EC906FE4}" dt="2023-11-22T17:09:04.205" v="1269" actId="20577"/>
          <ac:spMkLst>
            <pc:docMk/>
            <pc:sldMk cId="1062939404" sldId="3944"/>
            <ac:spMk id="3" creationId="{B963F4E7-71C9-A491-8706-E6FB210345CB}"/>
          </ac:spMkLst>
        </pc:spChg>
        <pc:spChg chg="del">
          <ac:chgData name="Dmytro Nikolaienko" userId="761ab53c16046fb8" providerId="LiveId" clId="{19D65970-10FF-4DA4-9426-C563EC906FE4}" dt="2023-11-22T17:06:47.995" v="1055"/>
          <ac:spMkLst>
            <pc:docMk/>
            <pc:sldMk cId="1062939404" sldId="3944"/>
            <ac:spMk id="4" creationId="{C70955E2-20D2-DD26-DD84-79D43C47050B}"/>
          </ac:spMkLst>
        </pc:spChg>
        <pc:spChg chg="del">
          <ac:chgData name="Dmytro Nikolaienko" userId="761ab53c16046fb8" providerId="LiveId" clId="{19D65970-10FF-4DA4-9426-C563EC906FE4}" dt="2023-11-22T17:09:08.661" v="1270" actId="478"/>
          <ac:spMkLst>
            <pc:docMk/>
            <pc:sldMk cId="1062939404" sldId="3944"/>
            <ac:spMk id="5" creationId="{27ABE33D-409A-6F2F-7417-0BFD1D40B6E2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062939404" sldId="3944"/>
            <ac:spMk id="6" creationId="{41BC8C5F-6CBC-02B5-C6C4-A989814C1089}"/>
          </ac:spMkLst>
        </pc:spChg>
        <pc:picChg chg="add mod">
          <ac:chgData name="Dmytro Nikolaienko" userId="761ab53c16046fb8" providerId="LiveId" clId="{19D65970-10FF-4DA4-9426-C563EC906FE4}" dt="2023-11-22T17:06:47.995" v="1055"/>
          <ac:picMkLst>
            <pc:docMk/>
            <pc:sldMk cId="1062939404" sldId="3944"/>
            <ac:picMk id="2050" creationId="{DB71858A-F7B0-66E6-5B0F-508161402C22}"/>
          </ac:picMkLst>
        </pc:picChg>
      </pc:sldChg>
      <pc:sldChg chg="new del">
        <pc:chgData name="Dmytro Nikolaienko" userId="761ab53c16046fb8" providerId="LiveId" clId="{19D65970-10FF-4DA4-9426-C563EC906FE4}" dt="2023-11-22T17:06:42.242" v="1053" actId="680"/>
        <pc:sldMkLst>
          <pc:docMk/>
          <pc:sldMk cId="2877359541" sldId="3944"/>
        </pc:sldMkLst>
      </pc:sldChg>
      <pc:sldChg chg="addSp delSp modSp new mod">
        <pc:chgData name="Dmytro Nikolaienko" userId="761ab53c16046fb8" providerId="LiveId" clId="{19D65970-10FF-4DA4-9426-C563EC906FE4}" dt="2023-11-22T17:30:18.676" v="2353"/>
        <pc:sldMkLst>
          <pc:docMk/>
          <pc:sldMk cId="2767925498" sldId="3945"/>
        </pc:sldMkLst>
        <pc:spChg chg="mod">
          <ac:chgData name="Dmytro Nikolaienko" userId="761ab53c16046fb8" providerId="LiveId" clId="{19D65970-10FF-4DA4-9426-C563EC906FE4}" dt="2023-11-22T17:29:31.534" v="2330" actId="20577"/>
          <ac:spMkLst>
            <pc:docMk/>
            <pc:sldMk cId="2767925498" sldId="3945"/>
            <ac:spMk id="2" creationId="{0A0A7946-2B90-F933-CE7C-0CC5C5402B02}"/>
          </ac:spMkLst>
        </pc:spChg>
        <pc:spChg chg="mod">
          <ac:chgData name="Dmytro Nikolaienko" userId="761ab53c16046fb8" providerId="LiveId" clId="{19D65970-10FF-4DA4-9426-C563EC906FE4}" dt="2023-11-22T17:21:46.733" v="1603" actId="20577"/>
          <ac:spMkLst>
            <pc:docMk/>
            <pc:sldMk cId="2767925498" sldId="3945"/>
            <ac:spMk id="3" creationId="{6AE5866B-64DF-D437-5288-F894FF052BCA}"/>
          </ac:spMkLst>
        </pc:spChg>
        <pc:spChg chg="del">
          <ac:chgData name="Dmytro Nikolaienko" userId="761ab53c16046fb8" providerId="LiveId" clId="{19D65970-10FF-4DA4-9426-C563EC906FE4}" dt="2023-11-22T17:18:13.952" v="1272"/>
          <ac:spMkLst>
            <pc:docMk/>
            <pc:sldMk cId="2767925498" sldId="3945"/>
            <ac:spMk id="4" creationId="{E0E03558-561E-38CC-91E3-1C3D84C27E96}"/>
          </ac:spMkLst>
        </pc:spChg>
        <pc:spChg chg="del">
          <ac:chgData name="Dmytro Nikolaienko" userId="761ab53c16046fb8" providerId="LiveId" clId="{19D65970-10FF-4DA4-9426-C563EC906FE4}" dt="2023-11-22T17:18:42.685" v="1309" actId="478"/>
          <ac:spMkLst>
            <pc:docMk/>
            <pc:sldMk cId="2767925498" sldId="3945"/>
            <ac:spMk id="5" creationId="{5E73F38F-6396-93DE-BBF7-F05290A42D53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2767925498" sldId="3945"/>
            <ac:spMk id="6" creationId="{62AA2711-6ABC-7AD0-DBCC-1914FD107ECE}"/>
          </ac:spMkLst>
        </pc:spChg>
        <pc:picChg chg="add mod">
          <ac:chgData name="Dmytro Nikolaienko" userId="761ab53c16046fb8" providerId="LiveId" clId="{19D65970-10FF-4DA4-9426-C563EC906FE4}" dt="2023-11-22T17:18:13.952" v="1272"/>
          <ac:picMkLst>
            <pc:docMk/>
            <pc:sldMk cId="2767925498" sldId="3945"/>
            <ac:picMk id="3074" creationId="{A25C6B91-562D-0814-6F37-C3F1DE0F7823}"/>
          </ac:picMkLst>
        </pc:picChg>
      </pc:sldChg>
      <pc:sldChg chg="delSp modSp new mod">
        <pc:chgData name="Dmytro Nikolaienko" userId="761ab53c16046fb8" providerId="LiveId" clId="{19D65970-10FF-4DA4-9426-C563EC906FE4}" dt="2023-11-22T17:32:34.206" v="2516" actId="20577"/>
        <pc:sldMkLst>
          <pc:docMk/>
          <pc:sldMk cId="1130848172" sldId="3946"/>
        </pc:sldMkLst>
        <pc:spChg chg="mod">
          <ac:chgData name="Dmytro Nikolaienko" userId="761ab53c16046fb8" providerId="LiveId" clId="{19D65970-10FF-4DA4-9426-C563EC906FE4}" dt="2023-11-22T17:32:34.206" v="2516" actId="20577"/>
          <ac:spMkLst>
            <pc:docMk/>
            <pc:sldMk cId="1130848172" sldId="3946"/>
            <ac:spMk id="2" creationId="{47490294-C812-4BFD-DCB3-E539184DC84C}"/>
          </ac:spMkLst>
        </pc:spChg>
        <pc:spChg chg="del">
          <ac:chgData name="Dmytro Nikolaienko" userId="761ab53c16046fb8" providerId="LiveId" clId="{19D65970-10FF-4DA4-9426-C563EC906FE4}" dt="2023-11-22T17:25:42.966" v="2086" actId="478"/>
          <ac:spMkLst>
            <pc:docMk/>
            <pc:sldMk cId="1130848172" sldId="3946"/>
            <ac:spMk id="3" creationId="{4980994C-4B14-BB58-AF7E-692593498718}"/>
          </ac:spMkLst>
        </pc:spChg>
        <pc:spChg chg="mod">
          <ac:chgData name="Dmytro Nikolaienko" userId="761ab53c16046fb8" providerId="LiveId" clId="{19D65970-10FF-4DA4-9426-C563EC906FE4}" dt="2023-11-22T17:30:18.676" v="2353"/>
          <ac:spMkLst>
            <pc:docMk/>
            <pc:sldMk cId="1130848172" sldId="3946"/>
            <ac:spMk id="4" creationId="{38A9BBEA-2E48-3356-BF65-79983E1965B0}"/>
          </ac:spMkLst>
        </pc:spChg>
        <pc:spChg chg="mod">
          <ac:chgData name="Dmytro Nikolaienko" userId="761ab53c16046fb8" providerId="LiveId" clId="{19D65970-10FF-4DA4-9426-C563EC906FE4}" dt="2023-11-22T17:25:33.941" v="2085" actId="20577"/>
          <ac:spMkLst>
            <pc:docMk/>
            <pc:sldMk cId="1130848172" sldId="3946"/>
            <ac:spMk id="6" creationId="{83C6BDF1-0CD0-DCB4-40DB-F3FB157A7A17}"/>
          </ac:spMkLst>
        </pc:spChg>
      </pc:sldChg>
      <pc:sldChg chg="modSp add mod">
        <pc:chgData name="Dmytro Nikolaienko" userId="761ab53c16046fb8" providerId="LiveId" clId="{19D65970-10FF-4DA4-9426-C563EC906FE4}" dt="2023-11-22T17:31:23.839" v="2432" actId="20577"/>
        <pc:sldMkLst>
          <pc:docMk/>
          <pc:sldMk cId="2362135933" sldId="3947"/>
        </pc:sldMkLst>
        <pc:spChg chg="mod">
          <ac:chgData name="Dmytro Nikolaienko" userId="761ab53c16046fb8" providerId="LiveId" clId="{19D65970-10FF-4DA4-9426-C563EC906FE4}" dt="2023-11-22T17:31:23.839" v="2432" actId="20577"/>
          <ac:spMkLst>
            <pc:docMk/>
            <pc:sldMk cId="2362135933" sldId="3947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19D65970-10FF-4DA4-9426-C563EC906FE4}" dt="2023-11-22T17:31:03.350" v="2395" actId="20577"/>
        <pc:sldMkLst>
          <pc:docMk/>
          <pc:sldMk cId="3755405106" sldId="3948"/>
        </pc:sldMkLst>
        <pc:spChg chg="mod">
          <ac:chgData name="Dmytro Nikolaienko" userId="761ab53c16046fb8" providerId="LiveId" clId="{19D65970-10FF-4DA4-9426-C563EC906FE4}" dt="2023-11-22T17:31:03.350" v="2395" actId="20577"/>
          <ac:spMkLst>
            <pc:docMk/>
            <pc:sldMk cId="3755405106" sldId="3948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19D65970-10FF-4DA4-9426-C563EC906FE4}" dt="2023-11-22T17:31:40.237" v="2446" actId="1076"/>
        <pc:sldMkLst>
          <pc:docMk/>
          <pc:sldMk cId="63740754" sldId="3949"/>
        </pc:sldMkLst>
        <pc:spChg chg="mod">
          <ac:chgData name="Dmytro Nikolaienko" userId="761ab53c16046fb8" providerId="LiveId" clId="{19D65970-10FF-4DA4-9426-C563EC906FE4}" dt="2023-11-22T17:31:40.237" v="2446" actId="1076"/>
          <ac:spMkLst>
            <pc:docMk/>
            <pc:sldMk cId="63740754" sldId="3949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19D65970-10FF-4DA4-9426-C563EC906FE4}" dt="2023-11-22T17:32:09.268" v="2493" actId="14100"/>
        <pc:sldMkLst>
          <pc:docMk/>
          <pc:sldMk cId="3244339367" sldId="3950"/>
        </pc:sldMkLst>
        <pc:spChg chg="mod">
          <ac:chgData name="Dmytro Nikolaienko" userId="761ab53c16046fb8" providerId="LiveId" clId="{19D65970-10FF-4DA4-9426-C563EC906FE4}" dt="2023-11-22T17:32:09.268" v="2493" actId="14100"/>
          <ac:spMkLst>
            <pc:docMk/>
            <pc:sldMk cId="3244339367" sldId="3950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19D65970-10FF-4DA4-9426-C563EC906FE4}" dt="2023-11-22T17:32:21.269" v="2502" actId="14100"/>
        <pc:sldMkLst>
          <pc:docMk/>
          <pc:sldMk cId="2535598600" sldId="3951"/>
        </pc:sldMkLst>
        <pc:spChg chg="mod">
          <ac:chgData name="Dmytro Nikolaienko" userId="761ab53c16046fb8" providerId="LiveId" clId="{19D65970-10FF-4DA4-9426-C563EC906FE4}" dt="2023-11-22T17:32:21.269" v="2502" actId="14100"/>
          <ac:spMkLst>
            <pc:docMk/>
            <pc:sldMk cId="2535598600" sldId="3951"/>
            <ac:spMk id="2" creationId="{1EFC037F-9B04-45A9-8AE6-A8517884947F}"/>
          </ac:spMkLst>
        </pc:spChg>
      </pc:sldChg>
      <pc:sldMasterChg chg="modSp modSldLayout">
        <pc:chgData name="Dmytro Nikolaienko" userId="761ab53c16046fb8" providerId="LiveId" clId="{19D65970-10FF-4DA4-9426-C563EC906FE4}" dt="2023-11-22T17:30:18.676" v="2353"/>
        <pc:sldMasterMkLst>
          <pc:docMk/>
          <pc:sldMasterMk cId="3067668650" sldId="2147483768"/>
        </pc:sldMasterMkLst>
        <pc:spChg chg="mod">
          <ac:chgData name="Dmytro Nikolaienko" userId="761ab53c16046fb8" providerId="LiveId" clId="{19D65970-10FF-4DA4-9426-C563EC906FE4}" dt="2023-11-22T17:30:18.676" v="2353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19D65970-10FF-4DA4-9426-C563EC906FE4}" dt="2023-11-22T17:30:18.676" v="2353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19D65970-10FF-4DA4-9426-C563EC906FE4}" dt="2023-11-22T17:30:18.676" v="2353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  <pc:docChgLst>
    <pc:chgData name="Dmytro Nikolaienko" userId="761ab53c16046fb8" providerId="LiveId" clId="{A65BD11E-D56F-438E-ACB8-9004FD139402}"/>
    <pc:docChg chg="undo redo custSel addSld delSld modSld sldOrd modMainMaster">
      <pc:chgData name="Dmytro Nikolaienko" userId="761ab53c16046fb8" providerId="LiveId" clId="{A65BD11E-D56F-438E-ACB8-9004FD139402}" dt="2023-11-15T18:45:02.599" v="5010" actId="20577"/>
      <pc:docMkLst>
        <pc:docMk/>
      </pc:docMkLst>
      <pc:sldChg chg="modSp mod">
        <pc:chgData name="Dmytro Nikolaienko" userId="761ab53c16046fb8" providerId="LiveId" clId="{A65BD11E-D56F-438E-ACB8-9004FD139402}" dt="2023-11-15T07:18:01.244" v="6" actId="20577"/>
        <pc:sldMkLst>
          <pc:docMk/>
          <pc:sldMk cId="800962904" sldId="3825"/>
        </pc:sldMkLst>
        <pc:spChg chg="mod">
          <ac:chgData name="Dmytro Nikolaienko" userId="761ab53c16046fb8" providerId="LiveId" clId="{A65BD11E-D56F-438E-ACB8-9004FD139402}" dt="2023-11-15T07:18:01.244" v="6" actId="20577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Dmytro Nikolaienko" userId="761ab53c16046fb8" providerId="LiveId" clId="{A65BD11E-D56F-438E-ACB8-9004FD139402}" dt="2023-11-15T18:25:37.225" v="4870"/>
        <pc:sldMkLst>
          <pc:docMk/>
          <pc:sldMk cId="55160260" sldId="3826"/>
        </pc:sldMkLst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55160260" sldId="3826"/>
            <ac:spMk id="3" creationId="{869C3FD2-AF88-4EF1-AFB7-5D31BD5AA0BF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55160260" sldId="3826"/>
            <ac:spMk id="5" creationId="{A4A2B84E-2163-44C1-99D0-6F162AEA82E9}"/>
          </ac:spMkLst>
        </pc:spChg>
      </pc:sldChg>
      <pc:sldChg chg="modSp mod">
        <pc:chgData name="Dmytro Nikolaienko" userId="761ab53c16046fb8" providerId="LiveId" clId="{A65BD11E-D56F-438E-ACB8-9004FD139402}" dt="2023-11-15T18:25:37.225" v="4870"/>
        <pc:sldMkLst>
          <pc:docMk/>
          <pc:sldMk cId="1002193766" sldId="3827"/>
        </pc:sldMkLst>
        <pc:spChg chg="mod">
          <ac:chgData name="Dmytro Nikolaienko" userId="761ab53c16046fb8" providerId="LiveId" clId="{A65BD11E-D56F-438E-ACB8-9004FD139402}" dt="2023-11-15T07:20:13.152" v="95" actId="20577"/>
          <ac:spMkLst>
            <pc:docMk/>
            <pc:sldMk cId="1002193766" sldId="3827"/>
            <ac:spMk id="5" creationId="{B67B1E24-2840-4BB0-AE5A-2320A01CB80F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002193766" sldId="3827"/>
            <ac:spMk id="15" creationId="{96B342A5-1683-4650-BB07-B98D8B23C1FC}"/>
          </ac:spMkLst>
        </pc:spChg>
      </pc:sldChg>
      <pc:sldChg chg="modSp mod">
        <pc:chgData name="Dmytro Nikolaienko" userId="761ab53c16046fb8" providerId="LiveId" clId="{A65BD11E-D56F-438E-ACB8-9004FD139402}" dt="2023-11-15T07:32:22.666" v="595" actId="1076"/>
        <pc:sldMkLst>
          <pc:docMk/>
          <pc:sldMk cId="4283594893" sldId="3828"/>
        </pc:sldMkLst>
        <pc:spChg chg="mod">
          <ac:chgData name="Dmytro Nikolaienko" userId="761ab53c16046fb8" providerId="LiveId" clId="{A65BD11E-D56F-438E-ACB8-9004FD139402}" dt="2023-11-15T07:32:22.666" v="595" actId="1076"/>
          <ac:spMkLst>
            <pc:docMk/>
            <pc:sldMk cId="4283594893" sldId="3828"/>
            <ac:spMk id="2" creationId="{1EFC037F-9B04-45A9-8AE6-A8517884947F}"/>
          </ac:spMkLst>
        </pc:spChg>
      </pc:sldChg>
      <pc:sldChg chg="modSp">
        <pc:chgData name="Dmytro Nikolaienko" userId="761ab53c16046fb8" providerId="LiveId" clId="{A65BD11E-D56F-438E-ACB8-9004FD139402}" dt="2023-11-15T18:25:37.225" v="4870"/>
        <pc:sldMkLst>
          <pc:docMk/>
          <pc:sldMk cId="962258905" sldId="3834"/>
        </pc:sldMkLst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962258905" sldId="3834"/>
            <ac:spMk id="5" creationId="{C75D06EF-9416-46F7-8230-B49EE1269F53}"/>
          </ac:spMkLst>
        </pc:spChg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52668951" sldId="3838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596366353" sldId="3840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24342014" sldId="3842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323199171" sldId="3870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718548499" sldId="3884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04195087" sldId="3885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2178458306" sldId="3886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343444367" sldId="3887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675818979" sldId="3888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457769924" sldId="3889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003817087" sldId="3890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53173289" sldId="3891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515924608" sldId="3892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844182232" sldId="3893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065759832" sldId="3897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2068125266" sldId="3898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079304281" sldId="3899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3472328650" sldId="3900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1278426827" sldId="3901"/>
        </pc:sldMkLst>
      </pc:sldChg>
      <pc:sldChg chg="del">
        <pc:chgData name="Dmytro Nikolaienko" userId="761ab53c16046fb8" providerId="LiveId" clId="{A65BD11E-D56F-438E-ACB8-9004FD139402}" dt="2023-11-15T18:20:29.540" v="4818" actId="47"/>
        <pc:sldMkLst>
          <pc:docMk/>
          <pc:sldMk cId="2779678280" sldId="3903"/>
        </pc:sldMkLst>
      </pc:sldChg>
      <pc:sldChg chg="new del">
        <pc:chgData name="Dmytro Nikolaienko" userId="761ab53c16046fb8" providerId="LiveId" clId="{A65BD11E-D56F-438E-ACB8-9004FD139402}" dt="2023-11-15T07:23:36.375" v="119" actId="47"/>
        <pc:sldMkLst>
          <pc:docMk/>
          <pc:sldMk cId="59715805" sldId="3904"/>
        </pc:sldMkLst>
      </pc:sldChg>
      <pc:sldChg chg="delSp modSp new mod">
        <pc:chgData name="Dmytro Nikolaienko" userId="761ab53c16046fb8" providerId="LiveId" clId="{A65BD11E-D56F-438E-ACB8-9004FD139402}" dt="2023-11-15T18:26:09.584" v="4871" actId="404"/>
        <pc:sldMkLst>
          <pc:docMk/>
          <pc:sldMk cId="1610641967" sldId="3904"/>
        </pc:sldMkLst>
        <pc:spChg chg="mod">
          <ac:chgData name="Dmytro Nikolaienko" userId="761ab53c16046fb8" providerId="LiveId" clId="{A65BD11E-D56F-438E-ACB8-9004FD139402}" dt="2023-11-15T07:27:10.373" v="218"/>
          <ac:spMkLst>
            <pc:docMk/>
            <pc:sldMk cId="1610641967" sldId="3904"/>
            <ac:spMk id="2" creationId="{9255F017-80CE-4B6C-AD9C-36E357152D4D}"/>
          </ac:spMkLst>
        </pc:spChg>
        <pc:spChg chg="del">
          <ac:chgData name="Dmytro Nikolaienko" userId="761ab53c16046fb8" providerId="LiveId" clId="{A65BD11E-D56F-438E-ACB8-9004FD139402}" dt="2023-11-15T07:24:42.530" v="146" actId="478"/>
          <ac:spMkLst>
            <pc:docMk/>
            <pc:sldMk cId="1610641967" sldId="3904"/>
            <ac:spMk id="3" creationId="{5613F83B-D0D9-DC51-B7F5-AB7AD89B7922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610641967" sldId="3904"/>
            <ac:spMk id="4" creationId="{F13383AF-9546-8D27-0CEF-A43868444CE0}"/>
          </ac:spMkLst>
        </pc:spChg>
        <pc:spChg chg="mod">
          <ac:chgData name="Dmytro Nikolaienko" userId="761ab53c16046fb8" providerId="LiveId" clId="{A65BD11E-D56F-438E-ACB8-9004FD139402}" dt="2023-11-15T18:26:09.584" v="4871" actId="404"/>
          <ac:spMkLst>
            <pc:docMk/>
            <pc:sldMk cId="1610641967" sldId="3904"/>
            <ac:spMk id="6" creationId="{144764CC-E259-8975-29E9-2576EE399120}"/>
          </ac:spMkLst>
        </pc:spChg>
      </pc:sldChg>
      <pc:sldChg chg="addSp delSp modSp new mod">
        <pc:chgData name="Dmytro Nikolaienko" userId="761ab53c16046fb8" providerId="LiveId" clId="{A65BD11E-D56F-438E-ACB8-9004FD139402}" dt="2023-11-15T18:25:37.225" v="4870"/>
        <pc:sldMkLst>
          <pc:docMk/>
          <pc:sldMk cId="3043326521" sldId="3905"/>
        </pc:sldMkLst>
        <pc:spChg chg="mod">
          <ac:chgData name="Dmytro Nikolaienko" userId="761ab53c16046fb8" providerId="LiveId" clId="{A65BD11E-D56F-438E-ACB8-9004FD139402}" dt="2023-11-15T07:26:12.452" v="193"/>
          <ac:spMkLst>
            <pc:docMk/>
            <pc:sldMk cId="3043326521" sldId="3905"/>
            <ac:spMk id="2" creationId="{37C41F4C-FB5F-9BF0-DEE7-855462DD56E9}"/>
          </ac:spMkLst>
        </pc:spChg>
        <pc:spChg chg="del">
          <ac:chgData name="Dmytro Nikolaienko" userId="761ab53c16046fb8" providerId="LiveId" clId="{A65BD11E-D56F-438E-ACB8-9004FD139402}" dt="2023-11-15T07:26:40.341" v="215" actId="478"/>
          <ac:spMkLst>
            <pc:docMk/>
            <pc:sldMk cId="3043326521" sldId="3905"/>
            <ac:spMk id="3" creationId="{1ADF7C5A-2FA9-A2EC-C1F4-D082DFCA6A54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3043326521" sldId="3905"/>
            <ac:spMk id="4" creationId="{3BE1918C-A675-E3BB-0B99-B13BF9E1511B}"/>
          </ac:spMkLst>
        </pc:spChg>
        <pc:spChg chg="del mod">
          <ac:chgData name="Dmytro Nikolaienko" userId="761ab53c16046fb8" providerId="LiveId" clId="{A65BD11E-D56F-438E-ACB8-9004FD139402}" dt="2023-11-15T07:26:52.098" v="216" actId="26606"/>
          <ac:spMkLst>
            <pc:docMk/>
            <pc:sldMk cId="3043326521" sldId="3905"/>
            <ac:spMk id="6" creationId="{BA2E54C7-6610-56FC-EAEC-16DEC859D1D1}"/>
          </ac:spMkLst>
        </pc:spChg>
        <pc:graphicFrameChg chg="add">
          <ac:chgData name="Dmytro Nikolaienko" userId="761ab53c16046fb8" providerId="LiveId" clId="{A65BD11E-D56F-438E-ACB8-9004FD139402}" dt="2023-11-15T07:26:52.098" v="216" actId="26606"/>
          <ac:graphicFrameMkLst>
            <pc:docMk/>
            <pc:sldMk cId="3043326521" sldId="3905"/>
            <ac:graphicFrameMk id="8" creationId="{E1E457AC-E3D7-AE6A-19D1-4EE1230BA502}"/>
          </ac:graphicFrameMkLst>
        </pc:graphicFrameChg>
      </pc:sldChg>
      <pc:sldChg chg="modSp add mod">
        <pc:chgData name="Dmytro Nikolaienko" userId="761ab53c16046fb8" providerId="LiveId" clId="{A65BD11E-D56F-438E-ACB8-9004FD139402}" dt="2023-11-15T18:26:13.202" v="4872" actId="404"/>
        <pc:sldMkLst>
          <pc:docMk/>
          <pc:sldMk cId="105323613" sldId="3906"/>
        </pc:sldMkLst>
        <pc:spChg chg="mod">
          <ac:chgData name="Dmytro Nikolaienko" userId="761ab53c16046fb8" providerId="LiveId" clId="{A65BD11E-D56F-438E-ACB8-9004FD139402}" dt="2023-11-15T07:27:32.009" v="223" actId="20577"/>
          <ac:spMkLst>
            <pc:docMk/>
            <pc:sldMk cId="105323613" sldId="3906"/>
            <ac:spMk id="2" creationId="{9255F017-80CE-4B6C-AD9C-36E357152D4D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05323613" sldId="3906"/>
            <ac:spMk id="4" creationId="{F13383AF-9546-8D27-0CEF-A43868444CE0}"/>
          </ac:spMkLst>
        </pc:spChg>
        <pc:spChg chg="mod">
          <ac:chgData name="Dmytro Nikolaienko" userId="761ab53c16046fb8" providerId="LiveId" clId="{A65BD11E-D56F-438E-ACB8-9004FD139402}" dt="2023-11-15T18:26:13.202" v="4872" actId="404"/>
          <ac:spMkLst>
            <pc:docMk/>
            <pc:sldMk cId="105323613" sldId="3906"/>
            <ac:spMk id="6" creationId="{144764CC-E259-8975-29E9-2576EE399120}"/>
          </ac:spMkLst>
        </pc:spChg>
      </pc:sldChg>
      <pc:sldChg chg="modSp add mod">
        <pc:chgData name="Dmytro Nikolaienko" userId="761ab53c16046fb8" providerId="LiveId" clId="{A65BD11E-D56F-438E-ACB8-9004FD139402}" dt="2023-11-15T18:26:17.436" v="4873" actId="404"/>
        <pc:sldMkLst>
          <pc:docMk/>
          <pc:sldMk cId="427426625" sldId="3907"/>
        </pc:sldMkLst>
        <pc:spChg chg="mod">
          <ac:chgData name="Dmytro Nikolaienko" userId="761ab53c16046fb8" providerId="LiveId" clId="{A65BD11E-D56F-438E-ACB8-9004FD139402}" dt="2023-11-15T07:28:34.663" v="270" actId="20577"/>
          <ac:spMkLst>
            <pc:docMk/>
            <pc:sldMk cId="427426625" sldId="3907"/>
            <ac:spMk id="2" creationId="{9255F017-80CE-4B6C-AD9C-36E357152D4D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427426625" sldId="3907"/>
            <ac:spMk id="4" creationId="{F13383AF-9546-8D27-0CEF-A43868444CE0}"/>
          </ac:spMkLst>
        </pc:spChg>
        <pc:spChg chg="mod">
          <ac:chgData name="Dmytro Nikolaienko" userId="761ab53c16046fb8" providerId="LiveId" clId="{A65BD11E-D56F-438E-ACB8-9004FD139402}" dt="2023-11-15T18:26:17.436" v="4873" actId="404"/>
          <ac:spMkLst>
            <pc:docMk/>
            <pc:sldMk cId="427426625" sldId="3907"/>
            <ac:spMk id="6" creationId="{144764CC-E259-8975-29E9-2576EE399120}"/>
          </ac:spMkLst>
        </pc:spChg>
      </pc:sldChg>
      <pc:sldChg chg="delSp modSp new mod">
        <pc:chgData name="Dmytro Nikolaienko" userId="761ab53c16046fb8" providerId="LiveId" clId="{A65BD11E-D56F-438E-ACB8-9004FD139402}" dt="2023-11-15T07:33:17.135" v="628"/>
        <pc:sldMkLst>
          <pc:docMk/>
          <pc:sldMk cId="1312982833" sldId="3908"/>
        </pc:sldMkLst>
        <pc:spChg chg="mod">
          <ac:chgData name="Dmytro Nikolaienko" userId="761ab53c16046fb8" providerId="LiveId" clId="{A65BD11E-D56F-438E-ACB8-9004FD139402}" dt="2023-11-15T07:33:17.135" v="628"/>
          <ac:spMkLst>
            <pc:docMk/>
            <pc:sldMk cId="1312982833" sldId="3908"/>
            <ac:spMk id="2" creationId="{C46C2934-DF14-CCA4-6250-6420C2C85A46}"/>
          </ac:spMkLst>
        </pc:spChg>
        <pc:spChg chg="del">
          <ac:chgData name="Dmytro Nikolaienko" userId="761ab53c16046fb8" providerId="LiveId" clId="{A65BD11E-D56F-438E-ACB8-9004FD139402}" dt="2023-11-15T07:32:58.120" v="624" actId="478"/>
          <ac:spMkLst>
            <pc:docMk/>
            <pc:sldMk cId="1312982833" sldId="3908"/>
            <ac:spMk id="3" creationId="{D12703EF-0DCD-1359-503D-CAD09376A8DC}"/>
          </ac:spMkLst>
        </pc:spChg>
      </pc:sldChg>
      <pc:sldChg chg="addSp delSp modSp new mod setBg">
        <pc:chgData name="Dmytro Nikolaienko" userId="761ab53c16046fb8" providerId="LiveId" clId="{A65BD11E-D56F-438E-ACB8-9004FD139402}" dt="2023-11-15T18:26:33.745" v="4874" actId="14100"/>
        <pc:sldMkLst>
          <pc:docMk/>
          <pc:sldMk cId="654162771" sldId="3909"/>
        </pc:sldMkLst>
        <pc:spChg chg="mod">
          <ac:chgData name="Dmytro Nikolaienko" userId="761ab53c16046fb8" providerId="LiveId" clId="{A65BD11E-D56F-438E-ACB8-9004FD139402}" dt="2023-11-15T07:39:23.032" v="739" actId="790"/>
          <ac:spMkLst>
            <pc:docMk/>
            <pc:sldMk cId="654162771" sldId="3909"/>
            <ac:spMk id="2" creationId="{6CB5FD36-4925-B295-100C-696C9DBD18B0}"/>
          </ac:spMkLst>
        </pc:spChg>
        <pc:spChg chg="mo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3" creationId="{184188BA-C402-53BC-338F-B2CCD95A5821}"/>
          </ac:spMkLst>
        </pc:spChg>
        <pc:spChg chg="del">
          <ac:chgData name="Dmytro Nikolaienko" userId="761ab53c16046fb8" providerId="LiveId" clId="{A65BD11E-D56F-438E-ACB8-9004FD139402}" dt="2023-11-15T07:37:13.050" v="724"/>
          <ac:spMkLst>
            <pc:docMk/>
            <pc:sldMk cId="654162771" sldId="3909"/>
            <ac:spMk id="4" creationId="{E539B4DF-8ABD-EF35-8012-6F3FB66293A4}"/>
          </ac:spMkLst>
        </pc:spChg>
        <pc:spChg chg="del">
          <ac:chgData name="Dmytro Nikolaienko" userId="761ab53c16046fb8" providerId="LiveId" clId="{A65BD11E-D56F-438E-ACB8-9004FD139402}" dt="2023-11-15T07:35:13.246" v="708" actId="478"/>
          <ac:spMkLst>
            <pc:docMk/>
            <pc:sldMk cId="654162771" sldId="3909"/>
            <ac:spMk id="5" creationId="{8865FEF5-B934-406C-00F2-18D09CAE325D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654162771" sldId="3909"/>
            <ac:spMk id="6" creationId="{E7357602-467E-D866-3C37-31710742E5AD}"/>
          </ac:spMkLst>
        </pc:spChg>
        <pc:spChg chg="mod or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7" creationId="{B1ED525B-256A-107B-033E-60CCC901B549}"/>
          </ac:spMkLst>
        </pc:spChg>
        <pc:spChg chg="add del mod">
          <ac:chgData name="Dmytro Nikolaienko" userId="761ab53c16046fb8" providerId="LiveId" clId="{A65BD11E-D56F-438E-ACB8-9004FD139402}" dt="2023-11-15T07:38:04.258" v="726"/>
          <ac:spMkLst>
            <pc:docMk/>
            <pc:sldMk cId="654162771" sldId="3909"/>
            <ac:spMk id="8" creationId="{91D39539-3854-D38F-24EB-E47A162AE946}"/>
          </ac:spMkLst>
        </pc:spChg>
        <pc:spChg chg="add del">
          <ac:chgData name="Dmytro Nikolaienko" userId="761ab53c16046fb8" providerId="LiveId" clId="{A65BD11E-D56F-438E-ACB8-9004FD139402}" dt="2023-11-15T07:38:27.941" v="729" actId="26606"/>
          <ac:spMkLst>
            <pc:docMk/>
            <pc:sldMk cId="654162771" sldId="3909"/>
            <ac:spMk id="1033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07:38:27.941" v="729" actId="26606"/>
          <ac:spMkLst>
            <pc:docMk/>
            <pc:sldMk cId="654162771" sldId="3909"/>
            <ac:spMk id="1035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07:38:27.941" v="729" actId="26606"/>
          <ac:spMkLst>
            <pc:docMk/>
            <pc:sldMk cId="654162771" sldId="3909"/>
            <ac:spMk id="1037" creationId="{4AC6B390-BC59-4F1D-A0EE-D71A92F0A0B2}"/>
          </ac:spMkLst>
        </pc:spChg>
        <pc:spChg chg="add del">
          <ac:chgData name="Dmytro Nikolaienko" userId="761ab53c16046fb8" providerId="LiveId" clId="{A65BD11E-D56F-438E-ACB8-9004FD139402}" dt="2023-11-15T07:38:27.941" v="729" actId="26606"/>
          <ac:spMkLst>
            <pc:docMk/>
            <pc:sldMk cId="654162771" sldId="3909"/>
            <ac:spMk id="1039" creationId="{B6C60D79-16F1-4C4B-B7E3-7634E7069CDE}"/>
          </ac:spMkLst>
        </pc:spChg>
        <pc:spChg chg="add del">
          <ac:chgData name="Dmytro Nikolaienko" userId="761ab53c16046fb8" providerId="LiveId" clId="{A65BD11E-D56F-438E-ACB8-9004FD139402}" dt="2023-11-15T07:38:27.941" v="729" actId="26606"/>
          <ac:spMkLst>
            <pc:docMk/>
            <pc:sldMk cId="654162771" sldId="3909"/>
            <ac:spMk id="1041" creationId="{426B127E-6498-4C77-9C9D-4553A5113B80}"/>
          </ac:spMkLst>
        </pc:spChg>
        <pc:spChg chg="add del">
          <ac:chgData name="Dmytro Nikolaienko" userId="761ab53c16046fb8" providerId="LiveId" clId="{A65BD11E-D56F-438E-ACB8-9004FD139402}" dt="2023-11-15T07:38:29.776" v="731" actId="26606"/>
          <ac:spMkLst>
            <pc:docMk/>
            <pc:sldMk cId="654162771" sldId="3909"/>
            <ac:spMk id="1043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07:38:29.776" v="731" actId="26606"/>
          <ac:spMkLst>
            <pc:docMk/>
            <pc:sldMk cId="654162771" sldId="3909"/>
            <ac:spMk id="1044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07:38:29.776" v="731" actId="26606"/>
          <ac:spMkLst>
            <pc:docMk/>
            <pc:sldMk cId="654162771" sldId="3909"/>
            <ac:spMk id="1045" creationId="{4F7EBAE4-9945-4473-9E34-B2C66EA0F03D}"/>
          </ac:spMkLst>
        </pc:spChg>
        <pc:spChg chg="add del">
          <ac:chgData name="Dmytro Nikolaienko" userId="761ab53c16046fb8" providerId="LiveId" clId="{A65BD11E-D56F-438E-ACB8-9004FD139402}" dt="2023-11-15T07:38:29.776" v="731" actId="26606"/>
          <ac:spMkLst>
            <pc:docMk/>
            <pc:sldMk cId="654162771" sldId="3909"/>
            <ac:spMk id="1046" creationId="{70BEB1E7-2F88-40BC-B73D-42E5B6F80BFC}"/>
          </ac:spMkLst>
        </pc:spChg>
        <pc:spChg chg="add del">
          <ac:chgData name="Dmytro Nikolaienko" userId="761ab53c16046fb8" providerId="LiveId" clId="{A65BD11E-D56F-438E-ACB8-9004FD139402}" dt="2023-11-15T07:38:29.776" v="731" actId="26606"/>
          <ac:spMkLst>
            <pc:docMk/>
            <pc:sldMk cId="654162771" sldId="3909"/>
            <ac:spMk id="1047" creationId="{A7B99495-F43F-4D80-A44F-2CB4764EB90B}"/>
          </ac:spMkLst>
        </pc:spChg>
        <pc:spChg chg="add del">
          <ac:chgData name="Dmytro Nikolaienko" userId="761ab53c16046fb8" providerId="LiveId" clId="{A65BD11E-D56F-438E-ACB8-9004FD139402}" dt="2023-11-15T07:38:32.442" v="733" actId="26606"/>
          <ac:spMkLst>
            <pc:docMk/>
            <pc:sldMk cId="654162771" sldId="3909"/>
            <ac:spMk id="1049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07:38:32.442" v="733" actId="26606"/>
          <ac:spMkLst>
            <pc:docMk/>
            <pc:sldMk cId="654162771" sldId="3909"/>
            <ac:spMk id="1050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07:38:32.442" v="733" actId="26606"/>
          <ac:spMkLst>
            <pc:docMk/>
            <pc:sldMk cId="654162771" sldId="3909"/>
            <ac:spMk id="1051" creationId="{DB304A14-32D0-4873-B914-423ED7B8DAFD}"/>
          </ac:spMkLst>
        </pc:spChg>
        <pc:spChg chg="add del">
          <ac:chgData name="Dmytro Nikolaienko" userId="761ab53c16046fb8" providerId="LiveId" clId="{A65BD11E-D56F-438E-ACB8-9004FD139402}" dt="2023-11-15T07:38:32.442" v="733" actId="26606"/>
          <ac:spMkLst>
            <pc:docMk/>
            <pc:sldMk cId="654162771" sldId="3909"/>
            <ac:spMk id="1052" creationId="{1D460C86-854F-4FB3-ABC2-E823D8FEB9DB}"/>
          </ac:spMkLst>
        </pc:spChg>
        <pc:spChg chg="add del">
          <ac:chgData name="Dmytro Nikolaienko" userId="761ab53c16046fb8" providerId="LiveId" clId="{A65BD11E-D56F-438E-ACB8-9004FD139402}" dt="2023-11-15T07:38:32.442" v="733" actId="26606"/>
          <ac:spMkLst>
            <pc:docMk/>
            <pc:sldMk cId="654162771" sldId="3909"/>
            <ac:spMk id="1053" creationId="{BB48116A-278A-4CC5-89D3-9DE8E8FF1245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55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56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57" creationId="{1CD81A2A-6ED4-4EF4-A14C-912D31E14800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58" creationId="{1661932C-CA15-4E17-B115-FAE7CBEE4789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59" creationId="{8590ADD5-9383-4D3D-9047-3DA2593CCB5D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60" creationId="{DABE3E45-88CF-45D8-8D40-C773324D93F6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62" creationId="{B91ECDA9-56DC-4270-8F33-01C5637B8CEB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63" creationId="{75F47824-961D-465D-84F9-EAE11BC6173B}"/>
          </ac:spMkLst>
        </pc:spChg>
        <pc:spChg chg="add del">
          <ac:chgData name="Dmytro Nikolaienko" userId="761ab53c16046fb8" providerId="LiveId" clId="{A65BD11E-D56F-438E-ACB8-9004FD139402}" dt="2023-11-15T07:38:37.053" v="735" actId="26606"/>
          <ac:spMkLst>
            <pc:docMk/>
            <pc:sldMk cId="654162771" sldId="3909"/>
            <ac:spMk id="1064" creationId="{FEC9DA3E-C1D7-472D-B7C0-F71AE41FBA23}"/>
          </ac:spMkLst>
        </pc:spChg>
        <pc:spChg chg="ad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1066" creationId="{23DA7759-3209-4FE2-96D1-4EEDD81E9EA0}"/>
          </ac:spMkLst>
        </pc:spChg>
        <pc:spChg chg="ad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1067" creationId="{41460DAD-8769-4C9F-9C8C-BB0443909D76}"/>
          </ac:spMkLst>
        </pc:spChg>
        <pc:spChg chg="ad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1068" creationId="{4AC6B390-BC59-4F1D-A0EE-D71A92F0A0B2}"/>
          </ac:spMkLst>
        </pc:spChg>
        <pc:spChg chg="ad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1069" creationId="{B6C60D79-16F1-4C4B-B7E3-7634E7069CDE}"/>
          </ac:spMkLst>
        </pc:spChg>
        <pc:spChg chg="add">
          <ac:chgData name="Dmytro Nikolaienko" userId="761ab53c16046fb8" providerId="LiveId" clId="{A65BD11E-D56F-438E-ACB8-9004FD139402}" dt="2023-11-15T07:38:37.057" v="736" actId="26606"/>
          <ac:spMkLst>
            <pc:docMk/>
            <pc:sldMk cId="654162771" sldId="3909"/>
            <ac:spMk id="1070" creationId="{426B127E-6498-4C77-9C9D-4553A5113B80}"/>
          </ac:spMkLst>
        </pc:spChg>
        <pc:picChg chg="add del mod">
          <ac:chgData name="Dmytro Nikolaienko" userId="761ab53c16046fb8" providerId="LiveId" clId="{A65BD11E-D56F-438E-ACB8-9004FD139402}" dt="2023-11-15T07:37:26.578" v="725" actId="478"/>
          <ac:picMkLst>
            <pc:docMk/>
            <pc:sldMk cId="654162771" sldId="3909"/>
            <ac:picMk id="1026" creationId="{D72A33D2-5955-A6E8-B0F0-3E81FCF5DD65}"/>
          </ac:picMkLst>
        </pc:picChg>
        <pc:picChg chg="add mod ord">
          <ac:chgData name="Dmytro Nikolaienko" userId="761ab53c16046fb8" providerId="LiveId" clId="{A65BD11E-D56F-438E-ACB8-9004FD139402}" dt="2023-11-15T18:26:33.745" v="4874" actId="14100"/>
          <ac:picMkLst>
            <pc:docMk/>
            <pc:sldMk cId="654162771" sldId="3909"/>
            <ac:picMk id="1028" creationId="{C5EB7553-79B8-CCEF-7881-962797EAB4FA}"/>
          </ac:picMkLst>
        </pc:picChg>
        <pc:cxnChg chg="add del">
          <ac:chgData name="Dmytro Nikolaienko" userId="761ab53c16046fb8" providerId="LiveId" clId="{A65BD11E-D56F-438E-ACB8-9004FD139402}" dt="2023-11-15T07:38:37.053" v="735" actId="26606"/>
          <ac:cxnSpMkLst>
            <pc:docMk/>
            <pc:sldMk cId="654162771" sldId="3909"/>
            <ac:cxnSpMk id="1061" creationId="{49CD1692-827B-4C8D-B4A1-134FD04CF45C}"/>
          </ac:cxnSpMkLst>
        </pc:cxnChg>
      </pc:sldChg>
      <pc:sldChg chg="delSp modSp new mod">
        <pc:chgData name="Dmytro Nikolaienko" userId="761ab53c16046fb8" providerId="LiveId" clId="{A65BD11E-D56F-438E-ACB8-9004FD139402}" dt="2023-11-15T18:25:37.225" v="4870"/>
        <pc:sldMkLst>
          <pc:docMk/>
          <pc:sldMk cId="2933467437" sldId="3910"/>
        </pc:sldMkLst>
        <pc:spChg chg="mod">
          <ac:chgData name="Dmytro Nikolaienko" userId="761ab53c16046fb8" providerId="LiveId" clId="{A65BD11E-D56F-438E-ACB8-9004FD139402}" dt="2023-11-15T07:39:26.679" v="740"/>
          <ac:spMkLst>
            <pc:docMk/>
            <pc:sldMk cId="2933467437" sldId="3910"/>
            <ac:spMk id="2" creationId="{ED5F7485-25F3-AB10-13B9-4851969F00F5}"/>
          </ac:spMkLst>
        </pc:spChg>
        <pc:spChg chg="del">
          <ac:chgData name="Dmytro Nikolaienko" userId="761ab53c16046fb8" providerId="LiveId" clId="{A65BD11E-D56F-438E-ACB8-9004FD139402}" dt="2023-11-15T07:41:43.929" v="1004" actId="478"/>
          <ac:spMkLst>
            <pc:docMk/>
            <pc:sldMk cId="2933467437" sldId="3910"/>
            <ac:spMk id="3" creationId="{40F71E39-7761-6F06-CA97-6F8C7E0ED293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933467437" sldId="3910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6:21:53.921" v="1196" actId="113"/>
          <ac:spMkLst>
            <pc:docMk/>
            <pc:sldMk cId="2933467437" sldId="3910"/>
            <ac:spMk id="6" creationId="{07B29506-E598-FCF9-E625-5341CDD74A6E}"/>
          </ac:spMkLst>
        </pc:spChg>
      </pc:sldChg>
      <pc:sldChg chg="new del">
        <pc:chgData name="Dmytro Nikolaienko" userId="761ab53c16046fb8" providerId="LiveId" clId="{A65BD11E-D56F-438E-ACB8-9004FD139402}" dt="2023-11-15T18:20:29.540" v="4818" actId="47"/>
        <pc:sldMkLst>
          <pc:docMk/>
          <pc:sldMk cId="3646613094" sldId="3911"/>
        </pc:sldMkLst>
      </pc:sldChg>
      <pc:sldChg chg="modSp add mod ord">
        <pc:chgData name="Dmytro Nikolaienko" userId="761ab53c16046fb8" providerId="LiveId" clId="{A65BD11E-D56F-438E-ACB8-9004FD139402}" dt="2023-11-15T16:36:55.447" v="1226"/>
        <pc:sldMkLst>
          <pc:docMk/>
          <pc:sldMk cId="3910704625" sldId="3912"/>
        </pc:sldMkLst>
        <pc:spChg chg="mod">
          <ac:chgData name="Dmytro Nikolaienko" userId="761ab53c16046fb8" providerId="LiveId" clId="{A65BD11E-D56F-438E-ACB8-9004FD139402}" dt="2023-11-15T16:34:00.352" v="1224" actId="20577"/>
          <ac:spMkLst>
            <pc:docMk/>
            <pc:sldMk cId="3910704625" sldId="3912"/>
            <ac:spMk id="2" creationId="{C46C2934-DF14-CCA4-6250-6420C2C85A46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2401688427" sldId="3913"/>
        </pc:sldMkLst>
        <pc:spChg chg="mod">
          <ac:chgData name="Dmytro Nikolaienko" userId="761ab53c16046fb8" providerId="LiveId" clId="{A65BD11E-D56F-438E-ACB8-9004FD139402}" dt="2023-11-15T16:37:05.832" v="1236" actId="6549"/>
          <ac:spMkLst>
            <pc:docMk/>
            <pc:sldMk cId="2401688427" sldId="3913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401688427" sldId="3913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6:47:54.307" v="1597" actId="6549"/>
          <ac:spMkLst>
            <pc:docMk/>
            <pc:sldMk cId="2401688427" sldId="3913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2008114704" sldId="3914"/>
        </pc:sldMkLst>
        <pc:spChg chg="mod">
          <ac:chgData name="Dmytro Nikolaienko" userId="761ab53c16046fb8" providerId="LiveId" clId="{A65BD11E-D56F-438E-ACB8-9004FD139402}" dt="2023-11-15T16:41:03.699" v="1536" actId="20577"/>
          <ac:spMkLst>
            <pc:docMk/>
            <pc:sldMk cId="2008114704" sldId="3914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008114704" sldId="3914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6:54:28.572" v="2103" actId="20577"/>
          <ac:spMkLst>
            <pc:docMk/>
            <pc:sldMk cId="2008114704" sldId="3914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2451871030" sldId="3915"/>
        </pc:sldMkLst>
        <pc:spChg chg="mod">
          <ac:chgData name="Dmytro Nikolaienko" userId="761ab53c16046fb8" providerId="LiveId" clId="{A65BD11E-D56F-438E-ACB8-9004FD139402}" dt="2023-11-15T16:51:45.801" v="1996" actId="20577"/>
          <ac:spMkLst>
            <pc:docMk/>
            <pc:sldMk cId="2451871030" sldId="3915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451871030" sldId="3915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6:55:49.483" v="2167" actId="20577"/>
          <ac:spMkLst>
            <pc:docMk/>
            <pc:sldMk cId="2451871030" sldId="3915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3903966531" sldId="3916"/>
        </pc:sldMkLst>
        <pc:spChg chg="mod">
          <ac:chgData name="Dmytro Nikolaienko" userId="761ab53c16046fb8" providerId="LiveId" clId="{A65BD11E-D56F-438E-ACB8-9004FD139402}" dt="2023-11-15T16:56:09.454" v="2171" actId="20577"/>
          <ac:spMkLst>
            <pc:docMk/>
            <pc:sldMk cId="3903966531" sldId="3916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3903966531" sldId="3916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03:22.045" v="2392" actId="313"/>
          <ac:spMkLst>
            <pc:docMk/>
            <pc:sldMk cId="3903966531" sldId="3916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2728852818" sldId="3917"/>
        </pc:sldMkLst>
        <pc:spChg chg="mod">
          <ac:chgData name="Dmytro Nikolaienko" userId="761ab53c16046fb8" providerId="LiveId" clId="{A65BD11E-D56F-438E-ACB8-9004FD139402}" dt="2023-11-15T16:59:15.310" v="2292" actId="20577"/>
          <ac:spMkLst>
            <pc:docMk/>
            <pc:sldMk cId="2728852818" sldId="3917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728852818" sldId="3917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03:41.642" v="2401" actId="20577"/>
          <ac:spMkLst>
            <pc:docMk/>
            <pc:sldMk cId="2728852818" sldId="3917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7:38:03.081" v="3767" actId="20577"/>
        <pc:sldMkLst>
          <pc:docMk/>
          <pc:sldMk cId="3552571909" sldId="3918"/>
        </pc:sldMkLst>
        <pc:spChg chg="mod">
          <ac:chgData name="Dmytro Nikolaienko" userId="761ab53c16046fb8" providerId="LiveId" clId="{A65BD11E-D56F-438E-ACB8-9004FD139402}" dt="2023-11-15T17:38:03.081" v="3767" actId="20577"/>
          <ac:spMkLst>
            <pc:docMk/>
            <pc:sldMk cId="3552571909" sldId="3918"/>
            <ac:spMk id="2" creationId="{C46C2934-DF14-CCA4-6250-6420C2C85A46}"/>
          </ac:spMkLst>
        </pc:spChg>
      </pc:sldChg>
      <pc:sldChg chg="modSp add mod">
        <pc:chgData name="Dmytro Nikolaienko" userId="761ab53c16046fb8" providerId="LiveId" clId="{A65BD11E-D56F-438E-ACB8-9004FD139402}" dt="2023-11-15T18:35:02.593" v="4886" actId="113"/>
        <pc:sldMkLst>
          <pc:docMk/>
          <pc:sldMk cId="1645634812" sldId="3919"/>
        </pc:sldMkLst>
        <pc:spChg chg="mod">
          <ac:chgData name="Dmytro Nikolaienko" userId="761ab53c16046fb8" providerId="LiveId" clId="{A65BD11E-D56F-438E-ACB8-9004FD139402}" dt="2023-11-15T17:39:04.330" v="3836" actId="20577"/>
          <ac:spMkLst>
            <pc:docMk/>
            <pc:sldMk cId="1645634812" sldId="3919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645634812" sldId="3919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35:02.593" v="4886" actId="113"/>
          <ac:spMkLst>
            <pc:docMk/>
            <pc:sldMk cId="1645634812" sldId="3919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34:36.110" v="4882" actId="20577"/>
        <pc:sldMkLst>
          <pc:docMk/>
          <pc:sldMk cId="1481024586" sldId="3920"/>
        </pc:sldMkLst>
        <pc:spChg chg="mod">
          <ac:chgData name="Dmytro Nikolaienko" userId="761ab53c16046fb8" providerId="LiveId" clId="{A65BD11E-D56F-438E-ACB8-9004FD139402}" dt="2023-11-15T17:37:52.534" v="3751" actId="20577"/>
          <ac:spMkLst>
            <pc:docMk/>
            <pc:sldMk cId="1481024586" sldId="3920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481024586" sldId="3920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34:36.110" v="4882" actId="20577"/>
          <ac:spMkLst>
            <pc:docMk/>
            <pc:sldMk cId="1481024586" sldId="3920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1030014228" sldId="3921"/>
        </pc:sldMkLst>
        <pc:spChg chg="mod">
          <ac:chgData name="Dmytro Nikolaienko" userId="761ab53c16046fb8" providerId="LiveId" clId="{A65BD11E-D56F-438E-ACB8-9004FD139402}" dt="2023-11-15T17:38:08.321" v="3775" actId="20577"/>
          <ac:spMkLst>
            <pc:docMk/>
            <pc:sldMk cId="1030014228" sldId="3921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030014228" sldId="3921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38:15.739" v="3786" actId="20577"/>
          <ac:spMkLst>
            <pc:docMk/>
            <pc:sldMk cId="1030014228" sldId="3921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1704888377" sldId="3922"/>
        </pc:sldMkLst>
        <pc:spChg chg="mod">
          <ac:chgData name="Dmytro Nikolaienko" userId="761ab53c16046fb8" providerId="LiveId" clId="{A65BD11E-D56F-438E-ACB8-9004FD139402}" dt="2023-11-15T17:38:23.432" v="3794" actId="20577"/>
          <ac:spMkLst>
            <pc:docMk/>
            <pc:sldMk cId="1704888377" sldId="3922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704888377" sldId="3922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38:53.935" v="3818" actId="6549"/>
          <ac:spMkLst>
            <pc:docMk/>
            <pc:sldMk cId="1704888377" sldId="3922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25:37.225" v="4870"/>
        <pc:sldMkLst>
          <pc:docMk/>
          <pc:sldMk cId="2670624058" sldId="3923"/>
        </pc:sldMkLst>
        <pc:spChg chg="mod">
          <ac:chgData name="Dmytro Nikolaienko" userId="761ab53c16046fb8" providerId="LiveId" clId="{A65BD11E-D56F-438E-ACB8-9004FD139402}" dt="2023-11-15T17:33:41.576" v="3308" actId="20577"/>
          <ac:spMkLst>
            <pc:docMk/>
            <pc:sldMk cId="2670624058" sldId="3923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2670624058" sldId="3923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40:26.429" v="3882" actId="27636"/>
          <ac:spMkLst>
            <pc:docMk/>
            <pc:sldMk cId="2670624058" sldId="3923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8:37:11.854" v="4915" actId="20577"/>
        <pc:sldMkLst>
          <pc:docMk/>
          <pc:sldMk cId="1212391903" sldId="3924"/>
        </pc:sldMkLst>
        <pc:spChg chg="mod">
          <ac:chgData name="Dmytro Nikolaienko" userId="761ab53c16046fb8" providerId="LiveId" clId="{A65BD11E-D56F-438E-ACB8-9004FD139402}" dt="2023-11-15T17:42:38.610" v="3928" actId="20577"/>
          <ac:spMkLst>
            <pc:docMk/>
            <pc:sldMk cId="1212391903" sldId="3924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212391903" sldId="3924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37:11.854" v="4915" actId="20577"/>
          <ac:spMkLst>
            <pc:docMk/>
            <pc:sldMk cId="1212391903" sldId="3924"/>
            <ac:spMk id="6" creationId="{07B29506-E598-FCF9-E625-5341CDD74A6E}"/>
          </ac:spMkLst>
        </pc:spChg>
      </pc:sldChg>
      <pc:sldChg chg="modSp add mod">
        <pc:chgData name="Dmytro Nikolaienko" userId="761ab53c16046fb8" providerId="LiveId" clId="{A65BD11E-D56F-438E-ACB8-9004FD139402}" dt="2023-11-15T17:46:52.971" v="4050" actId="1076"/>
        <pc:sldMkLst>
          <pc:docMk/>
          <pc:sldMk cId="2275521755" sldId="3925"/>
        </pc:sldMkLst>
        <pc:spChg chg="mod">
          <ac:chgData name="Dmytro Nikolaienko" userId="761ab53c16046fb8" providerId="LiveId" clId="{A65BD11E-D56F-438E-ACB8-9004FD139402}" dt="2023-11-15T17:46:52.971" v="4050" actId="1076"/>
          <ac:spMkLst>
            <pc:docMk/>
            <pc:sldMk cId="2275521755" sldId="3925"/>
            <ac:spMk id="2" creationId="{C46C2934-DF14-CCA4-6250-6420C2C85A46}"/>
          </ac:spMkLst>
        </pc:spChg>
      </pc:sldChg>
      <pc:sldChg chg="addSp modSp add mod setBg">
        <pc:chgData name="Dmytro Nikolaienko" userId="761ab53c16046fb8" providerId="LiveId" clId="{A65BD11E-D56F-438E-ACB8-9004FD139402}" dt="2023-11-15T18:25:37.225" v="4870"/>
        <pc:sldMkLst>
          <pc:docMk/>
          <pc:sldMk cId="793086537" sldId="3926"/>
        </pc:sldMkLst>
        <pc:spChg chg="mo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793086537" sldId="3926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5" creationId="{75BBC127-BAC5-56FB-D9B7-504925266DB5}"/>
          </ac:spMkLst>
        </pc:spChg>
        <pc:spChg chg="mod ord">
          <ac:chgData name="Dmytro Nikolaienko" userId="761ab53c16046fb8" providerId="LiveId" clId="{A65BD11E-D56F-438E-ACB8-9004FD139402}" dt="2023-11-15T18:16:16.270" v="4751" actId="6549"/>
          <ac:spMkLst>
            <pc:docMk/>
            <pc:sldMk cId="793086537" sldId="3926"/>
            <ac:spMk id="6" creationId="{07B29506-E598-FCF9-E625-5341CDD74A6E}"/>
          </ac:spMkLst>
        </pc:spChg>
        <pc:spChg chg="ad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1031" creationId="{23DA7759-3209-4FE2-96D1-4EEDD81E9EA0}"/>
          </ac:spMkLst>
        </pc:spChg>
        <pc:spChg chg="ad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1033" creationId="{41460DAD-8769-4C9F-9C8C-BB0443909D76}"/>
          </ac:spMkLst>
        </pc:spChg>
        <pc:spChg chg="ad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1035" creationId="{4AC6B390-BC59-4F1D-A0EE-D71A92F0A0B2}"/>
          </ac:spMkLst>
        </pc:spChg>
        <pc:spChg chg="ad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1037" creationId="{B6C60D79-16F1-4C4B-B7E3-7634E7069CDE}"/>
          </ac:spMkLst>
        </pc:spChg>
        <pc:spChg chg="add">
          <ac:chgData name="Dmytro Nikolaienko" userId="761ab53c16046fb8" providerId="LiveId" clId="{A65BD11E-D56F-438E-ACB8-9004FD139402}" dt="2023-11-15T17:49:51.091" v="4108" actId="26606"/>
          <ac:spMkLst>
            <pc:docMk/>
            <pc:sldMk cId="793086537" sldId="3926"/>
            <ac:spMk id="1039" creationId="{426B127E-6498-4C77-9C9D-4553A5113B80}"/>
          </ac:spMkLst>
        </pc:spChg>
        <pc:picChg chg="add mod ord">
          <ac:chgData name="Dmytro Nikolaienko" userId="761ab53c16046fb8" providerId="LiveId" clId="{A65BD11E-D56F-438E-ACB8-9004FD139402}" dt="2023-11-15T18:09:34.558" v="4670" actId="14100"/>
          <ac:picMkLst>
            <pc:docMk/>
            <pc:sldMk cId="793086537" sldId="3926"/>
            <ac:picMk id="1026" creationId="{93C2BCE1-6BAE-9910-0A73-E03FE65436FF}"/>
          </ac:picMkLst>
        </pc:picChg>
      </pc:sldChg>
      <pc:sldChg chg="addSp delSp modSp add mod setBg">
        <pc:chgData name="Dmytro Nikolaienko" userId="761ab53c16046fb8" providerId="LiveId" clId="{A65BD11E-D56F-438E-ACB8-9004FD139402}" dt="2023-11-15T18:25:37.225" v="4870"/>
        <pc:sldMkLst>
          <pc:docMk/>
          <pc:sldMk cId="1198886032" sldId="3927"/>
        </pc:sldMkLst>
        <pc:spChg chg="mod">
          <ac:chgData name="Dmytro Nikolaienko" userId="761ab53c16046fb8" providerId="LiveId" clId="{A65BD11E-D56F-438E-ACB8-9004FD139402}" dt="2023-11-15T17:52:09.793" v="4128" actId="20577"/>
          <ac:spMkLst>
            <pc:docMk/>
            <pc:sldMk cId="1198886032" sldId="3927"/>
            <ac:spMk id="2" creationId="{ED5F7485-25F3-AB10-13B9-4851969F00F5}"/>
          </ac:spMkLst>
        </pc:spChg>
        <pc:spChg chg="add del">
          <ac:chgData name="Dmytro Nikolaienko" userId="761ab53c16046fb8" providerId="LiveId" clId="{A65BD11E-D56F-438E-ACB8-9004FD139402}" dt="2023-11-15T17:53:38.653" v="4139"/>
          <ac:spMkLst>
            <pc:docMk/>
            <pc:sldMk cId="1198886032" sldId="3927"/>
            <ac:spMk id="3" creationId="{A9CF6286-D3AD-3438-2D8F-ABA6298A04E3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198886032" sldId="3927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7:56:00.188" v="4165" actId="20577"/>
          <ac:spMkLst>
            <pc:docMk/>
            <pc:sldMk cId="1198886032" sldId="3927"/>
            <ac:spMk id="6" creationId="{07B29506-E598-FCF9-E625-5341CDD74A6E}"/>
          </ac:spMkLst>
        </pc:spChg>
        <pc:picChg chg="add del mod">
          <ac:chgData name="Dmytro Nikolaienko" userId="761ab53c16046fb8" providerId="LiveId" clId="{A65BD11E-D56F-438E-ACB8-9004FD139402}" dt="2023-11-15T17:53:05.369" v="4133" actId="478"/>
          <ac:picMkLst>
            <pc:docMk/>
            <pc:sldMk cId="1198886032" sldId="3927"/>
            <ac:picMk id="2050" creationId="{0101B837-E67A-AD37-2599-BF9EA9B4B170}"/>
          </ac:picMkLst>
        </pc:picChg>
        <pc:picChg chg="add mod">
          <ac:chgData name="Dmytro Nikolaienko" userId="761ab53c16046fb8" providerId="LiveId" clId="{A65BD11E-D56F-438E-ACB8-9004FD139402}" dt="2023-11-15T18:07:36.289" v="4590" actId="14100"/>
          <ac:picMkLst>
            <pc:docMk/>
            <pc:sldMk cId="1198886032" sldId="3927"/>
            <ac:picMk id="2052" creationId="{0F4063A8-D06E-1369-E05F-E4C6967586A4}"/>
          </ac:picMkLst>
        </pc:picChg>
        <pc:picChg chg="add del">
          <ac:chgData name="Dmytro Nikolaienko" userId="761ab53c16046fb8" providerId="LiveId" clId="{A65BD11E-D56F-438E-ACB8-9004FD139402}" dt="2023-11-15T17:53:38.653" v="4139"/>
          <ac:picMkLst>
            <pc:docMk/>
            <pc:sldMk cId="1198886032" sldId="3927"/>
            <ac:picMk id="2054" creationId="{F696098E-0044-795B-6D21-0C4DFE999D64}"/>
          </ac:picMkLst>
        </pc:picChg>
      </pc:sldChg>
      <pc:sldChg chg="addSp delSp modSp add mod">
        <pc:chgData name="Dmytro Nikolaienko" userId="761ab53c16046fb8" providerId="LiveId" clId="{A65BD11E-D56F-438E-ACB8-9004FD139402}" dt="2023-11-15T18:25:37.225" v="4870"/>
        <pc:sldMkLst>
          <pc:docMk/>
          <pc:sldMk cId="1788266344" sldId="3928"/>
        </pc:sldMkLst>
        <pc:spChg chg="add mod">
          <ac:chgData name="Dmytro Nikolaienko" userId="761ab53c16046fb8" providerId="LiveId" clId="{A65BD11E-D56F-438E-ACB8-9004FD139402}" dt="2023-11-15T18:12:46.984" v="4686" actId="12"/>
          <ac:spMkLst>
            <pc:docMk/>
            <pc:sldMk cId="1788266344" sldId="3928"/>
            <ac:spMk id="3" creationId="{4A45F022-F597-5A38-F925-D75C0E133A10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788266344" sldId="3928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12:44.633" v="4685" actId="12"/>
          <ac:spMkLst>
            <pc:docMk/>
            <pc:sldMk cId="1788266344" sldId="3928"/>
            <ac:spMk id="6" creationId="{07B29506-E598-FCF9-E625-5341CDD74A6E}"/>
          </ac:spMkLst>
        </pc:spChg>
        <pc:picChg chg="add del mod">
          <ac:chgData name="Dmytro Nikolaienko" userId="761ab53c16046fb8" providerId="LiveId" clId="{A65BD11E-D56F-438E-ACB8-9004FD139402}" dt="2023-11-15T18:13:54.294" v="4690" actId="478"/>
          <ac:picMkLst>
            <pc:docMk/>
            <pc:sldMk cId="1788266344" sldId="3928"/>
            <ac:picMk id="2050" creationId="{0101B837-E67A-AD37-2599-BF9EA9B4B170}"/>
          </ac:picMkLst>
        </pc:picChg>
        <pc:picChg chg="add del">
          <ac:chgData name="Dmytro Nikolaienko" userId="761ab53c16046fb8" providerId="LiveId" clId="{A65BD11E-D56F-438E-ACB8-9004FD139402}" dt="2023-11-15T18:13:43.435" v="4689"/>
          <ac:picMkLst>
            <pc:docMk/>
            <pc:sldMk cId="1788266344" sldId="3928"/>
            <ac:picMk id="3074" creationId="{18D00F0C-9EE8-93DD-F885-334CE54DF258}"/>
          </ac:picMkLst>
        </pc:picChg>
      </pc:sldChg>
      <pc:sldChg chg="addSp delSp modSp add mod">
        <pc:chgData name="Dmytro Nikolaienko" userId="761ab53c16046fb8" providerId="LiveId" clId="{A65BD11E-D56F-438E-ACB8-9004FD139402}" dt="2023-11-15T18:44:41.727" v="5009" actId="5793"/>
        <pc:sldMkLst>
          <pc:docMk/>
          <pc:sldMk cId="137666512" sldId="3929"/>
        </pc:sldMkLst>
        <pc:spChg chg="mod">
          <ac:chgData name="Dmytro Nikolaienko" userId="761ab53c16046fb8" providerId="LiveId" clId="{A65BD11E-D56F-438E-ACB8-9004FD139402}" dt="2023-11-15T18:44:17.514" v="4980" actId="14100"/>
          <ac:spMkLst>
            <pc:docMk/>
            <pc:sldMk cId="137666512" sldId="3929"/>
            <ac:spMk id="2" creationId="{ED5F7485-25F3-AB10-13B9-4851969F00F5}"/>
          </ac:spMkLst>
        </pc:spChg>
        <pc:spChg chg="add del">
          <ac:chgData name="Dmytro Nikolaienko" userId="761ab53c16046fb8" providerId="LiveId" clId="{A65BD11E-D56F-438E-ACB8-9004FD139402}" dt="2023-11-15T17:58:04.118" v="4340"/>
          <ac:spMkLst>
            <pc:docMk/>
            <pc:sldMk cId="137666512" sldId="3929"/>
            <ac:spMk id="3" creationId="{4B287364-DC05-D828-4EF4-DA21194BC8A0}"/>
          </ac:spMkLst>
        </pc:spChg>
        <pc:spChg chg="mo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" creationId="{6E4B6984-97D1-80B2-4C11-C3F682E90636}"/>
          </ac:spMkLst>
        </pc:spChg>
        <pc:spChg chg="mod or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5" creationId="{75BBC127-BAC5-56FB-D9B7-504925266DB5}"/>
          </ac:spMkLst>
        </pc:spChg>
        <pc:spChg chg="mod">
          <ac:chgData name="Dmytro Nikolaienko" userId="761ab53c16046fb8" providerId="LiveId" clId="{A65BD11E-D56F-438E-ACB8-9004FD139402}" dt="2023-11-15T18:44:41.727" v="5009" actId="5793"/>
          <ac:spMkLst>
            <pc:docMk/>
            <pc:sldMk cId="137666512" sldId="3929"/>
            <ac:spMk id="6" creationId="{07B29506-E598-FCF9-E625-5341CDD74A6E}"/>
          </ac:spMkLst>
        </pc:spChg>
        <pc:spChg chg="del">
          <ac:chgData name="Dmytro Nikolaienko" userId="761ab53c16046fb8" providerId="LiveId" clId="{A65BD11E-D56F-438E-ACB8-9004FD139402}" dt="2023-11-15T17:58:32.971" v="4343" actId="26606"/>
          <ac:spMkLst>
            <pc:docMk/>
            <pc:sldMk cId="137666512" sldId="3929"/>
            <ac:spMk id="1031" creationId="{23DA7759-3209-4FE2-96D1-4EEDD81E9EA0}"/>
          </ac:spMkLst>
        </pc:spChg>
        <pc:spChg chg="del">
          <ac:chgData name="Dmytro Nikolaienko" userId="761ab53c16046fb8" providerId="LiveId" clId="{A65BD11E-D56F-438E-ACB8-9004FD139402}" dt="2023-11-15T17:58:32.971" v="4343" actId="26606"/>
          <ac:spMkLst>
            <pc:docMk/>
            <pc:sldMk cId="137666512" sldId="3929"/>
            <ac:spMk id="1033" creationId="{41460DAD-8769-4C9F-9C8C-BB0443909D76}"/>
          </ac:spMkLst>
        </pc:spChg>
        <pc:spChg chg="del">
          <ac:chgData name="Dmytro Nikolaienko" userId="761ab53c16046fb8" providerId="LiveId" clId="{A65BD11E-D56F-438E-ACB8-9004FD139402}" dt="2023-11-15T17:58:32.971" v="4343" actId="26606"/>
          <ac:spMkLst>
            <pc:docMk/>
            <pc:sldMk cId="137666512" sldId="3929"/>
            <ac:spMk id="1035" creationId="{4AC6B390-BC59-4F1D-A0EE-D71A92F0A0B2}"/>
          </ac:spMkLst>
        </pc:spChg>
        <pc:spChg chg="del">
          <ac:chgData name="Dmytro Nikolaienko" userId="761ab53c16046fb8" providerId="LiveId" clId="{A65BD11E-D56F-438E-ACB8-9004FD139402}" dt="2023-11-15T17:58:32.971" v="4343" actId="26606"/>
          <ac:spMkLst>
            <pc:docMk/>
            <pc:sldMk cId="137666512" sldId="3929"/>
            <ac:spMk id="1037" creationId="{B6C60D79-16F1-4C4B-B7E3-7634E7069CDE}"/>
          </ac:spMkLst>
        </pc:spChg>
        <pc:spChg chg="del">
          <ac:chgData name="Dmytro Nikolaienko" userId="761ab53c16046fb8" providerId="LiveId" clId="{A65BD11E-D56F-438E-ACB8-9004FD139402}" dt="2023-11-15T17:58:32.971" v="4343" actId="26606"/>
          <ac:spMkLst>
            <pc:docMk/>
            <pc:sldMk cId="137666512" sldId="3929"/>
            <ac:spMk id="1039" creationId="{426B127E-6498-4C77-9C9D-4553A5113B80}"/>
          </ac:spMkLst>
        </pc:spChg>
        <pc:spChg chg="add del">
          <ac:chgData name="Dmytro Nikolaienko" userId="761ab53c16046fb8" providerId="LiveId" clId="{A65BD11E-D56F-438E-ACB8-9004FD139402}" dt="2023-11-15T18:01:06.108" v="4352" actId="26606"/>
          <ac:spMkLst>
            <pc:docMk/>
            <pc:sldMk cId="137666512" sldId="3929"/>
            <ac:spMk id="4105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18:01:06.108" v="4352" actId="26606"/>
          <ac:spMkLst>
            <pc:docMk/>
            <pc:sldMk cId="137666512" sldId="3929"/>
            <ac:spMk id="4107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18:01:06.108" v="4352" actId="26606"/>
          <ac:spMkLst>
            <pc:docMk/>
            <pc:sldMk cId="137666512" sldId="3929"/>
            <ac:spMk id="4109" creationId="{4AC6B390-BC59-4F1D-A0EE-D71A92F0A0B2}"/>
          </ac:spMkLst>
        </pc:spChg>
        <pc:spChg chg="add del">
          <ac:chgData name="Dmytro Nikolaienko" userId="761ab53c16046fb8" providerId="LiveId" clId="{A65BD11E-D56F-438E-ACB8-9004FD139402}" dt="2023-11-15T18:01:06.108" v="4352" actId="26606"/>
          <ac:spMkLst>
            <pc:docMk/>
            <pc:sldMk cId="137666512" sldId="3929"/>
            <ac:spMk id="4111" creationId="{B6C60D79-16F1-4C4B-B7E3-7634E7069CDE}"/>
          </ac:spMkLst>
        </pc:spChg>
        <pc:spChg chg="add del">
          <ac:chgData name="Dmytro Nikolaienko" userId="761ab53c16046fb8" providerId="LiveId" clId="{A65BD11E-D56F-438E-ACB8-9004FD139402}" dt="2023-11-15T18:01:06.108" v="4352" actId="26606"/>
          <ac:spMkLst>
            <pc:docMk/>
            <pc:sldMk cId="137666512" sldId="3929"/>
            <ac:spMk id="4113" creationId="{426B127E-6498-4C77-9C9D-4553A5113B80}"/>
          </ac:spMkLst>
        </pc:spChg>
        <pc:spChg chg="add del">
          <ac:chgData name="Dmytro Nikolaienko" userId="761ab53c16046fb8" providerId="LiveId" clId="{A65BD11E-D56F-438E-ACB8-9004FD139402}" dt="2023-11-15T18:01:12.186" v="4354" actId="26606"/>
          <ac:spMkLst>
            <pc:docMk/>
            <pc:sldMk cId="137666512" sldId="3929"/>
            <ac:spMk id="4118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18:01:12.186" v="4354" actId="26606"/>
          <ac:spMkLst>
            <pc:docMk/>
            <pc:sldMk cId="137666512" sldId="3929"/>
            <ac:spMk id="4120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18:01:12.186" v="4354" actId="26606"/>
          <ac:spMkLst>
            <pc:docMk/>
            <pc:sldMk cId="137666512" sldId="3929"/>
            <ac:spMk id="4122" creationId="{CB6E2F43-29E9-49D9-91FC-E5FEFAAA70DE}"/>
          </ac:spMkLst>
        </pc:spChg>
        <pc:spChg chg="add del">
          <ac:chgData name="Dmytro Nikolaienko" userId="761ab53c16046fb8" providerId="LiveId" clId="{A65BD11E-D56F-438E-ACB8-9004FD139402}" dt="2023-11-15T18:01:12.186" v="4354" actId="26606"/>
          <ac:spMkLst>
            <pc:docMk/>
            <pc:sldMk cId="137666512" sldId="3929"/>
            <ac:spMk id="4124" creationId="{8E63CC27-1C86-4653-8866-79C24C5C51FB}"/>
          </ac:spMkLst>
        </pc:spChg>
        <pc:spChg chg="add del">
          <ac:chgData name="Dmytro Nikolaienko" userId="761ab53c16046fb8" providerId="LiveId" clId="{A65BD11E-D56F-438E-ACB8-9004FD139402}" dt="2023-11-15T18:01:12.186" v="4354" actId="26606"/>
          <ac:spMkLst>
            <pc:docMk/>
            <pc:sldMk cId="137666512" sldId="3929"/>
            <ac:spMk id="4126" creationId="{3BA62E19-CD42-4C09-B825-844B4943D49D}"/>
          </ac:spMkLst>
        </pc:spChg>
        <pc:spChg chg="add del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31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33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35" creationId="{4AC6B390-BC59-4F1D-A0EE-D71A92F0A0B2}"/>
          </ac:spMkLst>
        </pc:spChg>
        <pc:spChg chg="add del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37" creationId="{B6C60D79-16F1-4C4B-B7E3-7634E7069CDE}"/>
          </ac:spMkLst>
        </pc:spChg>
        <pc:spChg chg="add del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39" creationId="{426B127E-6498-4C77-9C9D-4553A5113B80}"/>
          </ac:spMkLst>
        </pc:spChg>
        <pc:spChg chg="ad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44" creationId="{23DA7759-3209-4FE2-96D1-4EEDD81E9EA0}"/>
          </ac:spMkLst>
        </pc:spChg>
        <pc:spChg chg="ad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46" creationId="{41460DAD-8769-4C9F-9C8C-BB0443909D76}"/>
          </ac:spMkLst>
        </pc:spChg>
        <pc:spChg chg="ad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48" creationId="{DB304A14-32D0-4873-B914-423ED7B8DAFD}"/>
          </ac:spMkLst>
        </pc:spChg>
        <pc:spChg chg="ad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50" creationId="{1D460C86-854F-4FB3-ABC2-E823D8FEB9DB}"/>
          </ac:spMkLst>
        </pc:spChg>
        <pc:spChg chg="add">
          <ac:chgData name="Dmytro Nikolaienko" userId="761ab53c16046fb8" providerId="LiveId" clId="{A65BD11E-D56F-438E-ACB8-9004FD139402}" dt="2023-11-15T18:44:11.132" v="4979" actId="26606"/>
          <ac:spMkLst>
            <pc:docMk/>
            <pc:sldMk cId="137666512" sldId="3929"/>
            <ac:spMk id="4152" creationId="{BB48116A-278A-4CC5-89D3-9DE8E8FF1245}"/>
          </ac:spMkLst>
        </pc:spChg>
        <pc:picChg chg="del">
          <ac:chgData name="Dmytro Nikolaienko" userId="761ab53c16046fb8" providerId="LiveId" clId="{A65BD11E-D56F-438E-ACB8-9004FD139402}" dt="2023-11-15T17:57:04.138" v="4313" actId="478"/>
          <ac:picMkLst>
            <pc:docMk/>
            <pc:sldMk cId="137666512" sldId="3929"/>
            <ac:picMk id="1026" creationId="{93C2BCE1-6BAE-9910-0A73-E03FE65436FF}"/>
          </ac:picMkLst>
        </pc:picChg>
        <pc:picChg chg="add del mod ord">
          <ac:chgData name="Dmytro Nikolaienko" userId="761ab53c16046fb8" providerId="LiveId" clId="{A65BD11E-D56F-438E-ACB8-9004FD139402}" dt="2023-11-15T17:58:49.904" v="4345" actId="478"/>
          <ac:picMkLst>
            <pc:docMk/>
            <pc:sldMk cId="137666512" sldId="3929"/>
            <ac:picMk id="4100" creationId="{7BF67ED1-B46F-221C-66DA-5FDDF9E49495}"/>
          </ac:picMkLst>
        </pc:picChg>
        <pc:picChg chg="add del mod">
          <ac:chgData name="Dmytro Nikolaienko" userId="761ab53c16046fb8" providerId="LiveId" clId="{A65BD11E-D56F-438E-ACB8-9004FD139402}" dt="2023-11-15T18:00:19.090" v="4349" actId="478"/>
          <ac:picMkLst>
            <pc:docMk/>
            <pc:sldMk cId="137666512" sldId="3929"/>
            <ac:picMk id="4102" creationId="{A48513EA-F32C-4404-929B-0D5FB59F302A}"/>
          </ac:picMkLst>
        </pc:picChg>
        <pc:picChg chg="add del mod ord">
          <ac:chgData name="Dmytro Nikolaienko" userId="761ab53c16046fb8" providerId="LiveId" clId="{A65BD11E-D56F-438E-ACB8-9004FD139402}" dt="2023-11-15T18:43:48.362" v="4976" actId="478"/>
          <ac:picMkLst>
            <pc:docMk/>
            <pc:sldMk cId="137666512" sldId="3929"/>
            <ac:picMk id="4104" creationId="{35C93924-8B17-5D45-7649-9FE7DE7A4144}"/>
          </ac:picMkLst>
        </pc:picChg>
        <pc:picChg chg="add mod">
          <ac:chgData name="Dmytro Nikolaienko" userId="761ab53c16046fb8" providerId="LiveId" clId="{A65BD11E-D56F-438E-ACB8-9004FD139402}" dt="2023-11-15T18:44:11.132" v="4979" actId="26606"/>
          <ac:picMkLst>
            <pc:docMk/>
            <pc:sldMk cId="137666512" sldId="3929"/>
            <ac:picMk id="4106" creationId="{0F2CC177-B5C7-902D-4BF1-1D63D5EF60F7}"/>
          </ac:picMkLst>
        </pc:picChg>
      </pc:sldChg>
      <pc:sldChg chg="addSp delSp modSp add mod">
        <pc:chgData name="Dmytro Nikolaienko" userId="761ab53c16046fb8" providerId="LiveId" clId="{A65BD11E-D56F-438E-ACB8-9004FD139402}" dt="2023-11-15T18:25:37.225" v="4870"/>
        <pc:sldMkLst>
          <pc:docMk/>
          <pc:sldMk cId="3839948086" sldId="3930"/>
        </pc:sldMkLst>
        <pc:spChg chg="mod">
          <ac:chgData name="Dmytro Nikolaienko" userId="761ab53c16046fb8" providerId="LiveId" clId="{A65BD11E-D56F-438E-ACB8-9004FD139402}" dt="2023-11-15T18:05:06.151" v="4573" actId="20577"/>
          <ac:spMkLst>
            <pc:docMk/>
            <pc:sldMk cId="3839948086" sldId="3930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3839948086" sldId="3930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12:38.401" v="4684" actId="12"/>
          <ac:spMkLst>
            <pc:docMk/>
            <pc:sldMk cId="3839948086" sldId="3930"/>
            <ac:spMk id="6" creationId="{07B29506-E598-FCF9-E625-5341CDD74A6E}"/>
          </ac:spMkLst>
        </pc:spChg>
        <pc:picChg chg="del">
          <ac:chgData name="Dmytro Nikolaienko" userId="761ab53c16046fb8" providerId="LiveId" clId="{A65BD11E-D56F-438E-ACB8-9004FD139402}" dt="2023-11-15T18:05:28.425" v="4575" actId="478"/>
          <ac:picMkLst>
            <pc:docMk/>
            <pc:sldMk cId="3839948086" sldId="3930"/>
            <ac:picMk id="2052" creationId="{0F4063A8-D06E-1369-E05F-E4C6967586A4}"/>
          </ac:picMkLst>
        </pc:picChg>
        <pc:picChg chg="add mod">
          <ac:chgData name="Dmytro Nikolaienko" userId="761ab53c16046fb8" providerId="LiveId" clId="{A65BD11E-D56F-438E-ACB8-9004FD139402}" dt="2023-11-15T18:07:21.769" v="4589" actId="1076"/>
          <ac:picMkLst>
            <pc:docMk/>
            <pc:sldMk cId="3839948086" sldId="3930"/>
            <ac:picMk id="5123" creationId="{8A202639-169B-89A8-7154-E0FBC166466B}"/>
          </ac:picMkLst>
        </pc:picChg>
      </pc:sldChg>
      <pc:sldChg chg="addSp delSp modSp add mod setBg">
        <pc:chgData name="Dmytro Nikolaienko" userId="761ab53c16046fb8" providerId="LiveId" clId="{A65BD11E-D56F-438E-ACB8-9004FD139402}" dt="2023-11-15T18:25:37.225" v="4870"/>
        <pc:sldMkLst>
          <pc:docMk/>
          <pc:sldMk cId="1162557891" sldId="3931"/>
        </pc:sldMkLst>
        <pc:spChg chg="mod">
          <ac:chgData name="Dmytro Nikolaienko" userId="761ab53c16046fb8" providerId="LiveId" clId="{A65BD11E-D56F-438E-ACB8-9004FD139402}" dt="2023-11-15T18:17:24.905" v="4777" actId="20577"/>
          <ac:spMkLst>
            <pc:docMk/>
            <pc:sldMk cId="1162557891" sldId="3931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1162557891" sldId="3931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5" creationId="{75BBC127-BAC5-56FB-D9B7-504925266DB5}"/>
          </ac:spMkLst>
        </pc:spChg>
        <pc:spChg chg="mod ord">
          <ac:chgData name="Dmytro Nikolaienko" userId="761ab53c16046fb8" providerId="LiveId" clId="{A65BD11E-D56F-438E-ACB8-9004FD139402}" dt="2023-11-15T18:12:28.152" v="4683" actId="790"/>
          <ac:spMkLst>
            <pc:docMk/>
            <pc:sldMk cId="1162557891" sldId="3931"/>
            <ac:spMk id="6" creationId="{07B29506-E598-FCF9-E625-5341CDD74A6E}"/>
          </ac:spMkLst>
        </pc:spChg>
        <pc:spChg chg="ad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6152" creationId="{23DA7759-3209-4FE2-96D1-4EEDD81E9EA0}"/>
          </ac:spMkLst>
        </pc:spChg>
        <pc:spChg chg="ad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6154" creationId="{41460DAD-8769-4C9F-9C8C-BB0443909D76}"/>
          </ac:spMkLst>
        </pc:spChg>
        <pc:spChg chg="ad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6156" creationId="{4AC6B390-BC59-4F1D-A0EE-D71A92F0A0B2}"/>
          </ac:spMkLst>
        </pc:spChg>
        <pc:spChg chg="ad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6158" creationId="{B6C60D79-16F1-4C4B-B7E3-7634E7069CDE}"/>
          </ac:spMkLst>
        </pc:spChg>
        <pc:spChg chg="add">
          <ac:chgData name="Dmytro Nikolaienko" userId="761ab53c16046fb8" providerId="LiveId" clId="{A65BD11E-D56F-438E-ACB8-9004FD139402}" dt="2023-11-15T18:12:14.935" v="4682" actId="26606"/>
          <ac:spMkLst>
            <pc:docMk/>
            <pc:sldMk cId="1162557891" sldId="3931"/>
            <ac:spMk id="6160" creationId="{426B127E-6498-4C77-9C9D-4553A5113B80}"/>
          </ac:spMkLst>
        </pc:spChg>
        <pc:picChg chg="del">
          <ac:chgData name="Dmytro Nikolaienko" userId="761ab53c16046fb8" providerId="LiveId" clId="{A65BD11E-D56F-438E-ACB8-9004FD139402}" dt="2023-11-15T18:12:11.153" v="4680" actId="478"/>
          <ac:picMkLst>
            <pc:docMk/>
            <pc:sldMk cId="1162557891" sldId="3931"/>
            <ac:picMk id="5123" creationId="{8A202639-169B-89A8-7154-E0FBC166466B}"/>
          </ac:picMkLst>
        </pc:picChg>
        <pc:picChg chg="add mod ord">
          <ac:chgData name="Dmytro Nikolaienko" userId="761ab53c16046fb8" providerId="LiveId" clId="{A65BD11E-D56F-438E-ACB8-9004FD139402}" dt="2023-11-15T18:12:14.935" v="4682" actId="26606"/>
          <ac:picMkLst>
            <pc:docMk/>
            <pc:sldMk cId="1162557891" sldId="3931"/>
            <ac:picMk id="6147" creationId="{60F9C0B0-E359-DAAA-9473-86443B9CCA11}"/>
          </ac:picMkLst>
        </pc:picChg>
      </pc:sldChg>
      <pc:sldChg chg="addSp delSp modSp add mod">
        <pc:chgData name="Dmytro Nikolaienko" userId="761ab53c16046fb8" providerId="LiveId" clId="{A65BD11E-D56F-438E-ACB8-9004FD139402}" dt="2023-11-15T18:45:02.599" v="5010" actId="20577"/>
        <pc:sldMkLst>
          <pc:docMk/>
          <pc:sldMk cId="589163766" sldId="3932"/>
        </pc:sldMkLst>
        <pc:spChg chg="mod">
          <ac:chgData name="Dmytro Nikolaienko" userId="761ab53c16046fb8" providerId="LiveId" clId="{A65BD11E-D56F-438E-ACB8-9004FD139402}" dt="2023-11-15T18:19:25.753" v="4814" actId="20577"/>
          <ac:spMkLst>
            <pc:docMk/>
            <pc:sldMk cId="589163766" sldId="3932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25:37.225" v="4870"/>
          <ac:spMkLst>
            <pc:docMk/>
            <pc:sldMk cId="589163766" sldId="3932"/>
            <ac:spMk id="4" creationId="{6E4B6984-97D1-80B2-4C11-C3F682E90636}"/>
          </ac:spMkLst>
        </pc:spChg>
        <pc:spChg chg="mod">
          <ac:chgData name="Dmytro Nikolaienko" userId="761ab53c16046fb8" providerId="LiveId" clId="{A65BD11E-D56F-438E-ACB8-9004FD139402}" dt="2023-11-15T18:45:02.599" v="5010" actId="20577"/>
          <ac:spMkLst>
            <pc:docMk/>
            <pc:sldMk cId="589163766" sldId="3932"/>
            <ac:spMk id="6" creationId="{07B29506-E598-FCF9-E625-5341CDD74A6E}"/>
          </ac:spMkLst>
        </pc:spChg>
        <pc:spChg chg="del">
          <ac:chgData name="Dmytro Nikolaienko" userId="761ab53c16046fb8" providerId="LiveId" clId="{A65BD11E-D56F-438E-ACB8-9004FD139402}" dt="2023-11-15T18:17:41.916" v="4780" actId="26606"/>
          <ac:spMkLst>
            <pc:docMk/>
            <pc:sldMk cId="589163766" sldId="3932"/>
            <ac:spMk id="6152" creationId="{23DA7759-3209-4FE2-96D1-4EEDD81E9EA0}"/>
          </ac:spMkLst>
        </pc:spChg>
        <pc:spChg chg="del">
          <ac:chgData name="Dmytro Nikolaienko" userId="761ab53c16046fb8" providerId="LiveId" clId="{A65BD11E-D56F-438E-ACB8-9004FD139402}" dt="2023-11-15T18:17:41.916" v="4780" actId="26606"/>
          <ac:spMkLst>
            <pc:docMk/>
            <pc:sldMk cId="589163766" sldId="3932"/>
            <ac:spMk id="6154" creationId="{41460DAD-8769-4C9F-9C8C-BB0443909D76}"/>
          </ac:spMkLst>
        </pc:spChg>
        <pc:spChg chg="del">
          <ac:chgData name="Dmytro Nikolaienko" userId="761ab53c16046fb8" providerId="LiveId" clId="{A65BD11E-D56F-438E-ACB8-9004FD139402}" dt="2023-11-15T18:17:41.916" v="4780" actId="26606"/>
          <ac:spMkLst>
            <pc:docMk/>
            <pc:sldMk cId="589163766" sldId="3932"/>
            <ac:spMk id="6156" creationId="{4AC6B390-BC59-4F1D-A0EE-D71A92F0A0B2}"/>
          </ac:spMkLst>
        </pc:spChg>
        <pc:spChg chg="del">
          <ac:chgData name="Dmytro Nikolaienko" userId="761ab53c16046fb8" providerId="LiveId" clId="{A65BD11E-D56F-438E-ACB8-9004FD139402}" dt="2023-11-15T18:17:41.916" v="4780" actId="26606"/>
          <ac:spMkLst>
            <pc:docMk/>
            <pc:sldMk cId="589163766" sldId="3932"/>
            <ac:spMk id="6158" creationId="{B6C60D79-16F1-4C4B-B7E3-7634E7069CDE}"/>
          </ac:spMkLst>
        </pc:spChg>
        <pc:spChg chg="del">
          <ac:chgData name="Dmytro Nikolaienko" userId="761ab53c16046fb8" providerId="LiveId" clId="{A65BD11E-D56F-438E-ACB8-9004FD139402}" dt="2023-11-15T18:17:41.916" v="4780" actId="26606"/>
          <ac:spMkLst>
            <pc:docMk/>
            <pc:sldMk cId="589163766" sldId="3932"/>
            <ac:spMk id="6160" creationId="{426B127E-6498-4C77-9C9D-4553A5113B80}"/>
          </ac:spMkLst>
        </pc:spChg>
        <pc:spChg chg="add del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76" creationId="{23DA7759-3209-4FE2-96D1-4EEDD81E9EA0}"/>
          </ac:spMkLst>
        </pc:spChg>
        <pc:spChg chg="add del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78" creationId="{41460DAD-8769-4C9F-9C8C-BB0443909D76}"/>
          </ac:spMkLst>
        </pc:spChg>
        <pc:spChg chg="add del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80" creationId="{4AC6B390-BC59-4F1D-A0EE-D71A92F0A0B2}"/>
          </ac:spMkLst>
        </pc:spChg>
        <pc:spChg chg="add del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82" creationId="{B6C60D79-16F1-4C4B-B7E3-7634E7069CDE}"/>
          </ac:spMkLst>
        </pc:spChg>
        <pc:spChg chg="add del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84" creationId="{426B127E-6498-4C77-9C9D-4553A5113B80}"/>
          </ac:spMkLst>
        </pc:spChg>
        <pc:spChg chg="add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89" creationId="{23DA7759-3209-4FE2-96D1-4EEDD81E9EA0}"/>
          </ac:spMkLst>
        </pc:spChg>
        <pc:spChg chg="add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91" creationId="{41460DAD-8769-4C9F-9C8C-BB0443909D76}"/>
          </ac:spMkLst>
        </pc:spChg>
        <pc:spChg chg="add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93" creationId="{4AC6B390-BC59-4F1D-A0EE-D71A92F0A0B2}"/>
          </ac:spMkLst>
        </pc:spChg>
        <pc:spChg chg="add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95" creationId="{B6C60D79-16F1-4C4B-B7E3-7634E7069CDE}"/>
          </ac:spMkLst>
        </pc:spChg>
        <pc:spChg chg="add">
          <ac:chgData name="Dmytro Nikolaienko" userId="761ab53c16046fb8" providerId="LiveId" clId="{A65BD11E-D56F-438E-ACB8-9004FD139402}" dt="2023-11-15T18:18:12.945" v="4783" actId="26606"/>
          <ac:spMkLst>
            <pc:docMk/>
            <pc:sldMk cId="589163766" sldId="3932"/>
            <ac:spMk id="7197" creationId="{426B127E-6498-4C77-9C9D-4553A5113B80}"/>
          </ac:spMkLst>
        </pc:spChg>
        <pc:picChg chg="del">
          <ac:chgData name="Dmytro Nikolaienko" userId="761ab53c16046fb8" providerId="LiveId" clId="{A65BD11E-D56F-438E-ACB8-9004FD139402}" dt="2023-11-15T18:17:38.066" v="4778" actId="478"/>
          <ac:picMkLst>
            <pc:docMk/>
            <pc:sldMk cId="589163766" sldId="3932"/>
            <ac:picMk id="6147" creationId="{60F9C0B0-E359-DAAA-9473-86443B9CCA11}"/>
          </ac:picMkLst>
        </pc:picChg>
        <pc:picChg chg="add del mod ord">
          <ac:chgData name="Dmytro Nikolaienko" userId="761ab53c16046fb8" providerId="LiveId" clId="{A65BD11E-D56F-438E-ACB8-9004FD139402}" dt="2023-11-15T18:18:07.345" v="4781" actId="478"/>
          <ac:picMkLst>
            <pc:docMk/>
            <pc:sldMk cId="589163766" sldId="3932"/>
            <ac:picMk id="7171" creationId="{0425040A-DA3F-0287-A8D2-0F4185AA796A}"/>
          </ac:picMkLst>
        </pc:picChg>
        <pc:picChg chg="add mod ord">
          <ac:chgData name="Dmytro Nikolaienko" userId="761ab53c16046fb8" providerId="LiveId" clId="{A65BD11E-D56F-438E-ACB8-9004FD139402}" dt="2023-11-15T18:18:12.945" v="4783" actId="26606"/>
          <ac:picMkLst>
            <pc:docMk/>
            <pc:sldMk cId="589163766" sldId="3932"/>
            <ac:picMk id="7173" creationId="{572CD374-E74D-9626-52DA-0DE13C2F1697}"/>
          </ac:picMkLst>
        </pc:picChg>
      </pc:sldChg>
      <pc:sldChg chg="addSp delSp modSp add mod">
        <pc:chgData name="Dmytro Nikolaienko" userId="761ab53c16046fb8" providerId="LiveId" clId="{A65BD11E-D56F-438E-ACB8-9004FD139402}" dt="2023-11-15T18:43:19.185" v="4975" actId="1076"/>
        <pc:sldMkLst>
          <pc:docMk/>
          <pc:sldMk cId="3646388694" sldId="3933"/>
        </pc:sldMkLst>
        <pc:spChg chg="mod">
          <ac:chgData name="Dmytro Nikolaienko" userId="761ab53c16046fb8" providerId="LiveId" clId="{A65BD11E-D56F-438E-ACB8-9004FD139402}" dt="2023-11-15T18:39:34.039" v="4939" actId="20577"/>
          <ac:spMkLst>
            <pc:docMk/>
            <pc:sldMk cId="3646388694" sldId="3933"/>
            <ac:spMk id="2" creationId="{ED5F7485-25F3-AB10-13B9-4851969F00F5}"/>
          </ac:spMkLst>
        </pc:spChg>
        <pc:spChg chg="mod">
          <ac:chgData name="Dmytro Nikolaienko" userId="761ab53c16046fb8" providerId="LiveId" clId="{A65BD11E-D56F-438E-ACB8-9004FD139402}" dt="2023-11-15T18:42:22.003" v="4973" actId="313"/>
          <ac:spMkLst>
            <pc:docMk/>
            <pc:sldMk cId="3646388694" sldId="3933"/>
            <ac:spMk id="6" creationId="{07B29506-E598-FCF9-E625-5341CDD74A6E}"/>
          </ac:spMkLst>
        </pc:spChg>
        <pc:picChg chg="del">
          <ac:chgData name="Dmytro Nikolaienko" userId="761ab53c16046fb8" providerId="LiveId" clId="{A65BD11E-D56F-438E-ACB8-9004FD139402}" dt="2023-11-15T18:40:11.234" v="4940" actId="478"/>
          <ac:picMkLst>
            <pc:docMk/>
            <pc:sldMk cId="3646388694" sldId="3933"/>
            <ac:picMk id="7173" creationId="{572CD374-E74D-9626-52DA-0DE13C2F1697}"/>
          </ac:picMkLst>
        </pc:picChg>
        <pc:picChg chg="add mod">
          <ac:chgData name="Dmytro Nikolaienko" userId="761ab53c16046fb8" providerId="LiveId" clId="{A65BD11E-D56F-438E-ACB8-9004FD139402}" dt="2023-11-15T18:43:19.185" v="4975" actId="1076"/>
          <ac:picMkLst>
            <pc:docMk/>
            <pc:sldMk cId="3646388694" sldId="3933"/>
            <ac:picMk id="8195" creationId="{DA7F465B-49BB-39B3-47C1-8D5908BA76B9}"/>
          </ac:picMkLst>
        </pc:picChg>
      </pc:sldChg>
      <pc:sldMasterChg chg="modSp modSldLayout">
        <pc:chgData name="Dmytro Nikolaienko" userId="761ab53c16046fb8" providerId="LiveId" clId="{A65BD11E-D56F-438E-ACB8-9004FD139402}" dt="2023-11-15T18:25:37.225" v="4870"/>
        <pc:sldMasterMkLst>
          <pc:docMk/>
          <pc:sldMasterMk cId="3067668650" sldId="2147483768"/>
        </pc:sldMasterMkLst>
        <pc:spChg chg="mod">
          <ac:chgData name="Dmytro Nikolaienko" userId="761ab53c16046fb8" providerId="LiveId" clId="{A65BD11E-D56F-438E-ACB8-9004FD139402}" dt="2023-11-15T18:25:37.225" v="4870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A65BD11E-D56F-438E-ACB8-9004FD139402}" dt="2023-11-15T18:25:37.225" v="4870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A65BD11E-D56F-438E-ACB8-9004FD139402}" dt="2023-11-15T18:25:37.225" v="4870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  <pc:docChgLst>
    <pc:chgData name="Dmytro Nikolaienko" userId="761ab53c16046fb8" providerId="LiveId" clId="{5B5759F1-42E1-40F7-B4BE-54AF6398B9BE}"/>
    <pc:docChg chg="undo redo custSel addSld delSld modSld sldOrd modMainMaster">
      <pc:chgData name="Dmytro Nikolaienko" userId="761ab53c16046fb8" providerId="LiveId" clId="{5B5759F1-42E1-40F7-B4BE-54AF6398B9BE}" dt="2023-11-08T16:01:32.544" v="859" actId="20577"/>
      <pc:docMkLst>
        <pc:docMk/>
      </pc:docMkLst>
      <pc:sldChg chg="del">
        <pc:chgData name="Dmytro Nikolaienko" userId="761ab53c16046fb8" providerId="LiveId" clId="{5B5759F1-42E1-40F7-B4BE-54AF6398B9BE}" dt="2023-11-08T15:23:24.417" v="452" actId="47"/>
        <pc:sldMkLst>
          <pc:docMk/>
          <pc:sldMk cId="1019213662" sldId="3791"/>
        </pc:sldMkLst>
      </pc:sldChg>
      <pc:sldChg chg="del">
        <pc:chgData name="Dmytro Nikolaienko" userId="761ab53c16046fb8" providerId="LiveId" clId="{5B5759F1-42E1-40F7-B4BE-54AF6398B9BE}" dt="2023-11-08T15:23:25.983" v="453" actId="47"/>
        <pc:sldMkLst>
          <pc:docMk/>
          <pc:sldMk cId="3927950662" sldId="3792"/>
        </pc:sldMkLst>
      </pc:sldChg>
      <pc:sldChg chg="del">
        <pc:chgData name="Dmytro Nikolaienko" userId="761ab53c16046fb8" providerId="LiveId" clId="{5B5759F1-42E1-40F7-B4BE-54AF6398B9BE}" dt="2023-11-08T15:23:33.968" v="455" actId="47"/>
        <pc:sldMkLst>
          <pc:docMk/>
          <pc:sldMk cId="1813910725" sldId="3794"/>
        </pc:sldMkLst>
      </pc:sldChg>
      <pc:sldChg chg="addSp modSp mod">
        <pc:chgData name="Dmytro Nikolaienko" userId="761ab53c16046fb8" providerId="LiveId" clId="{5B5759F1-42E1-40F7-B4BE-54AF6398B9BE}" dt="2023-11-08T14:59:32.420" v="84" actId="20577"/>
        <pc:sldMkLst>
          <pc:docMk/>
          <pc:sldMk cId="800962904" sldId="3825"/>
        </pc:sldMkLst>
        <pc:spChg chg="mod">
          <ac:chgData name="Dmytro Nikolaienko" userId="761ab53c16046fb8" providerId="LiveId" clId="{5B5759F1-42E1-40F7-B4BE-54AF6398B9BE}" dt="2023-11-08T14:58:55.818" v="32" actId="790"/>
          <ac:spMkLst>
            <pc:docMk/>
            <pc:sldMk cId="800962904" sldId="3825"/>
            <ac:spMk id="2" creationId="{28B08836-40C5-46C2-81BA-21AA27176925}"/>
          </ac:spMkLst>
        </pc:spChg>
        <pc:spChg chg="mod">
          <ac:chgData name="Dmytro Nikolaienko" userId="761ab53c16046fb8" providerId="LiveId" clId="{5B5759F1-42E1-40F7-B4BE-54AF6398B9BE}" dt="2023-11-08T14:59:22.973" v="53" actId="20577"/>
          <ac:spMkLst>
            <pc:docMk/>
            <pc:sldMk cId="800962904" sldId="3825"/>
            <ac:spMk id="3" creationId="{72CC4EC4-809C-4FD2-AA20-009F08590DA6}"/>
          </ac:spMkLst>
        </pc:spChg>
        <pc:spChg chg="add mod">
          <ac:chgData name="Dmytro Nikolaienko" userId="761ab53c16046fb8" providerId="LiveId" clId="{5B5759F1-42E1-40F7-B4BE-54AF6398B9BE}" dt="2023-11-08T14:59:32.420" v="84" actId="20577"/>
          <ac:spMkLst>
            <pc:docMk/>
            <pc:sldMk cId="800962904" sldId="3825"/>
            <ac:spMk id="4" creationId="{438DAC4D-B482-FBB5-B4D3-3135CE33152E}"/>
          </ac:spMkLst>
        </pc:spChg>
      </pc:sldChg>
      <pc:sldChg chg="delSp modSp mod">
        <pc:chgData name="Dmytro Nikolaienko" userId="761ab53c16046fb8" providerId="LiveId" clId="{5B5759F1-42E1-40F7-B4BE-54AF6398B9BE}" dt="2023-11-08T16:01:23.354" v="848" actId="20577"/>
        <pc:sldMkLst>
          <pc:docMk/>
          <pc:sldMk cId="55160260" sldId="3826"/>
        </pc:sldMkLst>
        <pc:spChg chg="mod">
          <ac:chgData name="Dmytro Nikolaienko" userId="761ab53c16046fb8" providerId="LiveId" clId="{5B5759F1-42E1-40F7-B4BE-54AF6398B9BE}" dt="2023-11-08T16:01:23.354" v="848" actId="20577"/>
          <ac:spMkLst>
            <pc:docMk/>
            <pc:sldMk cId="55160260" sldId="3826"/>
            <ac:spMk id="2" creationId="{1836E49C-11A0-4C95-8A6E-FC7E9C57C105}"/>
          </ac:spMkLst>
        </pc:spChg>
        <pc:spChg chg="mod">
          <ac:chgData name="Dmytro Nikolaienko" userId="761ab53c16046fb8" providerId="LiveId" clId="{5B5759F1-42E1-40F7-B4BE-54AF6398B9BE}" dt="2023-11-08T16:01:13.968" v="843" actId="12"/>
          <ac:spMkLst>
            <pc:docMk/>
            <pc:sldMk cId="55160260" sldId="3826"/>
            <ac:spMk id="3" creationId="{869C3FD2-AF88-4EF1-AFB7-5D31BD5AA0BF}"/>
          </ac:spMkLst>
        </pc:spChg>
        <pc:spChg chg="del">
          <ac:chgData name="Dmytro Nikolaienko" userId="761ab53c16046fb8" providerId="LiveId" clId="{5B5759F1-42E1-40F7-B4BE-54AF6398B9BE}" dt="2023-11-08T15:50:14.974" v="637" actId="478"/>
          <ac:spMkLst>
            <pc:docMk/>
            <pc:sldMk cId="55160260" sldId="3826"/>
            <ac:spMk id="4" creationId="{78C8B647-084C-492D-A242-148BEA5B6823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55160260" sldId="3826"/>
            <ac:spMk id="5" creationId="{A4A2B84E-2163-44C1-99D0-6F162AEA82E9}"/>
          </ac:spMkLst>
        </pc:spChg>
      </pc:sldChg>
      <pc:sldChg chg="addSp delSp modSp mod setBg">
        <pc:chgData name="Dmytro Nikolaienko" userId="761ab53c16046fb8" providerId="LiveId" clId="{5B5759F1-42E1-40F7-B4BE-54AF6398B9BE}" dt="2023-11-08T16:01:01.322" v="842" actId="20577"/>
        <pc:sldMkLst>
          <pc:docMk/>
          <pc:sldMk cId="1002193766" sldId="3827"/>
        </pc:sldMkLst>
        <pc:spChg chg="add del mo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3" creationId="{B485DCF1-886F-EB10-9A47-90229F92DF51}"/>
          </ac:spMkLst>
        </pc:spChg>
        <pc:spChg chg="mo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4" creationId="{7B290457-2071-4F7C-9327-CE85A282B4D5}"/>
          </ac:spMkLst>
        </pc:spChg>
        <pc:spChg chg="mod">
          <ac:chgData name="Dmytro Nikolaienko" userId="761ab53c16046fb8" providerId="LiveId" clId="{5B5759F1-42E1-40F7-B4BE-54AF6398B9BE}" dt="2023-11-08T16:01:01.322" v="842" actId="20577"/>
          <ac:spMkLst>
            <pc:docMk/>
            <pc:sldMk cId="1002193766" sldId="3827"/>
            <ac:spMk id="5" creationId="{B67B1E24-2840-4BB0-AE5A-2320A01CB80F}"/>
          </ac:spMkLst>
        </pc:spChg>
        <pc:spChg chg="add del mod">
          <ac:chgData name="Dmytro Nikolaienko" userId="761ab53c16046fb8" providerId="LiveId" clId="{5B5759F1-42E1-40F7-B4BE-54AF6398B9BE}" dt="2023-11-08T16:00:37.112" v="837"/>
          <ac:spMkLst>
            <pc:docMk/>
            <pc:sldMk cId="1002193766" sldId="3827"/>
            <ac:spMk id="7" creationId="{14941047-CC52-3904-8ED4-EBC9933388D6}"/>
          </ac:spMkLst>
        </pc:spChg>
        <pc:spChg chg="del">
          <ac:chgData name="Dmytro Nikolaienko" userId="761ab53c16046fb8" providerId="LiveId" clId="{5B5759F1-42E1-40F7-B4BE-54AF6398B9BE}" dt="2023-11-08T15:50:34.265" v="639" actId="478"/>
          <ac:spMkLst>
            <pc:docMk/>
            <pc:sldMk cId="1002193766" sldId="3827"/>
            <ac:spMk id="14" creationId="{A01CAB10-68AF-4904-BD59-D332B297A10F}"/>
          </ac:spMkLst>
        </pc:spChg>
        <pc:spChg chg="mo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15" creationId="{96B342A5-1683-4650-BB07-B98D8B23C1FC}"/>
          </ac:spMkLst>
        </pc:spChg>
        <pc:spChg chg="mod or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16" creationId="{46EEA4F1-5FA3-4EBF-97F1-DF392077DB76}"/>
          </ac:spMkLst>
        </pc:spChg>
        <pc:spChg chg="ad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2061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2063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2065" creationId="{DB304A14-32D0-4873-B914-423ED7B8DAFD}"/>
          </ac:spMkLst>
        </pc:spChg>
        <pc:spChg chg="ad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2067" creationId="{1D460C86-854F-4FB3-ABC2-E823D8FEB9DB}"/>
          </ac:spMkLst>
        </pc:spChg>
        <pc:spChg chg="add">
          <ac:chgData name="Dmytro Nikolaienko" userId="761ab53c16046fb8" providerId="LiveId" clId="{5B5759F1-42E1-40F7-B4BE-54AF6398B9BE}" dt="2023-11-08T16:00:40.727" v="838" actId="26606"/>
          <ac:spMkLst>
            <pc:docMk/>
            <pc:sldMk cId="1002193766" sldId="3827"/>
            <ac:spMk id="2069" creationId="{BB48116A-278A-4CC5-89D3-9DE8E8FF1245}"/>
          </ac:spMkLst>
        </pc:spChg>
        <pc:picChg chg="del">
          <ac:chgData name="Dmytro Nikolaienko" userId="761ab53c16046fb8" providerId="LiveId" clId="{5B5759F1-42E1-40F7-B4BE-54AF6398B9BE}" dt="2023-11-08T16:00:00.107" v="829" actId="478"/>
          <ac:picMkLst>
            <pc:docMk/>
            <pc:sldMk cId="1002193766" sldId="3827"/>
            <ac:picMk id="11" creationId="{759DD474-D676-41A6-A2FB-30B2078418A8}"/>
          </ac:picMkLst>
        </pc:picChg>
        <pc:picChg chg="del">
          <ac:chgData name="Dmytro Nikolaienko" userId="761ab53c16046fb8" providerId="LiveId" clId="{5B5759F1-42E1-40F7-B4BE-54AF6398B9BE}" dt="2023-11-08T16:00:34.202" v="834" actId="478"/>
          <ac:picMkLst>
            <pc:docMk/>
            <pc:sldMk cId="1002193766" sldId="3827"/>
            <ac:picMk id="13" creationId="{D624A4F8-65E3-4A17-A439-FE80714CDE5A}"/>
          </ac:picMkLst>
        </pc:picChg>
        <pc:picChg chg="add del">
          <ac:chgData name="Dmytro Nikolaienko" userId="761ab53c16046fb8" providerId="LiveId" clId="{5B5759F1-42E1-40F7-B4BE-54AF6398B9BE}" dt="2023-11-08T16:00:03.849" v="831"/>
          <ac:picMkLst>
            <pc:docMk/>
            <pc:sldMk cId="1002193766" sldId="3827"/>
            <ac:picMk id="2050" creationId="{7D2B6684-6FCE-088C-B21A-3C2D69E3BF04}"/>
          </ac:picMkLst>
        </pc:picChg>
        <pc:picChg chg="add del mod">
          <ac:chgData name="Dmytro Nikolaienko" userId="761ab53c16046fb8" providerId="LiveId" clId="{5B5759F1-42E1-40F7-B4BE-54AF6398B9BE}" dt="2023-11-08T16:00:31.175" v="833"/>
          <ac:picMkLst>
            <pc:docMk/>
            <pc:sldMk cId="1002193766" sldId="3827"/>
            <ac:picMk id="2052" creationId="{2660FE53-5563-45C1-1208-D8DAF55A46F3}"/>
          </ac:picMkLst>
        </pc:picChg>
        <pc:picChg chg="add del">
          <ac:chgData name="Dmytro Nikolaienko" userId="761ab53c16046fb8" providerId="LiveId" clId="{5B5759F1-42E1-40F7-B4BE-54AF6398B9BE}" dt="2023-11-08T16:00:36.056" v="836"/>
          <ac:picMkLst>
            <pc:docMk/>
            <pc:sldMk cId="1002193766" sldId="3827"/>
            <ac:picMk id="2054" creationId="{127BBDF9-0DD9-C9A7-9825-1B7C4D1034C8}"/>
          </ac:picMkLst>
        </pc:picChg>
        <pc:picChg chg="add mod">
          <ac:chgData name="Dmytro Nikolaienko" userId="761ab53c16046fb8" providerId="LiveId" clId="{5B5759F1-42E1-40F7-B4BE-54AF6398B9BE}" dt="2023-11-08T16:00:40.727" v="838" actId="26606"/>
          <ac:picMkLst>
            <pc:docMk/>
            <pc:sldMk cId="1002193766" sldId="3827"/>
            <ac:picMk id="2056" creationId="{85E5F15E-42C5-679B-038F-9EC93856D6F3}"/>
          </ac:picMkLst>
        </pc:picChg>
      </pc:sldChg>
      <pc:sldChg chg="addSp delSp modSp mod">
        <pc:chgData name="Dmytro Nikolaienko" userId="761ab53c16046fb8" providerId="LiveId" clId="{5B5759F1-42E1-40F7-B4BE-54AF6398B9BE}" dt="2023-11-08T15:01:10.412" v="109" actId="478"/>
        <pc:sldMkLst>
          <pc:docMk/>
          <pc:sldMk cId="4283594893" sldId="3828"/>
        </pc:sldMkLst>
        <pc:spChg chg="mod">
          <ac:chgData name="Dmytro Nikolaienko" userId="761ab53c16046fb8" providerId="LiveId" clId="{5B5759F1-42E1-40F7-B4BE-54AF6398B9BE}" dt="2023-11-08T15:00:58.890" v="107" actId="27636"/>
          <ac:spMkLst>
            <pc:docMk/>
            <pc:sldMk cId="4283594893" sldId="3828"/>
            <ac:spMk id="2" creationId="{1EFC037F-9B04-45A9-8AE6-A8517884947F}"/>
          </ac:spMkLst>
        </pc:spChg>
        <pc:spChg chg="del">
          <ac:chgData name="Dmytro Nikolaienko" userId="761ab53c16046fb8" providerId="LiveId" clId="{5B5759F1-42E1-40F7-B4BE-54AF6398B9BE}" dt="2023-11-08T15:01:08.716" v="108" actId="478"/>
          <ac:spMkLst>
            <pc:docMk/>
            <pc:sldMk cId="4283594893" sldId="3828"/>
            <ac:spMk id="3" creationId="{9F49FB76-25BA-4481-B88D-DCB748E1662E}"/>
          </ac:spMkLst>
        </pc:spChg>
        <pc:spChg chg="add del mod">
          <ac:chgData name="Dmytro Nikolaienko" userId="761ab53c16046fb8" providerId="LiveId" clId="{5B5759F1-42E1-40F7-B4BE-54AF6398B9BE}" dt="2023-11-08T15:01:10.412" v="109" actId="478"/>
          <ac:spMkLst>
            <pc:docMk/>
            <pc:sldMk cId="4283594893" sldId="3828"/>
            <ac:spMk id="5" creationId="{9F7EB790-3ECE-48FA-2E78-7AED894CD06A}"/>
          </ac:spMkLst>
        </pc:spChg>
      </pc:sldChg>
      <pc:sldChg chg="addSp delSp modSp del mod">
        <pc:chgData name="Dmytro Nikolaienko" userId="761ab53c16046fb8" providerId="LiveId" clId="{5B5759F1-42E1-40F7-B4BE-54AF6398B9BE}" dt="2023-11-08T15:49:30.053" v="591" actId="47"/>
        <pc:sldMkLst>
          <pc:docMk/>
          <pc:sldMk cId="1026132043" sldId="3829"/>
        </pc:sldMkLst>
        <pc:spChg chg="add del mod">
          <ac:chgData name="Dmytro Nikolaienko" userId="761ab53c16046fb8" providerId="LiveId" clId="{5B5759F1-42E1-40F7-B4BE-54AF6398B9BE}" dt="2023-11-08T15:45:05.295" v="494" actId="478"/>
          <ac:spMkLst>
            <pc:docMk/>
            <pc:sldMk cId="1026132043" sldId="3829"/>
            <ac:spMk id="3" creationId="{2959B9DF-CFD0-B2B5-D993-FA91EA0EE4DC}"/>
          </ac:spMkLst>
        </pc:spChg>
        <pc:spChg chg="add del mod">
          <ac:chgData name="Dmytro Nikolaienko" userId="761ab53c16046fb8" providerId="LiveId" clId="{5B5759F1-42E1-40F7-B4BE-54AF6398B9BE}" dt="2023-11-08T15:47:21.946" v="518" actId="14100"/>
          <ac:spMkLst>
            <pc:docMk/>
            <pc:sldMk cId="1026132043" sldId="3829"/>
            <ac:spMk id="8" creationId="{4E808D1D-FE92-499E-982B-315DCF987C64}"/>
          </ac:spMkLst>
        </pc:spChg>
        <pc:spChg chg="add del">
          <ac:chgData name="Dmytro Nikolaienko" userId="761ab53c16046fb8" providerId="LiveId" clId="{5B5759F1-42E1-40F7-B4BE-54AF6398B9BE}" dt="2023-11-08T15:45:28.452" v="497" actId="21"/>
          <ac:spMkLst>
            <pc:docMk/>
            <pc:sldMk cId="1026132043" sldId="3829"/>
            <ac:spMk id="14" creationId="{FE1CEAEF-A1EC-4CA7-BEC1-407418518AC8}"/>
          </ac:spMkLst>
        </pc:spChg>
        <pc:spChg chg="del">
          <ac:chgData name="Dmytro Nikolaienko" userId="761ab53c16046fb8" providerId="LiveId" clId="{5B5759F1-42E1-40F7-B4BE-54AF6398B9BE}" dt="2023-11-08T15:45:01.655" v="492" actId="478"/>
          <ac:spMkLst>
            <pc:docMk/>
            <pc:sldMk cId="1026132043" sldId="3829"/>
            <ac:spMk id="17" creationId="{629F4044-902D-4034-8E90-44E0F885EEBD}"/>
          </ac:spMkLst>
        </pc:spChg>
        <pc:picChg chg="del">
          <ac:chgData name="Dmytro Nikolaienko" userId="761ab53c16046fb8" providerId="LiveId" clId="{5B5759F1-42E1-40F7-B4BE-54AF6398B9BE}" dt="2023-11-08T15:45:03.420" v="493" actId="478"/>
          <ac:picMkLst>
            <pc:docMk/>
            <pc:sldMk cId="1026132043" sldId="3829"/>
            <ac:picMk id="6" creationId="{5F329689-9BAF-4AE6-BA67-6C34B1AEE853}"/>
          </ac:picMkLst>
        </pc:picChg>
      </pc:sldChg>
      <pc:sldChg chg="del">
        <pc:chgData name="Dmytro Nikolaienko" userId="761ab53c16046fb8" providerId="LiveId" clId="{5B5759F1-42E1-40F7-B4BE-54AF6398B9BE}" dt="2023-11-08T15:23:30.234" v="454" actId="47"/>
        <pc:sldMkLst>
          <pc:docMk/>
          <pc:sldMk cId="1791535643" sldId="3830"/>
        </pc:sldMkLst>
      </pc:sldChg>
      <pc:sldChg chg="delSp modSp mod ord">
        <pc:chgData name="Dmytro Nikolaienko" userId="761ab53c16046fb8" providerId="LiveId" clId="{5B5759F1-42E1-40F7-B4BE-54AF6398B9BE}" dt="2023-11-08T15:50:44.829" v="640"/>
        <pc:sldMkLst>
          <pc:docMk/>
          <pc:sldMk cId="3942647457" sldId="3831"/>
        </pc:sldMkLst>
        <pc:spChg chg="mod">
          <ac:chgData name="Dmytro Nikolaienko" userId="761ab53c16046fb8" providerId="LiveId" clId="{5B5759F1-42E1-40F7-B4BE-54AF6398B9BE}" dt="2023-11-08T15:18:56.338" v="371"/>
          <ac:spMkLst>
            <pc:docMk/>
            <pc:sldMk cId="3942647457" sldId="3831"/>
            <ac:spMk id="2" creationId="{5F916DAA-1ACF-4343-A637-D55C4A5DE05B}"/>
          </ac:spMkLst>
        </pc:spChg>
        <pc:spChg chg="del">
          <ac:chgData name="Dmytro Nikolaienko" userId="761ab53c16046fb8" providerId="LiveId" clId="{5B5759F1-42E1-40F7-B4BE-54AF6398B9BE}" dt="2023-11-08T15:19:06.721" v="373" actId="478"/>
          <ac:spMkLst>
            <pc:docMk/>
            <pc:sldMk cId="3942647457" sldId="3831"/>
            <ac:spMk id="5" creationId="{3AD06355-A3C6-4680-9456-99EB4CD43474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942647457" sldId="3831"/>
            <ac:spMk id="6" creationId="{31E614C4-AF93-47E4-AAAE-E508A893E74A}"/>
          </ac:spMkLst>
        </pc:spChg>
        <pc:graphicFrameChg chg="mod">
          <ac:chgData name="Dmytro Nikolaienko" userId="761ab53c16046fb8" providerId="LiveId" clId="{5B5759F1-42E1-40F7-B4BE-54AF6398B9BE}" dt="2023-11-08T15:19:47.355" v="389" actId="122"/>
          <ac:graphicFrameMkLst>
            <pc:docMk/>
            <pc:sldMk cId="3942647457" sldId="3831"/>
            <ac:graphicFrameMk id="4" creationId="{E246B7D8-C843-490A-A5BB-04DFA74A3D8D}"/>
          </ac:graphicFrameMkLst>
        </pc:graphicFrameChg>
      </pc:sldChg>
      <pc:sldChg chg="del">
        <pc:chgData name="Dmytro Nikolaienko" userId="761ab53c16046fb8" providerId="LiveId" clId="{5B5759F1-42E1-40F7-B4BE-54AF6398B9BE}" dt="2023-11-08T15:23:35.688" v="456" actId="47"/>
        <pc:sldMkLst>
          <pc:docMk/>
          <pc:sldMk cId="543995561" sldId="3832"/>
        </pc:sldMkLst>
      </pc:sldChg>
      <pc:sldChg chg="del">
        <pc:chgData name="Dmytro Nikolaienko" userId="761ab53c16046fb8" providerId="LiveId" clId="{5B5759F1-42E1-40F7-B4BE-54AF6398B9BE}" dt="2023-11-08T15:23:42.718" v="457" actId="47"/>
        <pc:sldMkLst>
          <pc:docMk/>
          <pc:sldMk cId="17839761" sldId="3833"/>
        </pc:sldMkLst>
      </pc:sldChg>
      <pc:sldChg chg="addSp delSp modSp mod">
        <pc:chgData name="Dmytro Nikolaienko" userId="761ab53c16046fb8" providerId="LiveId" clId="{5B5759F1-42E1-40F7-B4BE-54AF6398B9BE}" dt="2023-11-08T16:01:32.544" v="859" actId="20577"/>
        <pc:sldMkLst>
          <pc:docMk/>
          <pc:sldMk cId="962258905" sldId="3834"/>
        </pc:sldMkLst>
        <pc:spChg chg="mod">
          <ac:chgData name="Dmytro Nikolaienko" userId="761ab53c16046fb8" providerId="LiveId" clId="{5B5759F1-42E1-40F7-B4BE-54AF6398B9BE}" dt="2023-11-08T16:01:32.544" v="859" actId="20577"/>
          <ac:spMkLst>
            <pc:docMk/>
            <pc:sldMk cId="962258905" sldId="3834"/>
            <ac:spMk id="2" creationId="{659706C9-F26D-46CA-93BF-8C27012F6B12}"/>
          </ac:spMkLst>
        </pc:spChg>
        <pc:spChg chg="mod">
          <ac:chgData name="Dmytro Nikolaienko" userId="761ab53c16046fb8" providerId="LiveId" clId="{5B5759F1-42E1-40F7-B4BE-54AF6398B9BE}" dt="2023-11-08T15:49:48.422" v="633" actId="27636"/>
          <ac:spMkLst>
            <pc:docMk/>
            <pc:sldMk cId="962258905" sldId="3834"/>
            <ac:spMk id="3" creationId="{21F0B6E0-1F7C-4E6A-87B1-554ADE739CD1}"/>
          </ac:spMkLst>
        </pc:spChg>
        <pc:spChg chg="add del">
          <ac:chgData name="Dmytro Nikolaienko" userId="761ab53c16046fb8" providerId="LiveId" clId="{5B5759F1-42E1-40F7-B4BE-54AF6398B9BE}" dt="2023-11-08T15:49:56.059" v="636" actId="478"/>
          <ac:spMkLst>
            <pc:docMk/>
            <pc:sldMk cId="962258905" sldId="3834"/>
            <ac:spMk id="4" creationId="{6F95E0EB-F1F4-436B-A218-93E100A66902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962258905" sldId="3834"/>
            <ac:spMk id="5" creationId="{C75D06EF-9416-46F7-8230-B49EE1269F53}"/>
          </ac:spMkLst>
        </pc:spChg>
      </pc:sldChg>
      <pc:sldChg chg="addSp delSp modSp add mod setBg">
        <pc:chgData name="Dmytro Nikolaienko" userId="761ab53c16046fb8" providerId="LiveId" clId="{5B5759F1-42E1-40F7-B4BE-54AF6398B9BE}" dt="2023-11-08T15:52:13.232" v="644" actId="790"/>
        <pc:sldMkLst>
          <pc:docMk/>
          <pc:sldMk cId="198414387" sldId="3835"/>
        </pc:sldMkLst>
        <pc:spChg chg="mod">
          <ac:chgData name="Dmytro Nikolaienko" userId="761ab53c16046fb8" providerId="LiveId" clId="{5B5759F1-42E1-40F7-B4BE-54AF6398B9BE}" dt="2023-11-08T15:52:13.232" v="644" actId="790"/>
          <ac:spMkLst>
            <pc:docMk/>
            <pc:sldMk cId="198414387" sldId="3835"/>
            <ac:spMk id="4" creationId="{7B290457-2071-4F7C-9327-CE85A282B4D5}"/>
          </ac:spMkLst>
        </pc:spChg>
        <pc:spChg chg="mod">
          <ac:chgData name="Dmytro Nikolaienko" userId="761ab53c16046fb8" providerId="LiveId" clId="{5B5759F1-42E1-40F7-B4BE-54AF6398B9BE}" dt="2023-11-08T15:04:15.561" v="159" actId="790"/>
          <ac:spMkLst>
            <pc:docMk/>
            <pc:sldMk cId="198414387" sldId="3835"/>
            <ac:spMk id="5" creationId="{B67B1E24-2840-4BB0-AE5A-2320A01CB80F}"/>
          </ac:spMkLst>
        </pc:spChg>
        <pc:spChg chg="add del mod">
          <ac:chgData name="Dmytro Nikolaienko" userId="761ab53c16046fb8" providerId="LiveId" clId="{5B5759F1-42E1-40F7-B4BE-54AF6398B9BE}" dt="2023-11-08T15:03:21.212" v="133"/>
          <ac:spMkLst>
            <pc:docMk/>
            <pc:sldMk cId="198414387" sldId="3835"/>
            <ac:spMk id="8" creationId="{08A31DFA-5CF2-8897-98D2-09B382AFF2FB}"/>
          </ac:spMkLst>
        </pc:spChg>
        <pc:spChg chg="add del mod">
          <ac:chgData name="Dmytro Nikolaienko" userId="761ab53c16046fb8" providerId="LiveId" clId="{5B5759F1-42E1-40F7-B4BE-54AF6398B9BE}" dt="2023-11-08T15:03:24.007" v="135" actId="478"/>
          <ac:spMkLst>
            <pc:docMk/>
            <pc:sldMk cId="198414387" sldId="3835"/>
            <ac:spMk id="12" creationId="{61C45094-643F-DC0B-37F4-3DD6BDB62409}"/>
          </ac:spMkLst>
        </pc:spChg>
        <pc:spChg chg="del">
          <ac:chgData name="Dmytro Nikolaienko" userId="761ab53c16046fb8" providerId="LiveId" clId="{5B5759F1-42E1-40F7-B4BE-54AF6398B9BE}" dt="2023-11-08T15:02:09.781" v="125" actId="478"/>
          <ac:spMkLst>
            <pc:docMk/>
            <pc:sldMk cId="198414387" sldId="3835"/>
            <ac:spMk id="14" creationId="{A01CAB10-68AF-4904-BD59-D332B297A10F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198414387" sldId="3835"/>
            <ac:spMk id="15" creationId="{96B342A5-1683-4650-BB07-B98D8B23C1FC}"/>
          </ac:spMkLst>
        </pc:spChg>
        <pc:spChg chg="mo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6" creationId="{46EEA4F1-5FA3-4EBF-97F1-DF392077DB76}"/>
          </ac:spMkLst>
        </pc:spChg>
        <pc:spChg chg="add del mod">
          <ac:chgData name="Dmytro Nikolaienko" userId="761ab53c16046fb8" providerId="LiveId" clId="{5B5759F1-42E1-40F7-B4BE-54AF6398B9BE}" dt="2023-11-08T15:03:58.020" v="155" actId="478"/>
          <ac:spMkLst>
            <pc:docMk/>
            <pc:sldMk cId="198414387" sldId="3835"/>
            <ac:spMk id="17" creationId="{173FBED9-DBBD-8A2F-0953-EAD264C2278B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21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23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25" creationId="{1CD81A2A-6ED4-4EF4-A14C-912D31E14800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27" creationId="{1661932C-CA15-4E17-B115-FAE7CBEE4789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29" creationId="{8590ADD5-9383-4D3D-9047-3DA2593CCB5D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31" creationId="{DABE3E45-88CF-45D8-8D40-C773324D93F6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35" creationId="{B91ECDA9-56DC-4270-8F33-01C5637B8CEB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37" creationId="{75F47824-961D-465D-84F9-EAE11BC6173B}"/>
          </ac:spMkLst>
        </pc:spChg>
        <pc:spChg chg="add del">
          <ac:chgData name="Dmytro Nikolaienko" userId="761ab53c16046fb8" providerId="LiveId" clId="{5B5759F1-42E1-40F7-B4BE-54AF6398B9BE}" dt="2023-11-08T15:03:42.326" v="138" actId="26606"/>
          <ac:spMkLst>
            <pc:docMk/>
            <pc:sldMk cId="198414387" sldId="3835"/>
            <ac:spMk id="39" creationId="{FEC9DA3E-C1D7-472D-B7C0-F71AE41FBA23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1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2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3" creationId="{6A84B152-3496-4C52-AF08-97AFFC09DD2C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4" creationId="{6B2ADB95-0FA3-4BD7-A8AC-89D014A83E5B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5" creationId="{C924DBCE-E731-4B22-8181-A39C1D86276C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6" creationId="{4CBF9756-6AC8-4C65-84DF-56FBFFA1D873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7" creationId="{2D385988-EAAF-4C27-AF8A-2BFBECAF3D4F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49" creationId="{B621D332-7329-4994-8836-C429A51B7549}"/>
          </ac:spMkLst>
        </pc:spChg>
        <pc:spChg chg="add del">
          <ac:chgData name="Dmytro Nikolaienko" userId="761ab53c16046fb8" providerId="LiveId" clId="{5B5759F1-42E1-40F7-B4BE-54AF6398B9BE}" dt="2023-11-08T15:03:44.080" v="140" actId="26606"/>
          <ac:spMkLst>
            <pc:docMk/>
            <pc:sldMk cId="198414387" sldId="3835"/>
            <ac:spMk id="50" creationId="{2D20F754-35A9-4508-BE3C-C59996D1437B}"/>
          </ac:spMkLst>
        </pc:spChg>
        <pc:spChg chg="add del">
          <ac:chgData name="Dmytro Nikolaienko" userId="761ab53c16046fb8" providerId="LiveId" clId="{5B5759F1-42E1-40F7-B4BE-54AF6398B9BE}" dt="2023-11-08T15:03:45.872" v="142" actId="26606"/>
          <ac:spMkLst>
            <pc:docMk/>
            <pc:sldMk cId="198414387" sldId="3835"/>
            <ac:spMk id="52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45.872" v="142" actId="26606"/>
          <ac:spMkLst>
            <pc:docMk/>
            <pc:sldMk cId="198414387" sldId="3835"/>
            <ac:spMk id="53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45.872" v="142" actId="26606"/>
          <ac:spMkLst>
            <pc:docMk/>
            <pc:sldMk cId="198414387" sldId="3835"/>
            <ac:spMk id="54" creationId="{D3E17859-C5F0-476F-A082-A4CB8841DB24}"/>
          </ac:spMkLst>
        </pc:spChg>
        <pc:spChg chg="add del">
          <ac:chgData name="Dmytro Nikolaienko" userId="761ab53c16046fb8" providerId="LiveId" clId="{5B5759F1-42E1-40F7-B4BE-54AF6398B9BE}" dt="2023-11-08T15:03:45.872" v="142" actId="26606"/>
          <ac:spMkLst>
            <pc:docMk/>
            <pc:sldMk cId="198414387" sldId="3835"/>
            <ac:spMk id="55" creationId="{70BEB1E7-2F88-40BC-B73D-42E5B6F80BFC}"/>
          </ac:spMkLst>
        </pc:spChg>
        <pc:spChg chg="add del">
          <ac:chgData name="Dmytro Nikolaienko" userId="761ab53c16046fb8" providerId="LiveId" clId="{5B5759F1-42E1-40F7-B4BE-54AF6398B9BE}" dt="2023-11-08T15:03:45.872" v="142" actId="26606"/>
          <ac:spMkLst>
            <pc:docMk/>
            <pc:sldMk cId="198414387" sldId="3835"/>
            <ac:spMk id="56" creationId="{A7B99495-F43F-4D80-A44F-2CB4764EB90B}"/>
          </ac:spMkLst>
        </pc:spChg>
        <pc:spChg chg="add del">
          <ac:chgData name="Dmytro Nikolaienko" userId="761ab53c16046fb8" providerId="LiveId" clId="{5B5759F1-42E1-40F7-B4BE-54AF6398B9BE}" dt="2023-11-08T15:03:48.080" v="144" actId="26606"/>
          <ac:spMkLst>
            <pc:docMk/>
            <pc:sldMk cId="198414387" sldId="3835"/>
            <ac:spMk id="58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48.080" v="144" actId="26606"/>
          <ac:spMkLst>
            <pc:docMk/>
            <pc:sldMk cId="198414387" sldId="3835"/>
            <ac:spMk id="59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48.080" v="144" actId="26606"/>
          <ac:spMkLst>
            <pc:docMk/>
            <pc:sldMk cId="198414387" sldId="3835"/>
            <ac:spMk id="60" creationId="{CB6E2F43-29E9-49D9-91FC-E5FEFAAA70DE}"/>
          </ac:spMkLst>
        </pc:spChg>
        <pc:spChg chg="add del">
          <ac:chgData name="Dmytro Nikolaienko" userId="761ab53c16046fb8" providerId="LiveId" clId="{5B5759F1-42E1-40F7-B4BE-54AF6398B9BE}" dt="2023-11-08T15:03:48.080" v="144" actId="26606"/>
          <ac:spMkLst>
            <pc:docMk/>
            <pc:sldMk cId="198414387" sldId="3835"/>
            <ac:spMk id="61" creationId="{8E63CC27-1C86-4653-8866-79C24C5C51FB}"/>
          </ac:spMkLst>
        </pc:spChg>
        <pc:spChg chg="add del">
          <ac:chgData name="Dmytro Nikolaienko" userId="761ab53c16046fb8" providerId="LiveId" clId="{5B5759F1-42E1-40F7-B4BE-54AF6398B9BE}" dt="2023-11-08T15:03:48.080" v="144" actId="26606"/>
          <ac:spMkLst>
            <pc:docMk/>
            <pc:sldMk cId="198414387" sldId="3835"/>
            <ac:spMk id="62" creationId="{3BA62E19-CD42-4C09-B825-844B4943D49D}"/>
          </ac:spMkLst>
        </pc:spChg>
        <pc:spChg chg="add del">
          <ac:chgData name="Dmytro Nikolaienko" userId="761ab53c16046fb8" providerId="LiveId" clId="{5B5759F1-42E1-40F7-B4BE-54AF6398B9BE}" dt="2023-11-08T15:03:49.782" v="146" actId="26606"/>
          <ac:spMkLst>
            <pc:docMk/>
            <pc:sldMk cId="198414387" sldId="3835"/>
            <ac:spMk id="64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49.782" v="146" actId="26606"/>
          <ac:spMkLst>
            <pc:docMk/>
            <pc:sldMk cId="198414387" sldId="3835"/>
            <ac:spMk id="6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49.782" v="146" actId="26606"/>
          <ac:spMkLst>
            <pc:docMk/>
            <pc:sldMk cId="198414387" sldId="3835"/>
            <ac:spMk id="66" creationId="{95199994-21AE-49A2-BA0D-12E295989A9A}"/>
          </ac:spMkLst>
        </pc:spChg>
        <pc:spChg chg="add del">
          <ac:chgData name="Dmytro Nikolaienko" userId="761ab53c16046fb8" providerId="LiveId" clId="{5B5759F1-42E1-40F7-B4BE-54AF6398B9BE}" dt="2023-11-08T15:03:49.782" v="146" actId="26606"/>
          <ac:spMkLst>
            <pc:docMk/>
            <pc:sldMk cId="198414387" sldId="3835"/>
            <ac:spMk id="67" creationId="{A2C34835-4F79-4934-B151-D68E79764C72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69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0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1" creationId="{1CD81A2A-6ED4-4EF4-A14C-912D31E14800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2" creationId="{1661932C-CA15-4E17-B115-FAE7CBEE4789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3" creationId="{8590ADD5-9383-4D3D-9047-3DA2593CCB5D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4" creationId="{DABE3E45-88CF-45D8-8D40-C773324D93F6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6" creationId="{B91ECDA9-56DC-4270-8F33-01C5637B8CEB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7" creationId="{75F47824-961D-465D-84F9-EAE11BC6173B}"/>
          </ac:spMkLst>
        </pc:spChg>
        <pc:spChg chg="add del">
          <ac:chgData name="Dmytro Nikolaienko" userId="761ab53c16046fb8" providerId="LiveId" clId="{5B5759F1-42E1-40F7-B4BE-54AF6398B9BE}" dt="2023-11-08T15:03:50.883" v="148" actId="26606"/>
          <ac:spMkLst>
            <pc:docMk/>
            <pc:sldMk cId="198414387" sldId="3835"/>
            <ac:spMk id="78" creationId="{FEC9DA3E-C1D7-472D-B7C0-F71AE41FBA23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0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1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2" creationId="{6A84B152-3496-4C52-AF08-97AFFC09DD2C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3" creationId="{6B2ADB95-0FA3-4BD7-A8AC-89D014A83E5B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4" creationId="{C924DBCE-E731-4B22-8181-A39C1D86276C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5" creationId="{4CBF9756-6AC8-4C65-84DF-56FBFFA1D873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6" creationId="{2D385988-EAAF-4C27-AF8A-2BFBECAF3D4F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8" creationId="{B621D332-7329-4994-8836-C429A51B7549}"/>
          </ac:spMkLst>
        </pc:spChg>
        <pc:spChg chg="add del">
          <ac:chgData name="Dmytro Nikolaienko" userId="761ab53c16046fb8" providerId="LiveId" clId="{5B5759F1-42E1-40F7-B4BE-54AF6398B9BE}" dt="2023-11-08T15:03:52.238" v="150" actId="26606"/>
          <ac:spMkLst>
            <pc:docMk/>
            <pc:sldMk cId="198414387" sldId="3835"/>
            <ac:spMk id="89" creationId="{2D20F754-35A9-4508-BE3C-C59996D1437B}"/>
          </ac:spMkLst>
        </pc:spChg>
        <pc:spChg chg="add del">
          <ac:chgData name="Dmytro Nikolaienko" userId="761ab53c16046fb8" providerId="LiveId" clId="{5B5759F1-42E1-40F7-B4BE-54AF6398B9BE}" dt="2023-11-08T15:03:53.530" v="152" actId="26606"/>
          <ac:spMkLst>
            <pc:docMk/>
            <pc:sldMk cId="198414387" sldId="3835"/>
            <ac:spMk id="91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3:53.530" v="152" actId="26606"/>
          <ac:spMkLst>
            <pc:docMk/>
            <pc:sldMk cId="198414387" sldId="3835"/>
            <ac:spMk id="92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3:53.530" v="152" actId="26606"/>
          <ac:spMkLst>
            <pc:docMk/>
            <pc:sldMk cId="198414387" sldId="3835"/>
            <ac:spMk id="93" creationId="{D3E17859-C5F0-476F-A082-A4CB8841DB24}"/>
          </ac:spMkLst>
        </pc:spChg>
        <pc:spChg chg="add del">
          <ac:chgData name="Dmytro Nikolaienko" userId="761ab53c16046fb8" providerId="LiveId" clId="{5B5759F1-42E1-40F7-B4BE-54AF6398B9BE}" dt="2023-11-08T15:03:53.530" v="152" actId="26606"/>
          <ac:spMkLst>
            <pc:docMk/>
            <pc:sldMk cId="198414387" sldId="3835"/>
            <ac:spMk id="94" creationId="{70BEB1E7-2F88-40BC-B73D-42E5B6F80BFC}"/>
          </ac:spMkLst>
        </pc:spChg>
        <pc:spChg chg="add del">
          <ac:chgData name="Dmytro Nikolaienko" userId="761ab53c16046fb8" providerId="LiveId" clId="{5B5759F1-42E1-40F7-B4BE-54AF6398B9BE}" dt="2023-11-08T15:03:53.530" v="152" actId="26606"/>
          <ac:spMkLst>
            <pc:docMk/>
            <pc:sldMk cId="198414387" sldId="3835"/>
            <ac:spMk id="95" creationId="{A7B99495-F43F-4D80-A44F-2CB4764EB90B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97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98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99" creationId="{6A84B152-3496-4C52-AF08-97AFFC09DD2C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0" creationId="{6B2ADB95-0FA3-4BD7-A8AC-89D014A83E5B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1" creationId="{C924DBCE-E731-4B22-8181-A39C1D86276C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2" creationId="{4CBF9756-6AC8-4C65-84DF-56FBFFA1D873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3" creationId="{2D385988-EAAF-4C27-AF8A-2BFBECAF3D4F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5" creationId="{B621D332-7329-4994-8836-C429A51B7549}"/>
          </ac:spMkLst>
        </pc:spChg>
        <pc:spChg chg="add del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06" creationId="{2D20F754-35A9-4508-BE3C-C59996D1437B}"/>
          </ac:spMkLst>
        </pc:spChg>
        <pc:spChg chg="ad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11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13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15" creationId="{CB6E2F43-29E9-49D9-91FC-E5FEFAAA70DE}"/>
          </ac:spMkLst>
        </pc:spChg>
        <pc:spChg chg="ad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17" creationId="{8E63CC27-1C86-4653-8866-79C24C5C51FB}"/>
          </ac:spMkLst>
        </pc:spChg>
        <pc:spChg chg="add">
          <ac:chgData name="Dmytro Nikolaienko" userId="761ab53c16046fb8" providerId="LiveId" clId="{5B5759F1-42E1-40F7-B4BE-54AF6398B9BE}" dt="2023-11-08T15:04:09.723" v="158" actId="26606"/>
          <ac:spMkLst>
            <pc:docMk/>
            <pc:sldMk cId="198414387" sldId="3835"/>
            <ac:spMk id="119" creationId="{3BA62E19-CD42-4C09-B825-844B4943D49D}"/>
          </ac:spMkLst>
        </pc:spChg>
        <pc:picChg chg="add del mod">
          <ac:chgData name="Dmytro Nikolaienko" userId="761ab53c16046fb8" providerId="LiveId" clId="{5B5759F1-42E1-40F7-B4BE-54AF6398B9BE}" dt="2023-11-08T15:03:10.935" v="127"/>
          <ac:picMkLst>
            <pc:docMk/>
            <pc:sldMk cId="198414387" sldId="3835"/>
            <ac:picMk id="2" creationId="{9D0770B8-FF0C-B05C-95FD-3E4794C954BB}"/>
          </ac:picMkLst>
        </pc:picChg>
        <pc:picChg chg="add del mod">
          <ac:chgData name="Dmytro Nikolaienko" userId="761ab53c16046fb8" providerId="LiveId" clId="{5B5759F1-42E1-40F7-B4BE-54AF6398B9BE}" dt="2023-11-08T15:03:14.992" v="129"/>
          <ac:picMkLst>
            <pc:docMk/>
            <pc:sldMk cId="198414387" sldId="3835"/>
            <ac:picMk id="3" creationId="{4C33B988-CD31-F3B0-A1E1-2329D5BF5B32}"/>
          </ac:picMkLst>
        </pc:picChg>
        <pc:picChg chg="add del mod">
          <ac:chgData name="Dmytro Nikolaienko" userId="761ab53c16046fb8" providerId="LiveId" clId="{5B5759F1-42E1-40F7-B4BE-54AF6398B9BE}" dt="2023-11-08T15:03:17.672" v="131"/>
          <ac:picMkLst>
            <pc:docMk/>
            <pc:sldMk cId="198414387" sldId="3835"/>
            <ac:picMk id="6" creationId="{042BF04A-5083-36EE-A058-2F6C6B8EB439}"/>
          </ac:picMkLst>
        </pc:picChg>
        <pc:picChg chg="add del mod ord">
          <ac:chgData name="Dmytro Nikolaienko" userId="761ab53c16046fb8" providerId="LiveId" clId="{5B5759F1-42E1-40F7-B4BE-54AF6398B9BE}" dt="2023-11-08T15:03:57.169" v="154" actId="478"/>
          <ac:picMkLst>
            <pc:docMk/>
            <pc:sldMk cId="198414387" sldId="3835"/>
            <ac:picMk id="9" creationId="{6015BA65-9D36-32E5-3FB8-1A84883C1CB4}"/>
          </ac:picMkLst>
        </pc:picChg>
        <pc:picChg chg="del">
          <ac:chgData name="Dmytro Nikolaienko" userId="761ab53c16046fb8" providerId="LiveId" clId="{5B5759F1-42E1-40F7-B4BE-54AF6398B9BE}" dt="2023-11-08T15:03:22.993" v="134" actId="478"/>
          <ac:picMkLst>
            <pc:docMk/>
            <pc:sldMk cId="198414387" sldId="3835"/>
            <ac:picMk id="11" creationId="{759DD474-D676-41A6-A2FB-30B2078418A8}"/>
          </ac:picMkLst>
        </pc:picChg>
        <pc:picChg chg="del">
          <ac:chgData name="Dmytro Nikolaienko" userId="761ab53c16046fb8" providerId="LiveId" clId="{5B5759F1-42E1-40F7-B4BE-54AF6398B9BE}" dt="2023-11-08T15:03:18.951" v="132" actId="478"/>
          <ac:picMkLst>
            <pc:docMk/>
            <pc:sldMk cId="198414387" sldId="3835"/>
            <ac:picMk id="13" creationId="{D624A4F8-65E3-4A17-A439-FE80714CDE5A}"/>
          </ac:picMkLst>
        </pc:picChg>
        <pc:picChg chg="add mod ord">
          <ac:chgData name="Dmytro Nikolaienko" userId="761ab53c16046fb8" providerId="LiveId" clId="{5B5759F1-42E1-40F7-B4BE-54AF6398B9BE}" dt="2023-11-08T15:04:09.723" v="158" actId="26606"/>
          <ac:picMkLst>
            <pc:docMk/>
            <pc:sldMk cId="198414387" sldId="3835"/>
            <ac:picMk id="18" creationId="{91315939-16C0-2AF2-9A1B-61B1D6A6D161}"/>
          </ac:picMkLst>
        </pc:picChg>
        <pc:cxnChg chg="add del">
          <ac:chgData name="Dmytro Nikolaienko" userId="761ab53c16046fb8" providerId="LiveId" clId="{5B5759F1-42E1-40F7-B4BE-54AF6398B9BE}" dt="2023-11-08T15:03:42.326" v="138" actId="26606"/>
          <ac:cxnSpMkLst>
            <pc:docMk/>
            <pc:sldMk cId="198414387" sldId="3835"/>
            <ac:cxnSpMk id="33" creationId="{49CD1692-827B-4C8D-B4A1-134FD04CF45C}"/>
          </ac:cxnSpMkLst>
        </pc:cxnChg>
        <pc:cxnChg chg="add del">
          <ac:chgData name="Dmytro Nikolaienko" userId="761ab53c16046fb8" providerId="LiveId" clId="{5B5759F1-42E1-40F7-B4BE-54AF6398B9BE}" dt="2023-11-08T15:03:44.080" v="140" actId="26606"/>
          <ac:cxnSpMkLst>
            <pc:docMk/>
            <pc:sldMk cId="198414387" sldId="3835"/>
            <ac:cxnSpMk id="48" creationId="{43621FD4-D14D-45D5-9A57-9A2DE5EA59C0}"/>
          </ac:cxnSpMkLst>
        </pc:cxnChg>
        <pc:cxnChg chg="add del">
          <ac:chgData name="Dmytro Nikolaienko" userId="761ab53c16046fb8" providerId="LiveId" clId="{5B5759F1-42E1-40F7-B4BE-54AF6398B9BE}" dt="2023-11-08T15:03:50.883" v="148" actId="26606"/>
          <ac:cxnSpMkLst>
            <pc:docMk/>
            <pc:sldMk cId="198414387" sldId="3835"/>
            <ac:cxnSpMk id="75" creationId="{49CD1692-827B-4C8D-B4A1-134FD04CF45C}"/>
          </ac:cxnSpMkLst>
        </pc:cxnChg>
        <pc:cxnChg chg="add del">
          <ac:chgData name="Dmytro Nikolaienko" userId="761ab53c16046fb8" providerId="LiveId" clId="{5B5759F1-42E1-40F7-B4BE-54AF6398B9BE}" dt="2023-11-08T15:03:52.238" v="150" actId="26606"/>
          <ac:cxnSpMkLst>
            <pc:docMk/>
            <pc:sldMk cId="198414387" sldId="3835"/>
            <ac:cxnSpMk id="87" creationId="{43621FD4-D14D-45D5-9A57-9A2DE5EA59C0}"/>
          </ac:cxnSpMkLst>
        </pc:cxnChg>
        <pc:cxnChg chg="add del">
          <ac:chgData name="Dmytro Nikolaienko" userId="761ab53c16046fb8" providerId="LiveId" clId="{5B5759F1-42E1-40F7-B4BE-54AF6398B9BE}" dt="2023-11-08T15:04:09.723" v="158" actId="26606"/>
          <ac:cxnSpMkLst>
            <pc:docMk/>
            <pc:sldMk cId="198414387" sldId="3835"/>
            <ac:cxnSpMk id="104" creationId="{43621FD4-D14D-45D5-9A57-9A2DE5EA59C0}"/>
          </ac:cxnSpMkLst>
        </pc:cxnChg>
      </pc:sldChg>
      <pc:sldChg chg="modSp add mod">
        <pc:chgData name="Dmytro Nikolaienko" userId="761ab53c16046fb8" providerId="LiveId" clId="{5B5759F1-42E1-40F7-B4BE-54AF6398B9BE}" dt="2023-11-08T15:04:33.745" v="164" actId="27636"/>
        <pc:sldMkLst>
          <pc:docMk/>
          <pc:sldMk cId="585487613" sldId="3836"/>
        </pc:sldMkLst>
        <pc:spChg chg="mod">
          <ac:chgData name="Dmytro Nikolaienko" userId="761ab53c16046fb8" providerId="LiveId" clId="{5B5759F1-42E1-40F7-B4BE-54AF6398B9BE}" dt="2023-11-08T15:04:33.745" v="164" actId="27636"/>
          <ac:spMkLst>
            <pc:docMk/>
            <pc:sldMk cId="585487613" sldId="3836"/>
            <ac:spMk id="2" creationId="{1EFC037F-9B04-45A9-8AE6-A8517884947F}"/>
          </ac:spMkLst>
        </pc:spChg>
      </pc:sldChg>
      <pc:sldChg chg="addSp delSp modSp add del mod">
        <pc:chgData name="Dmytro Nikolaienko" userId="761ab53c16046fb8" providerId="LiveId" clId="{5B5759F1-42E1-40F7-B4BE-54AF6398B9BE}" dt="2023-11-08T15:19:51.476" v="390" actId="47"/>
        <pc:sldMkLst>
          <pc:docMk/>
          <pc:sldMk cId="3187689789" sldId="3837"/>
        </pc:sldMkLst>
        <pc:spChg chg="mod">
          <ac:chgData name="Dmytro Nikolaienko" userId="761ab53c16046fb8" providerId="LiveId" clId="{5B5759F1-42E1-40F7-B4BE-54AF6398B9BE}" dt="2023-11-08T15:12:50.647" v="290" actId="108"/>
          <ac:spMkLst>
            <pc:docMk/>
            <pc:sldMk cId="3187689789" sldId="3837"/>
            <ac:spMk id="4" creationId="{7B290457-2071-4F7C-9327-CE85A282B4D5}"/>
          </ac:spMkLst>
        </pc:spChg>
        <pc:spChg chg="add del mod">
          <ac:chgData name="Dmytro Nikolaienko" userId="761ab53c16046fb8" providerId="LiveId" clId="{5B5759F1-42E1-40F7-B4BE-54AF6398B9BE}" dt="2023-11-08T15:05:54.343" v="183" actId="26606"/>
          <ac:spMkLst>
            <pc:docMk/>
            <pc:sldMk cId="3187689789" sldId="3837"/>
            <ac:spMk id="5" creationId="{B67B1E24-2840-4BB0-AE5A-2320A01CB80F}"/>
          </ac:spMkLst>
        </pc:spChg>
        <pc:graphicFrameChg chg="add del">
          <ac:chgData name="Dmytro Nikolaienko" userId="761ab53c16046fb8" providerId="LiveId" clId="{5B5759F1-42E1-40F7-B4BE-54AF6398B9BE}" dt="2023-11-08T15:05:54.333" v="182" actId="26606"/>
          <ac:graphicFrameMkLst>
            <pc:docMk/>
            <pc:sldMk cId="3187689789" sldId="3837"/>
            <ac:graphicFrameMk id="121" creationId="{79C4AFF8-7105-75C6-51B7-EADE7AC48780}"/>
          </ac:graphicFrameMkLst>
        </pc:graphicFrameChg>
        <pc:graphicFrameChg chg="add">
          <ac:chgData name="Dmytro Nikolaienko" userId="761ab53c16046fb8" providerId="LiveId" clId="{5B5759F1-42E1-40F7-B4BE-54AF6398B9BE}" dt="2023-11-08T15:05:54.343" v="183" actId="26606"/>
          <ac:graphicFrameMkLst>
            <pc:docMk/>
            <pc:sldMk cId="3187689789" sldId="3837"/>
            <ac:graphicFrameMk id="123" creationId="{340AC1A8-3393-2144-8C09-6E3C35E7DEFD}"/>
          </ac:graphicFrameMkLst>
        </pc:graphicFrameChg>
        <pc:picChg chg="del">
          <ac:chgData name="Dmytro Nikolaienko" userId="761ab53c16046fb8" providerId="LiveId" clId="{5B5759F1-42E1-40F7-B4BE-54AF6398B9BE}" dt="2023-11-08T15:05:00.312" v="167" actId="478"/>
          <ac:picMkLst>
            <pc:docMk/>
            <pc:sldMk cId="3187689789" sldId="3837"/>
            <ac:picMk id="18" creationId="{91315939-16C0-2AF2-9A1B-61B1D6A6D161}"/>
          </ac:picMkLst>
        </pc:picChg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52668951" sldId="3838"/>
        </pc:sldMkLst>
        <pc:spChg chg="mod">
          <ac:chgData name="Dmytro Nikolaienko" userId="761ab53c16046fb8" providerId="LiveId" clId="{5B5759F1-42E1-40F7-B4BE-54AF6398B9BE}" dt="2023-11-08T15:12:45.062" v="287" actId="108"/>
          <ac:spMkLst>
            <pc:docMk/>
            <pc:sldMk cId="52668951" sldId="3838"/>
            <ac:spMk id="2" creationId="{4EAF9DC6-6823-8445-B838-2E3709B06C6D}"/>
          </ac:spMkLst>
        </pc:spChg>
        <pc:spChg chg="mo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3" creationId="{48FB5594-20C8-A895-53D6-09E03F5B6A1F}"/>
          </ac:spMkLst>
        </pc:spChg>
        <pc:spChg chg="del">
          <ac:chgData name="Dmytro Nikolaienko" userId="761ab53c16046fb8" providerId="LiveId" clId="{5B5759F1-42E1-40F7-B4BE-54AF6398B9BE}" dt="2023-11-08T15:06:52.970" v="200" actId="478"/>
          <ac:spMkLst>
            <pc:docMk/>
            <pc:sldMk cId="52668951" sldId="3838"/>
            <ac:spMk id="4" creationId="{AA667061-7784-ACD9-EF21-73EF60180EBF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52668951" sldId="3838"/>
            <ac:spMk id="5" creationId="{37DEDEAB-5343-B538-DE78-DF56F769F10C}"/>
          </ac:spMkLst>
        </pc:spChg>
        <pc:spChg chg="mo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6" creationId="{84B15230-FF2A-AE48-9BA1-4622C41EC026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11" creationId="{F837543A-6020-4505-A233-C9DB4BF74011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13" creationId="{35B16301-FB18-48BA-A6DD-C37CAF6F9A18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15" creationId="{C3C0D90E-074A-4F52-9B11-B52BEF4BCBE5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17" creationId="{CABBD4C1-E6F8-46F6-8152-A8A97490BF4D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19" creationId="{83BA5EF5-1FE9-4BF9-83BB-269BCDDF6156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23" creationId="{88853921-7BC9-4BDE-ACAB-133C683C82D6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25" creationId="{09192968-3AE7-4470-A61C-97294BB92731}"/>
          </ac:spMkLst>
        </pc:spChg>
        <pc:spChg chg="add">
          <ac:chgData name="Dmytro Nikolaienko" userId="761ab53c16046fb8" providerId="LiveId" clId="{5B5759F1-42E1-40F7-B4BE-54AF6398B9BE}" dt="2023-11-08T15:07:12.603" v="201" actId="26606"/>
          <ac:spMkLst>
            <pc:docMk/>
            <pc:sldMk cId="52668951" sldId="3838"/>
            <ac:spMk id="27" creationId="{3AB72E55-43E4-4356-BFE8-E2102CB0B505}"/>
          </ac:spMkLst>
        </pc:spChg>
        <pc:cxnChg chg="add">
          <ac:chgData name="Dmytro Nikolaienko" userId="761ab53c16046fb8" providerId="LiveId" clId="{5B5759F1-42E1-40F7-B4BE-54AF6398B9BE}" dt="2023-11-08T15:07:12.603" v="201" actId="26606"/>
          <ac:cxnSpMkLst>
            <pc:docMk/>
            <pc:sldMk cId="52668951" sldId="3838"/>
            <ac:cxnSpMk id="21" creationId="{4B3BCACB-5880-460B-9606-8C433A9AF99D}"/>
          </ac:cxnSpMkLst>
        </pc:cxnChg>
      </pc:sldChg>
      <pc:sldChg chg="new del">
        <pc:chgData name="Dmytro Nikolaienko" userId="761ab53c16046fb8" providerId="LiveId" clId="{5B5759F1-42E1-40F7-B4BE-54AF6398B9BE}" dt="2023-11-08T15:07:35.639" v="204" actId="47"/>
        <pc:sldMkLst>
          <pc:docMk/>
          <pc:sldMk cId="87844986" sldId="3839"/>
        </pc:sldMkLst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3596366353" sldId="3840"/>
        </pc:sldMkLst>
        <pc:spChg chg="mod">
          <ac:chgData name="Dmytro Nikolaienko" userId="761ab53c16046fb8" providerId="LiveId" clId="{5B5759F1-42E1-40F7-B4BE-54AF6398B9BE}" dt="2023-11-08T15:11:19.975" v="256" actId="790"/>
          <ac:spMkLst>
            <pc:docMk/>
            <pc:sldMk cId="3596366353" sldId="3840"/>
            <ac:spMk id="2" creationId="{673619C7-5189-D1FD-0915-73CAB9377879}"/>
          </ac:spMkLst>
        </pc:spChg>
        <pc:spChg chg="mod">
          <ac:chgData name="Dmytro Nikolaienko" userId="761ab53c16046fb8" providerId="LiveId" clId="{5B5759F1-42E1-40F7-B4BE-54AF6398B9BE}" dt="2023-11-08T15:11:23.551" v="257" actId="790"/>
          <ac:spMkLst>
            <pc:docMk/>
            <pc:sldMk cId="3596366353" sldId="3840"/>
            <ac:spMk id="3" creationId="{54ED1FEA-F819-B3C1-F011-D373F9DAF092}"/>
          </ac:spMkLst>
        </pc:spChg>
        <pc:spChg chg="del mod">
          <ac:chgData name="Dmytro Nikolaienko" userId="761ab53c16046fb8" providerId="LiveId" clId="{5B5759F1-42E1-40F7-B4BE-54AF6398B9BE}" dt="2023-11-08T15:07:54.068" v="210"/>
          <ac:spMkLst>
            <pc:docMk/>
            <pc:sldMk cId="3596366353" sldId="3840"/>
            <ac:spMk id="4" creationId="{C7C1A20D-6CF6-A96B-D2CB-4391B4CFF3FE}"/>
          </ac:spMkLst>
        </pc:spChg>
        <pc:spChg chg="del mod">
          <ac:chgData name="Dmytro Nikolaienko" userId="761ab53c16046fb8" providerId="LiveId" clId="{5B5759F1-42E1-40F7-B4BE-54AF6398B9BE}" dt="2023-11-08T15:08:12.464" v="216" actId="478"/>
          <ac:spMkLst>
            <pc:docMk/>
            <pc:sldMk cId="3596366353" sldId="3840"/>
            <ac:spMk id="5" creationId="{7D6EB42D-9600-8AF0-5824-02A83D2039D2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596366353" sldId="3840"/>
            <ac:spMk id="6" creationId="{12CE71DE-0A97-BF39-4108-4D44F5D4EAAA}"/>
          </ac:spMkLst>
        </pc:spChg>
        <pc:spChg chg="mod ord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7" creationId="{1F645673-F968-CEBB-DAA9-FFB879BB75F0}"/>
          </ac:spMkLst>
        </pc:spChg>
        <pc:spChg chg="add del">
          <ac:chgData name="Dmytro Nikolaienko" userId="761ab53c16046fb8" providerId="LiveId" clId="{5B5759F1-42E1-40F7-B4BE-54AF6398B9BE}" dt="2023-11-08T15:08:05.656" v="212" actId="26606"/>
          <ac:spMkLst>
            <pc:docMk/>
            <pc:sldMk cId="3596366353" sldId="3840"/>
            <ac:spMk id="1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8:05.656" v="212" actId="26606"/>
          <ac:spMkLst>
            <pc:docMk/>
            <pc:sldMk cId="3596366353" sldId="3840"/>
            <ac:spMk id="1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8:05.656" v="212" actId="26606"/>
          <ac:spMkLst>
            <pc:docMk/>
            <pc:sldMk cId="3596366353" sldId="3840"/>
            <ac:spMk id="17" creationId="{DB304A14-32D0-4873-B914-423ED7B8DAFD}"/>
          </ac:spMkLst>
        </pc:spChg>
        <pc:spChg chg="add del">
          <ac:chgData name="Dmytro Nikolaienko" userId="761ab53c16046fb8" providerId="LiveId" clId="{5B5759F1-42E1-40F7-B4BE-54AF6398B9BE}" dt="2023-11-08T15:08:05.656" v="212" actId="26606"/>
          <ac:spMkLst>
            <pc:docMk/>
            <pc:sldMk cId="3596366353" sldId="3840"/>
            <ac:spMk id="19" creationId="{1D460C86-854F-4FB3-ABC2-E823D8FEB9DB}"/>
          </ac:spMkLst>
        </pc:spChg>
        <pc:spChg chg="add del">
          <ac:chgData name="Dmytro Nikolaienko" userId="761ab53c16046fb8" providerId="LiveId" clId="{5B5759F1-42E1-40F7-B4BE-54AF6398B9BE}" dt="2023-11-08T15:08:05.656" v="212" actId="26606"/>
          <ac:spMkLst>
            <pc:docMk/>
            <pc:sldMk cId="3596366353" sldId="3840"/>
            <ac:spMk id="21" creationId="{BB48116A-278A-4CC5-89D3-9DE8E8FF1245}"/>
          </ac:spMkLst>
        </pc:spChg>
        <pc:spChg chg="add del">
          <ac:chgData name="Dmytro Nikolaienko" userId="761ab53c16046fb8" providerId="LiveId" clId="{5B5759F1-42E1-40F7-B4BE-54AF6398B9BE}" dt="2023-11-08T15:08:08.311" v="214" actId="26606"/>
          <ac:spMkLst>
            <pc:docMk/>
            <pc:sldMk cId="3596366353" sldId="3840"/>
            <ac:spMk id="2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8:08.311" v="214" actId="26606"/>
          <ac:spMkLst>
            <pc:docMk/>
            <pc:sldMk cId="3596366353" sldId="3840"/>
            <ac:spMk id="24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8:08.311" v="214" actId="26606"/>
          <ac:spMkLst>
            <pc:docMk/>
            <pc:sldMk cId="3596366353" sldId="3840"/>
            <ac:spMk id="25" creationId="{2EB492CD-616E-47F8-933B-5E2D952A0593}"/>
          </ac:spMkLst>
        </pc:spChg>
        <pc:spChg chg="add del">
          <ac:chgData name="Dmytro Nikolaienko" userId="761ab53c16046fb8" providerId="LiveId" clId="{5B5759F1-42E1-40F7-B4BE-54AF6398B9BE}" dt="2023-11-08T15:08:08.311" v="214" actId="26606"/>
          <ac:spMkLst>
            <pc:docMk/>
            <pc:sldMk cId="3596366353" sldId="3840"/>
            <ac:spMk id="26" creationId="{59383CF9-23B5-4335-9B21-1791C4CF1C75}"/>
          </ac:spMkLst>
        </pc:spChg>
        <pc:spChg chg="add del">
          <ac:chgData name="Dmytro Nikolaienko" userId="761ab53c16046fb8" providerId="LiveId" clId="{5B5759F1-42E1-40F7-B4BE-54AF6398B9BE}" dt="2023-11-08T15:08:08.311" v="214" actId="26606"/>
          <ac:spMkLst>
            <pc:docMk/>
            <pc:sldMk cId="3596366353" sldId="3840"/>
            <ac:spMk id="27" creationId="{0007FE00-9498-4706-B255-6437B0252C02}"/>
          </ac:spMkLst>
        </pc:spChg>
        <pc:spChg chg="add del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29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30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31" creationId="{4AC6B390-BC59-4F1D-A0EE-D71A92F0A0B2}"/>
          </ac:spMkLst>
        </pc:spChg>
        <pc:spChg chg="add del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32" creationId="{B6C60D79-16F1-4C4B-B7E3-7634E7069CDE}"/>
          </ac:spMkLst>
        </pc:spChg>
        <pc:spChg chg="add del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33" creationId="{426B127E-6498-4C77-9C9D-4553A5113B80}"/>
          </ac:spMkLst>
        </pc:spChg>
        <pc:spChg chg="add del">
          <ac:chgData name="Dmytro Nikolaienko" userId="761ab53c16046fb8" providerId="LiveId" clId="{5B5759F1-42E1-40F7-B4BE-54AF6398B9BE}" dt="2023-11-08T15:08:26.712" v="220" actId="26606"/>
          <ac:spMkLst>
            <pc:docMk/>
            <pc:sldMk cId="3596366353" sldId="3840"/>
            <ac:spMk id="38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8:26.712" v="220" actId="26606"/>
          <ac:spMkLst>
            <pc:docMk/>
            <pc:sldMk cId="3596366353" sldId="3840"/>
            <ac:spMk id="40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8:26.712" v="220" actId="26606"/>
          <ac:spMkLst>
            <pc:docMk/>
            <pc:sldMk cId="3596366353" sldId="3840"/>
            <ac:spMk id="42" creationId="{442D2C40-7ED8-45E4-9E7D-C3407F9CAB7A}"/>
          </ac:spMkLst>
        </pc:spChg>
        <pc:spChg chg="add del">
          <ac:chgData name="Dmytro Nikolaienko" userId="761ab53c16046fb8" providerId="LiveId" clId="{5B5759F1-42E1-40F7-B4BE-54AF6398B9BE}" dt="2023-11-08T15:08:26.712" v="220" actId="26606"/>
          <ac:spMkLst>
            <pc:docMk/>
            <pc:sldMk cId="3596366353" sldId="3840"/>
            <ac:spMk id="44" creationId="{081E4A58-353D-44AE-B2FC-2A74E2E400F7}"/>
          </ac:spMkLst>
        </pc:spChg>
        <pc:spChg chg="add del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46" creationId="{A7B99495-F43F-4D80-A44F-2CB4764EB90B}"/>
          </ac:spMkLst>
        </pc:spChg>
        <pc:spChg chg="add del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47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48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49" creationId="{4F7EBAE4-9945-4473-9E34-B2C66EA0F03D}"/>
          </ac:spMkLst>
        </pc:spChg>
        <pc:spChg chg="add del">
          <ac:chgData name="Dmytro Nikolaienko" userId="761ab53c16046fb8" providerId="LiveId" clId="{5B5759F1-42E1-40F7-B4BE-54AF6398B9BE}" dt="2023-11-08T15:08:46.505" v="222" actId="26606"/>
          <ac:spMkLst>
            <pc:docMk/>
            <pc:sldMk cId="3596366353" sldId="3840"/>
            <ac:spMk id="50" creationId="{70BEB1E7-2F88-40BC-B73D-42E5B6F80BFC}"/>
          </ac:spMkLst>
        </pc:spChg>
        <pc:spChg chg="add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52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53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54" creationId="{4AC6B390-BC59-4F1D-A0EE-D71A92F0A0B2}"/>
          </ac:spMkLst>
        </pc:spChg>
        <pc:spChg chg="add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55" creationId="{B6C60D79-16F1-4C4B-B7E3-7634E7069CDE}"/>
          </ac:spMkLst>
        </pc:spChg>
        <pc:spChg chg="add">
          <ac:chgData name="Dmytro Nikolaienko" userId="761ab53c16046fb8" providerId="LiveId" clId="{5B5759F1-42E1-40F7-B4BE-54AF6398B9BE}" dt="2023-11-08T15:08:46.527" v="223" actId="26606"/>
          <ac:spMkLst>
            <pc:docMk/>
            <pc:sldMk cId="3596366353" sldId="3840"/>
            <ac:spMk id="56" creationId="{426B127E-6498-4C77-9C9D-4553A5113B80}"/>
          </ac:spMkLst>
        </pc:spChg>
        <pc:picChg chg="add mod ord">
          <ac:chgData name="Dmytro Nikolaienko" userId="761ab53c16046fb8" providerId="LiveId" clId="{5B5759F1-42E1-40F7-B4BE-54AF6398B9BE}" dt="2023-11-08T15:08:46.505" v="222" actId="26606"/>
          <ac:picMkLst>
            <pc:docMk/>
            <pc:sldMk cId="3596366353" sldId="3840"/>
            <ac:picMk id="8" creationId="{E412FF44-F9E4-6B14-CD4A-867394ECA47C}"/>
          </ac:picMkLst>
        </pc:picChg>
      </pc:sldChg>
      <pc:sldChg chg="addSp delSp modSp new del mod">
        <pc:chgData name="Dmytro Nikolaienko" userId="761ab53c16046fb8" providerId="LiveId" clId="{5B5759F1-42E1-40F7-B4BE-54AF6398B9BE}" dt="2023-11-08T15:11:11.813" v="255" actId="47"/>
        <pc:sldMkLst>
          <pc:docMk/>
          <pc:sldMk cId="1865607895" sldId="3841"/>
        </pc:sldMkLst>
        <pc:spChg chg="del">
          <ac:chgData name="Dmytro Nikolaienko" userId="761ab53c16046fb8" providerId="LiveId" clId="{5B5759F1-42E1-40F7-B4BE-54AF6398B9BE}" dt="2023-11-08T15:09:37.229" v="235"/>
          <ac:spMkLst>
            <pc:docMk/>
            <pc:sldMk cId="1865607895" sldId="3841"/>
            <ac:spMk id="2" creationId="{4205FAA7-035A-A625-8AB8-080DB6E792AB}"/>
          </ac:spMkLst>
        </pc:spChg>
        <pc:spChg chg="del">
          <ac:chgData name="Dmytro Nikolaienko" userId="761ab53c16046fb8" providerId="LiveId" clId="{5B5759F1-42E1-40F7-B4BE-54AF6398B9BE}" dt="2023-11-08T15:09:54.700" v="236" actId="478"/>
          <ac:spMkLst>
            <pc:docMk/>
            <pc:sldMk cId="1865607895" sldId="3841"/>
            <ac:spMk id="3" creationId="{A4C86EA6-8F22-E35A-4B0C-2760EFA718BD}"/>
          </ac:spMkLst>
        </pc:spChg>
        <pc:spChg chg="mod">
          <ac:chgData name="Dmytro Nikolaienko" userId="761ab53c16046fb8" providerId="LiveId" clId="{5B5759F1-42E1-40F7-B4BE-54AF6398B9BE}" dt="2023-11-08T15:09:07.886" v="225"/>
          <ac:spMkLst>
            <pc:docMk/>
            <pc:sldMk cId="1865607895" sldId="3841"/>
            <ac:spMk id="4" creationId="{D4EE3B14-11E0-E1E9-AECF-AEC639F1F2E0}"/>
          </ac:spMkLst>
        </pc:spChg>
        <pc:spChg chg="del">
          <ac:chgData name="Dmytro Nikolaienko" userId="761ab53c16046fb8" providerId="LiveId" clId="{5B5759F1-42E1-40F7-B4BE-54AF6398B9BE}" dt="2023-11-08T15:09:15.829" v="227" actId="478"/>
          <ac:spMkLst>
            <pc:docMk/>
            <pc:sldMk cId="1865607895" sldId="3841"/>
            <ac:spMk id="5" creationId="{71D941E3-BBC8-4780-05A4-EDFEE8EA3203}"/>
          </ac:spMkLst>
        </pc:spChg>
        <pc:spChg chg="mod">
          <ac:chgData name="Dmytro Nikolaienko" userId="761ab53c16046fb8" providerId="LiveId" clId="{5B5759F1-42E1-40F7-B4BE-54AF6398B9BE}" dt="2023-11-08T15:09:12.034" v="226"/>
          <ac:spMkLst>
            <pc:docMk/>
            <pc:sldMk cId="1865607895" sldId="3841"/>
            <ac:spMk id="8" creationId="{E3919120-6D8E-7AEE-370D-9B7B7F3E6E78}"/>
          </ac:spMkLst>
        </pc:spChg>
        <pc:picChg chg="add mod">
          <ac:chgData name="Dmytro Nikolaienko" userId="761ab53c16046fb8" providerId="LiveId" clId="{5B5759F1-42E1-40F7-B4BE-54AF6398B9BE}" dt="2023-11-08T15:09:58.249" v="238" actId="14100"/>
          <ac:picMkLst>
            <pc:docMk/>
            <pc:sldMk cId="1865607895" sldId="3841"/>
            <ac:picMk id="9" creationId="{61F1CFD7-33FB-C391-E440-6EFFBB02F12A}"/>
          </ac:picMkLst>
        </pc:picChg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324342014" sldId="3842"/>
        </pc:sldMkLst>
        <pc:spChg chg="mod">
          <ac:chgData name="Dmytro Nikolaienko" userId="761ab53c16046fb8" providerId="LiveId" clId="{5B5759F1-42E1-40F7-B4BE-54AF6398B9BE}" dt="2023-11-08T15:12:39.304" v="285" actId="108"/>
          <ac:spMkLst>
            <pc:docMk/>
            <pc:sldMk cId="324342014" sldId="3842"/>
            <ac:spMk id="2" creationId="{73432C7B-E64F-C9FC-48C4-1CBEFFCEC4D4}"/>
          </ac:spMkLst>
        </pc:spChg>
        <pc:spChg chg="mod">
          <ac:chgData name="Dmytro Nikolaienko" userId="761ab53c16046fb8" providerId="LiveId" clId="{5B5759F1-42E1-40F7-B4BE-54AF6398B9BE}" dt="2023-11-08T15:13:27.145" v="296" actId="27636"/>
          <ac:spMkLst>
            <pc:docMk/>
            <pc:sldMk cId="324342014" sldId="3842"/>
            <ac:spMk id="3" creationId="{638698FA-AA52-442E-94FE-A5C3BB9030AA}"/>
          </ac:spMkLst>
        </pc:spChg>
        <pc:spChg chg="add del mod">
          <ac:chgData name="Dmytro Nikolaienko" userId="761ab53c16046fb8" providerId="LiveId" clId="{5B5759F1-42E1-40F7-B4BE-54AF6398B9BE}" dt="2023-11-08T15:11:08.414" v="254"/>
          <ac:spMkLst>
            <pc:docMk/>
            <pc:sldMk cId="324342014" sldId="3842"/>
            <ac:spMk id="4" creationId="{AB90C7B8-C628-4957-44E7-D3D1F5C17DE8}"/>
          </ac:spMkLst>
        </pc:spChg>
        <pc:spChg chg="del mod">
          <ac:chgData name="Dmytro Nikolaienko" userId="761ab53c16046fb8" providerId="LiveId" clId="{5B5759F1-42E1-40F7-B4BE-54AF6398B9BE}" dt="2023-11-08T15:13:41.449" v="298" actId="478"/>
          <ac:spMkLst>
            <pc:docMk/>
            <pc:sldMk cId="324342014" sldId="3842"/>
            <ac:spMk id="5" creationId="{94B2E7A6-2457-56A3-E11A-618B32F5801C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24342014" sldId="3842"/>
            <ac:spMk id="6" creationId="{8E7B880F-4C9E-0963-29B1-ABA35D32E877}"/>
          </ac:spMkLst>
        </pc:spChg>
        <pc:spChg chg="mod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7" creationId="{D59A94E6-2353-5B81-8437-02542C6109AE}"/>
          </ac:spMkLst>
        </pc:spChg>
        <pc:spChg chg="add del">
          <ac:chgData name="Dmytro Nikolaienko" userId="761ab53c16046fb8" providerId="LiveId" clId="{5B5759F1-42E1-40F7-B4BE-54AF6398B9BE}" dt="2023-11-08T15:11:04.463" v="250" actId="26606"/>
          <ac:spMkLst>
            <pc:docMk/>
            <pc:sldMk cId="324342014" sldId="3842"/>
            <ac:spMk id="1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11:04.463" v="250" actId="26606"/>
          <ac:spMkLst>
            <pc:docMk/>
            <pc:sldMk cId="324342014" sldId="3842"/>
            <ac:spMk id="1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11:04.463" v="250" actId="26606"/>
          <ac:spMkLst>
            <pc:docMk/>
            <pc:sldMk cId="324342014" sldId="3842"/>
            <ac:spMk id="17" creationId="{95199994-21AE-49A2-BA0D-12E295989A9A}"/>
          </ac:spMkLst>
        </pc:spChg>
        <pc:spChg chg="add del">
          <ac:chgData name="Dmytro Nikolaienko" userId="761ab53c16046fb8" providerId="LiveId" clId="{5B5759F1-42E1-40F7-B4BE-54AF6398B9BE}" dt="2023-11-08T15:11:04.463" v="250" actId="26606"/>
          <ac:spMkLst>
            <pc:docMk/>
            <pc:sldMk cId="324342014" sldId="3842"/>
            <ac:spMk id="19" creationId="{A2C34835-4F79-4934-B151-D68E79764C72}"/>
          </ac:spMkLst>
        </pc:spChg>
        <pc:spChg chg="add del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21" creationId="{426B127E-6498-4C77-9C9D-4553A5113B80}"/>
          </ac:spMkLst>
        </pc:spChg>
        <pc:spChg chg="add del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22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23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24" creationId="{4AC6B390-BC59-4F1D-A0EE-D71A92F0A0B2}"/>
          </ac:spMkLst>
        </pc:spChg>
        <pc:spChg chg="add del">
          <ac:chgData name="Dmytro Nikolaienko" userId="761ab53c16046fb8" providerId="LiveId" clId="{5B5759F1-42E1-40F7-B4BE-54AF6398B9BE}" dt="2023-11-08T15:11:06.797" v="252" actId="26606"/>
          <ac:spMkLst>
            <pc:docMk/>
            <pc:sldMk cId="324342014" sldId="3842"/>
            <ac:spMk id="25" creationId="{B6C60D79-16F1-4C4B-B7E3-7634E7069CDE}"/>
          </ac:spMkLst>
        </pc:spChg>
        <pc:picChg chg="add del mod ord">
          <ac:chgData name="Dmytro Nikolaienko" userId="761ab53c16046fb8" providerId="LiveId" clId="{5B5759F1-42E1-40F7-B4BE-54AF6398B9BE}" dt="2023-11-08T15:11:07.113" v="253"/>
          <ac:picMkLst>
            <pc:docMk/>
            <pc:sldMk cId="324342014" sldId="3842"/>
            <ac:picMk id="8" creationId="{87ED3E4C-F751-A13B-1FBA-E0257F815242}"/>
          </ac:picMkLst>
        </pc:picChg>
        <pc:picChg chg="add mod">
          <ac:chgData name="Dmytro Nikolaienko" userId="761ab53c16046fb8" providerId="LiveId" clId="{5B5759F1-42E1-40F7-B4BE-54AF6398B9BE}" dt="2023-11-08T15:11:08.414" v="254"/>
          <ac:picMkLst>
            <pc:docMk/>
            <pc:sldMk cId="324342014" sldId="3842"/>
            <ac:picMk id="9" creationId="{43069C8F-C3A8-CE70-1A43-FE243F20D249}"/>
          </ac:picMkLst>
        </pc:picChg>
      </pc:sldChg>
      <pc:sldChg chg="addSp delSp modSp new mod">
        <pc:chgData name="Dmytro Nikolaienko" userId="761ab53c16046fb8" providerId="LiveId" clId="{5B5759F1-42E1-40F7-B4BE-54AF6398B9BE}" dt="2023-11-08T15:50:44.829" v="640"/>
        <pc:sldMkLst>
          <pc:docMk/>
          <pc:sldMk cId="3111123822" sldId="3843"/>
        </pc:sldMkLst>
        <pc:spChg chg="mod">
          <ac:chgData name="Dmytro Nikolaienko" userId="761ab53c16046fb8" providerId="LiveId" clId="{5B5759F1-42E1-40F7-B4BE-54AF6398B9BE}" dt="2023-11-08T15:12:43.576" v="286" actId="108"/>
          <ac:spMkLst>
            <pc:docMk/>
            <pc:sldMk cId="3111123822" sldId="3843"/>
            <ac:spMk id="2" creationId="{7F2F4159-22D2-5296-7A22-8E13B0133067}"/>
          </ac:spMkLst>
        </pc:spChg>
        <pc:spChg chg="mod">
          <ac:chgData name="Dmytro Nikolaienko" userId="761ab53c16046fb8" providerId="LiveId" clId="{5B5759F1-42E1-40F7-B4BE-54AF6398B9BE}" dt="2023-11-08T15:12:08.835" v="283"/>
          <ac:spMkLst>
            <pc:docMk/>
            <pc:sldMk cId="3111123822" sldId="3843"/>
            <ac:spMk id="3" creationId="{87ABC266-9C09-C408-4643-0AEF324FDDE4}"/>
          </ac:spMkLst>
        </pc:spChg>
        <pc:spChg chg="del mod">
          <ac:chgData name="Dmytro Nikolaienko" userId="761ab53c16046fb8" providerId="LiveId" clId="{5B5759F1-42E1-40F7-B4BE-54AF6398B9BE}" dt="2023-11-08T15:12:12.585" v="284"/>
          <ac:spMkLst>
            <pc:docMk/>
            <pc:sldMk cId="3111123822" sldId="3843"/>
            <ac:spMk id="4" creationId="{410E6242-8FE2-708C-0FE8-3DE9015BCDAB}"/>
          </ac:spMkLst>
        </pc:spChg>
        <pc:spChg chg="del">
          <ac:chgData name="Dmytro Nikolaienko" userId="761ab53c16046fb8" providerId="LiveId" clId="{5B5759F1-42E1-40F7-B4BE-54AF6398B9BE}" dt="2023-11-08T15:13:39.168" v="297" actId="478"/>
          <ac:spMkLst>
            <pc:docMk/>
            <pc:sldMk cId="3111123822" sldId="3843"/>
            <ac:spMk id="5" creationId="{D5A2E9AE-060C-7538-822C-26A8C53A2A74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111123822" sldId="3843"/>
            <ac:spMk id="6" creationId="{9EAE62C8-3155-073D-BA44-8B8B0F109DE5}"/>
          </ac:spMkLst>
        </pc:spChg>
        <pc:spChg chg="add mod">
          <ac:chgData name="Dmytro Nikolaienko" userId="761ab53c16046fb8" providerId="LiveId" clId="{5B5759F1-42E1-40F7-B4BE-54AF6398B9BE}" dt="2023-11-08T15:17:33.743" v="363" actId="5793"/>
          <ac:spMkLst>
            <pc:docMk/>
            <pc:sldMk cId="3111123822" sldId="3843"/>
            <ac:spMk id="8" creationId="{48670E9A-FA99-A467-4B87-661D8C39CCC5}"/>
          </ac:spMkLst>
        </pc:spChg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3562337037" sldId="3844"/>
        </pc:sldMkLst>
        <pc:spChg chg="mo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" creationId="{479240C9-278E-C99E-6FBD-E1DFB7EE60E7}"/>
          </ac:spMkLst>
        </pc:spChg>
        <pc:spChg chg="mo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3" creationId="{CB851845-1FBE-F17A-150B-3DF9401EFA0C}"/>
          </ac:spMkLst>
        </pc:spChg>
        <pc:spChg chg="del mod">
          <ac:chgData name="Dmytro Nikolaienko" userId="761ab53c16046fb8" providerId="LiveId" clId="{5B5759F1-42E1-40F7-B4BE-54AF6398B9BE}" dt="2023-11-08T15:14:41.258" v="322"/>
          <ac:spMkLst>
            <pc:docMk/>
            <pc:sldMk cId="3562337037" sldId="3844"/>
            <ac:spMk id="4" creationId="{25ECD69D-1456-A468-072B-BF50E8FF36F2}"/>
          </ac:spMkLst>
        </pc:spChg>
        <pc:spChg chg="del">
          <ac:chgData name="Dmytro Nikolaienko" userId="761ab53c16046fb8" providerId="LiveId" clId="{5B5759F1-42E1-40F7-B4BE-54AF6398B9BE}" dt="2023-11-08T15:14:38.093" v="321" actId="478"/>
          <ac:spMkLst>
            <pc:docMk/>
            <pc:sldMk cId="3562337037" sldId="3844"/>
            <ac:spMk id="5" creationId="{53B7035A-77DD-B7DD-07B1-1B88B58D8DC7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562337037" sldId="3844"/>
            <ac:spMk id="6" creationId="{75C8A6DB-C41F-6250-B0A0-E0513A15F767}"/>
          </ac:spMkLst>
        </pc:spChg>
        <pc:spChg chg="mo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7" creationId="{07C8AC15-D32D-BF9C-BE43-1E5428D1B20B}"/>
          </ac:spMkLst>
        </pc:spChg>
        <pc:spChg chg="add del">
          <ac:chgData name="Dmytro Nikolaienko" userId="761ab53c16046fb8" providerId="LiveId" clId="{5B5759F1-42E1-40F7-B4BE-54AF6398B9BE}" dt="2023-11-08T15:14:55.681" v="324" actId="26606"/>
          <ac:spMkLst>
            <pc:docMk/>
            <pc:sldMk cId="3562337037" sldId="3844"/>
            <ac:spMk id="1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14:55.681" v="324" actId="26606"/>
          <ac:spMkLst>
            <pc:docMk/>
            <pc:sldMk cId="3562337037" sldId="3844"/>
            <ac:spMk id="1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14:55.681" v="324" actId="26606"/>
          <ac:spMkLst>
            <pc:docMk/>
            <pc:sldMk cId="3562337037" sldId="3844"/>
            <ac:spMk id="17" creationId="{4F7EBAE4-9945-4473-9E34-B2C66EA0F03D}"/>
          </ac:spMkLst>
        </pc:spChg>
        <pc:spChg chg="add del">
          <ac:chgData name="Dmytro Nikolaienko" userId="761ab53c16046fb8" providerId="LiveId" clId="{5B5759F1-42E1-40F7-B4BE-54AF6398B9BE}" dt="2023-11-08T15:14:55.681" v="324" actId="26606"/>
          <ac:spMkLst>
            <pc:docMk/>
            <pc:sldMk cId="3562337037" sldId="3844"/>
            <ac:spMk id="19" creationId="{70BEB1E7-2F88-40BC-B73D-42E5B6F80BFC}"/>
          </ac:spMkLst>
        </pc:spChg>
        <pc:spChg chg="add del">
          <ac:chgData name="Dmytro Nikolaienko" userId="761ab53c16046fb8" providerId="LiveId" clId="{5B5759F1-42E1-40F7-B4BE-54AF6398B9BE}" dt="2023-11-08T15:14:55.681" v="324" actId="26606"/>
          <ac:spMkLst>
            <pc:docMk/>
            <pc:sldMk cId="3562337037" sldId="3844"/>
            <ac:spMk id="21" creationId="{A7B99495-F43F-4D80-A44F-2CB4764EB90B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3" creationId="{DABE3E45-88CF-45D8-8D40-C773324D93F6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4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6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7" creationId="{B91ECDA9-56DC-4270-8F33-01C5637B8CEB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8" creationId="{1CD81A2A-6ED4-4EF4-A14C-912D31E14800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29" creationId="{75F47824-961D-465D-84F9-EAE11BC6173B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30" creationId="{1661932C-CA15-4E17-B115-FAE7CBEE4789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31" creationId="{FEC9DA3E-C1D7-472D-B7C0-F71AE41FBA23}"/>
          </ac:spMkLst>
        </pc:spChg>
        <pc:spChg chg="add">
          <ac:chgData name="Dmytro Nikolaienko" userId="761ab53c16046fb8" providerId="LiveId" clId="{5B5759F1-42E1-40F7-B4BE-54AF6398B9BE}" dt="2023-11-08T15:14:55.694" v="325" actId="26606"/>
          <ac:spMkLst>
            <pc:docMk/>
            <pc:sldMk cId="3562337037" sldId="3844"/>
            <ac:spMk id="32" creationId="{8590ADD5-9383-4D3D-9047-3DA2593CCB5D}"/>
          </ac:spMkLst>
        </pc:spChg>
        <pc:picChg chg="add mod ord">
          <ac:chgData name="Dmytro Nikolaienko" userId="761ab53c16046fb8" providerId="LiveId" clId="{5B5759F1-42E1-40F7-B4BE-54AF6398B9BE}" dt="2023-11-08T15:14:55.694" v="325" actId="26606"/>
          <ac:picMkLst>
            <pc:docMk/>
            <pc:sldMk cId="3562337037" sldId="3844"/>
            <ac:picMk id="8" creationId="{ADB6E2ED-1D6E-DBC4-83DB-AA3DC3C13E45}"/>
          </ac:picMkLst>
        </pc:picChg>
        <pc:cxnChg chg="add">
          <ac:chgData name="Dmytro Nikolaienko" userId="761ab53c16046fb8" providerId="LiveId" clId="{5B5759F1-42E1-40F7-B4BE-54AF6398B9BE}" dt="2023-11-08T15:14:55.694" v="325" actId="26606"/>
          <ac:cxnSpMkLst>
            <pc:docMk/>
            <pc:sldMk cId="3562337037" sldId="3844"/>
            <ac:cxnSpMk id="25" creationId="{49CD1692-827B-4C8D-B4A1-134FD04CF45C}"/>
          </ac:cxnSpMkLst>
        </pc:cxnChg>
      </pc:sldChg>
      <pc:sldChg chg="addSp delSp modSp new mod">
        <pc:chgData name="Dmytro Nikolaienko" userId="761ab53c16046fb8" providerId="LiveId" clId="{5B5759F1-42E1-40F7-B4BE-54AF6398B9BE}" dt="2023-11-08T15:50:44.829" v="640"/>
        <pc:sldMkLst>
          <pc:docMk/>
          <pc:sldMk cId="1909998773" sldId="3845"/>
        </pc:sldMkLst>
        <pc:spChg chg="mod">
          <ac:chgData name="Dmytro Nikolaienko" userId="761ab53c16046fb8" providerId="LiveId" clId="{5B5759F1-42E1-40F7-B4BE-54AF6398B9BE}" dt="2023-11-08T15:15:19.715" v="330" actId="20577"/>
          <ac:spMkLst>
            <pc:docMk/>
            <pc:sldMk cId="1909998773" sldId="3845"/>
            <ac:spMk id="2" creationId="{817B4739-4EBC-0EB8-4F15-C83E70B3789E}"/>
          </ac:spMkLst>
        </pc:spChg>
        <pc:spChg chg="mod">
          <ac:chgData name="Dmytro Nikolaienko" userId="761ab53c16046fb8" providerId="LiveId" clId="{5B5759F1-42E1-40F7-B4BE-54AF6398B9BE}" dt="2023-11-08T15:18:13.381" v="366" actId="14100"/>
          <ac:spMkLst>
            <pc:docMk/>
            <pc:sldMk cId="1909998773" sldId="3845"/>
            <ac:spMk id="3" creationId="{A95BE961-1B4B-AA72-17F7-BDF5EFC42CB1}"/>
          </ac:spMkLst>
        </pc:spChg>
        <pc:spChg chg="del">
          <ac:chgData name="Dmytro Nikolaienko" userId="761ab53c16046fb8" providerId="LiveId" clId="{5B5759F1-42E1-40F7-B4BE-54AF6398B9BE}" dt="2023-11-08T15:15:40.095" v="337"/>
          <ac:spMkLst>
            <pc:docMk/>
            <pc:sldMk cId="1909998773" sldId="3845"/>
            <ac:spMk id="4" creationId="{BC65E658-705C-CE19-F915-E12879F627A8}"/>
          </ac:spMkLst>
        </pc:spChg>
        <pc:spChg chg="del">
          <ac:chgData name="Dmytro Nikolaienko" userId="761ab53c16046fb8" providerId="LiveId" clId="{5B5759F1-42E1-40F7-B4BE-54AF6398B9BE}" dt="2023-11-08T15:15:56.601" v="341" actId="478"/>
          <ac:spMkLst>
            <pc:docMk/>
            <pc:sldMk cId="1909998773" sldId="3845"/>
            <ac:spMk id="5" creationId="{86D3C342-9439-E7C5-56B6-C627E9D0DC19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1909998773" sldId="3845"/>
            <ac:spMk id="6" creationId="{9B16A181-DE90-6503-BD43-2F747F896FDC}"/>
          </ac:spMkLst>
        </pc:spChg>
        <pc:spChg chg="add mod">
          <ac:chgData name="Dmytro Nikolaienko" userId="761ab53c16046fb8" providerId="LiveId" clId="{5B5759F1-42E1-40F7-B4BE-54AF6398B9BE}" dt="2023-11-08T15:18:25.880" v="368" actId="108"/>
          <ac:spMkLst>
            <pc:docMk/>
            <pc:sldMk cId="1909998773" sldId="3845"/>
            <ac:spMk id="8" creationId="{3819007A-2485-86EF-9FAC-3E2573CEFDB3}"/>
          </ac:spMkLst>
        </pc:spChg>
      </pc:sldChg>
      <pc:sldChg chg="addSp delSp modSp new mod">
        <pc:chgData name="Dmytro Nikolaienko" userId="761ab53c16046fb8" providerId="LiveId" clId="{5B5759F1-42E1-40F7-B4BE-54AF6398B9BE}" dt="2023-11-08T15:51:20.817" v="641" actId="478"/>
        <pc:sldMkLst>
          <pc:docMk/>
          <pc:sldMk cId="1879395999" sldId="3846"/>
        </pc:sldMkLst>
        <pc:spChg chg="mod">
          <ac:chgData name="Dmytro Nikolaienko" userId="761ab53c16046fb8" providerId="LiveId" clId="{5B5759F1-42E1-40F7-B4BE-54AF6398B9BE}" dt="2023-11-08T15:16:30.914" v="343"/>
          <ac:spMkLst>
            <pc:docMk/>
            <pc:sldMk cId="1879395999" sldId="3846"/>
            <ac:spMk id="2" creationId="{B152DF5B-8983-5015-B3A6-CC1C21681BF7}"/>
          </ac:spMkLst>
        </pc:spChg>
        <pc:spChg chg="mod">
          <ac:chgData name="Dmytro Nikolaienko" userId="761ab53c16046fb8" providerId="LiveId" clId="{5B5759F1-42E1-40F7-B4BE-54AF6398B9BE}" dt="2023-11-08T15:17:44.942" v="364" actId="14100"/>
          <ac:spMkLst>
            <pc:docMk/>
            <pc:sldMk cId="1879395999" sldId="3846"/>
            <ac:spMk id="3" creationId="{4969EECD-928F-E7D7-2678-FE3084B7E762}"/>
          </ac:spMkLst>
        </pc:spChg>
        <pc:spChg chg="del mod">
          <ac:chgData name="Dmytro Nikolaienko" userId="761ab53c16046fb8" providerId="LiveId" clId="{5B5759F1-42E1-40F7-B4BE-54AF6398B9BE}" dt="2023-11-08T15:17:15.133" v="353"/>
          <ac:spMkLst>
            <pc:docMk/>
            <pc:sldMk cId="1879395999" sldId="3846"/>
            <ac:spMk id="4" creationId="{E21C3224-59F4-B56A-D5EB-BE98F97A46E2}"/>
          </ac:spMkLst>
        </pc:spChg>
        <pc:spChg chg="del">
          <ac:chgData name="Dmytro Nikolaienko" userId="761ab53c16046fb8" providerId="LiveId" clId="{5B5759F1-42E1-40F7-B4BE-54AF6398B9BE}" dt="2023-11-08T15:51:20.817" v="641" actId="478"/>
          <ac:spMkLst>
            <pc:docMk/>
            <pc:sldMk cId="1879395999" sldId="3846"/>
            <ac:spMk id="5" creationId="{932F2C57-066E-B963-63E2-C97E194861D3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1879395999" sldId="3846"/>
            <ac:spMk id="6" creationId="{455EFF33-3B12-3838-DDF1-68518A9910FA}"/>
          </ac:spMkLst>
        </pc:spChg>
        <pc:spChg chg="add mod">
          <ac:chgData name="Dmytro Nikolaienko" userId="761ab53c16046fb8" providerId="LiveId" clId="{5B5759F1-42E1-40F7-B4BE-54AF6398B9BE}" dt="2023-11-08T15:17:16.937" v="354" actId="14100"/>
          <ac:spMkLst>
            <pc:docMk/>
            <pc:sldMk cId="1879395999" sldId="3846"/>
            <ac:spMk id="8" creationId="{3717CD8E-58D9-0318-E134-3237BCEC8897}"/>
          </ac:spMkLst>
        </pc:spChg>
      </pc:sldChg>
      <pc:sldChg chg="addSp delSp modSp new mod">
        <pc:chgData name="Dmytro Nikolaienko" userId="761ab53c16046fb8" providerId="LiveId" clId="{5B5759F1-42E1-40F7-B4BE-54AF6398B9BE}" dt="2023-11-08T15:50:44.829" v="640"/>
        <pc:sldMkLst>
          <pc:docMk/>
          <pc:sldMk cId="2129459854" sldId="3847"/>
        </pc:sldMkLst>
        <pc:spChg chg="mod">
          <ac:chgData name="Dmytro Nikolaienko" userId="761ab53c16046fb8" providerId="LiveId" clId="{5B5759F1-42E1-40F7-B4BE-54AF6398B9BE}" dt="2023-11-08T15:20:52.155" v="409"/>
          <ac:spMkLst>
            <pc:docMk/>
            <pc:sldMk cId="2129459854" sldId="3847"/>
            <ac:spMk id="2" creationId="{064F77B7-99E7-6630-BE06-1FB41ED773EA}"/>
          </ac:spMkLst>
        </pc:spChg>
        <pc:spChg chg="del">
          <ac:chgData name="Dmytro Nikolaienko" userId="761ab53c16046fb8" providerId="LiveId" clId="{5B5759F1-42E1-40F7-B4BE-54AF6398B9BE}" dt="2023-11-08T15:21:07.513" v="412" actId="478"/>
          <ac:spMkLst>
            <pc:docMk/>
            <pc:sldMk cId="2129459854" sldId="3847"/>
            <ac:spMk id="3" creationId="{841E502A-5306-B92D-B767-2B00645E13AD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2129459854" sldId="3847"/>
            <ac:spMk id="4" creationId="{E0BB409F-38CB-9047-061F-6A7CA3E0F6D8}"/>
          </ac:spMkLst>
        </pc:spChg>
        <pc:spChg chg="mod">
          <ac:chgData name="Dmytro Nikolaienko" userId="761ab53c16046fb8" providerId="LiveId" clId="{5B5759F1-42E1-40F7-B4BE-54AF6398B9BE}" dt="2023-11-08T15:21:12.785" v="413" actId="14100"/>
          <ac:spMkLst>
            <pc:docMk/>
            <pc:sldMk cId="2129459854" sldId="3847"/>
            <ac:spMk id="6" creationId="{6FC07238-EBA5-AB8E-E04C-D1F5B7034CD7}"/>
          </ac:spMkLst>
        </pc:spChg>
        <pc:spChg chg="add mod">
          <ac:chgData name="Dmytro Nikolaienko" userId="761ab53c16046fb8" providerId="LiveId" clId="{5B5759F1-42E1-40F7-B4BE-54AF6398B9BE}" dt="2023-11-08T15:21:28.621" v="417" actId="1076"/>
          <ac:spMkLst>
            <pc:docMk/>
            <pc:sldMk cId="2129459854" sldId="3847"/>
            <ac:spMk id="7" creationId="{3D77291A-AF23-50F1-784B-D7BA92018EC6}"/>
          </ac:spMkLst>
        </pc:spChg>
        <pc:picChg chg="add mod">
          <ac:chgData name="Dmytro Nikolaienko" userId="761ab53c16046fb8" providerId="LiveId" clId="{5B5759F1-42E1-40F7-B4BE-54AF6398B9BE}" dt="2023-11-08T15:21:15.177" v="414"/>
          <ac:picMkLst>
            <pc:docMk/>
            <pc:sldMk cId="2129459854" sldId="3847"/>
            <ac:picMk id="8" creationId="{8C37DBFA-D9F2-B643-A9E8-1AB8A0A37BFE}"/>
          </ac:picMkLst>
        </pc:picChg>
      </pc:sldChg>
      <pc:sldChg chg="modSp new del mod">
        <pc:chgData name="Dmytro Nikolaienko" userId="761ab53c16046fb8" providerId="LiveId" clId="{5B5759F1-42E1-40F7-B4BE-54AF6398B9BE}" dt="2023-11-08T15:20:30.455" v="400" actId="47"/>
        <pc:sldMkLst>
          <pc:docMk/>
          <pc:sldMk cId="2408501473" sldId="3847"/>
        </pc:sldMkLst>
        <pc:spChg chg="mod">
          <ac:chgData name="Dmytro Nikolaienko" userId="761ab53c16046fb8" providerId="LiveId" clId="{5B5759F1-42E1-40F7-B4BE-54AF6398B9BE}" dt="2023-11-08T15:20:28.590" v="399"/>
          <ac:spMkLst>
            <pc:docMk/>
            <pc:sldMk cId="2408501473" sldId="3847"/>
            <ac:spMk id="2" creationId="{A2B15D71-C620-44D9-4089-BE1DAEDF0ECE}"/>
          </ac:spMkLst>
        </pc:spChg>
        <pc:spChg chg="mod">
          <ac:chgData name="Dmytro Nikolaienko" userId="761ab53c16046fb8" providerId="LiveId" clId="{5B5759F1-42E1-40F7-B4BE-54AF6398B9BE}" dt="2023-11-08T15:20:27.818" v="397"/>
          <ac:spMkLst>
            <pc:docMk/>
            <pc:sldMk cId="2408501473" sldId="3847"/>
            <ac:spMk id="4" creationId="{8957E9AB-793A-D74C-7ED8-B1FB10AFB2B9}"/>
          </ac:spMkLst>
        </pc:spChg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3433364197" sldId="3848"/>
        </pc:sldMkLst>
        <pc:spChg chg="mo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2" creationId="{C505A3C6-1B7F-5BFA-0C9F-07A680A4B634}"/>
          </ac:spMkLst>
        </pc:spChg>
        <pc:spChg chg="mod">
          <ac:chgData name="Dmytro Nikolaienko" userId="761ab53c16046fb8" providerId="LiveId" clId="{5B5759F1-42E1-40F7-B4BE-54AF6398B9BE}" dt="2023-11-08T15:22:41.478" v="443" actId="5793"/>
          <ac:spMkLst>
            <pc:docMk/>
            <pc:sldMk cId="3433364197" sldId="3848"/>
            <ac:spMk id="3" creationId="{F6E73117-5D79-4567-B2E3-5D326EE04976}"/>
          </ac:spMkLst>
        </pc:spChg>
        <pc:spChg chg="del mod">
          <ac:chgData name="Dmytro Nikolaienko" userId="761ab53c16046fb8" providerId="LiveId" clId="{5B5759F1-42E1-40F7-B4BE-54AF6398B9BE}" dt="2023-11-08T15:22:05.296" v="430"/>
          <ac:spMkLst>
            <pc:docMk/>
            <pc:sldMk cId="3433364197" sldId="3848"/>
            <ac:spMk id="4" creationId="{6C5E0F54-9873-A01A-0D80-73F927D6ABC1}"/>
          </ac:spMkLst>
        </pc:spChg>
        <pc:spChg chg="del mod">
          <ac:chgData name="Dmytro Nikolaienko" userId="761ab53c16046fb8" providerId="LiveId" clId="{5B5759F1-42E1-40F7-B4BE-54AF6398B9BE}" dt="2023-11-08T15:22:47.201" v="444" actId="478"/>
          <ac:spMkLst>
            <pc:docMk/>
            <pc:sldMk cId="3433364197" sldId="3848"/>
            <ac:spMk id="5" creationId="{9787C70B-D676-CC2A-D575-F798D201CAF3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3433364197" sldId="3848"/>
            <ac:spMk id="6" creationId="{094A1342-95EE-0499-648D-859C595C8819}"/>
          </ac:spMkLst>
        </pc:spChg>
        <pc:spChg chg="mod or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7" creationId="{17D1FF95-0D83-40F6-5BED-411C95DB09E3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1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1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17" creationId="{1CD81A2A-6ED4-4EF4-A14C-912D31E14800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19" creationId="{1661932C-CA15-4E17-B115-FAE7CBEE4789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21" creationId="{8590ADD5-9383-4D3D-9047-3DA2593CCB5D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23" creationId="{DABE3E45-88CF-45D8-8D40-C773324D93F6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27" creationId="{B91ECDA9-56DC-4270-8F33-01C5637B8CEB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29" creationId="{75F47824-961D-465D-84F9-EAE11BC6173B}"/>
          </ac:spMkLst>
        </pc:spChg>
        <pc:spChg chg="add del">
          <ac:chgData name="Dmytro Nikolaienko" userId="761ab53c16046fb8" providerId="LiveId" clId="{5B5759F1-42E1-40F7-B4BE-54AF6398B9BE}" dt="2023-11-08T15:22:11.934" v="432" actId="26606"/>
          <ac:spMkLst>
            <pc:docMk/>
            <pc:sldMk cId="3433364197" sldId="3848"/>
            <ac:spMk id="31" creationId="{FEC9DA3E-C1D7-472D-B7C0-F71AE41FBA23}"/>
          </ac:spMkLst>
        </pc:spChg>
        <pc:spChg chg="add del">
          <ac:chgData name="Dmytro Nikolaienko" userId="761ab53c16046fb8" providerId="LiveId" clId="{5B5759F1-42E1-40F7-B4BE-54AF6398B9BE}" dt="2023-11-08T15:22:14.454" v="434" actId="26606"/>
          <ac:spMkLst>
            <pc:docMk/>
            <pc:sldMk cId="3433364197" sldId="3848"/>
            <ac:spMk id="3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22:14.454" v="434" actId="26606"/>
          <ac:spMkLst>
            <pc:docMk/>
            <pc:sldMk cId="3433364197" sldId="3848"/>
            <ac:spMk id="34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22:14.454" v="434" actId="26606"/>
          <ac:spMkLst>
            <pc:docMk/>
            <pc:sldMk cId="3433364197" sldId="3848"/>
            <ac:spMk id="35" creationId="{DB304A14-32D0-4873-B914-423ED7B8DAFD}"/>
          </ac:spMkLst>
        </pc:spChg>
        <pc:spChg chg="add del">
          <ac:chgData name="Dmytro Nikolaienko" userId="761ab53c16046fb8" providerId="LiveId" clId="{5B5759F1-42E1-40F7-B4BE-54AF6398B9BE}" dt="2023-11-08T15:22:14.454" v="434" actId="26606"/>
          <ac:spMkLst>
            <pc:docMk/>
            <pc:sldMk cId="3433364197" sldId="3848"/>
            <ac:spMk id="36" creationId="{1D460C86-854F-4FB3-ABC2-E823D8FEB9DB}"/>
          </ac:spMkLst>
        </pc:spChg>
        <pc:spChg chg="add del">
          <ac:chgData name="Dmytro Nikolaienko" userId="761ab53c16046fb8" providerId="LiveId" clId="{5B5759F1-42E1-40F7-B4BE-54AF6398B9BE}" dt="2023-11-08T15:22:14.454" v="434" actId="26606"/>
          <ac:spMkLst>
            <pc:docMk/>
            <pc:sldMk cId="3433364197" sldId="3848"/>
            <ac:spMk id="37" creationId="{BB48116A-278A-4CC5-89D3-9DE8E8FF1245}"/>
          </ac:spMkLst>
        </pc:spChg>
        <pc:spChg chg="add del">
          <ac:chgData name="Dmytro Nikolaienko" userId="761ab53c16046fb8" providerId="LiveId" clId="{5B5759F1-42E1-40F7-B4BE-54AF6398B9BE}" dt="2023-11-08T15:22:18.114" v="436" actId="26606"/>
          <ac:spMkLst>
            <pc:docMk/>
            <pc:sldMk cId="3433364197" sldId="3848"/>
            <ac:spMk id="39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22:18.114" v="436" actId="26606"/>
          <ac:spMkLst>
            <pc:docMk/>
            <pc:sldMk cId="3433364197" sldId="3848"/>
            <ac:spMk id="40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22:18.114" v="436" actId="26606"/>
          <ac:spMkLst>
            <pc:docMk/>
            <pc:sldMk cId="3433364197" sldId="3848"/>
            <ac:spMk id="41" creationId="{4F7EBAE4-9945-4473-9E34-B2C66EA0F03D}"/>
          </ac:spMkLst>
        </pc:spChg>
        <pc:spChg chg="add del">
          <ac:chgData name="Dmytro Nikolaienko" userId="761ab53c16046fb8" providerId="LiveId" clId="{5B5759F1-42E1-40F7-B4BE-54AF6398B9BE}" dt="2023-11-08T15:22:18.114" v="436" actId="26606"/>
          <ac:spMkLst>
            <pc:docMk/>
            <pc:sldMk cId="3433364197" sldId="3848"/>
            <ac:spMk id="42" creationId="{70BEB1E7-2F88-40BC-B73D-42E5B6F80BFC}"/>
          </ac:spMkLst>
        </pc:spChg>
        <pc:spChg chg="add del">
          <ac:chgData name="Dmytro Nikolaienko" userId="761ab53c16046fb8" providerId="LiveId" clId="{5B5759F1-42E1-40F7-B4BE-54AF6398B9BE}" dt="2023-11-08T15:22:18.114" v="436" actId="26606"/>
          <ac:spMkLst>
            <pc:docMk/>
            <pc:sldMk cId="3433364197" sldId="3848"/>
            <ac:spMk id="43" creationId="{A7B99495-F43F-4D80-A44F-2CB4764EB90B}"/>
          </ac:spMkLst>
        </pc:spChg>
        <pc:spChg chg="ad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45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46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47" creationId="{4AC6B390-BC59-4F1D-A0EE-D71A92F0A0B2}"/>
          </ac:spMkLst>
        </pc:spChg>
        <pc:spChg chg="ad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48" creationId="{B6C60D79-16F1-4C4B-B7E3-7634E7069CDE}"/>
          </ac:spMkLst>
        </pc:spChg>
        <pc:spChg chg="add">
          <ac:chgData name="Dmytro Nikolaienko" userId="761ab53c16046fb8" providerId="LiveId" clId="{5B5759F1-42E1-40F7-B4BE-54AF6398B9BE}" dt="2023-11-08T15:22:18.124" v="437" actId="26606"/>
          <ac:spMkLst>
            <pc:docMk/>
            <pc:sldMk cId="3433364197" sldId="3848"/>
            <ac:spMk id="49" creationId="{426B127E-6498-4C77-9C9D-4553A5113B80}"/>
          </ac:spMkLst>
        </pc:spChg>
        <pc:picChg chg="add mod ord">
          <ac:chgData name="Dmytro Nikolaienko" userId="761ab53c16046fb8" providerId="LiveId" clId="{5B5759F1-42E1-40F7-B4BE-54AF6398B9BE}" dt="2023-11-08T15:22:33.881" v="440" actId="1076"/>
          <ac:picMkLst>
            <pc:docMk/>
            <pc:sldMk cId="3433364197" sldId="3848"/>
            <ac:picMk id="8" creationId="{9B41F701-8254-016C-1E90-18EE56211A8A}"/>
          </ac:picMkLst>
        </pc:picChg>
        <pc:cxnChg chg="add del">
          <ac:chgData name="Dmytro Nikolaienko" userId="761ab53c16046fb8" providerId="LiveId" clId="{5B5759F1-42E1-40F7-B4BE-54AF6398B9BE}" dt="2023-11-08T15:22:11.934" v="432" actId="26606"/>
          <ac:cxnSpMkLst>
            <pc:docMk/>
            <pc:sldMk cId="3433364197" sldId="3848"/>
            <ac:cxnSpMk id="25" creationId="{49CD1692-827B-4C8D-B4A1-134FD04CF45C}"/>
          </ac:cxnSpMkLst>
        </pc:cxnChg>
      </pc:sldChg>
      <pc:sldChg chg="delSp modSp new mod">
        <pc:chgData name="Dmytro Nikolaienko" userId="761ab53c16046fb8" providerId="LiveId" clId="{5B5759F1-42E1-40F7-B4BE-54AF6398B9BE}" dt="2023-11-08T15:23:05.033" v="451" actId="478"/>
        <pc:sldMkLst>
          <pc:docMk/>
          <pc:sldMk cId="3673354687" sldId="3849"/>
        </pc:sldMkLst>
        <pc:spChg chg="mod">
          <ac:chgData name="Dmytro Nikolaienko" userId="761ab53c16046fb8" providerId="LiveId" clId="{5B5759F1-42E1-40F7-B4BE-54AF6398B9BE}" dt="2023-11-08T15:23:01.952" v="450" actId="27636"/>
          <ac:spMkLst>
            <pc:docMk/>
            <pc:sldMk cId="3673354687" sldId="3849"/>
            <ac:spMk id="2" creationId="{FE95FB1F-BD42-6C75-7FBA-B0DA9CCE852A}"/>
          </ac:spMkLst>
        </pc:spChg>
        <pc:spChg chg="del">
          <ac:chgData name="Dmytro Nikolaienko" userId="761ab53c16046fb8" providerId="LiveId" clId="{5B5759F1-42E1-40F7-B4BE-54AF6398B9BE}" dt="2023-11-08T15:23:05.033" v="451" actId="478"/>
          <ac:spMkLst>
            <pc:docMk/>
            <pc:sldMk cId="3673354687" sldId="3849"/>
            <ac:spMk id="3" creationId="{40B26386-3D9D-AB7D-E30D-9E341EEFC9CF}"/>
          </ac:spMkLst>
        </pc:spChg>
      </pc:sldChg>
      <pc:sldChg chg="addSp delSp modSp new mod setBg">
        <pc:chgData name="Dmytro Nikolaienko" userId="761ab53c16046fb8" providerId="LiveId" clId="{5B5759F1-42E1-40F7-B4BE-54AF6398B9BE}" dt="2023-11-08T15:50:44.829" v="640"/>
        <pc:sldMkLst>
          <pc:docMk/>
          <pc:sldMk cId="2668377775" sldId="3850"/>
        </pc:sldMkLst>
        <pc:spChg chg="mo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2" creationId="{86060E42-B4C6-2BFD-077E-89C537D6FE51}"/>
          </ac:spMkLst>
        </pc:spChg>
        <pc:spChg chg="mod">
          <ac:chgData name="Dmytro Nikolaienko" userId="761ab53c16046fb8" providerId="LiveId" clId="{5B5759F1-42E1-40F7-B4BE-54AF6398B9BE}" dt="2023-11-08T15:31:24.644" v="480" actId="790"/>
          <ac:spMkLst>
            <pc:docMk/>
            <pc:sldMk cId="2668377775" sldId="3850"/>
            <ac:spMk id="3" creationId="{AE481567-EEE8-9362-2DCD-F5683CD9649C}"/>
          </ac:spMkLst>
        </pc:spChg>
        <pc:spChg chg="del mod">
          <ac:chgData name="Dmytro Nikolaienko" userId="761ab53c16046fb8" providerId="LiveId" clId="{5B5759F1-42E1-40F7-B4BE-54AF6398B9BE}" dt="2023-11-08T15:24:19.271" v="476"/>
          <ac:spMkLst>
            <pc:docMk/>
            <pc:sldMk cId="2668377775" sldId="3850"/>
            <ac:spMk id="4" creationId="{00AC84DC-E4D9-E025-6D4B-181BD2268119}"/>
          </ac:spMkLst>
        </pc:spChg>
        <pc:spChg chg="del mod">
          <ac:chgData name="Dmytro Nikolaienko" userId="761ab53c16046fb8" providerId="LiveId" clId="{5B5759F1-42E1-40F7-B4BE-54AF6398B9BE}" dt="2023-11-08T15:24:31.081" v="478" actId="478"/>
          <ac:spMkLst>
            <pc:docMk/>
            <pc:sldMk cId="2668377775" sldId="3850"/>
            <ac:spMk id="5" creationId="{6A7494F8-77F2-962F-0040-EC60CB79B703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2668377775" sldId="3850"/>
            <ac:spMk id="6" creationId="{41B1C06C-70A0-5F8D-5C9F-9162F5D5D99F}"/>
          </ac:spMkLst>
        </pc:spChg>
        <pc:spChg chg="mo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7" creationId="{0F4A49D1-569F-87C9-B92D-EA566940E9A2}"/>
          </ac:spMkLst>
        </pc:spChg>
        <pc:spChg chg="add del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13" creationId="{23DA7759-3209-4FE2-96D1-4EEDD81E9EA0}"/>
          </ac:spMkLst>
        </pc:spChg>
        <pc:spChg chg="add del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15" creationId="{41460DAD-8769-4C9F-9C8C-BB0443909D76}"/>
          </ac:spMkLst>
        </pc:spChg>
        <pc:spChg chg="add del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17" creationId="{4AC6B390-BC59-4F1D-A0EE-D71A92F0A0B2}"/>
          </ac:spMkLst>
        </pc:spChg>
        <pc:spChg chg="add del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19" creationId="{B6C60D79-16F1-4C4B-B7E3-7634E7069CDE}"/>
          </ac:spMkLst>
        </pc:spChg>
        <pc:spChg chg="add del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21" creationId="{426B127E-6498-4C77-9C9D-4553A5113B80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26" creationId="{23DA7759-3209-4FE2-96D1-4EEDD81E9EA0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28" creationId="{41460DAD-8769-4C9F-9C8C-BB0443909D76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30" creationId="{1CD81A2A-6ED4-4EF4-A14C-912D31E14800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32" creationId="{1661932C-CA15-4E17-B115-FAE7CBEE4789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34" creationId="{8590ADD5-9383-4D3D-9047-3DA2593CCB5D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36" creationId="{DABE3E45-88CF-45D8-8D40-C773324D93F6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40" creationId="{B91ECDA9-56DC-4270-8F33-01C5637B8CEB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42" creationId="{75F47824-961D-465D-84F9-EAE11BC6173B}"/>
          </ac:spMkLst>
        </pc:spChg>
        <pc:spChg chg="add">
          <ac:chgData name="Dmytro Nikolaienko" userId="761ab53c16046fb8" providerId="LiveId" clId="{5B5759F1-42E1-40F7-B4BE-54AF6398B9BE}" dt="2023-11-08T15:31:12.571" v="479" actId="26606"/>
          <ac:spMkLst>
            <pc:docMk/>
            <pc:sldMk cId="2668377775" sldId="3850"/>
            <ac:spMk id="44" creationId="{FEC9DA3E-C1D7-472D-B7C0-F71AE41FBA23}"/>
          </ac:spMkLst>
        </pc:spChg>
        <pc:picChg chg="add mod ord">
          <ac:chgData name="Dmytro Nikolaienko" userId="761ab53c16046fb8" providerId="LiveId" clId="{5B5759F1-42E1-40F7-B4BE-54AF6398B9BE}" dt="2023-11-08T15:31:12.571" v="479" actId="26606"/>
          <ac:picMkLst>
            <pc:docMk/>
            <pc:sldMk cId="2668377775" sldId="3850"/>
            <ac:picMk id="8" creationId="{2BBC7D98-031B-23D0-D7AA-C5A72313802C}"/>
          </ac:picMkLst>
        </pc:picChg>
        <pc:cxnChg chg="add">
          <ac:chgData name="Dmytro Nikolaienko" userId="761ab53c16046fb8" providerId="LiveId" clId="{5B5759F1-42E1-40F7-B4BE-54AF6398B9BE}" dt="2023-11-08T15:31:12.571" v="479" actId="26606"/>
          <ac:cxnSpMkLst>
            <pc:docMk/>
            <pc:sldMk cId="2668377775" sldId="3850"/>
            <ac:cxnSpMk id="38" creationId="{49CD1692-827B-4C8D-B4A1-134FD04CF45C}"/>
          </ac:cxnSpMkLst>
        </pc:cxnChg>
      </pc:sldChg>
      <pc:sldChg chg="addSp delSp modSp new mod">
        <pc:chgData name="Dmytro Nikolaienko" userId="761ab53c16046fb8" providerId="LiveId" clId="{5B5759F1-42E1-40F7-B4BE-54AF6398B9BE}" dt="2023-11-08T15:51:27.544" v="642" actId="478"/>
        <pc:sldMkLst>
          <pc:docMk/>
          <pc:sldMk cId="1892527819" sldId="3851"/>
        </pc:sldMkLst>
        <pc:spChg chg="mod">
          <ac:chgData name="Dmytro Nikolaienko" userId="761ab53c16046fb8" providerId="LiveId" clId="{5B5759F1-42E1-40F7-B4BE-54AF6398B9BE}" dt="2023-11-08T15:31:43.810" v="484"/>
          <ac:spMkLst>
            <pc:docMk/>
            <pc:sldMk cId="1892527819" sldId="3851"/>
            <ac:spMk id="2" creationId="{3ED76BCB-3894-9843-47E8-42328A2731C8}"/>
          </ac:spMkLst>
        </pc:spChg>
        <pc:spChg chg="mod">
          <ac:chgData name="Dmytro Nikolaienko" userId="761ab53c16046fb8" providerId="LiveId" clId="{5B5759F1-42E1-40F7-B4BE-54AF6398B9BE}" dt="2023-11-08T15:31:53.494" v="490" actId="114"/>
          <ac:spMkLst>
            <pc:docMk/>
            <pc:sldMk cId="1892527819" sldId="3851"/>
            <ac:spMk id="3" creationId="{5537842C-6791-54D2-8A76-C4863841CADC}"/>
          </ac:spMkLst>
        </pc:spChg>
        <pc:spChg chg="del">
          <ac:chgData name="Dmytro Nikolaienko" userId="761ab53c16046fb8" providerId="LiveId" clId="{5B5759F1-42E1-40F7-B4BE-54AF6398B9BE}" dt="2023-11-08T15:32:03.383" v="491"/>
          <ac:spMkLst>
            <pc:docMk/>
            <pc:sldMk cId="1892527819" sldId="3851"/>
            <ac:spMk id="4" creationId="{823DEAE9-D15B-898A-306B-9D29C7508D01}"/>
          </ac:spMkLst>
        </pc:spChg>
        <pc:spChg chg="del">
          <ac:chgData name="Dmytro Nikolaienko" userId="761ab53c16046fb8" providerId="LiveId" clId="{5B5759F1-42E1-40F7-B4BE-54AF6398B9BE}" dt="2023-11-08T15:51:27.544" v="642" actId="478"/>
          <ac:spMkLst>
            <pc:docMk/>
            <pc:sldMk cId="1892527819" sldId="3851"/>
            <ac:spMk id="5" creationId="{6FAB4269-25E5-7F41-6E65-6F45138FD70F}"/>
          </ac:spMkLst>
        </pc:spChg>
        <pc:spChg chg="mod">
          <ac:chgData name="Dmytro Nikolaienko" userId="761ab53c16046fb8" providerId="LiveId" clId="{5B5759F1-42E1-40F7-B4BE-54AF6398B9BE}" dt="2023-11-08T15:50:44.829" v="640"/>
          <ac:spMkLst>
            <pc:docMk/>
            <pc:sldMk cId="1892527819" sldId="3851"/>
            <ac:spMk id="6" creationId="{D7AD8F9E-24C1-6C06-8D36-3FECFECE91AD}"/>
          </ac:spMkLst>
        </pc:spChg>
        <pc:picChg chg="add mod">
          <ac:chgData name="Dmytro Nikolaienko" userId="761ab53c16046fb8" providerId="LiveId" clId="{5B5759F1-42E1-40F7-B4BE-54AF6398B9BE}" dt="2023-11-08T15:32:03.383" v="491"/>
          <ac:picMkLst>
            <pc:docMk/>
            <pc:sldMk cId="1892527819" sldId="3851"/>
            <ac:picMk id="8" creationId="{FE977144-7A56-32D0-036B-F34DBAFFA436}"/>
          </ac:picMkLst>
        </pc:picChg>
      </pc:sldChg>
      <pc:sldChg chg="addSp delSp modSp new mod">
        <pc:chgData name="Dmytro Nikolaienko" userId="761ab53c16046fb8" providerId="LiveId" clId="{5B5759F1-42E1-40F7-B4BE-54AF6398B9BE}" dt="2023-11-08T15:51:41.023" v="643" actId="1076"/>
        <pc:sldMkLst>
          <pc:docMk/>
          <pc:sldMk cId="3029397284" sldId="3852"/>
        </pc:sldMkLst>
        <pc:spChg chg="del">
          <ac:chgData name="Dmytro Nikolaienko" userId="761ab53c16046fb8" providerId="LiveId" clId="{5B5759F1-42E1-40F7-B4BE-54AF6398B9BE}" dt="2023-11-08T15:46:06.782" v="506" actId="478"/>
          <ac:spMkLst>
            <pc:docMk/>
            <pc:sldMk cId="3029397284" sldId="3852"/>
            <ac:spMk id="2" creationId="{62FAEFD8-323E-E22C-C9DC-A1A1096384B5}"/>
          </ac:spMkLst>
        </pc:spChg>
        <pc:spChg chg="del">
          <ac:chgData name="Dmytro Nikolaienko" userId="761ab53c16046fb8" providerId="LiveId" clId="{5B5759F1-42E1-40F7-B4BE-54AF6398B9BE}" dt="2023-11-08T15:46:09.354" v="507" actId="478"/>
          <ac:spMkLst>
            <pc:docMk/>
            <pc:sldMk cId="3029397284" sldId="3852"/>
            <ac:spMk id="3" creationId="{0CC326ED-55A4-B479-E878-EF10269C3079}"/>
          </ac:spMkLst>
        </pc:spChg>
        <pc:spChg chg="add mod">
          <ac:chgData name="Dmytro Nikolaienko" userId="761ab53c16046fb8" providerId="LiveId" clId="{5B5759F1-42E1-40F7-B4BE-54AF6398B9BE}" dt="2023-11-08T15:45:31.148" v="498"/>
          <ac:spMkLst>
            <pc:docMk/>
            <pc:sldMk cId="3029397284" sldId="3852"/>
            <ac:spMk id="5" creationId="{EDE23049-714F-BC87-7C55-33D6984EB51E}"/>
          </ac:spMkLst>
        </pc:spChg>
        <pc:spChg chg="add mod">
          <ac:chgData name="Dmytro Nikolaienko" userId="761ab53c16046fb8" providerId="LiveId" clId="{5B5759F1-42E1-40F7-B4BE-54AF6398B9BE}" dt="2023-11-08T15:51:41.023" v="643" actId="1076"/>
          <ac:spMkLst>
            <pc:docMk/>
            <pc:sldMk cId="3029397284" sldId="3852"/>
            <ac:spMk id="6" creationId="{49C9D3D6-86D4-7FEF-5E5D-E9B790D207E8}"/>
          </ac:spMkLst>
        </pc:spChg>
        <pc:spChg chg="add mod">
          <ac:chgData name="Dmytro Nikolaienko" userId="761ab53c16046fb8" providerId="LiveId" clId="{5B5759F1-42E1-40F7-B4BE-54AF6398B9BE}" dt="2023-11-08T15:48:16.103" v="531" actId="1076"/>
          <ac:spMkLst>
            <pc:docMk/>
            <pc:sldMk cId="3029397284" sldId="3852"/>
            <ac:spMk id="7" creationId="{6C54043F-406B-1EA1-6455-B7D8CB560F80}"/>
          </ac:spMkLst>
        </pc:spChg>
        <pc:spChg chg="add mod">
          <ac:chgData name="Dmytro Nikolaienko" userId="761ab53c16046fb8" providerId="LiveId" clId="{5B5759F1-42E1-40F7-B4BE-54AF6398B9BE}" dt="2023-11-08T15:49:24.307" v="590" actId="1076"/>
          <ac:spMkLst>
            <pc:docMk/>
            <pc:sldMk cId="3029397284" sldId="3852"/>
            <ac:spMk id="8" creationId="{67826C46-6176-CE90-7E99-6BE996AB9676}"/>
          </ac:spMkLst>
        </pc:spChg>
        <pc:picChg chg="add mod">
          <ac:chgData name="Dmytro Nikolaienko" userId="761ab53c16046fb8" providerId="LiveId" clId="{5B5759F1-42E1-40F7-B4BE-54AF6398B9BE}" dt="2023-11-08T15:49:19.854" v="589" actId="1076"/>
          <ac:picMkLst>
            <pc:docMk/>
            <pc:sldMk cId="3029397284" sldId="3852"/>
            <ac:picMk id="1026" creationId="{A360C3D8-7BC5-9BF6-2A39-F334A51195B5}"/>
          </ac:picMkLst>
        </pc:picChg>
        <pc:picChg chg="add del">
          <ac:chgData name="Dmytro Nikolaienko" userId="761ab53c16046fb8" providerId="LiveId" clId="{5B5759F1-42E1-40F7-B4BE-54AF6398B9BE}" dt="2023-11-08T15:46:30.435" v="512"/>
          <ac:picMkLst>
            <pc:docMk/>
            <pc:sldMk cId="3029397284" sldId="3852"/>
            <ac:picMk id="1028" creationId="{61E38521-1AC6-4DD2-A0F3-85BBACB680A2}"/>
          </ac:picMkLst>
        </pc:picChg>
      </pc:sldChg>
      <pc:sldMasterChg chg="modSp modSldLayout">
        <pc:chgData name="Dmytro Nikolaienko" userId="761ab53c16046fb8" providerId="LiveId" clId="{5B5759F1-42E1-40F7-B4BE-54AF6398B9BE}" dt="2023-11-08T15:50:44.829" v="640"/>
        <pc:sldMasterMkLst>
          <pc:docMk/>
          <pc:sldMasterMk cId="3067668650" sldId="2147483768"/>
        </pc:sldMasterMkLst>
        <pc:spChg chg="mod">
          <ac:chgData name="Dmytro Nikolaienko" userId="761ab53c16046fb8" providerId="LiveId" clId="{5B5759F1-42E1-40F7-B4BE-54AF6398B9BE}" dt="2023-11-08T15:50:44.829" v="640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5B5759F1-42E1-40F7-B4BE-54AF6398B9BE}" dt="2023-11-08T15:50:44.829" v="640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5B5759F1-42E1-40F7-B4BE-54AF6398B9BE}" dt="2023-11-08T15:50:44.829" v="640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  <pc:docChgLst>
    <pc:chgData name="Dmytro Nikolaienko" userId="761ab53c16046fb8" providerId="LiveId" clId="{F13F5341-3BAE-420B-8183-3F69ADF763A4}"/>
    <pc:docChg chg="undo redo custSel addSld delSld modSld sldOrd modMainMaster">
      <pc:chgData name="Dmytro Nikolaienko" userId="761ab53c16046fb8" providerId="LiveId" clId="{F13F5341-3BAE-420B-8183-3F69ADF763A4}" dt="2023-11-08T18:34:06.535" v="8786" actId="20577"/>
      <pc:docMkLst>
        <pc:docMk/>
      </pc:docMkLst>
      <pc:sldChg chg="modSp mod">
        <pc:chgData name="Dmytro Nikolaienko" userId="761ab53c16046fb8" providerId="LiveId" clId="{F13F5341-3BAE-420B-8183-3F69ADF763A4}" dt="2023-11-08T18:34:06.535" v="8786" actId="20577"/>
        <pc:sldMkLst>
          <pc:docMk/>
          <pc:sldMk cId="800962904" sldId="3825"/>
        </pc:sldMkLst>
        <pc:spChg chg="mod">
          <ac:chgData name="Dmytro Nikolaienko" userId="761ab53c16046fb8" providerId="LiveId" clId="{F13F5341-3BAE-420B-8183-3F69ADF763A4}" dt="2023-11-08T18:34:06.535" v="8786" actId="20577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Dmytro Nikolaienko" userId="761ab53c16046fb8" providerId="LiveId" clId="{F13F5341-3BAE-420B-8183-3F69ADF763A4}" dt="2023-11-08T18:33:20.352" v="8767" actId="20577"/>
        <pc:sldMkLst>
          <pc:docMk/>
          <pc:sldMk cId="55160260" sldId="3826"/>
        </pc:sldMkLst>
        <pc:spChg chg="mod">
          <ac:chgData name="Dmytro Nikolaienko" userId="761ab53c16046fb8" providerId="LiveId" clId="{F13F5341-3BAE-420B-8183-3F69ADF763A4}" dt="2023-11-08T18:32:58.712" v="8756" actId="27636"/>
          <ac:spMkLst>
            <pc:docMk/>
            <pc:sldMk cId="55160260" sldId="3826"/>
            <ac:spMk id="3" creationId="{869C3FD2-AF88-4EF1-AFB7-5D31BD5AA0BF}"/>
          </ac:spMkLst>
        </pc:spChg>
        <pc:spChg chg="mod">
          <ac:chgData name="Dmytro Nikolaienko" userId="761ab53c16046fb8" providerId="LiveId" clId="{F13F5341-3BAE-420B-8183-3F69ADF763A4}" dt="2023-11-08T18:33:20.352" v="8767" actId="20577"/>
          <ac:spMkLst>
            <pc:docMk/>
            <pc:sldMk cId="55160260" sldId="3826"/>
            <ac:spMk id="5" creationId="{A4A2B84E-2163-44C1-99D0-6F162AEA82E9}"/>
          </ac:spMkLst>
        </pc:spChg>
      </pc:sldChg>
      <pc:sldChg chg="modSp">
        <pc:chgData name="Dmytro Nikolaienko" userId="761ab53c16046fb8" providerId="LiveId" clId="{F13F5341-3BAE-420B-8183-3F69ADF763A4}" dt="2023-11-08T18:33:37.528" v="8768"/>
        <pc:sldMkLst>
          <pc:docMk/>
          <pc:sldMk cId="1002193766" sldId="3827"/>
        </pc:sldMkLst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1002193766" sldId="3827"/>
            <ac:spMk id="5" creationId="{B67B1E24-2840-4BB0-AE5A-2320A01CB80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1002193766" sldId="3827"/>
            <ac:spMk id="15" creationId="{96B342A5-1683-4650-BB07-B98D8B23C1FC}"/>
          </ac:spMkLst>
        </pc:spChg>
      </pc:sldChg>
      <pc:sldChg chg="modSp mod">
        <pc:chgData name="Dmytro Nikolaienko" userId="761ab53c16046fb8" providerId="LiveId" clId="{F13F5341-3BAE-420B-8183-3F69ADF763A4}" dt="2023-11-08T18:17:25.930" v="8576" actId="27636"/>
        <pc:sldMkLst>
          <pc:docMk/>
          <pc:sldMk cId="4283594893" sldId="3828"/>
        </pc:sldMkLst>
        <pc:spChg chg="mod">
          <ac:chgData name="Dmytro Nikolaienko" userId="761ab53c16046fb8" providerId="LiveId" clId="{F13F5341-3BAE-420B-8183-3F69ADF763A4}" dt="2023-11-08T18:17:25.930" v="8576" actId="27636"/>
          <ac:spMkLst>
            <pc:docMk/>
            <pc:sldMk cId="4283594893" sldId="3828"/>
            <ac:spMk id="2" creationId="{1EFC037F-9B04-45A9-8AE6-A8517884947F}"/>
          </ac:spMkLst>
        </pc:spChg>
      </pc:sldChg>
      <pc:sldChg chg="modSp mod">
        <pc:chgData name="Dmytro Nikolaienko" userId="761ab53c16046fb8" providerId="LiveId" clId="{F13F5341-3BAE-420B-8183-3F69ADF763A4}" dt="2023-11-08T18:33:37.528" v="8768"/>
        <pc:sldMkLst>
          <pc:docMk/>
          <pc:sldMk cId="3942647457" sldId="3831"/>
        </pc:sldMkLst>
        <pc:spChg chg="mod">
          <ac:chgData name="Dmytro Nikolaienko" userId="761ab53c16046fb8" providerId="LiveId" clId="{F13F5341-3BAE-420B-8183-3F69ADF763A4}" dt="2023-11-08T16:07:56.979" v="206" actId="6549"/>
          <ac:spMkLst>
            <pc:docMk/>
            <pc:sldMk cId="3942647457" sldId="3831"/>
            <ac:spMk id="2" creationId="{5F916DAA-1ACF-4343-A637-D55C4A5DE05B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942647457" sldId="3831"/>
            <ac:spMk id="6" creationId="{31E614C4-AF93-47E4-AAAE-E508A893E74A}"/>
          </ac:spMkLst>
        </pc:spChg>
        <pc:graphicFrameChg chg="mod">
          <ac:chgData name="Dmytro Nikolaienko" userId="761ab53c16046fb8" providerId="LiveId" clId="{F13F5341-3BAE-420B-8183-3F69ADF763A4}" dt="2023-11-08T16:08:14.945" v="210" actId="478"/>
          <ac:graphicFrameMkLst>
            <pc:docMk/>
            <pc:sldMk cId="3942647457" sldId="3831"/>
            <ac:graphicFrameMk id="4" creationId="{E246B7D8-C843-490A-A5BB-04DFA74A3D8D}"/>
          </ac:graphicFrameMkLst>
        </pc:graphicFrameChg>
      </pc:sldChg>
      <pc:sldChg chg="modSp">
        <pc:chgData name="Dmytro Nikolaienko" userId="761ab53c16046fb8" providerId="LiveId" clId="{F13F5341-3BAE-420B-8183-3F69ADF763A4}" dt="2023-11-08T18:33:37.528" v="8768"/>
        <pc:sldMkLst>
          <pc:docMk/>
          <pc:sldMk cId="962258905" sldId="3834"/>
        </pc:sldMkLst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962258905" sldId="3834"/>
            <ac:spMk id="5" creationId="{C75D06EF-9416-46F7-8230-B49EE1269F53}"/>
          </ac:spMkLst>
        </pc:spChg>
      </pc:sldChg>
      <pc:sldChg chg="addSp delSp modSp del mod">
        <pc:chgData name="Dmytro Nikolaienko" userId="761ab53c16046fb8" providerId="LiveId" clId="{F13F5341-3BAE-420B-8183-3F69ADF763A4}" dt="2023-11-08T16:08:23.195" v="211" actId="47"/>
        <pc:sldMkLst>
          <pc:docMk/>
          <pc:sldMk cId="198414387" sldId="3835"/>
        </pc:sldMkLst>
        <pc:spChg chg="add mod">
          <ac:chgData name="Dmytro Nikolaienko" userId="761ab53c16046fb8" providerId="LiveId" clId="{F13F5341-3BAE-420B-8183-3F69ADF763A4}" dt="2023-11-08T16:07:20.560" v="201" actId="20577"/>
          <ac:spMkLst>
            <pc:docMk/>
            <pc:sldMk cId="198414387" sldId="3835"/>
            <ac:spMk id="3" creationId="{40559E15-9C08-7954-BA89-460B88E11689}"/>
          </ac:spMkLst>
        </pc:spChg>
        <pc:spChg chg="del mod">
          <ac:chgData name="Dmytro Nikolaienko" userId="761ab53c16046fb8" providerId="LiveId" clId="{F13F5341-3BAE-420B-8183-3F69ADF763A4}" dt="2023-11-08T16:05:09.477" v="157" actId="26606"/>
          <ac:spMkLst>
            <pc:docMk/>
            <pc:sldMk cId="198414387" sldId="3835"/>
            <ac:spMk id="5" creationId="{B67B1E24-2840-4BB0-AE5A-2320A01CB80F}"/>
          </ac:spMkLst>
        </pc:spChg>
        <pc:graphicFrameChg chg="add mod modGraphic">
          <ac:chgData name="Dmytro Nikolaienko" userId="761ab53c16046fb8" providerId="LiveId" clId="{F13F5341-3BAE-420B-8183-3F69ADF763A4}" dt="2023-11-08T16:06:59.639" v="193" actId="255"/>
          <ac:graphicFrameMkLst>
            <pc:docMk/>
            <pc:sldMk cId="198414387" sldId="3835"/>
            <ac:graphicFrameMk id="121" creationId="{9FBACE2C-7A8E-40E6-6298-BCE051DBFB58}"/>
          </ac:graphicFrameMkLst>
        </pc:graphicFrameChg>
        <pc:picChg chg="del">
          <ac:chgData name="Dmytro Nikolaienko" userId="761ab53c16046fb8" providerId="LiveId" clId="{F13F5341-3BAE-420B-8183-3F69ADF763A4}" dt="2023-11-08T16:03:36.860" v="85" actId="478"/>
          <ac:picMkLst>
            <pc:docMk/>
            <pc:sldMk cId="198414387" sldId="3835"/>
            <ac:picMk id="18" creationId="{91315939-16C0-2AF2-9A1B-61B1D6A6D161}"/>
          </ac:picMkLst>
        </pc:picChg>
      </pc:sldChg>
      <pc:sldChg chg="del">
        <pc:chgData name="Dmytro Nikolaienko" userId="761ab53c16046fb8" providerId="LiveId" clId="{F13F5341-3BAE-420B-8183-3F69ADF763A4}" dt="2023-11-08T16:07:34.373" v="202" actId="47"/>
        <pc:sldMkLst>
          <pc:docMk/>
          <pc:sldMk cId="585487613" sldId="3836"/>
        </pc:sldMkLst>
      </pc:sldChg>
      <pc:sldChg chg="modSp mod">
        <pc:chgData name="Dmytro Nikolaienko" userId="761ab53c16046fb8" providerId="LiveId" clId="{F13F5341-3BAE-420B-8183-3F69ADF763A4}" dt="2023-11-08T18:33:37.528" v="8768"/>
        <pc:sldMkLst>
          <pc:docMk/>
          <pc:sldMk cId="52668951" sldId="3838"/>
        </pc:sldMkLst>
        <pc:spChg chg="mod">
          <ac:chgData name="Dmytro Nikolaienko" userId="761ab53c16046fb8" providerId="LiveId" clId="{F13F5341-3BAE-420B-8183-3F69ADF763A4}" dt="2023-11-08T16:08:46.367" v="223" actId="20577"/>
          <ac:spMkLst>
            <pc:docMk/>
            <pc:sldMk cId="52668951" sldId="3838"/>
            <ac:spMk id="2" creationId="{4EAF9DC6-6823-8445-B838-2E3709B06C6D}"/>
          </ac:spMkLst>
        </pc:spChg>
        <pc:spChg chg="mod">
          <ac:chgData name="Dmytro Nikolaienko" userId="761ab53c16046fb8" providerId="LiveId" clId="{F13F5341-3BAE-420B-8183-3F69ADF763A4}" dt="2023-11-08T17:36:24.740" v="5859" actId="20577"/>
          <ac:spMkLst>
            <pc:docMk/>
            <pc:sldMk cId="52668951" sldId="3838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52668951" sldId="3838"/>
            <ac:spMk id="5" creationId="{37DEDEAB-5343-B538-DE78-DF56F769F10C}"/>
          </ac:spMkLst>
        </pc:spChg>
      </pc:sldChg>
      <pc:sldChg chg="addSp delSp modSp mod">
        <pc:chgData name="Dmytro Nikolaienko" userId="761ab53c16046fb8" providerId="LiveId" clId="{F13F5341-3BAE-420B-8183-3F69ADF763A4}" dt="2023-11-08T18:33:37.528" v="8768"/>
        <pc:sldMkLst>
          <pc:docMk/>
          <pc:sldMk cId="3596366353" sldId="3840"/>
        </pc:sldMkLst>
        <pc:spChg chg="mod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2" creationId="{673619C7-5189-D1FD-0915-73CAB9377879}"/>
          </ac:spMkLst>
        </pc:spChg>
        <pc:spChg chg="mod">
          <ac:chgData name="Dmytro Nikolaienko" userId="761ab53c16046fb8" providerId="LiveId" clId="{F13F5341-3BAE-420B-8183-3F69ADF763A4}" dt="2023-11-08T17:37:16.423" v="5860" actId="403"/>
          <ac:spMkLst>
            <pc:docMk/>
            <pc:sldMk cId="3596366353" sldId="3840"/>
            <ac:spMk id="3" creationId="{54ED1FEA-F819-B3C1-F011-D373F9DAF092}"/>
          </ac:spMkLst>
        </pc:spChg>
        <pc:spChg chg="add del mod">
          <ac:chgData name="Dmytro Nikolaienko" userId="761ab53c16046fb8" providerId="LiveId" clId="{F13F5341-3BAE-420B-8183-3F69ADF763A4}" dt="2023-11-08T16:14:34.116" v="803" actId="478"/>
          <ac:spMkLst>
            <pc:docMk/>
            <pc:sldMk cId="3596366353" sldId="3840"/>
            <ac:spMk id="4" creationId="{ED0B6209-117E-5087-0DF5-2453944E66A1}"/>
          </ac:spMkLst>
        </pc:spChg>
        <pc:spChg chg="add del mod">
          <ac:chgData name="Dmytro Nikolaienko" userId="761ab53c16046fb8" providerId="LiveId" clId="{F13F5341-3BAE-420B-8183-3F69ADF763A4}" dt="2023-11-08T16:15:12.611" v="808"/>
          <ac:spMkLst>
            <pc:docMk/>
            <pc:sldMk cId="3596366353" sldId="3840"/>
            <ac:spMk id="5" creationId="{B06ED363-364C-9717-A370-6F5CACF0BC4A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596366353" sldId="3840"/>
            <ac:spMk id="6" creationId="{12CE71DE-0A97-BF39-4108-4D44F5D4EAAA}"/>
          </ac:spMkLst>
        </pc:spChg>
        <pc:spChg chg="mod or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7" creationId="{1F645673-F968-CEBB-DAA9-FFB879BB75F0}"/>
          </ac:spMkLst>
        </pc:spChg>
        <pc:spChg chg="del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52" creationId="{23DA7759-3209-4FE2-96D1-4EEDD81E9EA0}"/>
          </ac:spMkLst>
        </pc:spChg>
        <pc:spChg chg="del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53" creationId="{41460DAD-8769-4C9F-9C8C-BB0443909D76}"/>
          </ac:spMkLst>
        </pc:spChg>
        <pc:spChg chg="del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54" creationId="{4AC6B390-BC59-4F1D-A0EE-D71A92F0A0B2}"/>
          </ac:spMkLst>
        </pc:spChg>
        <pc:spChg chg="del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55" creationId="{B6C60D79-16F1-4C4B-B7E3-7634E7069CDE}"/>
          </ac:spMkLst>
        </pc:spChg>
        <pc:spChg chg="del">
          <ac:chgData name="Dmytro Nikolaienko" userId="761ab53c16046fb8" providerId="LiveId" clId="{F13F5341-3BAE-420B-8183-3F69ADF763A4}" dt="2023-11-08T16:14:38.644" v="804" actId="26606"/>
          <ac:spMkLst>
            <pc:docMk/>
            <pc:sldMk cId="3596366353" sldId="3840"/>
            <ac:spMk id="56" creationId="{426B127E-6498-4C77-9C9D-4553A5113B80}"/>
          </ac:spMkLst>
        </pc:spChg>
        <pc:spChg chg="add del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61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63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65" creationId="{DB304A14-32D0-4873-B914-423ED7B8DAFD}"/>
          </ac:spMkLst>
        </pc:spChg>
        <pc:spChg chg="add del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67" creationId="{1D460C86-854F-4FB3-ABC2-E823D8FEB9DB}"/>
          </ac:spMkLst>
        </pc:spChg>
        <pc:spChg chg="add del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69" creationId="{BB48116A-278A-4CC5-89D3-9DE8E8FF1245}"/>
          </ac:spMkLst>
        </pc:spChg>
        <pc:spChg chg="ad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1033" creationId="{23DA7759-3209-4FE2-96D1-4EEDD81E9EA0}"/>
          </ac:spMkLst>
        </pc:spChg>
        <pc:spChg chg="ad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1035" creationId="{41460DAD-8769-4C9F-9C8C-BB0443909D76}"/>
          </ac:spMkLst>
        </pc:spChg>
        <pc:spChg chg="ad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1037" creationId="{DB304A14-32D0-4873-B914-423ED7B8DAFD}"/>
          </ac:spMkLst>
        </pc:spChg>
        <pc:spChg chg="ad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1039" creationId="{1D460C86-854F-4FB3-ABC2-E823D8FEB9DB}"/>
          </ac:spMkLst>
        </pc:spChg>
        <pc:spChg chg="add">
          <ac:chgData name="Dmytro Nikolaienko" userId="761ab53c16046fb8" providerId="LiveId" clId="{F13F5341-3BAE-420B-8183-3F69ADF763A4}" dt="2023-11-08T16:15:15.191" v="809" actId="26606"/>
          <ac:spMkLst>
            <pc:docMk/>
            <pc:sldMk cId="3596366353" sldId="3840"/>
            <ac:spMk id="1041" creationId="{BB48116A-278A-4CC5-89D3-9DE8E8FF1245}"/>
          </ac:spMkLst>
        </pc:spChg>
        <pc:picChg chg="add del mod ord">
          <ac:chgData name="Dmytro Nikolaienko" userId="761ab53c16046fb8" providerId="LiveId" clId="{F13F5341-3BAE-420B-8183-3F69ADF763A4}" dt="2023-11-08T16:15:09.084" v="805" actId="478"/>
          <ac:picMkLst>
            <pc:docMk/>
            <pc:sldMk cId="3596366353" sldId="3840"/>
            <ac:picMk id="8" creationId="{E412FF44-F9E4-6B14-CD4A-867394ECA47C}"/>
          </ac:picMkLst>
        </pc:picChg>
        <pc:picChg chg="add del">
          <ac:chgData name="Dmytro Nikolaienko" userId="761ab53c16046fb8" providerId="LiveId" clId="{F13F5341-3BAE-420B-8183-3F69ADF763A4}" dt="2023-11-08T16:15:11.679" v="807"/>
          <ac:picMkLst>
            <pc:docMk/>
            <pc:sldMk cId="3596366353" sldId="3840"/>
            <ac:picMk id="1026" creationId="{A7D92F07-293A-FDBB-C51C-6457AEAA67D5}"/>
          </ac:picMkLst>
        </pc:picChg>
        <pc:picChg chg="add mod">
          <ac:chgData name="Dmytro Nikolaienko" userId="761ab53c16046fb8" providerId="LiveId" clId="{F13F5341-3BAE-420B-8183-3F69ADF763A4}" dt="2023-11-08T16:15:15.191" v="809" actId="26606"/>
          <ac:picMkLst>
            <pc:docMk/>
            <pc:sldMk cId="3596366353" sldId="3840"/>
            <ac:picMk id="1028" creationId="{3DE95094-D756-FA13-7137-5B6E3539AAE4}"/>
          </ac:picMkLst>
        </pc:picChg>
      </pc:sldChg>
      <pc:sldChg chg="addSp delSp modSp mod ord setBg">
        <pc:chgData name="Dmytro Nikolaienko" userId="761ab53c16046fb8" providerId="LiveId" clId="{F13F5341-3BAE-420B-8183-3F69ADF763A4}" dt="2023-11-08T18:33:37.528" v="8768"/>
        <pc:sldMkLst>
          <pc:docMk/>
          <pc:sldMk cId="324342014" sldId="3842"/>
        </pc:sldMkLst>
        <pc:spChg chg="mod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2" creationId="{73432C7B-E64F-C9FC-48C4-1CBEFFCEC4D4}"/>
          </ac:spMkLst>
        </pc:spChg>
        <pc:spChg chg="mod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3" creationId="{638698FA-AA52-442E-94FE-A5C3BB9030AA}"/>
          </ac:spMkLst>
        </pc:spChg>
        <pc:spChg chg="add del mod">
          <ac:chgData name="Dmytro Nikolaienko" userId="761ab53c16046fb8" providerId="LiveId" clId="{F13F5341-3BAE-420B-8183-3F69ADF763A4}" dt="2023-11-08T16:42:52.077" v="2714" actId="478"/>
          <ac:spMkLst>
            <pc:docMk/>
            <pc:sldMk cId="324342014" sldId="3842"/>
            <ac:spMk id="4" creationId="{D1C4473B-0F70-B487-9BD5-E156F5E6E59B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24342014" sldId="3842"/>
            <ac:spMk id="6" creationId="{8E7B880F-4C9E-0963-29B1-ABA35D32E877}"/>
          </ac:spMkLst>
        </pc:spChg>
        <pc:spChg chg="mod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7" creationId="{D59A94E6-2353-5B81-8437-02542C6109AE}"/>
          </ac:spMkLst>
        </pc:spChg>
        <pc:spChg chg="add del">
          <ac:chgData name="Dmytro Nikolaienko" userId="761ab53c16046fb8" providerId="LiveId" clId="{F13F5341-3BAE-420B-8183-3F69ADF763A4}" dt="2023-11-08T16:53:03.876" v="2717" actId="22"/>
          <ac:spMkLst>
            <pc:docMk/>
            <pc:sldMk cId="324342014" sldId="3842"/>
            <ac:spMk id="8" creationId="{564482A9-3B00-717B-FCBE-65223C50F0A6}"/>
          </ac:spMkLst>
        </pc:spChg>
        <pc:spChg chg="add del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5127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5129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5131" creationId="{4AC6B390-BC59-4F1D-A0EE-D71A92F0A0B2}"/>
          </ac:spMkLst>
        </pc:spChg>
        <pc:spChg chg="add del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5133" creationId="{B6C60D79-16F1-4C4B-B7E3-7634E7069CDE}"/>
          </ac:spMkLst>
        </pc:spChg>
        <pc:spChg chg="add del">
          <ac:chgData name="Dmytro Nikolaienko" userId="761ab53c16046fb8" providerId="LiveId" clId="{F13F5341-3BAE-420B-8183-3F69ADF763A4}" dt="2023-11-08T16:53:49.854" v="2720" actId="26606"/>
          <ac:spMkLst>
            <pc:docMk/>
            <pc:sldMk cId="324342014" sldId="3842"/>
            <ac:spMk id="5135" creationId="{426B127E-6498-4C77-9C9D-4553A5113B80}"/>
          </ac:spMkLst>
        </pc:spChg>
        <pc:picChg chg="del">
          <ac:chgData name="Dmytro Nikolaienko" userId="761ab53c16046fb8" providerId="LiveId" clId="{F13F5341-3BAE-420B-8183-3F69ADF763A4}" dt="2023-11-08T16:42:49.399" v="2713" actId="478"/>
          <ac:picMkLst>
            <pc:docMk/>
            <pc:sldMk cId="324342014" sldId="3842"/>
            <ac:picMk id="9" creationId="{43069C8F-C3A8-CE70-1A43-FE243F20D249}"/>
          </ac:picMkLst>
        </pc:picChg>
        <pc:picChg chg="add del mod ord">
          <ac:chgData name="Dmytro Nikolaienko" userId="761ab53c16046fb8" providerId="LiveId" clId="{F13F5341-3BAE-420B-8183-3F69ADF763A4}" dt="2023-11-08T16:53:50.488" v="2721"/>
          <ac:picMkLst>
            <pc:docMk/>
            <pc:sldMk cId="324342014" sldId="3842"/>
            <ac:picMk id="5122" creationId="{FD83EA94-5A6E-41C5-5F82-B7461DBB82AD}"/>
          </ac:picMkLst>
        </pc:picChg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3111123822" sldId="3843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3562337037" sldId="3844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1909998773" sldId="3845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1879395999" sldId="3846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2129459854" sldId="3847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3433364197" sldId="3848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3673354687" sldId="3849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2668377775" sldId="3850"/>
        </pc:sldMkLst>
      </pc:sldChg>
      <pc:sldChg chg="del">
        <pc:chgData name="Dmytro Nikolaienko" userId="761ab53c16046fb8" providerId="LiveId" clId="{F13F5341-3BAE-420B-8183-3F69ADF763A4}" dt="2023-11-08T17:33:55.737" v="5799" actId="47"/>
        <pc:sldMkLst>
          <pc:docMk/>
          <pc:sldMk cId="1892527819" sldId="3851"/>
        </pc:sldMkLst>
      </pc:sldChg>
      <pc:sldChg chg="delSp modSp mod ord">
        <pc:chgData name="Dmytro Nikolaienko" userId="761ab53c16046fb8" providerId="LiveId" clId="{F13F5341-3BAE-420B-8183-3F69ADF763A4}" dt="2023-11-08T17:32:46.128" v="5798" actId="1076"/>
        <pc:sldMkLst>
          <pc:docMk/>
          <pc:sldMk cId="3029397284" sldId="3852"/>
        </pc:sldMkLst>
        <pc:spChg chg="mod">
          <ac:chgData name="Dmytro Nikolaienko" userId="761ab53c16046fb8" providerId="LiveId" clId="{F13F5341-3BAE-420B-8183-3F69ADF763A4}" dt="2023-11-08T17:32:46.128" v="5798" actId="1076"/>
          <ac:spMkLst>
            <pc:docMk/>
            <pc:sldMk cId="3029397284" sldId="3852"/>
            <ac:spMk id="8" creationId="{67826C46-6176-CE90-7E99-6BE996AB9676}"/>
          </ac:spMkLst>
        </pc:spChg>
        <pc:picChg chg="del">
          <ac:chgData name="Dmytro Nikolaienko" userId="761ab53c16046fb8" providerId="LiveId" clId="{F13F5341-3BAE-420B-8183-3F69ADF763A4}" dt="2023-11-08T17:31:05.093" v="5710" actId="478"/>
          <ac:picMkLst>
            <pc:docMk/>
            <pc:sldMk cId="3029397284" sldId="3852"/>
            <ac:picMk id="1026" creationId="{A360C3D8-7BC5-9BF6-2A39-F334A51195B5}"/>
          </ac:picMkLst>
        </pc:picChg>
      </pc:sldChg>
      <pc:sldChg chg="add del">
        <pc:chgData name="Dmytro Nikolaienko" userId="761ab53c16046fb8" providerId="LiveId" clId="{F13F5341-3BAE-420B-8183-3F69ADF763A4}" dt="2023-11-08T16:11:34.582" v="443"/>
        <pc:sldMkLst>
          <pc:docMk/>
          <pc:sldMk cId="2291202240" sldId="3853"/>
        </pc:sldMkLst>
      </pc:sldChg>
      <pc:sldChg chg="addSp delSp modSp add mod">
        <pc:chgData name="Dmytro Nikolaienko" userId="761ab53c16046fb8" providerId="LiveId" clId="{F13F5341-3BAE-420B-8183-3F69ADF763A4}" dt="2023-11-08T18:33:37.528" v="8768"/>
        <pc:sldMkLst>
          <pc:docMk/>
          <pc:sldMk cId="3809358644" sldId="3853"/>
        </pc:sldMkLst>
        <pc:spChg chg="mod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" creationId="{4EAF9DC6-6823-8445-B838-2E3709B06C6D}"/>
          </ac:spMkLst>
        </pc:spChg>
        <pc:spChg chg="mod">
          <ac:chgData name="Dmytro Nikolaienko" userId="761ab53c16046fb8" providerId="LiveId" clId="{F13F5341-3BAE-420B-8183-3F69ADF763A4}" dt="2023-11-08T16:19:59.209" v="1139" actId="6549"/>
          <ac:spMkLst>
            <pc:docMk/>
            <pc:sldMk cId="3809358644" sldId="3853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809358644" sldId="3853"/>
            <ac:spMk id="5" creationId="{37DEDEAB-5343-B538-DE78-DF56F769F10C}"/>
          </ac:spMkLst>
        </pc:spChg>
        <pc:spChg chg="mod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6" creationId="{84B15230-FF2A-AE48-9BA1-4622C41EC026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11" creationId="{F837543A-6020-4505-A233-C9DB4BF74011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13" creationId="{35B16301-FB18-48BA-A6DD-C37CAF6F9A18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15" creationId="{C3C0D90E-074A-4F52-9B11-B52BEF4BCBE5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17" creationId="{CABBD4C1-E6F8-46F6-8152-A8A97490BF4D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19" creationId="{83BA5EF5-1FE9-4BF9-83BB-269BCDDF6156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3" creationId="{88853921-7BC9-4BDE-ACAB-133C683C82D6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5" creationId="{09192968-3AE7-4470-A61C-97294BB92731}"/>
          </ac:spMkLst>
        </pc:spChg>
        <pc:spChg chg="del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7" creationId="{3AB72E55-43E4-4356-BFE8-E2102CB0B505}"/>
          </ac:spMkLst>
        </pc:spChg>
        <pc:spChg chg="add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055" creationId="{4F7EBAE4-9945-4473-9E34-B2C66EA0F03D}"/>
          </ac:spMkLst>
        </pc:spChg>
        <pc:spChg chg="add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057" creationId="{70BEB1E7-2F88-40BC-B73D-42E5B6F80BFC}"/>
          </ac:spMkLst>
        </pc:spChg>
        <pc:spChg chg="add">
          <ac:chgData name="Dmytro Nikolaienko" userId="761ab53c16046fb8" providerId="LiveId" clId="{F13F5341-3BAE-420B-8183-3F69ADF763A4}" dt="2023-11-08T16:19:42.457" v="1138" actId="26606"/>
          <ac:spMkLst>
            <pc:docMk/>
            <pc:sldMk cId="3809358644" sldId="3853"/>
            <ac:spMk id="2059" creationId="{A7B99495-F43F-4D80-A44F-2CB4764EB90B}"/>
          </ac:spMkLst>
        </pc:spChg>
        <pc:picChg chg="add mod ord">
          <ac:chgData name="Dmytro Nikolaienko" userId="761ab53c16046fb8" providerId="LiveId" clId="{F13F5341-3BAE-420B-8183-3F69ADF763A4}" dt="2023-11-08T16:19:42.457" v="1138" actId="26606"/>
          <ac:picMkLst>
            <pc:docMk/>
            <pc:sldMk cId="3809358644" sldId="3853"/>
            <ac:picMk id="2050" creationId="{1D9E70CA-E933-3D95-9811-C6AB83EC0885}"/>
          </ac:picMkLst>
        </pc:picChg>
        <pc:cxnChg chg="del">
          <ac:chgData name="Dmytro Nikolaienko" userId="761ab53c16046fb8" providerId="LiveId" clId="{F13F5341-3BAE-420B-8183-3F69ADF763A4}" dt="2023-11-08T16:19:42.457" v="1138" actId="26606"/>
          <ac:cxnSpMkLst>
            <pc:docMk/>
            <pc:sldMk cId="3809358644" sldId="3853"/>
            <ac:cxnSpMk id="21" creationId="{4B3BCACB-5880-460B-9606-8C433A9AF99D}"/>
          </ac:cxnSpMkLst>
        </pc:cxn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2022604550" sldId="3854"/>
        </pc:sldMkLst>
        <pc:spChg chg="mod">
          <ac:chgData name="Dmytro Nikolaienko" userId="761ab53c16046fb8" providerId="LiveId" clId="{F13F5341-3BAE-420B-8183-3F69ADF763A4}" dt="2023-11-08T16:19:11.095" v="1136" actId="20577"/>
          <ac:spMkLst>
            <pc:docMk/>
            <pc:sldMk cId="2022604550" sldId="3854"/>
            <ac:spMk id="2" creationId="{4EAF9DC6-6823-8445-B838-2E3709B06C6D}"/>
          </ac:spMkLst>
        </pc:spChg>
        <pc:spChg chg="mod">
          <ac:chgData name="Dmytro Nikolaienko" userId="761ab53c16046fb8" providerId="LiveId" clId="{F13F5341-3BAE-420B-8183-3F69ADF763A4}" dt="2023-11-08T17:36:17.366" v="5858" actId="20577"/>
          <ac:spMkLst>
            <pc:docMk/>
            <pc:sldMk cId="2022604550" sldId="3854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2022604550" sldId="3854"/>
            <ac:spMk id="5" creationId="{37DEDEAB-5343-B538-DE78-DF56F769F10C}"/>
          </ac:spMkLst>
        </pc:spChg>
      </pc:sldChg>
      <pc:sldChg chg="addSp delSp add del setBg delDesignElem">
        <pc:chgData name="Dmytro Nikolaienko" userId="761ab53c16046fb8" providerId="LiveId" clId="{F13F5341-3BAE-420B-8183-3F69ADF763A4}" dt="2023-11-08T16:20:24.426" v="1142"/>
        <pc:sldMkLst>
          <pc:docMk/>
          <pc:sldMk cId="3290440621" sldId="3855"/>
        </pc:sldMkLst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11" creationId="{F837543A-6020-4505-A233-C9DB4BF74011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13" creationId="{35B16301-FB18-48BA-A6DD-C37CAF6F9A18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15" creationId="{C3C0D90E-074A-4F52-9B11-B52BEF4BCBE5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17" creationId="{CABBD4C1-E6F8-46F6-8152-A8A97490BF4D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19" creationId="{83BA5EF5-1FE9-4BF9-83BB-269BCDDF6156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23" creationId="{88853921-7BC9-4BDE-ACAB-133C683C82D6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25" creationId="{09192968-3AE7-4470-A61C-97294BB92731}"/>
          </ac:spMkLst>
        </pc:spChg>
        <pc:spChg chg="add del">
          <ac:chgData name="Dmytro Nikolaienko" userId="761ab53c16046fb8" providerId="LiveId" clId="{F13F5341-3BAE-420B-8183-3F69ADF763A4}" dt="2023-11-08T16:20:24.426" v="1142"/>
          <ac:spMkLst>
            <pc:docMk/>
            <pc:sldMk cId="3290440621" sldId="3855"/>
            <ac:spMk id="27" creationId="{3AB72E55-43E4-4356-BFE8-E2102CB0B505}"/>
          </ac:spMkLst>
        </pc:spChg>
        <pc:cxnChg chg="add del">
          <ac:chgData name="Dmytro Nikolaienko" userId="761ab53c16046fb8" providerId="LiveId" clId="{F13F5341-3BAE-420B-8183-3F69ADF763A4}" dt="2023-11-08T16:20:24.426" v="1142"/>
          <ac:cxnSpMkLst>
            <pc:docMk/>
            <pc:sldMk cId="3290440621" sldId="3855"/>
            <ac:cxnSpMk id="21" creationId="{4B3BCACB-5880-460B-9606-8C433A9AF99D}"/>
          </ac:cxnSpMkLst>
        </pc:cxn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3416322778" sldId="3855"/>
        </pc:sldMkLst>
        <pc:spChg chg="mod">
          <ac:chgData name="Dmytro Nikolaienko" userId="761ab53c16046fb8" providerId="LiveId" clId="{F13F5341-3BAE-420B-8183-3F69ADF763A4}" dt="2023-11-08T16:23:11.095" v="1463" actId="20577"/>
          <ac:spMkLst>
            <pc:docMk/>
            <pc:sldMk cId="3416322778" sldId="3855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416322778" sldId="3855"/>
            <ac:spMk id="5" creationId="{37DEDEAB-5343-B538-DE78-DF56F769F10C}"/>
          </ac:spMkLst>
        </pc:sp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3644992491" sldId="3856"/>
        </pc:sldMkLst>
        <pc:spChg chg="mod">
          <ac:chgData name="Dmytro Nikolaienko" userId="761ab53c16046fb8" providerId="LiveId" clId="{F13F5341-3BAE-420B-8183-3F69ADF763A4}" dt="2023-11-08T16:23:42.717" v="1480" actId="14100"/>
          <ac:spMkLst>
            <pc:docMk/>
            <pc:sldMk cId="3644992491" sldId="3856"/>
            <ac:spMk id="2" creationId="{4EAF9DC6-6823-8445-B838-2E3709B06C6D}"/>
          </ac:spMkLst>
        </pc:spChg>
        <pc:spChg chg="mod">
          <ac:chgData name="Dmytro Nikolaienko" userId="761ab53c16046fb8" providerId="LiveId" clId="{F13F5341-3BAE-420B-8183-3F69ADF763A4}" dt="2023-11-08T16:27:34.416" v="1877" actId="21"/>
          <ac:spMkLst>
            <pc:docMk/>
            <pc:sldMk cId="3644992491" sldId="3856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644992491" sldId="3856"/>
            <ac:spMk id="5" creationId="{37DEDEAB-5343-B538-DE78-DF56F769F10C}"/>
          </ac:spMkLst>
        </pc:spChg>
      </pc:sldChg>
      <pc:sldChg chg="addSp delSp modSp add mod">
        <pc:chgData name="Dmytro Nikolaienko" userId="761ab53c16046fb8" providerId="LiveId" clId="{F13F5341-3BAE-420B-8183-3F69ADF763A4}" dt="2023-11-08T18:33:37.528" v="8768"/>
        <pc:sldMkLst>
          <pc:docMk/>
          <pc:sldMk cId="4005127298" sldId="3857"/>
        </pc:sldMkLst>
        <pc:spChg chg="mod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2" creationId="{4EAF9DC6-6823-8445-B838-2E3709B06C6D}"/>
          </ac:spMkLst>
        </pc:spChg>
        <pc:spChg chg="mod">
          <ac:chgData name="Dmytro Nikolaienko" userId="761ab53c16046fb8" providerId="LiveId" clId="{F13F5341-3BAE-420B-8183-3F69ADF763A4}" dt="2023-11-08T16:30:19.438" v="2023" actId="20577"/>
          <ac:spMkLst>
            <pc:docMk/>
            <pc:sldMk cId="4005127298" sldId="3857"/>
            <ac:spMk id="3" creationId="{48FB5594-20C8-A895-53D6-09E03F5B6A1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4005127298" sldId="3857"/>
            <ac:spMk id="5" creationId="{37DEDEAB-5343-B538-DE78-DF56F769F10C}"/>
          </ac:spMkLst>
        </pc:spChg>
        <pc:spChg chg="mod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6" creationId="{84B15230-FF2A-AE48-9BA1-4622C41EC026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11" creationId="{F837543A-6020-4505-A233-C9DB4BF74011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13" creationId="{35B16301-FB18-48BA-A6DD-C37CAF6F9A18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15" creationId="{C3C0D90E-074A-4F52-9B11-B52BEF4BCBE5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17" creationId="{CABBD4C1-E6F8-46F6-8152-A8A97490BF4D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19" creationId="{83BA5EF5-1FE9-4BF9-83BB-269BCDDF6156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23" creationId="{88853921-7BC9-4BDE-ACAB-133C683C82D6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25" creationId="{09192968-3AE7-4470-A61C-97294BB92731}"/>
          </ac:spMkLst>
        </pc:spChg>
        <pc:spChg chg="add del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27" creationId="{3AB72E55-43E4-4356-BFE8-E2102CB0B505}"/>
          </ac:spMkLst>
        </pc:spChg>
        <pc:spChg chg="add del">
          <ac:chgData name="Dmytro Nikolaienko" userId="761ab53c16046fb8" providerId="LiveId" clId="{F13F5341-3BAE-420B-8183-3F69ADF763A4}" dt="2023-11-08T16:29:23.361" v="1930" actId="26606"/>
          <ac:spMkLst>
            <pc:docMk/>
            <pc:sldMk cId="4005127298" sldId="3857"/>
            <ac:spMk id="3079" creationId="{032D8B87-88DA-4E9C-B676-B10D70EA5963}"/>
          </ac:spMkLst>
        </pc:spChg>
        <pc:spChg chg="add del">
          <ac:chgData name="Dmytro Nikolaienko" userId="761ab53c16046fb8" providerId="LiveId" clId="{F13F5341-3BAE-420B-8183-3F69ADF763A4}" dt="2023-11-08T16:29:23.361" v="1930" actId="26606"/>
          <ac:spMkLst>
            <pc:docMk/>
            <pc:sldMk cId="4005127298" sldId="3857"/>
            <ac:spMk id="3081" creationId="{081E4A58-353D-44AE-B2FC-2A74E2E400F7}"/>
          </ac:spMkLst>
        </pc:spChg>
        <pc:spChg chg="add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3083" creationId="{426B127E-6498-4C77-9C9D-4553A5113B80}"/>
          </ac:spMkLst>
        </pc:spChg>
        <pc:spChg chg="add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3084" creationId="{4AC6B390-BC59-4F1D-A0EE-D71A92F0A0B2}"/>
          </ac:spMkLst>
        </pc:spChg>
        <pc:spChg chg="add">
          <ac:chgData name="Dmytro Nikolaienko" userId="761ab53c16046fb8" providerId="LiveId" clId="{F13F5341-3BAE-420B-8183-3F69ADF763A4}" dt="2023-11-08T16:29:23.364" v="1931" actId="26606"/>
          <ac:spMkLst>
            <pc:docMk/>
            <pc:sldMk cId="4005127298" sldId="3857"/>
            <ac:spMk id="3085" creationId="{B6C60D79-16F1-4C4B-B7E3-7634E7069CDE}"/>
          </ac:spMkLst>
        </pc:spChg>
        <pc:picChg chg="add mod ord">
          <ac:chgData name="Dmytro Nikolaienko" userId="761ab53c16046fb8" providerId="LiveId" clId="{F13F5341-3BAE-420B-8183-3F69ADF763A4}" dt="2023-11-08T16:29:23.364" v="1931" actId="26606"/>
          <ac:picMkLst>
            <pc:docMk/>
            <pc:sldMk cId="4005127298" sldId="3857"/>
            <ac:picMk id="3074" creationId="{2D3EC821-DDCB-0476-53AF-D5F0F2B4BE4A}"/>
          </ac:picMkLst>
        </pc:picChg>
        <pc:cxnChg chg="add del">
          <ac:chgData name="Dmytro Nikolaienko" userId="761ab53c16046fb8" providerId="LiveId" clId="{F13F5341-3BAE-420B-8183-3F69ADF763A4}" dt="2023-11-08T16:29:23.364" v="1931" actId="26606"/>
          <ac:cxnSpMkLst>
            <pc:docMk/>
            <pc:sldMk cId="4005127298" sldId="3857"/>
            <ac:cxnSpMk id="21" creationId="{4B3BCACB-5880-460B-9606-8C433A9AF99D}"/>
          </ac:cxnSpMkLst>
        </pc:cxnChg>
      </pc:sldChg>
      <pc:sldChg chg="addSp delSp modSp new mod setBg">
        <pc:chgData name="Dmytro Nikolaienko" userId="761ab53c16046fb8" providerId="LiveId" clId="{F13F5341-3BAE-420B-8183-3F69ADF763A4}" dt="2023-11-08T18:33:37.528" v="8768"/>
        <pc:sldMkLst>
          <pc:docMk/>
          <pc:sldMk cId="3316233881" sldId="3858"/>
        </pc:sldMkLst>
        <pc:spChg chg="mod">
          <ac:chgData name="Dmytro Nikolaienko" userId="761ab53c16046fb8" providerId="LiveId" clId="{F13F5341-3BAE-420B-8183-3F69ADF763A4}" dt="2023-11-08T16:36:23.547" v="2265" actId="790"/>
          <ac:spMkLst>
            <pc:docMk/>
            <pc:sldMk cId="3316233881" sldId="3858"/>
            <ac:spMk id="2" creationId="{D64EEB0B-5825-363D-8152-B843DA3CB3BC}"/>
          </ac:spMkLst>
        </pc:spChg>
        <pc:spChg chg="del">
          <ac:chgData name="Dmytro Nikolaienko" userId="761ab53c16046fb8" providerId="LiveId" clId="{F13F5341-3BAE-420B-8183-3F69ADF763A4}" dt="2023-11-08T16:32:59.066" v="2173" actId="478"/>
          <ac:spMkLst>
            <pc:docMk/>
            <pc:sldMk cId="3316233881" sldId="3858"/>
            <ac:spMk id="3" creationId="{46BDC953-3F42-87AB-A243-53FCA292F2CD}"/>
          </ac:spMkLst>
        </pc:spChg>
        <pc:spChg chg="mod">
          <ac:chgData name="Dmytro Nikolaienko" userId="761ab53c16046fb8" providerId="LiveId" clId="{F13F5341-3BAE-420B-8183-3F69ADF763A4}" dt="2023-11-08T16:37:39.276" v="2414" actId="790"/>
          <ac:spMkLst>
            <pc:docMk/>
            <pc:sldMk cId="3316233881" sldId="3858"/>
            <ac:spMk id="4" creationId="{272EA739-7469-E939-42D7-E98962083DFC}"/>
          </ac:spMkLst>
        </pc:spChg>
        <pc:spChg chg="del">
          <ac:chgData name="Dmytro Nikolaienko" userId="761ab53c16046fb8" providerId="LiveId" clId="{F13F5341-3BAE-420B-8183-3F69ADF763A4}" dt="2023-11-08T16:33:00.617" v="2174" actId="478"/>
          <ac:spMkLst>
            <pc:docMk/>
            <pc:sldMk cId="3316233881" sldId="3858"/>
            <ac:spMk id="5" creationId="{64792667-6B04-01A5-7D4A-12B4885AA151}"/>
          </ac:spMkLst>
        </pc:spChg>
        <pc:spChg chg="del">
          <ac:chgData name="Dmytro Nikolaienko" userId="761ab53c16046fb8" providerId="LiveId" clId="{F13F5341-3BAE-420B-8183-3F69ADF763A4}" dt="2023-11-08T16:33:01.933" v="2175" actId="478"/>
          <ac:spMkLst>
            <pc:docMk/>
            <pc:sldMk cId="3316233881" sldId="3858"/>
            <ac:spMk id="6" creationId="{2F371F21-84D2-87B9-0539-6797CA25AE97}"/>
          </ac:spMkLst>
        </pc:spChg>
        <pc:spChg chg="del">
          <ac:chgData name="Dmytro Nikolaienko" userId="761ab53c16046fb8" providerId="LiveId" clId="{F13F5341-3BAE-420B-8183-3F69ADF763A4}" dt="2023-11-08T16:33:10.151" v="2176" actId="478"/>
          <ac:spMkLst>
            <pc:docMk/>
            <pc:sldMk cId="3316233881" sldId="3858"/>
            <ac:spMk id="7" creationId="{062AA066-56D3-B002-8CD1-B1197AC3A777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316233881" sldId="3858"/>
            <ac:spMk id="8" creationId="{16E107C3-8B35-A356-1E0D-E5DFE8CCD2E4}"/>
          </ac:spMkLst>
        </pc:spChg>
        <pc:spChg chg="mod or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9" creationId="{D1EC4615-B5DB-939C-5506-C1867BA89D83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03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05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07" creationId="{1CD81A2A-6ED4-4EF4-A14C-912D31E14800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09" creationId="{1661932C-CA15-4E17-B115-FAE7CBEE4789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11" creationId="{8590ADD5-9383-4D3D-9047-3DA2593CCB5D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13" creationId="{DABE3E45-88CF-45D8-8D40-C773324D93F6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17" creationId="{B91ECDA9-56DC-4270-8F33-01C5637B8CEB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19" creationId="{75F47824-961D-465D-84F9-EAE11BC6173B}"/>
          </ac:spMkLst>
        </pc:spChg>
        <pc:spChg chg="add del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21" creationId="{FEC9DA3E-C1D7-472D-B7C0-F71AE41FBA23}"/>
          </ac:spMkLst>
        </pc:spChg>
        <pc:spChg chg="add del">
          <ac:chgData name="Dmytro Nikolaienko" userId="761ab53c16046fb8" providerId="LiveId" clId="{F13F5341-3BAE-420B-8183-3F69ADF763A4}" dt="2023-11-08T16:35:49.177" v="2262" actId="26606"/>
          <ac:spMkLst>
            <pc:docMk/>
            <pc:sldMk cId="3316233881" sldId="3858"/>
            <ac:spMk id="4126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6:35:49.177" v="2262" actId="26606"/>
          <ac:spMkLst>
            <pc:docMk/>
            <pc:sldMk cId="3316233881" sldId="3858"/>
            <ac:spMk id="4128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6:35:49.177" v="2262" actId="26606"/>
          <ac:spMkLst>
            <pc:docMk/>
            <pc:sldMk cId="3316233881" sldId="3858"/>
            <ac:spMk id="4130" creationId="{DB304A14-32D0-4873-B914-423ED7B8DAFD}"/>
          </ac:spMkLst>
        </pc:spChg>
        <pc:spChg chg="add del">
          <ac:chgData name="Dmytro Nikolaienko" userId="761ab53c16046fb8" providerId="LiveId" clId="{F13F5341-3BAE-420B-8183-3F69ADF763A4}" dt="2023-11-08T16:35:49.177" v="2262" actId="26606"/>
          <ac:spMkLst>
            <pc:docMk/>
            <pc:sldMk cId="3316233881" sldId="3858"/>
            <ac:spMk id="4132" creationId="{1D460C86-854F-4FB3-ABC2-E823D8FEB9DB}"/>
          </ac:spMkLst>
        </pc:spChg>
        <pc:spChg chg="add del">
          <ac:chgData name="Dmytro Nikolaienko" userId="761ab53c16046fb8" providerId="LiveId" clId="{F13F5341-3BAE-420B-8183-3F69ADF763A4}" dt="2023-11-08T16:35:49.177" v="2262" actId="26606"/>
          <ac:spMkLst>
            <pc:docMk/>
            <pc:sldMk cId="3316233881" sldId="3858"/>
            <ac:spMk id="4134" creationId="{BB48116A-278A-4CC5-89D3-9DE8E8FF1245}"/>
          </ac:spMkLst>
        </pc:spChg>
        <pc:spChg chg="ad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36" creationId="{23DA7759-3209-4FE2-96D1-4EEDD81E9EA0}"/>
          </ac:spMkLst>
        </pc:spChg>
        <pc:spChg chg="ad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37" creationId="{41460DAD-8769-4C9F-9C8C-BB0443909D76}"/>
          </ac:spMkLst>
        </pc:spChg>
        <pc:spChg chg="ad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38" creationId="{4F7EBAE4-9945-4473-9E34-B2C66EA0F03D}"/>
          </ac:spMkLst>
        </pc:spChg>
        <pc:spChg chg="ad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39" creationId="{70BEB1E7-2F88-40BC-B73D-42E5B6F80BFC}"/>
          </ac:spMkLst>
        </pc:spChg>
        <pc:spChg chg="add">
          <ac:chgData name="Dmytro Nikolaienko" userId="761ab53c16046fb8" providerId="LiveId" clId="{F13F5341-3BAE-420B-8183-3F69ADF763A4}" dt="2023-11-08T16:35:49.185" v="2263" actId="26606"/>
          <ac:spMkLst>
            <pc:docMk/>
            <pc:sldMk cId="3316233881" sldId="3858"/>
            <ac:spMk id="4140" creationId="{A7B99495-F43F-4D80-A44F-2CB4764EB90B}"/>
          </ac:spMkLst>
        </pc:spChg>
        <pc:picChg chg="add del mod ord">
          <ac:chgData name="Dmytro Nikolaienko" userId="761ab53c16046fb8" providerId="LiveId" clId="{F13F5341-3BAE-420B-8183-3F69ADF763A4}" dt="2023-11-08T16:35:40.688" v="2259" actId="478"/>
          <ac:picMkLst>
            <pc:docMk/>
            <pc:sldMk cId="3316233881" sldId="3858"/>
            <ac:picMk id="4098" creationId="{4194AF2E-3338-F453-BE09-271AF4DF705F}"/>
          </ac:picMkLst>
        </pc:picChg>
        <pc:picChg chg="add mod ord">
          <ac:chgData name="Dmytro Nikolaienko" userId="761ab53c16046fb8" providerId="LiveId" clId="{F13F5341-3BAE-420B-8183-3F69ADF763A4}" dt="2023-11-08T16:35:49.185" v="2263" actId="26606"/>
          <ac:picMkLst>
            <pc:docMk/>
            <pc:sldMk cId="3316233881" sldId="3858"/>
            <ac:picMk id="4100" creationId="{4748AA69-69CB-1C7A-3CC4-38E1FB811A78}"/>
          </ac:picMkLst>
        </pc:picChg>
        <pc:cxnChg chg="add del">
          <ac:chgData name="Dmytro Nikolaienko" userId="761ab53c16046fb8" providerId="LiveId" clId="{F13F5341-3BAE-420B-8183-3F69ADF763A4}" dt="2023-11-08T16:35:49.185" v="2263" actId="26606"/>
          <ac:cxnSpMkLst>
            <pc:docMk/>
            <pc:sldMk cId="3316233881" sldId="3858"/>
            <ac:cxnSpMk id="4115" creationId="{49CD1692-827B-4C8D-B4A1-134FD04CF45C}"/>
          </ac:cxnSpMkLst>
        </pc:cxn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917784783" sldId="3859"/>
        </pc:sldMkLst>
        <pc:spChg chg="mod">
          <ac:chgData name="Dmytro Nikolaienko" userId="761ab53c16046fb8" providerId="LiveId" clId="{F13F5341-3BAE-420B-8183-3F69ADF763A4}" dt="2023-11-08T16:37:41.028" v="2415"/>
          <ac:spMkLst>
            <pc:docMk/>
            <pc:sldMk cId="917784783" sldId="3859"/>
            <ac:spMk id="2" creationId="{D64EEB0B-5825-363D-8152-B843DA3CB3BC}"/>
          </ac:spMkLst>
        </pc:spChg>
        <pc:spChg chg="mod">
          <ac:chgData name="Dmytro Nikolaienko" userId="761ab53c16046fb8" providerId="LiveId" clId="{F13F5341-3BAE-420B-8183-3F69ADF763A4}" dt="2023-11-08T16:38:22.208" v="2517" actId="20577"/>
          <ac:spMkLst>
            <pc:docMk/>
            <pc:sldMk cId="917784783" sldId="3859"/>
            <ac:spMk id="4" creationId="{272EA739-7469-E939-42D7-E98962083DFC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917784783" sldId="3859"/>
            <ac:spMk id="8" creationId="{16E107C3-8B35-A356-1E0D-E5DFE8CCD2E4}"/>
          </ac:spMkLst>
        </pc:spChg>
      </pc:sldChg>
      <pc:sldChg chg="new del">
        <pc:chgData name="Dmytro Nikolaienko" userId="761ab53c16046fb8" providerId="LiveId" clId="{F13F5341-3BAE-420B-8183-3F69ADF763A4}" dt="2023-11-08T17:44:13.458" v="6213" actId="47"/>
        <pc:sldMkLst>
          <pc:docMk/>
          <pc:sldMk cId="4294627503" sldId="3860"/>
        </pc:sldMkLst>
      </pc:sldChg>
      <pc:sldChg chg="addSp delSp modSp new mod ord setBg">
        <pc:chgData name="Dmytro Nikolaienko" userId="761ab53c16046fb8" providerId="LiveId" clId="{F13F5341-3BAE-420B-8183-3F69ADF763A4}" dt="2023-11-08T18:33:37.528" v="8768"/>
        <pc:sldMkLst>
          <pc:docMk/>
          <pc:sldMk cId="3881666374" sldId="3861"/>
        </pc:sldMkLst>
        <pc:spChg chg="mod">
          <ac:chgData name="Dmytro Nikolaienko" userId="761ab53c16046fb8" providerId="LiveId" clId="{F13F5341-3BAE-420B-8183-3F69ADF763A4}" dt="2023-11-08T18:18:57.243" v="8578" actId="20577"/>
          <ac:spMkLst>
            <pc:docMk/>
            <pc:sldMk cId="3881666374" sldId="3861"/>
            <ac:spMk id="2" creationId="{98EB6654-6BBF-2B5B-E9D5-CDE1A65C1019}"/>
          </ac:spMkLst>
        </pc:spChg>
        <pc:spChg chg="mod">
          <ac:chgData name="Dmytro Nikolaienko" userId="761ab53c16046fb8" providerId="LiveId" clId="{F13F5341-3BAE-420B-8183-3F69ADF763A4}" dt="2023-11-08T18:25:22.437" v="8709" actId="113"/>
          <ac:spMkLst>
            <pc:docMk/>
            <pc:sldMk cId="3881666374" sldId="3861"/>
            <ac:spMk id="3" creationId="{BAFFD8D5-154B-1CC4-7D57-1F344078ACF3}"/>
          </ac:spMkLst>
        </pc:spChg>
        <pc:spChg chg="del">
          <ac:chgData name="Dmytro Nikolaienko" userId="761ab53c16046fb8" providerId="LiveId" clId="{F13F5341-3BAE-420B-8183-3F69ADF763A4}" dt="2023-11-08T16:54:01.095" v="2723"/>
          <ac:spMkLst>
            <pc:docMk/>
            <pc:sldMk cId="3881666374" sldId="3861"/>
            <ac:spMk id="4" creationId="{DE3370AC-A536-EB52-EE17-7A8A7FCC0F8E}"/>
          </ac:spMkLst>
        </pc:spChg>
        <pc:spChg chg="del mod">
          <ac:chgData name="Dmytro Nikolaienko" userId="761ab53c16046fb8" providerId="LiveId" clId="{F13F5341-3BAE-420B-8183-3F69ADF763A4}" dt="2023-11-08T16:55:32.031" v="2919" actId="478"/>
          <ac:spMkLst>
            <pc:docMk/>
            <pc:sldMk cId="3881666374" sldId="3861"/>
            <ac:spMk id="5" creationId="{7A05CE4A-57E5-FB09-12D3-41189613995F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881666374" sldId="3861"/>
            <ac:spMk id="6" creationId="{92A39B76-8BCE-77D1-2253-BD7F0C3EE4B4}"/>
          </ac:spMkLst>
        </pc:spChg>
        <pc:spChg chg="mo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" creationId="{8250BAD0-D41C-71C9-9D2F-CAF3D7EC96BC}"/>
          </ac:spMkLst>
        </pc:spChg>
        <pc:spChg chg="ad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175" creationId="{23DA7759-3209-4FE2-96D1-4EEDD81E9EA0}"/>
          </ac:spMkLst>
        </pc:spChg>
        <pc:spChg chg="ad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177" creationId="{41460DAD-8769-4C9F-9C8C-BB0443909D76}"/>
          </ac:spMkLst>
        </pc:spChg>
        <pc:spChg chg="ad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179" creationId="{4AC6B390-BC59-4F1D-A0EE-D71A92F0A0B2}"/>
          </ac:spMkLst>
        </pc:spChg>
        <pc:spChg chg="ad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181" creationId="{B6C60D79-16F1-4C4B-B7E3-7634E7069CDE}"/>
          </ac:spMkLst>
        </pc:spChg>
        <pc:spChg chg="add">
          <ac:chgData name="Dmytro Nikolaienko" userId="761ab53c16046fb8" providerId="LiveId" clId="{F13F5341-3BAE-420B-8183-3F69ADF763A4}" dt="2023-11-08T16:54:03.417" v="2724" actId="26606"/>
          <ac:spMkLst>
            <pc:docMk/>
            <pc:sldMk cId="3881666374" sldId="3861"/>
            <ac:spMk id="7183" creationId="{426B127E-6498-4C77-9C9D-4553A5113B80}"/>
          </ac:spMkLst>
        </pc:spChg>
        <pc:picChg chg="add mod ord">
          <ac:chgData name="Dmytro Nikolaienko" userId="761ab53c16046fb8" providerId="LiveId" clId="{F13F5341-3BAE-420B-8183-3F69ADF763A4}" dt="2023-11-08T16:54:03.417" v="2724" actId="26606"/>
          <ac:picMkLst>
            <pc:docMk/>
            <pc:sldMk cId="3881666374" sldId="3861"/>
            <ac:picMk id="7170" creationId="{56D60B7D-4C2C-646E-AEB0-AEE0D35379C9}"/>
          </ac:picMkLst>
        </pc:picChg>
      </pc:sldChg>
      <pc:sldChg chg="delSp modSp new mod">
        <pc:chgData name="Dmytro Nikolaienko" userId="761ab53c16046fb8" providerId="LiveId" clId="{F13F5341-3BAE-420B-8183-3F69ADF763A4}" dt="2023-11-08T18:33:37.528" v="8768"/>
        <pc:sldMkLst>
          <pc:docMk/>
          <pc:sldMk cId="1019630712" sldId="3862"/>
        </pc:sldMkLst>
        <pc:spChg chg="mod">
          <ac:chgData name="Dmytro Nikolaienko" userId="761ab53c16046fb8" providerId="LiveId" clId="{F13F5341-3BAE-420B-8183-3F69ADF763A4}" dt="2023-11-08T16:58:39.400" v="2989" actId="20577"/>
          <ac:spMkLst>
            <pc:docMk/>
            <pc:sldMk cId="1019630712" sldId="3862"/>
            <ac:spMk id="2" creationId="{C384975C-C398-2A48-F585-C24C38B400AB}"/>
          </ac:spMkLst>
        </pc:spChg>
        <pc:spChg chg="mod">
          <ac:chgData name="Dmytro Nikolaienko" userId="761ab53c16046fb8" providerId="LiveId" clId="{F13F5341-3BAE-420B-8183-3F69ADF763A4}" dt="2023-11-08T18:20:52.761" v="8601" actId="20577"/>
          <ac:spMkLst>
            <pc:docMk/>
            <pc:sldMk cId="1019630712" sldId="3862"/>
            <ac:spMk id="3" creationId="{9E36BDDD-30C1-E61B-D381-6532DB0964F8}"/>
          </ac:spMkLst>
        </pc:spChg>
        <pc:spChg chg="mod">
          <ac:chgData name="Dmytro Nikolaienko" userId="761ab53c16046fb8" providerId="LiveId" clId="{F13F5341-3BAE-420B-8183-3F69ADF763A4}" dt="2023-11-08T17:03:39.623" v="3390" actId="113"/>
          <ac:spMkLst>
            <pc:docMk/>
            <pc:sldMk cId="1019630712" sldId="3862"/>
            <ac:spMk id="4" creationId="{71158A3B-AF99-053B-AFAC-23898ED03FEC}"/>
          </ac:spMkLst>
        </pc:spChg>
        <pc:spChg chg="del">
          <ac:chgData name="Dmytro Nikolaienko" userId="761ab53c16046fb8" providerId="LiveId" clId="{F13F5341-3BAE-420B-8183-3F69ADF763A4}" dt="2023-11-08T17:03:25.722" v="3381" actId="478"/>
          <ac:spMkLst>
            <pc:docMk/>
            <pc:sldMk cId="1019630712" sldId="3862"/>
            <ac:spMk id="5" creationId="{53945883-15FC-25FC-BBBD-9116B641D0CC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1019630712" sldId="3862"/>
            <ac:spMk id="6" creationId="{B0FCF466-8371-A952-F28E-F757AA6D11BC}"/>
          </ac:spMkLst>
        </pc:spChg>
      </pc:sldChg>
      <pc:sldChg chg="addSp delSp modSp new mod setBg">
        <pc:chgData name="Dmytro Nikolaienko" userId="761ab53c16046fb8" providerId="LiveId" clId="{F13F5341-3BAE-420B-8183-3F69ADF763A4}" dt="2023-11-08T18:33:37.528" v="8768"/>
        <pc:sldMkLst>
          <pc:docMk/>
          <pc:sldMk cId="1935962201" sldId="3863"/>
        </pc:sldMkLst>
        <pc:spChg chg="mo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2" creationId="{5E41DEE8-CE7B-093F-7E49-9CE2BC5C3E4B}"/>
          </ac:spMkLst>
        </pc:spChg>
        <pc:spChg chg="del mod">
          <ac:chgData name="Dmytro Nikolaienko" userId="761ab53c16046fb8" providerId="LiveId" clId="{F13F5341-3BAE-420B-8183-3F69ADF763A4}" dt="2023-11-08T17:06:48.278" v="3629" actId="478"/>
          <ac:spMkLst>
            <pc:docMk/>
            <pc:sldMk cId="1935962201" sldId="3863"/>
            <ac:spMk id="3" creationId="{EAFDAFF8-44F9-F76A-8D8F-B36C9A0B9242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1935962201" sldId="3863"/>
            <ac:spMk id="4" creationId="{A658C0F3-2C95-C8C0-318B-48C5E4087B4A}"/>
          </ac:spMkLst>
        </pc:spChg>
        <pc:spChg chg="mod or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5" creationId="{31CF5ABE-ADFC-FD38-8C34-3E00FDCDF570}"/>
          </ac:spMkLst>
        </pc:spChg>
        <pc:spChg chg="mod ord">
          <ac:chgData name="Dmytro Nikolaienko" userId="761ab53c16046fb8" providerId="LiveId" clId="{F13F5341-3BAE-420B-8183-3F69ADF763A4}" dt="2023-11-08T18:21:21.098" v="8602" actId="404"/>
          <ac:spMkLst>
            <pc:docMk/>
            <pc:sldMk cId="1935962201" sldId="3863"/>
            <ac:spMk id="6" creationId="{6F3A345F-D113-8914-37A9-138589E2EA69}"/>
          </ac:spMkLst>
        </pc:spChg>
        <pc:spChg chg="ad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8199" creationId="{23DA7759-3209-4FE2-96D1-4EEDD81E9EA0}"/>
          </ac:spMkLst>
        </pc:spChg>
        <pc:spChg chg="ad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8201" creationId="{41460DAD-8769-4C9F-9C8C-BB0443909D76}"/>
          </ac:spMkLst>
        </pc:spChg>
        <pc:spChg chg="ad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8203" creationId="{DB304A14-32D0-4873-B914-423ED7B8DAFD}"/>
          </ac:spMkLst>
        </pc:spChg>
        <pc:spChg chg="ad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8205" creationId="{1D460C86-854F-4FB3-ABC2-E823D8FEB9DB}"/>
          </ac:spMkLst>
        </pc:spChg>
        <pc:spChg chg="add">
          <ac:chgData name="Dmytro Nikolaienko" userId="761ab53c16046fb8" providerId="LiveId" clId="{F13F5341-3BAE-420B-8183-3F69ADF763A4}" dt="2023-11-08T17:06:41.432" v="3628" actId="26606"/>
          <ac:spMkLst>
            <pc:docMk/>
            <pc:sldMk cId="1935962201" sldId="3863"/>
            <ac:spMk id="8207" creationId="{BB48116A-278A-4CC5-89D3-9DE8E8FF1245}"/>
          </ac:spMkLst>
        </pc:spChg>
        <pc:picChg chg="add mod">
          <ac:chgData name="Dmytro Nikolaienko" userId="761ab53c16046fb8" providerId="LiveId" clId="{F13F5341-3BAE-420B-8183-3F69ADF763A4}" dt="2023-11-08T17:06:41.432" v="3628" actId="26606"/>
          <ac:picMkLst>
            <pc:docMk/>
            <pc:sldMk cId="1935962201" sldId="3863"/>
            <ac:picMk id="8194" creationId="{C27803F2-EDEE-3A99-EB22-9CA03944E5FD}"/>
          </ac:picMkLst>
        </pc:picChg>
      </pc:sldChg>
      <pc:sldChg chg="delSp modSp new mod">
        <pc:chgData name="Dmytro Nikolaienko" userId="761ab53c16046fb8" providerId="LiveId" clId="{F13F5341-3BAE-420B-8183-3F69ADF763A4}" dt="2023-11-08T18:33:37.528" v="8768"/>
        <pc:sldMkLst>
          <pc:docMk/>
          <pc:sldMk cId="2563338223" sldId="3864"/>
        </pc:sldMkLst>
        <pc:spChg chg="mod">
          <ac:chgData name="Dmytro Nikolaienko" userId="761ab53c16046fb8" providerId="LiveId" clId="{F13F5341-3BAE-420B-8183-3F69ADF763A4}" dt="2023-11-08T18:22:19.901" v="8607"/>
          <ac:spMkLst>
            <pc:docMk/>
            <pc:sldMk cId="2563338223" sldId="3864"/>
            <ac:spMk id="2" creationId="{EF8D4D9C-21FD-A16A-3B4B-C76EE4FE1924}"/>
          </ac:spMkLst>
        </pc:spChg>
        <pc:spChg chg="del">
          <ac:chgData name="Dmytro Nikolaienko" userId="761ab53c16046fb8" providerId="LiveId" clId="{F13F5341-3BAE-420B-8183-3F69ADF763A4}" dt="2023-11-08T17:09:49.521" v="3949" actId="478"/>
          <ac:spMkLst>
            <pc:docMk/>
            <pc:sldMk cId="2563338223" sldId="3864"/>
            <ac:spMk id="3" creationId="{C101FB28-1D46-C09F-648E-CFDECD877C50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2563338223" sldId="3864"/>
            <ac:spMk id="4" creationId="{E9262DA0-E31F-1538-4D03-62CC1904E2E1}"/>
          </ac:spMkLst>
        </pc:spChg>
        <pc:spChg chg="mod">
          <ac:chgData name="Dmytro Nikolaienko" userId="761ab53c16046fb8" providerId="LiveId" clId="{F13F5341-3BAE-420B-8183-3F69ADF763A4}" dt="2023-11-08T18:21:57.546" v="8606" actId="6549"/>
          <ac:spMkLst>
            <pc:docMk/>
            <pc:sldMk cId="2563338223" sldId="3864"/>
            <ac:spMk id="6" creationId="{C930446F-0353-CC50-BD08-E975BF9D8CAF}"/>
          </ac:spMkLst>
        </pc:spChg>
      </pc:sldChg>
      <pc:sldChg chg="delSp modSp new mod">
        <pc:chgData name="Dmytro Nikolaienko" userId="761ab53c16046fb8" providerId="LiveId" clId="{F13F5341-3BAE-420B-8183-3F69ADF763A4}" dt="2023-11-08T18:33:37.528" v="8768"/>
        <pc:sldMkLst>
          <pc:docMk/>
          <pc:sldMk cId="646339592" sldId="3865"/>
        </pc:sldMkLst>
        <pc:spChg chg="mod">
          <ac:chgData name="Dmytro Nikolaienko" userId="761ab53c16046fb8" providerId="LiveId" clId="{F13F5341-3BAE-420B-8183-3F69ADF763A4}" dt="2023-11-08T17:13:10.208" v="4382" actId="20577"/>
          <ac:spMkLst>
            <pc:docMk/>
            <pc:sldMk cId="646339592" sldId="3865"/>
            <ac:spMk id="2" creationId="{8BC65D26-B14E-976D-9125-80BA1EF7E794}"/>
          </ac:spMkLst>
        </pc:spChg>
        <pc:spChg chg="mod">
          <ac:chgData name="Dmytro Nikolaienko" userId="761ab53c16046fb8" providerId="LiveId" clId="{F13F5341-3BAE-420B-8183-3F69ADF763A4}" dt="2023-11-08T18:22:39.668" v="8609" actId="20577"/>
          <ac:spMkLst>
            <pc:docMk/>
            <pc:sldMk cId="646339592" sldId="3865"/>
            <ac:spMk id="3" creationId="{7A23C77E-7521-5505-CD32-A8919EDB0331}"/>
          </ac:spMkLst>
        </pc:spChg>
        <pc:spChg chg="del">
          <ac:chgData name="Dmytro Nikolaienko" userId="761ab53c16046fb8" providerId="LiveId" clId="{F13F5341-3BAE-420B-8183-3F69ADF763A4}" dt="2023-11-08T17:13:13.347" v="4383" actId="478"/>
          <ac:spMkLst>
            <pc:docMk/>
            <pc:sldMk cId="646339592" sldId="3865"/>
            <ac:spMk id="4" creationId="{B3104FC3-E153-2AF7-7221-4B74AEA1EDD5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646339592" sldId="3865"/>
            <ac:spMk id="5" creationId="{6FB6EAE1-5233-1ABD-9BF7-2892C56DBFDA}"/>
          </ac:spMkLst>
        </pc:spChg>
      </pc:sldChg>
      <pc:sldChg chg="addSp delSp modSp new mod ord setBg">
        <pc:chgData name="Dmytro Nikolaienko" userId="761ab53c16046fb8" providerId="LiveId" clId="{F13F5341-3BAE-420B-8183-3F69ADF763A4}" dt="2023-11-08T18:33:37.528" v="8768"/>
        <pc:sldMkLst>
          <pc:docMk/>
          <pc:sldMk cId="1234955664" sldId="3866"/>
        </pc:sldMkLst>
        <pc:spChg chg="mod">
          <ac:chgData name="Dmytro Nikolaienko" userId="761ab53c16046fb8" providerId="LiveId" clId="{F13F5341-3BAE-420B-8183-3F69ADF763A4}" dt="2023-11-08T17:24:22.229" v="5265" actId="26606"/>
          <ac:spMkLst>
            <pc:docMk/>
            <pc:sldMk cId="1234955664" sldId="3866"/>
            <ac:spMk id="2" creationId="{03970C81-11D0-BF44-3360-9A59E3AEE950}"/>
          </ac:spMkLst>
        </pc:spChg>
        <pc:spChg chg="del">
          <ac:chgData name="Dmytro Nikolaienko" userId="761ab53c16046fb8" providerId="LiveId" clId="{F13F5341-3BAE-420B-8183-3F69ADF763A4}" dt="2023-11-08T17:20:13.868" v="5014" actId="478"/>
          <ac:spMkLst>
            <pc:docMk/>
            <pc:sldMk cId="1234955664" sldId="3866"/>
            <ac:spMk id="3" creationId="{89E375D8-C53E-004B-2585-2DF219DE06A1}"/>
          </ac:spMkLst>
        </pc:spChg>
        <pc:spChg chg="mod ord">
          <ac:chgData name="Dmytro Nikolaienko" userId="761ab53c16046fb8" providerId="LiveId" clId="{F13F5341-3BAE-420B-8183-3F69ADF763A4}" dt="2023-11-08T18:33:37.528" v="8768"/>
          <ac:spMkLst>
            <pc:docMk/>
            <pc:sldMk cId="1234955664" sldId="3866"/>
            <ac:spMk id="4" creationId="{00C8B649-4C52-9FDD-E55C-0DA6813A0B61}"/>
          </ac:spMkLst>
        </pc:spChg>
        <pc:spChg chg="mod ord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5" creationId="{E8A65998-1D24-A524-9E67-EC40C57908FF}"/>
          </ac:spMkLst>
        </pc:spChg>
        <pc:spChg chg="mod">
          <ac:chgData name="Dmytro Nikolaienko" userId="761ab53c16046fb8" providerId="LiveId" clId="{F13F5341-3BAE-420B-8183-3F69ADF763A4}" dt="2023-11-08T17:24:27.081" v="5273" actId="790"/>
          <ac:spMkLst>
            <pc:docMk/>
            <pc:sldMk cId="1234955664" sldId="3866"/>
            <ac:spMk id="6" creationId="{185A4882-848E-5EDA-A29A-3F66C8A19511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23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25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27" creationId="{4F7EBAE4-9945-4473-9E34-B2C66EA0F03D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29" creationId="{70BEB1E7-2F88-40BC-B73D-42E5B6F80BFC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31" creationId="{A7B99495-F43F-4D80-A44F-2CB4764EB90B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36" creationId="{23DA7759-3209-4FE2-96D1-4EEDD81E9EA0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38" creationId="{41460DAD-8769-4C9F-9C8C-BB0443909D76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40" creationId="{1CD81A2A-6ED4-4EF4-A14C-912D31E14800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42" creationId="{1661932C-CA15-4E17-B115-FAE7CBEE4789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44" creationId="{8590ADD5-9383-4D3D-9047-3DA2593CCB5D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46" creationId="{DABE3E45-88CF-45D8-8D40-C773324D93F6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50" creationId="{B91ECDA9-56DC-4270-8F33-01C5637B8CEB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52" creationId="{75F47824-961D-465D-84F9-EAE11BC6173B}"/>
          </ac:spMkLst>
        </pc:spChg>
        <pc:spChg chg="add del">
          <ac:chgData name="Dmytro Nikolaienko" userId="761ab53c16046fb8" providerId="LiveId" clId="{F13F5341-3BAE-420B-8183-3F69ADF763A4}" dt="2023-11-08T17:24:24.518" v="5269" actId="26606"/>
          <ac:spMkLst>
            <pc:docMk/>
            <pc:sldMk cId="1234955664" sldId="3866"/>
            <ac:spMk id="9254" creationId="{FEC9DA3E-C1D7-472D-B7C0-F71AE41FBA23}"/>
          </ac:spMkLst>
        </pc:spChg>
        <pc:picChg chg="add del mod">
          <ac:chgData name="Dmytro Nikolaienko" userId="761ab53c16046fb8" providerId="LiveId" clId="{F13F5341-3BAE-420B-8183-3F69ADF763A4}" dt="2023-11-08T17:24:24.518" v="5269" actId="26606"/>
          <ac:picMkLst>
            <pc:docMk/>
            <pc:sldMk cId="1234955664" sldId="3866"/>
            <ac:picMk id="9218" creationId="{00A16927-85B9-C9B0-AA09-7FE9B861EA6F}"/>
          </ac:picMkLst>
        </pc:picChg>
        <pc:cxnChg chg="add del">
          <ac:chgData name="Dmytro Nikolaienko" userId="761ab53c16046fb8" providerId="LiveId" clId="{F13F5341-3BAE-420B-8183-3F69ADF763A4}" dt="2023-11-08T17:24:24.518" v="5269" actId="26606"/>
          <ac:cxnSpMkLst>
            <pc:docMk/>
            <pc:sldMk cId="1234955664" sldId="3866"/>
            <ac:cxnSpMk id="9248" creationId="{49CD1692-827B-4C8D-B4A1-134FD04CF45C}"/>
          </ac:cxnSpMkLst>
        </pc:cxnChg>
      </pc:sldChg>
      <pc:sldChg chg="addSp delSp modSp add mod">
        <pc:chgData name="Dmytro Nikolaienko" userId="761ab53c16046fb8" providerId="LiveId" clId="{F13F5341-3BAE-420B-8183-3F69ADF763A4}" dt="2023-11-08T18:33:37.528" v="8768"/>
        <pc:sldMkLst>
          <pc:docMk/>
          <pc:sldMk cId="3039491893" sldId="3867"/>
        </pc:sldMkLst>
        <pc:spChg chg="mo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2" creationId="{03970C81-11D0-BF44-3360-9A59E3AEE950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039491893" sldId="3867"/>
            <ac:spMk id="4" creationId="{00C8B649-4C52-9FDD-E55C-0DA6813A0B61}"/>
          </ac:spMkLst>
        </pc:spChg>
        <pc:spChg chg="mo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5" creationId="{E8A65998-1D24-A524-9E67-EC40C57908FF}"/>
          </ac:spMkLst>
        </pc:spChg>
        <pc:spChg chg="mod">
          <ac:chgData name="Dmytro Nikolaienko" userId="761ab53c16046fb8" providerId="LiveId" clId="{F13F5341-3BAE-420B-8183-3F69ADF763A4}" dt="2023-11-08T18:23:26.794" v="8613" actId="403"/>
          <ac:spMkLst>
            <pc:docMk/>
            <pc:sldMk cId="3039491893" sldId="3867"/>
            <ac:spMk id="6" creationId="{185A4882-848E-5EDA-A29A-3F66C8A19511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36" creationId="{23DA7759-3209-4FE2-96D1-4EEDD81E9EA0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38" creationId="{41460DAD-8769-4C9F-9C8C-BB0443909D76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40" creationId="{1CD81A2A-6ED4-4EF4-A14C-912D31E14800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42" creationId="{1661932C-CA15-4E17-B115-FAE7CBEE4789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44" creationId="{8590ADD5-9383-4D3D-9047-3DA2593CCB5D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46" creationId="{DABE3E45-88CF-45D8-8D40-C773324D93F6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50" creationId="{B91ECDA9-56DC-4270-8F33-01C5637B8CEB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52" creationId="{75F47824-961D-465D-84F9-EAE11BC6173B}"/>
          </ac:spMkLst>
        </pc:spChg>
        <pc:spChg chg="del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54" creationId="{FEC9DA3E-C1D7-472D-B7C0-F71AE41FBA23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59" creationId="{23DA7759-3209-4FE2-96D1-4EEDD81E9EA0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61" creationId="{41460DAD-8769-4C9F-9C8C-BB0443909D76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63" creationId="{F837543A-6020-4505-A233-C9DB4BF74011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65" creationId="{35B16301-FB18-48BA-A6DD-C37CAF6F9A18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67" creationId="{C3C0D90E-074A-4F52-9B11-B52BEF4BCBE5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69" creationId="{CABBD4C1-E6F8-46F6-8152-A8A97490BF4D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71" creationId="{83BA5EF5-1FE9-4BF9-83BB-269BCDDF6156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75" creationId="{88853921-7BC9-4BDE-ACAB-133C683C82D6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77" creationId="{09192968-3AE7-4470-A61C-97294BB92731}"/>
          </ac:spMkLst>
        </pc:spChg>
        <pc:spChg chg="add">
          <ac:chgData name="Dmytro Nikolaienko" userId="761ab53c16046fb8" providerId="LiveId" clId="{F13F5341-3BAE-420B-8183-3F69ADF763A4}" dt="2023-11-08T17:30:20.203" v="5703" actId="26606"/>
          <ac:spMkLst>
            <pc:docMk/>
            <pc:sldMk cId="3039491893" sldId="3867"/>
            <ac:spMk id="9279" creationId="{3AB72E55-43E4-4356-BFE8-E2102CB0B505}"/>
          </ac:spMkLst>
        </pc:spChg>
        <pc:picChg chg="del">
          <ac:chgData name="Dmytro Nikolaienko" userId="761ab53c16046fb8" providerId="LiveId" clId="{F13F5341-3BAE-420B-8183-3F69ADF763A4}" dt="2023-11-08T17:26:38.317" v="5428" actId="478"/>
          <ac:picMkLst>
            <pc:docMk/>
            <pc:sldMk cId="3039491893" sldId="3867"/>
            <ac:picMk id="9218" creationId="{00A16927-85B9-C9B0-AA09-7FE9B861EA6F}"/>
          </ac:picMkLst>
        </pc:picChg>
        <pc:cxnChg chg="del">
          <ac:chgData name="Dmytro Nikolaienko" userId="761ab53c16046fb8" providerId="LiveId" clId="{F13F5341-3BAE-420B-8183-3F69ADF763A4}" dt="2023-11-08T17:30:20.203" v="5703" actId="26606"/>
          <ac:cxnSpMkLst>
            <pc:docMk/>
            <pc:sldMk cId="3039491893" sldId="3867"/>
            <ac:cxnSpMk id="9248" creationId="{49CD1692-827B-4C8D-B4A1-134FD04CF45C}"/>
          </ac:cxnSpMkLst>
        </pc:cxnChg>
        <pc:cxnChg chg="add">
          <ac:chgData name="Dmytro Nikolaienko" userId="761ab53c16046fb8" providerId="LiveId" clId="{F13F5341-3BAE-420B-8183-3F69ADF763A4}" dt="2023-11-08T17:30:20.203" v="5703" actId="26606"/>
          <ac:cxnSpMkLst>
            <pc:docMk/>
            <pc:sldMk cId="3039491893" sldId="3867"/>
            <ac:cxnSpMk id="9273" creationId="{4B3BCACB-5880-460B-9606-8C433A9AF99D}"/>
          </ac:cxnSpMkLst>
        </pc:cxnChg>
      </pc:sldChg>
      <pc:sldChg chg="modSp add mod">
        <pc:chgData name="Dmytro Nikolaienko" userId="761ab53c16046fb8" providerId="LiveId" clId="{F13F5341-3BAE-420B-8183-3F69ADF763A4}" dt="2023-11-08T17:38:02.387" v="5882" actId="20577"/>
        <pc:sldMkLst>
          <pc:docMk/>
          <pc:sldMk cId="2030001643" sldId="3868"/>
        </pc:sldMkLst>
        <pc:spChg chg="mod">
          <ac:chgData name="Dmytro Nikolaienko" userId="761ab53c16046fb8" providerId="LiveId" clId="{F13F5341-3BAE-420B-8183-3F69ADF763A4}" dt="2023-11-08T17:38:02.387" v="5882" actId="20577"/>
          <ac:spMkLst>
            <pc:docMk/>
            <pc:sldMk cId="2030001643" sldId="3868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2716371400" sldId="3869"/>
        </pc:sldMkLst>
        <pc:spChg chg="mod">
          <ac:chgData name="Dmytro Nikolaienko" userId="761ab53c16046fb8" providerId="LiveId" clId="{F13F5341-3BAE-420B-8183-3F69ADF763A4}" dt="2023-11-08T17:40:14.755" v="6103" actId="20577"/>
          <ac:spMkLst>
            <pc:docMk/>
            <pc:sldMk cId="2716371400" sldId="3869"/>
            <ac:spMk id="4" creationId="{272EA739-7469-E939-42D7-E98962083DFC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2716371400" sldId="3869"/>
            <ac:spMk id="8" creationId="{16E107C3-8B35-A356-1E0D-E5DFE8CCD2E4}"/>
          </ac:spMkLst>
        </pc:spChg>
      </pc:sldChg>
      <pc:sldChg chg="modSp add mod ord">
        <pc:chgData name="Dmytro Nikolaienko" userId="761ab53c16046fb8" providerId="LiveId" clId="{F13F5341-3BAE-420B-8183-3F69ADF763A4}" dt="2023-11-08T17:41:50.951" v="6134"/>
        <pc:sldMkLst>
          <pc:docMk/>
          <pc:sldMk cId="1323199171" sldId="3870"/>
        </pc:sldMkLst>
        <pc:spChg chg="mod">
          <ac:chgData name="Dmytro Nikolaienko" userId="761ab53c16046fb8" providerId="LiveId" clId="{F13F5341-3BAE-420B-8183-3F69ADF763A4}" dt="2023-11-08T17:41:26.367" v="6130" actId="27636"/>
          <ac:spMkLst>
            <pc:docMk/>
            <pc:sldMk cId="1323199171" sldId="3870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F13F5341-3BAE-420B-8183-3F69ADF763A4}" dt="2023-11-08T17:41:39.155" v="6132"/>
        <pc:sldMkLst>
          <pc:docMk/>
          <pc:sldMk cId="4032691612" sldId="3871"/>
        </pc:sldMkLst>
        <pc:spChg chg="mod">
          <ac:chgData name="Dmytro Nikolaienko" userId="761ab53c16046fb8" providerId="LiveId" clId="{F13F5341-3BAE-420B-8183-3F69ADF763A4}" dt="2023-11-08T17:41:39.155" v="6132"/>
          <ac:spMkLst>
            <pc:docMk/>
            <pc:sldMk cId="4032691612" sldId="3871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F13F5341-3BAE-420B-8183-3F69ADF763A4}" dt="2023-11-08T17:44:00.985" v="6212" actId="14100"/>
        <pc:sldMkLst>
          <pc:docMk/>
          <pc:sldMk cId="2502800578" sldId="3872"/>
        </pc:sldMkLst>
        <pc:spChg chg="mod">
          <ac:chgData name="Dmytro Nikolaienko" userId="761ab53c16046fb8" providerId="LiveId" clId="{F13F5341-3BAE-420B-8183-3F69ADF763A4}" dt="2023-11-08T17:44:00.985" v="6212" actId="14100"/>
          <ac:spMkLst>
            <pc:docMk/>
            <pc:sldMk cId="2502800578" sldId="3872"/>
            <ac:spMk id="2" creationId="{1EFC037F-9B04-45A9-8AE6-A8517884947F}"/>
          </ac:spMkLst>
        </pc:spChg>
      </pc:sldChg>
      <pc:sldChg chg="modSp add mod">
        <pc:chgData name="Dmytro Nikolaienko" userId="761ab53c16046fb8" providerId="LiveId" clId="{F13F5341-3BAE-420B-8183-3F69ADF763A4}" dt="2023-11-08T17:43:52.481" v="6210" actId="27636"/>
        <pc:sldMkLst>
          <pc:docMk/>
          <pc:sldMk cId="541046757" sldId="3873"/>
        </pc:sldMkLst>
        <pc:spChg chg="mod">
          <ac:chgData name="Dmytro Nikolaienko" userId="761ab53c16046fb8" providerId="LiveId" clId="{F13F5341-3BAE-420B-8183-3F69ADF763A4}" dt="2023-11-08T17:43:52.481" v="6210" actId="27636"/>
          <ac:spMkLst>
            <pc:docMk/>
            <pc:sldMk cId="541046757" sldId="3873"/>
            <ac:spMk id="2" creationId="{1EFC037F-9B04-45A9-8AE6-A8517884947F}"/>
          </ac:spMkLst>
        </pc:spChg>
      </pc:sldChg>
      <pc:sldChg chg="delSp modSp new mod">
        <pc:chgData name="Dmytro Nikolaienko" userId="761ab53c16046fb8" providerId="LiveId" clId="{F13F5341-3BAE-420B-8183-3F69ADF763A4}" dt="2023-11-08T18:33:37.528" v="8768"/>
        <pc:sldMkLst>
          <pc:docMk/>
          <pc:sldMk cId="147330458" sldId="3874"/>
        </pc:sldMkLst>
        <pc:spChg chg="mod">
          <ac:chgData name="Dmytro Nikolaienko" userId="761ab53c16046fb8" providerId="LiveId" clId="{F13F5341-3BAE-420B-8183-3F69ADF763A4}" dt="2023-11-08T17:44:34.705" v="6236" actId="20577"/>
          <ac:spMkLst>
            <pc:docMk/>
            <pc:sldMk cId="147330458" sldId="3874"/>
            <ac:spMk id="2" creationId="{639B5400-F755-83FD-ADFA-F21DCCACB94A}"/>
          </ac:spMkLst>
        </pc:spChg>
        <pc:spChg chg="del">
          <ac:chgData name="Dmytro Nikolaienko" userId="761ab53c16046fb8" providerId="LiveId" clId="{F13F5341-3BAE-420B-8183-3F69ADF763A4}" dt="2023-11-08T18:25:40.244" v="8710" actId="478"/>
          <ac:spMkLst>
            <pc:docMk/>
            <pc:sldMk cId="147330458" sldId="3874"/>
            <ac:spMk id="3" creationId="{19E06819-88B9-03A5-8939-881C389B6A13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147330458" sldId="3874"/>
            <ac:spMk id="4" creationId="{8CC1F9F4-D0B1-7C21-8C99-0F3169A60EE8}"/>
          </ac:spMkLst>
        </pc:spChg>
        <pc:spChg chg="mod">
          <ac:chgData name="Dmytro Nikolaienko" userId="761ab53c16046fb8" providerId="LiveId" clId="{F13F5341-3BAE-420B-8183-3F69ADF763A4}" dt="2023-11-08T18:26:06.936" v="8716" actId="113"/>
          <ac:spMkLst>
            <pc:docMk/>
            <pc:sldMk cId="147330458" sldId="3874"/>
            <ac:spMk id="6" creationId="{36A01A46-06BF-D885-EC89-464F1D55BEFF}"/>
          </ac:spMkLst>
        </pc:spChg>
      </pc:sldChg>
      <pc:sldChg chg="modSp add del mod">
        <pc:chgData name="Dmytro Nikolaienko" userId="761ab53c16046fb8" providerId="LiveId" clId="{F13F5341-3BAE-420B-8183-3F69ADF763A4}" dt="2023-11-08T17:51:28.099" v="7136" actId="47"/>
        <pc:sldMkLst>
          <pc:docMk/>
          <pc:sldMk cId="3061634436" sldId="3875"/>
        </pc:sldMkLst>
        <pc:spChg chg="mod">
          <ac:chgData name="Dmytro Nikolaienko" userId="761ab53c16046fb8" providerId="LiveId" clId="{F13F5341-3BAE-420B-8183-3F69ADF763A4}" dt="2023-11-08T17:51:06.567" v="7132" actId="20577"/>
          <ac:spMkLst>
            <pc:docMk/>
            <pc:sldMk cId="3061634436" sldId="3875"/>
            <ac:spMk id="6" creationId="{36A01A46-06BF-D885-EC89-464F1D55BEFF}"/>
          </ac:spMkLst>
        </pc:spChg>
      </pc:sldChg>
      <pc:sldChg chg="modSp add del mod">
        <pc:chgData name="Dmytro Nikolaienko" userId="761ab53c16046fb8" providerId="LiveId" clId="{F13F5341-3BAE-420B-8183-3F69ADF763A4}" dt="2023-11-08T17:48:57.885" v="6775"/>
        <pc:sldMkLst>
          <pc:docMk/>
          <pc:sldMk cId="3330235898" sldId="3875"/>
        </pc:sldMkLst>
        <pc:spChg chg="mod">
          <ac:chgData name="Dmytro Nikolaienko" userId="761ab53c16046fb8" providerId="LiveId" clId="{F13F5341-3BAE-420B-8183-3F69ADF763A4}" dt="2023-11-08T17:48:57.640" v="6774" actId="20577"/>
          <ac:spMkLst>
            <pc:docMk/>
            <pc:sldMk cId="3330235898" sldId="3875"/>
            <ac:spMk id="2" creationId="{639B5400-F755-83FD-ADFA-F21DCCACB94A}"/>
          </ac:spMkLst>
        </pc:sp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947800432" sldId="3876"/>
        </pc:sldMkLst>
        <pc:spChg chg="mod">
          <ac:chgData name="Dmytro Nikolaienko" userId="761ab53c16046fb8" providerId="LiveId" clId="{F13F5341-3BAE-420B-8183-3F69ADF763A4}" dt="2023-11-08T17:51:21.746" v="7134"/>
          <ac:spMkLst>
            <pc:docMk/>
            <pc:sldMk cId="947800432" sldId="3876"/>
            <ac:spMk id="2" creationId="{03970C81-11D0-BF44-3360-9A59E3AEE950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947800432" sldId="3876"/>
            <ac:spMk id="4" creationId="{00C8B649-4C52-9FDD-E55C-0DA6813A0B61}"/>
          </ac:spMkLst>
        </pc:spChg>
        <pc:spChg chg="mod">
          <ac:chgData name="Dmytro Nikolaienko" userId="761ab53c16046fb8" providerId="LiveId" clId="{F13F5341-3BAE-420B-8183-3F69ADF763A4}" dt="2023-11-08T17:51:25.570" v="7135"/>
          <ac:spMkLst>
            <pc:docMk/>
            <pc:sldMk cId="947800432" sldId="3876"/>
            <ac:spMk id="6" creationId="{185A4882-848E-5EDA-A29A-3F66C8A19511}"/>
          </ac:spMkLst>
        </pc:spChg>
      </pc:sldChg>
      <pc:sldChg chg="delSp modSp add mod">
        <pc:chgData name="Dmytro Nikolaienko" userId="761ab53c16046fb8" providerId="LiveId" clId="{F13F5341-3BAE-420B-8183-3F69ADF763A4}" dt="2023-11-08T18:33:37.528" v="8768"/>
        <pc:sldMkLst>
          <pc:docMk/>
          <pc:sldMk cId="3516864812" sldId="3877"/>
        </pc:sldMkLst>
        <pc:spChg chg="mod">
          <ac:chgData name="Dmytro Nikolaienko" userId="761ab53c16046fb8" providerId="LiveId" clId="{F13F5341-3BAE-420B-8183-3F69ADF763A4}" dt="2023-11-08T17:52:00.030" v="7149" actId="20577"/>
          <ac:spMkLst>
            <pc:docMk/>
            <pc:sldMk cId="3516864812" sldId="3877"/>
            <ac:spMk id="2" creationId="{639B5400-F755-83FD-ADFA-F21DCCACB94A}"/>
          </ac:spMkLst>
        </pc:spChg>
        <pc:spChg chg="del">
          <ac:chgData name="Dmytro Nikolaienko" userId="761ab53c16046fb8" providerId="LiveId" clId="{F13F5341-3BAE-420B-8183-3F69ADF763A4}" dt="2023-11-08T18:12:09.788" v="8064" actId="478"/>
          <ac:spMkLst>
            <pc:docMk/>
            <pc:sldMk cId="3516864812" sldId="3877"/>
            <ac:spMk id="3" creationId="{19E06819-88B9-03A5-8939-881C389B6A13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516864812" sldId="3877"/>
            <ac:spMk id="4" creationId="{8CC1F9F4-D0B1-7C21-8C99-0F3169A60EE8}"/>
          </ac:spMkLst>
        </pc:spChg>
        <pc:spChg chg="mod">
          <ac:chgData name="Dmytro Nikolaienko" userId="761ab53c16046fb8" providerId="LiveId" clId="{F13F5341-3BAE-420B-8183-3F69ADF763A4}" dt="2023-11-08T18:27:28.464" v="8726" actId="113"/>
          <ac:spMkLst>
            <pc:docMk/>
            <pc:sldMk cId="3516864812" sldId="3877"/>
            <ac:spMk id="6" creationId="{36A01A46-06BF-D885-EC89-464F1D55BEFF}"/>
          </ac:spMkLst>
        </pc:spChg>
      </pc:sldChg>
      <pc:sldChg chg="delSp modSp add del mod">
        <pc:chgData name="Dmytro Nikolaienko" userId="761ab53c16046fb8" providerId="LiveId" clId="{F13F5341-3BAE-420B-8183-3F69ADF763A4}" dt="2023-11-08T18:11:01.963" v="8058" actId="47"/>
        <pc:sldMkLst>
          <pc:docMk/>
          <pc:sldMk cId="2089114280" sldId="3878"/>
        </pc:sldMkLst>
        <pc:spChg chg="mod">
          <ac:chgData name="Dmytro Nikolaienko" userId="761ab53c16046fb8" providerId="LiveId" clId="{F13F5341-3BAE-420B-8183-3F69ADF763A4}" dt="2023-11-08T17:58:50.913" v="8053" actId="20577"/>
          <ac:spMkLst>
            <pc:docMk/>
            <pc:sldMk cId="2089114280" sldId="3878"/>
            <ac:spMk id="6" creationId="{185A4882-848E-5EDA-A29A-3F66C8A19511}"/>
          </ac:spMkLst>
        </pc:spChg>
        <pc:picChg chg="del">
          <ac:chgData name="Dmytro Nikolaienko" userId="761ab53c16046fb8" providerId="LiveId" clId="{F13F5341-3BAE-420B-8183-3F69ADF763A4}" dt="2023-11-08T18:10:35.770" v="8054" actId="478"/>
          <ac:picMkLst>
            <pc:docMk/>
            <pc:sldMk cId="2089114280" sldId="3878"/>
            <ac:picMk id="9218" creationId="{00A16927-85B9-C9B0-AA09-7FE9B861EA6F}"/>
          </ac:picMkLst>
        </pc:picChg>
      </pc:sldChg>
      <pc:sldChg chg="delSp modSp new mod ord">
        <pc:chgData name="Dmytro Nikolaienko" userId="761ab53c16046fb8" providerId="LiveId" clId="{F13F5341-3BAE-420B-8183-3F69ADF763A4}" dt="2023-11-08T18:33:37.528" v="8768"/>
        <pc:sldMkLst>
          <pc:docMk/>
          <pc:sldMk cId="4162147061" sldId="3879"/>
        </pc:sldMkLst>
        <pc:spChg chg="mod">
          <ac:chgData name="Dmytro Nikolaienko" userId="761ab53c16046fb8" providerId="LiveId" clId="{F13F5341-3BAE-420B-8183-3F69ADF763A4}" dt="2023-11-08T18:10:54.537" v="8056"/>
          <ac:spMkLst>
            <pc:docMk/>
            <pc:sldMk cId="4162147061" sldId="3879"/>
            <ac:spMk id="2" creationId="{FC05E7AA-AB36-D939-640B-DCFD1FA463A8}"/>
          </ac:spMkLst>
        </pc:spChg>
        <pc:spChg chg="mod">
          <ac:chgData name="Dmytro Nikolaienko" userId="761ab53c16046fb8" providerId="LiveId" clId="{F13F5341-3BAE-420B-8183-3F69ADF763A4}" dt="2023-11-08T18:26:36.436" v="8719" actId="20577"/>
          <ac:spMkLst>
            <pc:docMk/>
            <pc:sldMk cId="4162147061" sldId="3879"/>
            <ac:spMk id="3" creationId="{68B73823-4D56-9FC7-3A92-615F1D15BDC1}"/>
          </ac:spMkLst>
        </pc:spChg>
        <pc:spChg chg="del">
          <ac:chgData name="Dmytro Nikolaienko" userId="761ab53c16046fb8" providerId="LiveId" clId="{F13F5341-3BAE-420B-8183-3F69ADF763A4}" dt="2023-11-08T18:11:10.500" v="8059" actId="478"/>
          <ac:spMkLst>
            <pc:docMk/>
            <pc:sldMk cId="4162147061" sldId="3879"/>
            <ac:spMk id="4" creationId="{D0B2C592-B448-A6D3-7304-DA3D49FEA62A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4162147061" sldId="3879"/>
            <ac:spMk id="5" creationId="{BA3D104E-498A-51A8-6BE5-AAA2BDCEAA45}"/>
          </ac:spMkLst>
        </pc:spChg>
      </pc:sldChg>
      <pc:sldChg chg="delSp add del mod">
        <pc:chgData name="Dmytro Nikolaienko" userId="761ab53c16046fb8" providerId="LiveId" clId="{F13F5341-3BAE-420B-8183-3F69ADF763A4}" dt="2023-11-08T18:27:40.340" v="8727" actId="47"/>
        <pc:sldMkLst>
          <pc:docMk/>
          <pc:sldMk cId="3599930798" sldId="3880"/>
        </pc:sldMkLst>
        <pc:spChg chg="del">
          <ac:chgData name="Dmytro Nikolaienko" userId="761ab53c16046fb8" providerId="LiveId" clId="{F13F5341-3BAE-420B-8183-3F69ADF763A4}" dt="2023-11-08T18:12:06.737" v="8063" actId="478"/>
          <ac:spMkLst>
            <pc:docMk/>
            <pc:sldMk cId="3599930798" sldId="3880"/>
            <ac:spMk id="3" creationId="{19E06819-88B9-03A5-8939-881C389B6A13}"/>
          </ac:spMkLst>
        </pc:spChg>
      </pc:sldChg>
      <pc:sldChg chg="delSp modSp new mod">
        <pc:chgData name="Dmytro Nikolaienko" userId="761ab53c16046fb8" providerId="LiveId" clId="{F13F5341-3BAE-420B-8183-3F69ADF763A4}" dt="2023-11-08T18:33:37.528" v="8768"/>
        <pc:sldMkLst>
          <pc:docMk/>
          <pc:sldMk cId="2217663384" sldId="3881"/>
        </pc:sldMkLst>
        <pc:spChg chg="mod">
          <ac:chgData name="Dmytro Nikolaienko" userId="761ab53c16046fb8" providerId="LiveId" clId="{F13F5341-3BAE-420B-8183-3F69ADF763A4}" dt="2023-11-08T18:12:26.802" v="8066"/>
          <ac:spMkLst>
            <pc:docMk/>
            <pc:sldMk cId="2217663384" sldId="3881"/>
            <ac:spMk id="2" creationId="{1329E070-D966-8907-7C95-9F75BE6150DF}"/>
          </ac:spMkLst>
        </pc:spChg>
        <pc:spChg chg="mod">
          <ac:chgData name="Dmytro Nikolaienko" userId="761ab53c16046fb8" providerId="LiveId" clId="{F13F5341-3BAE-420B-8183-3F69ADF763A4}" dt="2023-11-08T18:16:32.015" v="8574" actId="20577"/>
          <ac:spMkLst>
            <pc:docMk/>
            <pc:sldMk cId="2217663384" sldId="3881"/>
            <ac:spMk id="3" creationId="{E7E35484-0386-3A80-A99D-F9C78A64ECCE}"/>
          </ac:spMkLst>
        </pc:spChg>
        <pc:spChg chg="del">
          <ac:chgData name="Dmytro Nikolaienko" userId="761ab53c16046fb8" providerId="LiveId" clId="{F13F5341-3BAE-420B-8183-3F69ADF763A4}" dt="2023-11-08T18:12:37.672" v="8090" actId="478"/>
          <ac:spMkLst>
            <pc:docMk/>
            <pc:sldMk cId="2217663384" sldId="3881"/>
            <ac:spMk id="4" creationId="{2AA7580B-E8F6-4A8D-73FA-683FA8707C81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2217663384" sldId="3881"/>
            <ac:spMk id="5" creationId="{2DEE2D44-0B37-ECF2-E9BA-625A0CCBEE72}"/>
          </ac:spMkLst>
        </pc:spChg>
      </pc:sldChg>
      <pc:sldChg chg="modSp add mod">
        <pc:chgData name="Dmytro Nikolaienko" userId="761ab53c16046fb8" providerId="LiveId" clId="{F13F5341-3BAE-420B-8183-3F69ADF763A4}" dt="2023-11-08T18:33:37.528" v="8768"/>
        <pc:sldMkLst>
          <pc:docMk/>
          <pc:sldMk cId="3188736116" sldId="3882"/>
        </pc:sldMkLst>
        <pc:spChg chg="mod">
          <ac:chgData name="Dmytro Nikolaienko" userId="761ab53c16046fb8" providerId="LiveId" clId="{F13F5341-3BAE-420B-8183-3F69ADF763A4}" dt="2023-11-08T18:14:10.252" v="8290"/>
          <ac:spMkLst>
            <pc:docMk/>
            <pc:sldMk cId="3188736116" sldId="3882"/>
            <ac:spMk id="2" creationId="{03970C81-11D0-BF44-3360-9A59E3AEE950}"/>
          </ac:spMkLst>
        </pc:spChg>
        <pc:spChg chg="mod">
          <ac:chgData name="Dmytro Nikolaienko" userId="761ab53c16046fb8" providerId="LiveId" clId="{F13F5341-3BAE-420B-8183-3F69ADF763A4}" dt="2023-11-08T18:33:37.528" v="8768"/>
          <ac:spMkLst>
            <pc:docMk/>
            <pc:sldMk cId="3188736116" sldId="3882"/>
            <ac:spMk id="4" creationId="{00C8B649-4C52-9FDD-E55C-0DA6813A0B61}"/>
          </ac:spMkLst>
        </pc:spChg>
        <pc:spChg chg="mod">
          <ac:chgData name="Dmytro Nikolaienko" userId="761ab53c16046fb8" providerId="LiveId" clId="{F13F5341-3BAE-420B-8183-3F69ADF763A4}" dt="2023-11-08T18:16:27.737" v="8573" actId="20577"/>
          <ac:spMkLst>
            <pc:docMk/>
            <pc:sldMk cId="3188736116" sldId="3882"/>
            <ac:spMk id="6" creationId="{185A4882-848E-5EDA-A29A-3F66C8A19511}"/>
          </ac:spMkLst>
        </pc:spChg>
      </pc:sldChg>
      <pc:sldChg chg="modSp add mod">
        <pc:chgData name="Dmytro Nikolaienko" userId="761ab53c16046fb8" providerId="LiveId" clId="{F13F5341-3BAE-420B-8183-3F69ADF763A4}" dt="2023-11-08T18:19:25.358" v="8598" actId="14100"/>
        <pc:sldMkLst>
          <pc:docMk/>
          <pc:sldMk cId="1424231357" sldId="3883"/>
        </pc:sldMkLst>
        <pc:spChg chg="mod">
          <ac:chgData name="Dmytro Nikolaienko" userId="761ab53c16046fb8" providerId="LiveId" clId="{F13F5341-3BAE-420B-8183-3F69ADF763A4}" dt="2023-11-08T18:19:25.358" v="8598" actId="14100"/>
          <ac:spMkLst>
            <pc:docMk/>
            <pc:sldMk cId="1424231357" sldId="3883"/>
            <ac:spMk id="2" creationId="{1EFC037F-9B04-45A9-8AE6-A8517884947F}"/>
          </ac:spMkLst>
        </pc:spChg>
      </pc:sldChg>
      <pc:sldMasterChg chg="modSp modSldLayout">
        <pc:chgData name="Dmytro Nikolaienko" userId="761ab53c16046fb8" providerId="LiveId" clId="{F13F5341-3BAE-420B-8183-3F69ADF763A4}" dt="2023-11-08T18:33:37.528" v="8768"/>
        <pc:sldMasterMkLst>
          <pc:docMk/>
          <pc:sldMasterMk cId="3067668650" sldId="2147483768"/>
        </pc:sldMasterMkLst>
        <pc:spChg chg="mod">
          <ac:chgData name="Dmytro Nikolaienko" userId="761ab53c16046fb8" providerId="LiveId" clId="{F13F5341-3BAE-420B-8183-3F69ADF763A4}" dt="2023-11-08T18:33:37.528" v="8768"/>
          <ac:spMkLst>
            <pc:docMk/>
            <pc:sldMasterMk cId="3067668650" sldId="2147483768"/>
            <ac:spMk id="5" creationId="{9340CD45-794A-4BB0-A427-0CE61AEAF484}"/>
          </ac:spMkLst>
        </pc:sp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3975081286" sldId="2147483770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3975081286" sldId="2147483770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576906992" sldId="2147483772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576906992" sldId="2147483772"/>
              <ac:spMk id="6" creationId="{B781C6BC-B23D-48BC-AD44-654DDB8D0122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95594666" sldId="2147483773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95594666" sldId="2147483773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898923025" sldId="2147483774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898923025" sldId="2147483774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2294648955" sldId="2147483775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2294648955" sldId="2147483775"/>
              <ac:spMk id="3" creationId="{2D34C9A2-75A7-4164-B3B8-E6A9D60BA0B6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2718628127" sldId="2147483776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2718628127" sldId="2147483776"/>
              <ac:spMk id="6" creationId="{7D92E260-747D-40FD-A062-9DD5E6835ABB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2314012584" sldId="2147483777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2314012584" sldId="2147483777"/>
              <ac:spMk id="6" creationId="{92EEB226-AD45-45DF-AAB5-5513AE732AAE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813944643" sldId="2147483781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813944643" sldId="2147483781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1920839939" sldId="2147483782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1920839939" sldId="2147483782"/>
              <ac:spMk id="5" creationId="{6D389247-FB8A-4494-859B-B3754B02A5EE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220328163" sldId="2147483783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220328163" sldId="2147483783"/>
              <ac:spMk id="12" creationId="{AD26FED4-1CE2-444B-A77E-EB3CB505AF19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567273847" sldId="2147483785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567273847" sldId="2147483785"/>
              <ac:spMk id="8" creationId="{8AD79441-8908-4461-9FDD-BCE638837098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1413178610" sldId="2147483786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1413178610" sldId="2147483786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82677912" sldId="2147483787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82677912" sldId="2147483787"/>
              <ac:spMk id="4" creationId="{EA381C40-F9FC-4D58-8508-F0632DF5A018}"/>
            </ac:spMkLst>
          </pc:spChg>
        </pc:sldLayoutChg>
        <pc:sldLayoutChg chg="modSp">
          <pc:chgData name="Dmytro Nikolaienko" userId="761ab53c16046fb8" providerId="LiveId" clId="{F13F5341-3BAE-420B-8183-3F69ADF763A4}" dt="2023-11-08T18:33:37.528" v="8768"/>
          <pc:sldLayoutMkLst>
            <pc:docMk/>
            <pc:sldMasterMk cId="3067668650" sldId="2147483768"/>
            <pc:sldLayoutMk cId="3635405683" sldId="2147483788"/>
          </pc:sldLayoutMkLst>
          <pc:spChg chg="mod">
            <ac:chgData name="Dmytro Nikolaienko" userId="761ab53c16046fb8" providerId="LiveId" clId="{F13F5341-3BAE-420B-8183-3F69ADF763A4}" dt="2023-11-08T18:33:37.528" v="8768"/>
            <ac:spMkLst>
              <pc:docMk/>
              <pc:sldMasterMk cId="3067668650" sldId="2147483768"/>
              <pc:sldLayoutMk cId="3635405683" sldId="2147483788"/>
              <ac:spMk id="3" creationId="{2D34C9A2-75A7-4164-B3B8-E6A9D60BA0B6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11/22/2023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uk-UA" dirty="0"/>
              <a:t>Діаграма станів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FF"/>
                </a:solidFill>
              </a:rPr>
              <a:t>Об'єктно-орієнтовне моделювання та проектування складних систем</a:t>
            </a:r>
            <a:endParaRPr lang="uk-U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486530"/>
          </a:xfrm>
        </p:spPr>
        <p:txBody>
          <a:bodyPr/>
          <a:lstStyle/>
          <a:p>
            <a:r>
              <a:rPr lang="uk-UA" dirty="0">
                <a:solidFill>
                  <a:srgbClr val="FFFFFF"/>
                </a:solidFill>
              </a:rPr>
              <a:t>Лекція 6 – Діаграма станів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38DAC4D-B482-FBB5-B4D3-3135CE33152E}"/>
              </a:ext>
            </a:extLst>
          </p:cNvPr>
          <p:cNvSpPr txBox="1">
            <a:spLocks/>
          </p:cNvSpPr>
          <p:nvPr/>
        </p:nvSpPr>
        <p:spPr>
          <a:xfrm>
            <a:off x="5093208" y="5822830"/>
            <a:ext cx="6592824" cy="486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>
                <a:solidFill>
                  <a:srgbClr val="FFFFFF"/>
                </a:solidFill>
              </a:rPr>
              <a:t>Ніколаєнко Дмитро Володимирович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5AF63-11B9-05AE-A856-75A687A5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Діаграма станів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2B75B6F-DB7D-BAF7-5CE9-8B83731A1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AFB510D-BA24-3766-1803-1E8E24602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1FF4516-2B6A-16D1-FFA4-AA58A4C02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Підходять для опису поведінки одного об’єкту в декількох прецедентах</a:t>
            </a:r>
          </a:p>
          <a:p>
            <a:r>
              <a:rPr lang="uk-UA" dirty="0"/>
              <a:t>Застосовується тільки для тих об’єктів, які мають нетривіальну поведінку</a:t>
            </a:r>
          </a:p>
          <a:p>
            <a:r>
              <a:rPr lang="uk-UA" dirty="0"/>
              <a:t>Використовується для опису бізнес-процесу або для </a:t>
            </a:r>
            <a:r>
              <a:rPr lang="en-US" dirty="0"/>
              <a:t>UI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5719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706C9-F26D-46CA-93BF-8C27012F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Дякую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D06EF-9416-46F7-8230-B49EE126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uk-UA" noProof="0" dirty="0"/>
              <a:t>Діаграма станів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9025F-68D1-4F50-8480-3F981455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6B855D-E9CC-4FF8-AD85-6CDC7B89A0DE}" type="slidenum">
              <a:rPr lang="en-US" noProof="0" smtClean="0"/>
              <a:pPr lvl="0"/>
              <a:t>11</a:t>
            </a:fld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0B6E0-1F7C-4E6A-87B1-554ADE739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Ніколаєнко Дмитро Володимирович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5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6E49C-11A0-4C95-8A6E-FC7E9C57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FFFFF"/>
                </a:solidFill>
              </a:rPr>
              <a:t>Зміст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C3FD2-AF88-4EF1-AFB7-5D31BD5AA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565648" cy="40690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/>
              <a:t>Що таке стани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/>
              <a:t>Переходи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 err="1"/>
              <a:t>Суперстани</a:t>
            </a:r>
            <a:endParaRPr lang="uk-UA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/>
              <a:t>Внутрішні активності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/>
              <a:t>Приклади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dirty="0"/>
              <a:t>Використання діаграми станів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uk-U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2B84E-2163-44C1-99D0-6F162AEA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Діаграма станів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1A36-2D6E-4392-AAA4-996FFE03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6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23DA7759-3209-4FE2-96D1-4EEDD81E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41460DAD-8769-4C9F-9C8C-BB0443909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065" name="Rectangle 2064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290457-2071-4F7C-9327-CE85A282B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8750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Вступ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B1E24-2840-4BB0-AE5A-2320A01C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87502" cy="435133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uk-UA" b="1" dirty="0"/>
              <a:t>Стани</a:t>
            </a:r>
            <a:r>
              <a:rPr lang="uk-UA" dirty="0"/>
              <a:t> – технологія опису поведінки системи.</a:t>
            </a:r>
            <a:endParaRPr lang="en-US" dirty="0"/>
          </a:p>
          <a:p>
            <a:pPr>
              <a:lnSpc>
                <a:spcPct val="90000"/>
              </a:lnSpc>
            </a:pPr>
            <a:endParaRPr lang="uk-UA" dirty="0"/>
          </a:p>
          <a:p>
            <a:pPr>
              <a:lnSpc>
                <a:spcPct val="90000"/>
              </a:lnSpc>
            </a:pPr>
            <a:r>
              <a:rPr lang="uk-UA" dirty="0"/>
              <a:t>Інші назви:</a:t>
            </a:r>
          </a:p>
          <a:p>
            <a:pPr>
              <a:lnSpc>
                <a:spcPct val="90000"/>
              </a:lnSpc>
            </a:pPr>
            <a:r>
              <a:rPr lang="uk-UA" dirty="0"/>
              <a:t>- діаграма станів та переходів</a:t>
            </a:r>
          </a:p>
          <a:p>
            <a:pPr>
              <a:lnSpc>
                <a:spcPct val="90000"/>
              </a:lnSpc>
            </a:pPr>
            <a:r>
              <a:rPr lang="uk-UA" dirty="0"/>
              <a:t>- </a:t>
            </a:r>
            <a:r>
              <a:rPr lang="en-US" dirty="0"/>
              <a:t>state machine diagram</a:t>
            </a:r>
            <a:endParaRPr lang="uk-UA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6B342A5-1683-4650-BB07-B98D8B23C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3253" y="6356350"/>
            <a:ext cx="30124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uk-UA" kern="1200" cap="none" spc="0" baseline="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Діаграма станів</a:t>
            </a:r>
            <a:endParaRPr lang="en-US" kern="1200" cap="none" spc="0" baseline="0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6" name="Picture 8" descr="What is really Object Oriented Programming? | SevenMentor">
            <a:extLst>
              <a:ext uri="{FF2B5EF4-FFF2-40B4-BE49-F238E27FC236}">
                <a16:creationId xmlns:a16="http://schemas.microsoft.com/office/drawing/2014/main" id="{85E5F15E-42C5-679B-038F-9EC93856D6F3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3" r="9488"/>
          <a:stretch/>
        </p:blipFill>
        <p:spPr bwMode="auto"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7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69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6EEA4F1-5FA3-4EBF-97F1-DF392077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02193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CE92D-AABF-BDDB-B6E0-F4FA7B4FD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Діаграма станів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46E503-722D-0C0C-592F-7B504A7F92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002546" cy="4351338"/>
          </a:xfrm>
        </p:spPr>
        <p:txBody>
          <a:bodyPr>
            <a:normAutofit/>
          </a:bodyPr>
          <a:lstStyle/>
          <a:p>
            <a:r>
              <a:rPr lang="uk-UA" sz="2400" dirty="0"/>
              <a:t>Система або окремий об’єкт може знаходитись в одному зі станів</a:t>
            </a:r>
          </a:p>
          <a:p>
            <a:r>
              <a:rPr lang="uk-UA" sz="2400" dirty="0"/>
              <a:t>Перехід позначає переміщення з одного стану в інше</a:t>
            </a:r>
            <a:endParaRPr lang="en-US" sz="2400" dirty="0"/>
          </a:p>
          <a:p>
            <a:r>
              <a:rPr lang="uk-UA" sz="2400" dirty="0"/>
              <a:t>Початковий </a:t>
            </a:r>
            <a:r>
              <a:rPr lang="uk-UA" sz="2400" dirty="0" err="1"/>
              <a:t>псевдостан</a:t>
            </a:r>
            <a:r>
              <a:rPr lang="uk-UA" sz="2400" dirty="0"/>
              <a:t> – неіснуючий стан системи</a:t>
            </a:r>
          </a:p>
          <a:p>
            <a:r>
              <a:rPr lang="uk-UA" sz="2400" dirty="0"/>
              <a:t>Діаграма відображає тільки ті об’єкти, що безпосередньо спостерігаються або діють.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2DDC4C-857F-ADD7-96CC-F6F65770C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A5E9D5-0A70-DF77-0FBF-E4C295D19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UML state machine - Wikipedia">
            <a:extLst>
              <a:ext uri="{FF2B5EF4-FFF2-40B4-BE49-F238E27FC236}">
                <a16:creationId xmlns:a16="http://schemas.microsoft.com/office/drawing/2014/main" id="{E4AB063A-985E-4C6B-37AD-495177748CF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746" y="2997271"/>
            <a:ext cx="4513053" cy="179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54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CF6D02-EDC5-F41C-E8DD-AE88869CA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Переходи	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725D226-3E52-B8BF-2D10-80E549078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93A4FC4-DDF9-1692-B437-FE9D1F03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F8C542-D850-E1BC-F458-0300E191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Кожен перехід може позначатись наступним чином:</a:t>
            </a:r>
          </a:p>
          <a:p>
            <a:pPr marL="0" indent="0" algn="ctr">
              <a:buNone/>
            </a:pPr>
            <a:r>
              <a:rPr lang="uk-UA" dirty="0">
                <a:latin typeface="Courier New" panose="02070309020205020404" pitchFamily="49" charset="0"/>
                <a:cs typeface="Courier New" panose="02070309020205020404" pitchFamily="49" charset="0"/>
              </a:rPr>
              <a:t>Тригер-ідентифікатор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uk-UA" dirty="0">
                <a:latin typeface="Courier New" panose="02070309020205020404" pitchFamily="49" charset="0"/>
                <a:cs typeface="Courier New" panose="02070309020205020404" pitchFamily="49" charset="0"/>
              </a:rPr>
              <a:t>захист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uk-UA" dirty="0">
                <a:latin typeface="Courier New" panose="02070309020205020404" pitchFamily="49" charset="0"/>
                <a:cs typeface="Courier New" panose="02070309020205020404" pitchFamily="49" charset="0"/>
              </a:rPr>
              <a:t> / активність</a:t>
            </a:r>
          </a:p>
          <a:p>
            <a:r>
              <a:rPr lang="uk-UA" b="1" dirty="0"/>
              <a:t>Тригер-ідентифікатор</a:t>
            </a:r>
            <a:r>
              <a:rPr lang="uk-UA" dirty="0"/>
              <a:t> – не обов’язковий (перехід відбувається одразу), позначає подію, що переводить в інший стан</a:t>
            </a:r>
          </a:p>
          <a:p>
            <a:r>
              <a:rPr lang="uk-UA" b="1" dirty="0"/>
              <a:t>Захист </a:t>
            </a:r>
            <a:r>
              <a:rPr lang="uk-UA" dirty="0"/>
              <a:t>– не обов’язковий (немає ніякої перевірки умов), позначає логічна умова для переходу</a:t>
            </a:r>
          </a:p>
          <a:p>
            <a:r>
              <a:rPr lang="uk-UA" b="1" dirty="0"/>
              <a:t>Активність </a:t>
            </a:r>
            <a:r>
              <a:rPr lang="uk-UA" dirty="0"/>
              <a:t>– не обов’язковий (нічого не відбувається), поведінка системи під час переходу</a:t>
            </a:r>
          </a:p>
        </p:txBody>
      </p:sp>
    </p:spTree>
    <p:extLst>
      <p:ext uri="{BB962C8B-B14F-4D97-AF65-F5344CB8AC3E}">
        <p14:creationId xmlns:p14="http://schemas.microsoft.com/office/powerpoint/2010/main" val="1788681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D0D87-8F11-E021-68C5-F8CC931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Суперстани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BCC84-582C-8430-E286-E0C0068AC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9682113" cy="23127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Якщо декілька станів мають спільні переходи та внутрішні </a:t>
            </a:r>
            <a:r>
              <a:rPr lang="uk-UA" dirty="0" err="1"/>
              <a:t>активнсоті</a:t>
            </a:r>
            <a:r>
              <a:rPr lang="uk-UA" dirty="0"/>
              <a:t>, їх можна поєднати в </a:t>
            </a:r>
            <a:r>
              <a:rPr lang="uk-UA" dirty="0" err="1"/>
              <a:t>підстани</a:t>
            </a:r>
            <a:r>
              <a:rPr lang="uk-UA" dirty="0"/>
              <a:t> (</a:t>
            </a:r>
            <a:r>
              <a:rPr lang="en-US" dirty="0"/>
              <a:t>substates)</a:t>
            </a:r>
            <a:r>
              <a:rPr lang="uk-UA" dirty="0"/>
              <a:t>, а загальний стан подати у вигляді </a:t>
            </a:r>
            <a:r>
              <a:rPr lang="uk-UA" dirty="0" err="1"/>
              <a:t>суперстану</a:t>
            </a:r>
            <a:r>
              <a:rPr lang="uk-UA" dirty="0"/>
              <a:t> (</a:t>
            </a:r>
            <a:r>
              <a:rPr lang="en-US" dirty="0"/>
              <a:t>superstate</a:t>
            </a:r>
            <a:r>
              <a:rPr lang="uk-UA" dirty="0"/>
              <a:t>)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8E9FC7-40CA-F1AE-2305-A75D0737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A588DB-8819-37BC-F169-4FB54B78F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 descr="UML state machine - Wikipedia">
            <a:extLst>
              <a:ext uri="{FF2B5EF4-FFF2-40B4-BE49-F238E27FC236}">
                <a16:creationId xmlns:a16="http://schemas.microsoft.com/office/drawing/2014/main" id="{0E53D53F-2A7B-C1E6-3360-A692F59A6D4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989" y="3223967"/>
            <a:ext cx="7309213" cy="290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40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DC620F-E082-2D61-FE5F-7CD8EA0CF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Внутрішні активності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8B3B6C-AE91-CF4F-36CC-AE47FB62C3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Кожен стан може реагувати на події без переходу, виконуючи лише внутрішні активності.</a:t>
            </a:r>
          </a:p>
          <a:p>
            <a:pPr marL="0" indent="0">
              <a:buNone/>
            </a:pPr>
            <a:r>
              <a:rPr lang="uk-UA" sz="2400" dirty="0"/>
              <a:t>Можуть бути:</a:t>
            </a:r>
          </a:p>
          <a:p>
            <a:r>
              <a:rPr lang="uk-UA" sz="2400" dirty="0"/>
              <a:t>Вхідні активності</a:t>
            </a:r>
          </a:p>
          <a:p>
            <a:r>
              <a:rPr lang="uk-UA" sz="2400" dirty="0"/>
              <a:t>Вихідні активності</a:t>
            </a:r>
          </a:p>
          <a:p>
            <a:r>
              <a:rPr lang="uk-UA" sz="2400" dirty="0"/>
              <a:t>Внутрішні активності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9714D2-5AAC-9883-F60E-6B3CE8B7A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563391-81C5-ADB3-8DE5-426AC292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UML state machine - Wikipedia">
            <a:extLst>
              <a:ext uri="{FF2B5EF4-FFF2-40B4-BE49-F238E27FC236}">
                <a16:creationId xmlns:a16="http://schemas.microsoft.com/office/drawing/2014/main" id="{7D6778C4-AB4C-F2C8-6454-180333EAC31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145" y="3202649"/>
            <a:ext cx="4023709" cy="159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79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05FAD7-4DCB-E221-69B5-024EB7359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F9B20D-F46C-3E9E-3B59-E1DF7A449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1DC93C-A723-A2CD-B13D-CE787D05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E534EC7-D577-D93D-56E7-ADB532B3CE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994" y="1911350"/>
            <a:ext cx="8798012" cy="385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73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05FAD7-4DCB-E221-69B5-024EB7359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F9B20D-F46C-3E9E-3B59-E1DF7A449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uk-UA" dirty="0">
                <a:solidFill>
                  <a:prstClr val="black">
                    <a:tint val="75000"/>
                  </a:prstClr>
                </a:solidFill>
              </a:rPr>
              <a:t>Діаграма станів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1DC93C-A723-A2CD-B13D-CE787D05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 descr="Statechart Diagram - StarUML documentation">
            <a:extLst>
              <a:ext uri="{FF2B5EF4-FFF2-40B4-BE49-F238E27FC236}">
                <a16:creationId xmlns:a16="http://schemas.microsoft.com/office/drawing/2014/main" id="{67B17511-68CC-F152-0F47-DB3BF428FC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499" y="1760499"/>
            <a:ext cx="6658536" cy="473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89431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{D3E9C5E4-F19B-4BAE-AF30-F6D9E61644B4}tf78504181_win32</Template>
  <TotalTime>649</TotalTime>
  <Words>264</Words>
  <Application>Microsoft Office PowerPoint</Application>
  <PresentationFormat>Широкоэкранный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Avenir Next LT Pro</vt:lpstr>
      <vt:lpstr>Calibri</vt:lpstr>
      <vt:lpstr>Courier New</vt:lpstr>
      <vt:lpstr>Tw Cen MT</vt:lpstr>
      <vt:lpstr>ShapesVTI</vt:lpstr>
      <vt:lpstr>Об'єктно-орієнтовне моделювання та проектування складних систем</vt:lpstr>
      <vt:lpstr>Зміст</vt:lpstr>
      <vt:lpstr>Вступ</vt:lpstr>
      <vt:lpstr>Діаграма станів</vt:lpstr>
      <vt:lpstr>Переходи </vt:lpstr>
      <vt:lpstr>Суперстани</vt:lpstr>
      <vt:lpstr>Внутрішні активності</vt:lpstr>
      <vt:lpstr>Приклад</vt:lpstr>
      <vt:lpstr>Приклад</vt:lpstr>
      <vt:lpstr>Діаграма станів</vt:lpstr>
      <vt:lpstr>Дякую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Dmytro Nikolaienko</dc:creator>
  <cp:lastModifiedBy>Dmytro Nikolaienko</cp:lastModifiedBy>
  <cp:revision>1</cp:revision>
  <dcterms:created xsi:type="dcterms:W3CDTF">2023-11-07T18:42:25Z</dcterms:created>
  <dcterms:modified xsi:type="dcterms:W3CDTF">2023-11-22T18:15:35Z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