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402" r:id="rId4"/>
    <p:sldId id="362" r:id="rId5"/>
    <p:sldId id="257" r:id="rId6"/>
    <p:sldId id="333" r:id="rId7"/>
    <p:sldId id="363" r:id="rId8"/>
    <p:sldId id="334" r:id="rId9"/>
    <p:sldId id="403" r:id="rId10"/>
    <p:sldId id="404" r:id="rId11"/>
    <p:sldId id="366" r:id="rId12"/>
    <p:sldId id="367" r:id="rId13"/>
    <p:sldId id="368" r:id="rId14"/>
    <p:sldId id="369" r:id="rId15"/>
    <p:sldId id="374" r:id="rId16"/>
    <p:sldId id="405" r:id="rId17"/>
    <p:sldId id="406" r:id="rId18"/>
    <p:sldId id="408" r:id="rId19"/>
    <p:sldId id="409" r:id="rId20"/>
    <p:sldId id="335" r:id="rId21"/>
    <p:sldId id="383" r:id="rId22"/>
    <p:sldId id="336" r:id="rId23"/>
    <p:sldId id="384" r:id="rId24"/>
    <p:sldId id="385" r:id="rId25"/>
    <p:sldId id="410" r:id="rId26"/>
    <p:sldId id="411" r:id="rId27"/>
    <p:sldId id="390" r:id="rId28"/>
    <p:sldId id="392" r:id="rId29"/>
    <p:sldId id="393" r:id="rId30"/>
    <p:sldId id="399" r:id="rId31"/>
    <p:sldId id="394" r:id="rId32"/>
    <p:sldId id="400" r:id="rId33"/>
    <p:sldId id="401" r:id="rId34"/>
    <p:sldId id="30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97934-4039-4369-953F-BB5592B8CB1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uk-UA"/>
        </a:p>
      </dgm:t>
    </dgm:pt>
    <dgm:pt modelId="{AA0C84DF-166B-4688-B273-ED4F3F324577}">
      <dgm:prSet/>
      <dgm:spPr/>
      <dgm:t>
        <a:bodyPr/>
        <a:lstStyle/>
        <a:p>
          <a:pPr rtl="0"/>
          <a:r>
            <a:rPr lang="ru-RU" b="1" i="1" smtClean="0"/>
            <a:t>Реферат </a:t>
          </a:r>
          <a:r>
            <a:rPr lang="ru-RU" b="1" smtClean="0"/>
            <a:t>(лат. </a:t>
          </a:r>
          <a:r>
            <a:rPr lang="ru-RU" b="1" i="1" smtClean="0"/>
            <a:t>refere </a:t>
          </a:r>
          <a:r>
            <a:rPr lang="ru-RU" b="1" smtClean="0"/>
            <a:t>— доповідати, повідомляти) — короткий виклад змісту одного або кількох документів, наприклад, наукових статей з певної теми. Таким чином, реферат — це скорочений переказ змісту первинного документа (або його частини) з основними фактичними відомостями та висновками.</a:t>
          </a:r>
          <a:endParaRPr lang="uk-UA"/>
        </a:p>
      </dgm:t>
    </dgm:pt>
    <dgm:pt modelId="{FB89CB76-2AA7-426B-B72B-E88A6B35C589}" type="parTrans" cxnId="{2292FE15-8342-4139-AFDF-A9D9A1F83D8B}">
      <dgm:prSet/>
      <dgm:spPr/>
      <dgm:t>
        <a:bodyPr/>
        <a:lstStyle/>
        <a:p>
          <a:endParaRPr lang="uk-UA"/>
        </a:p>
      </dgm:t>
    </dgm:pt>
    <dgm:pt modelId="{A433E5BE-BC18-498D-8BBC-33574C4F586C}" type="sibTrans" cxnId="{2292FE15-8342-4139-AFDF-A9D9A1F83D8B}">
      <dgm:prSet/>
      <dgm:spPr/>
      <dgm:t>
        <a:bodyPr/>
        <a:lstStyle/>
        <a:p>
          <a:endParaRPr lang="uk-UA"/>
        </a:p>
      </dgm:t>
    </dgm:pt>
    <dgm:pt modelId="{A16B2112-6AE4-4F37-AD2E-0A900C9C3620}">
      <dgm:prSet/>
      <dgm:spPr/>
      <dgm:t>
        <a:bodyPr/>
        <a:lstStyle/>
        <a:p>
          <a:pPr rtl="0"/>
          <a:r>
            <a:rPr lang="ru-RU" b="1" i="1" smtClean="0"/>
            <a:t>Курсова робота </a:t>
          </a:r>
          <a:r>
            <a:rPr lang="ru-RU" b="1" smtClean="0"/>
            <a:t>— це самостійне навчально-наукове дослідження студента, яке виконується з певного курсу або з окремих його розділів.</a:t>
          </a:r>
          <a:endParaRPr lang="uk-UA"/>
        </a:p>
      </dgm:t>
    </dgm:pt>
    <dgm:pt modelId="{5725E493-15AA-40F0-8417-F74B90D62CFB}" type="parTrans" cxnId="{CB9A6679-7ED0-438A-BA2C-D7550E37C74A}">
      <dgm:prSet/>
      <dgm:spPr/>
      <dgm:t>
        <a:bodyPr/>
        <a:lstStyle/>
        <a:p>
          <a:endParaRPr lang="uk-UA"/>
        </a:p>
      </dgm:t>
    </dgm:pt>
    <dgm:pt modelId="{564AEDF4-E540-42C7-9B58-0BB614A87ECA}" type="sibTrans" cxnId="{CB9A6679-7ED0-438A-BA2C-D7550E37C74A}">
      <dgm:prSet/>
      <dgm:spPr/>
      <dgm:t>
        <a:bodyPr/>
        <a:lstStyle/>
        <a:p>
          <a:endParaRPr lang="uk-UA"/>
        </a:p>
      </dgm:t>
    </dgm:pt>
    <dgm:pt modelId="{687D54A7-9B4D-4718-AB53-42CA6F7BCB77}">
      <dgm:prSet/>
      <dgm:spPr/>
      <dgm:t>
        <a:bodyPr/>
        <a:lstStyle/>
        <a:p>
          <a:pPr rtl="0"/>
          <a:r>
            <a:rPr lang="ru-RU" b="1" i="1" smtClean="0"/>
            <a:t>Кваліфікаційна робота </a:t>
          </a:r>
          <a:r>
            <a:rPr lang="ru-RU" b="1" smtClean="0"/>
            <a:t>— це кваліфікаційне навчально-наукове дослідження студента, яке виконується на завершальному етапі навчання студентів у вищому навчальному закладі.</a:t>
          </a:r>
          <a:endParaRPr lang="uk-UA"/>
        </a:p>
      </dgm:t>
    </dgm:pt>
    <dgm:pt modelId="{75326C78-FA90-4B4B-9B74-FAE6456999B7}" type="parTrans" cxnId="{4F0EBB83-7D71-43EA-BB33-2ECF2780F073}">
      <dgm:prSet/>
      <dgm:spPr/>
      <dgm:t>
        <a:bodyPr/>
        <a:lstStyle/>
        <a:p>
          <a:endParaRPr lang="uk-UA"/>
        </a:p>
      </dgm:t>
    </dgm:pt>
    <dgm:pt modelId="{75675F66-AAFA-4FD5-B03B-3B57BA76BE0D}" type="sibTrans" cxnId="{4F0EBB83-7D71-43EA-BB33-2ECF2780F073}">
      <dgm:prSet/>
      <dgm:spPr/>
      <dgm:t>
        <a:bodyPr/>
        <a:lstStyle/>
        <a:p>
          <a:endParaRPr lang="uk-UA"/>
        </a:p>
      </dgm:t>
    </dgm:pt>
    <dgm:pt modelId="{3B46A77B-C0B7-4794-B857-A8DD28A00F8B}" type="pres">
      <dgm:prSet presAssocID="{82397934-4039-4369-953F-BB5592B8CB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04F54FD-EBA1-4B7A-9214-6DAEA30FB50E}" type="pres">
      <dgm:prSet presAssocID="{AA0C84DF-166B-4688-B273-ED4F3F3245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C3B406-A84B-485A-A174-67E9D0C1AD83}" type="pres">
      <dgm:prSet presAssocID="{A433E5BE-BC18-498D-8BBC-33574C4F586C}" presName="spacer" presStyleCnt="0"/>
      <dgm:spPr/>
    </dgm:pt>
    <dgm:pt modelId="{8BCA5CC0-8A24-45E6-B9D6-957061BD137C}" type="pres">
      <dgm:prSet presAssocID="{A16B2112-6AE4-4F37-AD2E-0A900C9C36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97C11D-5781-4DB0-ADC3-C360B5F74935}" type="pres">
      <dgm:prSet presAssocID="{564AEDF4-E540-42C7-9B58-0BB614A87ECA}" presName="spacer" presStyleCnt="0"/>
      <dgm:spPr/>
    </dgm:pt>
    <dgm:pt modelId="{84A5D1E5-2FA4-47A7-9914-123524942EF7}" type="pres">
      <dgm:prSet presAssocID="{687D54A7-9B4D-4718-AB53-42CA6F7BCB7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292FE15-8342-4139-AFDF-A9D9A1F83D8B}" srcId="{82397934-4039-4369-953F-BB5592B8CB1B}" destId="{AA0C84DF-166B-4688-B273-ED4F3F324577}" srcOrd="0" destOrd="0" parTransId="{FB89CB76-2AA7-426B-B72B-E88A6B35C589}" sibTransId="{A433E5BE-BC18-498D-8BBC-33574C4F586C}"/>
    <dgm:cxn modelId="{CB9A6679-7ED0-438A-BA2C-D7550E37C74A}" srcId="{82397934-4039-4369-953F-BB5592B8CB1B}" destId="{A16B2112-6AE4-4F37-AD2E-0A900C9C3620}" srcOrd="1" destOrd="0" parTransId="{5725E493-15AA-40F0-8417-F74B90D62CFB}" sibTransId="{564AEDF4-E540-42C7-9B58-0BB614A87ECA}"/>
    <dgm:cxn modelId="{F88B47E0-3381-48E4-A811-E619D3C7C3C2}" type="presOf" srcId="{A16B2112-6AE4-4F37-AD2E-0A900C9C3620}" destId="{8BCA5CC0-8A24-45E6-B9D6-957061BD137C}" srcOrd="0" destOrd="0" presId="urn:microsoft.com/office/officeart/2005/8/layout/vList2"/>
    <dgm:cxn modelId="{F30DC92E-6BEC-43FA-8465-22B318B72878}" type="presOf" srcId="{687D54A7-9B4D-4718-AB53-42CA6F7BCB77}" destId="{84A5D1E5-2FA4-47A7-9914-123524942EF7}" srcOrd="0" destOrd="0" presId="urn:microsoft.com/office/officeart/2005/8/layout/vList2"/>
    <dgm:cxn modelId="{EDDF43FB-C2A1-4815-9DB3-DD06272054A8}" type="presOf" srcId="{AA0C84DF-166B-4688-B273-ED4F3F324577}" destId="{C04F54FD-EBA1-4B7A-9214-6DAEA30FB50E}" srcOrd="0" destOrd="0" presId="urn:microsoft.com/office/officeart/2005/8/layout/vList2"/>
    <dgm:cxn modelId="{4F0EBB83-7D71-43EA-BB33-2ECF2780F073}" srcId="{82397934-4039-4369-953F-BB5592B8CB1B}" destId="{687D54A7-9B4D-4718-AB53-42CA6F7BCB77}" srcOrd="2" destOrd="0" parTransId="{75326C78-FA90-4B4B-9B74-FAE6456999B7}" sibTransId="{75675F66-AAFA-4FD5-B03B-3B57BA76BE0D}"/>
    <dgm:cxn modelId="{FD11B575-617E-43BC-A3BA-75CE68401E87}" type="presOf" srcId="{82397934-4039-4369-953F-BB5592B8CB1B}" destId="{3B46A77B-C0B7-4794-B857-A8DD28A00F8B}" srcOrd="0" destOrd="0" presId="urn:microsoft.com/office/officeart/2005/8/layout/vList2"/>
    <dgm:cxn modelId="{CAFE8C79-261A-470B-8EDE-DBCC60B22534}" type="presParOf" srcId="{3B46A77B-C0B7-4794-B857-A8DD28A00F8B}" destId="{C04F54FD-EBA1-4B7A-9214-6DAEA30FB50E}" srcOrd="0" destOrd="0" presId="urn:microsoft.com/office/officeart/2005/8/layout/vList2"/>
    <dgm:cxn modelId="{FD604D1F-9F05-4369-8AE3-BFD29EEE9590}" type="presParOf" srcId="{3B46A77B-C0B7-4794-B857-A8DD28A00F8B}" destId="{B9C3B406-A84B-485A-A174-67E9D0C1AD83}" srcOrd="1" destOrd="0" presId="urn:microsoft.com/office/officeart/2005/8/layout/vList2"/>
    <dgm:cxn modelId="{AD4628B1-4489-40AF-BB55-543942D35211}" type="presParOf" srcId="{3B46A77B-C0B7-4794-B857-A8DD28A00F8B}" destId="{8BCA5CC0-8A24-45E6-B9D6-957061BD137C}" srcOrd="2" destOrd="0" presId="urn:microsoft.com/office/officeart/2005/8/layout/vList2"/>
    <dgm:cxn modelId="{7062EBFD-14AE-4644-A27B-8608653BFD41}" type="presParOf" srcId="{3B46A77B-C0B7-4794-B857-A8DD28A00F8B}" destId="{1D97C11D-5781-4DB0-ADC3-C360B5F74935}" srcOrd="3" destOrd="0" presId="urn:microsoft.com/office/officeart/2005/8/layout/vList2"/>
    <dgm:cxn modelId="{1E1A2B40-9B39-46F0-961F-AA8FB60FD0A8}" type="presParOf" srcId="{3B46A77B-C0B7-4794-B857-A8DD28A00F8B}" destId="{84A5D1E5-2FA4-47A7-9914-123524942E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CDD44A-BD48-4E44-8855-3A021F9770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087E786-5FFC-4B9B-B91A-BED7A400918F}">
      <dgm:prSet/>
      <dgm:spPr/>
      <dgm:t>
        <a:bodyPr/>
        <a:lstStyle/>
        <a:p>
          <a:pPr rtl="0"/>
          <a:r>
            <a:rPr lang="uk-UA" b="1" smtClean="0"/>
            <a:t>відображувати сучасний стан та тенденції економічного розвитку України, враховувати досвід світової економіки;</a:t>
          </a:r>
          <a:endParaRPr lang="uk-UA"/>
        </a:p>
      </dgm:t>
    </dgm:pt>
    <dgm:pt modelId="{38723E97-3175-4FA6-BF1A-3F112D41C4A0}" type="parTrans" cxnId="{9DD89935-5E65-43C0-A0EE-602FF9FC8F17}">
      <dgm:prSet/>
      <dgm:spPr/>
      <dgm:t>
        <a:bodyPr/>
        <a:lstStyle/>
        <a:p>
          <a:endParaRPr lang="uk-UA"/>
        </a:p>
      </dgm:t>
    </dgm:pt>
    <dgm:pt modelId="{7C63EC82-D9F6-4801-937C-BDF106652E60}" type="sibTrans" cxnId="{9DD89935-5E65-43C0-A0EE-602FF9FC8F17}">
      <dgm:prSet/>
      <dgm:spPr/>
      <dgm:t>
        <a:bodyPr/>
        <a:lstStyle/>
        <a:p>
          <a:endParaRPr lang="uk-UA"/>
        </a:p>
      </dgm:t>
    </dgm:pt>
    <dgm:pt modelId="{B3296B98-F506-4B84-8B5C-FC1ED35FA72A}" type="pres">
      <dgm:prSet presAssocID="{0ECDD44A-BD48-4E44-8855-3A021F9770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416E7D-4F26-4E9B-907F-0EB6B5CB271B}" type="pres">
      <dgm:prSet presAssocID="{D087E786-5FFC-4B9B-B91A-BED7A40091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5864A58-C0F2-436A-9CF3-0FA9D7F30A59}" type="presOf" srcId="{D087E786-5FFC-4B9B-B91A-BED7A400918F}" destId="{9B416E7D-4F26-4E9B-907F-0EB6B5CB271B}" srcOrd="0" destOrd="0" presId="urn:microsoft.com/office/officeart/2005/8/layout/vList2"/>
    <dgm:cxn modelId="{9DD89935-5E65-43C0-A0EE-602FF9FC8F17}" srcId="{0ECDD44A-BD48-4E44-8855-3A021F9770A9}" destId="{D087E786-5FFC-4B9B-B91A-BED7A400918F}" srcOrd="0" destOrd="0" parTransId="{38723E97-3175-4FA6-BF1A-3F112D41C4A0}" sibTransId="{7C63EC82-D9F6-4801-937C-BDF106652E60}"/>
    <dgm:cxn modelId="{6CE0E853-6B35-4F73-B511-A949EC24FAF1}" type="presOf" srcId="{0ECDD44A-BD48-4E44-8855-3A021F9770A9}" destId="{B3296B98-F506-4B84-8B5C-FC1ED35FA72A}" srcOrd="0" destOrd="0" presId="urn:microsoft.com/office/officeart/2005/8/layout/vList2"/>
    <dgm:cxn modelId="{15CC71B7-78F9-49C9-8C4E-FE1DD42B031F}" type="presParOf" srcId="{B3296B98-F506-4B84-8B5C-FC1ED35FA72A}" destId="{9B416E7D-4F26-4E9B-907F-0EB6B5CB27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70CC3D-4A3D-41DA-8FE7-19533E769C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ED9CCDCB-551C-491E-A8E8-D4F0F3C7A269}">
      <dgm:prSet/>
      <dgm:spPr/>
      <dgm:t>
        <a:bodyPr/>
        <a:lstStyle/>
        <a:p>
          <a:pPr rtl="0"/>
          <a:r>
            <a:rPr lang="uk-UA" b="1" smtClean="0"/>
            <a:t>показати рівень спеціальної підготовки студента, який відповідає кваліфікаційним вимогам вибраної спеціалізації та здібності і вміння студентом застосовувати отримані знання з фахових дисциплін для вирішення практичних задач на використанні емпіричних і теоретичних методів дослідження;</a:t>
          </a:r>
          <a:endParaRPr lang="uk-UA"/>
        </a:p>
      </dgm:t>
    </dgm:pt>
    <dgm:pt modelId="{CA27AB9E-C2EB-43B0-A291-ADBBEE324806}" type="parTrans" cxnId="{1F436C68-0398-4286-B25C-A84836B47CDF}">
      <dgm:prSet/>
      <dgm:spPr/>
      <dgm:t>
        <a:bodyPr/>
        <a:lstStyle/>
        <a:p>
          <a:endParaRPr lang="uk-UA"/>
        </a:p>
      </dgm:t>
    </dgm:pt>
    <dgm:pt modelId="{6A58D137-4165-498C-AAFB-3BD0F1C9DB7F}" type="sibTrans" cxnId="{1F436C68-0398-4286-B25C-A84836B47CDF}">
      <dgm:prSet/>
      <dgm:spPr/>
      <dgm:t>
        <a:bodyPr/>
        <a:lstStyle/>
        <a:p>
          <a:endParaRPr lang="uk-UA"/>
        </a:p>
      </dgm:t>
    </dgm:pt>
    <dgm:pt modelId="{082E15BC-1F52-437A-AEAF-DC8D8BFF1EE9}" type="pres">
      <dgm:prSet presAssocID="{6A70CC3D-4A3D-41DA-8FE7-19533E769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55DEBC7-E01E-409B-95D1-199BBB1E7750}" type="pres">
      <dgm:prSet presAssocID="{ED9CCDCB-551C-491E-A8E8-D4F0F3C7A2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436C68-0398-4286-B25C-A84836B47CDF}" srcId="{6A70CC3D-4A3D-41DA-8FE7-19533E769C5F}" destId="{ED9CCDCB-551C-491E-A8E8-D4F0F3C7A269}" srcOrd="0" destOrd="0" parTransId="{CA27AB9E-C2EB-43B0-A291-ADBBEE324806}" sibTransId="{6A58D137-4165-498C-AAFB-3BD0F1C9DB7F}"/>
    <dgm:cxn modelId="{3BF40B13-966E-4724-90B1-6849D440E6FE}" type="presOf" srcId="{ED9CCDCB-551C-491E-A8E8-D4F0F3C7A269}" destId="{755DEBC7-E01E-409B-95D1-199BBB1E7750}" srcOrd="0" destOrd="0" presId="urn:microsoft.com/office/officeart/2005/8/layout/vList2"/>
    <dgm:cxn modelId="{A759A636-37B7-4D67-975E-17AC5673CE87}" type="presOf" srcId="{6A70CC3D-4A3D-41DA-8FE7-19533E769C5F}" destId="{082E15BC-1F52-437A-AEAF-DC8D8BFF1EE9}" srcOrd="0" destOrd="0" presId="urn:microsoft.com/office/officeart/2005/8/layout/vList2"/>
    <dgm:cxn modelId="{9F530E1F-6654-46C1-92C1-3C48905306EB}" type="presParOf" srcId="{082E15BC-1F52-437A-AEAF-DC8D8BFF1EE9}" destId="{755DEBC7-E01E-409B-95D1-199BBB1E77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B3699B-75FC-4148-84A1-71D41822F1D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83DE82-FF94-462C-A02A-EB3406D2EBBA}">
      <dgm:prSet phldrT="[Текст]"/>
      <dgm:spPr/>
      <dgm:t>
        <a:bodyPr/>
        <a:lstStyle/>
        <a:p>
          <a:r>
            <a:rPr lang="uk-UA" b="1" dirty="0" smtClean="0"/>
            <a:t>Магістерська робота повинна:</a:t>
          </a:r>
          <a:endParaRPr lang="uk-UA" dirty="0"/>
        </a:p>
      </dgm:t>
    </dgm:pt>
    <dgm:pt modelId="{5A146E56-4044-479A-A0FD-FB0BCB0F7614}" type="parTrans" cxnId="{B59E1490-FC89-4DD5-8874-97180EF64C20}">
      <dgm:prSet/>
      <dgm:spPr/>
      <dgm:t>
        <a:bodyPr/>
        <a:lstStyle/>
        <a:p>
          <a:endParaRPr lang="uk-UA"/>
        </a:p>
      </dgm:t>
    </dgm:pt>
    <dgm:pt modelId="{F7AE450F-35FE-4065-9061-F8FC3675671B}" type="sibTrans" cxnId="{B59E1490-FC89-4DD5-8874-97180EF64C20}">
      <dgm:prSet/>
      <dgm:spPr/>
      <dgm:t>
        <a:bodyPr/>
        <a:lstStyle/>
        <a:p>
          <a:endParaRPr lang="uk-UA"/>
        </a:p>
      </dgm:t>
    </dgm:pt>
    <dgm:pt modelId="{5BADC1FA-D9A4-48C7-962C-2AE62B499C60}">
      <dgm:prSet phldrT="[Текст]"/>
      <dgm:spPr/>
      <dgm:t>
        <a:bodyPr/>
        <a:lstStyle/>
        <a:p>
          <a:r>
            <a:rPr lang="uk-UA" b="1" dirty="0" smtClean="0"/>
            <a:t>виконуватися на практичних матеріалах конкретних підприємств, організацій, установ або галузевих матеріалах;</a:t>
          </a:r>
          <a:endParaRPr lang="uk-UA" dirty="0"/>
        </a:p>
      </dgm:t>
    </dgm:pt>
    <dgm:pt modelId="{00F46A6B-05EF-4625-9046-6722D3DD619F}" type="parTrans" cxnId="{CE597F1E-419A-4344-9671-6188C7516052}">
      <dgm:prSet/>
      <dgm:spPr/>
      <dgm:t>
        <a:bodyPr/>
        <a:lstStyle/>
        <a:p>
          <a:endParaRPr lang="uk-UA"/>
        </a:p>
      </dgm:t>
    </dgm:pt>
    <dgm:pt modelId="{F7BF086C-B48A-45AC-95BE-553BC4F917E0}" type="sibTrans" cxnId="{CE597F1E-419A-4344-9671-6188C7516052}">
      <dgm:prSet/>
      <dgm:spPr/>
      <dgm:t>
        <a:bodyPr/>
        <a:lstStyle/>
        <a:p>
          <a:endParaRPr lang="uk-UA"/>
        </a:p>
      </dgm:t>
    </dgm:pt>
    <dgm:pt modelId="{EEF2BDAA-EDA7-438A-9185-0706D65800E7}">
      <dgm:prSet phldrT="[Текст]"/>
      <dgm:spPr/>
      <dgm:t>
        <a:bodyPr/>
        <a:lstStyle/>
        <a:p>
          <a:r>
            <a:rPr lang="uk-UA" b="1" dirty="0" smtClean="0"/>
            <a:t>містити аргументацію актуальності теми, її теоретичної і практичної цінності;</a:t>
          </a:r>
          <a:endParaRPr lang="uk-UA" dirty="0"/>
        </a:p>
      </dgm:t>
    </dgm:pt>
    <dgm:pt modelId="{C090DCB6-0B0B-4386-9BAF-62463FD2634A}" type="parTrans" cxnId="{3C222371-C1C8-4ABF-823A-407374DCB066}">
      <dgm:prSet/>
      <dgm:spPr/>
      <dgm:t>
        <a:bodyPr/>
        <a:lstStyle/>
        <a:p>
          <a:endParaRPr lang="uk-UA"/>
        </a:p>
      </dgm:t>
    </dgm:pt>
    <dgm:pt modelId="{834F5029-B28B-48E3-830A-A6A2C406B65E}" type="sibTrans" cxnId="{3C222371-C1C8-4ABF-823A-407374DCB066}">
      <dgm:prSet/>
      <dgm:spPr/>
      <dgm:t>
        <a:bodyPr/>
        <a:lstStyle/>
        <a:p>
          <a:endParaRPr lang="uk-UA"/>
        </a:p>
      </dgm:t>
    </dgm:pt>
    <dgm:pt modelId="{EAC7D0D4-C4E7-4642-901C-F73581955F49}">
      <dgm:prSet phldrT="[Текст]"/>
      <dgm:spPr/>
      <dgm:t>
        <a:bodyPr/>
        <a:lstStyle/>
        <a:p>
          <a:r>
            <a:rPr lang="uk-UA" b="1" dirty="0" smtClean="0"/>
            <a:t>свідчити про знання студента монографічної літератури з обраної теми, законодавчих актів України й урядових рішень, нормативних актів, положень, інструкцій, стандартів тощо;</a:t>
          </a:r>
          <a:endParaRPr lang="uk-UA" dirty="0"/>
        </a:p>
      </dgm:t>
    </dgm:pt>
    <dgm:pt modelId="{E6B8169C-FB89-4442-8B29-E82EBC3F7112}" type="parTrans" cxnId="{29580D07-B106-4B72-A9CC-9E545D3CECF3}">
      <dgm:prSet/>
      <dgm:spPr/>
      <dgm:t>
        <a:bodyPr/>
        <a:lstStyle/>
        <a:p>
          <a:endParaRPr lang="uk-UA"/>
        </a:p>
      </dgm:t>
    </dgm:pt>
    <dgm:pt modelId="{3DCB6F89-9F5A-4333-9C72-532A94C34663}" type="sibTrans" cxnId="{29580D07-B106-4B72-A9CC-9E545D3CECF3}">
      <dgm:prSet/>
      <dgm:spPr/>
      <dgm:t>
        <a:bodyPr/>
        <a:lstStyle/>
        <a:p>
          <a:endParaRPr lang="uk-UA"/>
        </a:p>
      </dgm:t>
    </dgm:pt>
    <dgm:pt modelId="{BE145FE8-6195-4626-AA42-EA9FDD987544}">
      <dgm:prSet/>
      <dgm:spPr/>
      <dgm:t>
        <a:bodyPr/>
        <a:lstStyle/>
        <a:p>
          <a:r>
            <a:rPr lang="uk-UA" b="1" dirty="0" smtClean="0"/>
            <a:t>базуватись на застосуванні прогресивних методів економічних досліджень;</a:t>
          </a:r>
          <a:endParaRPr lang="uk-UA" dirty="0"/>
        </a:p>
      </dgm:t>
    </dgm:pt>
    <dgm:pt modelId="{C62F0443-CF77-4544-AACB-035E186BAEF3}" type="parTrans" cxnId="{BE2A4D7B-701E-400D-B92D-BD44C0084EDD}">
      <dgm:prSet/>
      <dgm:spPr/>
      <dgm:t>
        <a:bodyPr/>
        <a:lstStyle/>
        <a:p>
          <a:endParaRPr lang="uk-UA"/>
        </a:p>
      </dgm:t>
    </dgm:pt>
    <dgm:pt modelId="{53AF53FA-49B1-44E1-AB74-594E949369FB}" type="sibTrans" cxnId="{BE2A4D7B-701E-400D-B92D-BD44C0084EDD}">
      <dgm:prSet/>
      <dgm:spPr/>
      <dgm:t>
        <a:bodyPr/>
        <a:lstStyle/>
        <a:p>
          <a:endParaRPr lang="uk-UA"/>
        </a:p>
      </dgm:t>
    </dgm:pt>
    <dgm:pt modelId="{78DEC4F8-E532-4475-9E57-E805F3C86E43}" type="pres">
      <dgm:prSet presAssocID="{89B3699B-75FC-4148-84A1-71D41822F1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2CDBC02-A3E7-4AB0-AD74-DAFE33D9C6B5}" type="pres">
      <dgm:prSet presAssocID="{7483DE82-FF94-462C-A02A-EB3406D2EBBA}" presName="root1" presStyleCnt="0"/>
      <dgm:spPr/>
    </dgm:pt>
    <dgm:pt modelId="{3E9C6AF9-87FE-4B32-94CE-470C3FC4D3C4}" type="pres">
      <dgm:prSet presAssocID="{7483DE82-FF94-462C-A02A-EB3406D2EB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F7C98B-D8A9-40E3-9C93-6B06A5CD5930}" type="pres">
      <dgm:prSet presAssocID="{7483DE82-FF94-462C-A02A-EB3406D2EBBA}" presName="level2hierChild" presStyleCnt="0"/>
      <dgm:spPr/>
    </dgm:pt>
    <dgm:pt modelId="{1E0381E2-01FD-4556-979D-08978CB0E4BC}" type="pres">
      <dgm:prSet presAssocID="{00F46A6B-05EF-4625-9046-6722D3DD619F}" presName="conn2-1" presStyleLbl="parChTrans1D2" presStyleIdx="0" presStyleCnt="4"/>
      <dgm:spPr/>
      <dgm:t>
        <a:bodyPr/>
        <a:lstStyle/>
        <a:p>
          <a:endParaRPr lang="uk-UA"/>
        </a:p>
      </dgm:t>
    </dgm:pt>
    <dgm:pt modelId="{0417E843-9911-4A4D-81E4-F496B7CC73E9}" type="pres">
      <dgm:prSet presAssocID="{00F46A6B-05EF-4625-9046-6722D3DD619F}" presName="connTx" presStyleLbl="parChTrans1D2" presStyleIdx="0" presStyleCnt="4"/>
      <dgm:spPr/>
      <dgm:t>
        <a:bodyPr/>
        <a:lstStyle/>
        <a:p>
          <a:endParaRPr lang="uk-UA"/>
        </a:p>
      </dgm:t>
    </dgm:pt>
    <dgm:pt modelId="{4799B48B-5087-4061-84F7-D64EB9DDB029}" type="pres">
      <dgm:prSet presAssocID="{5BADC1FA-D9A4-48C7-962C-2AE62B499C60}" presName="root2" presStyleCnt="0"/>
      <dgm:spPr/>
    </dgm:pt>
    <dgm:pt modelId="{ABE28E50-2B7E-4038-872B-56B3D42E3747}" type="pres">
      <dgm:prSet presAssocID="{5BADC1FA-D9A4-48C7-962C-2AE62B499C60}" presName="LevelTwoTextNode" presStyleLbl="node2" presStyleIdx="0" presStyleCnt="4" custScaleX="1384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2DC5F2-9B6F-46B2-A873-C3826AE0E36A}" type="pres">
      <dgm:prSet presAssocID="{5BADC1FA-D9A4-48C7-962C-2AE62B499C60}" presName="level3hierChild" presStyleCnt="0"/>
      <dgm:spPr/>
    </dgm:pt>
    <dgm:pt modelId="{A73B1C7C-A815-4DEE-9B1B-4904D1DD1CFD}" type="pres">
      <dgm:prSet presAssocID="{C090DCB6-0B0B-4386-9BAF-62463FD2634A}" presName="conn2-1" presStyleLbl="parChTrans1D2" presStyleIdx="1" presStyleCnt="4"/>
      <dgm:spPr/>
      <dgm:t>
        <a:bodyPr/>
        <a:lstStyle/>
        <a:p>
          <a:endParaRPr lang="uk-UA"/>
        </a:p>
      </dgm:t>
    </dgm:pt>
    <dgm:pt modelId="{C8080663-0FF7-49E8-B119-088E13DA6885}" type="pres">
      <dgm:prSet presAssocID="{C090DCB6-0B0B-4386-9BAF-62463FD2634A}" presName="connTx" presStyleLbl="parChTrans1D2" presStyleIdx="1" presStyleCnt="4"/>
      <dgm:spPr/>
      <dgm:t>
        <a:bodyPr/>
        <a:lstStyle/>
        <a:p>
          <a:endParaRPr lang="uk-UA"/>
        </a:p>
      </dgm:t>
    </dgm:pt>
    <dgm:pt modelId="{429C88EA-9D2F-4BFE-92B3-74D2ED6DB572}" type="pres">
      <dgm:prSet presAssocID="{EEF2BDAA-EDA7-438A-9185-0706D65800E7}" presName="root2" presStyleCnt="0"/>
      <dgm:spPr/>
    </dgm:pt>
    <dgm:pt modelId="{66039D85-8197-4ADA-BB26-9CDF0CB6162C}" type="pres">
      <dgm:prSet presAssocID="{EEF2BDAA-EDA7-438A-9185-0706D65800E7}" presName="LevelTwoTextNode" presStyleLbl="node2" presStyleIdx="1" presStyleCnt="4" custScaleX="1401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574C9D-FF2E-4978-8FEF-8EF4139D9F5C}" type="pres">
      <dgm:prSet presAssocID="{EEF2BDAA-EDA7-438A-9185-0706D65800E7}" presName="level3hierChild" presStyleCnt="0"/>
      <dgm:spPr/>
    </dgm:pt>
    <dgm:pt modelId="{69C914E1-B175-4D40-9A60-9A7367B93BE1}" type="pres">
      <dgm:prSet presAssocID="{C62F0443-CF77-4544-AACB-035E186BAEF3}" presName="conn2-1" presStyleLbl="parChTrans1D2" presStyleIdx="2" presStyleCnt="4"/>
      <dgm:spPr/>
      <dgm:t>
        <a:bodyPr/>
        <a:lstStyle/>
        <a:p>
          <a:endParaRPr lang="uk-UA"/>
        </a:p>
      </dgm:t>
    </dgm:pt>
    <dgm:pt modelId="{3EB35125-0EA9-4D38-BE4E-3B6D969BC174}" type="pres">
      <dgm:prSet presAssocID="{C62F0443-CF77-4544-AACB-035E186BAEF3}" presName="connTx" presStyleLbl="parChTrans1D2" presStyleIdx="2" presStyleCnt="4"/>
      <dgm:spPr/>
      <dgm:t>
        <a:bodyPr/>
        <a:lstStyle/>
        <a:p>
          <a:endParaRPr lang="uk-UA"/>
        </a:p>
      </dgm:t>
    </dgm:pt>
    <dgm:pt modelId="{F1508464-3868-4F31-A2F6-070347EC5672}" type="pres">
      <dgm:prSet presAssocID="{BE145FE8-6195-4626-AA42-EA9FDD987544}" presName="root2" presStyleCnt="0"/>
      <dgm:spPr/>
    </dgm:pt>
    <dgm:pt modelId="{DFD8EC51-5EAD-4684-9C54-05D9B00CEEAF}" type="pres">
      <dgm:prSet presAssocID="{BE145FE8-6195-4626-AA42-EA9FDD987544}" presName="LevelTwoTextNode" presStyleLbl="node2" presStyleIdx="2" presStyleCnt="4" custScaleX="1402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CB3BE2-A3F1-489F-8298-1BC2BB45CDC4}" type="pres">
      <dgm:prSet presAssocID="{BE145FE8-6195-4626-AA42-EA9FDD987544}" presName="level3hierChild" presStyleCnt="0"/>
      <dgm:spPr/>
    </dgm:pt>
    <dgm:pt modelId="{7A94C007-7B98-471B-AC40-754F6D7CF7AC}" type="pres">
      <dgm:prSet presAssocID="{E6B8169C-FB89-4442-8B29-E82EBC3F7112}" presName="conn2-1" presStyleLbl="parChTrans1D2" presStyleIdx="3" presStyleCnt="4"/>
      <dgm:spPr/>
      <dgm:t>
        <a:bodyPr/>
        <a:lstStyle/>
        <a:p>
          <a:endParaRPr lang="uk-UA"/>
        </a:p>
      </dgm:t>
    </dgm:pt>
    <dgm:pt modelId="{D726E7A0-3A06-44AD-A688-B486157C3C6D}" type="pres">
      <dgm:prSet presAssocID="{E6B8169C-FB89-4442-8B29-E82EBC3F7112}" presName="connTx" presStyleLbl="parChTrans1D2" presStyleIdx="3" presStyleCnt="4"/>
      <dgm:spPr/>
      <dgm:t>
        <a:bodyPr/>
        <a:lstStyle/>
        <a:p>
          <a:endParaRPr lang="uk-UA"/>
        </a:p>
      </dgm:t>
    </dgm:pt>
    <dgm:pt modelId="{48B04A99-9CB6-486B-88A5-CF7E3758F43F}" type="pres">
      <dgm:prSet presAssocID="{EAC7D0D4-C4E7-4642-901C-F73581955F49}" presName="root2" presStyleCnt="0"/>
      <dgm:spPr/>
    </dgm:pt>
    <dgm:pt modelId="{EB9180E0-969C-49D0-BF78-37FE52921C77}" type="pres">
      <dgm:prSet presAssocID="{EAC7D0D4-C4E7-4642-901C-F73581955F49}" presName="LevelTwoTextNode" presStyleLbl="node2" presStyleIdx="3" presStyleCnt="4" custScaleX="1391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3DD149A-0A2B-4466-A017-181890774BB0}" type="pres">
      <dgm:prSet presAssocID="{EAC7D0D4-C4E7-4642-901C-F73581955F49}" presName="level3hierChild" presStyleCnt="0"/>
      <dgm:spPr/>
    </dgm:pt>
  </dgm:ptLst>
  <dgm:cxnLst>
    <dgm:cxn modelId="{7CABD640-9936-4EB0-AD31-A554453FADFB}" type="presOf" srcId="{7483DE82-FF94-462C-A02A-EB3406D2EBBA}" destId="{3E9C6AF9-87FE-4B32-94CE-470C3FC4D3C4}" srcOrd="0" destOrd="0" presId="urn:microsoft.com/office/officeart/2008/layout/HorizontalMultiLevelHierarchy"/>
    <dgm:cxn modelId="{0BF3041F-9C2F-4526-A4D2-9FC1F270A719}" type="presOf" srcId="{00F46A6B-05EF-4625-9046-6722D3DD619F}" destId="{1E0381E2-01FD-4556-979D-08978CB0E4BC}" srcOrd="0" destOrd="0" presId="urn:microsoft.com/office/officeart/2008/layout/HorizontalMultiLevelHierarchy"/>
    <dgm:cxn modelId="{29580D07-B106-4B72-A9CC-9E545D3CECF3}" srcId="{7483DE82-FF94-462C-A02A-EB3406D2EBBA}" destId="{EAC7D0D4-C4E7-4642-901C-F73581955F49}" srcOrd="3" destOrd="0" parTransId="{E6B8169C-FB89-4442-8B29-E82EBC3F7112}" sibTransId="{3DCB6F89-9F5A-4333-9C72-532A94C34663}"/>
    <dgm:cxn modelId="{B9EEAD11-4730-4449-92BA-26DC0F0C26BB}" type="presOf" srcId="{00F46A6B-05EF-4625-9046-6722D3DD619F}" destId="{0417E843-9911-4A4D-81E4-F496B7CC73E9}" srcOrd="1" destOrd="0" presId="urn:microsoft.com/office/officeart/2008/layout/HorizontalMultiLevelHierarchy"/>
    <dgm:cxn modelId="{BE7B279A-44AB-4BFA-8DE1-535DA5868971}" type="presOf" srcId="{89B3699B-75FC-4148-84A1-71D41822F1D1}" destId="{78DEC4F8-E532-4475-9E57-E805F3C86E43}" srcOrd="0" destOrd="0" presId="urn:microsoft.com/office/officeart/2008/layout/HorizontalMultiLevelHierarchy"/>
    <dgm:cxn modelId="{A6EE77F7-0286-4F88-A30F-320337053892}" type="presOf" srcId="{E6B8169C-FB89-4442-8B29-E82EBC3F7112}" destId="{D726E7A0-3A06-44AD-A688-B486157C3C6D}" srcOrd="1" destOrd="0" presId="urn:microsoft.com/office/officeart/2008/layout/HorizontalMultiLevelHierarchy"/>
    <dgm:cxn modelId="{3C222371-C1C8-4ABF-823A-407374DCB066}" srcId="{7483DE82-FF94-462C-A02A-EB3406D2EBBA}" destId="{EEF2BDAA-EDA7-438A-9185-0706D65800E7}" srcOrd="1" destOrd="0" parTransId="{C090DCB6-0B0B-4386-9BAF-62463FD2634A}" sibTransId="{834F5029-B28B-48E3-830A-A6A2C406B65E}"/>
    <dgm:cxn modelId="{8A859B90-F944-46C1-BA65-90BE8F70719D}" type="presOf" srcId="{C62F0443-CF77-4544-AACB-035E186BAEF3}" destId="{69C914E1-B175-4D40-9A60-9A7367B93BE1}" srcOrd="0" destOrd="0" presId="urn:microsoft.com/office/officeart/2008/layout/HorizontalMultiLevelHierarchy"/>
    <dgm:cxn modelId="{6E0D1BF9-4D10-439D-89CD-B0F9374C70E7}" type="presOf" srcId="{E6B8169C-FB89-4442-8B29-E82EBC3F7112}" destId="{7A94C007-7B98-471B-AC40-754F6D7CF7AC}" srcOrd="0" destOrd="0" presId="urn:microsoft.com/office/officeart/2008/layout/HorizontalMultiLevelHierarchy"/>
    <dgm:cxn modelId="{E4236069-79AC-439A-BD68-7EB364C415B7}" type="presOf" srcId="{C090DCB6-0B0B-4386-9BAF-62463FD2634A}" destId="{A73B1C7C-A815-4DEE-9B1B-4904D1DD1CFD}" srcOrd="0" destOrd="0" presId="urn:microsoft.com/office/officeart/2008/layout/HorizontalMultiLevelHierarchy"/>
    <dgm:cxn modelId="{BE2A4D7B-701E-400D-B92D-BD44C0084EDD}" srcId="{7483DE82-FF94-462C-A02A-EB3406D2EBBA}" destId="{BE145FE8-6195-4626-AA42-EA9FDD987544}" srcOrd="2" destOrd="0" parTransId="{C62F0443-CF77-4544-AACB-035E186BAEF3}" sibTransId="{53AF53FA-49B1-44E1-AB74-594E949369FB}"/>
    <dgm:cxn modelId="{520B22ED-6BFC-4336-852D-D5F72826B962}" type="presOf" srcId="{C090DCB6-0B0B-4386-9BAF-62463FD2634A}" destId="{C8080663-0FF7-49E8-B119-088E13DA6885}" srcOrd="1" destOrd="0" presId="urn:microsoft.com/office/officeart/2008/layout/HorizontalMultiLevelHierarchy"/>
    <dgm:cxn modelId="{CE597F1E-419A-4344-9671-6188C7516052}" srcId="{7483DE82-FF94-462C-A02A-EB3406D2EBBA}" destId="{5BADC1FA-D9A4-48C7-962C-2AE62B499C60}" srcOrd="0" destOrd="0" parTransId="{00F46A6B-05EF-4625-9046-6722D3DD619F}" sibTransId="{F7BF086C-B48A-45AC-95BE-553BC4F917E0}"/>
    <dgm:cxn modelId="{A75D9AC7-9B43-4D88-B273-8D967A55AC12}" type="presOf" srcId="{EAC7D0D4-C4E7-4642-901C-F73581955F49}" destId="{EB9180E0-969C-49D0-BF78-37FE52921C77}" srcOrd="0" destOrd="0" presId="urn:microsoft.com/office/officeart/2008/layout/HorizontalMultiLevelHierarchy"/>
    <dgm:cxn modelId="{6461D9A0-05EB-46F3-9726-9E9F903D73C1}" type="presOf" srcId="{BE145FE8-6195-4626-AA42-EA9FDD987544}" destId="{DFD8EC51-5EAD-4684-9C54-05D9B00CEEAF}" srcOrd="0" destOrd="0" presId="urn:microsoft.com/office/officeart/2008/layout/HorizontalMultiLevelHierarchy"/>
    <dgm:cxn modelId="{30465390-5AA5-457D-B037-454AC2826F8B}" type="presOf" srcId="{C62F0443-CF77-4544-AACB-035E186BAEF3}" destId="{3EB35125-0EA9-4D38-BE4E-3B6D969BC174}" srcOrd="1" destOrd="0" presId="urn:microsoft.com/office/officeart/2008/layout/HorizontalMultiLevelHierarchy"/>
    <dgm:cxn modelId="{B59E1490-FC89-4DD5-8874-97180EF64C20}" srcId="{89B3699B-75FC-4148-84A1-71D41822F1D1}" destId="{7483DE82-FF94-462C-A02A-EB3406D2EBBA}" srcOrd="0" destOrd="0" parTransId="{5A146E56-4044-479A-A0FD-FB0BCB0F7614}" sibTransId="{F7AE450F-35FE-4065-9061-F8FC3675671B}"/>
    <dgm:cxn modelId="{23DF9D2B-502F-47FF-B451-4340FAC5CE2D}" type="presOf" srcId="{5BADC1FA-D9A4-48C7-962C-2AE62B499C60}" destId="{ABE28E50-2B7E-4038-872B-56B3D42E3747}" srcOrd="0" destOrd="0" presId="urn:microsoft.com/office/officeart/2008/layout/HorizontalMultiLevelHierarchy"/>
    <dgm:cxn modelId="{D0D5C9A4-4BEC-4622-90B1-2FA6B33B2717}" type="presOf" srcId="{EEF2BDAA-EDA7-438A-9185-0706D65800E7}" destId="{66039D85-8197-4ADA-BB26-9CDF0CB6162C}" srcOrd="0" destOrd="0" presId="urn:microsoft.com/office/officeart/2008/layout/HorizontalMultiLevelHierarchy"/>
    <dgm:cxn modelId="{FAA9AAF1-DD17-4CD0-A9DB-FC9E288A3628}" type="presParOf" srcId="{78DEC4F8-E532-4475-9E57-E805F3C86E43}" destId="{E2CDBC02-A3E7-4AB0-AD74-DAFE33D9C6B5}" srcOrd="0" destOrd="0" presId="urn:microsoft.com/office/officeart/2008/layout/HorizontalMultiLevelHierarchy"/>
    <dgm:cxn modelId="{0234F770-EE4A-47EF-A7C0-37E1A6BE1979}" type="presParOf" srcId="{E2CDBC02-A3E7-4AB0-AD74-DAFE33D9C6B5}" destId="{3E9C6AF9-87FE-4B32-94CE-470C3FC4D3C4}" srcOrd="0" destOrd="0" presId="urn:microsoft.com/office/officeart/2008/layout/HorizontalMultiLevelHierarchy"/>
    <dgm:cxn modelId="{37998F50-735E-4519-BAC0-0EF3387519F0}" type="presParOf" srcId="{E2CDBC02-A3E7-4AB0-AD74-DAFE33D9C6B5}" destId="{2AF7C98B-D8A9-40E3-9C93-6B06A5CD5930}" srcOrd="1" destOrd="0" presId="urn:microsoft.com/office/officeart/2008/layout/HorizontalMultiLevelHierarchy"/>
    <dgm:cxn modelId="{2557F5D3-4BE2-4CF9-B5B2-3CE1309C5ABA}" type="presParOf" srcId="{2AF7C98B-D8A9-40E3-9C93-6B06A5CD5930}" destId="{1E0381E2-01FD-4556-979D-08978CB0E4BC}" srcOrd="0" destOrd="0" presId="urn:microsoft.com/office/officeart/2008/layout/HorizontalMultiLevelHierarchy"/>
    <dgm:cxn modelId="{0E9DEF30-0507-4A17-AD68-030A2F4E0622}" type="presParOf" srcId="{1E0381E2-01FD-4556-979D-08978CB0E4BC}" destId="{0417E843-9911-4A4D-81E4-F496B7CC73E9}" srcOrd="0" destOrd="0" presId="urn:microsoft.com/office/officeart/2008/layout/HorizontalMultiLevelHierarchy"/>
    <dgm:cxn modelId="{2E64C26A-AB71-4360-A630-E55AD153AC76}" type="presParOf" srcId="{2AF7C98B-D8A9-40E3-9C93-6B06A5CD5930}" destId="{4799B48B-5087-4061-84F7-D64EB9DDB029}" srcOrd="1" destOrd="0" presId="urn:microsoft.com/office/officeart/2008/layout/HorizontalMultiLevelHierarchy"/>
    <dgm:cxn modelId="{50358C14-1211-477A-A45B-DB44747DDDE5}" type="presParOf" srcId="{4799B48B-5087-4061-84F7-D64EB9DDB029}" destId="{ABE28E50-2B7E-4038-872B-56B3D42E3747}" srcOrd="0" destOrd="0" presId="urn:microsoft.com/office/officeart/2008/layout/HorizontalMultiLevelHierarchy"/>
    <dgm:cxn modelId="{A0460C1D-C165-491F-9746-6AF1AD402A10}" type="presParOf" srcId="{4799B48B-5087-4061-84F7-D64EB9DDB029}" destId="{E72DC5F2-9B6F-46B2-A873-C3826AE0E36A}" srcOrd="1" destOrd="0" presId="urn:microsoft.com/office/officeart/2008/layout/HorizontalMultiLevelHierarchy"/>
    <dgm:cxn modelId="{1F129C5A-AF32-4459-B4F9-9EE21E313311}" type="presParOf" srcId="{2AF7C98B-D8A9-40E3-9C93-6B06A5CD5930}" destId="{A73B1C7C-A815-4DEE-9B1B-4904D1DD1CFD}" srcOrd="2" destOrd="0" presId="urn:microsoft.com/office/officeart/2008/layout/HorizontalMultiLevelHierarchy"/>
    <dgm:cxn modelId="{E799CC12-3211-4F9F-909B-43A8645B1B9C}" type="presParOf" srcId="{A73B1C7C-A815-4DEE-9B1B-4904D1DD1CFD}" destId="{C8080663-0FF7-49E8-B119-088E13DA6885}" srcOrd="0" destOrd="0" presId="urn:microsoft.com/office/officeart/2008/layout/HorizontalMultiLevelHierarchy"/>
    <dgm:cxn modelId="{AA2C1D90-82B0-412C-A31F-1A53ECC58FA3}" type="presParOf" srcId="{2AF7C98B-D8A9-40E3-9C93-6B06A5CD5930}" destId="{429C88EA-9D2F-4BFE-92B3-74D2ED6DB572}" srcOrd="3" destOrd="0" presId="urn:microsoft.com/office/officeart/2008/layout/HorizontalMultiLevelHierarchy"/>
    <dgm:cxn modelId="{C59BC709-ACD9-4462-80B1-5487CF2549E5}" type="presParOf" srcId="{429C88EA-9D2F-4BFE-92B3-74D2ED6DB572}" destId="{66039D85-8197-4ADA-BB26-9CDF0CB6162C}" srcOrd="0" destOrd="0" presId="urn:microsoft.com/office/officeart/2008/layout/HorizontalMultiLevelHierarchy"/>
    <dgm:cxn modelId="{EB1633A6-185F-4BB3-BAEB-8E28CA9D512B}" type="presParOf" srcId="{429C88EA-9D2F-4BFE-92B3-74D2ED6DB572}" destId="{9E574C9D-FF2E-4978-8FEF-8EF4139D9F5C}" srcOrd="1" destOrd="0" presId="urn:microsoft.com/office/officeart/2008/layout/HorizontalMultiLevelHierarchy"/>
    <dgm:cxn modelId="{1E8DB9DD-8027-4E7C-9D98-C1FE1294CA35}" type="presParOf" srcId="{2AF7C98B-D8A9-40E3-9C93-6B06A5CD5930}" destId="{69C914E1-B175-4D40-9A60-9A7367B93BE1}" srcOrd="4" destOrd="0" presId="urn:microsoft.com/office/officeart/2008/layout/HorizontalMultiLevelHierarchy"/>
    <dgm:cxn modelId="{9579B10B-990F-49B3-8AE3-9C3F49708DE0}" type="presParOf" srcId="{69C914E1-B175-4D40-9A60-9A7367B93BE1}" destId="{3EB35125-0EA9-4D38-BE4E-3B6D969BC174}" srcOrd="0" destOrd="0" presId="urn:microsoft.com/office/officeart/2008/layout/HorizontalMultiLevelHierarchy"/>
    <dgm:cxn modelId="{C9E91A65-AB7A-4A68-82C5-3129EC9A7F0A}" type="presParOf" srcId="{2AF7C98B-D8A9-40E3-9C93-6B06A5CD5930}" destId="{F1508464-3868-4F31-A2F6-070347EC5672}" srcOrd="5" destOrd="0" presId="urn:microsoft.com/office/officeart/2008/layout/HorizontalMultiLevelHierarchy"/>
    <dgm:cxn modelId="{0AE4EA39-F604-481A-9E59-5E954961A538}" type="presParOf" srcId="{F1508464-3868-4F31-A2F6-070347EC5672}" destId="{DFD8EC51-5EAD-4684-9C54-05D9B00CEEAF}" srcOrd="0" destOrd="0" presId="urn:microsoft.com/office/officeart/2008/layout/HorizontalMultiLevelHierarchy"/>
    <dgm:cxn modelId="{A7FBF62A-ADD3-4614-A4C0-95B45614BDA1}" type="presParOf" srcId="{F1508464-3868-4F31-A2F6-070347EC5672}" destId="{01CB3BE2-A3F1-489F-8298-1BC2BB45CDC4}" srcOrd="1" destOrd="0" presId="urn:microsoft.com/office/officeart/2008/layout/HorizontalMultiLevelHierarchy"/>
    <dgm:cxn modelId="{7694996B-9B7C-4406-B3E3-69C5BB4F3BB8}" type="presParOf" srcId="{2AF7C98B-D8A9-40E3-9C93-6B06A5CD5930}" destId="{7A94C007-7B98-471B-AC40-754F6D7CF7AC}" srcOrd="6" destOrd="0" presId="urn:microsoft.com/office/officeart/2008/layout/HorizontalMultiLevelHierarchy"/>
    <dgm:cxn modelId="{C63BEF06-8D6D-4FC7-8957-8C76EF1001EF}" type="presParOf" srcId="{7A94C007-7B98-471B-AC40-754F6D7CF7AC}" destId="{D726E7A0-3A06-44AD-A688-B486157C3C6D}" srcOrd="0" destOrd="0" presId="urn:microsoft.com/office/officeart/2008/layout/HorizontalMultiLevelHierarchy"/>
    <dgm:cxn modelId="{FAB17173-09E8-4324-8C0A-D41B51025574}" type="presParOf" srcId="{2AF7C98B-D8A9-40E3-9C93-6B06A5CD5930}" destId="{48B04A99-9CB6-486B-88A5-CF7E3758F43F}" srcOrd="7" destOrd="0" presId="urn:microsoft.com/office/officeart/2008/layout/HorizontalMultiLevelHierarchy"/>
    <dgm:cxn modelId="{C05202CA-92C1-4FDF-B199-01395153594F}" type="presParOf" srcId="{48B04A99-9CB6-486B-88A5-CF7E3758F43F}" destId="{EB9180E0-969C-49D0-BF78-37FE52921C77}" srcOrd="0" destOrd="0" presId="urn:microsoft.com/office/officeart/2008/layout/HorizontalMultiLevelHierarchy"/>
    <dgm:cxn modelId="{BCAAB9AC-04A9-4C3F-B3F0-3BCC4EBDC36E}" type="presParOf" srcId="{48B04A99-9CB6-486B-88A5-CF7E3758F43F}" destId="{A3DD149A-0A2B-4466-A017-181890774B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D1935E-D16A-4166-869A-E9A63114435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38646D-BF5E-4CF7-8488-C7391974418C}">
      <dgm:prSet phldrT="[Текст]"/>
      <dgm:spPr/>
      <dgm:t>
        <a:bodyPr/>
        <a:lstStyle/>
        <a:p>
          <a:r>
            <a:rPr lang="uk-UA" b="1" dirty="0" smtClean="0"/>
            <a:t>Магістерська робота повинна:</a:t>
          </a:r>
          <a:endParaRPr lang="uk-UA" dirty="0"/>
        </a:p>
      </dgm:t>
    </dgm:pt>
    <dgm:pt modelId="{6F326776-1450-4EC7-B435-D7E356726668}" type="parTrans" cxnId="{458EC2FC-45E2-4581-9DE8-1D75822E3821}">
      <dgm:prSet/>
      <dgm:spPr/>
      <dgm:t>
        <a:bodyPr/>
        <a:lstStyle/>
        <a:p>
          <a:endParaRPr lang="uk-UA"/>
        </a:p>
      </dgm:t>
    </dgm:pt>
    <dgm:pt modelId="{8A88920C-CAA0-439E-B523-84CFE20640C7}" type="sibTrans" cxnId="{458EC2FC-45E2-4581-9DE8-1D75822E3821}">
      <dgm:prSet/>
      <dgm:spPr/>
      <dgm:t>
        <a:bodyPr/>
        <a:lstStyle/>
        <a:p>
          <a:endParaRPr lang="uk-UA"/>
        </a:p>
      </dgm:t>
    </dgm:pt>
    <dgm:pt modelId="{EC60F44F-287C-429E-9BB6-18E7819270BC}">
      <dgm:prSet phldrT="[Текст]"/>
      <dgm:spPr/>
      <dgm:t>
        <a:bodyPr/>
        <a:lstStyle/>
        <a:p>
          <a:r>
            <a:rPr lang="uk-UA" b="1" dirty="0" smtClean="0"/>
            <a:t>відображати самостійність і системність підходу студента у виконанні досліджень з конкретної проблеми;</a:t>
          </a:r>
          <a:endParaRPr lang="uk-UA" dirty="0"/>
        </a:p>
      </dgm:t>
    </dgm:pt>
    <dgm:pt modelId="{7F28C0EE-9D39-467E-AE9F-5D630AF9CD53}" type="parTrans" cxnId="{0C1D8E83-19E8-43A6-BCA9-326C4BDCDB7F}">
      <dgm:prSet/>
      <dgm:spPr/>
      <dgm:t>
        <a:bodyPr/>
        <a:lstStyle/>
        <a:p>
          <a:endParaRPr lang="uk-UA"/>
        </a:p>
      </dgm:t>
    </dgm:pt>
    <dgm:pt modelId="{60778628-C5B4-4771-BB9F-6374D021501F}" type="sibTrans" cxnId="{0C1D8E83-19E8-43A6-BCA9-326C4BDCDB7F}">
      <dgm:prSet/>
      <dgm:spPr/>
      <dgm:t>
        <a:bodyPr/>
        <a:lstStyle/>
        <a:p>
          <a:endParaRPr lang="uk-UA"/>
        </a:p>
      </dgm:t>
    </dgm:pt>
    <dgm:pt modelId="{E82C481D-56C0-408F-91CF-8CBBFC442088}">
      <dgm:prSet/>
      <dgm:spPr/>
      <dgm:t>
        <a:bodyPr/>
        <a:lstStyle/>
        <a:p>
          <a:r>
            <a:rPr lang="uk-UA" b="1" dirty="0" smtClean="0"/>
            <a:t>містити аналіз різних точок зору з вказівками на джерела (у вигляді посилань або цитувань) і обов’язкове формулювання аргументованої позиції щодо порушення у роботі дискусійного питання;</a:t>
          </a:r>
          <a:endParaRPr lang="uk-UA" b="1" dirty="0"/>
        </a:p>
      </dgm:t>
    </dgm:pt>
    <dgm:pt modelId="{E2F26454-15F7-4B7C-B45D-D703F5A93E0D}" type="parTrans" cxnId="{FC5D8798-8841-4D13-BC4D-DEE15D1DA91E}">
      <dgm:prSet/>
      <dgm:spPr/>
      <dgm:t>
        <a:bodyPr/>
        <a:lstStyle/>
        <a:p>
          <a:endParaRPr lang="uk-UA"/>
        </a:p>
      </dgm:t>
    </dgm:pt>
    <dgm:pt modelId="{87A864AD-1B59-4FB0-B359-F267E564620D}" type="sibTrans" cxnId="{FC5D8798-8841-4D13-BC4D-DEE15D1DA91E}">
      <dgm:prSet/>
      <dgm:spPr/>
      <dgm:t>
        <a:bodyPr/>
        <a:lstStyle/>
        <a:p>
          <a:endParaRPr lang="uk-UA"/>
        </a:p>
      </dgm:t>
    </dgm:pt>
    <dgm:pt modelId="{8A55BF14-1FA3-4480-8779-687CEC47467B}">
      <dgm:prSet/>
      <dgm:spPr/>
      <dgm:t>
        <a:bodyPr/>
        <a:lstStyle/>
        <a:p>
          <a:r>
            <a:rPr lang="uk-UA" b="1" dirty="0" smtClean="0"/>
            <a:t>повністю розкривати тему дослідження, мати аргументоване обґрунтування висновків і пропозицій, що представляють науковий та практичний інтерес.</a:t>
          </a:r>
          <a:endParaRPr lang="uk-UA" b="1" dirty="0"/>
        </a:p>
      </dgm:t>
    </dgm:pt>
    <dgm:pt modelId="{21EA9C22-FCBD-48C1-88AA-E327FA7FE84E}" type="parTrans" cxnId="{95905F55-2858-445F-B77D-EB02EA1BA60E}">
      <dgm:prSet/>
      <dgm:spPr/>
      <dgm:t>
        <a:bodyPr/>
        <a:lstStyle/>
        <a:p>
          <a:endParaRPr lang="uk-UA"/>
        </a:p>
      </dgm:t>
    </dgm:pt>
    <dgm:pt modelId="{7988B747-9910-4BAE-A854-E60220E00B6B}" type="sibTrans" cxnId="{95905F55-2858-445F-B77D-EB02EA1BA60E}">
      <dgm:prSet/>
      <dgm:spPr/>
      <dgm:t>
        <a:bodyPr/>
        <a:lstStyle/>
        <a:p>
          <a:endParaRPr lang="uk-UA"/>
        </a:p>
      </dgm:t>
    </dgm:pt>
    <dgm:pt modelId="{AFC40BE5-9609-4D84-8537-04016B6907CC}" type="pres">
      <dgm:prSet presAssocID="{DDD1935E-D16A-4166-869A-E9A6311443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CD71F2B-64E7-456A-B890-BD02B47F23B1}" type="pres">
      <dgm:prSet presAssocID="{5D38646D-BF5E-4CF7-8488-C7391974418C}" presName="root" presStyleCnt="0"/>
      <dgm:spPr/>
    </dgm:pt>
    <dgm:pt modelId="{C00E823E-D7A8-4A20-A8A6-969033549988}" type="pres">
      <dgm:prSet presAssocID="{5D38646D-BF5E-4CF7-8488-C7391974418C}" presName="rootComposite" presStyleCnt="0"/>
      <dgm:spPr/>
    </dgm:pt>
    <dgm:pt modelId="{A19A6C6B-28CC-453A-9E04-B85D348226DA}" type="pres">
      <dgm:prSet presAssocID="{5D38646D-BF5E-4CF7-8488-C7391974418C}" presName="rootText" presStyleLbl="node1" presStyleIdx="0" presStyleCnt="1" custScaleX="302764"/>
      <dgm:spPr/>
      <dgm:t>
        <a:bodyPr/>
        <a:lstStyle/>
        <a:p>
          <a:endParaRPr lang="uk-UA"/>
        </a:p>
      </dgm:t>
    </dgm:pt>
    <dgm:pt modelId="{6B6DC50B-370B-47BD-AFF1-11DAD662E4DB}" type="pres">
      <dgm:prSet presAssocID="{5D38646D-BF5E-4CF7-8488-C7391974418C}" presName="rootConnector" presStyleLbl="node1" presStyleIdx="0" presStyleCnt="1"/>
      <dgm:spPr/>
      <dgm:t>
        <a:bodyPr/>
        <a:lstStyle/>
        <a:p>
          <a:endParaRPr lang="uk-UA"/>
        </a:p>
      </dgm:t>
    </dgm:pt>
    <dgm:pt modelId="{1928146A-0FD7-4260-9DA6-B28651C37418}" type="pres">
      <dgm:prSet presAssocID="{5D38646D-BF5E-4CF7-8488-C7391974418C}" presName="childShape" presStyleCnt="0"/>
      <dgm:spPr/>
    </dgm:pt>
    <dgm:pt modelId="{139EAF38-CED1-4380-9976-C820D05AD3F6}" type="pres">
      <dgm:prSet presAssocID="{7F28C0EE-9D39-467E-AE9F-5D630AF9CD53}" presName="Name13" presStyleLbl="parChTrans1D2" presStyleIdx="0" presStyleCnt="3"/>
      <dgm:spPr/>
      <dgm:t>
        <a:bodyPr/>
        <a:lstStyle/>
        <a:p>
          <a:endParaRPr lang="uk-UA"/>
        </a:p>
      </dgm:t>
    </dgm:pt>
    <dgm:pt modelId="{DEAE07F1-88C6-4191-ABAD-AF9015C07442}" type="pres">
      <dgm:prSet presAssocID="{EC60F44F-287C-429E-9BB6-18E7819270BC}" presName="childText" presStyleLbl="bgAcc1" presStyleIdx="0" presStyleCnt="3" custScaleX="463588" custScaleY="529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CE0E6B-74A5-4672-B116-1FF0215BA6C5}" type="pres">
      <dgm:prSet presAssocID="{21EA9C22-FCBD-48C1-88AA-E327FA7FE84E}" presName="Name13" presStyleLbl="parChTrans1D2" presStyleIdx="1" presStyleCnt="3"/>
      <dgm:spPr/>
      <dgm:t>
        <a:bodyPr/>
        <a:lstStyle/>
        <a:p>
          <a:endParaRPr lang="uk-UA"/>
        </a:p>
      </dgm:t>
    </dgm:pt>
    <dgm:pt modelId="{B2CC6AC5-AC75-443A-8D5B-B73F627C8A3B}" type="pres">
      <dgm:prSet presAssocID="{8A55BF14-1FA3-4480-8779-687CEC47467B}" presName="childText" presStyleLbl="bgAcc1" presStyleIdx="1" presStyleCnt="3" custScaleX="327585" custScaleY="654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168A0D-45BD-4E03-A0D0-59930CC7164C}" type="pres">
      <dgm:prSet presAssocID="{E2F26454-15F7-4B7C-B45D-D703F5A93E0D}" presName="Name13" presStyleLbl="parChTrans1D2" presStyleIdx="2" presStyleCnt="3"/>
      <dgm:spPr/>
      <dgm:t>
        <a:bodyPr/>
        <a:lstStyle/>
        <a:p>
          <a:endParaRPr lang="uk-UA"/>
        </a:p>
      </dgm:t>
    </dgm:pt>
    <dgm:pt modelId="{F2ED32C6-ED36-4137-B4A5-20029FC6E668}" type="pres">
      <dgm:prSet presAssocID="{E82C481D-56C0-408F-91CF-8CBBFC442088}" presName="childText" presStyleLbl="bgAcc1" presStyleIdx="2" presStyleCnt="3" custScaleX="2819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C5D8798-8841-4D13-BC4D-DEE15D1DA91E}" srcId="{5D38646D-BF5E-4CF7-8488-C7391974418C}" destId="{E82C481D-56C0-408F-91CF-8CBBFC442088}" srcOrd="2" destOrd="0" parTransId="{E2F26454-15F7-4B7C-B45D-D703F5A93E0D}" sibTransId="{87A864AD-1B59-4FB0-B359-F267E564620D}"/>
    <dgm:cxn modelId="{458EC2FC-45E2-4581-9DE8-1D75822E3821}" srcId="{DDD1935E-D16A-4166-869A-E9A631144357}" destId="{5D38646D-BF5E-4CF7-8488-C7391974418C}" srcOrd="0" destOrd="0" parTransId="{6F326776-1450-4EC7-B435-D7E356726668}" sibTransId="{8A88920C-CAA0-439E-B523-84CFE20640C7}"/>
    <dgm:cxn modelId="{95905F55-2858-445F-B77D-EB02EA1BA60E}" srcId="{5D38646D-BF5E-4CF7-8488-C7391974418C}" destId="{8A55BF14-1FA3-4480-8779-687CEC47467B}" srcOrd="1" destOrd="0" parTransId="{21EA9C22-FCBD-48C1-88AA-E327FA7FE84E}" sibTransId="{7988B747-9910-4BAE-A854-E60220E00B6B}"/>
    <dgm:cxn modelId="{CCBB3792-D818-4DA9-B769-4AD5D8C0D4AB}" type="presOf" srcId="{EC60F44F-287C-429E-9BB6-18E7819270BC}" destId="{DEAE07F1-88C6-4191-ABAD-AF9015C07442}" srcOrd="0" destOrd="0" presId="urn:microsoft.com/office/officeart/2005/8/layout/hierarchy3"/>
    <dgm:cxn modelId="{DC9CECCE-C977-49D4-9338-1221040FB99C}" type="presOf" srcId="{7F28C0EE-9D39-467E-AE9F-5D630AF9CD53}" destId="{139EAF38-CED1-4380-9976-C820D05AD3F6}" srcOrd="0" destOrd="0" presId="urn:microsoft.com/office/officeart/2005/8/layout/hierarchy3"/>
    <dgm:cxn modelId="{E6379EF4-D829-412F-8290-A16BB8133D66}" type="presOf" srcId="{E82C481D-56C0-408F-91CF-8CBBFC442088}" destId="{F2ED32C6-ED36-4137-B4A5-20029FC6E668}" srcOrd="0" destOrd="0" presId="urn:microsoft.com/office/officeart/2005/8/layout/hierarchy3"/>
    <dgm:cxn modelId="{982B7D76-5D5A-4385-80D0-863F6280C81B}" type="presOf" srcId="{21EA9C22-FCBD-48C1-88AA-E327FA7FE84E}" destId="{40CE0E6B-74A5-4672-B116-1FF0215BA6C5}" srcOrd="0" destOrd="0" presId="urn:microsoft.com/office/officeart/2005/8/layout/hierarchy3"/>
    <dgm:cxn modelId="{E93479FB-5A9B-4FB6-9886-ED2BB35B56A0}" type="presOf" srcId="{DDD1935E-D16A-4166-869A-E9A631144357}" destId="{AFC40BE5-9609-4D84-8537-04016B6907CC}" srcOrd="0" destOrd="0" presId="urn:microsoft.com/office/officeart/2005/8/layout/hierarchy3"/>
    <dgm:cxn modelId="{62EC55AA-AB6A-4F36-B59D-E697CC97EFD2}" type="presOf" srcId="{5D38646D-BF5E-4CF7-8488-C7391974418C}" destId="{6B6DC50B-370B-47BD-AFF1-11DAD662E4DB}" srcOrd="1" destOrd="0" presId="urn:microsoft.com/office/officeart/2005/8/layout/hierarchy3"/>
    <dgm:cxn modelId="{44A9A50F-E267-447A-8CC2-5B810121AFB7}" type="presOf" srcId="{E2F26454-15F7-4B7C-B45D-D703F5A93E0D}" destId="{DE168A0D-45BD-4E03-A0D0-59930CC7164C}" srcOrd="0" destOrd="0" presId="urn:microsoft.com/office/officeart/2005/8/layout/hierarchy3"/>
    <dgm:cxn modelId="{51AB81D8-9446-4C13-A737-042B128A1EEB}" type="presOf" srcId="{8A55BF14-1FA3-4480-8779-687CEC47467B}" destId="{B2CC6AC5-AC75-443A-8D5B-B73F627C8A3B}" srcOrd="0" destOrd="0" presId="urn:microsoft.com/office/officeart/2005/8/layout/hierarchy3"/>
    <dgm:cxn modelId="{0C1D8E83-19E8-43A6-BCA9-326C4BDCDB7F}" srcId="{5D38646D-BF5E-4CF7-8488-C7391974418C}" destId="{EC60F44F-287C-429E-9BB6-18E7819270BC}" srcOrd="0" destOrd="0" parTransId="{7F28C0EE-9D39-467E-AE9F-5D630AF9CD53}" sibTransId="{60778628-C5B4-4771-BB9F-6374D021501F}"/>
    <dgm:cxn modelId="{54CEA280-CB12-4B86-AF9C-B170E65848C7}" type="presOf" srcId="{5D38646D-BF5E-4CF7-8488-C7391974418C}" destId="{A19A6C6B-28CC-453A-9E04-B85D348226DA}" srcOrd="0" destOrd="0" presId="urn:microsoft.com/office/officeart/2005/8/layout/hierarchy3"/>
    <dgm:cxn modelId="{F8FC1B4D-1468-415C-8A48-9AC5D2F3FAD2}" type="presParOf" srcId="{AFC40BE5-9609-4D84-8537-04016B6907CC}" destId="{1CD71F2B-64E7-456A-B890-BD02B47F23B1}" srcOrd="0" destOrd="0" presId="urn:microsoft.com/office/officeart/2005/8/layout/hierarchy3"/>
    <dgm:cxn modelId="{0EC2FA63-5601-4359-9D5C-BA2580289A4A}" type="presParOf" srcId="{1CD71F2B-64E7-456A-B890-BD02B47F23B1}" destId="{C00E823E-D7A8-4A20-A8A6-969033549988}" srcOrd="0" destOrd="0" presId="urn:microsoft.com/office/officeart/2005/8/layout/hierarchy3"/>
    <dgm:cxn modelId="{ECB2A9DF-E90C-41DC-A995-104D9C9511AD}" type="presParOf" srcId="{C00E823E-D7A8-4A20-A8A6-969033549988}" destId="{A19A6C6B-28CC-453A-9E04-B85D348226DA}" srcOrd="0" destOrd="0" presId="urn:microsoft.com/office/officeart/2005/8/layout/hierarchy3"/>
    <dgm:cxn modelId="{D43F404F-4F05-4395-BB30-31B7EBAC5968}" type="presParOf" srcId="{C00E823E-D7A8-4A20-A8A6-969033549988}" destId="{6B6DC50B-370B-47BD-AFF1-11DAD662E4DB}" srcOrd="1" destOrd="0" presId="urn:microsoft.com/office/officeart/2005/8/layout/hierarchy3"/>
    <dgm:cxn modelId="{F1CECA1C-DF1B-4602-B3AB-6791CEC5CE01}" type="presParOf" srcId="{1CD71F2B-64E7-456A-B890-BD02B47F23B1}" destId="{1928146A-0FD7-4260-9DA6-B28651C37418}" srcOrd="1" destOrd="0" presId="urn:microsoft.com/office/officeart/2005/8/layout/hierarchy3"/>
    <dgm:cxn modelId="{E0199A70-5500-40DC-BE51-FF0B4DEEB413}" type="presParOf" srcId="{1928146A-0FD7-4260-9DA6-B28651C37418}" destId="{139EAF38-CED1-4380-9976-C820D05AD3F6}" srcOrd="0" destOrd="0" presId="urn:microsoft.com/office/officeart/2005/8/layout/hierarchy3"/>
    <dgm:cxn modelId="{A64C8F64-E91A-4D00-B45A-98AC99479527}" type="presParOf" srcId="{1928146A-0FD7-4260-9DA6-B28651C37418}" destId="{DEAE07F1-88C6-4191-ABAD-AF9015C07442}" srcOrd="1" destOrd="0" presId="urn:microsoft.com/office/officeart/2005/8/layout/hierarchy3"/>
    <dgm:cxn modelId="{E4E0A7C7-F789-458A-828F-C1EE42DBD218}" type="presParOf" srcId="{1928146A-0FD7-4260-9DA6-B28651C37418}" destId="{40CE0E6B-74A5-4672-B116-1FF0215BA6C5}" srcOrd="2" destOrd="0" presId="urn:microsoft.com/office/officeart/2005/8/layout/hierarchy3"/>
    <dgm:cxn modelId="{41570F8F-03D0-4FB5-9AB6-CDE84900EF7B}" type="presParOf" srcId="{1928146A-0FD7-4260-9DA6-B28651C37418}" destId="{B2CC6AC5-AC75-443A-8D5B-B73F627C8A3B}" srcOrd="3" destOrd="0" presId="urn:microsoft.com/office/officeart/2005/8/layout/hierarchy3"/>
    <dgm:cxn modelId="{96929CE4-25BD-4AA4-8EBC-6AB1BE46FBDF}" type="presParOf" srcId="{1928146A-0FD7-4260-9DA6-B28651C37418}" destId="{DE168A0D-45BD-4E03-A0D0-59930CC7164C}" srcOrd="4" destOrd="0" presId="urn:microsoft.com/office/officeart/2005/8/layout/hierarchy3"/>
    <dgm:cxn modelId="{14D38F1F-1492-4946-9E3B-E26BF42803D8}" type="presParOf" srcId="{1928146A-0FD7-4260-9DA6-B28651C37418}" destId="{F2ED32C6-ED36-4137-B4A5-20029FC6E66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68F6E5-DE1C-4051-A0BF-DB87D28D0FD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DADE5C-2121-430D-A2E2-3252A0D79A7F}">
      <dgm:prSet phldrT="[Текст]"/>
      <dgm:spPr/>
      <dgm:t>
        <a:bodyPr/>
        <a:lstStyle/>
        <a:p>
          <a:r>
            <a:rPr lang="uk-UA" b="1" dirty="0" smtClean="0"/>
            <a:t>У вступі до магістерської роботи:</a:t>
          </a:r>
          <a:endParaRPr lang="uk-UA" dirty="0"/>
        </a:p>
      </dgm:t>
    </dgm:pt>
    <dgm:pt modelId="{1B3A6947-D7B0-40F4-BEFC-2F0EE4BF150C}" type="parTrans" cxnId="{F54FEF64-786F-4394-88CE-80584FA1C335}">
      <dgm:prSet/>
      <dgm:spPr/>
      <dgm:t>
        <a:bodyPr/>
        <a:lstStyle/>
        <a:p>
          <a:endParaRPr lang="uk-UA"/>
        </a:p>
      </dgm:t>
    </dgm:pt>
    <dgm:pt modelId="{28668363-2B3F-4B08-8BD7-3D7FE467DF1F}" type="sibTrans" cxnId="{F54FEF64-786F-4394-88CE-80584FA1C335}">
      <dgm:prSet/>
      <dgm:spPr/>
      <dgm:t>
        <a:bodyPr/>
        <a:lstStyle/>
        <a:p>
          <a:endParaRPr lang="uk-UA"/>
        </a:p>
      </dgm:t>
    </dgm:pt>
    <dgm:pt modelId="{BAD2BA55-6590-4983-A591-5919E8018DA7}">
      <dgm:prSet phldrT="[Текст]"/>
      <dgm:spPr/>
      <dgm:t>
        <a:bodyPr/>
        <a:lstStyle/>
        <a:p>
          <a:r>
            <a:rPr lang="uk-UA" b="1" dirty="0" smtClean="0"/>
            <a:t>обґрунтовуються актуальність обраної теми, мета та зміст поставлених завдань; </a:t>
          </a:r>
          <a:endParaRPr lang="uk-UA" dirty="0"/>
        </a:p>
      </dgm:t>
    </dgm:pt>
    <dgm:pt modelId="{29CDE1E4-F288-412A-8E17-05D952B1A6CC}" type="parTrans" cxnId="{092FFF07-2DDC-4E5E-ADE5-B865FEC7754E}">
      <dgm:prSet/>
      <dgm:spPr/>
      <dgm:t>
        <a:bodyPr/>
        <a:lstStyle/>
        <a:p>
          <a:endParaRPr lang="uk-UA"/>
        </a:p>
      </dgm:t>
    </dgm:pt>
    <dgm:pt modelId="{DFFC31AE-EA1F-4939-BEFC-39E41193FD3B}" type="sibTrans" cxnId="{092FFF07-2DDC-4E5E-ADE5-B865FEC7754E}">
      <dgm:prSet/>
      <dgm:spPr/>
      <dgm:t>
        <a:bodyPr/>
        <a:lstStyle/>
        <a:p>
          <a:endParaRPr lang="uk-UA"/>
        </a:p>
      </dgm:t>
    </dgm:pt>
    <dgm:pt modelId="{76520BAB-83A9-4172-8218-302C89F996DF}">
      <dgm:prSet phldrT="[Текст]"/>
      <dgm:spPr/>
      <dgm:t>
        <a:bodyPr/>
        <a:lstStyle/>
        <a:p>
          <a:r>
            <a:rPr lang="uk-UA" b="1" dirty="0" smtClean="0"/>
            <a:t>визначається об’єкт і предмет </a:t>
          </a:r>
          <a:r>
            <a:rPr lang="uk-UA" dirty="0" smtClean="0"/>
            <a:t>дослідження</a:t>
          </a:r>
          <a:r>
            <a:rPr lang="uk-UA" b="1" dirty="0" smtClean="0"/>
            <a:t>;</a:t>
          </a:r>
          <a:endParaRPr lang="uk-UA" dirty="0"/>
        </a:p>
      </dgm:t>
    </dgm:pt>
    <dgm:pt modelId="{F543F56F-DB8B-4228-8340-5C80E9DD247A}" type="parTrans" cxnId="{7CEA8BCC-595C-4F35-9BFC-0648C7BB5F06}">
      <dgm:prSet/>
      <dgm:spPr/>
      <dgm:t>
        <a:bodyPr/>
        <a:lstStyle/>
        <a:p>
          <a:endParaRPr lang="uk-UA"/>
        </a:p>
      </dgm:t>
    </dgm:pt>
    <dgm:pt modelId="{6F70D953-28CF-45CC-AF8F-774372D7FF63}" type="sibTrans" cxnId="{7CEA8BCC-595C-4F35-9BFC-0648C7BB5F06}">
      <dgm:prSet/>
      <dgm:spPr/>
      <dgm:t>
        <a:bodyPr/>
        <a:lstStyle/>
        <a:p>
          <a:endParaRPr lang="uk-UA"/>
        </a:p>
      </dgm:t>
    </dgm:pt>
    <dgm:pt modelId="{DA378811-EE60-4880-8E0A-C66B9715E8C1}">
      <dgm:prSet phldrT="[Текст]" phldr="1"/>
      <dgm:spPr/>
      <dgm:t>
        <a:bodyPr/>
        <a:lstStyle/>
        <a:p>
          <a:endParaRPr lang="uk-UA" dirty="0"/>
        </a:p>
      </dgm:t>
    </dgm:pt>
    <dgm:pt modelId="{C7CF80EF-7A92-4216-BD84-0BC540C15EA2}" type="parTrans" cxnId="{54DB6B75-3300-4E1D-9EC4-6A6308A9E815}">
      <dgm:prSet/>
      <dgm:spPr/>
      <dgm:t>
        <a:bodyPr/>
        <a:lstStyle/>
        <a:p>
          <a:endParaRPr lang="uk-UA"/>
        </a:p>
      </dgm:t>
    </dgm:pt>
    <dgm:pt modelId="{947AEFC7-A560-4FA6-BBCB-4ADD20111E4B}" type="sibTrans" cxnId="{54DB6B75-3300-4E1D-9EC4-6A6308A9E815}">
      <dgm:prSet/>
      <dgm:spPr/>
      <dgm:t>
        <a:bodyPr/>
        <a:lstStyle/>
        <a:p>
          <a:endParaRPr lang="uk-UA"/>
        </a:p>
      </dgm:t>
    </dgm:pt>
    <dgm:pt modelId="{87BBE893-B347-4CFD-8D0A-D273F54C85AA}">
      <dgm:prSet phldrT="[Текст]"/>
      <dgm:spPr/>
      <dgm:t>
        <a:bodyPr/>
        <a:lstStyle/>
        <a:p>
          <a:endParaRPr lang="uk-UA" dirty="0"/>
        </a:p>
      </dgm:t>
    </dgm:pt>
    <dgm:pt modelId="{F3C16C19-83BC-4729-9A30-D1220A05D6D9}" type="parTrans" cxnId="{21F02978-1B41-4F1A-8C00-C453CA8B0059}">
      <dgm:prSet/>
      <dgm:spPr/>
      <dgm:t>
        <a:bodyPr/>
        <a:lstStyle/>
        <a:p>
          <a:endParaRPr lang="uk-UA"/>
        </a:p>
      </dgm:t>
    </dgm:pt>
    <dgm:pt modelId="{1C8C1508-79E0-4FE9-AD20-7C6A3A36A1F4}" type="sibTrans" cxnId="{21F02978-1B41-4F1A-8C00-C453CA8B0059}">
      <dgm:prSet/>
      <dgm:spPr/>
      <dgm:t>
        <a:bodyPr/>
        <a:lstStyle/>
        <a:p>
          <a:endParaRPr lang="uk-UA"/>
        </a:p>
      </dgm:t>
    </dgm:pt>
    <dgm:pt modelId="{5AAD7191-2A21-4689-8E98-E0E52CE463CC}">
      <dgm:prSet phldrT="[Текст]"/>
      <dgm:spPr/>
      <dgm:t>
        <a:bodyPr/>
        <a:lstStyle/>
        <a:p>
          <a:r>
            <a:rPr lang="uk-UA" b="1" smtClean="0"/>
            <a:t>огляд літератури;</a:t>
          </a:r>
          <a:endParaRPr lang="uk-UA"/>
        </a:p>
      </dgm:t>
    </dgm:pt>
    <dgm:pt modelId="{F5433106-3292-4461-A4C8-033F9B43A150}" type="parTrans" cxnId="{9C83DE33-3C59-47ED-882D-517FF8B72CBA}">
      <dgm:prSet/>
      <dgm:spPr/>
      <dgm:t>
        <a:bodyPr/>
        <a:lstStyle/>
        <a:p>
          <a:endParaRPr lang="uk-UA"/>
        </a:p>
      </dgm:t>
    </dgm:pt>
    <dgm:pt modelId="{30E4D6B5-2DBB-4753-866D-89846AB3F660}" type="sibTrans" cxnId="{9C83DE33-3C59-47ED-882D-517FF8B72CBA}">
      <dgm:prSet/>
      <dgm:spPr/>
      <dgm:t>
        <a:bodyPr/>
        <a:lstStyle/>
        <a:p>
          <a:endParaRPr lang="uk-UA"/>
        </a:p>
      </dgm:t>
    </dgm:pt>
    <dgm:pt modelId="{A2B3CBFA-367D-4103-A5B5-54013BEC82AA}">
      <dgm:prSet phldrT="[Текст]"/>
      <dgm:spPr/>
      <dgm:t>
        <a:bodyPr/>
        <a:lstStyle/>
        <a:p>
          <a:r>
            <a:rPr lang="uk-UA" b="1" dirty="0" smtClean="0"/>
            <a:t>зазначається обраний метод (або методи) дослідження, теоретична цінність і прикладна значущість отриманих результатів;</a:t>
          </a:r>
          <a:endParaRPr lang="uk-UA" dirty="0"/>
        </a:p>
      </dgm:t>
    </dgm:pt>
    <dgm:pt modelId="{216CA068-615C-4753-8182-4CF6CC16FCBE}" type="parTrans" cxnId="{B1AD0CC6-18DF-4284-A650-484D7D378FAC}">
      <dgm:prSet/>
      <dgm:spPr/>
      <dgm:t>
        <a:bodyPr/>
        <a:lstStyle/>
        <a:p>
          <a:endParaRPr lang="uk-UA"/>
        </a:p>
      </dgm:t>
    </dgm:pt>
    <dgm:pt modelId="{93160F1C-98BD-4A11-B8C3-445E8DB77E7D}" type="sibTrans" cxnId="{B1AD0CC6-18DF-4284-A650-484D7D378FAC}">
      <dgm:prSet/>
      <dgm:spPr/>
      <dgm:t>
        <a:bodyPr/>
        <a:lstStyle/>
        <a:p>
          <a:endParaRPr lang="uk-UA"/>
        </a:p>
      </dgm:t>
    </dgm:pt>
    <dgm:pt modelId="{6C67221A-D4DE-4AAE-BB9A-D7D0E73DD331}">
      <dgm:prSet phldrT="[Текст]"/>
      <dgm:spPr/>
      <dgm:t>
        <a:bodyPr/>
        <a:lstStyle/>
        <a:p>
          <a:r>
            <a:rPr lang="uk-UA" b="1" dirty="0" smtClean="0"/>
            <a:t>окреслюються положення, винесені на захист.</a:t>
          </a:r>
          <a:endParaRPr lang="uk-UA" dirty="0"/>
        </a:p>
      </dgm:t>
    </dgm:pt>
    <dgm:pt modelId="{1ACB8DBC-5D73-408D-A408-B5451579156C}" type="parTrans" cxnId="{8962650E-60AE-47B9-B3EC-AD48C3D105CA}">
      <dgm:prSet/>
      <dgm:spPr/>
      <dgm:t>
        <a:bodyPr/>
        <a:lstStyle/>
        <a:p>
          <a:endParaRPr lang="uk-UA"/>
        </a:p>
      </dgm:t>
    </dgm:pt>
    <dgm:pt modelId="{77A807FD-12CF-4800-89B8-490E61739BA2}" type="sibTrans" cxnId="{8962650E-60AE-47B9-B3EC-AD48C3D105CA}">
      <dgm:prSet/>
      <dgm:spPr/>
      <dgm:t>
        <a:bodyPr/>
        <a:lstStyle/>
        <a:p>
          <a:endParaRPr lang="uk-UA"/>
        </a:p>
      </dgm:t>
    </dgm:pt>
    <dgm:pt modelId="{18A83479-6227-4DB5-8E09-C20C9B9DC4EA}">
      <dgm:prSet phldrT="[Текст]"/>
      <dgm:spPr/>
      <dgm:t>
        <a:bodyPr/>
        <a:lstStyle/>
        <a:p>
          <a:r>
            <a:rPr lang="uk-UA" b="1" dirty="0" smtClean="0"/>
            <a:t>зазначається участь студента у науковій роботі, виконання науково-дослідних тем випускаючої кафедри;</a:t>
          </a:r>
          <a:endParaRPr lang="uk-UA" dirty="0"/>
        </a:p>
      </dgm:t>
    </dgm:pt>
    <dgm:pt modelId="{C3C6931B-9816-430C-A635-EE6F670F5161}" type="parTrans" cxnId="{C3534AE8-A10D-4490-872E-A08E93D0F488}">
      <dgm:prSet/>
      <dgm:spPr/>
      <dgm:t>
        <a:bodyPr/>
        <a:lstStyle/>
        <a:p>
          <a:endParaRPr lang="uk-UA"/>
        </a:p>
      </dgm:t>
    </dgm:pt>
    <dgm:pt modelId="{B34114B9-DA63-4D2B-B761-2E21F412034D}" type="sibTrans" cxnId="{C3534AE8-A10D-4490-872E-A08E93D0F488}">
      <dgm:prSet/>
      <dgm:spPr/>
      <dgm:t>
        <a:bodyPr/>
        <a:lstStyle/>
        <a:p>
          <a:endParaRPr lang="uk-UA"/>
        </a:p>
      </dgm:t>
    </dgm:pt>
    <dgm:pt modelId="{B07B3843-6CB4-4ACB-922A-364BBC87BFB4}" type="pres">
      <dgm:prSet presAssocID="{4168F6E5-DE1C-4051-A0BF-DB87D28D0F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E37E13-AA65-43F6-9EF6-94E1AE638A85}" type="pres">
      <dgm:prSet presAssocID="{5BDADE5C-2121-430D-A2E2-3252A0D79A7F}" presName="roof" presStyleLbl="dkBgShp" presStyleIdx="0" presStyleCnt="2"/>
      <dgm:spPr/>
      <dgm:t>
        <a:bodyPr/>
        <a:lstStyle/>
        <a:p>
          <a:endParaRPr lang="uk-UA"/>
        </a:p>
      </dgm:t>
    </dgm:pt>
    <dgm:pt modelId="{DC88D69F-E431-4EFC-BAC4-AAC4539A4234}" type="pres">
      <dgm:prSet presAssocID="{5BDADE5C-2121-430D-A2E2-3252A0D79A7F}" presName="pillars" presStyleCnt="0"/>
      <dgm:spPr/>
    </dgm:pt>
    <dgm:pt modelId="{85C0D1F2-66E1-4C8D-8026-26D062C38948}" type="pres">
      <dgm:prSet presAssocID="{5BDADE5C-2121-430D-A2E2-3252A0D79A7F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B64A81-9668-4D5A-8A9B-7AF85113A3D6}" type="pres">
      <dgm:prSet presAssocID="{76520BAB-83A9-4172-8218-302C89F996DF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7D5DA7-A22B-4BF9-8A82-D6E02874AC8A}" type="pres">
      <dgm:prSet presAssocID="{5AAD7191-2A21-4689-8E98-E0E52CE463CC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F03713-782D-484C-A713-427A01E84119}" type="pres">
      <dgm:prSet presAssocID="{18A83479-6227-4DB5-8E09-C20C9B9DC4EA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70DCF-8D16-4EBD-A4DA-5E0A037D8EEA}" type="pres">
      <dgm:prSet presAssocID="{6C67221A-D4DE-4AAE-BB9A-D7D0E73DD331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8594BF-F7AC-47E9-958D-BF9F17A03604}" type="pres">
      <dgm:prSet presAssocID="{A2B3CBFA-367D-4103-A5B5-54013BEC82AA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AF706B-624F-4F62-8DFE-CAC1149F3886}" type="pres">
      <dgm:prSet presAssocID="{5BDADE5C-2121-430D-A2E2-3252A0D79A7F}" presName="base" presStyleLbl="dkBgShp" presStyleIdx="1" presStyleCnt="2"/>
      <dgm:spPr/>
    </dgm:pt>
  </dgm:ptLst>
  <dgm:cxnLst>
    <dgm:cxn modelId="{75C71DD9-3223-472C-B637-098291BB4C21}" type="presOf" srcId="{BAD2BA55-6590-4983-A591-5919E8018DA7}" destId="{85C0D1F2-66E1-4C8D-8026-26D062C38948}" srcOrd="0" destOrd="0" presId="urn:microsoft.com/office/officeart/2005/8/layout/hList3"/>
    <dgm:cxn modelId="{A08D7047-AE59-41F9-8371-DAA7AE4A22B8}" type="presOf" srcId="{6C67221A-D4DE-4AAE-BB9A-D7D0E73DD331}" destId="{F7C70DCF-8D16-4EBD-A4DA-5E0A037D8EEA}" srcOrd="0" destOrd="0" presId="urn:microsoft.com/office/officeart/2005/8/layout/hList3"/>
    <dgm:cxn modelId="{F54FEF64-786F-4394-88CE-80584FA1C335}" srcId="{4168F6E5-DE1C-4051-A0BF-DB87D28D0FDF}" destId="{5BDADE5C-2121-430D-A2E2-3252A0D79A7F}" srcOrd="0" destOrd="0" parTransId="{1B3A6947-D7B0-40F4-BEFC-2F0EE4BF150C}" sibTransId="{28668363-2B3F-4B08-8BD7-3D7FE467DF1F}"/>
    <dgm:cxn modelId="{7C20A814-E764-4B03-B446-C7DEF7CA6328}" type="presOf" srcId="{76520BAB-83A9-4172-8218-302C89F996DF}" destId="{6DB64A81-9668-4D5A-8A9B-7AF85113A3D6}" srcOrd="0" destOrd="0" presId="urn:microsoft.com/office/officeart/2005/8/layout/hList3"/>
    <dgm:cxn modelId="{21F02978-1B41-4F1A-8C00-C453CA8B0059}" srcId="{4168F6E5-DE1C-4051-A0BF-DB87D28D0FDF}" destId="{87BBE893-B347-4CFD-8D0A-D273F54C85AA}" srcOrd="1" destOrd="0" parTransId="{F3C16C19-83BC-4729-9A30-D1220A05D6D9}" sibTransId="{1C8C1508-79E0-4FE9-AD20-7C6A3A36A1F4}"/>
    <dgm:cxn modelId="{BD5207C6-F47A-427A-9E0A-D7ECCB144A7B}" type="presOf" srcId="{4168F6E5-DE1C-4051-A0BF-DB87D28D0FDF}" destId="{B07B3843-6CB4-4ACB-922A-364BBC87BFB4}" srcOrd="0" destOrd="0" presId="urn:microsoft.com/office/officeart/2005/8/layout/hList3"/>
    <dgm:cxn modelId="{F02DF5DE-C8FD-4616-9E17-9FA373CE9684}" type="presOf" srcId="{5AAD7191-2A21-4689-8E98-E0E52CE463CC}" destId="{DE7D5DA7-A22B-4BF9-8A82-D6E02874AC8A}" srcOrd="0" destOrd="0" presId="urn:microsoft.com/office/officeart/2005/8/layout/hList3"/>
    <dgm:cxn modelId="{7CEA8BCC-595C-4F35-9BFC-0648C7BB5F06}" srcId="{5BDADE5C-2121-430D-A2E2-3252A0D79A7F}" destId="{76520BAB-83A9-4172-8218-302C89F996DF}" srcOrd="1" destOrd="0" parTransId="{F543F56F-DB8B-4228-8340-5C80E9DD247A}" sibTransId="{6F70D953-28CF-45CC-AF8F-774372D7FF63}"/>
    <dgm:cxn modelId="{5B7B2D58-3F6E-4133-A0EE-9C83815EE0B3}" type="presOf" srcId="{18A83479-6227-4DB5-8E09-C20C9B9DC4EA}" destId="{38F03713-782D-484C-A713-427A01E84119}" srcOrd="0" destOrd="0" presId="urn:microsoft.com/office/officeart/2005/8/layout/hList3"/>
    <dgm:cxn modelId="{54DB6B75-3300-4E1D-9EC4-6A6308A9E815}" srcId="{4168F6E5-DE1C-4051-A0BF-DB87D28D0FDF}" destId="{DA378811-EE60-4880-8E0A-C66B9715E8C1}" srcOrd="2" destOrd="0" parTransId="{C7CF80EF-7A92-4216-BD84-0BC540C15EA2}" sibTransId="{947AEFC7-A560-4FA6-BBCB-4ADD20111E4B}"/>
    <dgm:cxn modelId="{2C270AFC-A7E7-40A3-A2BB-AF2C0B988409}" type="presOf" srcId="{A2B3CBFA-367D-4103-A5B5-54013BEC82AA}" destId="{078594BF-F7AC-47E9-958D-BF9F17A03604}" srcOrd="0" destOrd="0" presId="urn:microsoft.com/office/officeart/2005/8/layout/hList3"/>
    <dgm:cxn modelId="{8962650E-60AE-47B9-B3EC-AD48C3D105CA}" srcId="{5BDADE5C-2121-430D-A2E2-3252A0D79A7F}" destId="{6C67221A-D4DE-4AAE-BB9A-D7D0E73DD331}" srcOrd="4" destOrd="0" parTransId="{1ACB8DBC-5D73-408D-A408-B5451579156C}" sibTransId="{77A807FD-12CF-4800-89B8-490E61739BA2}"/>
    <dgm:cxn modelId="{C3534AE8-A10D-4490-872E-A08E93D0F488}" srcId="{5BDADE5C-2121-430D-A2E2-3252A0D79A7F}" destId="{18A83479-6227-4DB5-8E09-C20C9B9DC4EA}" srcOrd="3" destOrd="0" parTransId="{C3C6931B-9816-430C-A635-EE6F670F5161}" sibTransId="{B34114B9-DA63-4D2B-B761-2E21F412034D}"/>
    <dgm:cxn modelId="{B1AD0CC6-18DF-4284-A650-484D7D378FAC}" srcId="{5BDADE5C-2121-430D-A2E2-3252A0D79A7F}" destId="{A2B3CBFA-367D-4103-A5B5-54013BEC82AA}" srcOrd="5" destOrd="0" parTransId="{216CA068-615C-4753-8182-4CF6CC16FCBE}" sibTransId="{93160F1C-98BD-4A11-B8C3-445E8DB77E7D}"/>
    <dgm:cxn modelId="{9C83DE33-3C59-47ED-882D-517FF8B72CBA}" srcId="{5BDADE5C-2121-430D-A2E2-3252A0D79A7F}" destId="{5AAD7191-2A21-4689-8E98-E0E52CE463CC}" srcOrd="2" destOrd="0" parTransId="{F5433106-3292-4461-A4C8-033F9B43A150}" sibTransId="{30E4D6B5-2DBB-4753-866D-89846AB3F660}"/>
    <dgm:cxn modelId="{092FFF07-2DDC-4E5E-ADE5-B865FEC7754E}" srcId="{5BDADE5C-2121-430D-A2E2-3252A0D79A7F}" destId="{BAD2BA55-6590-4983-A591-5919E8018DA7}" srcOrd="0" destOrd="0" parTransId="{29CDE1E4-F288-412A-8E17-05D952B1A6CC}" sibTransId="{DFFC31AE-EA1F-4939-BEFC-39E41193FD3B}"/>
    <dgm:cxn modelId="{4F036F97-9016-4754-AB1D-D0A3311ED0D8}" type="presOf" srcId="{5BDADE5C-2121-430D-A2E2-3252A0D79A7F}" destId="{33E37E13-AA65-43F6-9EF6-94E1AE638A85}" srcOrd="0" destOrd="0" presId="urn:microsoft.com/office/officeart/2005/8/layout/hList3"/>
    <dgm:cxn modelId="{EED3E0E3-2CAD-4F3C-A0B3-25EBC506AA7A}" type="presParOf" srcId="{B07B3843-6CB4-4ACB-922A-364BBC87BFB4}" destId="{33E37E13-AA65-43F6-9EF6-94E1AE638A85}" srcOrd="0" destOrd="0" presId="urn:microsoft.com/office/officeart/2005/8/layout/hList3"/>
    <dgm:cxn modelId="{2D0D3564-8C91-46BD-8DC9-382BC2858A47}" type="presParOf" srcId="{B07B3843-6CB4-4ACB-922A-364BBC87BFB4}" destId="{DC88D69F-E431-4EFC-BAC4-AAC4539A4234}" srcOrd="1" destOrd="0" presId="urn:microsoft.com/office/officeart/2005/8/layout/hList3"/>
    <dgm:cxn modelId="{E09A477B-5E97-4E7A-9EAE-D520D7DA6960}" type="presParOf" srcId="{DC88D69F-E431-4EFC-BAC4-AAC4539A4234}" destId="{85C0D1F2-66E1-4C8D-8026-26D062C38948}" srcOrd="0" destOrd="0" presId="urn:microsoft.com/office/officeart/2005/8/layout/hList3"/>
    <dgm:cxn modelId="{1508A8A3-B2BA-4A6D-87C6-A302AC330859}" type="presParOf" srcId="{DC88D69F-E431-4EFC-BAC4-AAC4539A4234}" destId="{6DB64A81-9668-4D5A-8A9B-7AF85113A3D6}" srcOrd="1" destOrd="0" presId="urn:microsoft.com/office/officeart/2005/8/layout/hList3"/>
    <dgm:cxn modelId="{A56C4366-538F-461A-A7A9-335C09B4F49E}" type="presParOf" srcId="{DC88D69F-E431-4EFC-BAC4-AAC4539A4234}" destId="{DE7D5DA7-A22B-4BF9-8A82-D6E02874AC8A}" srcOrd="2" destOrd="0" presId="urn:microsoft.com/office/officeart/2005/8/layout/hList3"/>
    <dgm:cxn modelId="{EE75D2CF-0DF9-4C9F-A959-9EC46C240F89}" type="presParOf" srcId="{DC88D69F-E431-4EFC-BAC4-AAC4539A4234}" destId="{38F03713-782D-484C-A713-427A01E84119}" srcOrd="3" destOrd="0" presId="urn:microsoft.com/office/officeart/2005/8/layout/hList3"/>
    <dgm:cxn modelId="{F24FA847-AE8A-4299-9991-532D423F4372}" type="presParOf" srcId="{DC88D69F-E431-4EFC-BAC4-AAC4539A4234}" destId="{F7C70DCF-8D16-4EBD-A4DA-5E0A037D8EEA}" srcOrd="4" destOrd="0" presId="urn:microsoft.com/office/officeart/2005/8/layout/hList3"/>
    <dgm:cxn modelId="{5D19D933-6619-42C3-A86C-CD1E48285EA4}" type="presParOf" srcId="{DC88D69F-E431-4EFC-BAC4-AAC4539A4234}" destId="{078594BF-F7AC-47E9-958D-BF9F17A03604}" srcOrd="5" destOrd="0" presId="urn:microsoft.com/office/officeart/2005/8/layout/hList3"/>
    <dgm:cxn modelId="{51E8EB97-D0FF-4A55-A1FA-BB607CDD0CA5}" type="presParOf" srcId="{B07B3843-6CB4-4ACB-922A-364BBC87BFB4}" destId="{29AF706B-624F-4F62-8DFE-CAC1149F38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573800-8DF6-43EE-9C0E-A046148C8340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45CA3C-8B1B-4341-A346-5D7B02559368}">
      <dgm:prSet phldrT="[Текст]"/>
      <dgm:spPr/>
      <dgm:t>
        <a:bodyPr/>
        <a:lstStyle/>
        <a:p>
          <a:r>
            <a:rPr lang="uk-UA" b="1" dirty="0" smtClean="0"/>
            <a:t>напрями та методи досліджень;</a:t>
          </a:r>
        </a:p>
      </dgm:t>
    </dgm:pt>
    <dgm:pt modelId="{ED07DDB4-2835-47B0-9F52-AB2FBEF3EA37}" type="parTrans" cxnId="{958A354E-597E-40EC-80C1-5D71B4B882E8}">
      <dgm:prSet/>
      <dgm:spPr/>
      <dgm:t>
        <a:bodyPr/>
        <a:lstStyle/>
        <a:p>
          <a:endParaRPr lang="uk-UA"/>
        </a:p>
      </dgm:t>
    </dgm:pt>
    <dgm:pt modelId="{0D31B327-419F-4B82-8EF2-A712135C94BE}" type="sibTrans" cxnId="{958A354E-597E-40EC-80C1-5D71B4B882E8}">
      <dgm:prSet/>
      <dgm:spPr/>
      <dgm:t>
        <a:bodyPr/>
        <a:lstStyle/>
        <a:p>
          <a:endParaRPr lang="uk-UA"/>
        </a:p>
      </dgm:t>
    </dgm:pt>
    <dgm:pt modelId="{616B8293-839E-4622-9AD6-7DB4506956C1}">
      <dgm:prSet/>
      <dgm:spPr/>
      <dgm:t>
        <a:bodyPr/>
        <a:lstStyle/>
        <a:p>
          <a:r>
            <a:rPr lang="uk-UA" b="1" smtClean="0"/>
            <a:t>теоретичні обґрунтування (положення);</a:t>
          </a:r>
          <a:endParaRPr lang="uk-UA" b="1" dirty="0"/>
        </a:p>
      </dgm:t>
    </dgm:pt>
    <dgm:pt modelId="{060C60BC-6109-414E-B2DD-FF918B609973}" type="parTrans" cxnId="{5D38611F-FF86-4AD3-979E-D549512824EB}">
      <dgm:prSet/>
      <dgm:spPr/>
      <dgm:t>
        <a:bodyPr/>
        <a:lstStyle/>
        <a:p>
          <a:endParaRPr lang="uk-UA"/>
        </a:p>
      </dgm:t>
    </dgm:pt>
    <dgm:pt modelId="{2C753717-C209-4C1F-91FD-4F1C62320C7B}" type="sibTrans" cxnId="{5D38611F-FF86-4AD3-979E-D549512824EB}">
      <dgm:prSet/>
      <dgm:spPr/>
      <dgm:t>
        <a:bodyPr/>
        <a:lstStyle/>
        <a:p>
          <a:endParaRPr lang="uk-UA"/>
        </a:p>
      </dgm:t>
    </dgm:pt>
    <dgm:pt modelId="{EB818D1E-818C-4E03-97C7-01A988350546}">
      <dgm:prSet/>
      <dgm:spPr/>
      <dgm:t>
        <a:bodyPr/>
        <a:lstStyle/>
        <a:p>
          <a:r>
            <a:rPr lang="uk-UA" b="1" dirty="0" smtClean="0"/>
            <a:t>результати аналітико-експериментальних досліджень;</a:t>
          </a:r>
          <a:endParaRPr lang="uk-UA" b="1" dirty="0"/>
        </a:p>
      </dgm:t>
    </dgm:pt>
    <dgm:pt modelId="{026FAC2E-84A8-418A-942C-3EE00CE41124}" type="parTrans" cxnId="{E5527702-233C-4F51-9DAF-A7ACC6C25806}">
      <dgm:prSet/>
      <dgm:spPr/>
      <dgm:t>
        <a:bodyPr/>
        <a:lstStyle/>
        <a:p>
          <a:endParaRPr lang="uk-UA"/>
        </a:p>
      </dgm:t>
    </dgm:pt>
    <dgm:pt modelId="{FFE1E255-259C-4C5D-9C63-8C14F8862223}" type="sibTrans" cxnId="{E5527702-233C-4F51-9DAF-A7ACC6C25806}">
      <dgm:prSet/>
      <dgm:spPr/>
      <dgm:t>
        <a:bodyPr/>
        <a:lstStyle/>
        <a:p>
          <a:endParaRPr lang="uk-UA"/>
        </a:p>
      </dgm:t>
    </dgm:pt>
    <dgm:pt modelId="{A4F08EC5-E1EA-484F-91D9-A28E66D5430D}">
      <dgm:prSet/>
      <dgm:spPr/>
      <dgm:t>
        <a:bodyPr/>
        <a:lstStyle/>
        <a:p>
          <a:r>
            <a:rPr lang="uk-UA" b="1" smtClean="0"/>
            <a:t>аналіз і узагальнення одержаних результатів, їх екологічне та економічне обґрунтування.</a:t>
          </a:r>
          <a:endParaRPr lang="uk-UA" b="1" dirty="0"/>
        </a:p>
      </dgm:t>
    </dgm:pt>
    <dgm:pt modelId="{DFB6BE79-9D14-456C-84B6-E2E26AAE8421}" type="parTrans" cxnId="{1CF57AD0-CBF1-4707-904E-85CE2B907912}">
      <dgm:prSet/>
      <dgm:spPr/>
      <dgm:t>
        <a:bodyPr/>
        <a:lstStyle/>
        <a:p>
          <a:endParaRPr lang="uk-UA"/>
        </a:p>
      </dgm:t>
    </dgm:pt>
    <dgm:pt modelId="{E3FCFC07-6597-4651-9BDD-3A1A11832D0A}" type="sibTrans" cxnId="{1CF57AD0-CBF1-4707-904E-85CE2B907912}">
      <dgm:prSet/>
      <dgm:spPr/>
      <dgm:t>
        <a:bodyPr/>
        <a:lstStyle/>
        <a:p>
          <a:endParaRPr lang="uk-UA"/>
        </a:p>
      </dgm:t>
    </dgm:pt>
    <dgm:pt modelId="{A0587204-C31E-4EEC-8294-782DD9FD2FAD}" type="pres">
      <dgm:prSet presAssocID="{9B573800-8DF6-43EE-9C0E-A046148C83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3EAA5C-8932-460B-9854-F461FB9EE063}" type="pres">
      <dgm:prSet presAssocID="{9145CA3C-8B1B-4341-A346-5D7B02559368}" presName="comp" presStyleCnt="0"/>
      <dgm:spPr/>
    </dgm:pt>
    <dgm:pt modelId="{205272A4-2FCF-4142-AE45-C361A72B6C15}" type="pres">
      <dgm:prSet presAssocID="{9145CA3C-8B1B-4341-A346-5D7B02559368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197016-DD34-4107-B042-3D0E7922E2C4}" type="pres">
      <dgm:prSet presAssocID="{9145CA3C-8B1B-4341-A346-5D7B02559368}" presName="rect1" presStyleLbl="ln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6A777C-BB83-4BE2-BDC6-A25BD292E530}" type="pres">
      <dgm:prSet presAssocID="{0D31B327-419F-4B82-8EF2-A712135C94BE}" presName="sibTrans" presStyleCnt="0"/>
      <dgm:spPr/>
    </dgm:pt>
    <dgm:pt modelId="{E10201EE-49D1-463F-AC97-74964157C868}" type="pres">
      <dgm:prSet presAssocID="{616B8293-839E-4622-9AD6-7DB4506956C1}" presName="comp" presStyleCnt="0"/>
      <dgm:spPr/>
    </dgm:pt>
    <dgm:pt modelId="{1674C5FC-4F9D-45AE-A809-1E9D7DFE268E}" type="pres">
      <dgm:prSet presAssocID="{616B8293-839E-4622-9AD6-7DB4506956C1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6BC389-A606-407B-8910-45E0956230A9}" type="pres">
      <dgm:prSet presAssocID="{616B8293-839E-4622-9AD6-7DB4506956C1}" presName="rect1" presStyleLbl="lnNod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A45EF4-A67B-4048-85D0-529515C03E6B}" type="pres">
      <dgm:prSet presAssocID="{2C753717-C209-4C1F-91FD-4F1C62320C7B}" presName="sibTrans" presStyleCnt="0"/>
      <dgm:spPr/>
    </dgm:pt>
    <dgm:pt modelId="{7B377474-76E5-430E-9EC5-2FB617BBAA33}" type="pres">
      <dgm:prSet presAssocID="{EB818D1E-818C-4E03-97C7-01A988350546}" presName="comp" presStyleCnt="0"/>
      <dgm:spPr/>
    </dgm:pt>
    <dgm:pt modelId="{FFF6B313-CCA0-45F6-BA28-D7FDAF7DC30B}" type="pres">
      <dgm:prSet presAssocID="{EB818D1E-818C-4E03-97C7-01A988350546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1769A2-2BD8-42FA-B721-4A80900B645D}" type="pres">
      <dgm:prSet presAssocID="{EB818D1E-818C-4E03-97C7-01A988350546}" presName="rect1" presStyleLbl="lnNod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DC4D6D-18C3-40FA-9C2B-7E2AB137145E}" type="pres">
      <dgm:prSet presAssocID="{FFE1E255-259C-4C5D-9C63-8C14F8862223}" presName="sibTrans" presStyleCnt="0"/>
      <dgm:spPr/>
    </dgm:pt>
    <dgm:pt modelId="{CCCDF19D-81D8-4017-9D62-100F2185E0FE}" type="pres">
      <dgm:prSet presAssocID="{A4F08EC5-E1EA-484F-91D9-A28E66D5430D}" presName="comp" presStyleCnt="0"/>
      <dgm:spPr/>
    </dgm:pt>
    <dgm:pt modelId="{4B1AD42D-E976-4630-8936-9C6CC4BE257F}" type="pres">
      <dgm:prSet presAssocID="{A4F08EC5-E1EA-484F-91D9-A28E66D5430D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89D71F-0F0E-446C-8051-4EF50E8B9709}" type="pres">
      <dgm:prSet presAssocID="{A4F08EC5-E1EA-484F-91D9-A28E66D5430D}" presName="rect1" presStyleLbl="lnNod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4213A88-B481-4E53-AE5F-6F849C74ED71}" type="presOf" srcId="{9145CA3C-8B1B-4341-A346-5D7B02559368}" destId="{205272A4-2FCF-4142-AE45-C361A72B6C15}" srcOrd="0" destOrd="0" presId="urn:microsoft.com/office/officeart/2008/layout/AlternatingPictureBlocks"/>
    <dgm:cxn modelId="{5D38611F-FF86-4AD3-979E-D549512824EB}" srcId="{9B573800-8DF6-43EE-9C0E-A046148C8340}" destId="{616B8293-839E-4622-9AD6-7DB4506956C1}" srcOrd="1" destOrd="0" parTransId="{060C60BC-6109-414E-B2DD-FF918B609973}" sibTransId="{2C753717-C209-4C1F-91FD-4F1C62320C7B}"/>
    <dgm:cxn modelId="{077CF510-7EA6-411A-95DF-F4F200C02FA7}" type="presOf" srcId="{EB818D1E-818C-4E03-97C7-01A988350546}" destId="{FFF6B313-CCA0-45F6-BA28-D7FDAF7DC30B}" srcOrd="0" destOrd="0" presId="urn:microsoft.com/office/officeart/2008/layout/AlternatingPictureBlocks"/>
    <dgm:cxn modelId="{BCA51B06-5FC1-4197-846E-295605EB7EB7}" type="presOf" srcId="{A4F08EC5-E1EA-484F-91D9-A28E66D5430D}" destId="{4B1AD42D-E976-4630-8936-9C6CC4BE257F}" srcOrd="0" destOrd="0" presId="urn:microsoft.com/office/officeart/2008/layout/AlternatingPictureBlocks"/>
    <dgm:cxn modelId="{E09D19C2-F606-4713-9ED0-B6D3A8B6FFCD}" type="presOf" srcId="{616B8293-839E-4622-9AD6-7DB4506956C1}" destId="{1674C5FC-4F9D-45AE-A809-1E9D7DFE268E}" srcOrd="0" destOrd="0" presId="urn:microsoft.com/office/officeart/2008/layout/AlternatingPictureBlocks"/>
    <dgm:cxn modelId="{999A8B7F-183E-43F8-9167-275B8176F13B}" type="presOf" srcId="{9B573800-8DF6-43EE-9C0E-A046148C8340}" destId="{A0587204-C31E-4EEC-8294-782DD9FD2FAD}" srcOrd="0" destOrd="0" presId="urn:microsoft.com/office/officeart/2008/layout/AlternatingPictureBlocks"/>
    <dgm:cxn modelId="{958A354E-597E-40EC-80C1-5D71B4B882E8}" srcId="{9B573800-8DF6-43EE-9C0E-A046148C8340}" destId="{9145CA3C-8B1B-4341-A346-5D7B02559368}" srcOrd="0" destOrd="0" parTransId="{ED07DDB4-2835-47B0-9F52-AB2FBEF3EA37}" sibTransId="{0D31B327-419F-4B82-8EF2-A712135C94BE}"/>
    <dgm:cxn modelId="{E5527702-233C-4F51-9DAF-A7ACC6C25806}" srcId="{9B573800-8DF6-43EE-9C0E-A046148C8340}" destId="{EB818D1E-818C-4E03-97C7-01A988350546}" srcOrd="2" destOrd="0" parTransId="{026FAC2E-84A8-418A-942C-3EE00CE41124}" sibTransId="{FFE1E255-259C-4C5D-9C63-8C14F8862223}"/>
    <dgm:cxn modelId="{1CF57AD0-CBF1-4707-904E-85CE2B907912}" srcId="{9B573800-8DF6-43EE-9C0E-A046148C8340}" destId="{A4F08EC5-E1EA-484F-91D9-A28E66D5430D}" srcOrd="3" destOrd="0" parTransId="{DFB6BE79-9D14-456C-84B6-E2E26AAE8421}" sibTransId="{E3FCFC07-6597-4651-9BDD-3A1A11832D0A}"/>
    <dgm:cxn modelId="{A3EBE66B-6EEA-46A9-835B-A0B9D1FD120F}" type="presParOf" srcId="{A0587204-C31E-4EEC-8294-782DD9FD2FAD}" destId="{D73EAA5C-8932-460B-9854-F461FB9EE063}" srcOrd="0" destOrd="0" presId="urn:microsoft.com/office/officeart/2008/layout/AlternatingPictureBlocks"/>
    <dgm:cxn modelId="{0BD57957-B95A-4BA5-9FBA-62AB2D97562D}" type="presParOf" srcId="{D73EAA5C-8932-460B-9854-F461FB9EE063}" destId="{205272A4-2FCF-4142-AE45-C361A72B6C15}" srcOrd="0" destOrd="0" presId="urn:microsoft.com/office/officeart/2008/layout/AlternatingPictureBlocks"/>
    <dgm:cxn modelId="{FCFA1712-5159-480B-B338-DA9CE98328BC}" type="presParOf" srcId="{D73EAA5C-8932-460B-9854-F461FB9EE063}" destId="{DD197016-DD34-4107-B042-3D0E7922E2C4}" srcOrd="1" destOrd="0" presId="urn:microsoft.com/office/officeart/2008/layout/AlternatingPictureBlocks"/>
    <dgm:cxn modelId="{69A100FE-17F4-4961-82A9-8060BFC4A4AB}" type="presParOf" srcId="{A0587204-C31E-4EEC-8294-782DD9FD2FAD}" destId="{366A777C-BB83-4BE2-BDC6-A25BD292E530}" srcOrd="1" destOrd="0" presId="urn:microsoft.com/office/officeart/2008/layout/AlternatingPictureBlocks"/>
    <dgm:cxn modelId="{F41CE839-031C-45FD-8C95-9537B0004DC9}" type="presParOf" srcId="{A0587204-C31E-4EEC-8294-782DD9FD2FAD}" destId="{E10201EE-49D1-463F-AC97-74964157C868}" srcOrd="2" destOrd="0" presId="urn:microsoft.com/office/officeart/2008/layout/AlternatingPictureBlocks"/>
    <dgm:cxn modelId="{9D363640-897B-49AC-9041-BE50C6ACF790}" type="presParOf" srcId="{E10201EE-49D1-463F-AC97-74964157C868}" destId="{1674C5FC-4F9D-45AE-A809-1E9D7DFE268E}" srcOrd="0" destOrd="0" presId="urn:microsoft.com/office/officeart/2008/layout/AlternatingPictureBlocks"/>
    <dgm:cxn modelId="{2912E36F-49F7-4727-8BF5-DE778C0521C9}" type="presParOf" srcId="{E10201EE-49D1-463F-AC97-74964157C868}" destId="{E26BC389-A606-407B-8910-45E0956230A9}" srcOrd="1" destOrd="0" presId="urn:microsoft.com/office/officeart/2008/layout/AlternatingPictureBlocks"/>
    <dgm:cxn modelId="{7A259A0C-ABD6-4796-8328-8EE8F84D8146}" type="presParOf" srcId="{A0587204-C31E-4EEC-8294-782DD9FD2FAD}" destId="{95A45EF4-A67B-4048-85D0-529515C03E6B}" srcOrd="3" destOrd="0" presId="urn:microsoft.com/office/officeart/2008/layout/AlternatingPictureBlocks"/>
    <dgm:cxn modelId="{38700016-D7B4-4F7F-A695-F7B3013F7E68}" type="presParOf" srcId="{A0587204-C31E-4EEC-8294-782DD9FD2FAD}" destId="{7B377474-76E5-430E-9EC5-2FB617BBAA33}" srcOrd="4" destOrd="0" presId="urn:microsoft.com/office/officeart/2008/layout/AlternatingPictureBlocks"/>
    <dgm:cxn modelId="{3A517CA9-A534-4695-B603-B9E88A633B3C}" type="presParOf" srcId="{7B377474-76E5-430E-9EC5-2FB617BBAA33}" destId="{FFF6B313-CCA0-45F6-BA28-D7FDAF7DC30B}" srcOrd="0" destOrd="0" presId="urn:microsoft.com/office/officeart/2008/layout/AlternatingPictureBlocks"/>
    <dgm:cxn modelId="{242A5E9A-F4DF-4F98-9FC6-E62DEC7D204B}" type="presParOf" srcId="{7B377474-76E5-430E-9EC5-2FB617BBAA33}" destId="{AC1769A2-2BD8-42FA-B721-4A80900B645D}" srcOrd="1" destOrd="0" presId="urn:microsoft.com/office/officeart/2008/layout/AlternatingPictureBlocks"/>
    <dgm:cxn modelId="{A4B1EFD7-694C-4F47-BCC7-6EE33AE7106E}" type="presParOf" srcId="{A0587204-C31E-4EEC-8294-782DD9FD2FAD}" destId="{C8DC4D6D-18C3-40FA-9C2B-7E2AB137145E}" srcOrd="5" destOrd="0" presId="urn:microsoft.com/office/officeart/2008/layout/AlternatingPictureBlocks"/>
    <dgm:cxn modelId="{054747C1-8979-4BE8-B878-AEA53D5FE6E2}" type="presParOf" srcId="{A0587204-C31E-4EEC-8294-782DD9FD2FAD}" destId="{CCCDF19D-81D8-4017-9D62-100F2185E0FE}" srcOrd="6" destOrd="0" presId="urn:microsoft.com/office/officeart/2008/layout/AlternatingPictureBlocks"/>
    <dgm:cxn modelId="{34AC2572-D920-4A89-B34D-D0C66801E97A}" type="presParOf" srcId="{CCCDF19D-81D8-4017-9D62-100F2185E0FE}" destId="{4B1AD42D-E976-4630-8936-9C6CC4BE257F}" srcOrd="0" destOrd="0" presId="urn:microsoft.com/office/officeart/2008/layout/AlternatingPictureBlocks"/>
    <dgm:cxn modelId="{A0641A5F-C632-462B-82E8-9CB6BCC6139C}" type="presParOf" srcId="{CCCDF19D-81D8-4017-9D62-100F2185E0FE}" destId="{1289D71F-0F0E-446C-8051-4EF50E8B970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9B08E8-23E0-42F6-88EE-7EB1A025B1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B5538F-DEFD-424C-B603-ECA516484803}">
      <dgm:prSet/>
      <dgm:spPr/>
      <dgm:t>
        <a:bodyPr/>
        <a:lstStyle/>
        <a:p>
          <a:pPr rtl="0"/>
          <a:r>
            <a:rPr lang="uk-UA" b="1" dirty="0" smtClean="0"/>
            <a:t>У першому розділі розкриваються основні теоретичні положення, проблеми, що існують стосовно питань, які досліджуються, огляд літератури. Огляд літератури, патентний пошук має забезпечуватися за допомогою спеціалізованих порталів доступу до наукових видань AGORA, </a:t>
          </a:r>
          <a:r>
            <a:rPr lang="ru-RU" b="1" dirty="0" smtClean="0"/>
            <a:t>EBSCO</a:t>
          </a:r>
          <a:r>
            <a:rPr lang="uk-UA" b="1" dirty="0" smtClean="0"/>
            <a:t>, </a:t>
          </a:r>
          <a:r>
            <a:rPr lang="en-US" b="1" dirty="0" smtClean="0"/>
            <a:t>DOAJ</a:t>
          </a:r>
          <a:r>
            <a:rPr lang="uk-UA" b="1" dirty="0" smtClean="0"/>
            <a:t>.</a:t>
          </a:r>
          <a:r>
            <a:rPr lang="uk-UA" b="1" i="1" dirty="0" smtClean="0"/>
            <a:t> </a:t>
          </a:r>
          <a:r>
            <a:rPr lang="uk-UA" b="1" dirty="0" smtClean="0"/>
            <a:t>Загальний обсяг огляду літератури не повинен перевищувати 20 відсотків обсягу основної частини магістерської роботи. </a:t>
          </a:r>
          <a:endParaRPr lang="uk-UA" dirty="0"/>
        </a:p>
      </dgm:t>
    </dgm:pt>
    <dgm:pt modelId="{C886C5F4-3BCF-4122-8919-19E9BD8BC68E}" type="parTrans" cxnId="{DDBECE96-2A33-445E-ACA1-02EFE5588CF2}">
      <dgm:prSet/>
      <dgm:spPr/>
      <dgm:t>
        <a:bodyPr/>
        <a:lstStyle/>
        <a:p>
          <a:endParaRPr lang="uk-UA"/>
        </a:p>
      </dgm:t>
    </dgm:pt>
    <dgm:pt modelId="{F2CF5517-A8AE-4B4A-A2A4-05F8AF867BE8}" type="sibTrans" cxnId="{DDBECE96-2A33-445E-ACA1-02EFE5588CF2}">
      <dgm:prSet/>
      <dgm:spPr/>
      <dgm:t>
        <a:bodyPr/>
        <a:lstStyle/>
        <a:p>
          <a:endParaRPr lang="uk-UA"/>
        </a:p>
      </dgm:t>
    </dgm:pt>
    <dgm:pt modelId="{E7D0C3D4-520D-400A-AF3E-E0B04F3F5C4F}" type="pres">
      <dgm:prSet presAssocID="{499B08E8-23E0-42F6-88EE-7EB1A025B16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761323-0CCC-4E45-BFCF-3C16D92F157A}" type="pres">
      <dgm:prSet presAssocID="{499B08E8-23E0-42F6-88EE-7EB1A025B163}" presName="arrow" presStyleLbl="bgShp" presStyleIdx="0" presStyleCnt="1" custScaleX="117499" custLinFactNeighborX="-74" custLinFactNeighborY="-8851"/>
      <dgm:spPr/>
    </dgm:pt>
    <dgm:pt modelId="{3AC78671-1BBA-4557-AA1A-CEF1E507566F}" type="pres">
      <dgm:prSet presAssocID="{499B08E8-23E0-42F6-88EE-7EB1A025B163}" presName="linearProcess" presStyleCnt="0"/>
      <dgm:spPr/>
    </dgm:pt>
    <dgm:pt modelId="{AA0E3F95-7B63-4454-B96E-162CCEB36877}" type="pres">
      <dgm:prSet presAssocID="{88B5538F-DEFD-424C-B603-ECA516484803}" presName="textNode" presStyleLbl="node1" presStyleIdx="0" presStyleCnt="1" custScaleX="116253" custScaleY="118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DBECE96-2A33-445E-ACA1-02EFE5588CF2}" srcId="{499B08E8-23E0-42F6-88EE-7EB1A025B163}" destId="{88B5538F-DEFD-424C-B603-ECA516484803}" srcOrd="0" destOrd="0" parTransId="{C886C5F4-3BCF-4122-8919-19E9BD8BC68E}" sibTransId="{F2CF5517-A8AE-4B4A-A2A4-05F8AF867BE8}"/>
    <dgm:cxn modelId="{A82127B2-2772-4B5E-AC91-30572E5820AF}" type="presOf" srcId="{88B5538F-DEFD-424C-B603-ECA516484803}" destId="{AA0E3F95-7B63-4454-B96E-162CCEB36877}" srcOrd="0" destOrd="0" presId="urn:microsoft.com/office/officeart/2005/8/layout/hProcess9"/>
    <dgm:cxn modelId="{AE549EC8-B2A7-46DF-9365-49448DF39FC8}" type="presOf" srcId="{499B08E8-23E0-42F6-88EE-7EB1A025B163}" destId="{E7D0C3D4-520D-400A-AF3E-E0B04F3F5C4F}" srcOrd="0" destOrd="0" presId="urn:microsoft.com/office/officeart/2005/8/layout/hProcess9"/>
    <dgm:cxn modelId="{510ED541-1519-40A3-8325-81515416160E}" type="presParOf" srcId="{E7D0C3D4-520D-400A-AF3E-E0B04F3F5C4F}" destId="{04761323-0CCC-4E45-BFCF-3C16D92F157A}" srcOrd="0" destOrd="0" presId="urn:microsoft.com/office/officeart/2005/8/layout/hProcess9"/>
    <dgm:cxn modelId="{DB401E53-F517-4758-A334-DD4FEB375033}" type="presParOf" srcId="{E7D0C3D4-520D-400A-AF3E-E0B04F3F5C4F}" destId="{3AC78671-1BBA-4557-AA1A-CEF1E507566F}" srcOrd="1" destOrd="0" presId="urn:microsoft.com/office/officeart/2005/8/layout/hProcess9"/>
    <dgm:cxn modelId="{1E12265C-7879-406D-9CA1-4DAE2469B606}" type="presParOf" srcId="{3AC78671-1BBA-4557-AA1A-CEF1E507566F}" destId="{AA0E3F95-7B63-4454-B96E-162CCEB3687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ADF6144-8D5B-415B-939E-1424448EF4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9CB2096-0C4E-4263-95E1-E47E654A1198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У другому розділі </a:t>
          </a:r>
          <a:r>
            <a:rPr lang="uk-UA" b="1" dirty="0" smtClean="0"/>
            <a:t>обґрунтовується вибір напряму досліджень, наводяться методи вирішення задач, розробляється загальна методика проведення дослідження. </a:t>
          </a:r>
          <a:endParaRPr lang="uk-UA" dirty="0"/>
        </a:p>
      </dgm:t>
    </dgm:pt>
    <dgm:pt modelId="{7C705C7E-959D-458F-8EDE-FF5AB76D0B96}" type="parTrans" cxnId="{57FD76A1-B578-4774-AD70-564815F9921D}">
      <dgm:prSet/>
      <dgm:spPr/>
      <dgm:t>
        <a:bodyPr/>
        <a:lstStyle/>
        <a:p>
          <a:endParaRPr lang="uk-UA"/>
        </a:p>
      </dgm:t>
    </dgm:pt>
    <dgm:pt modelId="{A9FD83AB-E18E-4125-A593-E8C4A0A089EE}" type="sibTrans" cxnId="{57FD76A1-B578-4774-AD70-564815F9921D}">
      <dgm:prSet/>
      <dgm:spPr/>
      <dgm:t>
        <a:bodyPr/>
        <a:lstStyle/>
        <a:p>
          <a:endParaRPr lang="uk-UA"/>
        </a:p>
      </dgm:t>
    </dgm:pt>
    <dgm:pt modelId="{56ADA838-0B7C-4218-9E0E-70F124FF8435}" type="pres">
      <dgm:prSet presAssocID="{9ADF6144-8D5B-415B-939E-1424448EF490}" presName="CompostProcess" presStyleCnt="0">
        <dgm:presLayoutVars>
          <dgm:dir/>
          <dgm:resizeHandles val="exact"/>
        </dgm:presLayoutVars>
      </dgm:prSet>
      <dgm:spPr/>
    </dgm:pt>
    <dgm:pt modelId="{B808FFE2-F2AA-474F-8876-007612E3EED0}" type="pres">
      <dgm:prSet presAssocID="{9ADF6144-8D5B-415B-939E-1424448EF490}" presName="arrow" presStyleLbl="bgShp" presStyleIdx="0" presStyleCnt="1"/>
      <dgm:spPr/>
    </dgm:pt>
    <dgm:pt modelId="{AFC41A26-12DD-4205-8DD8-5F3A74849A0D}" type="pres">
      <dgm:prSet presAssocID="{9ADF6144-8D5B-415B-939E-1424448EF490}" presName="linearProcess" presStyleCnt="0"/>
      <dgm:spPr/>
    </dgm:pt>
    <dgm:pt modelId="{44F1565F-6B8B-4EBF-A084-F9D17EB7A33E}" type="pres">
      <dgm:prSet presAssocID="{49CB2096-0C4E-4263-95E1-E47E654A1198}" presName="textNode" presStyleLbl="node1" presStyleIdx="0" presStyleCnt="1" custLinFactNeighborX="-3838" custLinFactNeighborY="118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7FD76A1-B578-4774-AD70-564815F9921D}" srcId="{9ADF6144-8D5B-415B-939E-1424448EF490}" destId="{49CB2096-0C4E-4263-95E1-E47E654A1198}" srcOrd="0" destOrd="0" parTransId="{7C705C7E-959D-458F-8EDE-FF5AB76D0B96}" sibTransId="{A9FD83AB-E18E-4125-A593-E8C4A0A089EE}"/>
    <dgm:cxn modelId="{1BAAC464-A439-4ED1-9C08-3ABD7DA27C0E}" type="presOf" srcId="{49CB2096-0C4E-4263-95E1-E47E654A1198}" destId="{44F1565F-6B8B-4EBF-A084-F9D17EB7A33E}" srcOrd="0" destOrd="0" presId="urn:microsoft.com/office/officeart/2005/8/layout/hProcess9"/>
    <dgm:cxn modelId="{5F0D7598-0426-41D2-A9B9-C7859401D48B}" type="presOf" srcId="{9ADF6144-8D5B-415B-939E-1424448EF490}" destId="{56ADA838-0B7C-4218-9E0E-70F124FF8435}" srcOrd="0" destOrd="0" presId="urn:microsoft.com/office/officeart/2005/8/layout/hProcess9"/>
    <dgm:cxn modelId="{A346ECC8-040F-4048-9297-1259E8A938C6}" type="presParOf" srcId="{56ADA838-0B7C-4218-9E0E-70F124FF8435}" destId="{B808FFE2-F2AA-474F-8876-007612E3EED0}" srcOrd="0" destOrd="0" presId="urn:microsoft.com/office/officeart/2005/8/layout/hProcess9"/>
    <dgm:cxn modelId="{EEA9AD78-3BB7-419A-9550-D836897602AB}" type="presParOf" srcId="{56ADA838-0B7C-4218-9E0E-70F124FF8435}" destId="{AFC41A26-12DD-4205-8DD8-5F3A74849A0D}" srcOrd="1" destOrd="0" presId="urn:microsoft.com/office/officeart/2005/8/layout/hProcess9"/>
    <dgm:cxn modelId="{4962B15C-3957-45C0-8015-4A829329D9F8}" type="presParOf" srcId="{AFC41A26-12DD-4205-8DD8-5F3A74849A0D}" destId="{44F1565F-6B8B-4EBF-A084-F9D17EB7A33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256D511-BAA3-417C-B15D-06645815CF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B2D7CB-5E64-4AE5-9B39-07FFF34CE339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У наступних розділах </a:t>
          </a:r>
          <a:r>
            <a:rPr lang="uk-UA" b="1" dirty="0" smtClean="0"/>
            <a:t>наводяться результати досліджень із зазначенням нового, що вносить автор у розробку проблеми. Оцінюється повнота вирішення поставлених задач, достовірність отриманих результатів (характеристик, параметрів), порівняння їх з аналогічними результатами вітчизняних і зарубіжних авторів. Обробка отриманої інформації виконується з використанням прикладного програмного забезпечення (Excel, статистичні пакети, ГІС тощо).</a:t>
          </a:r>
          <a:endParaRPr lang="uk-UA" dirty="0"/>
        </a:p>
      </dgm:t>
    </dgm:pt>
    <dgm:pt modelId="{3AC3D3C0-931B-48A4-B1F0-1683C31270C2}" type="parTrans" cxnId="{7CAE182D-97E7-4BED-85D9-36AEFDC31E60}">
      <dgm:prSet/>
      <dgm:spPr/>
      <dgm:t>
        <a:bodyPr/>
        <a:lstStyle/>
        <a:p>
          <a:endParaRPr lang="uk-UA"/>
        </a:p>
      </dgm:t>
    </dgm:pt>
    <dgm:pt modelId="{D41BAB23-9E78-4855-89DA-206E41094C19}" type="sibTrans" cxnId="{7CAE182D-97E7-4BED-85D9-36AEFDC31E60}">
      <dgm:prSet/>
      <dgm:spPr/>
      <dgm:t>
        <a:bodyPr/>
        <a:lstStyle/>
        <a:p>
          <a:endParaRPr lang="uk-UA"/>
        </a:p>
      </dgm:t>
    </dgm:pt>
    <dgm:pt modelId="{E22B591B-0AC9-441F-BF58-25D9DB4FF0B0}" type="pres">
      <dgm:prSet presAssocID="{9256D511-BAA3-417C-B15D-06645815CFDB}" presName="CompostProcess" presStyleCnt="0">
        <dgm:presLayoutVars>
          <dgm:dir/>
          <dgm:resizeHandles val="exact"/>
        </dgm:presLayoutVars>
      </dgm:prSet>
      <dgm:spPr/>
    </dgm:pt>
    <dgm:pt modelId="{65EEF0C7-DBE3-4B00-A64D-240A55CD8A9B}" type="pres">
      <dgm:prSet presAssocID="{9256D511-BAA3-417C-B15D-06645815CFDB}" presName="arrow" presStyleLbl="bgShp" presStyleIdx="0" presStyleCnt="1" custScaleX="117647"/>
      <dgm:spPr/>
    </dgm:pt>
    <dgm:pt modelId="{D72F563D-61DF-4D31-9413-EA4D6BA6BE3F}" type="pres">
      <dgm:prSet presAssocID="{9256D511-BAA3-417C-B15D-06645815CFDB}" presName="linearProcess" presStyleCnt="0"/>
      <dgm:spPr/>
    </dgm:pt>
    <dgm:pt modelId="{B037259F-0E47-45E8-A1BC-D793A1C7668A}" type="pres">
      <dgm:prSet presAssocID="{FFB2D7CB-5E64-4AE5-9B39-07FFF34CE339}" presName="textNode" presStyleLbl="node1" presStyleIdx="0" presStyleCnt="1" custScaleY="1820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F107C58-729C-48D2-9BFB-808CCF0E59FE}" type="presOf" srcId="{FFB2D7CB-5E64-4AE5-9B39-07FFF34CE339}" destId="{B037259F-0E47-45E8-A1BC-D793A1C7668A}" srcOrd="0" destOrd="0" presId="urn:microsoft.com/office/officeart/2005/8/layout/hProcess9"/>
    <dgm:cxn modelId="{32DCEA3D-2A2F-4616-B52E-11E438F53F94}" type="presOf" srcId="{9256D511-BAA3-417C-B15D-06645815CFDB}" destId="{E22B591B-0AC9-441F-BF58-25D9DB4FF0B0}" srcOrd="0" destOrd="0" presId="urn:microsoft.com/office/officeart/2005/8/layout/hProcess9"/>
    <dgm:cxn modelId="{7CAE182D-97E7-4BED-85D9-36AEFDC31E60}" srcId="{9256D511-BAA3-417C-B15D-06645815CFDB}" destId="{FFB2D7CB-5E64-4AE5-9B39-07FFF34CE339}" srcOrd="0" destOrd="0" parTransId="{3AC3D3C0-931B-48A4-B1F0-1683C31270C2}" sibTransId="{D41BAB23-9E78-4855-89DA-206E41094C19}"/>
    <dgm:cxn modelId="{DFCED3DE-5166-4F56-9404-2C4CABF70E22}" type="presParOf" srcId="{E22B591B-0AC9-441F-BF58-25D9DB4FF0B0}" destId="{65EEF0C7-DBE3-4B00-A64D-240A55CD8A9B}" srcOrd="0" destOrd="0" presId="urn:microsoft.com/office/officeart/2005/8/layout/hProcess9"/>
    <dgm:cxn modelId="{FB9F7789-FAFE-43CA-9FB0-A4AA08EF492A}" type="presParOf" srcId="{E22B591B-0AC9-441F-BF58-25D9DB4FF0B0}" destId="{D72F563D-61DF-4D31-9413-EA4D6BA6BE3F}" srcOrd="1" destOrd="0" presId="urn:microsoft.com/office/officeart/2005/8/layout/hProcess9"/>
    <dgm:cxn modelId="{3C5BB2F5-C1A9-439F-8934-B0EA652329B9}" type="presParOf" srcId="{D72F563D-61DF-4D31-9413-EA4D6BA6BE3F}" destId="{B037259F-0E47-45E8-A1BC-D793A1C7668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CB7B96-B6A0-4536-A749-97306EEEE8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D1C737-A059-4E6F-A7AE-27A0943AE202}">
      <dgm:prSet/>
      <dgm:spPr/>
      <dgm:t>
        <a:bodyPr/>
        <a:lstStyle/>
        <a:p>
          <a:pPr rtl="0"/>
          <a:r>
            <a:rPr lang="uk-UA" b="1" smtClean="0"/>
            <a:t>За результатами дослідження після кожного розділу слід зробити висновки в контексті завдань, які розглядалися в його підрозділах.</a:t>
          </a:r>
          <a:endParaRPr lang="uk-UA"/>
        </a:p>
      </dgm:t>
    </dgm:pt>
    <dgm:pt modelId="{33EFEB85-CDD6-43D5-A903-64E58307741E}" type="parTrans" cxnId="{7D8F8358-A8B3-40DD-A8D7-58AE20512B2E}">
      <dgm:prSet/>
      <dgm:spPr/>
      <dgm:t>
        <a:bodyPr/>
        <a:lstStyle/>
        <a:p>
          <a:endParaRPr lang="uk-UA"/>
        </a:p>
      </dgm:t>
    </dgm:pt>
    <dgm:pt modelId="{B483D3B0-FA84-48B3-BEC4-722DCAF84071}" type="sibTrans" cxnId="{7D8F8358-A8B3-40DD-A8D7-58AE20512B2E}">
      <dgm:prSet/>
      <dgm:spPr/>
      <dgm:t>
        <a:bodyPr/>
        <a:lstStyle/>
        <a:p>
          <a:endParaRPr lang="uk-UA"/>
        </a:p>
      </dgm:t>
    </dgm:pt>
    <dgm:pt modelId="{8454EAC7-9273-415A-948C-AE078CA5BC45}">
      <dgm:prSet/>
      <dgm:spPr/>
      <dgm:t>
        <a:bodyPr/>
        <a:lstStyle/>
        <a:p>
          <a:pPr rtl="0"/>
          <a:r>
            <a:rPr lang="uk-UA" b="1" smtClean="0"/>
            <a:t>У висновках наводяться наукові та практичні результати, отримані в процесі проведеного дослідження, формулюються розв’язані наукові проблеми та їх значення для науки і практики, наводяться висновки і рекомендації щодо наукового та практичного використання здобутих результатів. </a:t>
          </a:r>
          <a:endParaRPr lang="uk-UA"/>
        </a:p>
      </dgm:t>
    </dgm:pt>
    <dgm:pt modelId="{FA423B48-BCD9-4D09-A8B3-40C728F69E50}" type="parTrans" cxnId="{DFE7A72B-0EC0-4ABA-A86C-03B1C3DEEDB6}">
      <dgm:prSet/>
      <dgm:spPr/>
      <dgm:t>
        <a:bodyPr/>
        <a:lstStyle/>
        <a:p>
          <a:endParaRPr lang="uk-UA"/>
        </a:p>
      </dgm:t>
    </dgm:pt>
    <dgm:pt modelId="{07AEA3EF-2406-40F6-B1F7-3CA66FD3AE15}" type="sibTrans" cxnId="{DFE7A72B-0EC0-4ABA-A86C-03B1C3DEEDB6}">
      <dgm:prSet/>
      <dgm:spPr/>
      <dgm:t>
        <a:bodyPr/>
        <a:lstStyle/>
        <a:p>
          <a:endParaRPr lang="uk-UA"/>
        </a:p>
      </dgm:t>
    </dgm:pt>
    <dgm:pt modelId="{C4B543A1-8F68-47C9-802A-1CC0F42E85BC}">
      <dgm:prSet/>
      <dgm:spPr/>
      <dgm:t>
        <a:bodyPr/>
        <a:lstStyle/>
        <a:p>
          <a:pPr rtl="0"/>
          <a:r>
            <a:rPr lang="uk-UA" b="1" smtClean="0"/>
            <a:t>Список використаних джерел містить наукові праці стосовно предмету дослідження та інші інформаційні документи, на які обов’язково мусять бути посилання в тексті магістерської роботи.</a:t>
          </a:r>
          <a:endParaRPr lang="uk-UA"/>
        </a:p>
      </dgm:t>
    </dgm:pt>
    <dgm:pt modelId="{AE7FC89F-0D93-4B95-82F2-DD4F21304C6B}" type="parTrans" cxnId="{2E5A3A82-2A41-40D9-9CF0-A4C21A9E00D5}">
      <dgm:prSet/>
      <dgm:spPr/>
      <dgm:t>
        <a:bodyPr/>
        <a:lstStyle/>
        <a:p>
          <a:endParaRPr lang="uk-UA"/>
        </a:p>
      </dgm:t>
    </dgm:pt>
    <dgm:pt modelId="{D31FB0D6-7786-4614-8559-EFF25390576F}" type="sibTrans" cxnId="{2E5A3A82-2A41-40D9-9CF0-A4C21A9E00D5}">
      <dgm:prSet/>
      <dgm:spPr/>
      <dgm:t>
        <a:bodyPr/>
        <a:lstStyle/>
        <a:p>
          <a:endParaRPr lang="uk-UA"/>
        </a:p>
      </dgm:t>
    </dgm:pt>
    <dgm:pt modelId="{B3074346-1784-4CC3-96BB-47C83B0FBC81}" type="pres">
      <dgm:prSet presAssocID="{7ACB7B96-B6A0-4536-A749-97306EEEE8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0534D19-C3FD-4D04-A2CF-3E56A8461EA0}" type="pres">
      <dgm:prSet presAssocID="{21D1C737-A059-4E6F-A7AE-27A0943AE202}" presName="hierRoot1" presStyleCnt="0"/>
      <dgm:spPr/>
    </dgm:pt>
    <dgm:pt modelId="{E6C446FD-169B-4561-B612-5BE780465C27}" type="pres">
      <dgm:prSet presAssocID="{21D1C737-A059-4E6F-A7AE-27A0943AE202}" presName="composite" presStyleCnt="0"/>
      <dgm:spPr/>
    </dgm:pt>
    <dgm:pt modelId="{4A348FCA-F800-4492-A887-AD790042132F}" type="pres">
      <dgm:prSet presAssocID="{21D1C737-A059-4E6F-A7AE-27A0943AE202}" presName="background" presStyleLbl="node0" presStyleIdx="0" presStyleCnt="3"/>
      <dgm:spPr/>
    </dgm:pt>
    <dgm:pt modelId="{C3A96B5E-A458-4BC5-B5C9-1A620A5666E5}" type="pres">
      <dgm:prSet presAssocID="{21D1C737-A059-4E6F-A7AE-27A0943AE202}" presName="text" presStyleLbl="fgAcc0" presStyleIdx="0" presStyleCnt="3" custScaleX="113968" custLinFactNeighborX="94990" custLinFactNeighborY="-807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739F147-19AE-48CF-9266-9B2E33BC33B3}" type="pres">
      <dgm:prSet presAssocID="{21D1C737-A059-4E6F-A7AE-27A0943AE202}" presName="hierChild2" presStyleCnt="0"/>
      <dgm:spPr/>
    </dgm:pt>
    <dgm:pt modelId="{3AC6980E-F007-4C88-AD94-523726C547E6}" type="pres">
      <dgm:prSet presAssocID="{8454EAC7-9273-415A-948C-AE078CA5BC45}" presName="hierRoot1" presStyleCnt="0"/>
      <dgm:spPr/>
    </dgm:pt>
    <dgm:pt modelId="{05C7F77E-224B-4707-9839-01C78A05934F}" type="pres">
      <dgm:prSet presAssocID="{8454EAC7-9273-415A-948C-AE078CA5BC45}" presName="composite" presStyleCnt="0"/>
      <dgm:spPr/>
    </dgm:pt>
    <dgm:pt modelId="{02A879CD-AFF2-4881-AB32-18D6974B357E}" type="pres">
      <dgm:prSet presAssocID="{8454EAC7-9273-415A-948C-AE078CA5BC45}" presName="background" presStyleLbl="node0" presStyleIdx="1" presStyleCnt="3"/>
      <dgm:spPr/>
    </dgm:pt>
    <dgm:pt modelId="{02276533-F638-41F4-8CD7-AF11E5FE7B16}" type="pres">
      <dgm:prSet presAssocID="{8454EAC7-9273-415A-948C-AE078CA5BC45}" presName="text" presStyleLbl="fgAcc0" presStyleIdx="1" presStyleCnt="3" custLinFactNeighborX="-91532" custLinFactNeighborY="716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21B2B6-6868-4518-9868-F7133FDD11A3}" type="pres">
      <dgm:prSet presAssocID="{8454EAC7-9273-415A-948C-AE078CA5BC45}" presName="hierChild2" presStyleCnt="0"/>
      <dgm:spPr/>
    </dgm:pt>
    <dgm:pt modelId="{09EAC9E0-5351-4283-B5F0-66573BFD9B69}" type="pres">
      <dgm:prSet presAssocID="{C4B543A1-8F68-47C9-802A-1CC0F42E85BC}" presName="hierRoot1" presStyleCnt="0"/>
      <dgm:spPr/>
    </dgm:pt>
    <dgm:pt modelId="{6E496797-DA8C-4EBD-BC5E-1F1B872E7FD1}" type="pres">
      <dgm:prSet presAssocID="{C4B543A1-8F68-47C9-802A-1CC0F42E85BC}" presName="composite" presStyleCnt="0"/>
      <dgm:spPr/>
    </dgm:pt>
    <dgm:pt modelId="{595B10C3-041F-4788-8A9B-9CF5B2E2CAE4}" type="pres">
      <dgm:prSet presAssocID="{C4B543A1-8F68-47C9-802A-1CC0F42E85BC}" presName="background" presStyleLbl="node0" presStyleIdx="2" presStyleCnt="3"/>
      <dgm:spPr/>
    </dgm:pt>
    <dgm:pt modelId="{39EEA2EE-4FF4-4667-94AC-72095A9A5BEF}" type="pres">
      <dgm:prSet presAssocID="{C4B543A1-8F68-47C9-802A-1CC0F42E85BC}" presName="text" presStyleLbl="fgAcc0" presStyleIdx="2" presStyleCnt="3" custLinFactNeighborX="-52528" custLinFactNeighborY="8381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9D979F-6FB6-4B2E-90AA-E9F778AB80DB}" type="pres">
      <dgm:prSet presAssocID="{C4B543A1-8F68-47C9-802A-1CC0F42E85BC}" presName="hierChild2" presStyleCnt="0"/>
      <dgm:spPr/>
    </dgm:pt>
  </dgm:ptLst>
  <dgm:cxnLst>
    <dgm:cxn modelId="{7D8F8358-A8B3-40DD-A8D7-58AE20512B2E}" srcId="{7ACB7B96-B6A0-4536-A749-97306EEEE84E}" destId="{21D1C737-A059-4E6F-A7AE-27A0943AE202}" srcOrd="0" destOrd="0" parTransId="{33EFEB85-CDD6-43D5-A903-64E58307741E}" sibTransId="{B483D3B0-FA84-48B3-BEC4-722DCAF84071}"/>
    <dgm:cxn modelId="{367C93EB-6B65-4DA4-86FE-59F71816F2BE}" type="presOf" srcId="{21D1C737-A059-4E6F-A7AE-27A0943AE202}" destId="{C3A96B5E-A458-4BC5-B5C9-1A620A5666E5}" srcOrd="0" destOrd="0" presId="urn:microsoft.com/office/officeart/2005/8/layout/hierarchy1"/>
    <dgm:cxn modelId="{2E5A3A82-2A41-40D9-9CF0-A4C21A9E00D5}" srcId="{7ACB7B96-B6A0-4536-A749-97306EEEE84E}" destId="{C4B543A1-8F68-47C9-802A-1CC0F42E85BC}" srcOrd="2" destOrd="0" parTransId="{AE7FC89F-0D93-4B95-82F2-DD4F21304C6B}" sibTransId="{D31FB0D6-7786-4614-8559-EFF25390576F}"/>
    <dgm:cxn modelId="{DFE7A72B-0EC0-4ABA-A86C-03B1C3DEEDB6}" srcId="{7ACB7B96-B6A0-4536-A749-97306EEEE84E}" destId="{8454EAC7-9273-415A-948C-AE078CA5BC45}" srcOrd="1" destOrd="0" parTransId="{FA423B48-BCD9-4D09-A8B3-40C728F69E50}" sibTransId="{07AEA3EF-2406-40F6-B1F7-3CA66FD3AE15}"/>
    <dgm:cxn modelId="{94B02056-F796-415E-9534-FB556E2EFEB0}" type="presOf" srcId="{8454EAC7-9273-415A-948C-AE078CA5BC45}" destId="{02276533-F638-41F4-8CD7-AF11E5FE7B16}" srcOrd="0" destOrd="0" presId="urn:microsoft.com/office/officeart/2005/8/layout/hierarchy1"/>
    <dgm:cxn modelId="{195D4A05-1382-46F9-B3E8-B5E99CB43F14}" type="presOf" srcId="{C4B543A1-8F68-47C9-802A-1CC0F42E85BC}" destId="{39EEA2EE-4FF4-4667-94AC-72095A9A5BEF}" srcOrd="0" destOrd="0" presId="urn:microsoft.com/office/officeart/2005/8/layout/hierarchy1"/>
    <dgm:cxn modelId="{4A3928DD-6D34-4646-915D-F8744A3EC95E}" type="presOf" srcId="{7ACB7B96-B6A0-4536-A749-97306EEEE84E}" destId="{B3074346-1784-4CC3-96BB-47C83B0FBC81}" srcOrd="0" destOrd="0" presId="urn:microsoft.com/office/officeart/2005/8/layout/hierarchy1"/>
    <dgm:cxn modelId="{BAD28509-9BDB-4CF0-9636-106F772BE1D4}" type="presParOf" srcId="{B3074346-1784-4CC3-96BB-47C83B0FBC81}" destId="{60534D19-C3FD-4D04-A2CF-3E56A8461EA0}" srcOrd="0" destOrd="0" presId="urn:microsoft.com/office/officeart/2005/8/layout/hierarchy1"/>
    <dgm:cxn modelId="{6A9D655B-7D6C-44D5-9060-3F2A1DD220CE}" type="presParOf" srcId="{60534D19-C3FD-4D04-A2CF-3E56A8461EA0}" destId="{E6C446FD-169B-4561-B612-5BE780465C27}" srcOrd="0" destOrd="0" presId="urn:microsoft.com/office/officeart/2005/8/layout/hierarchy1"/>
    <dgm:cxn modelId="{10D65509-9E7B-4350-913D-2432EDF2F697}" type="presParOf" srcId="{E6C446FD-169B-4561-B612-5BE780465C27}" destId="{4A348FCA-F800-4492-A887-AD790042132F}" srcOrd="0" destOrd="0" presId="urn:microsoft.com/office/officeart/2005/8/layout/hierarchy1"/>
    <dgm:cxn modelId="{88D37C21-F445-4C58-9BCC-73A2F008143D}" type="presParOf" srcId="{E6C446FD-169B-4561-B612-5BE780465C27}" destId="{C3A96B5E-A458-4BC5-B5C9-1A620A5666E5}" srcOrd="1" destOrd="0" presId="urn:microsoft.com/office/officeart/2005/8/layout/hierarchy1"/>
    <dgm:cxn modelId="{0E0A3F1B-86C5-4446-8516-B60CFE45BBB1}" type="presParOf" srcId="{60534D19-C3FD-4D04-A2CF-3E56A8461EA0}" destId="{1739F147-19AE-48CF-9266-9B2E33BC33B3}" srcOrd="1" destOrd="0" presId="urn:microsoft.com/office/officeart/2005/8/layout/hierarchy1"/>
    <dgm:cxn modelId="{E47587F9-40C3-4A84-AD47-E3AA882A8E68}" type="presParOf" srcId="{B3074346-1784-4CC3-96BB-47C83B0FBC81}" destId="{3AC6980E-F007-4C88-AD94-523726C547E6}" srcOrd="1" destOrd="0" presId="urn:microsoft.com/office/officeart/2005/8/layout/hierarchy1"/>
    <dgm:cxn modelId="{86179256-A0F1-49B1-B268-BFDAC84AF01A}" type="presParOf" srcId="{3AC6980E-F007-4C88-AD94-523726C547E6}" destId="{05C7F77E-224B-4707-9839-01C78A05934F}" srcOrd="0" destOrd="0" presId="urn:microsoft.com/office/officeart/2005/8/layout/hierarchy1"/>
    <dgm:cxn modelId="{8758DD06-5B84-4AB8-ABA5-A5269A1F3B0A}" type="presParOf" srcId="{05C7F77E-224B-4707-9839-01C78A05934F}" destId="{02A879CD-AFF2-4881-AB32-18D6974B357E}" srcOrd="0" destOrd="0" presId="urn:microsoft.com/office/officeart/2005/8/layout/hierarchy1"/>
    <dgm:cxn modelId="{EE21D7CE-06E4-45EC-89B8-7344BCED062F}" type="presParOf" srcId="{05C7F77E-224B-4707-9839-01C78A05934F}" destId="{02276533-F638-41F4-8CD7-AF11E5FE7B16}" srcOrd="1" destOrd="0" presId="urn:microsoft.com/office/officeart/2005/8/layout/hierarchy1"/>
    <dgm:cxn modelId="{61430D3B-AACE-42A6-B3FB-8FB8697B99B6}" type="presParOf" srcId="{3AC6980E-F007-4C88-AD94-523726C547E6}" destId="{F821B2B6-6868-4518-9868-F7133FDD11A3}" srcOrd="1" destOrd="0" presId="urn:microsoft.com/office/officeart/2005/8/layout/hierarchy1"/>
    <dgm:cxn modelId="{D28149EA-18CA-484D-8C57-CD0FB68A4C30}" type="presParOf" srcId="{B3074346-1784-4CC3-96BB-47C83B0FBC81}" destId="{09EAC9E0-5351-4283-B5F0-66573BFD9B69}" srcOrd="2" destOrd="0" presId="urn:microsoft.com/office/officeart/2005/8/layout/hierarchy1"/>
    <dgm:cxn modelId="{15D4F207-139D-4BEB-AEBA-6E0C601900C9}" type="presParOf" srcId="{09EAC9E0-5351-4283-B5F0-66573BFD9B69}" destId="{6E496797-DA8C-4EBD-BC5E-1F1B872E7FD1}" srcOrd="0" destOrd="0" presId="urn:microsoft.com/office/officeart/2005/8/layout/hierarchy1"/>
    <dgm:cxn modelId="{44BA927B-F622-45FE-B21D-C04171E36015}" type="presParOf" srcId="{6E496797-DA8C-4EBD-BC5E-1F1B872E7FD1}" destId="{595B10C3-041F-4788-8A9B-9CF5B2E2CAE4}" srcOrd="0" destOrd="0" presId="urn:microsoft.com/office/officeart/2005/8/layout/hierarchy1"/>
    <dgm:cxn modelId="{3AF1E8DB-08A1-491C-BF61-7B2E4A4D51A9}" type="presParOf" srcId="{6E496797-DA8C-4EBD-BC5E-1F1B872E7FD1}" destId="{39EEA2EE-4FF4-4667-94AC-72095A9A5BEF}" srcOrd="1" destOrd="0" presId="urn:microsoft.com/office/officeart/2005/8/layout/hierarchy1"/>
    <dgm:cxn modelId="{4BCDA952-C8FE-4834-8B3A-874BFC7267AB}" type="presParOf" srcId="{09EAC9E0-5351-4283-B5F0-66573BFD9B69}" destId="{B99D979F-6FB6-4B2E-90AA-E9F778AB80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5CB55-E906-4EF5-8202-C34FA576ADA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2BD9FD-A03D-4249-8334-9F5BFE1AD38A}">
      <dgm:prSet/>
      <dgm:spPr/>
      <dgm:t>
        <a:bodyPr/>
        <a:lstStyle/>
        <a:p>
          <a:pPr rtl="0"/>
          <a:r>
            <a:rPr lang="ru-RU" b="1" i="1" smtClean="0"/>
            <a:t>Магістерська робота </a:t>
          </a:r>
          <a:r>
            <a:rPr lang="ru-RU" b="1" smtClean="0"/>
            <a:t>(дисертація) — це самостійна навчально- дослідна робота, що виконує кваліфікаційну функцію, тобто готується з метою прилюдного захисту й здобуття академічного звання магістра. Основне завдання її автора — продемонструвати рівень своєї наукової кваліфікації, вміння самостійно вести науковий пошук і вирішувати конкретні наукові завдання. </a:t>
          </a:r>
          <a:endParaRPr lang="uk-UA"/>
        </a:p>
      </dgm:t>
    </dgm:pt>
    <dgm:pt modelId="{45E010DB-3B47-4D1C-A838-E28798474B96}" type="parTrans" cxnId="{6DE825A2-5495-477F-8F61-D7A1F1AC94F5}">
      <dgm:prSet/>
      <dgm:spPr/>
      <dgm:t>
        <a:bodyPr/>
        <a:lstStyle/>
        <a:p>
          <a:endParaRPr lang="uk-UA"/>
        </a:p>
      </dgm:t>
    </dgm:pt>
    <dgm:pt modelId="{4FF43232-8EDA-4DD1-AA7A-B7BED179EEA3}" type="sibTrans" cxnId="{6DE825A2-5495-477F-8F61-D7A1F1AC94F5}">
      <dgm:prSet/>
      <dgm:spPr/>
      <dgm:t>
        <a:bodyPr/>
        <a:lstStyle/>
        <a:p>
          <a:endParaRPr lang="uk-UA"/>
        </a:p>
      </dgm:t>
    </dgm:pt>
    <dgm:pt modelId="{D531CD37-F919-40D3-9F06-7FE1C85B364F}">
      <dgm:prSet/>
      <dgm:spPr/>
      <dgm:t>
        <a:bodyPr/>
        <a:lstStyle/>
        <a:p>
          <a:pPr rtl="0"/>
          <a:r>
            <a:rPr lang="ru-RU" b="1" smtClean="0"/>
            <a:t>Магістерська робота, з одного боку, має узагальнюючий характер, оскільки є своєрідним підсумком підготовки магістра, а з іншого — є самостійним оригінальним навчально-науковим дослідженням студента, у роботі якого зацікавлені кафедри, факультет або інші установи, організації, за заявками яких можуть виконуватися магістерські роботи. </a:t>
          </a:r>
          <a:endParaRPr lang="uk-UA"/>
        </a:p>
      </dgm:t>
    </dgm:pt>
    <dgm:pt modelId="{BDA9682F-1A7E-4E3E-B9E2-9419ECED90CD}" type="parTrans" cxnId="{FDEA6F12-2A05-493E-8F94-A827E3E61513}">
      <dgm:prSet/>
      <dgm:spPr/>
      <dgm:t>
        <a:bodyPr/>
        <a:lstStyle/>
        <a:p>
          <a:endParaRPr lang="uk-UA"/>
        </a:p>
      </dgm:t>
    </dgm:pt>
    <dgm:pt modelId="{91B95EB9-8568-40A2-B0D6-90A642B97EB9}" type="sibTrans" cxnId="{FDEA6F12-2A05-493E-8F94-A827E3E61513}">
      <dgm:prSet/>
      <dgm:spPr/>
      <dgm:t>
        <a:bodyPr/>
        <a:lstStyle/>
        <a:p>
          <a:endParaRPr lang="uk-UA"/>
        </a:p>
      </dgm:t>
    </dgm:pt>
    <dgm:pt modelId="{6E853DF5-C788-44FE-AE54-E3127948B995}" type="pres">
      <dgm:prSet presAssocID="{1BB5CB55-E906-4EF5-8202-C34FA576AD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BCFB4E-C0CF-4EFB-9628-5BEC20F6A5C1}" type="pres">
      <dgm:prSet presAssocID="{1BB5CB55-E906-4EF5-8202-C34FA576ADAA}" presName="fgShape" presStyleLbl="fgShp" presStyleIdx="0" presStyleCnt="1"/>
      <dgm:spPr/>
    </dgm:pt>
    <dgm:pt modelId="{355B3760-42B6-43DC-9430-1FAC6414801D}" type="pres">
      <dgm:prSet presAssocID="{1BB5CB55-E906-4EF5-8202-C34FA576ADAA}" presName="linComp" presStyleCnt="0"/>
      <dgm:spPr/>
    </dgm:pt>
    <dgm:pt modelId="{9DDBC69C-E7EF-4DE0-84EE-E79FBF16B260}" type="pres">
      <dgm:prSet presAssocID="{AE2BD9FD-A03D-4249-8334-9F5BFE1AD38A}" presName="compNode" presStyleCnt="0"/>
      <dgm:spPr/>
    </dgm:pt>
    <dgm:pt modelId="{BD8E207D-B384-40A5-A2D9-1A25233F4FD3}" type="pres">
      <dgm:prSet presAssocID="{AE2BD9FD-A03D-4249-8334-9F5BFE1AD38A}" presName="bkgdShape" presStyleLbl="node1" presStyleIdx="0" presStyleCnt="2"/>
      <dgm:spPr/>
      <dgm:t>
        <a:bodyPr/>
        <a:lstStyle/>
        <a:p>
          <a:endParaRPr lang="uk-UA"/>
        </a:p>
      </dgm:t>
    </dgm:pt>
    <dgm:pt modelId="{E1DE038A-E366-4179-9E11-0D37030DD533}" type="pres">
      <dgm:prSet presAssocID="{AE2BD9FD-A03D-4249-8334-9F5BFE1AD38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0FD2D2-07AA-4054-A595-61DA1B149B08}" type="pres">
      <dgm:prSet presAssocID="{AE2BD9FD-A03D-4249-8334-9F5BFE1AD38A}" presName="invisiNode" presStyleLbl="node1" presStyleIdx="0" presStyleCnt="2"/>
      <dgm:spPr/>
    </dgm:pt>
    <dgm:pt modelId="{3AB3A890-C66E-4095-BC75-A16BDEF43A4B}" type="pres">
      <dgm:prSet presAssocID="{AE2BD9FD-A03D-4249-8334-9F5BFE1AD38A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AECF6DA-1392-477F-B9EE-C0AC38EC6CFE}" type="pres">
      <dgm:prSet presAssocID="{4FF43232-8EDA-4DD1-AA7A-B7BED179EEA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4E641AD-D000-4E93-BAF6-0A7B76E3AAA8}" type="pres">
      <dgm:prSet presAssocID="{D531CD37-F919-40D3-9F06-7FE1C85B364F}" presName="compNode" presStyleCnt="0"/>
      <dgm:spPr/>
    </dgm:pt>
    <dgm:pt modelId="{FD8929FF-EF7F-4463-BA49-FC29974AA595}" type="pres">
      <dgm:prSet presAssocID="{D531CD37-F919-40D3-9F06-7FE1C85B364F}" presName="bkgdShape" presStyleLbl="node1" presStyleIdx="1" presStyleCnt="2"/>
      <dgm:spPr/>
      <dgm:t>
        <a:bodyPr/>
        <a:lstStyle/>
        <a:p>
          <a:endParaRPr lang="uk-UA"/>
        </a:p>
      </dgm:t>
    </dgm:pt>
    <dgm:pt modelId="{83060A05-F147-4DD2-9BD7-499AB16E851D}" type="pres">
      <dgm:prSet presAssocID="{D531CD37-F919-40D3-9F06-7FE1C85B364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BBDA59-D312-4929-90B5-E3A0D2F73596}" type="pres">
      <dgm:prSet presAssocID="{D531CD37-F919-40D3-9F06-7FE1C85B364F}" presName="invisiNode" presStyleLbl="node1" presStyleIdx="1" presStyleCnt="2"/>
      <dgm:spPr/>
    </dgm:pt>
    <dgm:pt modelId="{40555614-75C7-4DD6-918B-F7F6B435A572}" type="pres">
      <dgm:prSet presAssocID="{D531CD37-F919-40D3-9F06-7FE1C85B364F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DE825A2-5495-477F-8F61-D7A1F1AC94F5}" srcId="{1BB5CB55-E906-4EF5-8202-C34FA576ADAA}" destId="{AE2BD9FD-A03D-4249-8334-9F5BFE1AD38A}" srcOrd="0" destOrd="0" parTransId="{45E010DB-3B47-4D1C-A838-E28798474B96}" sibTransId="{4FF43232-8EDA-4DD1-AA7A-B7BED179EEA3}"/>
    <dgm:cxn modelId="{FDEA6F12-2A05-493E-8F94-A827E3E61513}" srcId="{1BB5CB55-E906-4EF5-8202-C34FA576ADAA}" destId="{D531CD37-F919-40D3-9F06-7FE1C85B364F}" srcOrd="1" destOrd="0" parTransId="{BDA9682F-1A7E-4E3E-B9E2-9419ECED90CD}" sibTransId="{91B95EB9-8568-40A2-B0D6-90A642B97EB9}"/>
    <dgm:cxn modelId="{F0A0C8A5-ACA7-4289-9A99-850286FB2FA0}" type="presOf" srcId="{1BB5CB55-E906-4EF5-8202-C34FA576ADAA}" destId="{6E853DF5-C788-44FE-AE54-E3127948B995}" srcOrd="0" destOrd="0" presId="urn:microsoft.com/office/officeart/2005/8/layout/hList7"/>
    <dgm:cxn modelId="{B3F42E8C-52DB-425E-B44D-D97383497476}" type="presOf" srcId="{D531CD37-F919-40D3-9F06-7FE1C85B364F}" destId="{83060A05-F147-4DD2-9BD7-499AB16E851D}" srcOrd="1" destOrd="0" presId="urn:microsoft.com/office/officeart/2005/8/layout/hList7"/>
    <dgm:cxn modelId="{AF0DA143-9A61-4DC8-9CA8-0E5F80FAF9C6}" type="presOf" srcId="{AE2BD9FD-A03D-4249-8334-9F5BFE1AD38A}" destId="{BD8E207D-B384-40A5-A2D9-1A25233F4FD3}" srcOrd="0" destOrd="0" presId="urn:microsoft.com/office/officeart/2005/8/layout/hList7"/>
    <dgm:cxn modelId="{BD3EDB2A-7BFD-4426-840A-0D3D32938B3B}" type="presOf" srcId="{D531CD37-F919-40D3-9F06-7FE1C85B364F}" destId="{FD8929FF-EF7F-4463-BA49-FC29974AA595}" srcOrd="0" destOrd="0" presId="urn:microsoft.com/office/officeart/2005/8/layout/hList7"/>
    <dgm:cxn modelId="{B16A42BD-DCEE-4393-8C26-CE6BEA4D455E}" type="presOf" srcId="{AE2BD9FD-A03D-4249-8334-9F5BFE1AD38A}" destId="{E1DE038A-E366-4179-9E11-0D37030DD533}" srcOrd="1" destOrd="0" presId="urn:microsoft.com/office/officeart/2005/8/layout/hList7"/>
    <dgm:cxn modelId="{734C3F0E-80C5-478A-96BB-BFDD3096E76F}" type="presOf" srcId="{4FF43232-8EDA-4DD1-AA7A-B7BED179EEA3}" destId="{9AECF6DA-1392-477F-B9EE-C0AC38EC6CFE}" srcOrd="0" destOrd="0" presId="urn:microsoft.com/office/officeart/2005/8/layout/hList7"/>
    <dgm:cxn modelId="{BD55051F-048E-4D69-B737-86DFB668C5E9}" type="presParOf" srcId="{6E853DF5-C788-44FE-AE54-E3127948B995}" destId="{AABCFB4E-C0CF-4EFB-9628-5BEC20F6A5C1}" srcOrd="0" destOrd="0" presId="urn:microsoft.com/office/officeart/2005/8/layout/hList7"/>
    <dgm:cxn modelId="{712DE995-8EFA-4F75-9DD2-FBBC0DB5DBFA}" type="presParOf" srcId="{6E853DF5-C788-44FE-AE54-E3127948B995}" destId="{355B3760-42B6-43DC-9430-1FAC6414801D}" srcOrd="1" destOrd="0" presId="urn:microsoft.com/office/officeart/2005/8/layout/hList7"/>
    <dgm:cxn modelId="{7129649B-8C11-49EE-9532-69CCF8D4DA2F}" type="presParOf" srcId="{355B3760-42B6-43DC-9430-1FAC6414801D}" destId="{9DDBC69C-E7EF-4DE0-84EE-E79FBF16B260}" srcOrd="0" destOrd="0" presId="urn:microsoft.com/office/officeart/2005/8/layout/hList7"/>
    <dgm:cxn modelId="{987310FA-3D19-4EF4-9375-45CD62232BB3}" type="presParOf" srcId="{9DDBC69C-E7EF-4DE0-84EE-E79FBF16B260}" destId="{BD8E207D-B384-40A5-A2D9-1A25233F4FD3}" srcOrd="0" destOrd="0" presId="urn:microsoft.com/office/officeart/2005/8/layout/hList7"/>
    <dgm:cxn modelId="{8A81C21A-BF7E-442C-8936-109687A71ED5}" type="presParOf" srcId="{9DDBC69C-E7EF-4DE0-84EE-E79FBF16B260}" destId="{E1DE038A-E366-4179-9E11-0D37030DD533}" srcOrd="1" destOrd="0" presId="urn:microsoft.com/office/officeart/2005/8/layout/hList7"/>
    <dgm:cxn modelId="{1B34CD0B-3FB2-4FAA-BE83-7C4BCF3C0835}" type="presParOf" srcId="{9DDBC69C-E7EF-4DE0-84EE-E79FBF16B260}" destId="{EA0FD2D2-07AA-4054-A595-61DA1B149B08}" srcOrd="2" destOrd="0" presId="urn:microsoft.com/office/officeart/2005/8/layout/hList7"/>
    <dgm:cxn modelId="{350FEF74-FEFF-4318-ACBC-3EF5002AF6DE}" type="presParOf" srcId="{9DDBC69C-E7EF-4DE0-84EE-E79FBF16B260}" destId="{3AB3A890-C66E-4095-BC75-A16BDEF43A4B}" srcOrd="3" destOrd="0" presId="urn:microsoft.com/office/officeart/2005/8/layout/hList7"/>
    <dgm:cxn modelId="{D1D4A085-2352-4F20-94F3-14DEE65ED33C}" type="presParOf" srcId="{355B3760-42B6-43DC-9430-1FAC6414801D}" destId="{9AECF6DA-1392-477F-B9EE-C0AC38EC6CFE}" srcOrd="1" destOrd="0" presId="urn:microsoft.com/office/officeart/2005/8/layout/hList7"/>
    <dgm:cxn modelId="{B4D3F7B2-DC23-4B99-9270-C2F6DCF1E82D}" type="presParOf" srcId="{355B3760-42B6-43DC-9430-1FAC6414801D}" destId="{A4E641AD-D000-4E93-BAF6-0A7B76E3AAA8}" srcOrd="2" destOrd="0" presId="urn:microsoft.com/office/officeart/2005/8/layout/hList7"/>
    <dgm:cxn modelId="{0B26307C-0702-4EFC-ADAA-A08C19561729}" type="presParOf" srcId="{A4E641AD-D000-4E93-BAF6-0A7B76E3AAA8}" destId="{FD8929FF-EF7F-4463-BA49-FC29974AA595}" srcOrd="0" destOrd="0" presId="urn:microsoft.com/office/officeart/2005/8/layout/hList7"/>
    <dgm:cxn modelId="{E91BCFE8-871A-4C9A-BB5D-D8F704455FA9}" type="presParOf" srcId="{A4E641AD-D000-4E93-BAF6-0A7B76E3AAA8}" destId="{83060A05-F147-4DD2-9BD7-499AB16E851D}" srcOrd="1" destOrd="0" presId="urn:microsoft.com/office/officeart/2005/8/layout/hList7"/>
    <dgm:cxn modelId="{2CB25044-E48A-4EE4-85F8-7942D69BDB71}" type="presParOf" srcId="{A4E641AD-D000-4E93-BAF6-0A7B76E3AAA8}" destId="{47BBDA59-D312-4929-90B5-E3A0D2F73596}" srcOrd="2" destOrd="0" presId="urn:microsoft.com/office/officeart/2005/8/layout/hList7"/>
    <dgm:cxn modelId="{EDD12352-6DDF-4B24-99D8-94FC037C20C6}" type="presParOf" srcId="{A4E641AD-D000-4E93-BAF6-0A7B76E3AAA8}" destId="{40555614-75C7-4DD6-918B-F7F6B435A5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93B4D9-ABAF-4328-A5F8-70CC6523EC2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FE3F84D-5C47-430C-8AE2-A0593F94FF8F}">
      <dgm:prSet/>
      <dgm:spPr/>
      <dgm:t>
        <a:bodyPr/>
        <a:lstStyle/>
        <a:p>
          <a:pPr rtl="0"/>
          <a:r>
            <a:rPr lang="uk-UA" b="1" smtClean="0"/>
            <a:t>Загальний обсяг магістерської роботи – до 100 сторінок (не включаючи таблиць і рисунків, що займають окрему сторінку, списку використаних джерел та додатків).</a:t>
          </a:r>
          <a:endParaRPr lang="uk-UA"/>
        </a:p>
      </dgm:t>
    </dgm:pt>
    <dgm:pt modelId="{6333539B-AF5A-4F25-A5FB-780A604ACAC0}" type="parTrans" cxnId="{65368C67-76FE-4CCC-8BE1-C6D47D752534}">
      <dgm:prSet/>
      <dgm:spPr/>
      <dgm:t>
        <a:bodyPr/>
        <a:lstStyle/>
        <a:p>
          <a:endParaRPr lang="uk-UA"/>
        </a:p>
      </dgm:t>
    </dgm:pt>
    <dgm:pt modelId="{6B92DF47-CB84-4AC8-ADAB-D9E0EA6B08D9}" type="sibTrans" cxnId="{65368C67-76FE-4CCC-8BE1-C6D47D752534}">
      <dgm:prSet/>
      <dgm:spPr/>
      <dgm:t>
        <a:bodyPr/>
        <a:lstStyle/>
        <a:p>
          <a:endParaRPr lang="uk-UA"/>
        </a:p>
      </dgm:t>
    </dgm:pt>
    <dgm:pt modelId="{18F541D3-37B3-43B6-886F-46A493AD1612}">
      <dgm:prSet/>
      <dgm:spPr/>
      <dgm:t>
        <a:bodyPr/>
        <a:lstStyle/>
        <a:p>
          <a:pPr rtl="0"/>
          <a:r>
            <a:rPr lang="uk-UA" b="1" smtClean="0"/>
            <a:t>Загальні вимоги. Текст друкується на одному боці аркуша білого паперу формату А4 (210×297 мм), через півтора інтервали – з використанням шрифту текстового редактора Word – Times New Roman, 14-й кегль. За необхідністю допускається використання формату аркушів А3 (297×420 мм)</a:t>
          </a:r>
          <a:endParaRPr lang="uk-UA"/>
        </a:p>
      </dgm:t>
    </dgm:pt>
    <dgm:pt modelId="{6892A1AE-AFA8-479F-B1BC-36825E4BC1C1}" type="parTrans" cxnId="{B3B4F885-23B7-431D-819E-8AD05A2E42AF}">
      <dgm:prSet/>
      <dgm:spPr/>
      <dgm:t>
        <a:bodyPr/>
        <a:lstStyle/>
        <a:p>
          <a:endParaRPr lang="uk-UA"/>
        </a:p>
      </dgm:t>
    </dgm:pt>
    <dgm:pt modelId="{45E19C8F-2205-4A08-8F53-5FBEE4A14029}" type="sibTrans" cxnId="{B3B4F885-23B7-431D-819E-8AD05A2E42AF}">
      <dgm:prSet/>
      <dgm:spPr/>
      <dgm:t>
        <a:bodyPr/>
        <a:lstStyle/>
        <a:p>
          <a:endParaRPr lang="uk-UA"/>
        </a:p>
      </dgm:t>
    </dgm:pt>
    <dgm:pt modelId="{1081DAC7-4106-4D61-BBE1-9EF094570AB4}">
      <dgm:prSet/>
      <dgm:spPr/>
      <dgm:t>
        <a:bodyPr/>
        <a:lstStyle/>
        <a:p>
          <a:pPr rtl="0"/>
          <a:r>
            <a:rPr lang="uk-UA" b="1" smtClean="0"/>
            <a:t>Текст магістерської роботи друкується з дотриманням таких відступів від краю сторінки: лівий – 30 мм, верхній , нижній – 20 мм, правий – 10 мм.</a:t>
          </a:r>
          <a:endParaRPr lang="uk-UA"/>
        </a:p>
      </dgm:t>
    </dgm:pt>
    <dgm:pt modelId="{DE9D8178-D235-4E39-B585-0403E29AF196}" type="parTrans" cxnId="{6BB4EFD3-F6F7-4681-91D7-75741B68A02C}">
      <dgm:prSet/>
      <dgm:spPr/>
      <dgm:t>
        <a:bodyPr/>
        <a:lstStyle/>
        <a:p>
          <a:endParaRPr lang="uk-UA"/>
        </a:p>
      </dgm:t>
    </dgm:pt>
    <dgm:pt modelId="{2DA4D949-9B03-4300-8663-23ACA9344A08}" type="sibTrans" cxnId="{6BB4EFD3-F6F7-4681-91D7-75741B68A02C}">
      <dgm:prSet/>
      <dgm:spPr/>
      <dgm:t>
        <a:bodyPr/>
        <a:lstStyle/>
        <a:p>
          <a:endParaRPr lang="uk-UA"/>
        </a:p>
      </dgm:t>
    </dgm:pt>
    <dgm:pt modelId="{9CF7D5DA-961A-496E-929C-8A0F62567FA3}" type="pres">
      <dgm:prSet presAssocID="{7093B4D9-ABAF-4328-A5F8-70CC6523EC2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942E5E24-CD34-471C-9229-5BDB057DB0C0}" type="pres">
      <dgm:prSet presAssocID="{DFE3F84D-5C47-430C-8AE2-A0593F94FF8F}" presName="parenttextcomposite" presStyleCnt="0"/>
      <dgm:spPr/>
    </dgm:pt>
    <dgm:pt modelId="{2D6E4A37-D8E3-432E-9118-1DAF61F3B55A}" type="pres">
      <dgm:prSet presAssocID="{DFE3F84D-5C47-430C-8AE2-A0593F94FF8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F32FD3-DCDA-4845-A308-D5C59FE6648A}" type="pres">
      <dgm:prSet presAssocID="{DFE3F84D-5C47-430C-8AE2-A0593F94FF8F}" presName="parallelogramComposite" presStyleCnt="0"/>
      <dgm:spPr/>
    </dgm:pt>
    <dgm:pt modelId="{4C6D1B7F-0381-4714-B683-9EDFE39132DB}" type="pres">
      <dgm:prSet presAssocID="{DFE3F84D-5C47-430C-8AE2-A0593F94FF8F}" presName="parallelogram1" presStyleLbl="alignNode1" presStyleIdx="0" presStyleCnt="21"/>
      <dgm:spPr/>
    </dgm:pt>
    <dgm:pt modelId="{B1AD4AFE-D4EF-4756-8D56-11B150AE98E9}" type="pres">
      <dgm:prSet presAssocID="{DFE3F84D-5C47-430C-8AE2-A0593F94FF8F}" presName="parallelogram2" presStyleLbl="alignNode1" presStyleIdx="1" presStyleCnt="21"/>
      <dgm:spPr/>
    </dgm:pt>
    <dgm:pt modelId="{9E365885-FA8F-4157-97B8-55CA1C4E15AC}" type="pres">
      <dgm:prSet presAssocID="{DFE3F84D-5C47-430C-8AE2-A0593F94FF8F}" presName="parallelogram3" presStyleLbl="alignNode1" presStyleIdx="2" presStyleCnt="21"/>
      <dgm:spPr/>
    </dgm:pt>
    <dgm:pt modelId="{47CF4FB5-067E-4DFE-B5F8-ED5DE9FEB05F}" type="pres">
      <dgm:prSet presAssocID="{DFE3F84D-5C47-430C-8AE2-A0593F94FF8F}" presName="parallelogram4" presStyleLbl="alignNode1" presStyleIdx="3" presStyleCnt="21"/>
      <dgm:spPr/>
    </dgm:pt>
    <dgm:pt modelId="{03A7FA9D-6DAD-44C8-9001-1D603B8C42B3}" type="pres">
      <dgm:prSet presAssocID="{DFE3F84D-5C47-430C-8AE2-A0593F94FF8F}" presName="parallelogram5" presStyleLbl="alignNode1" presStyleIdx="4" presStyleCnt="21"/>
      <dgm:spPr/>
    </dgm:pt>
    <dgm:pt modelId="{FBC568DE-A579-4D24-8296-B80C75E39D29}" type="pres">
      <dgm:prSet presAssocID="{DFE3F84D-5C47-430C-8AE2-A0593F94FF8F}" presName="parallelogram6" presStyleLbl="alignNode1" presStyleIdx="5" presStyleCnt="21"/>
      <dgm:spPr/>
    </dgm:pt>
    <dgm:pt modelId="{06124C22-D193-40D7-8D95-12DAB3E82F44}" type="pres">
      <dgm:prSet presAssocID="{DFE3F84D-5C47-430C-8AE2-A0593F94FF8F}" presName="parallelogram7" presStyleLbl="alignNode1" presStyleIdx="6" presStyleCnt="21"/>
      <dgm:spPr/>
    </dgm:pt>
    <dgm:pt modelId="{D8A3B895-A89B-40A0-AB93-3032176C0FF6}" type="pres">
      <dgm:prSet presAssocID="{6B92DF47-CB84-4AC8-ADAB-D9E0EA6B08D9}" presName="sibTrans" presStyleCnt="0"/>
      <dgm:spPr/>
    </dgm:pt>
    <dgm:pt modelId="{81E5C465-F340-43A0-981C-F3C11841F665}" type="pres">
      <dgm:prSet presAssocID="{18F541D3-37B3-43B6-886F-46A493AD1612}" presName="parenttextcomposite" presStyleCnt="0"/>
      <dgm:spPr/>
    </dgm:pt>
    <dgm:pt modelId="{49349487-4928-4451-9BD5-945FD1A127CA}" type="pres">
      <dgm:prSet presAssocID="{18F541D3-37B3-43B6-886F-46A493AD161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845A04-2C36-4BAE-8154-E0BC2764CB16}" type="pres">
      <dgm:prSet presAssocID="{18F541D3-37B3-43B6-886F-46A493AD1612}" presName="parallelogramComposite" presStyleCnt="0"/>
      <dgm:spPr/>
    </dgm:pt>
    <dgm:pt modelId="{A52FEEF8-F344-4D93-AB29-FB80A5D6F349}" type="pres">
      <dgm:prSet presAssocID="{18F541D3-37B3-43B6-886F-46A493AD1612}" presName="parallelogram1" presStyleLbl="alignNode1" presStyleIdx="7" presStyleCnt="21"/>
      <dgm:spPr/>
    </dgm:pt>
    <dgm:pt modelId="{6480A59F-6FE7-4918-9E41-C93A0600CFFF}" type="pres">
      <dgm:prSet presAssocID="{18F541D3-37B3-43B6-886F-46A493AD1612}" presName="parallelogram2" presStyleLbl="alignNode1" presStyleIdx="8" presStyleCnt="21"/>
      <dgm:spPr/>
    </dgm:pt>
    <dgm:pt modelId="{854817C3-5033-4C64-ABED-A05CD72CA680}" type="pres">
      <dgm:prSet presAssocID="{18F541D3-37B3-43B6-886F-46A493AD1612}" presName="parallelogram3" presStyleLbl="alignNode1" presStyleIdx="9" presStyleCnt="21"/>
      <dgm:spPr/>
    </dgm:pt>
    <dgm:pt modelId="{715C7617-BE51-4905-A2A6-EC48727E2CEC}" type="pres">
      <dgm:prSet presAssocID="{18F541D3-37B3-43B6-886F-46A493AD1612}" presName="parallelogram4" presStyleLbl="alignNode1" presStyleIdx="10" presStyleCnt="21"/>
      <dgm:spPr/>
    </dgm:pt>
    <dgm:pt modelId="{72209B14-2302-4F16-9987-3DE129042825}" type="pres">
      <dgm:prSet presAssocID="{18F541D3-37B3-43B6-886F-46A493AD1612}" presName="parallelogram5" presStyleLbl="alignNode1" presStyleIdx="11" presStyleCnt="21"/>
      <dgm:spPr/>
    </dgm:pt>
    <dgm:pt modelId="{9FD1A90B-709F-41FF-82BE-6E3B89A66629}" type="pres">
      <dgm:prSet presAssocID="{18F541D3-37B3-43B6-886F-46A493AD1612}" presName="parallelogram6" presStyleLbl="alignNode1" presStyleIdx="12" presStyleCnt="21"/>
      <dgm:spPr/>
    </dgm:pt>
    <dgm:pt modelId="{04BC2F0D-5944-4BDB-BE14-8BF240A1509E}" type="pres">
      <dgm:prSet presAssocID="{18F541D3-37B3-43B6-886F-46A493AD1612}" presName="parallelogram7" presStyleLbl="alignNode1" presStyleIdx="13" presStyleCnt="21"/>
      <dgm:spPr/>
    </dgm:pt>
    <dgm:pt modelId="{37B57167-8858-439C-8DDE-97392757597E}" type="pres">
      <dgm:prSet presAssocID="{45E19C8F-2205-4A08-8F53-5FBEE4A14029}" presName="sibTrans" presStyleCnt="0"/>
      <dgm:spPr/>
    </dgm:pt>
    <dgm:pt modelId="{A7C520EC-B67D-4542-B5E9-B44D4EB4D134}" type="pres">
      <dgm:prSet presAssocID="{1081DAC7-4106-4D61-BBE1-9EF094570AB4}" presName="parenttextcomposite" presStyleCnt="0"/>
      <dgm:spPr/>
    </dgm:pt>
    <dgm:pt modelId="{53ED8584-30C9-467D-9EFB-6C30BE73050E}" type="pres">
      <dgm:prSet presAssocID="{1081DAC7-4106-4D61-BBE1-9EF094570AB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8FEC75-7D8B-493E-86B2-99367D545B5F}" type="pres">
      <dgm:prSet presAssocID="{1081DAC7-4106-4D61-BBE1-9EF094570AB4}" presName="parallelogramComposite" presStyleCnt="0"/>
      <dgm:spPr/>
    </dgm:pt>
    <dgm:pt modelId="{F18E9C1F-881D-4CB6-A545-A139EFCC922F}" type="pres">
      <dgm:prSet presAssocID="{1081DAC7-4106-4D61-BBE1-9EF094570AB4}" presName="parallelogram1" presStyleLbl="alignNode1" presStyleIdx="14" presStyleCnt="21"/>
      <dgm:spPr/>
    </dgm:pt>
    <dgm:pt modelId="{4589F28A-E560-4934-95CB-27EBDD568B03}" type="pres">
      <dgm:prSet presAssocID="{1081DAC7-4106-4D61-BBE1-9EF094570AB4}" presName="parallelogram2" presStyleLbl="alignNode1" presStyleIdx="15" presStyleCnt="21"/>
      <dgm:spPr/>
    </dgm:pt>
    <dgm:pt modelId="{64261B1B-BCD7-410E-92C7-E9E02E343CE4}" type="pres">
      <dgm:prSet presAssocID="{1081DAC7-4106-4D61-BBE1-9EF094570AB4}" presName="parallelogram3" presStyleLbl="alignNode1" presStyleIdx="16" presStyleCnt="21"/>
      <dgm:spPr/>
    </dgm:pt>
    <dgm:pt modelId="{68B12AED-0011-4537-A8F3-397E74B90CF7}" type="pres">
      <dgm:prSet presAssocID="{1081DAC7-4106-4D61-BBE1-9EF094570AB4}" presName="parallelogram4" presStyleLbl="alignNode1" presStyleIdx="17" presStyleCnt="21"/>
      <dgm:spPr/>
    </dgm:pt>
    <dgm:pt modelId="{FF202948-A7EA-4E2B-950C-6A9AB8A4695A}" type="pres">
      <dgm:prSet presAssocID="{1081DAC7-4106-4D61-BBE1-9EF094570AB4}" presName="parallelogram5" presStyleLbl="alignNode1" presStyleIdx="18" presStyleCnt="21"/>
      <dgm:spPr/>
    </dgm:pt>
    <dgm:pt modelId="{B894CABA-B00F-44E8-9370-7ACD81F2C7AB}" type="pres">
      <dgm:prSet presAssocID="{1081DAC7-4106-4D61-BBE1-9EF094570AB4}" presName="parallelogram6" presStyleLbl="alignNode1" presStyleIdx="19" presStyleCnt="21"/>
      <dgm:spPr/>
    </dgm:pt>
    <dgm:pt modelId="{07C65BE3-DDA0-4775-A6AA-51FE54078C33}" type="pres">
      <dgm:prSet presAssocID="{1081DAC7-4106-4D61-BBE1-9EF094570AB4}" presName="parallelogram7" presStyleLbl="alignNode1" presStyleIdx="20" presStyleCnt="21"/>
      <dgm:spPr/>
    </dgm:pt>
  </dgm:ptLst>
  <dgm:cxnLst>
    <dgm:cxn modelId="{B3B4F885-23B7-431D-819E-8AD05A2E42AF}" srcId="{7093B4D9-ABAF-4328-A5F8-70CC6523EC2C}" destId="{18F541D3-37B3-43B6-886F-46A493AD1612}" srcOrd="1" destOrd="0" parTransId="{6892A1AE-AFA8-479F-B1BC-36825E4BC1C1}" sibTransId="{45E19C8F-2205-4A08-8F53-5FBEE4A14029}"/>
    <dgm:cxn modelId="{56A1BE29-9950-45C2-98F8-81C808A7850F}" type="presOf" srcId="{DFE3F84D-5C47-430C-8AE2-A0593F94FF8F}" destId="{2D6E4A37-D8E3-432E-9118-1DAF61F3B55A}" srcOrd="0" destOrd="0" presId="urn:microsoft.com/office/officeart/2008/layout/VerticalAccentList"/>
    <dgm:cxn modelId="{65368C67-76FE-4CCC-8BE1-C6D47D752534}" srcId="{7093B4D9-ABAF-4328-A5F8-70CC6523EC2C}" destId="{DFE3F84D-5C47-430C-8AE2-A0593F94FF8F}" srcOrd="0" destOrd="0" parTransId="{6333539B-AF5A-4F25-A5FB-780A604ACAC0}" sibTransId="{6B92DF47-CB84-4AC8-ADAB-D9E0EA6B08D9}"/>
    <dgm:cxn modelId="{099B2DF8-263D-44A9-8F78-816C2616F5E6}" type="presOf" srcId="{1081DAC7-4106-4D61-BBE1-9EF094570AB4}" destId="{53ED8584-30C9-467D-9EFB-6C30BE73050E}" srcOrd="0" destOrd="0" presId="urn:microsoft.com/office/officeart/2008/layout/VerticalAccentList"/>
    <dgm:cxn modelId="{7B89A288-8E28-49A9-8AD0-E39218E6ABA6}" type="presOf" srcId="{18F541D3-37B3-43B6-886F-46A493AD1612}" destId="{49349487-4928-4451-9BD5-945FD1A127CA}" srcOrd="0" destOrd="0" presId="urn:microsoft.com/office/officeart/2008/layout/VerticalAccentList"/>
    <dgm:cxn modelId="{5A230DF3-8090-4158-AFA9-AA0B60A3ED9B}" type="presOf" srcId="{7093B4D9-ABAF-4328-A5F8-70CC6523EC2C}" destId="{9CF7D5DA-961A-496E-929C-8A0F62567FA3}" srcOrd="0" destOrd="0" presId="urn:microsoft.com/office/officeart/2008/layout/VerticalAccentList"/>
    <dgm:cxn modelId="{6BB4EFD3-F6F7-4681-91D7-75741B68A02C}" srcId="{7093B4D9-ABAF-4328-A5F8-70CC6523EC2C}" destId="{1081DAC7-4106-4D61-BBE1-9EF094570AB4}" srcOrd="2" destOrd="0" parTransId="{DE9D8178-D235-4E39-B585-0403E29AF196}" sibTransId="{2DA4D949-9B03-4300-8663-23ACA9344A08}"/>
    <dgm:cxn modelId="{7A943E16-131C-4359-AD0A-FC040DE25EBA}" type="presParOf" srcId="{9CF7D5DA-961A-496E-929C-8A0F62567FA3}" destId="{942E5E24-CD34-471C-9229-5BDB057DB0C0}" srcOrd="0" destOrd="0" presId="urn:microsoft.com/office/officeart/2008/layout/VerticalAccentList"/>
    <dgm:cxn modelId="{4C957BDC-226A-4D36-A697-B9B9430D808D}" type="presParOf" srcId="{942E5E24-CD34-471C-9229-5BDB057DB0C0}" destId="{2D6E4A37-D8E3-432E-9118-1DAF61F3B55A}" srcOrd="0" destOrd="0" presId="urn:microsoft.com/office/officeart/2008/layout/VerticalAccentList"/>
    <dgm:cxn modelId="{F2CDE556-40A7-4A64-BEEC-831AC16A2699}" type="presParOf" srcId="{9CF7D5DA-961A-496E-929C-8A0F62567FA3}" destId="{92F32FD3-DCDA-4845-A308-D5C59FE6648A}" srcOrd="1" destOrd="0" presId="urn:microsoft.com/office/officeart/2008/layout/VerticalAccentList"/>
    <dgm:cxn modelId="{AC0F899D-DACE-41FF-9414-740B3AEA538F}" type="presParOf" srcId="{92F32FD3-DCDA-4845-A308-D5C59FE6648A}" destId="{4C6D1B7F-0381-4714-B683-9EDFE39132DB}" srcOrd="0" destOrd="0" presId="urn:microsoft.com/office/officeart/2008/layout/VerticalAccentList"/>
    <dgm:cxn modelId="{244B215D-CDFB-41B7-A97A-91EE419D282F}" type="presParOf" srcId="{92F32FD3-DCDA-4845-A308-D5C59FE6648A}" destId="{B1AD4AFE-D4EF-4756-8D56-11B150AE98E9}" srcOrd="1" destOrd="0" presId="urn:microsoft.com/office/officeart/2008/layout/VerticalAccentList"/>
    <dgm:cxn modelId="{D2A6527D-BB15-4F6A-9066-50143AAD60F6}" type="presParOf" srcId="{92F32FD3-DCDA-4845-A308-D5C59FE6648A}" destId="{9E365885-FA8F-4157-97B8-55CA1C4E15AC}" srcOrd="2" destOrd="0" presId="urn:microsoft.com/office/officeart/2008/layout/VerticalAccentList"/>
    <dgm:cxn modelId="{46EA87C8-127E-4A5D-9BF4-D413F4DCA55B}" type="presParOf" srcId="{92F32FD3-DCDA-4845-A308-D5C59FE6648A}" destId="{47CF4FB5-067E-4DFE-B5F8-ED5DE9FEB05F}" srcOrd="3" destOrd="0" presId="urn:microsoft.com/office/officeart/2008/layout/VerticalAccentList"/>
    <dgm:cxn modelId="{86282D57-F4DF-4B80-8253-FA41B9EEFC36}" type="presParOf" srcId="{92F32FD3-DCDA-4845-A308-D5C59FE6648A}" destId="{03A7FA9D-6DAD-44C8-9001-1D603B8C42B3}" srcOrd="4" destOrd="0" presId="urn:microsoft.com/office/officeart/2008/layout/VerticalAccentList"/>
    <dgm:cxn modelId="{BA116904-4EBB-4E05-A985-57C5AF41A73A}" type="presParOf" srcId="{92F32FD3-DCDA-4845-A308-D5C59FE6648A}" destId="{FBC568DE-A579-4D24-8296-B80C75E39D29}" srcOrd="5" destOrd="0" presId="urn:microsoft.com/office/officeart/2008/layout/VerticalAccentList"/>
    <dgm:cxn modelId="{341DB711-6C94-45EA-BFF5-ED87D96F7212}" type="presParOf" srcId="{92F32FD3-DCDA-4845-A308-D5C59FE6648A}" destId="{06124C22-D193-40D7-8D95-12DAB3E82F44}" srcOrd="6" destOrd="0" presId="urn:microsoft.com/office/officeart/2008/layout/VerticalAccentList"/>
    <dgm:cxn modelId="{0F23E31D-4062-4BFB-811E-81B992369D46}" type="presParOf" srcId="{9CF7D5DA-961A-496E-929C-8A0F62567FA3}" destId="{D8A3B895-A89B-40A0-AB93-3032176C0FF6}" srcOrd="2" destOrd="0" presId="urn:microsoft.com/office/officeart/2008/layout/VerticalAccentList"/>
    <dgm:cxn modelId="{A85F3B15-6F81-435D-9C02-3F16361ADA7E}" type="presParOf" srcId="{9CF7D5DA-961A-496E-929C-8A0F62567FA3}" destId="{81E5C465-F340-43A0-981C-F3C11841F665}" srcOrd="3" destOrd="0" presId="urn:microsoft.com/office/officeart/2008/layout/VerticalAccentList"/>
    <dgm:cxn modelId="{AEA94F38-574B-4944-BF7A-73E7BD6FCC25}" type="presParOf" srcId="{81E5C465-F340-43A0-981C-F3C11841F665}" destId="{49349487-4928-4451-9BD5-945FD1A127CA}" srcOrd="0" destOrd="0" presId="urn:microsoft.com/office/officeart/2008/layout/VerticalAccentList"/>
    <dgm:cxn modelId="{165DCA16-8434-4DFD-B064-FFBF3E018C3C}" type="presParOf" srcId="{9CF7D5DA-961A-496E-929C-8A0F62567FA3}" destId="{CE845A04-2C36-4BAE-8154-E0BC2764CB16}" srcOrd="4" destOrd="0" presId="urn:microsoft.com/office/officeart/2008/layout/VerticalAccentList"/>
    <dgm:cxn modelId="{85BC3EAE-84D9-4702-BB01-F047EAAD0785}" type="presParOf" srcId="{CE845A04-2C36-4BAE-8154-E0BC2764CB16}" destId="{A52FEEF8-F344-4D93-AB29-FB80A5D6F349}" srcOrd="0" destOrd="0" presId="urn:microsoft.com/office/officeart/2008/layout/VerticalAccentList"/>
    <dgm:cxn modelId="{5B8DD37F-8A97-4EA7-A451-4D235DFDF958}" type="presParOf" srcId="{CE845A04-2C36-4BAE-8154-E0BC2764CB16}" destId="{6480A59F-6FE7-4918-9E41-C93A0600CFFF}" srcOrd="1" destOrd="0" presId="urn:microsoft.com/office/officeart/2008/layout/VerticalAccentList"/>
    <dgm:cxn modelId="{F46C61A7-7CA4-46CD-970D-15DE97C9E238}" type="presParOf" srcId="{CE845A04-2C36-4BAE-8154-E0BC2764CB16}" destId="{854817C3-5033-4C64-ABED-A05CD72CA680}" srcOrd="2" destOrd="0" presId="urn:microsoft.com/office/officeart/2008/layout/VerticalAccentList"/>
    <dgm:cxn modelId="{C22DFEE7-401F-4DE3-BA2D-93C2B617EBA9}" type="presParOf" srcId="{CE845A04-2C36-4BAE-8154-E0BC2764CB16}" destId="{715C7617-BE51-4905-A2A6-EC48727E2CEC}" srcOrd="3" destOrd="0" presId="urn:microsoft.com/office/officeart/2008/layout/VerticalAccentList"/>
    <dgm:cxn modelId="{F2251DF3-B64B-44B3-ABA1-FB276CD30CCD}" type="presParOf" srcId="{CE845A04-2C36-4BAE-8154-E0BC2764CB16}" destId="{72209B14-2302-4F16-9987-3DE129042825}" srcOrd="4" destOrd="0" presId="urn:microsoft.com/office/officeart/2008/layout/VerticalAccentList"/>
    <dgm:cxn modelId="{15D983D0-D929-433C-877B-29647D887272}" type="presParOf" srcId="{CE845A04-2C36-4BAE-8154-E0BC2764CB16}" destId="{9FD1A90B-709F-41FF-82BE-6E3B89A66629}" srcOrd="5" destOrd="0" presId="urn:microsoft.com/office/officeart/2008/layout/VerticalAccentList"/>
    <dgm:cxn modelId="{CAFB82D1-F3EE-43CD-925F-C6F386AABD47}" type="presParOf" srcId="{CE845A04-2C36-4BAE-8154-E0BC2764CB16}" destId="{04BC2F0D-5944-4BDB-BE14-8BF240A1509E}" srcOrd="6" destOrd="0" presId="urn:microsoft.com/office/officeart/2008/layout/VerticalAccentList"/>
    <dgm:cxn modelId="{A5C71DFB-80C4-4C5A-9967-18E2B4BF2582}" type="presParOf" srcId="{9CF7D5DA-961A-496E-929C-8A0F62567FA3}" destId="{37B57167-8858-439C-8DDE-97392757597E}" srcOrd="5" destOrd="0" presId="urn:microsoft.com/office/officeart/2008/layout/VerticalAccentList"/>
    <dgm:cxn modelId="{E9031220-0964-4AC6-90A8-530B432CC977}" type="presParOf" srcId="{9CF7D5DA-961A-496E-929C-8A0F62567FA3}" destId="{A7C520EC-B67D-4542-B5E9-B44D4EB4D134}" srcOrd="6" destOrd="0" presId="urn:microsoft.com/office/officeart/2008/layout/VerticalAccentList"/>
    <dgm:cxn modelId="{9E9E4F5E-3EA8-4EB0-B695-64B093089607}" type="presParOf" srcId="{A7C520EC-B67D-4542-B5E9-B44D4EB4D134}" destId="{53ED8584-30C9-467D-9EFB-6C30BE73050E}" srcOrd="0" destOrd="0" presId="urn:microsoft.com/office/officeart/2008/layout/VerticalAccentList"/>
    <dgm:cxn modelId="{15B98DA9-377A-470C-9D62-02D12515D2C9}" type="presParOf" srcId="{9CF7D5DA-961A-496E-929C-8A0F62567FA3}" destId="{148FEC75-7D8B-493E-86B2-99367D545B5F}" srcOrd="7" destOrd="0" presId="urn:microsoft.com/office/officeart/2008/layout/VerticalAccentList"/>
    <dgm:cxn modelId="{1B04683E-7F6E-4CEB-8850-B015C13F0CB6}" type="presParOf" srcId="{148FEC75-7D8B-493E-86B2-99367D545B5F}" destId="{F18E9C1F-881D-4CB6-A545-A139EFCC922F}" srcOrd="0" destOrd="0" presId="urn:microsoft.com/office/officeart/2008/layout/VerticalAccentList"/>
    <dgm:cxn modelId="{58E645B7-E21A-4536-84AC-E83FA686197C}" type="presParOf" srcId="{148FEC75-7D8B-493E-86B2-99367D545B5F}" destId="{4589F28A-E560-4934-95CB-27EBDD568B03}" srcOrd="1" destOrd="0" presId="urn:microsoft.com/office/officeart/2008/layout/VerticalAccentList"/>
    <dgm:cxn modelId="{8F16D0F0-9D72-45D1-829B-3E90D5B7A0B4}" type="presParOf" srcId="{148FEC75-7D8B-493E-86B2-99367D545B5F}" destId="{64261B1B-BCD7-410E-92C7-E9E02E343CE4}" srcOrd="2" destOrd="0" presId="urn:microsoft.com/office/officeart/2008/layout/VerticalAccentList"/>
    <dgm:cxn modelId="{30ED0C10-F105-4F9E-8D0D-A90318A08822}" type="presParOf" srcId="{148FEC75-7D8B-493E-86B2-99367D545B5F}" destId="{68B12AED-0011-4537-A8F3-397E74B90CF7}" srcOrd="3" destOrd="0" presId="urn:microsoft.com/office/officeart/2008/layout/VerticalAccentList"/>
    <dgm:cxn modelId="{3EE0DE36-2F5B-4B69-95BD-3D541DDF7019}" type="presParOf" srcId="{148FEC75-7D8B-493E-86B2-99367D545B5F}" destId="{FF202948-A7EA-4E2B-950C-6A9AB8A4695A}" srcOrd="4" destOrd="0" presId="urn:microsoft.com/office/officeart/2008/layout/VerticalAccentList"/>
    <dgm:cxn modelId="{247EE9DB-04ED-4822-92A1-D8A2FDD827D6}" type="presParOf" srcId="{148FEC75-7D8B-493E-86B2-99367D545B5F}" destId="{B894CABA-B00F-44E8-9370-7ACD81F2C7AB}" srcOrd="5" destOrd="0" presId="urn:microsoft.com/office/officeart/2008/layout/VerticalAccentList"/>
    <dgm:cxn modelId="{8C33ED4E-B5B1-4DCE-A023-7D03DA78F4B4}" type="presParOf" srcId="{148FEC75-7D8B-493E-86B2-99367D545B5F}" destId="{07C65BE3-DDA0-4775-A6AA-51FE54078C3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8B0EC23-E3D8-4D66-B37A-24BFDC477BF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8356B980-08CF-4521-BE2A-78FACD465F40}">
      <dgm:prSet/>
      <dgm:spPr/>
      <dgm:t>
        <a:bodyPr/>
        <a:lstStyle/>
        <a:p>
          <a:pPr rtl="0"/>
          <a:r>
            <a:rPr lang="uk-UA" b="1" smtClean="0"/>
            <a:t>Мова і стиль. Магістерська робота повинна виконуватися державною мовою. Мовностилістичне оформлення роботи обумовлюється особливостями наукового стилю:</a:t>
          </a:r>
          <a:endParaRPr lang="uk-UA"/>
        </a:p>
      </dgm:t>
    </dgm:pt>
    <dgm:pt modelId="{F55BAD3B-EDF0-484A-9C8B-04664A2E1597}" type="parTrans" cxnId="{A5F92AFF-992C-4B03-A0A5-971528524AF0}">
      <dgm:prSet/>
      <dgm:spPr/>
      <dgm:t>
        <a:bodyPr/>
        <a:lstStyle/>
        <a:p>
          <a:endParaRPr lang="uk-UA"/>
        </a:p>
      </dgm:t>
    </dgm:pt>
    <dgm:pt modelId="{6DCB1DB4-9643-4D41-AA5B-9F4D86FBEB3C}" type="sibTrans" cxnId="{A5F92AFF-992C-4B03-A0A5-971528524AF0}">
      <dgm:prSet/>
      <dgm:spPr/>
      <dgm:t>
        <a:bodyPr/>
        <a:lstStyle/>
        <a:p>
          <a:endParaRPr lang="uk-UA"/>
        </a:p>
      </dgm:t>
    </dgm:pt>
    <dgm:pt modelId="{101FF2FE-47FF-4B8D-A6A4-6BE22F0E4D98}" type="pres">
      <dgm:prSet presAssocID="{48B0EC23-E3D8-4D66-B37A-24BFDC477B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0173271-57B8-4468-99C7-17BD9A9A7A54}" type="pres">
      <dgm:prSet presAssocID="{8356B980-08CF-4521-BE2A-78FACD465F40}" presName="downArrow" presStyleLbl="node1" presStyleIdx="0" presStyleCnt="1"/>
      <dgm:spPr/>
    </dgm:pt>
    <dgm:pt modelId="{F997E2A4-2A9D-4F29-B1B2-1457DB879C9A}" type="pres">
      <dgm:prSet presAssocID="{8356B980-08CF-4521-BE2A-78FACD465F40}" presName="downArrow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64DC39-F2AB-4553-B1EF-03C2F013CE68}" type="presOf" srcId="{8356B980-08CF-4521-BE2A-78FACD465F40}" destId="{F997E2A4-2A9D-4F29-B1B2-1457DB879C9A}" srcOrd="0" destOrd="0" presId="urn:microsoft.com/office/officeart/2005/8/layout/arrow3"/>
    <dgm:cxn modelId="{A5F92AFF-992C-4B03-A0A5-971528524AF0}" srcId="{48B0EC23-E3D8-4D66-B37A-24BFDC477BFD}" destId="{8356B980-08CF-4521-BE2A-78FACD465F40}" srcOrd="0" destOrd="0" parTransId="{F55BAD3B-EDF0-484A-9C8B-04664A2E1597}" sibTransId="{6DCB1DB4-9643-4D41-AA5B-9F4D86FBEB3C}"/>
    <dgm:cxn modelId="{22B99F3C-9927-4C80-BB50-5351AC2BF597}" type="presOf" srcId="{48B0EC23-E3D8-4D66-B37A-24BFDC477BFD}" destId="{101FF2FE-47FF-4B8D-A6A4-6BE22F0E4D98}" srcOrd="0" destOrd="0" presId="urn:microsoft.com/office/officeart/2005/8/layout/arrow3"/>
    <dgm:cxn modelId="{27982F56-7ADC-4D06-8CE6-61CC4CC46A79}" type="presParOf" srcId="{101FF2FE-47FF-4B8D-A6A4-6BE22F0E4D98}" destId="{20173271-57B8-4468-99C7-17BD9A9A7A54}" srcOrd="0" destOrd="0" presId="urn:microsoft.com/office/officeart/2005/8/layout/arrow3"/>
    <dgm:cxn modelId="{F474AA80-256C-46ED-B789-61102DD2027A}" type="presParOf" srcId="{101FF2FE-47FF-4B8D-A6A4-6BE22F0E4D98}" destId="{F997E2A4-2A9D-4F29-B1B2-1457DB879C9A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1E91BDC-A70E-47EF-9D75-109DA9C0666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EE1924-6F44-4E1A-A4FD-DFFD042C5F93}">
      <dgm:prSet phldrT="[Текст]"/>
      <dgm:spPr/>
      <dgm:t>
        <a:bodyPr/>
        <a:lstStyle/>
        <a:p>
          <a:r>
            <a:rPr lang="uk-UA" b="1" dirty="0" smtClean="0"/>
            <a:t>1-й слайд – тема магістерської роботи, прізвище доповідача та керівника, рік захисту;</a:t>
          </a:r>
          <a:endParaRPr lang="uk-UA" dirty="0"/>
        </a:p>
      </dgm:t>
    </dgm:pt>
    <dgm:pt modelId="{8D0B281D-D1F6-43C6-B70C-3D62DA93068A}" type="parTrans" cxnId="{759A9F5A-BB38-4E1B-B964-560EFD0A699D}">
      <dgm:prSet/>
      <dgm:spPr/>
      <dgm:t>
        <a:bodyPr/>
        <a:lstStyle/>
        <a:p>
          <a:endParaRPr lang="uk-UA"/>
        </a:p>
      </dgm:t>
    </dgm:pt>
    <dgm:pt modelId="{14729CEF-1557-4320-9E12-36AAC936B7C7}" type="sibTrans" cxnId="{759A9F5A-BB38-4E1B-B964-560EFD0A699D}">
      <dgm:prSet/>
      <dgm:spPr/>
      <dgm:t>
        <a:bodyPr/>
        <a:lstStyle/>
        <a:p>
          <a:r>
            <a:rPr lang="uk-UA" b="1" dirty="0" smtClean="0"/>
            <a:t>4-й слайд – головна мета та задачі магістерської роботи;</a:t>
          </a:r>
          <a:endParaRPr lang="uk-UA" dirty="0"/>
        </a:p>
      </dgm:t>
    </dgm:pt>
    <dgm:pt modelId="{91DD3B31-839F-43E4-ADA3-B1651D1ACCC8}">
      <dgm:prSet phldrT="[Текст]"/>
      <dgm:spPr/>
      <dgm:t>
        <a:bodyPr/>
        <a:lstStyle/>
        <a:p>
          <a:r>
            <a:rPr lang="uk-UA" b="1" dirty="0" smtClean="0"/>
            <a:t>2-й слайд – актуальність теми магістерської роботи та проблема дослідження;</a:t>
          </a:r>
          <a:endParaRPr lang="uk-UA" dirty="0"/>
        </a:p>
      </dgm:t>
    </dgm:pt>
    <dgm:pt modelId="{973216BB-2DAC-48B0-8911-4BEBC13DA278}" type="parTrans" cxnId="{841D545A-E02D-4FD8-BD05-CEB708EFB6D8}">
      <dgm:prSet/>
      <dgm:spPr/>
      <dgm:t>
        <a:bodyPr/>
        <a:lstStyle/>
        <a:p>
          <a:endParaRPr lang="uk-UA"/>
        </a:p>
      </dgm:t>
    </dgm:pt>
    <dgm:pt modelId="{7EB231A1-89BC-449A-8461-A60684BC59FA}" type="sibTrans" cxnId="{841D545A-E02D-4FD8-BD05-CEB708EFB6D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95088A1-DE87-4878-92EE-E1D498CE5F22}">
      <dgm:prSet phldrT="[Текст]"/>
      <dgm:spPr/>
      <dgm:t>
        <a:bodyPr/>
        <a:lstStyle/>
        <a:p>
          <a:r>
            <a:rPr lang="uk-UA" b="1" dirty="0" smtClean="0"/>
            <a:t>3-й слайд – об’єкт, предмет, гіпотеза дослідження;</a:t>
          </a:r>
          <a:endParaRPr lang="uk-UA" dirty="0"/>
        </a:p>
      </dgm:t>
    </dgm:pt>
    <dgm:pt modelId="{B3789382-D24E-4B1E-891B-EC3509942FD9}" type="parTrans" cxnId="{912C6B63-D9AF-4BD4-9EA7-851354FBA998}">
      <dgm:prSet/>
      <dgm:spPr/>
      <dgm:t>
        <a:bodyPr/>
        <a:lstStyle/>
        <a:p>
          <a:endParaRPr lang="uk-UA"/>
        </a:p>
      </dgm:t>
    </dgm:pt>
    <dgm:pt modelId="{821D838D-9CA2-4029-AADA-2173E225FBEF}" type="sibTrans" cxnId="{912C6B63-D9AF-4BD4-9EA7-851354FBA998}">
      <dgm:prSet/>
      <dgm:spPr/>
      <dgm:t>
        <a:bodyPr/>
        <a:lstStyle/>
        <a:p>
          <a:r>
            <a:rPr lang="uk-UA" b="1" dirty="0" smtClean="0"/>
            <a:t>5-й слайд – методи дослідження.</a:t>
          </a:r>
          <a:endParaRPr lang="uk-UA" dirty="0"/>
        </a:p>
      </dgm:t>
    </dgm:pt>
    <dgm:pt modelId="{917CD90D-B2A7-4FB4-A86D-53419A907615}" type="pres">
      <dgm:prSet presAssocID="{31E91BDC-A70E-47EF-9D75-109DA9C0666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786ADF8-02B0-4FAC-B02E-B8BF8B4CAE86}" type="pres">
      <dgm:prSet presAssocID="{42EE1924-6F44-4E1A-A4FD-DFFD042C5F93}" presName="composite" presStyleCnt="0"/>
      <dgm:spPr/>
    </dgm:pt>
    <dgm:pt modelId="{6A311AC8-AC07-42F0-90FF-4710972D94D8}" type="pres">
      <dgm:prSet presAssocID="{42EE1924-6F44-4E1A-A4FD-DFFD042C5F9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CC6CD4-686A-4284-9227-55B39C905634}" type="pres">
      <dgm:prSet presAssocID="{42EE1924-6F44-4E1A-A4FD-DFFD042C5F9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D0079C-328E-4ABF-B15B-2F15EBE56679}" type="pres">
      <dgm:prSet presAssocID="{42EE1924-6F44-4E1A-A4FD-DFFD042C5F93}" presName="BalanceSpacing" presStyleCnt="0"/>
      <dgm:spPr/>
    </dgm:pt>
    <dgm:pt modelId="{39D0F8E6-AB68-428E-A2BA-246D4D025027}" type="pres">
      <dgm:prSet presAssocID="{42EE1924-6F44-4E1A-A4FD-DFFD042C5F93}" presName="BalanceSpacing1" presStyleCnt="0"/>
      <dgm:spPr/>
    </dgm:pt>
    <dgm:pt modelId="{B4E7F609-C7EA-4C04-8585-D1CA8F15B744}" type="pres">
      <dgm:prSet presAssocID="{14729CEF-1557-4320-9E12-36AAC936B7C7}" presName="Accent1Text" presStyleLbl="node1" presStyleIdx="1" presStyleCnt="6"/>
      <dgm:spPr/>
      <dgm:t>
        <a:bodyPr/>
        <a:lstStyle/>
        <a:p>
          <a:endParaRPr lang="uk-UA"/>
        </a:p>
      </dgm:t>
    </dgm:pt>
    <dgm:pt modelId="{B09F7D74-BAE5-407D-B80E-DE098A8F5AB9}" type="pres">
      <dgm:prSet presAssocID="{14729CEF-1557-4320-9E12-36AAC936B7C7}" presName="spaceBetweenRectangles" presStyleCnt="0"/>
      <dgm:spPr/>
    </dgm:pt>
    <dgm:pt modelId="{1FE46B96-7DB9-43E0-9B03-CFFDC3B84F71}" type="pres">
      <dgm:prSet presAssocID="{91DD3B31-839F-43E4-ADA3-B1651D1ACCC8}" presName="composite" presStyleCnt="0"/>
      <dgm:spPr/>
    </dgm:pt>
    <dgm:pt modelId="{F199A160-3600-44D2-8579-46B6146BA056}" type="pres">
      <dgm:prSet presAssocID="{91DD3B31-839F-43E4-ADA3-B1651D1ACCC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63DEDA-295D-4843-8637-03944257063E}" type="pres">
      <dgm:prSet presAssocID="{91DD3B31-839F-43E4-ADA3-B1651D1ACCC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8E0CAC-AA2F-4158-943E-66C0F0B972C4}" type="pres">
      <dgm:prSet presAssocID="{91DD3B31-839F-43E4-ADA3-B1651D1ACCC8}" presName="BalanceSpacing" presStyleCnt="0"/>
      <dgm:spPr/>
    </dgm:pt>
    <dgm:pt modelId="{C35142A8-6A83-4F20-BD03-863EA2BC936D}" type="pres">
      <dgm:prSet presAssocID="{91DD3B31-839F-43E4-ADA3-B1651D1ACCC8}" presName="BalanceSpacing1" presStyleCnt="0"/>
      <dgm:spPr/>
    </dgm:pt>
    <dgm:pt modelId="{16DD0CC0-775D-4A72-A0F1-D0381B807ACE}" type="pres">
      <dgm:prSet presAssocID="{7EB231A1-89BC-449A-8461-A60684BC59FA}" presName="Accent1Text" presStyleLbl="node1" presStyleIdx="3" presStyleCnt="6"/>
      <dgm:spPr/>
      <dgm:t>
        <a:bodyPr/>
        <a:lstStyle/>
        <a:p>
          <a:endParaRPr lang="uk-UA"/>
        </a:p>
      </dgm:t>
    </dgm:pt>
    <dgm:pt modelId="{9D2A8882-F1B8-4DA6-ABB2-291E7F4C61F7}" type="pres">
      <dgm:prSet presAssocID="{7EB231A1-89BC-449A-8461-A60684BC59FA}" presName="spaceBetweenRectangles" presStyleCnt="0"/>
      <dgm:spPr/>
    </dgm:pt>
    <dgm:pt modelId="{BD37F53C-FEA1-4E4B-9BEF-0DD4FCD2299B}" type="pres">
      <dgm:prSet presAssocID="{D95088A1-DE87-4878-92EE-E1D498CE5F22}" presName="composite" presStyleCnt="0"/>
      <dgm:spPr/>
    </dgm:pt>
    <dgm:pt modelId="{71190ABA-13B8-4D09-AD45-13F53FDB4102}" type="pres">
      <dgm:prSet presAssocID="{D95088A1-DE87-4878-92EE-E1D498CE5F2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E58C53-0F30-4D9E-940E-44B63917572F}" type="pres">
      <dgm:prSet presAssocID="{D95088A1-DE87-4878-92EE-E1D498CE5F2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8B0A53-56D4-4275-8B76-E778E3A3E2A7}" type="pres">
      <dgm:prSet presAssocID="{D95088A1-DE87-4878-92EE-E1D498CE5F22}" presName="BalanceSpacing" presStyleCnt="0"/>
      <dgm:spPr/>
    </dgm:pt>
    <dgm:pt modelId="{FA3A5F98-2850-47F9-A3B5-7C82CF82266E}" type="pres">
      <dgm:prSet presAssocID="{D95088A1-DE87-4878-92EE-E1D498CE5F22}" presName="BalanceSpacing1" presStyleCnt="0"/>
      <dgm:spPr/>
    </dgm:pt>
    <dgm:pt modelId="{F0045E80-5863-494D-9577-8EDC3D9264EF}" type="pres">
      <dgm:prSet presAssocID="{821D838D-9CA2-4029-AADA-2173E225FBEF}" presName="Accent1Text" presStyleLbl="node1" presStyleIdx="5" presStyleCnt="6"/>
      <dgm:spPr/>
      <dgm:t>
        <a:bodyPr/>
        <a:lstStyle/>
        <a:p>
          <a:endParaRPr lang="uk-UA"/>
        </a:p>
      </dgm:t>
    </dgm:pt>
  </dgm:ptLst>
  <dgm:cxnLst>
    <dgm:cxn modelId="{8773342A-F943-4CBF-B438-5C0F6779FC9B}" type="presOf" srcId="{42EE1924-6F44-4E1A-A4FD-DFFD042C5F93}" destId="{6A311AC8-AC07-42F0-90FF-4710972D94D8}" srcOrd="0" destOrd="0" presId="urn:microsoft.com/office/officeart/2008/layout/AlternatingHexagons"/>
    <dgm:cxn modelId="{759A9F5A-BB38-4E1B-B964-560EFD0A699D}" srcId="{31E91BDC-A70E-47EF-9D75-109DA9C06663}" destId="{42EE1924-6F44-4E1A-A4FD-DFFD042C5F93}" srcOrd="0" destOrd="0" parTransId="{8D0B281D-D1F6-43C6-B70C-3D62DA93068A}" sibTransId="{14729CEF-1557-4320-9E12-36AAC936B7C7}"/>
    <dgm:cxn modelId="{13F4267D-5CAC-48FA-9DDE-EB035F3496E1}" type="presOf" srcId="{91DD3B31-839F-43E4-ADA3-B1651D1ACCC8}" destId="{F199A160-3600-44D2-8579-46B6146BA056}" srcOrd="0" destOrd="0" presId="urn:microsoft.com/office/officeart/2008/layout/AlternatingHexagons"/>
    <dgm:cxn modelId="{841D545A-E02D-4FD8-BD05-CEB708EFB6D8}" srcId="{31E91BDC-A70E-47EF-9D75-109DA9C06663}" destId="{91DD3B31-839F-43E4-ADA3-B1651D1ACCC8}" srcOrd="1" destOrd="0" parTransId="{973216BB-2DAC-48B0-8911-4BEBC13DA278}" sibTransId="{7EB231A1-89BC-449A-8461-A60684BC59FA}"/>
    <dgm:cxn modelId="{CCC44E1F-380C-4687-AFB1-3FF33373B5F7}" type="presOf" srcId="{14729CEF-1557-4320-9E12-36AAC936B7C7}" destId="{B4E7F609-C7EA-4C04-8585-D1CA8F15B744}" srcOrd="0" destOrd="0" presId="urn:microsoft.com/office/officeart/2008/layout/AlternatingHexagons"/>
    <dgm:cxn modelId="{D226582B-FD7D-4CF4-842B-FF1754C563F7}" type="presOf" srcId="{821D838D-9CA2-4029-AADA-2173E225FBEF}" destId="{F0045E80-5863-494D-9577-8EDC3D9264EF}" srcOrd="0" destOrd="0" presId="urn:microsoft.com/office/officeart/2008/layout/AlternatingHexagons"/>
    <dgm:cxn modelId="{912C6B63-D9AF-4BD4-9EA7-851354FBA998}" srcId="{31E91BDC-A70E-47EF-9D75-109DA9C06663}" destId="{D95088A1-DE87-4878-92EE-E1D498CE5F22}" srcOrd="2" destOrd="0" parTransId="{B3789382-D24E-4B1E-891B-EC3509942FD9}" sibTransId="{821D838D-9CA2-4029-AADA-2173E225FBEF}"/>
    <dgm:cxn modelId="{60A99ACF-F0F8-498D-95EA-CCE2D5FBE4CE}" type="presOf" srcId="{7EB231A1-89BC-449A-8461-A60684BC59FA}" destId="{16DD0CC0-775D-4A72-A0F1-D0381B807ACE}" srcOrd="0" destOrd="0" presId="urn:microsoft.com/office/officeart/2008/layout/AlternatingHexagons"/>
    <dgm:cxn modelId="{8480F167-9ED1-4F56-877B-74A06D7E7D50}" type="presOf" srcId="{D95088A1-DE87-4878-92EE-E1D498CE5F22}" destId="{71190ABA-13B8-4D09-AD45-13F53FDB4102}" srcOrd="0" destOrd="0" presId="urn:microsoft.com/office/officeart/2008/layout/AlternatingHexagons"/>
    <dgm:cxn modelId="{2A91D5CE-7007-45F0-BD7A-821636E256D3}" type="presOf" srcId="{31E91BDC-A70E-47EF-9D75-109DA9C06663}" destId="{917CD90D-B2A7-4FB4-A86D-53419A907615}" srcOrd="0" destOrd="0" presId="urn:microsoft.com/office/officeart/2008/layout/AlternatingHexagons"/>
    <dgm:cxn modelId="{4966563F-CFB7-4753-83A3-E7C2564D1BB2}" type="presParOf" srcId="{917CD90D-B2A7-4FB4-A86D-53419A907615}" destId="{8786ADF8-02B0-4FAC-B02E-B8BF8B4CAE86}" srcOrd="0" destOrd="0" presId="urn:microsoft.com/office/officeart/2008/layout/AlternatingHexagons"/>
    <dgm:cxn modelId="{2D2960B7-A94B-4406-8B27-9F17C495B977}" type="presParOf" srcId="{8786ADF8-02B0-4FAC-B02E-B8BF8B4CAE86}" destId="{6A311AC8-AC07-42F0-90FF-4710972D94D8}" srcOrd="0" destOrd="0" presId="urn:microsoft.com/office/officeart/2008/layout/AlternatingHexagons"/>
    <dgm:cxn modelId="{52384FC0-1599-448B-AED6-F52C89BAF66F}" type="presParOf" srcId="{8786ADF8-02B0-4FAC-B02E-B8BF8B4CAE86}" destId="{E2CC6CD4-686A-4284-9227-55B39C905634}" srcOrd="1" destOrd="0" presId="urn:microsoft.com/office/officeart/2008/layout/AlternatingHexagons"/>
    <dgm:cxn modelId="{4A0F71D0-F07F-43C6-89E6-4026E46C6EF3}" type="presParOf" srcId="{8786ADF8-02B0-4FAC-B02E-B8BF8B4CAE86}" destId="{77D0079C-328E-4ABF-B15B-2F15EBE56679}" srcOrd="2" destOrd="0" presId="urn:microsoft.com/office/officeart/2008/layout/AlternatingHexagons"/>
    <dgm:cxn modelId="{1E698603-733D-4087-ACF6-AE4A52057B73}" type="presParOf" srcId="{8786ADF8-02B0-4FAC-B02E-B8BF8B4CAE86}" destId="{39D0F8E6-AB68-428E-A2BA-246D4D025027}" srcOrd="3" destOrd="0" presId="urn:microsoft.com/office/officeart/2008/layout/AlternatingHexagons"/>
    <dgm:cxn modelId="{AB7635F7-F266-4B89-9EEF-706C41C417A1}" type="presParOf" srcId="{8786ADF8-02B0-4FAC-B02E-B8BF8B4CAE86}" destId="{B4E7F609-C7EA-4C04-8585-D1CA8F15B744}" srcOrd="4" destOrd="0" presId="urn:microsoft.com/office/officeart/2008/layout/AlternatingHexagons"/>
    <dgm:cxn modelId="{3666BAE8-E3A3-4A1C-8F16-ACB7B311AA3F}" type="presParOf" srcId="{917CD90D-B2A7-4FB4-A86D-53419A907615}" destId="{B09F7D74-BAE5-407D-B80E-DE098A8F5AB9}" srcOrd="1" destOrd="0" presId="urn:microsoft.com/office/officeart/2008/layout/AlternatingHexagons"/>
    <dgm:cxn modelId="{EE3EE6A4-BEC3-4649-B751-E7E4A494EEAF}" type="presParOf" srcId="{917CD90D-B2A7-4FB4-A86D-53419A907615}" destId="{1FE46B96-7DB9-43E0-9B03-CFFDC3B84F71}" srcOrd="2" destOrd="0" presId="urn:microsoft.com/office/officeart/2008/layout/AlternatingHexagons"/>
    <dgm:cxn modelId="{9D1F0077-3C18-48EA-B3C3-25E8185BD730}" type="presParOf" srcId="{1FE46B96-7DB9-43E0-9B03-CFFDC3B84F71}" destId="{F199A160-3600-44D2-8579-46B6146BA056}" srcOrd="0" destOrd="0" presId="urn:microsoft.com/office/officeart/2008/layout/AlternatingHexagons"/>
    <dgm:cxn modelId="{FDA8915C-CDB7-4AC2-BC7D-93FBAF788FBD}" type="presParOf" srcId="{1FE46B96-7DB9-43E0-9B03-CFFDC3B84F71}" destId="{B763DEDA-295D-4843-8637-03944257063E}" srcOrd="1" destOrd="0" presId="urn:microsoft.com/office/officeart/2008/layout/AlternatingHexagons"/>
    <dgm:cxn modelId="{80ADA9BC-7CCD-4F71-BE32-9853B26F63B0}" type="presParOf" srcId="{1FE46B96-7DB9-43E0-9B03-CFFDC3B84F71}" destId="{C18E0CAC-AA2F-4158-943E-66C0F0B972C4}" srcOrd="2" destOrd="0" presId="urn:microsoft.com/office/officeart/2008/layout/AlternatingHexagons"/>
    <dgm:cxn modelId="{D020E7E7-6E72-4A77-AC09-4EA6AAF9AA23}" type="presParOf" srcId="{1FE46B96-7DB9-43E0-9B03-CFFDC3B84F71}" destId="{C35142A8-6A83-4F20-BD03-863EA2BC936D}" srcOrd="3" destOrd="0" presId="urn:microsoft.com/office/officeart/2008/layout/AlternatingHexagons"/>
    <dgm:cxn modelId="{B51789A6-A2D6-4846-9378-F63DB62DEB4F}" type="presParOf" srcId="{1FE46B96-7DB9-43E0-9B03-CFFDC3B84F71}" destId="{16DD0CC0-775D-4A72-A0F1-D0381B807ACE}" srcOrd="4" destOrd="0" presId="urn:microsoft.com/office/officeart/2008/layout/AlternatingHexagons"/>
    <dgm:cxn modelId="{221CA432-2E19-475A-BA20-5D6128D3AF6A}" type="presParOf" srcId="{917CD90D-B2A7-4FB4-A86D-53419A907615}" destId="{9D2A8882-F1B8-4DA6-ABB2-291E7F4C61F7}" srcOrd="3" destOrd="0" presId="urn:microsoft.com/office/officeart/2008/layout/AlternatingHexagons"/>
    <dgm:cxn modelId="{91FE6F0F-6A59-4141-8667-4AC603E13AD7}" type="presParOf" srcId="{917CD90D-B2A7-4FB4-A86D-53419A907615}" destId="{BD37F53C-FEA1-4E4B-9BEF-0DD4FCD2299B}" srcOrd="4" destOrd="0" presId="urn:microsoft.com/office/officeart/2008/layout/AlternatingHexagons"/>
    <dgm:cxn modelId="{14A42B67-17C9-46EE-B236-203216D613D0}" type="presParOf" srcId="{BD37F53C-FEA1-4E4B-9BEF-0DD4FCD2299B}" destId="{71190ABA-13B8-4D09-AD45-13F53FDB4102}" srcOrd="0" destOrd="0" presId="urn:microsoft.com/office/officeart/2008/layout/AlternatingHexagons"/>
    <dgm:cxn modelId="{32BEB679-40F9-45E6-AF0C-E7101480B991}" type="presParOf" srcId="{BD37F53C-FEA1-4E4B-9BEF-0DD4FCD2299B}" destId="{33E58C53-0F30-4D9E-940E-44B63917572F}" srcOrd="1" destOrd="0" presId="urn:microsoft.com/office/officeart/2008/layout/AlternatingHexagons"/>
    <dgm:cxn modelId="{A525ECEC-C599-483D-96A1-FAAFEAEB6768}" type="presParOf" srcId="{BD37F53C-FEA1-4E4B-9BEF-0DD4FCD2299B}" destId="{638B0A53-56D4-4275-8B76-E778E3A3E2A7}" srcOrd="2" destOrd="0" presId="urn:microsoft.com/office/officeart/2008/layout/AlternatingHexagons"/>
    <dgm:cxn modelId="{06D43C1A-117A-4F16-A2F4-A61152C97EB9}" type="presParOf" srcId="{BD37F53C-FEA1-4E4B-9BEF-0DD4FCD2299B}" destId="{FA3A5F98-2850-47F9-A3B5-7C82CF82266E}" srcOrd="3" destOrd="0" presId="urn:microsoft.com/office/officeart/2008/layout/AlternatingHexagons"/>
    <dgm:cxn modelId="{1E7B5374-C904-4F3D-B07B-4397008F8CE0}" type="presParOf" srcId="{BD37F53C-FEA1-4E4B-9BEF-0DD4FCD2299B}" destId="{F0045E80-5863-494D-9577-8EDC3D9264E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0B516B1-6487-47B0-B94D-85C50490AF2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A22079-4FCF-46ED-8002-B7CA947E8AFF}">
      <dgm:prSet phldrT="[Текст]"/>
      <dgm:spPr/>
      <dgm:t>
        <a:bodyPr/>
        <a:lstStyle/>
        <a:p>
          <a:r>
            <a:rPr lang="uk-UA" b="1" dirty="0" smtClean="0"/>
            <a:t>При розробці презентації рекомендується дотримуватися таких вимог: </a:t>
          </a:r>
          <a:endParaRPr lang="uk-UA" dirty="0"/>
        </a:p>
      </dgm:t>
    </dgm:pt>
    <dgm:pt modelId="{C906DACF-BB11-4C4F-ADB3-532183BF3473}" type="parTrans" cxnId="{756945A6-6AE2-4A89-99D5-FF01EE40A01C}">
      <dgm:prSet/>
      <dgm:spPr/>
      <dgm:t>
        <a:bodyPr/>
        <a:lstStyle/>
        <a:p>
          <a:endParaRPr lang="uk-UA"/>
        </a:p>
      </dgm:t>
    </dgm:pt>
    <dgm:pt modelId="{4CEF219E-11A5-47E1-8444-80483C4BEDE4}" type="sibTrans" cxnId="{756945A6-6AE2-4A89-99D5-FF01EE40A01C}">
      <dgm:prSet/>
      <dgm:spPr/>
      <dgm:t>
        <a:bodyPr/>
        <a:lstStyle/>
        <a:p>
          <a:endParaRPr lang="uk-UA"/>
        </a:p>
      </dgm:t>
    </dgm:pt>
    <dgm:pt modelId="{7C69DA52-D501-4BBD-9C5B-50CE6AB2F529}">
      <dgm:prSet phldrT="[Текст]"/>
      <dgm:spPr/>
      <dgm:t>
        <a:bodyPr/>
        <a:lstStyle/>
        <a:p>
          <a:r>
            <a:rPr lang="uk-UA" b="1" dirty="0" smtClean="0"/>
            <a:t>тривалість доповіді 7-10 хв.;</a:t>
          </a:r>
          <a:endParaRPr lang="uk-UA" dirty="0"/>
        </a:p>
      </dgm:t>
    </dgm:pt>
    <dgm:pt modelId="{8F98470B-0EA2-4440-8327-BCF7950692A1}" type="parTrans" cxnId="{1532ECAD-D3A9-49D4-888E-EE3118AD8F13}">
      <dgm:prSet/>
      <dgm:spPr/>
      <dgm:t>
        <a:bodyPr/>
        <a:lstStyle/>
        <a:p>
          <a:endParaRPr lang="uk-UA"/>
        </a:p>
      </dgm:t>
    </dgm:pt>
    <dgm:pt modelId="{6DB6AE40-52BE-4F45-B4FE-6F14E7F77D64}" type="sibTrans" cxnId="{1532ECAD-D3A9-49D4-888E-EE3118AD8F13}">
      <dgm:prSet/>
      <dgm:spPr/>
      <dgm:t>
        <a:bodyPr/>
        <a:lstStyle/>
        <a:p>
          <a:endParaRPr lang="uk-UA"/>
        </a:p>
      </dgm:t>
    </dgm:pt>
    <dgm:pt modelId="{C35CF11D-4F12-4F7B-825D-145DDBEA8C80}">
      <dgm:prSet phldrT="[Текст]"/>
      <dgm:spPr/>
      <dgm:t>
        <a:bodyPr/>
        <a:lstStyle/>
        <a:p>
          <a:r>
            <a:rPr lang="uk-UA" b="1" dirty="0" smtClean="0"/>
            <a:t>максимальна кількість слайдів не повинна перевищувати 20;</a:t>
          </a:r>
          <a:endParaRPr lang="uk-UA" dirty="0"/>
        </a:p>
      </dgm:t>
    </dgm:pt>
    <dgm:pt modelId="{8859FE48-9DB7-47AF-9B6A-A12413A2F557}" type="parTrans" cxnId="{37A058A4-3980-4237-8654-361D0050DD70}">
      <dgm:prSet/>
      <dgm:spPr/>
      <dgm:t>
        <a:bodyPr/>
        <a:lstStyle/>
        <a:p>
          <a:endParaRPr lang="uk-UA"/>
        </a:p>
      </dgm:t>
    </dgm:pt>
    <dgm:pt modelId="{BC16994D-1F91-4719-9AE4-C2BBF3E4AA78}" type="sibTrans" cxnId="{37A058A4-3980-4237-8654-361D0050DD70}">
      <dgm:prSet/>
      <dgm:spPr/>
      <dgm:t>
        <a:bodyPr/>
        <a:lstStyle/>
        <a:p>
          <a:endParaRPr lang="uk-UA"/>
        </a:p>
      </dgm:t>
    </dgm:pt>
    <dgm:pt modelId="{CCC4019A-54DB-4F0C-976A-4E6E54BDFD59}">
      <dgm:prSet phldrT="[Текст]"/>
      <dgm:spPr/>
      <dgm:t>
        <a:bodyPr/>
        <a:lstStyle/>
        <a:p>
          <a:r>
            <a:rPr lang="uk-UA" b="1" dirty="0" smtClean="0"/>
            <a:t>використовуються ключові слова і фрази, а не речення;</a:t>
          </a:r>
          <a:endParaRPr lang="uk-UA" dirty="0"/>
        </a:p>
      </dgm:t>
    </dgm:pt>
    <dgm:pt modelId="{66E6169F-0C4B-494E-9ED2-BC3ED391FD3B}" type="parTrans" cxnId="{C2FBB7E9-C50E-45D5-8A10-DE51D4C67EE6}">
      <dgm:prSet/>
      <dgm:spPr/>
      <dgm:t>
        <a:bodyPr/>
        <a:lstStyle/>
        <a:p>
          <a:endParaRPr lang="uk-UA"/>
        </a:p>
      </dgm:t>
    </dgm:pt>
    <dgm:pt modelId="{0697DC0C-8057-41D8-BF10-A5CFA0ED9E99}" type="sibTrans" cxnId="{C2FBB7E9-C50E-45D5-8A10-DE51D4C67EE6}">
      <dgm:prSet/>
      <dgm:spPr/>
      <dgm:t>
        <a:bodyPr/>
        <a:lstStyle/>
        <a:p>
          <a:endParaRPr lang="uk-UA"/>
        </a:p>
      </dgm:t>
    </dgm:pt>
    <dgm:pt modelId="{A9D05061-BE9D-4519-BF9B-6F77EA5421D0}">
      <dgm:prSet phldrT="[Текст]"/>
      <dgm:spPr/>
      <dgm:t>
        <a:bodyPr/>
        <a:lstStyle/>
        <a:p>
          <a:r>
            <a:rPr lang="uk-UA" b="1" dirty="0" smtClean="0"/>
            <a:t>текстовий матеріал подається у схемах та організаційних діаграмах</a:t>
          </a:r>
          <a:endParaRPr lang="uk-UA" dirty="0"/>
        </a:p>
      </dgm:t>
    </dgm:pt>
    <dgm:pt modelId="{382ABFBF-14D5-44F9-B2C4-841D0FB39E4C}" type="parTrans" cxnId="{770C2E20-CA0F-4D60-B66D-A2270A216506}">
      <dgm:prSet/>
      <dgm:spPr/>
      <dgm:t>
        <a:bodyPr/>
        <a:lstStyle/>
        <a:p>
          <a:endParaRPr lang="uk-UA"/>
        </a:p>
      </dgm:t>
    </dgm:pt>
    <dgm:pt modelId="{239C0A01-562F-49B8-AEFD-02672D3EA610}" type="sibTrans" cxnId="{770C2E20-CA0F-4D60-B66D-A2270A216506}">
      <dgm:prSet/>
      <dgm:spPr/>
      <dgm:t>
        <a:bodyPr/>
        <a:lstStyle/>
        <a:p>
          <a:endParaRPr lang="uk-UA"/>
        </a:p>
      </dgm:t>
    </dgm:pt>
    <dgm:pt modelId="{50D1E238-CA5B-4C24-89B7-537B02DF7C79}">
      <dgm:prSet phldrT="[Текст]"/>
      <dgm:spPr/>
      <dgm:t>
        <a:bodyPr/>
        <a:lstStyle/>
        <a:p>
          <a:r>
            <a:rPr lang="uk-UA" b="1" dirty="0" smtClean="0"/>
            <a:t>числовий – у таблицях або діаграмах (графік – демонстрація змін у часі, </a:t>
          </a:r>
          <a:endParaRPr lang="uk-UA" dirty="0"/>
        </a:p>
      </dgm:t>
    </dgm:pt>
    <dgm:pt modelId="{C9E9D3F4-52B2-4C9D-9381-A9540B1BBC5E}" type="parTrans" cxnId="{DFAC6535-24CD-482A-B526-F825F141C8EB}">
      <dgm:prSet/>
      <dgm:spPr/>
      <dgm:t>
        <a:bodyPr/>
        <a:lstStyle/>
        <a:p>
          <a:endParaRPr lang="uk-UA"/>
        </a:p>
      </dgm:t>
    </dgm:pt>
    <dgm:pt modelId="{968B84E4-EFBB-4966-9408-84073BA01515}" type="sibTrans" cxnId="{DFAC6535-24CD-482A-B526-F825F141C8EB}">
      <dgm:prSet/>
      <dgm:spPr/>
      <dgm:t>
        <a:bodyPr/>
        <a:lstStyle/>
        <a:p>
          <a:endParaRPr lang="uk-UA"/>
        </a:p>
      </dgm:t>
    </dgm:pt>
    <dgm:pt modelId="{4B082F4F-B2BB-4A3E-9083-F45558EF4868}">
      <dgm:prSet/>
      <dgm:spPr/>
      <dgm:t>
        <a:bodyPr/>
        <a:lstStyle/>
        <a:p>
          <a:r>
            <a:rPr lang="uk-UA" b="1" smtClean="0"/>
            <a:t>діаграма – демонстрація відношення частини до цілого, гістограма – демонстрація порівнянь);</a:t>
          </a:r>
          <a:endParaRPr lang="uk-UA" b="1" dirty="0"/>
        </a:p>
      </dgm:t>
    </dgm:pt>
    <dgm:pt modelId="{26BDAAA2-3237-4FCD-ADEC-704E7A16914D}" type="parTrans" cxnId="{B3AB750D-6533-4A3B-B8D9-953DA833E928}">
      <dgm:prSet/>
      <dgm:spPr/>
      <dgm:t>
        <a:bodyPr/>
        <a:lstStyle/>
        <a:p>
          <a:endParaRPr lang="uk-UA"/>
        </a:p>
      </dgm:t>
    </dgm:pt>
    <dgm:pt modelId="{014501C1-6159-41B7-92EF-FBAB13B92249}" type="sibTrans" cxnId="{B3AB750D-6533-4A3B-B8D9-953DA833E928}">
      <dgm:prSet/>
      <dgm:spPr/>
      <dgm:t>
        <a:bodyPr/>
        <a:lstStyle/>
        <a:p>
          <a:endParaRPr lang="uk-UA"/>
        </a:p>
      </dgm:t>
    </dgm:pt>
    <dgm:pt modelId="{AE7C7EDF-4716-45C2-884D-EFBBD173A9B7}" type="pres">
      <dgm:prSet presAssocID="{F0B516B1-6487-47B0-B94D-85C50490AF2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79DB55F4-3644-4A82-A8F8-A04F6B779A82}" type="pres">
      <dgm:prSet presAssocID="{24A22079-4FCF-46ED-8002-B7CA947E8AFF}" presName="parenttextcomposite" presStyleCnt="0"/>
      <dgm:spPr/>
    </dgm:pt>
    <dgm:pt modelId="{B9A846C8-06DA-42F5-9A80-C9FFF92C8B4C}" type="pres">
      <dgm:prSet presAssocID="{24A22079-4FCF-46ED-8002-B7CA947E8AF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A19C69-23B3-48DF-87D1-F906CFA62088}" type="pres">
      <dgm:prSet presAssocID="{24A22079-4FCF-46ED-8002-B7CA947E8AFF}" presName="composite" presStyleCnt="0"/>
      <dgm:spPr/>
    </dgm:pt>
    <dgm:pt modelId="{424EBADF-45FD-40F3-9FA2-853D532E973A}" type="pres">
      <dgm:prSet presAssocID="{24A22079-4FCF-46ED-8002-B7CA947E8AFF}" presName="chevron1" presStyleLbl="alignNode1" presStyleIdx="0" presStyleCnt="21"/>
      <dgm:spPr/>
    </dgm:pt>
    <dgm:pt modelId="{8A4DF493-8774-4534-8316-5D494D0B4E4D}" type="pres">
      <dgm:prSet presAssocID="{24A22079-4FCF-46ED-8002-B7CA947E8AFF}" presName="chevron2" presStyleLbl="alignNode1" presStyleIdx="1" presStyleCnt="21"/>
      <dgm:spPr/>
    </dgm:pt>
    <dgm:pt modelId="{97E5D63E-1D37-4184-A2D4-11B7D181FDC6}" type="pres">
      <dgm:prSet presAssocID="{24A22079-4FCF-46ED-8002-B7CA947E8AFF}" presName="chevron3" presStyleLbl="alignNode1" presStyleIdx="2" presStyleCnt="21"/>
      <dgm:spPr/>
    </dgm:pt>
    <dgm:pt modelId="{69DA8CDB-74FA-423A-BAD5-C034DAAD3295}" type="pres">
      <dgm:prSet presAssocID="{24A22079-4FCF-46ED-8002-B7CA947E8AFF}" presName="chevron4" presStyleLbl="alignNode1" presStyleIdx="3" presStyleCnt="21"/>
      <dgm:spPr/>
    </dgm:pt>
    <dgm:pt modelId="{B7BA5ADB-2C3E-4208-A3A7-7084A61C5173}" type="pres">
      <dgm:prSet presAssocID="{24A22079-4FCF-46ED-8002-B7CA947E8AFF}" presName="chevron5" presStyleLbl="alignNode1" presStyleIdx="4" presStyleCnt="21"/>
      <dgm:spPr/>
    </dgm:pt>
    <dgm:pt modelId="{D4DCB7D5-7A9C-43E2-B087-DE62B75FE52D}" type="pres">
      <dgm:prSet presAssocID="{24A22079-4FCF-46ED-8002-B7CA947E8AFF}" presName="chevron6" presStyleLbl="alignNode1" presStyleIdx="5" presStyleCnt="21"/>
      <dgm:spPr/>
    </dgm:pt>
    <dgm:pt modelId="{FAD5A9F7-2352-417F-BFCA-1CF02927D5F3}" type="pres">
      <dgm:prSet presAssocID="{24A22079-4FCF-46ED-8002-B7CA947E8AFF}" presName="chevron7" presStyleLbl="alignNode1" presStyleIdx="6" presStyleCnt="21"/>
      <dgm:spPr/>
    </dgm:pt>
    <dgm:pt modelId="{130C11F6-15B5-4B54-B5CF-481B6EF1EEF6}" type="pres">
      <dgm:prSet presAssocID="{24A22079-4FCF-46ED-8002-B7CA947E8AF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C768C6-F30C-4662-86AE-11A4730C5D4A}" type="pres">
      <dgm:prSet presAssocID="{4CEF219E-11A5-47E1-8444-80483C4BEDE4}" presName="sibTrans" presStyleCnt="0"/>
      <dgm:spPr/>
    </dgm:pt>
    <dgm:pt modelId="{9B7BD53F-D1D4-4F26-9AB9-59EC69B47D6E}" type="pres">
      <dgm:prSet presAssocID="{C35CF11D-4F12-4F7B-825D-145DDBEA8C80}" presName="parenttextcomposite" presStyleCnt="0"/>
      <dgm:spPr/>
    </dgm:pt>
    <dgm:pt modelId="{93F036A1-0E54-464E-A5AD-32CD438BDBD8}" type="pres">
      <dgm:prSet presAssocID="{C35CF11D-4F12-4F7B-825D-145DDBEA8C8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FC98F5-52C6-4B7C-B020-C312ED8B1BC7}" type="pres">
      <dgm:prSet presAssocID="{C35CF11D-4F12-4F7B-825D-145DDBEA8C80}" presName="composite" presStyleCnt="0"/>
      <dgm:spPr/>
    </dgm:pt>
    <dgm:pt modelId="{65D5EB40-1981-4780-B42D-3E2DF78C7D5B}" type="pres">
      <dgm:prSet presAssocID="{C35CF11D-4F12-4F7B-825D-145DDBEA8C80}" presName="chevron1" presStyleLbl="alignNode1" presStyleIdx="7" presStyleCnt="21"/>
      <dgm:spPr/>
    </dgm:pt>
    <dgm:pt modelId="{3F7CCC3F-3B14-4F4B-9F58-E5493AA2692C}" type="pres">
      <dgm:prSet presAssocID="{C35CF11D-4F12-4F7B-825D-145DDBEA8C80}" presName="chevron2" presStyleLbl="alignNode1" presStyleIdx="8" presStyleCnt="21"/>
      <dgm:spPr/>
    </dgm:pt>
    <dgm:pt modelId="{BC763234-EF42-4D8B-B3D2-3D42BB83DA90}" type="pres">
      <dgm:prSet presAssocID="{C35CF11D-4F12-4F7B-825D-145DDBEA8C80}" presName="chevron3" presStyleLbl="alignNode1" presStyleIdx="9" presStyleCnt="21"/>
      <dgm:spPr/>
    </dgm:pt>
    <dgm:pt modelId="{B899B84C-D35E-411B-A938-F15B180DC180}" type="pres">
      <dgm:prSet presAssocID="{C35CF11D-4F12-4F7B-825D-145DDBEA8C80}" presName="chevron4" presStyleLbl="alignNode1" presStyleIdx="10" presStyleCnt="21"/>
      <dgm:spPr/>
    </dgm:pt>
    <dgm:pt modelId="{19A23A9C-DAAD-4333-B385-5A48291B83BC}" type="pres">
      <dgm:prSet presAssocID="{C35CF11D-4F12-4F7B-825D-145DDBEA8C80}" presName="chevron5" presStyleLbl="alignNode1" presStyleIdx="11" presStyleCnt="21"/>
      <dgm:spPr/>
    </dgm:pt>
    <dgm:pt modelId="{BB098A8B-F8C2-4623-86E6-4CAC3C398E57}" type="pres">
      <dgm:prSet presAssocID="{C35CF11D-4F12-4F7B-825D-145DDBEA8C80}" presName="chevron6" presStyleLbl="alignNode1" presStyleIdx="12" presStyleCnt="21"/>
      <dgm:spPr/>
    </dgm:pt>
    <dgm:pt modelId="{F22C87F7-6C54-4B1F-B426-2D2D89F700A1}" type="pres">
      <dgm:prSet presAssocID="{C35CF11D-4F12-4F7B-825D-145DDBEA8C80}" presName="chevron7" presStyleLbl="alignNode1" presStyleIdx="13" presStyleCnt="21"/>
      <dgm:spPr/>
    </dgm:pt>
    <dgm:pt modelId="{53E66132-D265-4E22-A4C1-E9287F6BDACE}" type="pres">
      <dgm:prSet presAssocID="{C35CF11D-4F12-4F7B-825D-145DDBEA8C8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160C5A-1B58-4CCA-999E-B6B8FF7BA588}" type="pres">
      <dgm:prSet presAssocID="{BC16994D-1F91-4719-9AE4-C2BBF3E4AA78}" presName="sibTrans" presStyleCnt="0"/>
      <dgm:spPr/>
    </dgm:pt>
    <dgm:pt modelId="{7747A8B8-F6AC-4F7F-B1AB-4BEFAF62C557}" type="pres">
      <dgm:prSet presAssocID="{A9D05061-BE9D-4519-BF9B-6F77EA5421D0}" presName="parenttextcomposite" presStyleCnt="0"/>
      <dgm:spPr/>
    </dgm:pt>
    <dgm:pt modelId="{97901255-8BF3-47CA-AD0A-A4D37C031CC7}" type="pres">
      <dgm:prSet presAssocID="{A9D05061-BE9D-4519-BF9B-6F77EA5421D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47CE2F-68E1-4BD8-8632-68AD74E49DDA}" type="pres">
      <dgm:prSet presAssocID="{A9D05061-BE9D-4519-BF9B-6F77EA5421D0}" presName="composite" presStyleCnt="0"/>
      <dgm:spPr/>
    </dgm:pt>
    <dgm:pt modelId="{E846B9A2-E027-40D6-93D4-F06A99020C3A}" type="pres">
      <dgm:prSet presAssocID="{A9D05061-BE9D-4519-BF9B-6F77EA5421D0}" presName="chevron1" presStyleLbl="alignNode1" presStyleIdx="14" presStyleCnt="21"/>
      <dgm:spPr/>
    </dgm:pt>
    <dgm:pt modelId="{E4E16890-9F79-4287-8FA8-C0B84EE9815A}" type="pres">
      <dgm:prSet presAssocID="{A9D05061-BE9D-4519-BF9B-6F77EA5421D0}" presName="chevron2" presStyleLbl="alignNode1" presStyleIdx="15" presStyleCnt="21"/>
      <dgm:spPr/>
    </dgm:pt>
    <dgm:pt modelId="{3BD80770-4372-490E-97AB-0D4206CF3134}" type="pres">
      <dgm:prSet presAssocID="{A9D05061-BE9D-4519-BF9B-6F77EA5421D0}" presName="chevron3" presStyleLbl="alignNode1" presStyleIdx="16" presStyleCnt="21"/>
      <dgm:spPr/>
    </dgm:pt>
    <dgm:pt modelId="{DDDF1681-AEF7-4AB5-8C41-8479DDFB6E1E}" type="pres">
      <dgm:prSet presAssocID="{A9D05061-BE9D-4519-BF9B-6F77EA5421D0}" presName="chevron4" presStyleLbl="alignNode1" presStyleIdx="17" presStyleCnt="21"/>
      <dgm:spPr/>
    </dgm:pt>
    <dgm:pt modelId="{D1CFC845-58E9-43B5-9A96-9906312952DB}" type="pres">
      <dgm:prSet presAssocID="{A9D05061-BE9D-4519-BF9B-6F77EA5421D0}" presName="chevron5" presStyleLbl="alignNode1" presStyleIdx="18" presStyleCnt="21"/>
      <dgm:spPr/>
    </dgm:pt>
    <dgm:pt modelId="{A919188A-CFE8-447B-A9C2-58FF52FB85E2}" type="pres">
      <dgm:prSet presAssocID="{A9D05061-BE9D-4519-BF9B-6F77EA5421D0}" presName="chevron6" presStyleLbl="alignNode1" presStyleIdx="19" presStyleCnt="21"/>
      <dgm:spPr/>
    </dgm:pt>
    <dgm:pt modelId="{89DCAAE6-42B6-4DEB-9732-8E20A51FECAA}" type="pres">
      <dgm:prSet presAssocID="{A9D05061-BE9D-4519-BF9B-6F77EA5421D0}" presName="chevron7" presStyleLbl="alignNode1" presStyleIdx="20" presStyleCnt="21"/>
      <dgm:spPr/>
    </dgm:pt>
    <dgm:pt modelId="{C633675A-7DC4-4136-A117-C1E8E5BBF317}" type="pres">
      <dgm:prSet presAssocID="{A9D05061-BE9D-4519-BF9B-6F77EA5421D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921FD7D-F24C-4469-81EC-8481AEE4C3F7}" type="presOf" srcId="{24A22079-4FCF-46ED-8002-B7CA947E8AFF}" destId="{B9A846C8-06DA-42F5-9A80-C9FFF92C8B4C}" srcOrd="0" destOrd="0" presId="urn:microsoft.com/office/officeart/2008/layout/VerticalAccentList"/>
    <dgm:cxn modelId="{770C2E20-CA0F-4D60-B66D-A2270A216506}" srcId="{F0B516B1-6487-47B0-B94D-85C50490AF2A}" destId="{A9D05061-BE9D-4519-BF9B-6F77EA5421D0}" srcOrd="2" destOrd="0" parTransId="{382ABFBF-14D5-44F9-B2C4-841D0FB39E4C}" sibTransId="{239C0A01-562F-49B8-AEFD-02672D3EA610}"/>
    <dgm:cxn modelId="{756945A6-6AE2-4A89-99D5-FF01EE40A01C}" srcId="{F0B516B1-6487-47B0-B94D-85C50490AF2A}" destId="{24A22079-4FCF-46ED-8002-B7CA947E8AFF}" srcOrd="0" destOrd="0" parTransId="{C906DACF-BB11-4C4F-ADB3-532183BF3473}" sibTransId="{4CEF219E-11A5-47E1-8444-80483C4BEDE4}"/>
    <dgm:cxn modelId="{C2FBB7E9-C50E-45D5-8A10-DE51D4C67EE6}" srcId="{C35CF11D-4F12-4F7B-825D-145DDBEA8C80}" destId="{CCC4019A-54DB-4F0C-976A-4E6E54BDFD59}" srcOrd="0" destOrd="0" parTransId="{66E6169F-0C4B-494E-9ED2-BC3ED391FD3B}" sibTransId="{0697DC0C-8057-41D8-BF10-A5CFA0ED9E99}"/>
    <dgm:cxn modelId="{37A058A4-3980-4237-8654-361D0050DD70}" srcId="{F0B516B1-6487-47B0-B94D-85C50490AF2A}" destId="{C35CF11D-4F12-4F7B-825D-145DDBEA8C80}" srcOrd="1" destOrd="0" parTransId="{8859FE48-9DB7-47AF-9B6A-A12413A2F557}" sibTransId="{BC16994D-1F91-4719-9AE4-C2BBF3E4AA78}"/>
    <dgm:cxn modelId="{DFAC6535-24CD-482A-B526-F825F141C8EB}" srcId="{A9D05061-BE9D-4519-BF9B-6F77EA5421D0}" destId="{50D1E238-CA5B-4C24-89B7-537B02DF7C79}" srcOrd="0" destOrd="0" parTransId="{C9E9D3F4-52B2-4C9D-9381-A9540B1BBC5E}" sibTransId="{968B84E4-EFBB-4966-9408-84073BA01515}"/>
    <dgm:cxn modelId="{10CC2AEB-3A96-42BF-AAE9-053FACDB9202}" type="presOf" srcId="{C35CF11D-4F12-4F7B-825D-145DDBEA8C80}" destId="{93F036A1-0E54-464E-A5AD-32CD438BDBD8}" srcOrd="0" destOrd="0" presId="urn:microsoft.com/office/officeart/2008/layout/VerticalAccentList"/>
    <dgm:cxn modelId="{B3AB750D-6533-4A3B-B8D9-953DA833E928}" srcId="{A9D05061-BE9D-4519-BF9B-6F77EA5421D0}" destId="{4B082F4F-B2BB-4A3E-9083-F45558EF4868}" srcOrd="1" destOrd="0" parTransId="{26BDAAA2-3237-4FCD-ADEC-704E7A16914D}" sibTransId="{014501C1-6159-41B7-92EF-FBAB13B92249}"/>
    <dgm:cxn modelId="{4ADBAE65-8383-4D89-8163-6CF3A42F557E}" type="presOf" srcId="{7C69DA52-D501-4BBD-9C5B-50CE6AB2F529}" destId="{130C11F6-15B5-4B54-B5CF-481B6EF1EEF6}" srcOrd="0" destOrd="0" presId="urn:microsoft.com/office/officeart/2008/layout/VerticalAccentList"/>
    <dgm:cxn modelId="{655A8FBF-48D4-4278-AACC-989A9B4CB495}" type="presOf" srcId="{50D1E238-CA5B-4C24-89B7-537B02DF7C79}" destId="{C633675A-7DC4-4136-A117-C1E8E5BBF317}" srcOrd="0" destOrd="0" presId="urn:microsoft.com/office/officeart/2008/layout/VerticalAccentList"/>
    <dgm:cxn modelId="{AD79EED9-56D7-45B7-AB2D-85EF291667E3}" type="presOf" srcId="{A9D05061-BE9D-4519-BF9B-6F77EA5421D0}" destId="{97901255-8BF3-47CA-AD0A-A4D37C031CC7}" srcOrd="0" destOrd="0" presId="urn:microsoft.com/office/officeart/2008/layout/VerticalAccentList"/>
    <dgm:cxn modelId="{1532ECAD-D3A9-49D4-888E-EE3118AD8F13}" srcId="{24A22079-4FCF-46ED-8002-B7CA947E8AFF}" destId="{7C69DA52-D501-4BBD-9C5B-50CE6AB2F529}" srcOrd="0" destOrd="0" parTransId="{8F98470B-0EA2-4440-8327-BCF7950692A1}" sibTransId="{6DB6AE40-52BE-4F45-B4FE-6F14E7F77D64}"/>
    <dgm:cxn modelId="{0788D671-6D4F-4A59-B0FF-6F281C52601E}" type="presOf" srcId="{F0B516B1-6487-47B0-B94D-85C50490AF2A}" destId="{AE7C7EDF-4716-45C2-884D-EFBBD173A9B7}" srcOrd="0" destOrd="0" presId="urn:microsoft.com/office/officeart/2008/layout/VerticalAccentList"/>
    <dgm:cxn modelId="{0D6CFFDB-3C9E-44ED-8A85-187B0F53D977}" type="presOf" srcId="{CCC4019A-54DB-4F0C-976A-4E6E54BDFD59}" destId="{53E66132-D265-4E22-A4C1-E9287F6BDACE}" srcOrd="0" destOrd="0" presId="urn:microsoft.com/office/officeart/2008/layout/VerticalAccentList"/>
    <dgm:cxn modelId="{972BD87E-D1EB-4EE4-A571-5E48121A7734}" type="presOf" srcId="{4B082F4F-B2BB-4A3E-9083-F45558EF4868}" destId="{C633675A-7DC4-4136-A117-C1E8E5BBF317}" srcOrd="0" destOrd="1" presId="urn:microsoft.com/office/officeart/2008/layout/VerticalAccentList"/>
    <dgm:cxn modelId="{C8268FAD-18A0-4EEC-A375-82DE278D1F03}" type="presParOf" srcId="{AE7C7EDF-4716-45C2-884D-EFBBD173A9B7}" destId="{79DB55F4-3644-4A82-A8F8-A04F6B779A82}" srcOrd="0" destOrd="0" presId="urn:microsoft.com/office/officeart/2008/layout/VerticalAccentList"/>
    <dgm:cxn modelId="{B15D975D-650E-4455-855B-67E716B9D1A0}" type="presParOf" srcId="{79DB55F4-3644-4A82-A8F8-A04F6B779A82}" destId="{B9A846C8-06DA-42F5-9A80-C9FFF92C8B4C}" srcOrd="0" destOrd="0" presId="urn:microsoft.com/office/officeart/2008/layout/VerticalAccentList"/>
    <dgm:cxn modelId="{68AA3B59-201C-48B5-8511-02D39D2473FA}" type="presParOf" srcId="{AE7C7EDF-4716-45C2-884D-EFBBD173A9B7}" destId="{E3A19C69-23B3-48DF-87D1-F906CFA62088}" srcOrd="1" destOrd="0" presId="urn:microsoft.com/office/officeart/2008/layout/VerticalAccentList"/>
    <dgm:cxn modelId="{DD39F8A6-138D-4CF2-8CFB-4AEB04CE642B}" type="presParOf" srcId="{E3A19C69-23B3-48DF-87D1-F906CFA62088}" destId="{424EBADF-45FD-40F3-9FA2-853D532E973A}" srcOrd="0" destOrd="0" presId="urn:microsoft.com/office/officeart/2008/layout/VerticalAccentList"/>
    <dgm:cxn modelId="{1E4E4808-61F2-4919-9627-B446232C2BF9}" type="presParOf" srcId="{E3A19C69-23B3-48DF-87D1-F906CFA62088}" destId="{8A4DF493-8774-4534-8316-5D494D0B4E4D}" srcOrd="1" destOrd="0" presId="urn:microsoft.com/office/officeart/2008/layout/VerticalAccentList"/>
    <dgm:cxn modelId="{E9986E4E-B22C-46B9-91CB-3050CDB34C63}" type="presParOf" srcId="{E3A19C69-23B3-48DF-87D1-F906CFA62088}" destId="{97E5D63E-1D37-4184-A2D4-11B7D181FDC6}" srcOrd="2" destOrd="0" presId="urn:microsoft.com/office/officeart/2008/layout/VerticalAccentList"/>
    <dgm:cxn modelId="{6C564D14-07EE-4722-AE14-AFFBDE895D44}" type="presParOf" srcId="{E3A19C69-23B3-48DF-87D1-F906CFA62088}" destId="{69DA8CDB-74FA-423A-BAD5-C034DAAD3295}" srcOrd="3" destOrd="0" presId="urn:microsoft.com/office/officeart/2008/layout/VerticalAccentList"/>
    <dgm:cxn modelId="{C159C697-2E5D-4672-AF95-FD00BE15DF7A}" type="presParOf" srcId="{E3A19C69-23B3-48DF-87D1-F906CFA62088}" destId="{B7BA5ADB-2C3E-4208-A3A7-7084A61C5173}" srcOrd="4" destOrd="0" presId="urn:microsoft.com/office/officeart/2008/layout/VerticalAccentList"/>
    <dgm:cxn modelId="{C1D684F6-8B70-43E3-A9B9-A85DF6A67F67}" type="presParOf" srcId="{E3A19C69-23B3-48DF-87D1-F906CFA62088}" destId="{D4DCB7D5-7A9C-43E2-B087-DE62B75FE52D}" srcOrd="5" destOrd="0" presId="urn:microsoft.com/office/officeart/2008/layout/VerticalAccentList"/>
    <dgm:cxn modelId="{9ABA2385-9D63-4842-9F55-3035FAAAC4FA}" type="presParOf" srcId="{E3A19C69-23B3-48DF-87D1-F906CFA62088}" destId="{FAD5A9F7-2352-417F-BFCA-1CF02927D5F3}" srcOrd="6" destOrd="0" presId="urn:microsoft.com/office/officeart/2008/layout/VerticalAccentList"/>
    <dgm:cxn modelId="{B22F0796-C665-45CE-9955-F361466B9405}" type="presParOf" srcId="{E3A19C69-23B3-48DF-87D1-F906CFA62088}" destId="{130C11F6-15B5-4B54-B5CF-481B6EF1EEF6}" srcOrd="7" destOrd="0" presId="urn:microsoft.com/office/officeart/2008/layout/VerticalAccentList"/>
    <dgm:cxn modelId="{44C4DE78-FB43-465B-93B6-E3368A7A451E}" type="presParOf" srcId="{AE7C7EDF-4716-45C2-884D-EFBBD173A9B7}" destId="{94C768C6-F30C-4662-86AE-11A4730C5D4A}" srcOrd="2" destOrd="0" presId="urn:microsoft.com/office/officeart/2008/layout/VerticalAccentList"/>
    <dgm:cxn modelId="{F11D4F2B-F30E-4B50-8354-27594BFD2028}" type="presParOf" srcId="{AE7C7EDF-4716-45C2-884D-EFBBD173A9B7}" destId="{9B7BD53F-D1D4-4F26-9AB9-59EC69B47D6E}" srcOrd="3" destOrd="0" presId="urn:microsoft.com/office/officeart/2008/layout/VerticalAccentList"/>
    <dgm:cxn modelId="{8D0F047D-7C54-47A7-B70A-05A45134849E}" type="presParOf" srcId="{9B7BD53F-D1D4-4F26-9AB9-59EC69B47D6E}" destId="{93F036A1-0E54-464E-A5AD-32CD438BDBD8}" srcOrd="0" destOrd="0" presId="urn:microsoft.com/office/officeart/2008/layout/VerticalAccentList"/>
    <dgm:cxn modelId="{B9F3B2A9-5878-428B-B722-CBAF362D4A1E}" type="presParOf" srcId="{AE7C7EDF-4716-45C2-884D-EFBBD173A9B7}" destId="{3AFC98F5-52C6-4B7C-B020-C312ED8B1BC7}" srcOrd="4" destOrd="0" presId="urn:microsoft.com/office/officeart/2008/layout/VerticalAccentList"/>
    <dgm:cxn modelId="{7EB614B2-523D-4F8D-B7DD-A314F5EE12AD}" type="presParOf" srcId="{3AFC98F5-52C6-4B7C-B020-C312ED8B1BC7}" destId="{65D5EB40-1981-4780-B42D-3E2DF78C7D5B}" srcOrd="0" destOrd="0" presId="urn:microsoft.com/office/officeart/2008/layout/VerticalAccentList"/>
    <dgm:cxn modelId="{0B0F5502-3943-48D7-B670-6156D13E8A53}" type="presParOf" srcId="{3AFC98F5-52C6-4B7C-B020-C312ED8B1BC7}" destId="{3F7CCC3F-3B14-4F4B-9F58-E5493AA2692C}" srcOrd="1" destOrd="0" presId="urn:microsoft.com/office/officeart/2008/layout/VerticalAccentList"/>
    <dgm:cxn modelId="{925CC55A-C359-4AA3-B46C-8476DD47F944}" type="presParOf" srcId="{3AFC98F5-52C6-4B7C-B020-C312ED8B1BC7}" destId="{BC763234-EF42-4D8B-B3D2-3D42BB83DA90}" srcOrd="2" destOrd="0" presId="urn:microsoft.com/office/officeart/2008/layout/VerticalAccentList"/>
    <dgm:cxn modelId="{3986D6C9-5C89-4BF6-A91F-E0FD055D4C2A}" type="presParOf" srcId="{3AFC98F5-52C6-4B7C-B020-C312ED8B1BC7}" destId="{B899B84C-D35E-411B-A938-F15B180DC180}" srcOrd="3" destOrd="0" presId="urn:microsoft.com/office/officeart/2008/layout/VerticalAccentList"/>
    <dgm:cxn modelId="{52677405-8879-4817-90DD-AF2CBFF2283B}" type="presParOf" srcId="{3AFC98F5-52C6-4B7C-B020-C312ED8B1BC7}" destId="{19A23A9C-DAAD-4333-B385-5A48291B83BC}" srcOrd="4" destOrd="0" presId="urn:microsoft.com/office/officeart/2008/layout/VerticalAccentList"/>
    <dgm:cxn modelId="{84796919-72D9-461F-AF8C-F4FB1A64FAC0}" type="presParOf" srcId="{3AFC98F5-52C6-4B7C-B020-C312ED8B1BC7}" destId="{BB098A8B-F8C2-4623-86E6-4CAC3C398E57}" srcOrd="5" destOrd="0" presId="urn:microsoft.com/office/officeart/2008/layout/VerticalAccentList"/>
    <dgm:cxn modelId="{1F93B6FE-852F-4066-95D9-6C5310FAEE11}" type="presParOf" srcId="{3AFC98F5-52C6-4B7C-B020-C312ED8B1BC7}" destId="{F22C87F7-6C54-4B1F-B426-2D2D89F700A1}" srcOrd="6" destOrd="0" presId="urn:microsoft.com/office/officeart/2008/layout/VerticalAccentList"/>
    <dgm:cxn modelId="{D4DA249E-5ED6-4343-9649-10DEB8C81851}" type="presParOf" srcId="{3AFC98F5-52C6-4B7C-B020-C312ED8B1BC7}" destId="{53E66132-D265-4E22-A4C1-E9287F6BDACE}" srcOrd="7" destOrd="0" presId="urn:microsoft.com/office/officeart/2008/layout/VerticalAccentList"/>
    <dgm:cxn modelId="{E2A19FDF-CB50-449F-90BD-F21A9F2085DE}" type="presParOf" srcId="{AE7C7EDF-4716-45C2-884D-EFBBD173A9B7}" destId="{94160C5A-1B58-4CCA-999E-B6B8FF7BA588}" srcOrd="5" destOrd="0" presId="urn:microsoft.com/office/officeart/2008/layout/VerticalAccentList"/>
    <dgm:cxn modelId="{B369DC31-87D4-4445-A3D2-9AF97B805EAC}" type="presParOf" srcId="{AE7C7EDF-4716-45C2-884D-EFBBD173A9B7}" destId="{7747A8B8-F6AC-4F7F-B1AB-4BEFAF62C557}" srcOrd="6" destOrd="0" presId="urn:microsoft.com/office/officeart/2008/layout/VerticalAccentList"/>
    <dgm:cxn modelId="{131B947A-167B-4B83-9C53-4CE9B650C9A2}" type="presParOf" srcId="{7747A8B8-F6AC-4F7F-B1AB-4BEFAF62C557}" destId="{97901255-8BF3-47CA-AD0A-A4D37C031CC7}" srcOrd="0" destOrd="0" presId="urn:microsoft.com/office/officeart/2008/layout/VerticalAccentList"/>
    <dgm:cxn modelId="{125D9612-0AA0-4837-9399-349508FDCA16}" type="presParOf" srcId="{AE7C7EDF-4716-45C2-884D-EFBBD173A9B7}" destId="{F447CE2F-68E1-4BD8-8632-68AD74E49DDA}" srcOrd="7" destOrd="0" presId="urn:microsoft.com/office/officeart/2008/layout/VerticalAccentList"/>
    <dgm:cxn modelId="{DB012E0B-3EDB-4073-9ED5-FA8AB2DBA7E8}" type="presParOf" srcId="{F447CE2F-68E1-4BD8-8632-68AD74E49DDA}" destId="{E846B9A2-E027-40D6-93D4-F06A99020C3A}" srcOrd="0" destOrd="0" presId="urn:microsoft.com/office/officeart/2008/layout/VerticalAccentList"/>
    <dgm:cxn modelId="{CD99A282-889D-43C7-A919-22B1D039B7E6}" type="presParOf" srcId="{F447CE2F-68E1-4BD8-8632-68AD74E49DDA}" destId="{E4E16890-9F79-4287-8FA8-C0B84EE9815A}" srcOrd="1" destOrd="0" presId="urn:microsoft.com/office/officeart/2008/layout/VerticalAccentList"/>
    <dgm:cxn modelId="{2F511DCC-0746-4089-9A81-356A4AD88BCA}" type="presParOf" srcId="{F447CE2F-68E1-4BD8-8632-68AD74E49DDA}" destId="{3BD80770-4372-490E-97AB-0D4206CF3134}" srcOrd="2" destOrd="0" presId="urn:microsoft.com/office/officeart/2008/layout/VerticalAccentList"/>
    <dgm:cxn modelId="{24945417-2AED-4313-88E1-2FC813432222}" type="presParOf" srcId="{F447CE2F-68E1-4BD8-8632-68AD74E49DDA}" destId="{DDDF1681-AEF7-4AB5-8C41-8479DDFB6E1E}" srcOrd="3" destOrd="0" presId="urn:microsoft.com/office/officeart/2008/layout/VerticalAccentList"/>
    <dgm:cxn modelId="{0D1EE2AC-E1F3-4660-896B-7A5E78C8FF98}" type="presParOf" srcId="{F447CE2F-68E1-4BD8-8632-68AD74E49DDA}" destId="{D1CFC845-58E9-43B5-9A96-9906312952DB}" srcOrd="4" destOrd="0" presId="urn:microsoft.com/office/officeart/2008/layout/VerticalAccentList"/>
    <dgm:cxn modelId="{CE8FABC6-0197-4C2F-853F-23CC89560FB5}" type="presParOf" srcId="{F447CE2F-68E1-4BD8-8632-68AD74E49DDA}" destId="{A919188A-CFE8-447B-A9C2-58FF52FB85E2}" srcOrd="5" destOrd="0" presId="urn:microsoft.com/office/officeart/2008/layout/VerticalAccentList"/>
    <dgm:cxn modelId="{FC01AE49-1EA2-453F-B787-AB3C776DB06C}" type="presParOf" srcId="{F447CE2F-68E1-4BD8-8632-68AD74E49DDA}" destId="{89DCAAE6-42B6-4DEB-9732-8E20A51FECAA}" srcOrd="6" destOrd="0" presId="urn:microsoft.com/office/officeart/2008/layout/VerticalAccentList"/>
    <dgm:cxn modelId="{AED33680-CB01-4B98-81B9-05AEE26D4148}" type="presParOf" srcId="{F447CE2F-68E1-4BD8-8632-68AD74E49DDA}" destId="{C633675A-7DC4-4136-A117-C1E8E5BBF31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475C52E-A20E-4B4D-BE20-F704C622DFE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376B5193-89E2-47EB-9308-4ED467FD243E}">
      <dgm:prSet/>
      <dgm:spPr/>
      <dgm:t>
        <a:bodyPr/>
        <a:lstStyle/>
        <a:p>
          <a:pPr rtl="0"/>
          <a:r>
            <a:rPr lang="uk-UA" b="1" smtClean="0"/>
            <a:t>короткого повідомлення автора з демонстрацією презентації (визначається мета, зміст, наукова та практична цінність роботи, питання, винесені на захист, та результати магістерської роботи);</a:t>
          </a:r>
          <a:endParaRPr lang="uk-UA"/>
        </a:p>
      </dgm:t>
    </dgm:pt>
    <dgm:pt modelId="{A5B013EF-4D55-4AEC-84D4-73E319F68F3D}" type="parTrans" cxnId="{962B2292-6031-4BA1-BAA7-61A146A0D5B1}">
      <dgm:prSet/>
      <dgm:spPr/>
      <dgm:t>
        <a:bodyPr/>
        <a:lstStyle/>
        <a:p>
          <a:endParaRPr lang="uk-UA"/>
        </a:p>
      </dgm:t>
    </dgm:pt>
    <dgm:pt modelId="{BD1BDED8-C14B-4C5A-A728-F308C95D527A}" type="sibTrans" cxnId="{962B2292-6031-4BA1-BAA7-61A146A0D5B1}">
      <dgm:prSet/>
      <dgm:spPr/>
      <dgm:t>
        <a:bodyPr/>
        <a:lstStyle/>
        <a:p>
          <a:endParaRPr lang="uk-UA"/>
        </a:p>
      </dgm:t>
    </dgm:pt>
    <dgm:pt modelId="{BD6023CB-D696-49AD-8EC4-7AE9F1781274}" type="pres">
      <dgm:prSet presAssocID="{5475C52E-A20E-4B4D-BE20-F704C622DFE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7092BD7-1B43-4F01-9E67-BDEA97D09277}" type="pres">
      <dgm:prSet presAssocID="{5475C52E-A20E-4B4D-BE20-F704C622DFED}" presName="arrow" presStyleLbl="bgShp" presStyleIdx="0" presStyleCnt="1"/>
      <dgm:spPr/>
    </dgm:pt>
    <dgm:pt modelId="{CF87F053-1E95-40A1-BB1F-3228057A0730}" type="pres">
      <dgm:prSet presAssocID="{5475C52E-A20E-4B4D-BE20-F704C622DFED}" presName="linearProcess" presStyleCnt="0"/>
      <dgm:spPr/>
    </dgm:pt>
    <dgm:pt modelId="{B94C9A97-2D8E-4902-9B65-517D925C840A}" type="pres">
      <dgm:prSet presAssocID="{376B5193-89E2-47EB-9308-4ED467FD243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2B2292-6031-4BA1-BAA7-61A146A0D5B1}" srcId="{5475C52E-A20E-4B4D-BE20-F704C622DFED}" destId="{376B5193-89E2-47EB-9308-4ED467FD243E}" srcOrd="0" destOrd="0" parTransId="{A5B013EF-4D55-4AEC-84D4-73E319F68F3D}" sibTransId="{BD1BDED8-C14B-4C5A-A728-F308C95D527A}"/>
    <dgm:cxn modelId="{860ACD6F-FC9D-4DA8-86AD-F45E1438A05F}" type="presOf" srcId="{5475C52E-A20E-4B4D-BE20-F704C622DFED}" destId="{BD6023CB-D696-49AD-8EC4-7AE9F1781274}" srcOrd="0" destOrd="0" presId="urn:microsoft.com/office/officeart/2005/8/layout/hProcess9"/>
    <dgm:cxn modelId="{4D0AA895-66C3-4310-AB07-95C6528E598C}" type="presOf" srcId="{376B5193-89E2-47EB-9308-4ED467FD243E}" destId="{B94C9A97-2D8E-4902-9B65-517D925C840A}" srcOrd="0" destOrd="0" presId="urn:microsoft.com/office/officeart/2005/8/layout/hProcess9"/>
    <dgm:cxn modelId="{8CD91421-BC79-4070-9613-27A272BC1C08}" type="presParOf" srcId="{BD6023CB-D696-49AD-8EC4-7AE9F1781274}" destId="{77092BD7-1B43-4F01-9E67-BDEA97D09277}" srcOrd="0" destOrd="0" presId="urn:microsoft.com/office/officeart/2005/8/layout/hProcess9"/>
    <dgm:cxn modelId="{FA13CAC9-287B-4AE6-880C-54AE3890C392}" type="presParOf" srcId="{BD6023CB-D696-49AD-8EC4-7AE9F1781274}" destId="{CF87F053-1E95-40A1-BB1F-3228057A0730}" srcOrd="1" destOrd="0" presId="urn:microsoft.com/office/officeart/2005/8/layout/hProcess9"/>
    <dgm:cxn modelId="{8B63482A-EE71-4906-8E36-B3D904366112}" type="presParOf" srcId="{CF87F053-1E95-40A1-BB1F-3228057A0730}" destId="{B94C9A97-2D8E-4902-9B65-517D925C840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F398C5F-338F-42B2-9462-7A386B9671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2CD18767-EBAF-4314-B303-18D44A9D778E}">
      <dgm:prSet/>
      <dgm:spPr/>
      <dgm:t>
        <a:bodyPr/>
        <a:lstStyle/>
        <a:p>
          <a:pPr rtl="0"/>
          <a:r>
            <a:rPr lang="uk-UA" b="1" smtClean="0"/>
            <a:t>відповідей на запитання членів ЕК;</a:t>
          </a:r>
          <a:endParaRPr lang="uk-UA"/>
        </a:p>
      </dgm:t>
    </dgm:pt>
    <dgm:pt modelId="{FED33B74-F1D6-4AF0-B7EA-F15A62B202A9}" type="parTrans" cxnId="{7779A388-5A00-42B7-92C7-7F4BE3F6DFC5}">
      <dgm:prSet/>
      <dgm:spPr/>
      <dgm:t>
        <a:bodyPr/>
        <a:lstStyle/>
        <a:p>
          <a:endParaRPr lang="uk-UA"/>
        </a:p>
      </dgm:t>
    </dgm:pt>
    <dgm:pt modelId="{763A40F1-9292-4932-AF8F-7C1030933527}" type="sibTrans" cxnId="{7779A388-5A00-42B7-92C7-7F4BE3F6DFC5}">
      <dgm:prSet/>
      <dgm:spPr/>
      <dgm:t>
        <a:bodyPr/>
        <a:lstStyle/>
        <a:p>
          <a:endParaRPr lang="uk-UA"/>
        </a:p>
      </dgm:t>
    </dgm:pt>
    <dgm:pt modelId="{48BEC41B-AAA3-4DF8-A9F8-7BB859A61C97}" type="pres">
      <dgm:prSet presAssocID="{1F398C5F-338F-42B2-9462-7A386B96713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E1DCC13-4F51-4F85-821D-2344D7E03DF7}" type="pres">
      <dgm:prSet presAssocID="{1F398C5F-338F-42B2-9462-7A386B967135}" presName="arrow" presStyleLbl="bgShp" presStyleIdx="0" presStyleCnt="1"/>
      <dgm:spPr/>
    </dgm:pt>
    <dgm:pt modelId="{AE42C1D4-7280-4FA5-8EF2-69CC87C4BB2D}" type="pres">
      <dgm:prSet presAssocID="{1F398C5F-338F-42B2-9462-7A386B967135}" presName="linearProcess" presStyleCnt="0"/>
      <dgm:spPr/>
    </dgm:pt>
    <dgm:pt modelId="{8BEF743A-A081-497C-94A8-8E185B3A923D}" type="pres">
      <dgm:prSet presAssocID="{2CD18767-EBAF-4314-B303-18D44A9D778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779A388-5A00-42B7-92C7-7F4BE3F6DFC5}" srcId="{1F398C5F-338F-42B2-9462-7A386B967135}" destId="{2CD18767-EBAF-4314-B303-18D44A9D778E}" srcOrd="0" destOrd="0" parTransId="{FED33B74-F1D6-4AF0-B7EA-F15A62B202A9}" sibTransId="{763A40F1-9292-4932-AF8F-7C1030933527}"/>
    <dgm:cxn modelId="{99838A79-1F53-4AA0-A153-AF93C80763E5}" type="presOf" srcId="{1F398C5F-338F-42B2-9462-7A386B967135}" destId="{48BEC41B-AAA3-4DF8-A9F8-7BB859A61C97}" srcOrd="0" destOrd="0" presId="urn:microsoft.com/office/officeart/2005/8/layout/hProcess9"/>
    <dgm:cxn modelId="{D7456CE3-05B4-4951-B098-2EE7642F4BFF}" type="presOf" srcId="{2CD18767-EBAF-4314-B303-18D44A9D778E}" destId="{8BEF743A-A081-497C-94A8-8E185B3A923D}" srcOrd="0" destOrd="0" presId="urn:microsoft.com/office/officeart/2005/8/layout/hProcess9"/>
    <dgm:cxn modelId="{53DFB602-B3AF-4842-81CB-19DF12DD7173}" type="presParOf" srcId="{48BEC41B-AAA3-4DF8-A9F8-7BB859A61C97}" destId="{CE1DCC13-4F51-4F85-821D-2344D7E03DF7}" srcOrd="0" destOrd="0" presId="urn:microsoft.com/office/officeart/2005/8/layout/hProcess9"/>
    <dgm:cxn modelId="{72DCC0F9-5CFC-46AC-A661-B261CC05C519}" type="presParOf" srcId="{48BEC41B-AAA3-4DF8-A9F8-7BB859A61C97}" destId="{AE42C1D4-7280-4FA5-8EF2-69CC87C4BB2D}" srcOrd="1" destOrd="0" presId="urn:microsoft.com/office/officeart/2005/8/layout/hProcess9"/>
    <dgm:cxn modelId="{77D97243-E68B-407A-8A08-039467F76417}" type="presParOf" srcId="{AE42C1D4-7280-4FA5-8EF2-69CC87C4BB2D}" destId="{8BEF743A-A081-497C-94A8-8E185B3A923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FE15A26-8666-4F87-88EF-443AB2F7B3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5EBB99B8-68EA-468C-96F3-05E7391964C2}">
      <dgm:prSet/>
      <dgm:spPr/>
      <dgm:t>
        <a:bodyPr/>
        <a:lstStyle/>
        <a:p>
          <a:pPr rtl="0"/>
          <a:r>
            <a:rPr lang="uk-UA" b="1" smtClean="0"/>
            <a:t>відповідей на зауваження рецензента;</a:t>
          </a:r>
          <a:endParaRPr lang="uk-UA"/>
        </a:p>
      </dgm:t>
    </dgm:pt>
    <dgm:pt modelId="{2635703B-D2CE-43EC-9C3D-EFF8BE292083}" type="parTrans" cxnId="{F0C5E663-A34B-4A2F-B087-04D041BE6D3E}">
      <dgm:prSet/>
      <dgm:spPr/>
      <dgm:t>
        <a:bodyPr/>
        <a:lstStyle/>
        <a:p>
          <a:endParaRPr lang="uk-UA"/>
        </a:p>
      </dgm:t>
    </dgm:pt>
    <dgm:pt modelId="{496AC5AE-B53F-440D-835F-90349CE967F7}" type="sibTrans" cxnId="{F0C5E663-A34B-4A2F-B087-04D041BE6D3E}">
      <dgm:prSet/>
      <dgm:spPr/>
      <dgm:t>
        <a:bodyPr/>
        <a:lstStyle/>
        <a:p>
          <a:endParaRPr lang="uk-UA"/>
        </a:p>
      </dgm:t>
    </dgm:pt>
    <dgm:pt modelId="{294F2A81-1AE9-4E3B-B2D5-6E6F1ABA2E0A}" type="pres">
      <dgm:prSet presAssocID="{1FE15A26-8666-4F87-88EF-443AB2F7B3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8552E25-D668-4C5E-A1ED-DB230275482E}" type="pres">
      <dgm:prSet presAssocID="{1FE15A26-8666-4F87-88EF-443AB2F7B3D7}" presName="arrow" presStyleLbl="bgShp" presStyleIdx="0" presStyleCnt="1"/>
      <dgm:spPr/>
    </dgm:pt>
    <dgm:pt modelId="{5A90A302-29E1-43CA-A3C2-1843A2F7D595}" type="pres">
      <dgm:prSet presAssocID="{1FE15A26-8666-4F87-88EF-443AB2F7B3D7}" presName="linearProcess" presStyleCnt="0"/>
      <dgm:spPr/>
    </dgm:pt>
    <dgm:pt modelId="{0D8D395B-F006-4B2E-93B6-AD069CC5BED4}" type="pres">
      <dgm:prSet presAssocID="{5EBB99B8-68EA-468C-96F3-05E7391964C2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C5E663-A34B-4A2F-B087-04D041BE6D3E}" srcId="{1FE15A26-8666-4F87-88EF-443AB2F7B3D7}" destId="{5EBB99B8-68EA-468C-96F3-05E7391964C2}" srcOrd="0" destOrd="0" parTransId="{2635703B-D2CE-43EC-9C3D-EFF8BE292083}" sibTransId="{496AC5AE-B53F-440D-835F-90349CE967F7}"/>
    <dgm:cxn modelId="{F70D3A77-17E0-487A-AAD1-4C9C2B727407}" type="presOf" srcId="{1FE15A26-8666-4F87-88EF-443AB2F7B3D7}" destId="{294F2A81-1AE9-4E3B-B2D5-6E6F1ABA2E0A}" srcOrd="0" destOrd="0" presId="urn:microsoft.com/office/officeart/2005/8/layout/hProcess9"/>
    <dgm:cxn modelId="{5F87101E-D6D5-46F9-A80A-3B9679E22AD7}" type="presOf" srcId="{5EBB99B8-68EA-468C-96F3-05E7391964C2}" destId="{0D8D395B-F006-4B2E-93B6-AD069CC5BED4}" srcOrd="0" destOrd="0" presId="urn:microsoft.com/office/officeart/2005/8/layout/hProcess9"/>
    <dgm:cxn modelId="{88F55795-BA59-4131-93A2-6987FB12D005}" type="presParOf" srcId="{294F2A81-1AE9-4E3B-B2D5-6E6F1ABA2E0A}" destId="{78552E25-D668-4C5E-A1ED-DB230275482E}" srcOrd="0" destOrd="0" presId="urn:microsoft.com/office/officeart/2005/8/layout/hProcess9"/>
    <dgm:cxn modelId="{79B191AE-B07A-4553-B792-866CE1FD13B0}" type="presParOf" srcId="{294F2A81-1AE9-4E3B-B2D5-6E6F1ABA2E0A}" destId="{5A90A302-29E1-43CA-A3C2-1843A2F7D595}" srcOrd="1" destOrd="0" presId="urn:microsoft.com/office/officeart/2005/8/layout/hProcess9"/>
    <dgm:cxn modelId="{F71820A0-1350-4CCD-B935-7CC803EDA5F9}" type="presParOf" srcId="{5A90A302-29E1-43CA-A3C2-1843A2F7D595}" destId="{0D8D395B-F006-4B2E-93B6-AD069CC5BE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B65BC3F-29AB-4640-A481-D4B0D1D609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5C2059BA-C5D2-499D-A503-6695BA4F00F1}">
      <dgm:prSet/>
      <dgm:spPr/>
      <dgm:t>
        <a:bodyPr/>
        <a:lstStyle/>
        <a:p>
          <a:pPr rtl="0"/>
          <a:r>
            <a:rPr lang="uk-UA" b="1" smtClean="0"/>
            <a:t>підведення підсумків захисту магістерської роботи (додається оцінка магістерської роботи кожного випускника магістратури за стобальною шкалою).</a:t>
          </a:r>
          <a:endParaRPr lang="uk-UA"/>
        </a:p>
      </dgm:t>
    </dgm:pt>
    <dgm:pt modelId="{3F7CF38D-EA5A-4228-A701-66489566EAE7}" type="parTrans" cxnId="{0D2B2F1F-A636-4F9E-B593-82AD7336334C}">
      <dgm:prSet/>
      <dgm:spPr/>
      <dgm:t>
        <a:bodyPr/>
        <a:lstStyle/>
        <a:p>
          <a:endParaRPr lang="uk-UA"/>
        </a:p>
      </dgm:t>
    </dgm:pt>
    <dgm:pt modelId="{AE194CAC-2144-4C42-B6E6-31896A1DC12E}" type="sibTrans" cxnId="{0D2B2F1F-A636-4F9E-B593-82AD7336334C}">
      <dgm:prSet/>
      <dgm:spPr/>
      <dgm:t>
        <a:bodyPr/>
        <a:lstStyle/>
        <a:p>
          <a:endParaRPr lang="uk-UA"/>
        </a:p>
      </dgm:t>
    </dgm:pt>
    <dgm:pt modelId="{56E0E6B8-25D2-4403-90D5-7E9AFC66D280}" type="pres">
      <dgm:prSet presAssocID="{5B65BC3F-29AB-4640-A481-D4B0D1D609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F77519A-F89C-4CAC-AD66-F788362FCBC6}" type="pres">
      <dgm:prSet presAssocID="{5B65BC3F-29AB-4640-A481-D4B0D1D6097F}" presName="arrow" presStyleLbl="bgShp" presStyleIdx="0" presStyleCnt="1"/>
      <dgm:spPr/>
    </dgm:pt>
    <dgm:pt modelId="{7AA1677B-6A46-4EA3-AB6D-EBAF5F020434}" type="pres">
      <dgm:prSet presAssocID="{5B65BC3F-29AB-4640-A481-D4B0D1D6097F}" presName="linearProcess" presStyleCnt="0"/>
      <dgm:spPr/>
    </dgm:pt>
    <dgm:pt modelId="{9412D759-AB3A-4828-A6CD-CA2643AADC70}" type="pres">
      <dgm:prSet presAssocID="{5C2059BA-C5D2-499D-A503-6695BA4F00F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B7B27C7-ABDE-4889-B138-8D0A1C75BEA0}" type="presOf" srcId="{5C2059BA-C5D2-499D-A503-6695BA4F00F1}" destId="{9412D759-AB3A-4828-A6CD-CA2643AADC70}" srcOrd="0" destOrd="0" presId="urn:microsoft.com/office/officeart/2005/8/layout/hProcess9"/>
    <dgm:cxn modelId="{0D2B2F1F-A636-4F9E-B593-82AD7336334C}" srcId="{5B65BC3F-29AB-4640-A481-D4B0D1D6097F}" destId="{5C2059BA-C5D2-499D-A503-6695BA4F00F1}" srcOrd="0" destOrd="0" parTransId="{3F7CF38D-EA5A-4228-A701-66489566EAE7}" sibTransId="{AE194CAC-2144-4C42-B6E6-31896A1DC12E}"/>
    <dgm:cxn modelId="{B957C2A5-A452-4DBE-A476-30D57B19E6A4}" type="presOf" srcId="{5B65BC3F-29AB-4640-A481-D4B0D1D6097F}" destId="{56E0E6B8-25D2-4403-90D5-7E9AFC66D280}" srcOrd="0" destOrd="0" presId="urn:microsoft.com/office/officeart/2005/8/layout/hProcess9"/>
    <dgm:cxn modelId="{3F27ADCB-D5EF-4FB3-873C-B236292EFB02}" type="presParOf" srcId="{56E0E6B8-25D2-4403-90D5-7E9AFC66D280}" destId="{BF77519A-F89C-4CAC-AD66-F788362FCBC6}" srcOrd="0" destOrd="0" presId="urn:microsoft.com/office/officeart/2005/8/layout/hProcess9"/>
    <dgm:cxn modelId="{C36C662C-2D62-4117-92A0-5D2A70789664}" type="presParOf" srcId="{56E0E6B8-25D2-4403-90D5-7E9AFC66D280}" destId="{7AA1677B-6A46-4EA3-AB6D-EBAF5F020434}" srcOrd="1" destOrd="0" presId="urn:microsoft.com/office/officeart/2005/8/layout/hProcess9"/>
    <dgm:cxn modelId="{EA5E15F9-7849-403C-8967-02436D8333FC}" type="presParOf" srcId="{7AA1677B-6A46-4EA3-AB6D-EBAF5F020434}" destId="{9412D759-AB3A-4828-A6CD-CA2643AADC7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CD7B3F-18B9-42FF-B520-B3DF5E0FA9A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D889DE8-4DFF-44E0-B1A9-9C47784A5CFB}">
      <dgm:prSet/>
      <dgm:spPr/>
      <dgm:t>
        <a:bodyPr/>
        <a:lstStyle/>
        <a:p>
          <a:pPr rtl="0"/>
          <a:r>
            <a:rPr lang="ru-RU" b="1" i="1" smtClean="0"/>
            <a:t>Магістерська робота </a:t>
          </a:r>
          <a:r>
            <a:rPr lang="uk-UA" b="1" smtClean="0"/>
            <a:t>– це самостійна індивідуальна кваліфікаційна робота з елементами дослідництва та інновацій, яка є підсумком теоретичної та практичної підготовки в рамках нормативної та вибіркової складових освітньо-професійної програми підготовки магістрів</a:t>
          </a:r>
          <a:endParaRPr lang="uk-UA"/>
        </a:p>
      </dgm:t>
    </dgm:pt>
    <dgm:pt modelId="{1A5B29A3-B586-486E-98E9-34E87E5A338F}" type="parTrans" cxnId="{9CFE25E8-77C6-40FC-A0E9-AB41D5308C71}">
      <dgm:prSet/>
      <dgm:spPr/>
      <dgm:t>
        <a:bodyPr/>
        <a:lstStyle/>
        <a:p>
          <a:endParaRPr lang="uk-UA"/>
        </a:p>
      </dgm:t>
    </dgm:pt>
    <dgm:pt modelId="{27344A5B-7FC9-4152-83FD-9511D161A4B6}" type="sibTrans" cxnId="{9CFE25E8-77C6-40FC-A0E9-AB41D5308C71}">
      <dgm:prSet/>
      <dgm:spPr/>
      <dgm:t>
        <a:bodyPr/>
        <a:lstStyle/>
        <a:p>
          <a:endParaRPr lang="uk-UA"/>
        </a:p>
      </dgm:t>
    </dgm:pt>
    <dgm:pt modelId="{AAE7AE85-234F-430A-80CB-888F13F9F847}">
      <dgm:prSet/>
      <dgm:spPr/>
      <dgm:t>
        <a:bodyPr/>
        <a:lstStyle/>
        <a:p>
          <a:pPr rtl="0"/>
          <a:r>
            <a:rPr lang="ru-RU" b="1" smtClean="0"/>
            <a:t>Магістерська робота </a:t>
          </a:r>
          <a:r>
            <a:rPr lang="uk-UA" b="1" smtClean="0"/>
            <a:t>є формою контролю набутих студентом або слухачем магістратури у процесі навчання інтегрованих знань, умінь, навичок, необхідних для виконання професійних обов’язків.</a:t>
          </a:r>
          <a:endParaRPr lang="uk-UA"/>
        </a:p>
      </dgm:t>
    </dgm:pt>
    <dgm:pt modelId="{748C86FC-D8E5-4AC3-A992-3FB0A54F3CCD}" type="parTrans" cxnId="{2E070696-16B5-499A-A44A-D78B0179D1CA}">
      <dgm:prSet/>
      <dgm:spPr/>
      <dgm:t>
        <a:bodyPr/>
        <a:lstStyle/>
        <a:p>
          <a:endParaRPr lang="uk-UA"/>
        </a:p>
      </dgm:t>
    </dgm:pt>
    <dgm:pt modelId="{B697693C-C1F2-461C-9342-7A5ACCF482EC}" type="sibTrans" cxnId="{2E070696-16B5-499A-A44A-D78B0179D1CA}">
      <dgm:prSet/>
      <dgm:spPr/>
      <dgm:t>
        <a:bodyPr/>
        <a:lstStyle/>
        <a:p>
          <a:endParaRPr lang="uk-UA"/>
        </a:p>
      </dgm:t>
    </dgm:pt>
    <dgm:pt modelId="{086B2202-5065-4318-9372-CE8449D3EBB3}" type="pres">
      <dgm:prSet presAssocID="{FFCD7B3F-18B9-42FF-B520-B3DF5E0FA9A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79381742-5396-4919-93D8-6701CC953FAD}" type="pres">
      <dgm:prSet presAssocID="{FFCD7B3F-18B9-42FF-B520-B3DF5E0FA9A3}" presName="pyramid" presStyleLbl="node1" presStyleIdx="0" presStyleCnt="1" custScaleX="94647" custLinFactNeighborX="-80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392942-30F8-4230-8FB6-02BB4E71685C}" type="pres">
      <dgm:prSet presAssocID="{FFCD7B3F-18B9-42FF-B520-B3DF5E0FA9A3}" presName="theList" presStyleCnt="0"/>
      <dgm:spPr/>
    </dgm:pt>
    <dgm:pt modelId="{38703918-F530-4C2C-9678-257BAFA5F639}" type="pres">
      <dgm:prSet presAssocID="{FD889DE8-4DFF-44E0-B1A9-9C47784A5CFB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4C05B9-9F02-42DA-A726-EAB7A205A727}" type="pres">
      <dgm:prSet presAssocID="{FD889DE8-4DFF-44E0-B1A9-9C47784A5CFB}" presName="aSpace" presStyleCnt="0"/>
      <dgm:spPr/>
    </dgm:pt>
    <dgm:pt modelId="{8FDD229A-BD66-43BE-8865-FB65A3619A52}" type="pres">
      <dgm:prSet presAssocID="{AAE7AE85-234F-430A-80CB-888F13F9F847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B827E9-DA38-4AFA-8170-1C8F4D00E0E5}" type="pres">
      <dgm:prSet presAssocID="{AAE7AE85-234F-430A-80CB-888F13F9F847}" presName="aSpace" presStyleCnt="0"/>
      <dgm:spPr/>
    </dgm:pt>
  </dgm:ptLst>
  <dgm:cxnLst>
    <dgm:cxn modelId="{F6ED335B-4BA4-42D9-8CCD-268232D07D09}" type="presOf" srcId="{FD889DE8-4DFF-44E0-B1A9-9C47784A5CFB}" destId="{38703918-F530-4C2C-9678-257BAFA5F639}" srcOrd="0" destOrd="0" presId="urn:microsoft.com/office/officeart/2005/8/layout/pyramid2"/>
    <dgm:cxn modelId="{9CFE25E8-77C6-40FC-A0E9-AB41D5308C71}" srcId="{FFCD7B3F-18B9-42FF-B520-B3DF5E0FA9A3}" destId="{FD889DE8-4DFF-44E0-B1A9-9C47784A5CFB}" srcOrd="0" destOrd="0" parTransId="{1A5B29A3-B586-486E-98E9-34E87E5A338F}" sibTransId="{27344A5B-7FC9-4152-83FD-9511D161A4B6}"/>
    <dgm:cxn modelId="{8EAD62DD-92D0-4392-ABFC-3DAC90B7D48F}" type="presOf" srcId="{AAE7AE85-234F-430A-80CB-888F13F9F847}" destId="{8FDD229A-BD66-43BE-8865-FB65A3619A52}" srcOrd="0" destOrd="0" presId="urn:microsoft.com/office/officeart/2005/8/layout/pyramid2"/>
    <dgm:cxn modelId="{2E070696-16B5-499A-A44A-D78B0179D1CA}" srcId="{FFCD7B3F-18B9-42FF-B520-B3DF5E0FA9A3}" destId="{AAE7AE85-234F-430A-80CB-888F13F9F847}" srcOrd="1" destOrd="0" parTransId="{748C86FC-D8E5-4AC3-A992-3FB0A54F3CCD}" sibTransId="{B697693C-C1F2-461C-9342-7A5ACCF482EC}"/>
    <dgm:cxn modelId="{89D09E26-21DF-40FE-8DAD-6AA349D71551}" type="presOf" srcId="{FFCD7B3F-18B9-42FF-B520-B3DF5E0FA9A3}" destId="{086B2202-5065-4318-9372-CE8449D3EBB3}" srcOrd="0" destOrd="0" presId="urn:microsoft.com/office/officeart/2005/8/layout/pyramid2"/>
    <dgm:cxn modelId="{2B9AA05C-3EF0-4A91-9D13-DD2689324A75}" type="presParOf" srcId="{086B2202-5065-4318-9372-CE8449D3EBB3}" destId="{79381742-5396-4919-93D8-6701CC953FAD}" srcOrd="0" destOrd="0" presId="urn:microsoft.com/office/officeart/2005/8/layout/pyramid2"/>
    <dgm:cxn modelId="{D3D49E7F-9844-404C-8E2A-1D7283489E06}" type="presParOf" srcId="{086B2202-5065-4318-9372-CE8449D3EBB3}" destId="{50392942-30F8-4230-8FB6-02BB4E71685C}" srcOrd="1" destOrd="0" presId="urn:microsoft.com/office/officeart/2005/8/layout/pyramid2"/>
    <dgm:cxn modelId="{3B8E4AE0-8ADD-4E51-B02E-A3C3CF02CA17}" type="presParOf" srcId="{50392942-30F8-4230-8FB6-02BB4E71685C}" destId="{38703918-F530-4C2C-9678-257BAFA5F639}" srcOrd="0" destOrd="0" presId="urn:microsoft.com/office/officeart/2005/8/layout/pyramid2"/>
    <dgm:cxn modelId="{8CA0DF61-4876-417D-B41D-E441186E31EE}" type="presParOf" srcId="{50392942-30F8-4230-8FB6-02BB4E71685C}" destId="{0F4C05B9-9F02-42DA-A726-EAB7A205A727}" srcOrd="1" destOrd="0" presId="urn:microsoft.com/office/officeart/2005/8/layout/pyramid2"/>
    <dgm:cxn modelId="{464E9E4D-F4C7-41D1-83E6-80D13DE7E3D5}" type="presParOf" srcId="{50392942-30F8-4230-8FB6-02BB4E71685C}" destId="{8FDD229A-BD66-43BE-8865-FB65A3619A52}" srcOrd="2" destOrd="0" presId="urn:microsoft.com/office/officeart/2005/8/layout/pyramid2"/>
    <dgm:cxn modelId="{D55D606D-1FD0-4BD4-A9D9-A9AF0D5A46CB}" type="presParOf" srcId="{50392942-30F8-4230-8FB6-02BB4E71685C}" destId="{F9B827E9-DA38-4AFA-8170-1C8F4D00E0E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CDC05-0098-42A1-A42C-03E806F6C1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67A3BF4-8F99-4BC1-B6AC-E97C3A3F7899}">
      <dgm:prSet/>
      <dgm:spPr/>
      <dgm:t>
        <a:bodyPr/>
        <a:lstStyle/>
        <a:p>
          <a:pPr rtl="0"/>
          <a:r>
            <a:rPr lang="uk-UA" b="1" smtClean="0"/>
            <a:t>Назва магістерської роботи має бути стислою, відповідати освітній і науковій галузям, суті проблеми, що вирішується.</a:t>
          </a:r>
          <a:r>
            <a:rPr lang="ru-RU" b="1" smtClean="0"/>
            <a:t>; </a:t>
          </a:r>
          <a:endParaRPr lang="uk-UA"/>
        </a:p>
      </dgm:t>
    </dgm:pt>
    <dgm:pt modelId="{E3EBB1CA-4DBD-4930-B388-42A78DA0B07F}" type="parTrans" cxnId="{1AD4DFE3-F928-468E-86D1-0C03F1DB2657}">
      <dgm:prSet/>
      <dgm:spPr/>
      <dgm:t>
        <a:bodyPr/>
        <a:lstStyle/>
        <a:p>
          <a:endParaRPr lang="uk-UA"/>
        </a:p>
      </dgm:t>
    </dgm:pt>
    <dgm:pt modelId="{A475458E-8EA9-4362-BE8C-5B692D9C552E}" type="sibTrans" cxnId="{1AD4DFE3-F928-468E-86D1-0C03F1DB2657}">
      <dgm:prSet/>
      <dgm:spPr/>
      <dgm:t>
        <a:bodyPr/>
        <a:lstStyle/>
        <a:p>
          <a:endParaRPr lang="uk-UA"/>
        </a:p>
      </dgm:t>
    </dgm:pt>
    <dgm:pt modelId="{A9DBF373-5B01-4C47-9261-8C1BB0D837CC}" type="pres">
      <dgm:prSet presAssocID="{F77CDC05-0098-42A1-A42C-03E806F6C1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F767B57-261C-4516-90A0-3F6C4091A6DF}" type="pres">
      <dgm:prSet presAssocID="{867A3BF4-8F99-4BC1-B6AC-E97C3A3F7899}" presName="composite" presStyleCnt="0"/>
      <dgm:spPr/>
    </dgm:pt>
    <dgm:pt modelId="{459CBE51-E241-4504-A50A-A016407B3345}" type="pres">
      <dgm:prSet presAssocID="{867A3BF4-8F99-4BC1-B6AC-E97C3A3F7899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490508-0B71-4E4F-AAC8-969301FA9FEB}" type="pres">
      <dgm:prSet presAssocID="{867A3BF4-8F99-4BC1-B6AC-E97C3A3F789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AD4DFE3-F928-468E-86D1-0C03F1DB2657}" srcId="{F77CDC05-0098-42A1-A42C-03E806F6C163}" destId="{867A3BF4-8F99-4BC1-B6AC-E97C3A3F7899}" srcOrd="0" destOrd="0" parTransId="{E3EBB1CA-4DBD-4930-B388-42A78DA0B07F}" sibTransId="{A475458E-8EA9-4362-BE8C-5B692D9C552E}"/>
    <dgm:cxn modelId="{21B0F0EA-C22A-482A-AF7D-D82525351CCC}" type="presOf" srcId="{F77CDC05-0098-42A1-A42C-03E806F6C163}" destId="{A9DBF373-5B01-4C47-9261-8C1BB0D837CC}" srcOrd="0" destOrd="0" presId="urn:microsoft.com/office/officeart/2005/8/layout/vList3"/>
    <dgm:cxn modelId="{CFA47756-59B1-49A6-B7F2-6E50EEAFCCAD}" type="presOf" srcId="{867A3BF4-8F99-4BC1-B6AC-E97C3A3F7899}" destId="{4C490508-0B71-4E4F-AAC8-969301FA9FEB}" srcOrd="0" destOrd="0" presId="urn:microsoft.com/office/officeart/2005/8/layout/vList3"/>
    <dgm:cxn modelId="{707BAC85-FCBD-4E4A-8085-E1EE371DD6B5}" type="presParOf" srcId="{A9DBF373-5B01-4C47-9261-8C1BB0D837CC}" destId="{3F767B57-261C-4516-90A0-3F6C4091A6DF}" srcOrd="0" destOrd="0" presId="urn:microsoft.com/office/officeart/2005/8/layout/vList3"/>
    <dgm:cxn modelId="{20C75AB7-0D87-4553-87A4-AD6BABD2EA38}" type="presParOf" srcId="{3F767B57-261C-4516-90A0-3F6C4091A6DF}" destId="{459CBE51-E241-4504-A50A-A016407B3345}" srcOrd="0" destOrd="0" presId="urn:microsoft.com/office/officeart/2005/8/layout/vList3"/>
    <dgm:cxn modelId="{613F1540-3BFF-4B29-BCF9-7713935BC7CA}" type="presParOf" srcId="{3F767B57-261C-4516-90A0-3F6C4091A6DF}" destId="{4C490508-0B71-4E4F-AAC8-969301FA9F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696E7-C471-487C-BC40-578978126F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9C29ACC-BAFF-4489-9189-B5D0A070C37C}">
      <dgm:prSet/>
      <dgm:spPr/>
      <dgm:t>
        <a:bodyPr/>
        <a:lstStyle/>
        <a:p>
          <a:pPr rtl="0"/>
          <a:r>
            <a:rPr lang="uk-UA" smtClean="0"/>
            <a:t>Метою магістерської роботи є проведення теоретичних та практичних досліджень, поглиблене осмислення професійної проблеми, розробка інноваційних пропозицій у певній сфері виробництва або наукової діяльності та заходів щодо їх впровадження.</a:t>
          </a:r>
          <a:endParaRPr lang="uk-UA"/>
        </a:p>
      </dgm:t>
    </dgm:pt>
    <dgm:pt modelId="{67DBB202-5352-461E-A2DF-2A508D39C18A}" type="parTrans" cxnId="{9060A3FD-B897-4CEA-B6F2-853AF10AEAAE}">
      <dgm:prSet/>
      <dgm:spPr/>
      <dgm:t>
        <a:bodyPr/>
        <a:lstStyle/>
        <a:p>
          <a:endParaRPr lang="uk-UA"/>
        </a:p>
      </dgm:t>
    </dgm:pt>
    <dgm:pt modelId="{75579580-2516-48CD-AE4E-C571E185E7BF}" type="sibTrans" cxnId="{9060A3FD-B897-4CEA-B6F2-853AF10AEAAE}">
      <dgm:prSet/>
      <dgm:spPr/>
      <dgm:t>
        <a:bodyPr/>
        <a:lstStyle/>
        <a:p>
          <a:endParaRPr lang="uk-UA"/>
        </a:p>
      </dgm:t>
    </dgm:pt>
    <dgm:pt modelId="{EA67CF09-C3C3-4BBA-945A-6211DCD0F1BC}" type="pres">
      <dgm:prSet presAssocID="{8D3696E7-C471-487C-BC40-578978126F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115922-2888-45AB-8809-D460E4FA151D}" type="pres">
      <dgm:prSet presAssocID="{89C29ACC-BAFF-4489-9189-B5D0A070C37C}" presName="composite" presStyleCnt="0"/>
      <dgm:spPr/>
    </dgm:pt>
    <dgm:pt modelId="{71C8F028-4021-4C76-9926-B6BBD9746D12}" type="pres">
      <dgm:prSet presAssocID="{89C29ACC-BAFF-4489-9189-B5D0A070C37C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7CC732-3426-40A2-ABFF-5B208B31C2A1}" type="pres">
      <dgm:prSet presAssocID="{89C29ACC-BAFF-4489-9189-B5D0A070C37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060A3FD-B897-4CEA-B6F2-853AF10AEAAE}" srcId="{8D3696E7-C471-487C-BC40-578978126F40}" destId="{89C29ACC-BAFF-4489-9189-B5D0A070C37C}" srcOrd="0" destOrd="0" parTransId="{67DBB202-5352-461E-A2DF-2A508D39C18A}" sibTransId="{75579580-2516-48CD-AE4E-C571E185E7BF}"/>
    <dgm:cxn modelId="{62F62481-18E2-44D4-901C-02E854B444A3}" type="presOf" srcId="{89C29ACC-BAFF-4489-9189-B5D0A070C37C}" destId="{D17CC732-3426-40A2-ABFF-5B208B31C2A1}" srcOrd="0" destOrd="0" presId="urn:microsoft.com/office/officeart/2005/8/layout/vList3"/>
    <dgm:cxn modelId="{13BE7B47-C1F4-45C9-8570-53A4F3BF5B02}" type="presOf" srcId="{8D3696E7-C471-487C-BC40-578978126F40}" destId="{EA67CF09-C3C3-4BBA-945A-6211DCD0F1BC}" srcOrd="0" destOrd="0" presId="urn:microsoft.com/office/officeart/2005/8/layout/vList3"/>
    <dgm:cxn modelId="{397132A9-DE68-4392-8A95-83F326392E63}" type="presParOf" srcId="{EA67CF09-C3C3-4BBA-945A-6211DCD0F1BC}" destId="{D7115922-2888-45AB-8809-D460E4FA151D}" srcOrd="0" destOrd="0" presId="urn:microsoft.com/office/officeart/2005/8/layout/vList3"/>
    <dgm:cxn modelId="{FCEF6EA1-3986-47AE-988B-9191EE488A5C}" type="presParOf" srcId="{D7115922-2888-45AB-8809-D460E4FA151D}" destId="{71C8F028-4021-4C76-9926-B6BBD9746D12}" srcOrd="0" destOrd="0" presId="urn:microsoft.com/office/officeart/2005/8/layout/vList3"/>
    <dgm:cxn modelId="{DFECF2AF-FD23-42CF-9D6E-3576A7FA2AC6}" type="presParOf" srcId="{D7115922-2888-45AB-8809-D460E4FA151D}" destId="{D17CC732-3426-40A2-ABFF-5B208B31C2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C930AD-CAF8-45C7-B4CA-BC4F5B8E94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D4939D4-0B98-4915-BE3E-8EA835BF04EA}">
      <dgm:prSet/>
      <dgm:spPr/>
      <dgm:t>
        <a:bodyPr/>
        <a:lstStyle/>
        <a:p>
          <a:pPr rtl="0"/>
          <a:r>
            <a:rPr lang="uk-UA" smtClean="0"/>
            <a:t>Завдання</a:t>
          </a:r>
          <a:r>
            <a:rPr lang="uk-UA" b="1" i="1" smtClean="0"/>
            <a:t> </a:t>
          </a:r>
          <a:r>
            <a:rPr lang="uk-UA" smtClean="0"/>
            <a:t>магістерської роботи залежить від освітньої програми підготовки магістрів і полягає у дослідженні об’єкту, науковому обґрунтуванні результатів дослідження та практичному використанні їх у агропромисловому чи природоохоронному комплексах.</a:t>
          </a:r>
          <a:endParaRPr lang="uk-UA"/>
        </a:p>
      </dgm:t>
    </dgm:pt>
    <dgm:pt modelId="{97C504CA-61F5-4005-B8EB-C205BFCC591C}" type="parTrans" cxnId="{D50B5099-04DA-45AC-811A-08AA326D1822}">
      <dgm:prSet/>
      <dgm:spPr/>
      <dgm:t>
        <a:bodyPr/>
        <a:lstStyle/>
        <a:p>
          <a:endParaRPr lang="uk-UA"/>
        </a:p>
      </dgm:t>
    </dgm:pt>
    <dgm:pt modelId="{421C5A99-ABC3-4A78-9D72-5D3AB87A1952}" type="sibTrans" cxnId="{D50B5099-04DA-45AC-811A-08AA326D1822}">
      <dgm:prSet/>
      <dgm:spPr/>
      <dgm:t>
        <a:bodyPr/>
        <a:lstStyle/>
        <a:p>
          <a:endParaRPr lang="uk-UA"/>
        </a:p>
      </dgm:t>
    </dgm:pt>
    <dgm:pt modelId="{0BC84AD4-28EF-4DEE-ADA0-2D13CCA1D3D2}" type="pres">
      <dgm:prSet presAssocID="{DDC930AD-CAF8-45C7-B4CA-BC4F5B8E94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B29AD65-0AF7-47A3-B99A-5C5D22800920}" type="pres">
      <dgm:prSet presAssocID="{1D4939D4-0B98-4915-BE3E-8EA835BF04EA}" presName="composite" presStyleCnt="0"/>
      <dgm:spPr/>
    </dgm:pt>
    <dgm:pt modelId="{96683BB2-C7F6-48AE-A175-5DCCE603F8AC}" type="pres">
      <dgm:prSet presAssocID="{1D4939D4-0B98-4915-BE3E-8EA835BF04EA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0B2645-BF74-4720-90AC-A7BE60F90BAC}" type="pres">
      <dgm:prSet presAssocID="{1D4939D4-0B98-4915-BE3E-8EA835BF04E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50B5099-04DA-45AC-811A-08AA326D1822}" srcId="{DDC930AD-CAF8-45C7-B4CA-BC4F5B8E94E2}" destId="{1D4939D4-0B98-4915-BE3E-8EA835BF04EA}" srcOrd="0" destOrd="0" parTransId="{97C504CA-61F5-4005-B8EB-C205BFCC591C}" sibTransId="{421C5A99-ABC3-4A78-9D72-5D3AB87A1952}"/>
    <dgm:cxn modelId="{1D780E1D-A7C7-44E2-B171-CAC6D602F4E4}" type="presOf" srcId="{1D4939D4-0B98-4915-BE3E-8EA835BF04EA}" destId="{010B2645-BF74-4720-90AC-A7BE60F90BAC}" srcOrd="0" destOrd="0" presId="urn:microsoft.com/office/officeart/2005/8/layout/vList3"/>
    <dgm:cxn modelId="{39DC3A8A-F2C3-4AB7-B55D-9866E9780B0F}" type="presOf" srcId="{DDC930AD-CAF8-45C7-B4CA-BC4F5B8E94E2}" destId="{0BC84AD4-28EF-4DEE-ADA0-2D13CCA1D3D2}" srcOrd="0" destOrd="0" presId="urn:microsoft.com/office/officeart/2005/8/layout/vList3"/>
    <dgm:cxn modelId="{6C596D25-A393-483E-87B8-B06B2D131E14}" type="presParOf" srcId="{0BC84AD4-28EF-4DEE-ADA0-2D13CCA1D3D2}" destId="{5B29AD65-0AF7-47A3-B99A-5C5D22800920}" srcOrd="0" destOrd="0" presId="urn:microsoft.com/office/officeart/2005/8/layout/vList3"/>
    <dgm:cxn modelId="{42347573-BCB5-4876-ADA9-B6566A356FB6}" type="presParOf" srcId="{5B29AD65-0AF7-47A3-B99A-5C5D22800920}" destId="{96683BB2-C7F6-48AE-A175-5DCCE603F8AC}" srcOrd="0" destOrd="0" presId="urn:microsoft.com/office/officeart/2005/8/layout/vList3"/>
    <dgm:cxn modelId="{7F0B0DBF-3E5D-4DC1-B11F-BFB8608AA9D7}" type="presParOf" srcId="{5B29AD65-0AF7-47A3-B99A-5C5D22800920}" destId="{010B2645-BF74-4720-90AC-A7BE60F90B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333A84-4ED8-440A-B62F-018C8B6604C4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F99C215-A565-4D88-B3A6-8E9AA7612DFB}">
      <dgm:prSet phldrT="[Текст]"/>
      <dgm:spPr/>
      <dgm:t>
        <a:bodyPr/>
        <a:lstStyle/>
        <a:p>
          <a:r>
            <a:rPr lang="uk-UA" b="1" dirty="0" smtClean="0"/>
            <a:t>вибір теми та її затвердження;</a:t>
          </a:r>
          <a:endParaRPr lang="uk-UA" dirty="0"/>
        </a:p>
      </dgm:t>
    </dgm:pt>
    <dgm:pt modelId="{64E74639-69DB-4CD8-BE70-E1702F5518AB}" type="parTrans" cxnId="{A7DE92EF-5832-4F43-88B2-9B1E4C4D828F}">
      <dgm:prSet/>
      <dgm:spPr/>
      <dgm:t>
        <a:bodyPr/>
        <a:lstStyle/>
        <a:p>
          <a:endParaRPr lang="uk-UA"/>
        </a:p>
      </dgm:t>
    </dgm:pt>
    <dgm:pt modelId="{72F0AEDC-4E1E-48E5-BA61-9E5B7D854830}" type="sibTrans" cxnId="{A7DE92EF-5832-4F43-88B2-9B1E4C4D828F}">
      <dgm:prSet/>
      <dgm:spPr/>
      <dgm:t>
        <a:bodyPr/>
        <a:lstStyle/>
        <a:p>
          <a:endParaRPr lang="uk-UA"/>
        </a:p>
      </dgm:t>
    </dgm:pt>
    <dgm:pt modelId="{C864677C-2A9D-4974-9EA5-2E891F128731}">
      <dgm:prSet phldrT="[Текст]"/>
      <dgm:spPr/>
      <dgm:t>
        <a:bodyPr/>
        <a:lstStyle/>
        <a:p>
          <a:r>
            <a:rPr lang="uk-UA" b="1" dirty="0" smtClean="0"/>
            <a:t>розробка завдання та складання поетапного плану виконання магістерської роботи;</a:t>
          </a:r>
          <a:endParaRPr lang="uk-UA" dirty="0"/>
        </a:p>
      </dgm:t>
    </dgm:pt>
    <dgm:pt modelId="{6155CE37-C3E1-4A28-8389-F5C8FBE9E1E2}" type="parTrans" cxnId="{FDE91240-40B2-4015-B10A-AF730A32C34E}">
      <dgm:prSet/>
      <dgm:spPr/>
      <dgm:t>
        <a:bodyPr/>
        <a:lstStyle/>
        <a:p>
          <a:endParaRPr lang="uk-UA"/>
        </a:p>
      </dgm:t>
    </dgm:pt>
    <dgm:pt modelId="{3D69396D-381A-4DD5-8555-471037EE700B}" type="sibTrans" cxnId="{FDE91240-40B2-4015-B10A-AF730A32C34E}">
      <dgm:prSet/>
      <dgm:spPr/>
      <dgm:t>
        <a:bodyPr/>
        <a:lstStyle/>
        <a:p>
          <a:endParaRPr lang="uk-UA"/>
        </a:p>
      </dgm:t>
    </dgm:pt>
    <dgm:pt modelId="{D02BB804-E3AD-43AD-B728-93FFB4F7D6F7}">
      <dgm:prSet phldrT="[Текст]"/>
      <dgm:spPr/>
      <dgm:t>
        <a:bodyPr/>
        <a:lstStyle/>
        <a:p>
          <a:r>
            <a:rPr lang="uk-UA" b="1" dirty="0" smtClean="0"/>
            <a:t>опрацювання літературних джерел;</a:t>
          </a:r>
          <a:endParaRPr lang="uk-UA" dirty="0"/>
        </a:p>
      </dgm:t>
    </dgm:pt>
    <dgm:pt modelId="{9ED3EE4A-AAFA-4E80-AE8A-0B9F8D3B962E}" type="parTrans" cxnId="{868768DE-83D9-4C5F-B34A-5EBE813FC840}">
      <dgm:prSet/>
      <dgm:spPr/>
      <dgm:t>
        <a:bodyPr/>
        <a:lstStyle/>
        <a:p>
          <a:endParaRPr lang="uk-UA"/>
        </a:p>
      </dgm:t>
    </dgm:pt>
    <dgm:pt modelId="{44749623-F2C1-4434-9186-9398465D6E62}" type="sibTrans" cxnId="{868768DE-83D9-4C5F-B34A-5EBE813FC840}">
      <dgm:prSet/>
      <dgm:spPr/>
      <dgm:t>
        <a:bodyPr/>
        <a:lstStyle/>
        <a:p>
          <a:endParaRPr lang="uk-UA"/>
        </a:p>
      </dgm:t>
    </dgm:pt>
    <dgm:pt modelId="{8F6E6631-0C2C-494E-A70C-04C220FCE462}">
      <dgm:prSet phldrT="[Текст]"/>
      <dgm:spPr/>
      <dgm:t>
        <a:bodyPr/>
        <a:lstStyle/>
        <a:p>
          <a:r>
            <a:rPr lang="uk-UA" b="1" dirty="0" smtClean="0"/>
            <a:t>збирання фактичного матеріалу під час практик;</a:t>
          </a:r>
          <a:endParaRPr lang="uk-UA" dirty="0"/>
        </a:p>
      </dgm:t>
    </dgm:pt>
    <dgm:pt modelId="{14D75379-6CB8-4C68-B41B-ADE9C98829B3}" type="parTrans" cxnId="{5B8544B4-5D47-4FD5-84B6-A4A2C31D99FF}">
      <dgm:prSet/>
      <dgm:spPr/>
      <dgm:t>
        <a:bodyPr/>
        <a:lstStyle/>
        <a:p>
          <a:endParaRPr lang="uk-UA"/>
        </a:p>
      </dgm:t>
    </dgm:pt>
    <dgm:pt modelId="{9DCB99B4-23E9-48D7-BD20-4C16DD0DC71A}" type="sibTrans" cxnId="{5B8544B4-5D47-4FD5-84B6-A4A2C31D99FF}">
      <dgm:prSet/>
      <dgm:spPr/>
      <dgm:t>
        <a:bodyPr/>
        <a:lstStyle/>
        <a:p>
          <a:endParaRPr lang="uk-UA"/>
        </a:p>
      </dgm:t>
    </dgm:pt>
    <dgm:pt modelId="{6F202416-7D94-466D-8497-E63B5DBC4C31}">
      <dgm:prSet phldrT="[Текст]"/>
      <dgm:spPr/>
      <dgm:t>
        <a:bodyPr/>
        <a:lstStyle/>
        <a:p>
          <a:r>
            <a:rPr lang="uk-UA" b="1" dirty="0" smtClean="0"/>
            <a:t>обробка матеріалу із застосуванням сучасних методів статистичного аналізу;</a:t>
          </a:r>
          <a:endParaRPr lang="uk-UA" dirty="0"/>
        </a:p>
      </dgm:t>
    </dgm:pt>
    <dgm:pt modelId="{100E1999-A193-4563-AECA-B26BB53B1ACD}" type="parTrans" cxnId="{4F9FE5BC-13C8-4636-AE7F-288B299ED79E}">
      <dgm:prSet/>
      <dgm:spPr/>
      <dgm:t>
        <a:bodyPr/>
        <a:lstStyle/>
        <a:p>
          <a:endParaRPr lang="uk-UA"/>
        </a:p>
      </dgm:t>
    </dgm:pt>
    <dgm:pt modelId="{236187D3-DA7B-4C83-9AB7-43D4973B6F4C}" type="sibTrans" cxnId="{4F9FE5BC-13C8-4636-AE7F-288B299ED79E}">
      <dgm:prSet/>
      <dgm:spPr/>
      <dgm:t>
        <a:bodyPr/>
        <a:lstStyle/>
        <a:p>
          <a:endParaRPr lang="uk-UA"/>
        </a:p>
      </dgm:t>
    </dgm:pt>
    <dgm:pt modelId="{206A9A31-51ED-42A5-B356-1F80C712F3C8}">
      <dgm:prSet phldrT="[Текст]"/>
      <dgm:spPr/>
      <dgm:t>
        <a:bodyPr/>
        <a:lstStyle/>
        <a:p>
          <a:r>
            <a:rPr lang="uk-UA" b="1" dirty="0" smtClean="0"/>
            <a:t>написання першого варіанту тексту роботи, подання його на ознайомлення керівнику</a:t>
          </a:r>
          <a:endParaRPr lang="uk-UA" dirty="0"/>
        </a:p>
      </dgm:t>
    </dgm:pt>
    <dgm:pt modelId="{0628900D-A35E-4567-B35B-44FC8F4D7334}" type="parTrans" cxnId="{C8F70A82-0FD9-4695-8D8B-146BE8257C00}">
      <dgm:prSet/>
      <dgm:spPr/>
      <dgm:t>
        <a:bodyPr/>
        <a:lstStyle/>
        <a:p>
          <a:endParaRPr lang="uk-UA"/>
        </a:p>
      </dgm:t>
    </dgm:pt>
    <dgm:pt modelId="{0ADDB68B-8C43-4F5D-BBA9-BE3A7513C065}" type="sibTrans" cxnId="{C8F70A82-0FD9-4695-8D8B-146BE8257C00}">
      <dgm:prSet/>
      <dgm:spPr/>
      <dgm:t>
        <a:bodyPr/>
        <a:lstStyle/>
        <a:p>
          <a:endParaRPr lang="uk-UA"/>
        </a:p>
      </dgm:t>
    </dgm:pt>
    <dgm:pt modelId="{D5E62FA9-5161-4E87-9543-DBADCD19072C}">
      <dgm:prSet phldrT="[Текст]"/>
      <dgm:spPr/>
      <dgm:t>
        <a:bodyPr/>
        <a:lstStyle/>
        <a:p>
          <a:r>
            <a:rPr lang="uk-UA" b="1" dirty="0" smtClean="0"/>
            <a:t>написання першого варіанту тексту роботи, подання його на ознайомлення </a:t>
          </a:r>
          <a:r>
            <a:rPr lang="uk-UA" b="1" dirty="0" err="1" smtClean="0"/>
            <a:t>керівнику;м</a:t>
          </a:r>
          <a:endParaRPr lang="uk-UA" dirty="0"/>
        </a:p>
      </dgm:t>
    </dgm:pt>
    <dgm:pt modelId="{42232A0C-A006-48F3-B44F-D5E62FBFF0C5}" type="parTrans" cxnId="{65C59C91-B233-48A9-8523-203518F3CA1D}">
      <dgm:prSet/>
      <dgm:spPr/>
      <dgm:t>
        <a:bodyPr/>
        <a:lstStyle/>
        <a:p>
          <a:endParaRPr lang="uk-UA"/>
        </a:p>
      </dgm:t>
    </dgm:pt>
    <dgm:pt modelId="{47770BEA-E7CA-4C19-99C9-94CA732651EF}" type="sibTrans" cxnId="{65C59C91-B233-48A9-8523-203518F3CA1D}">
      <dgm:prSet/>
      <dgm:spPr/>
      <dgm:t>
        <a:bodyPr/>
        <a:lstStyle/>
        <a:p>
          <a:endParaRPr lang="uk-UA"/>
        </a:p>
      </dgm:t>
    </dgm:pt>
    <dgm:pt modelId="{8EAED45A-3E2D-48E5-9299-892FF2C91C66}">
      <dgm:prSet phldrT="[Текст]"/>
      <dgm:spPr/>
      <dgm:t>
        <a:bodyPr/>
        <a:lstStyle/>
        <a:p>
          <a:r>
            <a:rPr lang="uk-UA" b="1" dirty="0" smtClean="0"/>
            <a:t>усунення недоліків, написання остаточного варіанту тексту, оформлення магістерської роботи;</a:t>
          </a:r>
          <a:endParaRPr lang="uk-UA" dirty="0"/>
        </a:p>
      </dgm:t>
    </dgm:pt>
    <dgm:pt modelId="{CBA8C6E4-6687-4A3E-A7A7-3C06A724256A}" type="parTrans" cxnId="{06488A61-0ABF-4C05-BC16-2E87D77D35C8}">
      <dgm:prSet/>
      <dgm:spPr/>
      <dgm:t>
        <a:bodyPr/>
        <a:lstStyle/>
        <a:p>
          <a:endParaRPr lang="uk-UA"/>
        </a:p>
      </dgm:t>
    </dgm:pt>
    <dgm:pt modelId="{5FE007F8-AC67-45B4-AF7B-A86C81867814}" type="sibTrans" cxnId="{06488A61-0ABF-4C05-BC16-2E87D77D35C8}">
      <dgm:prSet/>
      <dgm:spPr/>
      <dgm:t>
        <a:bodyPr/>
        <a:lstStyle/>
        <a:p>
          <a:endParaRPr lang="uk-UA"/>
        </a:p>
      </dgm:t>
    </dgm:pt>
    <dgm:pt modelId="{9C125770-BD30-4D96-B263-021AF8F1D254}" type="pres">
      <dgm:prSet presAssocID="{E0333A84-4ED8-440A-B62F-018C8B6604C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1ECB6472-FCF8-411B-ABAD-4E2B99679D45}" type="pres">
      <dgm:prSet presAssocID="{AF99C215-A565-4D88-B3A6-8E9AA7612DFB}" presName="firstNode" presStyleLbl="node1" presStyleIdx="0" presStyleCnt="8" custScaleX="119820" custScaleY="1350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4263F0-583F-437D-B39B-40F518603CD5}" type="pres">
      <dgm:prSet presAssocID="{72F0AEDC-4E1E-48E5-BA61-9E5B7D854830}" presName="sibTrans" presStyleLbl="sibTrans2D1" presStyleIdx="0" presStyleCnt="7"/>
      <dgm:spPr/>
      <dgm:t>
        <a:bodyPr/>
        <a:lstStyle/>
        <a:p>
          <a:endParaRPr lang="uk-UA"/>
        </a:p>
      </dgm:t>
    </dgm:pt>
    <dgm:pt modelId="{1B7C100F-C2CC-4B47-BB79-FB58281D21D7}" type="pres">
      <dgm:prSet presAssocID="{C864677C-2A9D-4974-9EA5-2E891F128731}" presName="middleNode" presStyleCnt="0"/>
      <dgm:spPr/>
    </dgm:pt>
    <dgm:pt modelId="{B29D1387-30AE-4892-8156-FA3A63E6F4ED}" type="pres">
      <dgm:prSet presAssocID="{C864677C-2A9D-4974-9EA5-2E891F128731}" presName="padding" presStyleLbl="node1" presStyleIdx="0" presStyleCnt="8"/>
      <dgm:spPr/>
    </dgm:pt>
    <dgm:pt modelId="{684F6B13-B69F-4E5B-A89C-03AFA156BE60}" type="pres">
      <dgm:prSet presAssocID="{C864677C-2A9D-4974-9EA5-2E891F128731}" presName="shape" presStyleLbl="node1" presStyleIdx="1" presStyleCnt="8" custScaleX="198510" custScaleY="172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45BC10-EAA3-49DB-805F-2A9CF60D2BB8}" type="pres">
      <dgm:prSet presAssocID="{3D69396D-381A-4DD5-8555-471037EE700B}" presName="sibTrans" presStyleLbl="sibTrans2D1" presStyleIdx="1" presStyleCnt="7"/>
      <dgm:spPr/>
      <dgm:t>
        <a:bodyPr/>
        <a:lstStyle/>
        <a:p>
          <a:endParaRPr lang="uk-UA"/>
        </a:p>
      </dgm:t>
    </dgm:pt>
    <dgm:pt modelId="{63F998CD-E27E-4B4A-8A17-1CED2C88A671}" type="pres">
      <dgm:prSet presAssocID="{D02BB804-E3AD-43AD-B728-93FFB4F7D6F7}" presName="middleNode" presStyleCnt="0"/>
      <dgm:spPr/>
    </dgm:pt>
    <dgm:pt modelId="{17F10842-4291-45F0-8536-6B52CD540C02}" type="pres">
      <dgm:prSet presAssocID="{D02BB804-E3AD-43AD-B728-93FFB4F7D6F7}" presName="padding" presStyleLbl="node1" presStyleIdx="1" presStyleCnt="8"/>
      <dgm:spPr/>
    </dgm:pt>
    <dgm:pt modelId="{63FA02E7-F48F-486D-BF4A-64224C39330F}" type="pres">
      <dgm:prSet presAssocID="{D02BB804-E3AD-43AD-B728-93FFB4F7D6F7}" presName="shape" presStyleLbl="node1" presStyleIdx="2" presStyleCnt="8" custScaleX="187434" custScaleY="1822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5F621B-31BD-4645-B8FA-5439FE2CC89B}" type="pres">
      <dgm:prSet presAssocID="{44749623-F2C1-4434-9186-9398465D6E62}" presName="sibTrans" presStyleLbl="sibTrans2D1" presStyleIdx="2" presStyleCnt="7"/>
      <dgm:spPr/>
      <dgm:t>
        <a:bodyPr/>
        <a:lstStyle/>
        <a:p>
          <a:endParaRPr lang="uk-UA"/>
        </a:p>
      </dgm:t>
    </dgm:pt>
    <dgm:pt modelId="{FAC479C5-487C-4715-8CFD-ED65898BE979}" type="pres">
      <dgm:prSet presAssocID="{8F6E6631-0C2C-494E-A70C-04C220FCE462}" presName="middleNode" presStyleCnt="0"/>
      <dgm:spPr/>
    </dgm:pt>
    <dgm:pt modelId="{DBFD717B-20EB-4CF4-9B4A-3FAAFADB4A5C}" type="pres">
      <dgm:prSet presAssocID="{8F6E6631-0C2C-494E-A70C-04C220FCE462}" presName="padding" presStyleLbl="node1" presStyleIdx="2" presStyleCnt="8"/>
      <dgm:spPr/>
    </dgm:pt>
    <dgm:pt modelId="{17F16A27-4335-40CB-8323-6870A42FFEFB}" type="pres">
      <dgm:prSet presAssocID="{8F6E6631-0C2C-494E-A70C-04C220FCE462}" presName="shape" presStyleLbl="node1" presStyleIdx="3" presStyleCnt="8" custScaleX="193486" custScaleY="205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CED620-3200-4382-B1EA-20CF04B21A45}" type="pres">
      <dgm:prSet presAssocID="{9DCB99B4-23E9-48D7-BD20-4C16DD0DC71A}" presName="sibTrans" presStyleLbl="sibTrans2D1" presStyleIdx="3" presStyleCnt="7"/>
      <dgm:spPr/>
      <dgm:t>
        <a:bodyPr/>
        <a:lstStyle/>
        <a:p>
          <a:endParaRPr lang="uk-UA"/>
        </a:p>
      </dgm:t>
    </dgm:pt>
    <dgm:pt modelId="{C6F0C6E5-A430-4A69-8E28-024437C2FE49}" type="pres">
      <dgm:prSet presAssocID="{6F202416-7D94-466D-8497-E63B5DBC4C31}" presName="middleNode" presStyleCnt="0"/>
      <dgm:spPr/>
    </dgm:pt>
    <dgm:pt modelId="{CB969A82-A15A-427E-B294-326CFEEB6247}" type="pres">
      <dgm:prSet presAssocID="{6F202416-7D94-466D-8497-E63B5DBC4C31}" presName="padding" presStyleLbl="node1" presStyleIdx="3" presStyleCnt="8"/>
      <dgm:spPr/>
    </dgm:pt>
    <dgm:pt modelId="{2934B6C9-D351-49EE-95EE-9A5324AF6C96}" type="pres">
      <dgm:prSet presAssocID="{6F202416-7D94-466D-8497-E63B5DBC4C31}" presName="shape" presStyleLbl="node1" presStyleIdx="4" presStyleCnt="8" custScaleX="192305" custScaleY="1937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C04C24-8575-47F2-9A24-F3EA969A6F77}" type="pres">
      <dgm:prSet presAssocID="{236187D3-DA7B-4C83-9AB7-43D4973B6F4C}" presName="sibTrans" presStyleLbl="sibTrans2D1" presStyleIdx="4" presStyleCnt="7"/>
      <dgm:spPr/>
      <dgm:t>
        <a:bodyPr/>
        <a:lstStyle/>
        <a:p>
          <a:endParaRPr lang="uk-UA"/>
        </a:p>
      </dgm:t>
    </dgm:pt>
    <dgm:pt modelId="{E011C903-844B-415C-9892-32BA17602399}" type="pres">
      <dgm:prSet presAssocID="{206A9A31-51ED-42A5-B356-1F80C712F3C8}" presName="middleNode" presStyleCnt="0"/>
      <dgm:spPr/>
    </dgm:pt>
    <dgm:pt modelId="{3E9E1887-0235-43BB-B941-E4E1AC283B67}" type="pres">
      <dgm:prSet presAssocID="{206A9A31-51ED-42A5-B356-1F80C712F3C8}" presName="padding" presStyleLbl="node1" presStyleIdx="4" presStyleCnt="8"/>
      <dgm:spPr/>
    </dgm:pt>
    <dgm:pt modelId="{F0BFEDFE-41CD-4F7B-B12D-46C48ADAE4F6}" type="pres">
      <dgm:prSet presAssocID="{206A9A31-51ED-42A5-B356-1F80C712F3C8}" presName="shape" presStyleLbl="node1" presStyleIdx="5" presStyleCnt="8" custScaleX="175459" custScaleY="1694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1F6D9B-387A-49DF-BDAD-57D4DF8C0689}" type="pres">
      <dgm:prSet presAssocID="{0ADDB68B-8C43-4F5D-BBA9-BE3A7513C065}" presName="sibTrans" presStyleLbl="sibTrans2D1" presStyleIdx="5" presStyleCnt="7"/>
      <dgm:spPr/>
      <dgm:t>
        <a:bodyPr/>
        <a:lstStyle/>
        <a:p>
          <a:endParaRPr lang="uk-UA"/>
        </a:p>
      </dgm:t>
    </dgm:pt>
    <dgm:pt modelId="{58D82138-06CB-47AB-8C93-237DB181B70F}" type="pres">
      <dgm:prSet presAssocID="{D5E62FA9-5161-4E87-9543-DBADCD19072C}" presName="middleNode" presStyleCnt="0"/>
      <dgm:spPr/>
    </dgm:pt>
    <dgm:pt modelId="{B5688BBB-8D81-43C5-ADC3-66AEEF0900CB}" type="pres">
      <dgm:prSet presAssocID="{D5E62FA9-5161-4E87-9543-DBADCD19072C}" presName="padding" presStyleLbl="node1" presStyleIdx="5" presStyleCnt="8"/>
      <dgm:spPr/>
    </dgm:pt>
    <dgm:pt modelId="{52BEC0ED-2794-4E2F-BDA9-A67B82296106}" type="pres">
      <dgm:prSet presAssocID="{D5E62FA9-5161-4E87-9543-DBADCD19072C}" presName="shape" presStyleLbl="node1" presStyleIdx="6" presStyleCnt="8" custScaleX="220285" custScaleY="2176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AD3CDF-BD44-4920-9395-CC7B1F2F9BAC}" type="pres">
      <dgm:prSet presAssocID="{47770BEA-E7CA-4C19-99C9-94CA732651EF}" presName="sibTrans" presStyleLbl="sibTrans2D1" presStyleIdx="6" presStyleCnt="7"/>
      <dgm:spPr/>
      <dgm:t>
        <a:bodyPr/>
        <a:lstStyle/>
        <a:p>
          <a:endParaRPr lang="uk-UA"/>
        </a:p>
      </dgm:t>
    </dgm:pt>
    <dgm:pt modelId="{5837B9A7-B661-4334-90D0-6B022E6427B6}" type="pres">
      <dgm:prSet presAssocID="{8EAED45A-3E2D-48E5-9299-892FF2C91C66}" presName="lastNode" presStyleLbl="node1" presStyleIdx="7" presStyleCnt="8" custScaleX="158358" custScaleY="1349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7DE92EF-5832-4F43-88B2-9B1E4C4D828F}" srcId="{E0333A84-4ED8-440A-B62F-018C8B6604C4}" destId="{AF99C215-A565-4D88-B3A6-8E9AA7612DFB}" srcOrd="0" destOrd="0" parTransId="{64E74639-69DB-4CD8-BE70-E1702F5518AB}" sibTransId="{72F0AEDC-4E1E-48E5-BA61-9E5B7D854830}"/>
    <dgm:cxn modelId="{4B4332A7-CEEF-44C7-80A7-217C124295DD}" type="presOf" srcId="{D02BB804-E3AD-43AD-B728-93FFB4F7D6F7}" destId="{63FA02E7-F48F-486D-BF4A-64224C39330F}" srcOrd="0" destOrd="0" presId="urn:microsoft.com/office/officeart/2005/8/layout/bProcess2"/>
    <dgm:cxn modelId="{4F9FE5BC-13C8-4636-AE7F-288B299ED79E}" srcId="{E0333A84-4ED8-440A-B62F-018C8B6604C4}" destId="{6F202416-7D94-466D-8497-E63B5DBC4C31}" srcOrd="4" destOrd="0" parTransId="{100E1999-A193-4563-AECA-B26BB53B1ACD}" sibTransId="{236187D3-DA7B-4C83-9AB7-43D4973B6F4C}"/>
    <dgm:cxn modelId="{FDE91240-40B2-4015-B10A-AF730A32C34E}" srcId="{E0333A84-4ED8-440A-B62F-018C8B6604C4}" destId="{C864677C-2A9D-4974-9EA5-2E891F128731}" srcOrd="1" destOrd="0" parTransId="{6155CE37-C3E1-4A28-8389-F5C8FBE9E1E2}" sibTransId="{3D69396D-381A-4DD5-8555-471037EE700B}"/>
    <dgm:cxn modelId="{19BF77F9-80D6-4565-960B-90207D91289B}" type="presOf" srcId="{8F6E6631-0C2C-494E-A70C-04C220FCE462}" destId="{17F16A27-4335-40CB-8323-6870A42FFEFB}" srcOrd="0" destOrd="0" presId="urn:microsoft.com/office/officeart/2005/8/layout/bProcess2"/>
    <dgm:cxn modelId="{C5F0811E-6529-4FB8-A606-C5CB0EBC1692}" type="presOf" srcId="{72F0AEDC-4E1E-48E5-BA61-9E5B7D854830}" destId="{404263F0-583F-437D-B39B-40F518603CD5}" srcOrd="0" destOrd="0" presId="urn:microsoft.com/office/officeart/2005/8/layout/bProcess2"/>
    <dgm:cxn modelId="{5B8544B4-5D47-4FD5-84B6-A4A2C31D99FF}" srcId="{E0333A84-4ED8-440A-B62F-018C8B6604C4}" destId="{8F6E6631-0C2C-494E-A70C-04C220FCE462}" srcOrd="3" destOrd="0" parTransId="{14D75379-6CB8-4C68-B41B-ADE9C98829B3}" sibTransId="{9DCB99B4-23E9-48D7-BD20-4C16DD0DC71A}"/>
    <dgm:cxn modelId="{C8F70A82-0FD9-4695-8D8B-146BE8257C00}" srcId="{E0333A84-4ED8-440A-B62F-018C8B6604C4}" destId="{206A9A31-51ED-42A5-B356-1F80C712F3C8}" srcOrd="5" destOrd="0" parTransId="{0628900D-A35E-4567-B35B-44FC8F4D7334}" sibTransId="{0ADDB68B-8C43-4F5D-BBA9-BE3A7513C065}"/>
    <dgm:cxn modelId="{7E8A0E83-36EB-4CD2-99FB-AD62700B5FA1}" type="presOf" srcId="{AF99C215-A565-4D88-B3A6-8E9AA7612DFB}" destId="{1ECB6472-FCF8-411B-ABAD-4E2B99679D45}" srcOrd="0" destOrd="0" presId="urn:microsoft.com/office/officeart/2005/8/layout/bProcess2"/>
    <dgm:cxn modelId="{06488A61-0ABF-4C05-BC16-2E87D77D35C8}" srcId="{E0333A84-4ED8-440A-B62F-018C8B6604C4}" destId="{8EAED45A-3E2D-48E5-9299-892FF2C91C66}" srcOrd="7" destOrd="0" parTransId="{CBA8C6E4-6687-4A3E-A7A7-3C06A724256A}" sibTransId="{5FE007F8-AC67-45B4-AF7B-A86C81867814}"/>
    <dgm:cxn modelId="{67727624-2343-4F43-A96B-E0EE27194043}" type="presOf" srcId="{8EAED45A-3E2D-48E5-9299-892FF2C91C66}" destId="{5837B9A7-B661-4334-90D0-6B022E6427B6}" srcOrd="0" destOrd="0" presId="urn:microsoft.com/office/officeart/2005/8/layout/bProcess2"/>
    <dgm:cxn modelId="{15A4C576-9CF9-4233-9645-E2675FE49157}" type="presOf" srcId="{3D69396D-381A-4DD5-8555-471037EE700B}" destId="{0745BC10-EAA3-49DB-805F-2A9CF60D2BB8}" srcOrd="0" destOrd="0" presId="urn:microsoft.com/office/officeart/2005/8/layout/bProcess2"/>
    <dgm:cxn modelId="{F84C0AE5-079D-4E40-8365-3628E5BDD933}" type="presOf" srcId="{236187D3-DA7B-4C83-9AB7-43D4973B6F4C}" destId="{7BC04C24-8575-47F2-9A24-F3EA969A6F77}" srcOrd="0" destOrd="0" presId="urn:microsoft.com/office/officeart/2005/8/layout/bProcess2"/>
    <dgm:cxn modelId="{65C59C91-B233-48A9-8523-203518F3CA1D}" srcId="{E0333A84-4ED8-440A-B62F-018C8B6604C4}" destId="{D5E62FA9-5161-4E87-9543-DBADCD19072C}" srcOrd="6" destOrd="0" parTransId="{42232A0C-A006-48F3-B44F-D5E62FBFF0C5}" sibTransId="{47770BEA-E7CA-4C19-99C9-94CA732651EF}"/>
    <dgm:cxn modelId="{85D96BE5-5EFA-4D9A-8663-92F66DCEA7CB}" type="presOf" srcId="{44749623-F2C1-4434-9186-9398465D6E62}" destId="{E95F621B-31BD-4645-B8FA-5439FE2CC89B}" srcOrd="0" destOrd="0" presId="urn:microsoft.com/office/officeart/2005/8/layout/bProcess2"/>
    <dgm:cxn modelId="{BCD1AC2E-8F25-4A45-A6D1-A8AAF680F749}" type="presOf" srcId="{9DCB99B4-23E9-48D7-BD20-4C16DD0DC71A}" destId="{3BCED620-3200-4382-B1EA-20CF04B21A45}" srcOrd="0" destOrd="0" presId="urn:microsoft.com/office/officeart/2005/8/layout/bProcess2"/>
    <dgm:cxn modelId="{386CA925-0474-4705-B215-F6FB0D22412C}" type="presOf" srcId="{6F202416-7D94-466D-8497-E63B5DBC4C31}" destId="{2934B6C9-D351-49EE-95EE-9A5324AF6C96}" srcOrd="0" destOrd="0" presId="urn:microsoft.com/office/officeart/2005/8/layout/bProcess2"/>
    <dgm:cxn modelId="{2F115196-3F3A-40B1-BE39-4EA0BA727E1F}" type="presOf" srcId="{C864677C-2A9D-4974-9EA5-2E891F128731}" destId="{684F6B13-B69F-4E5B-A89C-03AFA156BE60}" srcOrd="0" destOrd="0" presId="urn:microsoft.com/office/officeart/2005/8/layout/bProcess2"/>
    <dgm:cxn modelId="{F7621B64-2687-46E2-9F1E-0D256D299F57}" type="presOf" srcId="{206A9A31-51ED-42A5-B356-1F80C712F3C8}" destId="{F0BFEDFE-41CD-4F7B-B12D-46C48ADAE4F6}" srcOrd="0" destOrd="0" presId="urn:microsoft.com/office/officeart/2005/8/layout/bProcess2"/>
    <dgm:cxn modelId="{67D5097D-907E-4805-885E-A7990FA67D79}" type="presOf" srcId="{0ADDB68B-8C43-4F5D-BBA9-BE3A7513C065}" destId="{DE1F6D9B-387A-49DF-BDAD-57D4DF8C0689}" srcOrd="0" destOrd="0" presId="urn:microsoft.com/office/officeart/2005/8/layout/bProcess2"/>
    <dgm:cxn modelId="{9144CAB1-0D7F-42D5-8348-B65F5E9F6410}" type="presOf" srcId="{E0333A84-4ED8-440A-B62F-018C8B6604C4}" destId="{9C125770-BD30-4D96-B263-021AF8F1D254}" srcOrd="0" destOrd="0" presId="urn:microsoft.com/office/officeart/2005/8/layout/bProcess2"/>
    <dgm:cxn modelId="{78D157F9-D8AF-46C3-B0F0-516F822CEAB3}" type="presOf" srcId="{D5E62FA9-5161-4E87-9543-DBADCD19072C}" destId="{52BEC0ED-2794-4E2F-BDA9-A67B82296106}" srcOrd="0" destOrd="0" presId="urn:microsoft.com/office/officeart/2005/8/layout/bProcess2"/>
    <dgm:cxn modelId="{D3AED375-FABE-4CED-BCDE-3B3E3A79C473}" type="presOf" srcId="{47770BEA-E7CA-4C19-99C9-94CA732651EF}" destId="{64AD3CDF-BD44-4920-9395-CC7B1F2F9BAC}" srcOrd="0" destOrd="0" presId="urn:microsoft.com/office/officeart/2005/8/layout/bProcess2"/>
    <dgm:cxn modelId="{868768DE-83D9-4C5F-B34A-5EBE813FC840}" srcId="{E0333A84-4ED8-440A-B62F-018C8B6604C4}" destId="{D02BB804-E3AD-43AD-B728-93FFB4F7D6F7}" srcOrd="2" destOrd="0" parTransId="{9ED3EE4A-AAFA-4E80-AE8A-0B9F8D3B962E}" sibTransId="{44749623-F2C1-4434-9186-9398465D6E62}"/>
    <dgm:cxn modelId="{FDF724E9-EA23-4DA9-961F-D938DBAEEDD9}" type="presParOf" srcId="{9C125770-BD30-4D96-B263-021AF8F1D254}" destId="{1ECB6472-FCF8-411B-ABAD-4E2B99679D45}" srcOrd="0" destOrd="0" presId="urn:microsoft.com/office/officeart/2005/8/layout/bProcess2"/>
    <dgm:cxn modelId="{B77A46B1-86E5-4A42-8577-E50B0B90423E}" type="presParOf" srcId="{9C125770-BD30-4D96-B263-021AF8F1D254}" destId="{404263F0-583F-437D-B39B-40F518603CD5}" srcOrd="1" destOrd="0" presId="urn:microsoft.com/office/officeart/2005/8/layout/bProcess2"/>
    <dgm:cxn modelId="{D0FB5002-4BA9-4342-8D5E-BA043F5FE276}" type="presParOf" srcId="{9C125770-BD30-4D96-B263-021AF8F1D254}" destId="{1B7C100F-C2CC-4B47-BB79-FB58281D21D7}" srcOrd="2" destOrd="0" presId="urn:microsoft.com/office/officeart/2005/8/layout/bProcess2"/>
    <dgm:cxn modelId="{EE2DD1BE-1D1E-4735-B24A-7BF9096DF6BF}" type="presParOf" srcId="{1B7C100F-C2CC-4B47-BB79-FB58281D21D7}" destId="{B29D1387-30AE-4892-8156-FA3A63E6F4ED}" srcOrd="0" destOrd="0" presId="urn:microsoft.com/office/officeart/2005/8/layout/bProcess2"/>
    <dgm:cxn modelId="{52FEEDC0-292A-49A5-AF38-FB3E5DD05177}" type="presParOf" srcId="{1B7C100F-C2CC-4B47-BB79-FB58281D21D7}" destId="{684F6B13-B69F-4E5B-A89C-03AFA156BE60}" srcOrd="1" destOrd="0" presId="urn:microsoft.com/office/officeart/2005/8/layout/bProcess2"/>
    <dgm:cxn modelId="{C433C48B-51AE-4EBF-91D9-4FBC560A66E0}" type="presParOf" srcId="{9C125770-BD30-4D96-B263-021AF8F1D254}" destId="{0745BC10-EAA3-49DB-805F-2A9CF60D2BB8}" srcOrd="3" destOrd="0" presId="urn:microsoft.com/office/officeart/2005/8/layout/bProcess2"/>
    <dgm:cxn modelId="{3FF37FBB-9479-4310-AB81-755FFE5C7885}" type="presParOf" srcId="{9C125770-BD30-4D96-B263-021AF8F1D254}" destId="{63F998CD-E27E-4B4A-8A17-1CED2C88A671}" srcOrd="4" destOrd="0" presId="urn:microsoft.com/office/officeart/2005/8/layout/bProcess2"/>
    <dgm:cxn modelId="{C2B0F65D-9D96-4908-9EF7-E3C5262EA6BC}" type="presParOf" srcId="{63F998CD-E27E-4B4A-8A17-1CED2C88A671}" destId="{17F10842-4291-45F0-8536-6B52CD540C02}" srcOrd="0" destOrd="0" presId="urn:microsoft.com/office/officeart/2005/8/layout/bProcess2"/>
    <dgm:cxn modelId="{D43C4202-7EFC-4A30-B4E6-178DEEE8029B}" type="presParOf" srcId="{63F998CD-E27E-4B4A-8A17-1CED2C88A671}" destId="{63FA02E7-F48F-486D-BF4A-64224C39330F}" srcOrd="1" destOrd="0" presId="urn:microsoft.com/office/officeart/2005/8/layout/bProcess2"/>
    <dgm:cxn modelId="{9A85C115-D51A-493D-9214-AA2B1F032BE4}" type="presParOf" srcId="{9C125770-BD30-4D96-B263-021AF8F1D254}" destId="{E95F621B-31BD-4645-B8FA-5439FE2CC89B}" srcOrd="5" destOrd="0" presId="urn:microsoft.com/office/officeart/2005/8/layout/bProcess2"/>
    <dgm:cxn modelId="{17D1A23C-F75E-4574-A349-26C4FD545838}" type="presParOf" srcId="{9C125770-BD30-4D96-B263-021AF8F1D254}" destId="{FAC479C5-487C-4715-8CFD-ED65898BE979}" srcOrd="6" destOrd="0" presId="urn:microsoft.com/office/officeart/2005/8/layout/bProcess2"/>
    <dgm:cxn modelId="{530E8853-AADF-47E4-91F5-17B270D1C39C}" type="presParOf" srcId="{FAC479C5-487C-4715-8CFD-ED65898BE979}" destId="{DBFD717B-20EB-4CF4-9B4A-3FAAFADB4A5C}" srcOrd="0" destOrd="0" presId="urn:microsoft.com/office/officeart/2005/8/layout/bProcess2"/>
    <dgm:cxn modelId="{6157F870-A552-416E-ADCB-4D0F92BF06E1}" type="presParOf" srcId="{FAC479C5-487C-4715-8CFD-ED65898BE979}" destId="{17F16A27-4335-40CB-8323-6870A42FFEFB}" srcOrd="1" destOrd="0" presId="urn:microsoft.com/office/officeart/2005/8/layout/bProcess2"/>
    <dgm:cxn modelId="{8AD7F1AD-B94E-4576-ACDB-28D02A690FF2}" type="presParOf" srcId="{9C125770-BD30-4D96-B263-021AF8F1D254}" destId="{3BCED620-3200-4382-B1EA-20CF04B21A45}" srcOrd="7" destOrd="0" presId="urn:microsoft.com/office/officeart/2005/8/layout/bProcess2"/>
    <dgm:cxn modelId="{27279853-A938-4392-9625-EBA0118A1CF5}" type="presParOf" srcId="{9C125770-BD30-4D96-B263-021AF8F1D254}" destId="{C6F0C6E5-A430-4A69-8E28-024437C2FE49}" srcOrd="8" destOrd="0" presId="urn:microsoft.com/office/officeart/2005/8/layout/bProcess2"/>
    <dgm:cxn modelId="{9B2AFCD2-5264-42E6-A332-C78A036C263F}" type="presParOf" srcId="{C6F0C6E5-A430-4A69-8E28-024437C2FE49}" destId="{CB969A82-A15A-427E-B294-326CFEEB6247}" srcOrd="0" destOrd="0" presId="urn:microsoft.com/office/officeart/2005/8/layout/bProcess2"/>
    <dgm:cxn modelId="{2849E8AD-D8E4-4D23-B1DB-EAF366E334F5}" type="presParOf" srcId="{C6F0C6E5-A430-4A69-8E28-024437C2FE49}" destId="{2934B6C9-D351-49EE-95EE-9A5324AF6C96}" srcOrd="1" destOrd="0" presId="urn:microsoft.com/office/officeart/2005/8/layout/bProcess2"/>
    <dgm:cxn modelId="{ED5A7277-F227-442E-850D-032806F4FFF8}" type="presParOf" srcId="{9C125770-BD30-4D96-B263-021AF8F1D254}" destId="{7BC04C24-8575-47F2-9A24-F3EA969A6F77}" srcOrd="9" destOrd="0" presId="urn:microsoft.com/office/officeart/2005/8/layout/bProcess2"/>
    <dgm:cxn modelId="{64A29886-46E1-423A-B99B-12B86D64F649}" type="presParOf" srcId="{9C125770-BD30-4D96-B263-021AF8F1D254}" destId="{E011C903-844B-415C-9892-32BA17602399}" srcOrd="10" destOrd="0" presId="urn:microsoft.com/office/officeart/2005/8/layout/bProcess2"/>
    <dgm:cxn modelId="{669048E7-A38D-4E8F-955A-464EAA8ACBA0}" type="presParOf" srcId="{E011C903-844B-415C-9892-32BA17602399}" destId="{3E9E1887-0235-43BB-B941-E4E1AC283B67}" srcOrd="0" destOrd="0" presId="urn:microsoft.com/office/officeart/2005/8/layout/bProcess2"/>
    <dgm:cxn modelId="{7F1ACC64-9E71-4275-AF7B-94AC36ADCE87}" type="presParOf" srcId="{E011C903-844B-415C-9892-32BA17602399}" destId="{F0BFEDFE-41CD-4F7B-B12D-46C48ADAE4F6}" srcOrd="1" destOrd="0" presId="urn:microsoft.com/office/officeart/2005/8/layout/bProcess2"/>
    <dgm:cxn modelId="{431D461C-5E14-47B5-A52D-FCE37AC2F4D7}" type="presParOf" srcId="{9C125770-BD30-4D96-B263-021AF8F1D254}" destId="{DE1F6D9B-387A-49DF-BDAD-57D4DF8C0689}" srcOrd="11" destOrd="0" presId="urn:microsoft.com/office/officeart/2005/8/layout/bProcess2"/>
    <dgm:cxn modelId="{A3809F93-8EA2-495B-878A-87FE92F7298E}" type="presParOf" srcId="{9C125770-BD30-4D96-B263-021AF8F1D254}" destId="{58D82138-06CB-47AB-8C93-237DB181B70F}" srcOrd="12" destOrd="0" presId="urn:microsoft.com/office/officeart/2005/8/layout/bProcess2"/>
    <dgm:cxn modelId="{C333CA3C-66C0-4D07-A305-C14B6EBC654B}" type="presParOf" srcId="{58D82138-06CB-47AB-8C93-237DB181B70F}" destId="{B5688BBB-8D81-43C5-ADC3-66AEEF0900CB}" srcOrd="0" destOrd="0" presId="urn:microsoft.com/office/officeart/2005/8/layout/bProcess2"/>
    <dgm:cxn modelId="{DD226513-F98C-4703-9449-84EF4F54E111}" type="presParOf" srcId="{58D82138-06CB-47AB-8C93-237DB181B70F}" destId="{52BEC0ED-2794-4E2F-BDA9-A67B82296106}" srcOrd="1" destOrd="0" presId="urn:microsoft.com/office/officeart/2005/8/layout/bProcess2"/>
    <dgm:cxn modelId="{4D4AFF06-E5ED-4D88-8C21-74C7A954339C}" type="presParOf" srcId="{9C125770-BD30-4D96-B263-021AF8F1D254}" destId="{64AD3CDF-BD44-4920-9395-CC7B1F2F9BAC}" srcOrd="13" destOrd="0" presId="urn:microsoft.com/office/officeart/2005/8/layout/bProcess2"/>
    <dgm:cxn modelId="{1A437960-D134-41FB-8F27-019306B2685D}" type="presParOf" srcId="{9C125770-BD30-4D96-B263-021AF8F1D254}" destId="{5837B9A7-B661-4334-90D0-6B022E6427B6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8A06DB-B91B-44DA-89A2-8AD7D3DE8E7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71668D3-472A-47AA-BAA7-FBCAF573F9A8}">
      <dgm:prSet phldrT="[Текст]"/>
      <dgm:spPr/>
      <dgm:t>
        <a:bodyPr/>
        <a:lstStyle/>
        <a:p>
          <a:r>
            <a:rPr lang="uk-UA" b="1" dirty="0" smtClean="0"/>
            <a:t>Основними етапами підготовки та виконання магістерської роботи є:</a:t>
          </a:r>
          <a:endParaRPr lang="uk-UA" dirty="0"/>
        </a:p>
      </dgm:t>
    </dgm:pt>
    <dgm:pt modelId="{F80187E3-622D-4204-B177-312B7428C8FB}" type="parTrans" cxnId="{879A561C-3498-49E4-ACC0-A6C8F7162ED3}">
      <dgm:prSet/>
      <dgm:spPr/>
      <dgm:t>
        <a:bodyPr/>
        <a:lstStyle/>
        <a:p>
          <a:endParaRPr lang="uk-UA"/>
        </a:p>
      </dgm:t>
    </dgm:pt>
    <dgm:pt modelId="{11A07780-180C-4EEB-81AB-5868DEAC3289}" type="sibTrans" cxnId="{879A561C-3498-49E4-ACC0-A6C8F7162ED3}">
      <dgm:prSet/>
      <dgm:spPr/>
      <dgm:t>
        <a:bodyPr/>
        <a:lstStyle/>
        <a:p>
          <a:endParaRPr lang="uk-UA"/>
        </a:p>
      </dgm:t>
    </dgm:pt>
    <dgm:pt modelId="{0D3E7B0F-50E4-466B-8059-63A743B647F1}">
      <dgm:prSet phldrT="[Текст]"/>
      <dgm:spPr/>
      <dgm:t>
        <a:bodyPr/>
        <a:lstStyle/>
        <a:p>
          <a:r>
            <a:rPr lang="uk-UA" b="1" dirty="0" smtClean="0"/>
            <a:t>подання зброшурованої у твердій палітурці завершеної магістерської роботи на кафедру;</a:t>
          </a:r>
          <a:endParaRPr lang="uk-UA" dirty="0"/>
        </a:p>
      </dgm:t>
    </dgm:pt>
    <dgm:pt modelId="{B74EBEA8-2134-4B63-8EE5-F3556AFEAC60}" type="parTrans" cxnId="{F71AB34D-6C96-48FD-95CD-477CDBDC7FD3}">
      <dgm:prSet/>
      <dgm:spPr/>
      <dgm:t>
        <a:bodyPr/>
        <a:lstStyle/>
        <a:p>
          <a:endParaRPr lang="uk-UA"/>
        </a:p>
      </dgm:t>
    </dgm:pt>
    <dgm:pt modelId="{BE2F5147-5C44-4188-BFE5-A8938123AEB5}" type="sibTrans" cxnId="{F71AB34D-6C96-48FD-95CD-477CDBDC7FD3}">
      <dgm:prSet/>
      <dgm:spPr/>
      <dgm:t>
        <a:bodyPr/>
        <a:lstStyle/>
        <a:p>
          <a:endParaRPr lang="uk-UA"/>
        </a:p>
      </dgm:t>
    </dgm:pt>
    <dgm:pt modelId="{DDD5CA1B-9E09-45F0-8CDB-F23435FB0E08}">
      <dgm:prSet phldrT="[Текст]"/>
      <dgm:spPr/>
      <dgm:t>
        <a:bodyPr/>
        <a:lstStyle/>
        <a:p>
          <a:r>
            <a:rPr lang="uk-UA" b="1" dirty="0" smtClean="0"/>
            <a:t>внутрішнє рецензування магістерської роботи;</a:t>
          </a:r>
          <a:endParaRPr lang="uk-UA" dirty="0"/>
        </a:p>
      </dgm:t>
    </dgm:pt>
    <dgm:pt modelId="{89668BBD-9B9F-4446-89A1-AF66834FCD39}" type="parTrans" cxnId="{65449B82-B3B6-451F-A9EC-E2DA56E0FF8D}">
      <dgm:prSet/>
      <dgm:spPr/>
      <dgm:t>
        <a:bodyPr/>
        <a:lstStyle/>
        <a:p>
          <a:endParaRPr lang="uk-UA"/>
        </a:p>
      </dgm:t>
    </dgm:pt>
    <dgm:pt modelId="{EA41E4D4-2D68-4319-971F-BE2606B935C9}" type="sibTrans" cxnId="{65449B82-B3B6-451F-A9EC-E2DA56E0FF8D}">
      <dgm:prSet/>
      <dgm:spPr/>
      <dgm:t>
        <a:bodyPr/>
        <a:lstStyle/>
        <a:p>
          <a:endParaRPr lang="uk-UA"/>
        </a:p>
      </dgm:t>
    </dgm:pt>
    <dgm:pt modelId="{CA854884-ACA9-44E2-A4C4-FC0EC82F5694}">
      <dgm:prSet phldrT="[Текст]"/>
      <dgm:spPr/>
      <dgm:t>
        <a:bodyPr/>
        <a:lstStyle/>
        <a:p>
          <a:r>
            <a:rPr lang="uk-UA" b="1" dirty="0" smtClean="0"/>
            <a:t>захист магістерської роботи на засіданні екзаменаційної комісії </a:t>
          </a:r>
          <a:endParaRPr lang="uk-UA" dirty="0"/>
        </a:p>
      </dgm:t>
    </dgm:pt>
    <dgm:pt modelId="{FD8885BC-A6F9-4BC7-A685-EFA0CD6F9422}" type="parTrans" cxnId="{BC76949C-2006-4AC8-B0F7-AF8F54840461}">
      <dgm:prSet/>
      <dgm:spPr/>
      <dgm:t>
        <a:bodyPr/>
        <a:lstStyle/>
        <a:p>
          <a:endParaRPr lang="uk-UA"/>
        </a:p>
      </dgm:t>
    </dgm:pt>
    <dgm:pt modelId="{808E9596-FB21-42D2-AD85-493C1F2487EB}" type="sibTrans" cxnId="{BC76949C-2006-4AC8-B0F7-AF8F54840461}">
      <dgm:prSet/>
      <dgm:spPr/>
      <dgm:t>
        <a:bodyPr/>
        <a:lstStyle/>
        <a:p>
          <a:endParaRPr lang="uk-UA"/>
        </a:p>
      </dgm:t>
    </dgm:pt>
    <dgm:pt modelId="{43F6D5C8-523F-4B67-899B-C3007457DF45}">
      <dgm:prSet phldrT="[Текст]"/>
      <dgm:spPr/>
      <dgm:t>
        <a:bodyPr/>
        <a:lstStyle/>
        <a:p>
          <a:r>
            <a:rPr lang="uk-UA" b="1" dirty="0" smtClean="0"/>
            <a:t>подання електронної версії роботи з формою опису роботи магістра для перевірки на плагіат;</a:t>
          </a:r>
          <a:endParaRPr lang="uk-UA" dirty="0"/>
        </a:p>
      </dgm:t>
    </dgm:pt>
    <dgm:pt modelId="{87F7002D-1036-449C-8087-DFC1ED2D8887}" type="parTrans" cxnId="{5B155E3A-8004-45F4-88A8-C6A24E5BA6D3}">
      <dgm:prSet/>
      <dgm:spPr/>
      <dgm:t>
        <a:bodyPr/>
        <a:lstStyle/>
        <a:p>
          <a:endParaRPr lang="uk-UA"/>
        </a:p>
      </dgm:t>
    </dgm:pt>
    <dgm:pt modelId="{0EA4D23A-3747-44D2-869F-C090F688C616}" type="sibTrans" cxnId="{5B155E3A-8004-45F4-88A8-C6A24E5BA6D3}">
      <dgm:prSet/>
      <dgm:spPr/>
      <dgm:t>
        <a:bodyPr/>
        <a:lstStyle/>
        <a:p>
          <a:endParaRPr lang="uk-UA"/>
        </a:p>
      </dgm:t>
    </dgm:pt>
    <dgm:pt modelId="{7E8B147E-9FCE-4C9D-8129-939683372C66}">
      <dgm:prSet phldrT="[Текст]"/>
      <dgm:spPr/>
      <dgm:t>
        <a:bodyPr/>
        <a:lstStyle/>
        <a:p>
          <a:r>
            <a:rPr lang="uk-UA" b="1" dirty="0" smtClean="0"/>
            <a:t>захист магістерської роботи на засіданні випускової кафедри;</a:t>
          </a:r>
          <a:endParaRPr lang="uk-UA" dirty="0"/>
        </a:p>
      </dgm:t>
    </dgm:pt>
    <dgm:pt modelId="{3FFFDA77-463B-46F7-9316-55BDE69AAD0F}" type="parTrans" cxnId="{D0696E5D-E926-477B-AFB8-6F3E65D24A05}">
      <dgm:prSet/>
      <dgm:spPr/>
      <dgm:t>
        <a:bodyPr/>
        <a:lstStyle/>
        <a:p>
          <a:endParaRPr lang="uk-UA"/>
        </a:p>
      </dgm:t>
    </dgm:pt>
    <dgm:pt modelId="{BDC25B27-14C9-4871-9081-CE05DF80246C}" type="sibTrans" cxnId="{D0696E5D-E926-477B-AFB8-6F3E65D24A05}">
      <dgm:prSet/>
      <dgm:spPr/>
      <dgm:t>
        <a:bodyPr/>
        <a:lstStyle/>
        <a:p>
          <a:endParaRPr lang="uk-UA"/>
        </a:p>
      </dgm:t>
    </dgm:pt>
    <dgm:pt modelId="{0DD7661D-8D5B-4623-97C9-18E9465C9203}" type="pres">
      <dgm:prSet presAssocID="{0A8A06DB-B91B-44DA-89A2-8AD7D3DE8E7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D16D928F-D34A-4BBB-ACC9-AD32CF4AB808}" type="pres">
      <dgm:prSet presAssocID="{971668D3-472A-47AA-BAA7-FBCAF573F9A8}" presName="compNode" presStyleCnt="0"/>
      <dgm:spPr/>
    </dgm:pt>
    <dgm:pt modelId="{BE7673EA-7B70-48FF-8ADB-4DFBF8898D08}" type="pres">
      <dgm:prSet presAssocID="{971668D3-472A-47AA-BAA7-FBCAF573F9A8}" presName="dummyConnPt" presStyleCnt="0"/>
      <dgm:spPr/>
    </dgm:pt>
    <dgm:pt modelId="{0584111C-FF8C-483B-B49B-0B13CAE5B731}" type="pres">
      <dgm:prSet presAssocID="{971668D3-472A-47AA-BAA7-FBCAF573F9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EB059A-56FE-40FD-BFE6-DE5FC01CBBE0}" type="pres">
      <dgm:prSet presAssocID="{11A07780-180C-4EEB-81AB-5868DEAC3289}" presName="sibTrans" presStyleLbl="bgSibTrans2D1" presStyleIdx="0" presStyleCnt="5"/>
      <dgm:spPr/>
      <dgm:t>
        <a:bodyPr/>
        <a:lstStyle/>
        <a:p>
          <a:endParaRPr lang="uk-UA"/>
        </a:p>
      </dgm:t>
    </dgm:pt>
    <dgm:pt modelId="{1274E1B7-7C57-417D-A5E0-52FEB9C6364C}" type="pres">
      <dgm:prSet presAssocID="{0D3E7B0F-50E4-466B-8059-63A743B647F1}" presName="compNode" presStyleCnt="0"/>
      <dgm:spPr/>
    </dgm:pt>
    <dgm:pt modelId="{0B9CBCE6-1BCF-4EFE-9DB3-85626184A4CE}" type="pres">
      <dgm:prSet presAssocID="{0D3E7B0F-50E4-466B-8059-63A743B647F1}" presName="dummyConnPt" presStyleCnt="0"/>
      <dgm:spPr/>
    </dgm:pt>
    <dgm:pt modelId="{7F74D07A-A2AF-4872-8E8D-59BA94364A6F}" type="pres">
      <dgm:prSet presAssocID="{0D3E7B0F-50E4-466B-8059-63A743B647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A50133-87C9-4EC4-9CB1-002B22B5AEC5}" type="pres">
      <dgm:prSet presAssocID="{BE2F5147-5C44-4188-BFE5-A8938123AEB5}" presName="sibTrans" presStyleLbl="bgSibTrans2D1" presStyleIdx="1" presStyleCnt="5"/>
      <dgm:spPr/>
      <dgm:t>
        <a:bodyPr/>
        <a:lstStyle/>
        <a:p>
          <a:endParaRPr lang="uk-UA"/>
        </a:p>
      </dgm:t>
    </dgm:pt>
    <dgm:pt modelId="{20330C68-16EE-4FD9-A750-A9A49D121CE1}" type="pres">
      <dgm:prSet presAssocID="{DDD5CA1B-9E09-45F0-8CDB-F23435FB0E08}" presName="compNode" presStyleCnt="0"/>
      <dgm:spPr/>
    </dgm:pt>
    <dgm:pt modelId="{EF76E514-2D5B-49E8-871B-70A0F1136E1A}" type="pres">
      <dgm:prSet presAssocID="{DDD5CA1B-9E09-45F0-8CDB-F23435FB0E08}" presName="dummyConnPt" presStyleCnt="0"/>
      <dgm:spPr/>
    </dgm:pt>
    <dgm:pt modelId="{DE6DA1B0-D805-4BAA-BE27-985941C194FB}" type="pres">
      <dgm:prSet presAssocID="{DDD5CA1B-9E09-45F0-8CDB-F23435FB0E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B21407-1B74-4CBA-BD62-8267E6232E5A}" type="pres">
      <dgm:prSet presAssocID="{EA41E4D4-2D68-4319-971F-BE2606B935C9}" presName="sibTrans" presStyleLbl="bgSibTrans2D1" presStyleIdx="2" presStyleCnt="5"/>
      <dgm:spPr/>
      <dgm:t>
        <a:bodyPr/>
        <a:lstStyle/>
        <a:p>
          <a:endParaRPr lang="uk-UA"/>
        </a:p>
      </dgm:t>
    </dgm:pt>
    <dgm:pt modelId="{8EF88237-D045-4D1F-9ACF-3039AF6F47F6}" type="pres">
      <dgm:prSet presAssocID="{CA854884-ACA9-44E2-A4C4-FC0EC82F5694}" presName="compNode" presStyleCnt="0"/>
      <dgm:spPr/>
    </dgm:pt>
    <dgm:pt modelId="{D62B0A02-B176-4879-8C9C-DFB95B525ABC}" type="pres">
      <dgm:prSet presAssocID="{CA854884-ACA9-44E2-A4C4-FC0EC82F5694}" presName="dummyConnPt" presStyleCnt="0"/>
      <dgm:spPr/>
    </dgm:pt>
    <dgm:pt modelId="{43FFCE88-F31A-44F4-9CF6-EC500E048E5C}" type="pres">
      <dgm:prSet presAssocID="{CA854884-ACA9-44E2-A4C4-FC0EC82F56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218906-33C2-411B-BA61-574EEFDA813D}" type="pres">
      <dgm:prSet presAssocID="{808E9596-FB21-42D2-AD85-493C1F2487EB}" presName="sibTrans" presStyleLbl="bgSibTrans2D1" presStyleIdx="3" presStyleCnt="5"/>
      <dgm:spPr/>
      <dgm:t>
        <a:bodyPr/>
        <a:lstStyle/>
        <a:p>
          <a:endParaRPr lang="uk-UA"/>
        </a:p>
      </dgm:t>
    </dgm:pt>
    <dgm:pt modelId="{3774FE40-3A5E-4C6A-B441-44E46CC15A9B}" type="pres">
      <dgm:prSet presAssocID="{43F6D5C8-523F-4B67-899B-C3007457DF45}" presName="compNode" presStyleCnt="0"/>
      <dgm:spPr/>
    </dgm:pt>
    <dgm:pt modelId="{BEC2FCCB-E875-493B-A49F-2991B36E5FA1}" type="pres">
      <dgm:prSet presAssocID="{43F6D5C8-523F-4B67-899B-C3007457DF45}" presName="dummyConnPt" presStyleCnt="0"/>
      <dgm:spPr/>
    </dgm:pt>
    <dgm:pt modelId="{27113443-FE3A-4F0C-9516-16AD7BFDB5AA}" type="pres">
      <dgm:prSet presAssocID="{43F6D5C8-523F-4B67-899B-C3007457DF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61AAE-08CB-4F25-B0B2-CC20B8B94269}" type="pres">
      <dgm:prSet presAssocID="{0EA4D23A-3747-44D2-869F-C090F688C616}" presName="sibTrans" presStyleLbl="bgSibTrans2D1" presStyleIdx="4" presStyleCnt="5"/>
      <dgm:spPr/>
      <dgm:t>
        <a:bodyPr/>
        <a:lstStyle/>
        <a:p>
          <a:endParaRPr lang="uk-UA"/>
        </a:p>
      </dgm:t>
    </dgm:pt>
    <dgm:pt modelId="{E3B3FCCC-B80A-44CB-87E2-4204C7AE5F8F}" type="pres">
      <dgm:prSet presAssocID="{7E8B147E-9FCE-4C9D-8129-939683372C66}" presName="compNode" presStyleCnt="0"/>
      <dgm:spPr/>
    </dgm:pt>
    <dgm:pt modelId="{7A8F835F-AD14-4E56-93B9-10171E86E24B}" type="pres">
      <dgm:prSet presAssocID="{7E8B147E-9FCE-4C9D-8129-939683372C66}" presName="dummyConnPt" presStyleCnt="0"/>
      <dgm:spPr/>
    </dgm:pt>
    <dgm:pt modelId="{79D2244C-BABD-4EE2-807D-52631040197D}" type="pres">
      <dgm:prSet presAssocID="{7E8B147E-9FCE-4C9D-8129-939683372C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155E3A-8004-45F4-88A8-C6A24E5BA6D3}" srcId="{0A8A06DB-B91B-44DA-89A2-8AD7D3DE8E77}" destId="{43F6D5C8-523F-4B67-899B-C3007457DF45}" srcOrd="4" destOrd="0" parTransId="{87F7002D-1036-449C-8087-DFC1ED2D8887}" sibTransId="{0EA4D23A-3747-44D2-869F-C090F688C616}"/>
    <dgm:cxn modelId="{62CCC009-D436-4127-A107-9934D25900A0}" type="presOf" srcId="{DDD5CA1B-9E09-45F0-8CDB-F23435FB0E08}" destId="{DE6DA1B0-D805-4BAA-BE27-985941C194FB}" srcOrd="0" destOrd="0" presId="urn:microsoft.com/office/officeart/2005/8/layout/bProcess4"/>
    <dgm:cxn modelId="{D0696E5D-E926-477B-AFB8-6F3E65D24A05}" srcId="{0A8A06DB-B91B-44DA-89A2-8AD7D3DE8E77}" destId="{7E8B147E-9FCE-4C9D-8129-939683372C66}" srcOrd="5" destOrd="0" parTransId="{3FFFDA77-463B-46F7-9316-55BDE69AAD0F}" sibTransId="{BDC25B27-14C9-4871-9081-CE05DF80246C}"/>
    <dgm:cxn modelId="{26EB2E97-BB31-4DE8-A3A6-90F1A694176B}" type="presOf" srcId="{0EA4D23A-3747-44D2-869F-C090F688C616}" destId="{24461AAE-08CB-4F25-B0B2-CC20B8B94269}" srcOrd="0" destOrd="0" presId="urn:microsoft.com/office/officeart/2005/8/layout/bProcess4"/>
    <dgm:cxn modelId="{3C7796E8-B629-48F6-88F0-D844768615D2}" type="presOf" srcId="{EA41E4D4-2D68-4319-971F-BE2606B935C9}" destId="{E7B21407-1B74-4CBA-BD62-8267E6232E5A}" srcOrd="0" destOrd="0" presId="urn:microsoft.com/office/officeart/2005/8/layout/bProcess4"/>
    <dgm:cxn modelId="{3D81D94C-528B-49F5-A121-D038DDF9B6B8}" type="presOf" srcId="{971668D3-472A-47AA-BAA7-FBCAF573F9A8}" destId="{0584111C-FF8C-483B-B49B-0B13CAE5B731}" srcOrd="0" destOrd="0" presId="urn:microsoft.com/office/officeart/2005/8/layout/bProcess4"/>
    <dgm:cxn modelId="{65449B82-B3B6-451F-A9EC-E2DA56E0FF8D}" srcId="{0A8A06DB-B91B-44DA-89A2-8AD7D3DE8E77}" destId="{DDD5CA1B-9E09-45F0-8CDB-F23435FB0E08}" srcOrd="2" destOrd="0" parTransId="{89668BBD-9B9F-4446-89A1-AF66834FCD39}" sibTransId="{EA41E4D4-2D68-4319-971F-BE2606B935C9}"/>
    <dgm:cxn modelId="{ED41A507-5EF4-4E74-99A7-0D54E636CF24}" type="presOf" srcId="{43F6D5C8-523F-4B67-899B-C3007457DF45}" destId="{27113443-FE3A-4F0C-9516-16AD7BFDB5AA}" srcOrd="0" destOrd="0" presId="urn:microsoft.com/office/officeart/2005/8/layout/bProcess4"/>
    <dgm:cxn modelId="{D9ABD19D-BBDB-4C5C-BBCC-1C40EEB27598}" type="presOf" srcId="{0A8A06DB-B91B-44DA-89A2-8AD7D3DE8E77}" destId="{0DD7661D-8D5B-4623-97C9-18E9465C9203}" srcOrd="0" destOrd="0" presId="urn:microsoft.com/office/officeart/2005/8/layout/bProcess4"/>
    <dgm:cxn modelId="{055269FA-98F2-4CE3-97B5-3790AF342513}" type="presOf" srcId="{BE2F5147-5C44-4188-BFE5-A8938123AEB5}" destId="{61A50133-87C9-4EC4-9CB1-002B22B5AEC5}" srcOrd="0" destOrd="0" presId="urn:microsoft.com/office/officeart/2005/8/layout/bProcess4"/>
    <dgm:cxn modelId="{FAB616B6-E082-484A-BBA3-70B0CCA8D07E}" type="presOf" srcId="{7E8B147E-9FCE-4C9D-8129-939683372C66}" destId="{79D2244C-BABD-4EE2-807D-52631040197D}" srcOrd="0" destOrd="0" presId="urn:microsoft.com/office/officeart/2005/8/layout/bProcess4"/>
    <dgm:cxn modelId="{64F01077-9339-4A1C-A576-E47992CD1D58}" type="presOf" srcId="{CA854884-ACA9-44E2-A4C4-FC0EC82F5694}" destId="{43FFCE88-F31A-44F4-9CF6-EC500E048E5C}" srcOrd="0" destOrd="0" presId="urn:microsoft.com/office/officeart/2005/8/layout/bProcess4"/>
    <dgm:cxn modelId="{0F160AAA-F76B-490C-A92D-A245C7E9946B}" type="presOf" srcId="{0D3E7B0F-50E4-466B-8059-63A743B647F1}" destId="{7F74D07A-A2AF-4872-8E8D-59BA94364A6F}" srcOrd="0" destOrd="0" presId="urn:microsoft.com/office/officeart/2005/8/layout/bProcess4"/>
    <dgm:cxn modelId="{BC76949C-2006-4AC8-B0F7-AF8F54840461}" srcId="{0A8A06DB-B91B-44DA-89A2-8AD7D3DE8E77}" destId="{CA854884-ACA9-44E2-A4C4-FC0EC82F5694}" srcOrd="3" destOrd="0" parTransId="{FD8885BC-A6F9-4BC7-A685-EFA0CD6F9422}" sibTransId="{808E9596-FB21-42D2-AD85-493C1F2487EB}"/>
    <dgm:cxn modelId="{DFEB6C68-1D0A-4D4C-ABC1-5E0CD22C5FC6}" type="presOf" srcId="{808E9596-FB21-42D2-AD85-493C1F2487EB}" destId="{1A218906-33C2-411B-BA61-574EEFDA813D}" srcOrd="0" destOrd="0" presId="urn:microsoft.com/office/officeart/2005/8/layout/bProcess4"/>
    <dgm:cxn modelId="{879A561C-3498-49E4-ACC0-A6C8F7162ED3}" srcId="{0A8A06DB-B91B-44DA-89A2-8AD7D3DE8E77}" destId="{971668D3-472A-47AA-BAA7-FBCAF573F9A8}" srcOrd="0" destOrd="0" parTransId="{F80187E3-622D-4204-B177-312B7428C8FB}" sibTransId="{11A07780-180C-4EEB-81AB-5868DEAC3289}"/>
    <dgm:cxn modelId="{9D7FA350-DD75-406B-9710-AF083DB6BC94}" type="presOf" srcId="{11A07780-180C-4EEB-81AB-5868DEAC3289}" destId="{83EB059A-56FE-40FD-BFE6-DE5FC01CBBE0}" srcOrd="0" destOrd="0" presId="urn:microsoft.com/office/officeart/2005/8/layout/bProcess4"/>
    <dgm:cxn modelId="{F71AB34D-6C96-48FD-95CD-477CDBDC7FD3}" srcId="{0A8A06DB-B91B-44DA-89A2-8AD7D3DE8E77}" destId="{0D3E7B0F-50E4-466B-8059-63A743B647F1}" srcOrd="1" destOrd="0" parTransId="{B74EBEA8-2134-4B63-8EE5-F3556AFEAC60}" sibTransId="{BE2F5147-5C44-4188-BFE5-A8938123AEB5}"/>
    <dgm:cxn modelId="{C96B7945-A113-4634-B2AC-5A3373D2FE37}" type="presParOf" srcId="{0DD7661D-8D5B-4623-97C9-18E9465C9203}" destId="{D16D928F-D34A-4BBB-ACC9-AD32CF4AB808}" srcOrd="0" destOrd="0" presId="urn:microsoft.com/office/officeart/2005/8/layout/bProcess4"/>
    <dgm:cxn modelId="{67C45E26-65B4-4F92-B684-0BB0319DA2A1}" type="presParOf" srcId="{D16D928F-D34A-4BBB-ACC9-AD32CF4AB808}" destId="{BE7673EA-7B70-48FF-8ADB-4DFBF8898D08}" srcOrd="0" destOrd="0" presId="urn:microsoft.com/office/officeart/2005/8/layout/bProcess4"/>
    <dgm:cxn modelId="{AF101EC9-4332-49AC-A2FB-EBD5BD22C9F3}" type="presParOf" srcId="{D16D928F-D34A-4BBB-ACC9-AD32CF4AB808}" destId="{0584111C-FF8C-483B-B49B-0B13CAE5B731}" srcOrd="1" destOrd="0" presId="urn:microsoft.com/office/officeart/2005/8/layout/bProcess4"/>
    <dgm:cxn modelId="{2494F97B-A18F-48AF-BB5A-C7078B25C049}" type="presParOf" srcId="{0DD7661D-8D5B-4623-97C9-18E9465C9203}" destId="{83EB059A-56FE-40FD-BFE6-DE5FC01CBBE0}" srcOrd="1" destOrd="0" presId="urn:microsoft.com/office/officeart/2005/8/layout/bProcess4"/>
    <dgm:cxn modelId="{CBD7EEEB-2E3C-48E8-83E8-C794C0EF60A1}" type="presParOf" srcId="{0DD7661D-8D5B-4623-97C9-18E9465C9203}" destId="{1274E1B7-7C57-417D-A5E0-52FEB9C6364C}" srcOrd="2" destOrd="0" presId="urn:microsoft.com/office/officeart/2005/8/layout/bProcess4"/>
    <dgm:cxn modelId="{04FFD5CD-52F4-45EF-90EC-8A8B44FBDBA9}" type="presParOf" srcId="{1274E1B7-7C57-417D-A5E0-52FEB9C6364C}" destId="{0B9CBCE6-1BCF-4EFE-9DB3-85626184A4CE}" srcOrd="0" destOrd="0" presId="urn:microsoft.com/office/officeart/2005/8/layout/bProcess4"/>
    <dgm:cxn modelId="{316A2625-D3A7-43A9-A232-0F1D1675A4EB}" type="presParOf" srcId="{1274E1B7-7C57-417D-A5E0-52FEB9C6364C}" destId="{7F74D07A-A2AF-4872-8E8D-59BA94364A6F}" srcOrd="1" destOrd="0" presId="urn:microsoft.com/office/officeart/2005/8/layout/bProcess4"/>
    <dgm:cxn modelId="{49ED6BFC-F565-4E1C-9C9C-289F43A39639}" type="presParOf" srcId="{0DD7661D-8D5B-4623-97C9-18E9465C9203}" destId="{61A50133-87C9-4EC4-9CB1-002B22B5AEC5}" srcOrd="3" destOrd="0" presId="urn:microsoft.com/office/officeart/2005/8/layout/bProcess4"/>
    <dgm:cxn modelId="{5F1B32C4-E701-4083-BA04-BE06EAF12C52}" type="presParOf" srcId="{0DD7661D-8D5B-4623-97C9-18E9465C9203}" destId="{20330C68-16EE-4FD9-A750-A9A49D121CE1}" srcOrd="4" destOrd="0" presId="urn:microsoft.com/office/officeart/2005/8/layout/bProcess4"/>
    <dgm:cxn modelId="{87BDD25F-B317-4E0D-9ECE-6553D3E14067}" type="presParOf" srcId="{20330C68-16EE-4FD9-A750-A9A49D121CE1}" destId="{EF76E514-2D5B-49E8-871B-70A0F1136E1A}" srcOrd="0" destOrd="0" presId="urn:microsoft.com/office/officeart/2005/8/layout/bProcess4"/>
    <dgm:cxn modelId="{7CFC3C00-7BFA-4F11-BB1C-E67EC49F4C3A}" type="presParOf" srcId="{20330C68-16EE-4FD9-A750-A9A49D121CE1}" destId="{DE6DA1B0-D805-4BAA-BE27-985941C194FB}" srcOrd="1" destOrd="0" presId="urn:microsoft.com/office/officeart/2005/8/layout/bProcess4"/>
    <dgm:cxn modelId="{AACA41AA-9C55-427B-A5A1-9DB7CA1CC89D}" type="presParOf" srcId="{0DD7661D-8D5B-4623-97C9-18E9465C9203}" destId="{E7B21407-1B74-4CBA-BD62-8267E6232E5A}" srcOrd="5" destOrd="0" presId="urn:microsoft.com/office/officeart/2005/8/layout/bProcess4"/>
    <dgm:cxn modelId="{B91C32E5-C629-40D9-A961-EB4BDE509D56}" type="presParOf" srcId="{0DD7661D-8D5B-4623-97C9-18E9465C9203}" destId="{8EF88237-D045-4D1F-9ACF-3039AF6F47F6}" srcOrd="6" destOrd="0" presId="urn:microsoft.com/office/officeart/2005/8/layout/bProcess4"/>
    <dgm:cxn modelId="{AA72E6AB-5183-4404-B573-32249011C89D}" type="presParOf" srcId="{8EF88237-D045-4D1F-9ACF-3039AF6F47F6}" destId="{D62B0A02-B176-4879-8C9C-DFB95B525ABC}" srcOrd="0" destOrd="0" presId="urn:microsoft.com/office/officeart/2005/8/layout/bProcess4"/>
    <dgm:cxn modelId="{F007FB19-F17C-4AF7-BD3A-26929A837870}" type="presParOf" srcId="{8EF88237-D045-4D1F-9ACF-3039AF6F47F6}" destId="{43FFCE88-F31A-44F4-9CF6-EC500E048E5C}" srcOrd="1" destOrd="0" presId="urn:microsoft.com/office/officeart/2005/8/layout/bProcess4"/>
    <dgm:cxn modelId="{BDE48344-4A23-4D75-8058-4A6754105881}" type="presParOf" srcId="{0DD7661D-8D5B-4623-97C9-18E9465C9203}" destId="{1A218906-33C2-411B-BA61-574EEFDA813D}" srcOrd="7" destOrd="0" presId="urn:microsoft.com/office/officeart/2005/8/layout/bProcess4"/>
    <dgm:cxn modelId="{24D0E1D8-53C0-42C8-A8AB-A68213632069}" type="presParOf" srcId="{0DD7661D-8D5B-4623-97C9-18E9465C9203}" destId="{3774FE40-3A5E-4C6A-B441-44E46CC15A9B}" srcOrd="8" destOrd="0" presId="urn:microsoft.com/office/officeart/2005/8/layout/bProcess4"/>
    <dgm:cxn modelId="{B9F2B1EE-7B78-46B9-9BF2-90DD0DF5DC72}" type="presParOf" srcId="{3774FE40-3A5E-4C6A-B441-44E46CC15A9B}" destId="{BEC2FCCB-E875-493B-A49F-2991B36E5FA1}" srcOrd="0" destOrd="0" presId="urn:microsoft.com/office/officeart/2005/8/layout/bProcess4"/>
    <dgm:cxn modelId="{A4CFFDC5-A9A9-4FF0-AAE2-93D3873E4C2D}" type="presParOf" srcId="{3774FE40-3A5E-4C6A-B441-44E46CC15A9B}" destId="{27113443-FE3A-4F0C-9516-16AD7BFDB5AA}" srcOrd="1" destOrd="0" presId="urn:microsoft.com/office/officeart/2005/8/layout/bProcess4"/>
    <dgm:cxn modelId="{53B2A48D-A782-4A5C-A55A-A99FF12A7A00}" type="presParOf" srcId="{0DD7661D-8D5B-4623-97C9-18E9465C9203}" destId="{24461AAE-08CB-4F25-B0B2-CC20B8B94269}" srcOrd="9" destOrd="0" presId="urn:microsoft.com/office/officeart/2005/8/layout/bProcess4"/>
    <dgm:cxn modelId="{4050146D-D14F-450F-8BB5-E62A95570172}" type="presParOf" srcId="{0DD7661D-8D5B-4623-97C9-18E9465C9203}" destId="{E3B3FCCC-B80A-44CB-87E2-4204C7AE5F8F}" srcOrd="10" destOrd="0" presId="urn:microsoft.com/office/officeart/2005/8/layout/bProcess4"/>
    <dgm:cxn modelId="{A0E3CB7A-8098-4EC9-923D-D5CCD94AE40B}" type="presParOf" srcId="{E3B3FCCC-B80A-44CB-87E2-4204C7AE5F8F}" destId="{7A8F835F-AD14-4E56-93B9-10171E86E24B}" srcOrd="0" destOrd="0" presId="urn:microsoft.com/office/officeart/2005/8/layout/bProcess4"/>
    <dgm:cxn modelId="{0F2C0025-CDA5-458F-878F-AF14D266DCE8}" type="presParOf" srcId="{E3B3FCCC-B80A-44CB-87E2-4204C7AE5F8F}" destId="{79D2244C-BABD-4EE2-807D-52631040197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590EAA-0352-479A-8104-3021409128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5AC17D5-0D44-4EB0-A8FC-630F33990E5D}">
      <dgm:prSet/>
      <dgm:spPr/>
      <dgm:t>
        <a:bodyPr/>
        <a:lstStyle/>
        <a:p>
          <a:pPr rtl="0"/>
          <a:r>
            <a:rPr lang="uk-UA" b="1" dirty="0" smtClean="0"/>
            <a:t>Магістерська робота готується на конкретних матеріалах підприємств, регіонів, галузі, і тому результати дослідження повинні мати практичне значення. </a:t>
          </a:r>
          <a:endParaRPr lang="uk-UA" dirty="0"/>
        </a:p>
      </dgm:t>
    </dgm:pt>
    <dgm:pt modelId="{62893E18-AF85-4F1A-B8AD-B19B6C1AE735}" type="parTrans" cxnId="{AB109EE2-83F5-48EF-A23E-AD1ECD21E521}">
      <dgm:prSet/>
      <dgm:spPr/>
      <dgm:t>
        <a:bodyPr/>
        <a:lstStyle/>
        <a:p>
          <a:endParaRPr lang="uk-UA"/>
        </a:p>
      </dgm:t>
    </dgm:pt>
    <dgm:pt modelId="{E41433F6-69CD-4D5D-BED0-5969405DB1D9}" type="sibTrans" cxnId="{AB109EE2-83F5-48EF-A23E-AD1ECD21E521}">
      <dgm:prSet/>
      <dgm:spPr/>
      <dgm:t>
        <a:bodyPr/>
        <a:lstStyle/>
        <a:p>
          <a:endParaRPr lang="uk-UA"/>
        </a:p>
      </dgm:t>
    </dgm:pt>
    <dgm:pt modelId="{81A6271A-1846-4B7F-873F-39FFBA1C870A}" type="pres">
      <dgm:prSet presAssocID="{AD590EAA-0352-479A-8104-3021409128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C3FE7646-F957-49E8-AD13-585AEF6C09E1}" type="pres">
      <dgm:prSet presAssocID="{D5AC17D5-0D44-4EB0-A8FC-630F33990E5D}" presName="thickLine" presStyleLbl="alignNode1" presStyleIdx="0" presStyleCnt="1"/>
      <dgm:spPr/>
    </dgm:pt>
    <dgm:pt modelId="{FD580D73-99E6-4B52-811C-93FBC87635A4}" type="pres">
      <dgm:prSet presAssocID="{D5AC17D5-0D44-4EB0-A8FC-630F33990E5D}" presName="horz1" presStyleCnt="0"/>
      <dgm:spPr/>
    </dgm:pt>
    <dgm:pt modelId="{EDD4E027-E497-4A9A-A23C-203585581560}" type="pres">
      <dgm:prSet presAssocID="{D5AC17D5-0D44-4EB0-A8FC-630F33990E5D}" presName="tx1" presStyleLbl="revTx" presStyleIdx="0" presStyleCnt="1"/>
      <dgm:spPr/>
      <dgm:t>
        <a:bodyPr/>
        <a:lstStyle/>
        <a:p>
          <a:endParaRPr lang="uk-UA"/>
        </a:p>
      </dgm:t>
    </dgm:pt>
    <dgm:pt modelId="{1EA38D93-5424-4A64-998B-0651B4E01AA3}" type="pres">
      <dgm:prSet presAssocID="{D5AC17D5-0D44-4EB0-A8FC-630F33990E5D}" presName="vert1" presStyleCnt="0"/>
      <dgm:spPr/>
    </dgm:pt>
  </dgm:ptLst>
  <dgm:cxnLst>
    <dgm:cxn modelId="{8FE955D0-1E08-4C3A-BC67-4C8F7442F86F}" type="presOf" srcId="{D5AC17D5-0D44-4EB0-A8FC-630F33990E5D}" destId="{EDD4E027-E497-4A9A-A23C-203585581560}" srcOrd="0" destOrd="0" presId="urn:microsoft.com/office/officeart/2008/layout/LinedList"/>
    <dgm:cxn modelId="{AB109EE2-83F5-48EF-A23E-AD1ECD21E521}" srcId="{AD590EAA-0352-479A-8104-3021409128F5}" destId="{D5AC17D5-0D44-4EB0-A8FC-630F33990E5D}" srcOrd="0" destOrd="0" parTransId="{62893E18-AF85-4F1A-B8AD-B19B6C1AE735}" sibTransId="{E41433F6-69CD-4D5D-BED0-5969405DB1D9}"/>
    <dgm:cxn modelId="{0855E573-A298-47C0-98CD-D3C0C738B09D}" type="presOf" srcId="{AD590EAA-0352-479A-8104-3021409128F5}" destId="{81A6271A-1846-4B7F-873F-39FFBA1C870A}" srcOrd="0" destOrd="0" presId="urn:microsoft.com/office/officeart/2008/layout/LinedList"/>
    <dgm:cxn modelId="{F76CAF82-4721-45B1-A07B-0F262E863490}" type="presParOf" srcId="{81A6271A-1846-4B7F-873F-39FFBA1C870A}" destId="{C3FE7646-F957-49E8-AD13-585AEF6C09E1}" srcOrd="0" destOrd="0" presId="urn:microsoft.com/office/officeart/2008/layout/LinedList"/>
    <dgm:cxn modelId="{D6E35190-57DF-401C-99AA-3C9725D56F77}" type="presParOf" srcId="{81A6271A-1846-4B7F-873F-39FFBA1C870A}" destId="{FD580D73-99E6-4B52-811C-93FBC87635A4}" srcOrd="1" destOrd="0" presId="urn:microsoft.com/office/officeart/2008/layout/LinedList"/>
    <dgm:cxn modelId="{A2B8FD0D-4A80-4208-B9B9-9AF6FE6E0BEA}" type="presParOf" srcId="{FD580D73-99E6-4B52-811C-93FBC87635A4}" destId="{EDD4E027-E497-4A9A-A23C-203585581560}" srcOrd="0" destOrd="0" presId="urn:microsoft.com/office/officeart/2008/layout/LinedList"/>
    <dgm:cxn modelId="{025E31C3-4648-47A0-B03D-945831C5643C}" type="presParOf" srcId="{FD580D73-99E6-4B52-811C-93FBC87635A4}" destId="{1EA38D93-5424-4A64-998B-0651B4E01A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F54FD-EBA1-4B7A-9214-6DAEA30FB50E}">
      <dsp:nvSpPr>
        <dsp:cNvPr id="0" name=""/>
        <dsp:cNvSpPr/>
      </dsp:nvSpPr>
      <dsp:spPr>
        <a:xfrm>
          <a:off x="0" y="111936"/>
          <a:ext cx="11899391" cy="20779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Реферат </a:t>
          </a:r>
          <a:r>
            <a:rPr lang="ru-RU" sz="2400" b="1" kern="1200" smtClean="0"/>
            <a:t>(лат. </a:t>
          </a:r>
          <a:r>
            <a:rPr lang="ru-RU" sz="2400" b="1" i="1" kern="1200" smtClean="0"/>
            <a:t>refere </a:t>
          </a:r>
          <a:r>
            <a:rPr lang="ru-RU" sz="2400" b="1" kern="1200" smtClean="0"/>
            <a:t>— доповідати, повідомляти) — короткий виклад змісту одного або кількох документів, наприклад, наукових статей з певної теми. Таким чином, реферат — це скорочений переказ змісту первинного документа (або його частини) з основними фактичними відомостями та висновками.</a:t>
          </a:r>
          <a:endParaRPr lang="uk-UA" sz="2400" kern="1200"/>
        </a:p>
      </dsp:txBody>
      <dsp:txXfrm>
        <a:off x="101436" y="213372"/>
        <a:ext cx="11696519" cy="1875047"/>
      </dsp:txXfrm>
    </dsp:sp>
    <dsp:sp modelId="{8BCA5CC0-8A24-45E6-B9D6-957061BD137C}">
      <dsp:nvSpPr>
        <dsp:cNvPr id="0" name=""/>
        <dsp:cNvSpPr/>
      </dsp:nvSpPr>
      <dsp:spPr>
        <a:xfrm>
          <a:off x="0" y="2258976"/>
          <a:ext cx="11899391" cy="20779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Курсова робота </a:t>
          </a:r>
          <a:r>
            <a:rPr lang="ru-RU" sz="2400" b="1" kern="1200" smtClean="0"/>
            <a:t>— це самостійне навчально-наукове дослідження студента, яке виконується з певного курсу або з окремих його розділів.</a:t>
          </a:r>
          <a:endParaRPr lang="uk-UA" sz="2400" kern="1200"/>
        </a:p>
      </dsp:txBody>
      <dsp:txXfrm>
        <a:off x="101436" y="2360412"/>
        <a:ext cx="11696519" cy="1875047"/>
      </dsp:txXfrm>
    </dsp:sp>
    <dsp:sp modelId="{84A5D1E5-2FA4-47A7-9914-123524942EF7}">
      <dsp:nvSpPr>
        <dsp:cNvPr id="0" name=""/>
        <dsp:cNvSpPr/>
      </dsp:nvSpPr>
      <dsp:spPr>
        <a:xfrm>
          <a:off x="0" y="4406016"/>
          <a:ext cx="11899391" cy="20779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Кваліфікаційна робота </a:t>
          </a:r>
          <a:r>
            <a:rPr lang="ru-RU" sz="2400" b="1" kern="1200" smtClean="0"/>
            <a:t>— це кваліфікаційне навчально-наукове дослідження студента, яке виконується на завершальному етапі навчання студентів у вищому навчальному закладі.</a:t>
          </a:r>
          <a:endParaRPr lang="uk-UA" sz="2400" kern="1200"/>
        </a:p>
      </dsp:txBody>
      <dsp:txXfrm>
        <a:off x="101436" y="4507452"/>
        <a:ext cx="11696519" cy="18750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48FCA-F800-4492-A887-AD790042132F}">
      <dsp:nvSpPr>
        <dsp:cNvPr id="0" name=""/>
        <dsp:cNvSpPr/>
      </dsp:nvSpPr>
      <dsp:spPr>
        <a:xfrm>
          <a:off x="3097176" y="493337"/>
          <a:ext cx="3706488" cy="206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96B5E-A458-4BC5-B5C9-1A620A5666E5}">
      <dsp:nvSpPr>
        <dsp:cNvPr id="0" name=""/>
        <dsp:cNvSpPr/>
      </dsp:nvSpPr>
      <dsp:spPr>
        <a:xfrm>
          <a:off x="3458534" y="836627"/>
          <a:ext cx="3706488" cy="2065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За результатами дослідження після кожного розділу слід зробити висновки в контексті завдань, які розглядалися в його підрозділах.</a:t>
          </a:r>
          <a:endParaRPr lang="uk-UA" sz="1300" kern="1200"/>
        </a:p>
      </dsp:txBody>
      <dsp:txXfrm>
        <a:off x="3519020" y="897113"/>
        <a:ext cx="3585516" cy="1944186"/>
      </dsp:txXfrm>
    </dsp:sp>
    <dsp:sp modelId="{02A879CD-AFF2-4881-AB32-18D6974B357E}">
      <dsp:nvSpPr>
        <dsp:cNvPr id="0" name=""/>
        <dsp:cNvSpPr/>
      </dsp:nvSpPr>
      <dsp:spPr>
        <a:xfrm>
          <a:off x="1460277" y="3641259"/>
          <a:ext cx="3252218" cy="206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76533-F638-41F4-8CD7-AF11E5FE7B16}">
      <dsp:nvSpPr>
        <dsp:cNvPr id="0" name=""/>
        <dsp:cNvSpPr/>
      </dsp:nvSpPr>
      <dsp:spPr>
        <a:xfrm>
          <a:off x="1821635" y="3984549"/>
          <a:ext cx="3252218" cy="2065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У висновках наводяться наукові та практичні результати, отримані в процесі проведеного дослідження, формулюються розв’язані наукові проблеми та їх значення для науки і практики, наводяться висновки і рекомендації щодо наукового та практичного використання здобутих результатів. </a:t>
          </a:r>
          <a:endParaRPr lang="uk-UA" sz="1300" kern="1200"/>
        </a:p>
      </dsp:txBody>
      <dsp:txXfrm>
        <a:off x="1882121" y="4045035"/>
        <a:ext cx="3131246" cy="1944186"/>
      </dsp:txXfrm>
    </dsp:sp>
    <dsp:sp modelId="{595B10C3-041F-4788-8A9B-9CF5B2E2CAE4}">
      <dsp:nvSpPr>
        <dsp:cNvPr id="0" name=""/>
        <dsp:cNvSpPr/>
      </dsp:nvSpPr>
      <dsp:spPr>
        <a:xfrm>
          <a:off x="6703706" y="3891680"/>
          <a:ext cx="3252218" cy="206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EA2EE-4FF4-4667-94AC-72095A9A5BEF}">
      <dsp:nvSpPr>
        <dsp:cNvPr id="0" name=""/>
        <dsp:cNvSpPr/>
      </dsp:nvSpPr>
      <dsp:spPr>
        <a:xfrm>
          <a:off x="7065064" y="4234970"/>
          <a:ext cx="3252218" cy="2065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Список використаних джерел містить наукові праці стосовно предмету дослідження та інші інформаційні документи, на які обов’язково мусять бути посилання в тексті магістерської роботи.</a:t>
          </a:r>
          <a:endParaRPr lang="uk-UA" sz="1300" kern="1200"/>
        </a:p>
      </dsp:txBody>
      <dsp:txXfrm>
        <a:off x="7125550" y="4295456"/>
        <a:ext cx="3131246" cy="1944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E207D-B384-40A5-A2D9-1A25233F4FD3}">
      <dsp:nvSpPr>
        <dsp:cNvPr id="0" name=""/>
        <dsp:cNvSpPr/>
      </dsp:nvSpPr>
      <dsp:spPr>
        <a:xfrm>
          <a:off x="5175" y="0"/>
          <a:ext cx="5928741" cy="650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smtClean="0"/>
            <a:t>Магістерська робота </a:t>
          </a:r>
          <a:r>
            <a:rPr lang="ru-RU" sz="1800" b="1" kern="1200" smtClean="0"/>
            <a:t>(дисертація) — це самостійна навчально- дослідна робота, що виконує кваліфікаційну функцію, тобто готується з метою прилюдного захисту й здобуття академічного звання магістра. Основне завдання її автора — продемонструвати рівень своєї наукової кваліфікації, вміння самостійно вести науковий пошук і вирішувати конкретні наукові завдання. </a:t>
          </a:r>
          <a:endParaRPr lang="uk-UA" sz="1800" kern="1200"/>
        </a:p>
      </dsp:txBody>
      <dsp:txXfrm>
        <a:off x="5175" y="2600960"/>
        <a:ext cx="5928741" cy="2600960"/>
      </dsp:txXfrm>
    </dsp:sp>
    <dsp:sp modelId="{3AB3A890-C66E-4095-BC75-A16BDEF43A4B}">
      <dsp:nvSpPr>
        <dsp:cNvPr id="0" name=""/>
        <dsp:cNvSpPr/>
      </dsp:nvSpPr>
      <dsp:spPr>
        <a:xfrm>
          <a:off x="1886896" y="390144"/>
          <a:ext cx="2165299" cy="21652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929FF-EF7F-4463-BA49-FC29974AA595}">
      <dsp:nvSpPr>
        <dsp:cNvPr id="0" name=""/>
        <dsp:cNvSpPr/>
      </dsp:nvSpPr>
      <dsp:spPr>
        <a:xfrm>
          <a:off x="6111779" y="0"/>
          <a:ext cx="5928741" cy="6502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Магістерська робота, з одного боку, має узагальнюючий характер, оскільки є своєрідним підсумком підготовки магістра, а з іншого — є самостійним оригінальним навчально-науковим дослідженням студента, у роботі якого зацікавлені кафедри, факультет або інші установи, організації, за заявками яких можуть виконуватися магістерські роботи. </a:t>
          </a:r>
          <a:endParaRPr lang="uk-UA" sz="1800" kern="1200"/>
        </a:p>
      </dsp:txBody>
      <dsp:txXfrm>
        <a:off x="6111779" y="2600960"/>
        <a:ext cx="5928741" cy="2600960"/>
      </dsp:txXfrm>
    </dsp:sp>
    <dsp:sp modelId="{40555614-75C7-4DD6-918B-F7F6B435A572}">
      <dsp:nvSpPr>
        <dsp:cNvPr id="0" name=""/>
        <dsp:cNvSpPr/>
      </dsp:nvSpPr>
      <dsp:spPr>
        <a:xfrm>
          <a:off x="7993500" y="390144"/>
          <a:ext cx="2165299" cy="21652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CFB4E-C0CF-4EFB-9628-5BEC20F6A5C1}">
      <dsp:nvSpPr>
        <dsp:cNvPr id="0" name=""/>
        <dsp:cNvSpPr/>
      </dsp:nvSpPr>
      <dsp:spPr>
        <a:xfrm>
          <a:off x="481827" y="5201920"/>
          <a:ext cx="11082040" cy="9753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E4A37-D8E3-432E-9118-1DAF61F3B55A}">
      <dsp:nvSpPr>
        <dsp:cNvPr id="0" name=""/>
        <dsp:cNvSpPr/>
      </dsp:nvSpPr>
      <dsp:spPr>
        <a:xfrm>
          <a:off x="594591" y="1358548"/>
          <a:ext cx="10702652" cy="97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Загальний обсяг магістерської роботи – до 100 сторінок (не включаючи таблиць і рисунків, що займають окрему сторінку, списку використаних джерел та додатків).</a:t>
          </a:r>
          <a:endParaRPr lang="uk-UA" sz="1600" kern="1200"/>
        </a:p>
      </dsp:txBody>
      <dsp:txXfrm>
        <a:off x="594591" y="1358548"/>
        <a:ext cx="10702652" cy="972968"/>
      </dsp:txXfrm>
    </dsp:sp>
    <dsp:sp modelId="{4C6D1B7F-0381-4714-B683-9EDFE39132DB}">
      <dsp:nvSpPr>
        <dsp:cNvPr id="0" name=""/>
        <dsp:cNvSpPr/>
      </dsp:nvSpPr>
      <dsp:spPr>
        <a:xfrm>
          <a:off x="594591" y="2331516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D4AFE-D4EF-4756-8D56-11B150AE98E9}">
      <dsp:nvSpPr>
        <dsp:cNvPr id="0" name=""/>
        <dsp:cNvSpPr/>
      </dsp:nvSpPr>
      <dsp:spPr>
        <a:xfrm>
          <a:off x="2104854" y="2331516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65885-FA8F-4157-97B8-55CA1C4E15AC}">
      <dsp:nvSpPr>
        <dsp:cNvPr id="0" name=""/>
        <dsp:cNvSpPr/>
      </dsp:nvSpPr>
      <dsp:spPr>
        <a:xfrm>
          <a:off x="3615118" y="2331516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F4FB5-067E-4DFE-B5F8-ED5DE9FEB05F}">
      <dsp:nvSpPr>
        <dsp:cNvPr id="0" name=""/>
        <dsp:cNvSpPr/>
      </dsp:nvSpPr>
      <dsp:spPr>
        <a:xfrm>
          <a:off x="5125381" y="2331516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7FA9D-6DAD-44C8-9001-1D603B8C42B3}">
      <dsp:nvSpPr>
        <dsp:cNvPr id="0" name=""/>
        <dsp:cNvSpPr/>
      </dsp:nvSpPr>
      <dsp:spPr>
        <a:xfrm>
          <a:off x="6635644" y="2331516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568DE-A579-4D24-8296-B80C75E39D29}">
      <dsp:nvSpPr>
        <dsp:cNvPr id="0" name=""/>
        <dsp:cNvSpPr/>
      </dsp:nvSpPr>
      <dsp:spPr>
        <a:xfrm>
          <a:off x="8145907" y="2331516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24C22-D193-40D7-8D95-12DAB3E82F44}">
      <dsp:nvSpPr>
        <dsp:cNvPr id="0" name=""/>
        <dsp:cNvSpPr/>
      </dsp:nvSpPr>
      <dsp:spPr>
        <a:xfrm>
          <a:off x="9656170" y="2331516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49487-4928-4451-9BD5-945FD1A127CA}">
      <dsp:nvSpPr>
        <dsp:cNvPr id="0" name=""/>
        <dsp:cNvSpPr/>
      </dsp:nvSpPr>
      <dsp:spPr>
        <a:xfrm>
          <a:off x="594591" y="2701634"/>
          <a:ext cx="10702652" cy="97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Загальні вимоги. Текст друкується на одному боці аркуша білого паперу формату А4 (210×297 мм), через півтора інтервали – з використанням шрифту текстового редактора Word – Times New Roman, 14-й кегль. За необхідністю допускається використання формату аркушів А3 (297×420 мм)</a:t>
          </a:r>
          <a:endParaRPr lang="uk-UA" sz="1600" kern="1200"/>
        </a:p>
      </dsp:txBody>
      <dsp:txXfrm>
        <a:off x="594591" y="2701634"/>
        <a:ext cx="10702652" cy="972968"/>
      </dsp:txXfrm>
    </dsp:sp>
    <dsp:sp modelId="{A52FEEF8-F344-4D93-AB29-FB80A5D6F349}">
      <dsp:nvSpPr>
        <dsp:cNvPr id="0" name=""/>
        <dsp:cNvSpPr/>
      </dsp:nvSpPr>
      <dsp:spPr>
        <a:xfrm>
          <a:off x="594591" y="3674603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0A59F-6FE7-4918-9E41-C93A0600CFFF}">
      <dsp:nvSpPr>
        <dsp:cNvPr id="0" name=""/>
        <dsp:cNvSpPr/>
      </dsp:nvSpPr>
      <dsp:spPr>
        <a:xfrm>
          <a:off x="2104854" y="3674603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817C3-5033-4C64-ABED-A05CD72CA680}">
      <dsp:nvSpPr>
        <dsp:cNvPr id="0" name=""/>
        <dsp:cNvSpPr/>
      </dsp:nvSpPr>
      <dsp:spPr>
        <a:xfrm>
          <a:off x="3615118" y="3674603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C7617-BE51-4905-A2A6-EC48727E2CEC}">
      <dsp:nvSpPr>
        <dsp:cNvPr id="0" name=""/>
        <dsp:cNvSpPr/>
      </dsp:nvSpPr>
      <dsp:spPr>
        <a:xfrm>
          <a:off x="5125381" y="3674603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09B14-2302-4F16-9987-3DE129042825}">
      <dsp:nvSpPr>
        <dsp:cNvPr id="0" name=""/>
        <dsp:cNvSpPr/>
      </dsp:nvSpPr>
      <dsp:spPr>
        <a:xfrm>
          <a:off x="6635644" y="3674603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1A90B-709F-41FF-82BE-6E3B89A66629}">
      <dsp:nvSpPr>
        <dsp:cNvPr id="0" name=""/>
        <dsp:cNvSpPr/>
      </dsp:nvSpPr>
      <dsp:spPr>
        <a:xfrm>
          <a:off x="8145907" y="3674603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C2F0D-5944-4BDB-BE14-8BF240A1509E}">
      <dsp:nvSpPr>
        <dsp:cNvPr id="0" name=""/>
        <dsp:cNvSpPr/>
      </dsp:nvSpPr>
      <dsp:spPr>
        <a:xfrm>
          <a:off x="9656170" y="3674603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D8584-30C9-467D-9EFB-6C30BE73050E}">
      <dsp:nvSpPr>
        <dsp:cNvPr id="0" name=""/>
        <dsp:cNvSpPr/>
      </dsp:nvSpPr>
      <dsp:spPr>
        <a:xfrm>
          <a:off x="594591" y="4044721"/>
          <a:ext cx="10702652" cy="97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Текст магістерської роботи друкується з дотриманням таких відступів від краю сторінки: лівий – 30 мм, верхній , нижній – 20 мм, правий – 10 мм.</a:t>
          </a:r>
          <a:endParaRPr lang="uk-UA" sz="1600" kern="1200"/>
        </a:p>
      </dsp:txBody>
      <dsp:txXfrm>
        <a:off x="594591" y="4044721"/>
        <a:ext cx="10702652" cy="972968"/>
      </dsp:txXfrm>
    </dsp:sp>
    <dsp:sp modelId="{F18E9C1F-881D-4CB6-A545-A139EFCC922F}">
      <dsp:nvSpPr>
        <dsp:cNvPr id="0" name=""/>
        <dsp:cNvSpPr/>
      </dsp:nvSpPr>
      <dsp:spPr>
        <a:xfrm>
          <a:off x="594591" y="5017689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F28A-E560-4934-95CB-27EBDD568B03}">
      <dsp:nvSpPr>
        <dsp:cNvPr id="0" name=""/>
        <dsp:cNvSpPr/>
      </dsp:nvSpPr>
      <dsp:spPr>
        <a:xfrm>
          <a:off x="2104854" y="5017689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61B1B-BCD7-410E-92C7-E9E02E343CE4}">
      <dsp:nvSpPr>
        <dsp:cNvPr id="0" name=""/>
        <dsp:cNvSpPr/>
      </dsp:nvSpPr>
      <dsp:spPr>
        <a:xfrm>
          <a:off x="3615118" y="5017689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12AED-0011-4537-A8F3-397E74B90CF7}">
      <dsp:nvSpPr>
        <dsp:cNvPr id="0" name=""/>
        <dsp:cNvSpPr/>
      </dsp:nvSpPr>
      <dsp:spPr>
        <a:xfrm>
          <a:off x="5125381" y="5017689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02948-A7EA-4E2B-950C-6A9AB8A4695A}">
      <dsp:nvSpPr>
        <dsp:cNvPr id="0" name=""/>
        <dsp:cNvSpPr/>
      </dsp:nvSpPr>
      <dsp:spPr>
        <a:xfrm>
          <a:off x="6635644" y="5017689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4CABA-B00F-44E8-9370-7ACD81F2C7AB}">
      <dsp:nvSpPr>
        <dsp:cNvPr id="0" name=""/>
        <dsp:cNvSpPr/>
      </dsp:nvSpPr>
      <dsp:spPr>
        <a:xfrm>
          <a:off x="8145907" y="5017689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65BE3-DDA0-4775-A6AA-51FE54078C33}">
      <dsp:nvSpPr>
        <dsp:cNvPr id="0" name=""/>
        <dsp:cNvSpPr/>
      </dsp:nvSpPr>
      <dsp:spPr>
        <a:xfrm>
          <a:off x="9656170" y="5017689"/>
          <a:ext cx="1427020" cy="237836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73271-57B8-4468-99C7-17BD9A9A7A54}">
      <dsp:nvSpPr>
        <dsp:cNvPr id="0" name=""/>
        <dsp:cNvSpPr/>
      </dsp:nvSpPr>
      <dsp:spPr>
        <a:xfrm>
          <a:off x="465978" y="98249"/>
          <a:ext cx="4659785" cy="157198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7E2A4-2A9D-4F29-B1B2-1457DB879C9A}">
      <dsp:nvSpPr>
        <dsp:cNvPr id="0" name=""/>
        <dsp:cNvSpPr/>
      </dsp:nvSpPr>
      <dsp:spPr>
        <a:xfrm>
          <a:off x="5824731" y="0"/>
          <a:ext cx="5824731" cy="196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Мова і стиль. Магістерська робота повинна виконуватися державною мовою. Мовностилістичне оформлення роботи обумовлюється особливостями наукового стилю:</a:t>
          </a:r>
          <a:endParaRPr lang="uk-UA" sz="2200" kern="1200"/>
        </a:p>
      </dsp:txBody>
      <dsp:txXfrm>
        <a:off x="5824731" y="0"/>
        <a:ext cx="5824731" cy="196498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11AC8-AC07-42F0-90FF-4710972D94D8}">
      <dsp:nvSpPr>
        <dsp:cNvPr id="0" name=""/>
        <dsp:cNvSpPr/>
      </dsp:nvSpPr>
      <dsp:spPr>
        <a:xfrm rot="5400000">
          <a:off x="5290277" y="145816"/>
          <a:ext cx="2231359" cy="19412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1-й слайд – тема магістерської роботи, прізвище доповідача та керівника, рік захисту;</a:t>
          </a:r>
          <a:endParaRPr lang="uk-UA" sz="1200" kern="1200" dirty="0"/>
        </a:p>
      </dsp:txBody>
      <dsp:txXfrm rot="-5400000">
        <a:off x="5737832" y="348498"/>
        <a:ext cx="1336249" cy="1535919"/>
      </dsp:txXfrm>
    </dsp:sp>
    <dsp:sp modelId="{E2CC6CD4-686A-4284-9227-55B39C905634}">
      <dsp:nvSpPr>
        <dsp:cNvPr id="0" name=""/>
        <dsp:cNvSpPr/>
      </dsp:nvSpPr>
      <dsp:spPr>
        <a:xfrm>
          <a:off x="7435506" y="447049"/>
          <a:ext cx="2490197" cy="1338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7F609-C7EA-4C04-8585-D1CA8F15B744}">
      <dsp:nvSpPr>
        <dsp:cNvPr id="0" name=""/>
        <dsp:cNvSpPr/>
      </dsp:nvSpPr>
      <dsp:spPr>
        <a:xfrm rot="5400000">
          <a:off x="3193691" y="145816"/>
          <a:ext cx="2231359" cy="19412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4-й слайд – головна мета та задачі магістерської роботи;</a:t>
          </a:r>
          <a:endParaRPr lang="uk-UA" sz="1400" kern="1200" dirty="0"/>
        </a:p>
      </dsp:txBody>
      <dsp:txXfrm rot="-5400000">
        <a:off x="3641246" y="348498"/>
        <a:ext cx="1336249" cy="1535919"/>
      </dsp:txXfrm>
    </dsp:sp>
    <dsp:sp modelId="{F199A160-3600-44D2-8579-46B6146BA056}">
      <dsp:nvSpPr>
        <dsp:cNvPr id="0" name=""/>
        <dsp:cNvSpPr/>
      </dsp:nvSpPr>
      <dsp:spPr>
        <a:xfrm rot="5400000">
          <a:off x="4237967" y="2039794"/>
          <a:ext cx="2231359" cy="19412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2-й слайд – актуальність теми магістерської роботи та проблема дослідження;</a:t>
          </a:r>
          <a:endParaRPr lang="uk-UA" sz="1200" kern="1200" dirty="0"/>
        </a:p>
      </dsp:txBody>
      <dsp:txXfrm rot="-5400000">
        <a:off x="4685522" y="2242476"/>
        <a:ext cx="1336249" cy="1535919"/>
      </dsp:txXfrm>
    </dsp:sp>
    <dsp:sp modelId="{B763DEDA-295D-4843-8637-03944257063E}">
      <dsp:nvSpPr>
        <dsp:cNvPr id="0" name=""/>
        <dsp:cNvSpPr/>
      </dsp:nvSpPr>
      <dsp:spPr>
        <a:xfrm>
          <a:off x="1892808" y="2341028"/>
          <a:ext cx="2409868" cy="1338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D0CC0-775D-4A72-A0F1-D0381B807ACE}">
      <dsp:nvSpPr>
        <dsp:cNvPr id="0" name=""/>
        <dsp:cNvSpPr/>
      </dsp:nvSpPr>
      <dsp:spPr>
        <a:xfrm rot="5400000">
          <a:off x="6334553" y="2039794"/>
          <a:ext cx="2231359" cy="194128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 rot="-5400000">
        <a:off x="6782108" y="2242476"/>
        <a:ext cx="1336249" cy="1535919"/>
      </dsp:txXfrm>
    </dsp:sp>
    <dsp:sp modelId="{71190ABA-13B8-4D09-AD45-13F53FDB4102}">
      <dsp:nvSpPr>
        <dsp:cNvPr id="0" name=""/>
        <dsp:cNvSpPr/>
      </dsp:nvSpPr>
      <dsp:spPr>
        <a:xfrm rot="5400000">
          <a:off x="5290277" y="3933772"/>
          <a:ext cx="2231359" cy="19412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3-й слайд – об’єкт, предмет, гіпотеза дослідження;</a:t>
          </a:r>
          <a:endParaRPr lang="uk-UA" sz="1200" kern="1200" dirty="0"/>
        </a:p>
      </dsp:txBody>
      <dsp:txXfrm rot="-5400000">
        <a:off x="5737832" y="4136454"/>
        <a:ext cx="1336249" cy="1535919"/>
      </dsp:txXfrm>
    </dsp:sp>
    <dsp:sp modelId="{33E58C53-0F30-4D9E-940E-44B63917572F}">
      <dsp:nvSpPr>
        <dsp:cNvPr id="0" name=""/>
        <dsp:cNvSpPr/>
      </dsp:nvSpPr>
      <dsp:spPr>
        <a:xfrm>
          <a:off x="7435506" y="4235006"/>
          <a:ext cx="2490197" cy="1338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45E80-5863-494D-9577-8EDC3D9264EF}">
      <dsp:nvSpPr>
        <dsp:cNvPr id="0" name=""/>
        <dsp:cNvSpPr/>
      </dsp:nvSpPr>
      <dsp:spPr>
        <a:xfrm rot="5400000">
          <a:off x="3193691" y="3933772"/>
          <a:ext cx="2231359" cy="19412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5-й слайд – методи дослідження.</a:t>
          </a:r>
          <a:endParaRPr lang="uk-UA" sz="1500" kern="1200" dirty="0"/>
        </a:p>
      </dsp:txBody>
      <dsp:txXfrm rot="-5400000">
        <a:off x="3641246" y="4136454"/>
        <a:ext cx="1336249" cy="15359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846C8-06DA-42F5-9A80-C9FFF92C8B4C}">
      <dsp:nvSpPr>
        <dsp:cNvPr id="0" name=""/>
        <dsp:cNvSpPr/>
      </dsp:nvSpPr>
      <dsp:spPr>
        <a:xfrm>
          <a:off x="1711907" y="2784"/>
          <a:ext cx="7901237" cy="71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При розробці презентації рекомендується дотримуватися таких вимог: </a:t>
          </a:r>
          <a:endParaRPr lang="uk-UA" sz="2000" kern="1200" dirty="0"/>
        </a:p>
      </dsp:txBody>
      <dsp:txXfrm>
        <a:off x="1711907" y="2784"/>
        <a:ext cx="7901237" cy="718294"/>
      </dsp:txXfrm>
    </dsp:sp>
    <dsp:sp modelId="{424EBADF-45FD-40F3-9FA2-853D532E973A}">
      <dsp:nvSpPr>
        <dsp:cNvPr id="0" name=""/>
        <dsp:cNvSpPr/>
      </dsp:nvSpPr>
      <dsp:spPr>
        <a:xfrm>
          <a:off x="1711907" y="721078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F493-8774-4534-8316-5D494D0B4E4D}">
      <dsp:nvSpPr>
        <dsp:cNvPr id="0" name=""/>
        <dsp:cNvSpPr/>
      </dsp:nvSpPr>
      <dsp:spPr>
        <a:xfrm>
          <a:off x="2822470" y="721078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5D63E-1D37-4184-A2D4-11B7D181FDC6}">
      <dsp:nvSpPr>
        <dsp:cNvPr id="0" name=""/>
        <dsp:cNvSpPr/>
      </dsp:nvSpPr>
      <dsp:spPr>
        <a:xfrm>
          <a:off x="3933910" y="721078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A8CDB-74FA-423A-BAD5-C034DAAD3295}">
      <dsp:nvSpPr>
        <dsp:cNvPr id="0" name=""/>
        <dsp:cNvSpPr/>
      </dsp:nvSpPr>
      <dsp:spPr>
        <a:xfrm>
          <a:off x="5044473" y="721078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A5ADB-2C3E-4208-A3A7-7084A61C5173}">
      <dsp:nvSpPr>
        <dsp:cNvPr id="0" name=""/>
        <dsp:cNvSpPr/>
      </dsp:nvSpPr>
      <dsp:spPr>
        <a:xfrm>
          <a:off x="6155914" y="721078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CB7D5-7A9C-43E2-B087-DE62B75FE52D}">
      <dsp:nvSpPr>
        <dsp:cNvPr id="0" name=""/>
        <dsp:cNvSpPr/>
      </dsp:nvSpPr>
      <dsp:spPr>
        <a:xfrm>
          <a:off x="7266477" y="721078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A9F7-2352-417F-BFCA-1CF02927D5F3}">
      <dsp:nvSpPr>
        <dsp:cNvPr id="0" name=""/>
        <dsp:cNvSpPr/>
      </dsp:nvSpPr>
      <dsp:spPr>
        <a:xfrm>
          <a:off x="8377918" y="721078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C11F6-15B5-4B54-B5CF-481B6EF1EEF6}">
      <dsp:nvSpPr>
        <dsp:cNvPr id="0" name=""/>
        <dsp:cNvSpPr/>
      </dsp:nvSpPr>
      <dsp:spPr>
        <a:xfrm>
          <a:off x="1711907" y="867398"/>
          <a:ext cx="8003953" cy="117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тривалість доповіді 7-10 хв.;</a:t>
          </a:r>
          <a:endParaRPr lang="uk-UA" sz="1700" kern="1200" dirty="0"/>
        </a:p>
      </dsp:txBody>
      <dsp:txXfrm>
        <a:off x="1711907" y="867398"/>
        <a:ext cx="8003953" cy="1170553"/>
      </dsp:txXfrm>
    </dsp:sp>
    <dsp:sp modelId="{93F036A1-0E54-464E-A5AD-32CD438BDBD8}">
      <dsp:nvSpPr>
        <dsp:cNvPr id="0" name=""/>
        <dsp:cNvSpPr/>
      </dsp:nvSpPr>
      <dsp:spPr>
        <a:xfrm>
          <a:off x="1711907" y="2283521"/>
          <a:ext cx="7901237" cy="71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максимальна кількість слайдів не повинна перевищувати 20;</a:t>
          </a:r>
          <a:endParaRPr lang="uk-UA" sz="2000" kern="1200" dirty="0"/>
        </a:p>
      </dsp:txBody>
      <dsp:txXfrm>
        <a:off x="1711907" y="2283521"/>
        <a:ext cx="7901237" cy="718294"/>
      </dsp:txXfrm>
    </dsp:sp>
    <dsp:sp modelId="{65D5EB40-1981-4780-B42D-3E2DF78C7D5B}">
      <dsp:nvSpPr>
        <dsp:cNvPr id="0" name=""/>
        <dsp:cNvSpPr/>
      </dsp:nvSpPr>
      <dsp:spPr>
        <a:xfrm>
          <a:off x="1711907" y="3001816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CC3F-3B14-4F4B-9F58-E5493AA2692C}">
      <dsp:nvSpPr>
        <dsp:cNvPr id="0" name=""/>
        <dsp:cNvSpPr/>
      </dsp:nvSpPr>
      <dsp:spPr>
        <a:xfrm>
          <a:off x="2822470" y="3001816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3234-EF42-4D8B-B3D2-3D42BB83DA90}">
      <dsp:nvSpPr>
        <dsp:cNvPr id="0" name=""/>
        <dsp:cNvSpPr/>
      </dsp:nvSpPr>
      <dsp:spPr>
        <a:xfrm>
          <a:off x="3933910" y="3001816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9B84C-D35E-411B-A938-F15B180DC180}">
      <dsp:nvSpPr>
        <dsp:cNvPr id="0" name=""/>
        <dsp:cNvSpPr/>
      </dsp:nvSpPr>
      <dsp:spPr>
        <a:xfrm>
          <a:off x="5044473" y="3001816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23A9C-DAAD-4333-B385-5A48291B83BC}">
      <dsp:nvSpPr>
        <dsp:cNvPr id="0" name=""/>
        <dsp:cNvSpPr/>
      </dsp:nvSpPr>
      <dsp:spPr>
        <a:xfrm>
          <a:off x="6155914" y="3001816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98A8B-F8C2-4623-86E6-4CAC3C398E57}">
      <dsp:nvSpPr>
        <dsp:cNvPr id="0" name=""/>
        <dsp:cNvSpPr/>
      </dsp:nvSpPr>
      <dsp:spPr>
        <a:xfrm>
          <a:off x="7266477" y="3001816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C87F7-6C54-4B1F-B426-2D2D89F700A1}">
      <dsp:nvSpPr>
        <dsp:cNvPr id="0" name=""/>
        <dsp:cNvSpPr/>
      </dsp:nvSpPr>
      <dsp:spPr>
        <a:xfrm>
          <a:off x="8377918" y="3001816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66132-D265-4E22-A4C1-E9287F6BDACE}">
      <dsp:nvSpPr>
        <dsp:cNvPr id="0" name=""/>
        <dsp:cNvSpPr/>
      </dsp:nvSpPr>
      <dsp:spPr>
        <a:xfrm>
          <a:off x="1711907" y="3148135"/>
          <a:ext cx="8003953" cy="117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використовуються ключові слова і фрази, а не речення;</a:t>
          </a:r>
          <a:endParaRPr lang="uk-UA" sz="1700" kern="1200" dirty="0"/>
        </a:p>
      </dsp:txBody>
      <dsp:txXfrm>
        <a:off x="1711907" y="3148135"/>
        <a:ext cx="8003953" cy="1170553"/>
      </dsp:txXfrm>
    </dsp:sp>
    <dsp:sp modelId="{97901255-8BF3-47CA-AD0A-A4D37C031CC7}">
      <dsp:nvSpPr>
        <dsp:cNvPr id="0" name=""/>
        <dsp:cNvSpPr/>
      </dsp:nvSpPr>
      <dsp:spPr>
        <a:xfrm>
          <a:off x="1711907" y="4564259"/>
          <a:ext cx="7901237" cy="718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текстовий матеріал подається у схемах та організаційних діаграмах</a:t>
          </a:r>
          <a:endParaRPr lang="uk-UA" sz="2000" kern="1200" dirty="0"/>
        </a:p>
      </dsp:txBody>
      <dsp:txXfrm>
        <a:off x="1711907" y="4564259"/>
        <a:ext cx="7901237" cy="718294"/>
      </dsp:txXfrm>
    </dsp:sp>
    <dsp:sp modelId="{E846B9A2-E027-40D6-93D4-F06A99020C3A}">
      <dsp:nvSpPr>
        <dsp:cNvPr id="0" name=""/>
        <dsp:cNvSpPr/>
      </dsp:nvSpPr>
      <dsp:spPr>
        <a:xfrm>
          <a:off x="1711907" y="5282553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16890-9F79-4287-8FA8-C0B84EE9815A}">
      <dsp:nvSpPr>
        <dsp:cNvPr id="0" name=""/>
        <dsp:cNvSpPr/>
      </dsp:nvSpPr>
      <dsp:spPr>
        <a:xfrm>
          <a:off x="2822470" y="5282553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80770-4372-490E-97AB-0D4206CF3134}">
      <dsp:nvSpPr>
        <dsp:cNvPr id="0" name=""/>
        <dsp:cNvSpPr/>
      </dsp:nvSpPr>
      <dsp:spPr>
        <a:xfrm>
          <a:off x="3933910" y="5282553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F1681-AEF7-4AB5-8C41-8479DDFB6E1E}">
      <dsp:nvSpPr>
        <dsp:cNvPr id="0" name=""/>
        <dsp:cNvSpPr/>
      </dsp:nvSpPr>
      <dsp:spPr>
        <a:xfrm>
          <a:off x="5044473" y="5282553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FC845-58E9-43B5-9A96-9906312952DB}">
      <dsp:nvSpPr>
        <dsp:cNvPr id="0" name=""/>
        <dsp:cNvSpPr/>
      </dsp:nvSpPr>
      <dsp:spPr>
        <a:xfrm>
          <a:off x="6155914" y="5282553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9188A-CFE8-447B-A9C2-58FF52FB85E2}">
      <dsp:nvSpPr>
        <dsp:cNvPr id="0" name=""/>
        <dsp:cNvSpPr/>
      </dsp:nvSpPr>
      <dsp:spPr>
        <a:xfrm>
          <a:off x="7266477" y="5282553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CAAE6-42B6-4DEB-9732-8E20A51FECAA}">
      <dsp:nvSpPr>
        <dsp:cNvPr id="0" name=""/>
        <dsp:cNvSpPr/>
      </dsp:nvSpPr>
      <dsp:spPr>
        <a:xfrm>
          <a:off x="8377918" y="5282553"/>
          <a:ext cx="1848889" cy="146319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675A-7DC4-4136-A117-C1E8E5BBF317}">
      <dsp:nvSpPr>
        <dsp:cNvPr id="0" name=""/>
        <dsp:cNvSpPr/>
      </dsp:nvSpPr>
      <dsp:spPr>
        <a:xfrm>
          <a:off x="1711907" y="5428872"/>
          <a:ext cx="8003953" cy="11705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числовий – у таблицях або діаграмах (графік – демонстрація змін у часі, </a:t>
          </a:r>
          <a:endParaRPr lang="uk-UA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smtClean="0"/>
            <a:t>діаграма – демонстрація відношення частини до цілого, гістограма – демонстрація порівнянь);</a:t>
          </a:r>
          <a:endParaRPr lang="uk-UA" sz="1700" b="1" kern="1200" dirty="0"/>
        </a:p>
      </dsp:txBody>
      <dsp:txXfrm>
        <a:off x="1711907" y="5428872"/>
        <a:ext cx="8003953" cy="117055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81742-5396-4919-93D8-6701CC953FAD}">
      <dsp:nvSpPr>
        <dsp:cNvPr id="0" name=""/>
        <dsp:cNvSpPr/>
      </dsp:nvSpPr>
      <dsp:spPr>
        <a:xfrm>
          <a:off x="1619754" y="0"/>
          <a:ext cx="6490891" cy="685800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03918-F530-4C2C-9678-257BAFA5F639}">
      <dsp:nvSpPr>
        <dsp:cNvPr id="0" name=""/>
        <dsp:cNvSpPr/>
      </dsp:nvSpPr>
      <dsp:spPr>
        <a:xfrm>
          <a:off x="5416720" y="686469"/>
          <a:ext cx="4457700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Магістерська робота </a:t>
          </a:r>
          <a:r>
            <a:rPr lang="uk-UA" sz="1600" b="1" kern="1200" smtClean="0"/>
            <a:t>– це самостійна індивідуальна кваліфікаційна робота з елементами дослідництва та інновацій, яка є підсумком теоретичної та практичної підготовки в рамках нормативної та вибіркової складових освітньо-професійної програми підготовки магістрів</a:t>
          </a:r>
          <a:endParaRPr lang="uk-UA" sz="1600" kern="1200"/>
        </a:p>
      </dsp:txBody>
      <dsp:txXfrm>
        <a:off x="5535724" y="805473"/>
        <a:ext cx="4219692" cy="2199796"/>
      </dsp:txXfrm>
    </dsp:sp>
    <dsp:sp modelId="{8FDD229A-BD66-43BE-8865-FB65A3619A52}">
      <dsp:nvSpPr>
        <dsp:cNvPr id="0" name=""/>
        <dsp:cNvSpPr/>
      </dsp:nvSpPr>
      <dsp:spPr>
        <a:xfrm>
          <a:off x="5416720" y="3429000"/>
          <a:ext cx="4457700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Магістерська робота </a:t>
          </a:r>
          <a:r>
            <a:rPr lang="uk-UA" sz="1600" b="1" kern="1200" smtClean="0"/>
            <a:t>є формою контролю набутих студентом або слухачем магістратури у процесі навчання інтегрованих знань, умінь, навичок, необхідних для виконання професійних обов’язків.</a:t>
          </a:r>
          <a:endParaRPr lang="uk-UA" sz="1600" kern="1200"/>
        </a:p>
      </dsp:txBody>
      <dsp:txXfrm>
        <a:off x="5535724" y="3548004"/>
        <a:ext cx="4219692" cy="2199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05AC-322D-4387-A44E-BFFEC13A74C6}" type="datetimeFigureOut">
              <a:rPr lang="uk-UA" smtClean="0"/>
              <a:t>06.12.2018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DF03-F48A-4310-810E-921E99F65E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60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DF03-F48A-4310-810E-921E99F65E2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37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18" Type="http://schemas.openxmlformats.org/officeDocument/2006/relationships/diagramLayout" Target="../diagrams/layout27.xml"/><Relationship Id="rId3" Type="http://schemas.openxmlformats.org/officeDocument/2006/relationships/diagramLayout" Target="../diagrams/layout24.xml"/><Relationship Id="rId21" Type="http://schemas.microsoft.com/office/2007/relationships/diagramDrawing" Target="../diagrams/drawing27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17" Type="http://schemas.openxmlformats.org/officeDocument/2006/relationships/diagramData" Target="../diagrams/data27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20" Type="http://schemas.openxmlformats.org/officeDocument/2006/relationships/diagramColors" Target="../diagrams/colors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19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14A46B-558C-4FDF-89D6-FBC6DD1C0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537" y="1487424"/>
            <a:ext cx="9883076" cy="328995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характеристика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кваліфікаційних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  <a:r>
              <a:rPr lang="ru-RU" dirty="0" err="1"/>
              <a:t>Магістерська</a:t>
            </a:r>
            <a:r>
              <a:rPr lang="ru-RU" dirty="0"/>
              <a:t> робота як </a:t>
            </a:r>
            <a:r>
              <a:rPr lang="ru-RU" dirty="0" err="1"/>
              <a:t>кваліфікаційне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B43A901B-2837-4948-B36C-62AD50835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/>
              <a:t>д.е.н</a:t>
            </a:r>
            <a:r>
              <a:rPr lang="uk-UA" dirty="0"/>
              <a:t>., </a:t>
            </a:r>
            <a:r>
              <a:rPr lang="uk-UA" dirty="0" smtClean="0"/>
              <a:t>Й.М</a:t>
            </a:r>
            <a:r>
              <a:rPr lang="uk-UA" dirty="0"/>
              <a:t>. Дорош</a:t>
            </a:r>
          </a:p>
        </p:txBody>
      </p:sp>
    </p:spTree>
    <p:extLst>
      <p:ext uri="{BB962C8B-B14F-4D97-AF65-F5344CB8AC3E}">
        <p14:creationId xmlns:p14="http://schemas.microsoft.com/office/powerpoint/2010/main" val="34068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9224224"/>
              </p:ext>
            </p:extLst>
          </p:nvPr>
        </p:nvGraphicFramePr>
        <p:xfrm>
          <a:off x="333829" y="1"/>
          <a:ext cx="11684000" cy="673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´Ð¾Ð¿Ð¾Ð¼Ð¾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0" y="1692613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1771376" cy="778213"/>
          </a:xfrm>
        </p:spPr>
        <p:txBody>
          <a:bodyPr>
            <a:noAutofit/>
          </a:bodyPr>
          <a:lstStyle/>
          <a:p>
            <a:r>
              <a:rPr lang="uk-UA" sz="3200" b="1" dirty="0"/>
              <a:t>Керівник магістерської роботи виконує такі функції: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225685"/>
            <a:ext cx="11887198" cy="5504299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382622" y="758757"/>
            <a:ext cx="11731558" cy="9338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3200" b="1" dirty="0"/>
              <a:t>формує разом зі студентом </a:t>
            </a:r>
            <a:r>
              <a:rPr lang="uk-UA" sz="3200" b="1" dirty="0" smtClean="0"/>
              <a:t>магістратури </a:t>
            </a:r>
            <a:r>
              <a:rPr lang="uk-UA" sz="3200" b="1" dirty="0"/>
              <a:t>завдання на підготовку магістерської роботи;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3828375" y="4949372"/>
            <a:ext cx="8058825" cy="16144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надає допомогу у підготовці індивідуального плану роботи та контролює його виконання;</a:t>
            </a:r>
          </a:p>
        </p:txBody>
      </p:sp>
    </p:spTree>
    <p:extLst>
      <p:ext uri="{BB962C8B-B14F-4D97-AF65-F5344CB8AC3E}">
        <p14:creationId xmlns:p14="http://schemas.microsoft.com/office/powerpoint/2010/main" val="41977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1771376" cy="778213"/>
          </a:xfrm>
        </p:spPr>
        <p:txBody>
          <a:bodyPr>
            <a:noAutofit/>
          </a:bodyPr>
          <a:lstStyle/>
          <a:p>
            <a:r>
              <a:rPr lang="uk-UA" sz="3200" b="1" dirty="0"/>
              <a:t>Керівник магістерської роботи виконує такі функції: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225685"/>
            <a:ext cx="11887198" cy="5504299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5490018" y="3874476"/>
            <a:ext cx="6200996" cy="21976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/>
              <a:t>аналізує та контролює організацію самостійної роботи студента </a:t>
            </a:r>
            <a:r>
              <a:rPr lang="uk-UA" sz="3200" b="1" dirty="0" smtClean="0"/>
              <a:t>магістратури</a:t>
            </a:r>
            <a:r>
              <a:rPr lang="uk-UA" sz="3200" b="1" dirty="0"/>
              <a:t>;</a:t>
            </a: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5413538" y="1292152"/>
            <a:ext cx="5780082" cy="158684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залучає студентів магістратури до наукової роботи;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36" y="2349664"/>
            <a:ext cx="3841296" cy="37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¿ÑÐ°ÑÐµÐ²Ð»Ð°ÑÑÑ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76" y="2707314"/>
            <a:ext cx="6205567" cy="338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1771376" cy="778213"/>
          </a:xfrm>
        </p:spPr>
        <p:txBody>
          <a:bodyPr>
            <a:noAutofit/>
          </a:bodyPr>
          <a:lstStyle/>
          <a:p>
            <a:r>
              <a:rPr lang="uk-UA" sz="3200" b="1" dirty="0"/>
              <a:t>Керівник магістерської роботи виконує такі функції: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225685"/>
            <a:ext cx="11887198" cy="5504299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916945" y="778213"/>
            <a:ext cx="6883169" cy="16852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готує об'єктивний відгук на магістерську роботу перед її захистом на кафедрі;</a:t>
            </a: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794889" y="4397829"/>
            <a:ext cx="5010825" cy="2024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сприяє працевлаштуванню випускника магістратури.</a:t>
            </a:r>
          </a:p>
        </p:txBody>
      </p:sp>
    </p:spTree>
    <p:extLst>
      <p:ext uri="{BB962C8B-B14F-4D97-AF65-F5344CB8AC3E}">
        <p14:creationId xmlns:p14="http://schemas.microsoft.com/office/powerpoint/2010/main" val="37828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1771376" cy="778213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Студент </a:t>
            </a:r>
            <a:r>
              <a:rPr lang="uk-UA" sz="3200" b="1" dirty="0"/>
              <a:t>виконує такі функції: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225685"/>
            <a:ext cx="11887198" cy="5504299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06EA3551-2AE8-4C38-A5BB-835F1CA40BF0}"/>
              </a:ext>
            </a:extLst>
          </p:cNvPr>
          <p:cNvSpPr/>
          <p:nvPr/>
        </p:nvSpPr>
        <p:spPr>
          <a:xfrm>
            <a:off x="272374" y="680938"/>
            <a:ext cx="11751013" cy="6688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визначається з темою магістерської роботи відповідно до своєї освітньої програми та магістерської програми</a:t>
            </a:r>
            <a:r>
              <a:rPr lang="uk-UA" b="1" dirty="0"/>
              <a:t>;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72370" y="1349829"/>
            <a:ext cx="11751013" cy="4474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разом з керівником формує завдання на підготовку магістерської роботи;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72369" y="1822313"/>
            <a:ext cx="11751013" cy="392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/>
              <a:t>складає індивідуальний план роботи і відповідає за його вчасне </a:t>
            </a:r>
            <a:r>
              <a:rPr lang="uk-UA" sz="2000" b="1" dirty="0" smtClean="0"/>
              <a:t>виконання</a:t>
            </a:r>
            <a:r>
              <a:rPr lang="uk-UA" sz="3200" b="1" dirty="0" smtClean="0"/>
              <a:t>;</a:t>
            </a:r>
            <a:endParaRPr lang="uk-UA" sz="3200" b="1" dirty="0"/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72368" y="2255891"/>
            <a:ext cx="11751013" cy="6905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/>
              <a:t>добирає і опрацьовує нормативні документи, навчальну, наукову й довідкову літературу та інші джерела</a:t>
            </a:r>
            <a:r>
              <a:rPr lang="uk-UA" sz="2000" b="1" dirty="0" smtClean="0"/>
              <a:t>;</a:t>
            </a:r>
            <a:endParaRPr lang="uk-UA" sz="2000" b="1" dirty="0"/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72367" y="2943622"/>
            <a:ext cx="11751013" cy="7284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критично аналізує позиції різних авторів на проблеми, що мають безпосереднє відношення до роботи та визначає своє особисте ставлення до них; </a:t>
            </a:r>
          </a:p>
        </p:txBody>
      </p:sp>
      <p:sp>
        <p:nvSpPr>
          <p:cNvPr id="12" name="Прямокутник: округлені кути 4">
            <a:extLst>
              <a:ext uri="{FF2B5EF4-FFF2-40B4-BE49-F238E27FC236}">
                <a16:creationId xmlns="" xmlns:a16="http://schemas.microsoft.com/office/drawing/2014/main" id="{06EA3551-2AE8-4C38-A5BB-835F1CA40BF0}"/>
              </a:ext>
            </a:extLst>
          </p:cNvPr>
          <p:cNvSpPr/>
          <p:nvPr/>
        </p:nvSpPr>
        <p:spPr>
          <a:xfrm>
            <a:off x="272366" y="3672115"/>
            <a:ext cx="11751013" cy="4474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узагальнює матеріали та застосовує сучасні методи і методики наукових досліджень;</a:t>
            </a:r>
          </a:p>
        </p:txBody>
      </p:sp>
      <p:sp>
        <p:nvSpPr>
          <p:cNvPr id="13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72365" y="4138578"/>
            <a:ext cx="11751013" cy="3988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використовує набуті в процесі навчання теоретичні знання, практичні навички;</a:t>
            </a: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72364" y="4556403"/>
            <a:ext cx="11751013" cy="5257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опановує методику досліджень стосовно, об'єкта, предмета дослідження, мети, завдань;</a:t>
            </a: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57852" y="5082160"/>
            <a:ext cx="11751013" cy="80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знаходить аналоги розв’язання проблеми у вітчизняній та зарубіжній практиці, адаптує їх до конкретного предмета (об’єкта) дослідження;</a:t>
            </a:r>
          </a:p>
        </p:txBody>
      </p:sp>
      <p:sp>
        <p:nvSpPr>
          <p:cNvPr id="16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257852" y="5882320"/>
            <a:ext cx="11751013" cy="9472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/>
              <a:t>у період практики на основі теоретичних положень та методики досліджень ґрунтовно і всебічно вивчає стан справ у реальних умовах з предмету досліджень та добирає фактичний матеріал;</a:t>
            </a:r>
          </a:p>
        </p:txBody>
      </p:sp>
    </p:spTree>
    <p:extLst>
      <p:ext uri="{BB962C8B-B14F-4D97-AF65-F5344CB8AC3E}">
        <p14:creationId xmlns:p14="http://schemas.microsoft.com/office/powerpoint/2010/main" val="32563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4" y="1789892"/>
            <a:ext cx="11771376" cy="603114"/>
          </a:xfrm>
        </p:spPr>
        <p:txBody>
          <a:bodyPr>
            <a:noAutofit/>
          </a:bodyPr>
          <a:lstStyle/>
          <a:p>
            <a:r>
              <a:rPr lang="uk-UA" sz="3200" b="1" dirty="0"/>
              <a:t>Магістерська робота повинна: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544749"/>
            <a:ext cx="11887198" cy="618523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2707435"/>
              </p:ext>
            </p:extLst>
          </p:nvPr>
        </p:nvGraphicFramePr>
        <p:xfrm>
          <a:off x="2199658" y="0"/>
          <a:ext cx="9844092" cy="180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72366" y="2431915"/>
          <a:ext cx="11751013" cy="128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72374" y="3871608"/>
          <a:ext cx="11751013" cy="298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343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76592"/>
              </p:ext>
            </p:extLst>
          </p:nvPr>
        </p:nvGraphicFramePr>
        <p:xfrm>
          <a:off x="0" y="-1"/>
          <a:ext cx="12192000" cy="72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114428"/>
              </p:ext>
            </p:extLst>
          </p:nvPr>
        </p:nvGraphicFramePr>
        <p:xfrm>
          <a:off x="180304" y="257577"/>
          <a:ext cx="11324308" cy="670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23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2" y="0"/>
            <a:ext cx="11258952" cy="63148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53158"/>
              </p:ext>
            </p:extLst>
          </p:nvPr>
        </p:nvGraphicFramePr>
        <p:xfrm>
          <a:off x="1327082" y="0"/>
          <a:ext cx="10864917" cy="646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6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0975218"/>
              </p:ext>
            </p:extLst>
          </p:nvPr>
        </p:nvGraphicFramePr>
        <p:xfrm>
          <a:off x="0" y="690163"/>
          <a:ext cx="12192000" cy="616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9388" y="320830"/>
            <a:ext cx="475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У розділах основної частини наводять: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62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627B37-B1EA-4772-9F44-D2331541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7" y="170688"/>
            <a:ext cx="9517316" cy="877824"/>
          </a:xfrm>
        </p:spPr>
        <p:txBody>
          <a:bodyPr/>
          <a:lstStyle/>
          <a:p>
            <a:pPr algn="ctr"/>
            <a:r>
              <a:rPr lang="uk-UA" b="1" dirty="0"/>
              <a:t>Зміст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D760CB60-9E23-421F-A0BB-61A7239B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43584"/>
            <a:ext cx="10680192" cy="5423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1. </a:t>
            </a:r>
            <a:r>
              <a:rPr lang="ru-RU" sz="2800" b="1" dirty="0" err="1"/>
              <a:t>Види</a:t>
            </a:r>
            <a:r>
              <a:rPr lang="ru-RU" sz="2800" b="1" dirty="0"/>
              <a:t> </a:t>
            </a:r>
            <a:r>
              <a:rPr lang="ru-RU" sz="2800" b="1" dirty="0" err="1"/>
              <a:t>кваліфікаційних</a:t>
            </a:r>
            <a:r>
              <a:rPr lang="ru-RU" sz="2800" b="1" dirty="0"/>
              <a:t> </a:t>
            </a:r>
            <a:r>
              <a:rPr lang="ru-RU" sz="2800" b="1" dirty="0" err="1"/>
              <a:t>робіт</a:t>
            </a:r>
            <a:r>
              <a:rPr lang="ru-RU" sz="2800" b="1" dirty="0"/>
              <a:t> </a:t>
            </a:r>
            <a:endParaRPr lang="uk-UA" sz="2800" b="1" dirty="0"/>
          </a:p>
          <a:p>
            <a:pPr marL="0" indent="0">
              <a:buNone/>
            </a:pPr>
            <a:r>
              <a:rPr lang="ru-RU" sz="2800" b="1" dirty="0" smtClean="0"/>
              <a:t>2. </a:t>
            </a:r>
            <a:r>
              <a:rPr lang="ru-RU" sz="2800" b="1" dirty="0" err="1"/>
              <a:t>Загальні</a:t>
            </a:r>
            <a:r>
              <a:rPr lang="ru-RU" sz="2800" b="1" dirty="0"/>
              <a:t> </a:t>
            </a:r>
            <a:r>
              <a:rPr lang="ru-RU" sz="2800" b="1" dirty="0" err="1"/>
              <a:t>положення</a:t>
            </a:r>
            <a:r>
              <a:rPr lang="ru-RU" sz="2800" b="1" dirty="0"/>
              <a:t> та </a:t>
            </a:r>
            <a:r>
              <a:rPr lang="ru-RU" sz="2800" b="1" dirty="0" err="1"/>
              <a:t>етапи</a:t>
            </a:r>
            <a:r>
              <a:rPr lang="ru-RU" sz="2800" b="1" dirty="0"/>
              <a:t> </a:t>
            </a:r>
            <a:r>
              <a:rPr lang="ru-RU" sz="2800" b="1" dirty="0" err="1"/>
              <a:t>виконання</a:t>
            </a:r>
            <a:r>
              <a:rPr lang="ru-RU" sz="2800" b="1" dirty="0"/>
              <a:t> </a:t>
            </a:r>
            <a:r>
              <a:rPr lang="ru-RU" sz="2800" b="1" dirty="0" err="1"/>
              <a:t>магістерської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endParaRPr lang="uk-UA" sz="2800" b="1" dirty="0"/>
          </a:p>
          <a:p>
            <a:pPr marL="0" indent="0">
              <a:buNone/>
            </a:pPr>
            <a:r>
              <a:rPr lang="ru-RU" sz="2800" b="1" dirty="0" smtClean="0"/>
              <a:t>3. </a:t>
            </a:r>
            <a:r>
              <a:rPr lang="ru-RU" sz="2800" b="1" dirty="0" err="1"/>
              <a:t>Вибір</a:t>
            </a:r>
            <a:r>
              <a:rPr lang="ru-RU" sz="2800" b="1" dirty="0"/>
              <a:t> та </a:t>
            </a:r>
            <a:r>
              <a:rPr lang="ru-RU" sz="2800" b="1" dirty="0" err="1"/>
              <a:t>затвердження</a:t>
            </a:r>
            <a:r>
              <a:rPr lang="ru-RU" sz="2800" b="1" dirty="0"/>
              <a:t> теми </a:t>
            </a:r>
            <a:r>
              <a:rPr lang="ru-RU" sz="2800" b="1" dirty="0" err="1"/>
              <a:t>магістерської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endParaRPr lang="uk-UA" sz="2800" b="1" dirty="0"/>
          </a:p>
          <a:p>
            <a:pPr marL="0" indent="0">
              <a:buNone/>
            </a:pPr>
            <a:r>
              <a:rPr lang="ru-RU" sz="2800" b="1" dirty="0" smtClean="0"/>
              <a:t>4. </a:t>
            </a:r>
            <a:r>
              <a:rPr lang="ru-RU" sz="2800" b="1" dirty="0" err="1"/>
              <a:t>Підготовка</a:t>
            </a:r>
            <a:r>
              <a:rPr lang="ru-RU" sz="2800" b="1" dirty="0"/>
              <a:t> </a:t>
            </a:r>
            <a:r>
              <a:rPr lang="ru-RU" sz="2800" b="1" dirty="0" err="1"/>
              <a:t>магістерської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та </a:t>
            </a:r>
            <a:r>
              <a:rPr lang="ru-RU" sz="2800" b="1" dirty="0" err="1"/>
              <a:t>її</a:t>
            </a:r>
            <a:r>
              <a:rPr lang="ru-RU" sz="2800" b="1" dirty="0"/>
              <a:t> структура</a:t>
            </a:r>
            <a:endParaRPr lang="uk-UA" sz="2800" b="1" dirty="0"/>
          </a:p>
          <a:p>
            <a:pPr marL="0" indent="0">
              <a:buNone/>
            </a:pPr>
            <a:r>
              <a:rPr lang="ru-RU" sz="2800" b="1" dirty="0" smtClean="0"/>
              <a:t>5. </a:t>
            </a:r>
            <a:r>
              <a:rPr lang="ru-RU" sz="2800" b="1" dirty="0" err="1"/>
              <a:t>Збір</a:t>
            </a:r>
            <a:r>
              <a:rPr lang="ru-RU" sz="2800" b="1" dirty="0"/>
              <a:t> </a:t>
            </a:r>
            <a:r>
              <a:rPr lang="ru-RU" sz="2800" b="1" dirty="0" err="1"/>
              <a:t>матеріалу</a:t>
            </a:r>
            <a:r>
              <a:rPr lang="ru-RU" sz="2800" b="1" dirty="0"/>
              <a:t>,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обробка</a:t>
            </a:r>
            <a:r>
              <a:rPr lang="ru-RU" sz="2800" b="1" dirty="0"/>
              <a:t> та </a:t>
            </a:r>
            <a:r>
              <a:rPr lang="ru-RU" sz="2800" b="1" dirty="0" err="1"/>
              <a:t>викладення</a:t>
            </a:r>
            <a:r>
              <a:rPr lang="ru-RU" sz="2800" b="1" dirty="0"/>
              <a:t> </a:t>
            </a:r>
            <a:r>
              <a:rPr lang="ru-RU" sz="2800" b="1" dirty="0" err="1"/>
              <a:t>змісту</a:t>
            </a:r>
            <a:r>
              <a:rPr lang="ru-RU" sz="2800" b="1" dirty="0"/>
              <a:t> </a:t>
            </a:r>
            <a:r>
              <a:rPr lang="ru-RU" sz="2800" b="1" dirty="0" err="1"/>
              <a:t>магістерської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endParaRPr lang="uk-UA" sz="2800" b="1" dirty="0"/>
          </a:p>
          <a:p>
            <a:pPr marL="0" indent="0">
              <a:buNone/>
            </a:pPr>
            <a:r>
              <a:rPr lang="ru-RU" sz="2800" b="1" dirty="0" smtClean="0"/>
              <a:t>6. </a:t>
            </a:r>
            <a:r>
              <a:rPr lang="ru-RU" sz="2800" b="1" dirty="0" err="1"/>
              <a:t>Оформлення</a:t>
            </a:r>
            <a:r>
              <a:rPr lang="ru-RU" sz="2800" b="1" dirty="0"/>
              <a:t> </a:t>
            </a:r>
            <a:r>
              <a:rPr lang="ru-RU" sz="2800" b="1" dirty="0" err="1"/>
              <a:t>магістерської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та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прилюдний</a:t>
            </a:r>
            <a:r>
              <a:rPr lang="ru-RU" sz="2800" b="1" dirty="0"/>
              <a:t> </a:t>
            </a:r>
            <a:r>
              <a:rPr lang="ru-RU" sz="2800" b="1" dirty="0" err="1"/>
              <a:t>захист</a:t>
            </a:r>
            <a:endParaRPr lang="uk-UA" sz="2800" b="1" dirty="0"/>
          </a:p>
          <a:p>
            <a:pPr marL="0" indent="0">
              <a:buNone/>
            </a:pPr>
            <a:r>
              <a:rPr lang="ru-RU" sz="2800" b="1" dirty="0" smtClean="0"/>
              <a:t>7. </a:t>
            </a:r>
            <a:r>
              <a:rPr lang="ru-RU" sz="2800" b="1" dirty="0" err="1"/>
              <a:t>Запобігання</a:t>
            </a:r>
            <a:r>
              <a:rPr lang="ru-RU" sz="2800" b="1" dirty="0"/>
              <a:t> та </a:t>
            </a:r>
            <a:r>
              <a:rPr lang="ru-RU" sz="2800" b="1" dirty="0" err="1"/>
              <a:t>виявлення</a:t>
            </a:r>
            <a:r>
              <a:rPr lang="ru-RU" sz="2800" b="1" dirty="0"/>
              <a:t> </a:t>
            </a:r>
            <a:r>
              <a:rPr lang="ru-RU" sz="2800" b="1" dirty="0" err="1"/>
              <a:t>плагіату</a:t>
            </a:r>
            <a:r>
              <a:rPr lang="ru-RU" sz="2800" b="1" dirty="0"/>
              <a:t> </a:t>
            </a:r>
            <a:r>
              <a:rPr lang="ru-RU" sz="2800" b="1" dirty="0" err="1"/>
              <a:t>кваліфікаційних</a:t>
            </a:r>
            <a:r>
              <a:rPr lang="ru-RU" sz="2800" b="1" dirty="0"/>
              <a:t> </a:t>
            </a:r>
            <a:r>
              <a:rPr lang="ru-RU" sz="2800" b="1" dirty="0" err="1"/>
              <a:t>робіт</a:t>
            </a:r>
            <a:r>
              <a:rPr lang="ru-RU" sz="2800" b="1" dirty="0"/>
              <a:t> у  </a:t>
            </a:r>
            <a:r>
              <a:rPr lang="uk-UA" sz="2800" b="1" dirty="0" err="1"/>
              <a:t>НУБіП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7240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984413"/>
              </p:ext>
            </p:extLst>
          </p:nvPr>
        </p:nvGraphicFramePr>
        <p:xfrm>
          <a:off x="504850" y="135315"/>
          <a:ext cx="11521440" cy="267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0373884"/>
              </p:ext>
            </p:extLst>
          </p:nvPr>
        </p:nvGraphicFramePr>
        <p:xfrm>
          <a:off x="1712889" y="1970467"/>
          <a:ext cx="11165983" cy="289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7866862"/>
              </p:ext>
            </p:extLst>
          </p:nvPr>
        </p:nvGraphicFramePr>
        <p:xfrm>
          <a:off x="504850" y="4224270"/>
          <a:ext cx="11252129" cy="247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412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78446"/>
              </p:ext>
            </p:extLst>
          </p:nvPr>
        </p:nvGraphicFramePr>
        <p:xfrm>
          <a:off x="0" y="1"/>
          <a:ext cx="12033503" cy="672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210" y="50749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76" y="3311673"/>
            <a:ext cx="4236120" cy="31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1" y="219456"/>
            <a:ext cx="11600689" cy="110350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До додатків за необхідності включаються такі допоміжні матеріали: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780032"/>
            <a:ext cx="11887198" cy="494995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494D093D-1F83-4FAC-9F68-CE24FE68C181}"/>
              </a:ext>
            </a:extLst>
          </p:cNvPr>
          <p:cNvSpPr/>
          <p:nvPr/>
        </p:nvSpPr>
        <p:spPr>
          <a:xfrm>
            <a:off x="557786" y="1409152"/>
            <a:ext cx="6242260" cy="1309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проміжні математичні доведення, формули та розрахунки;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06EA3551-2AE8-4C38-A5BB-835F1CA40BF0}"/>
              </a:ext>
            </a:extLst>
          </p:cNvPr>
          <p:cNvSpPr/>
          <p:nvPr/>
        </p:nvSpPr>
        <p:spPr>
          <a:xfrm>
            <a:off x="7019504" y="1693842"/>
            <a:ext cx="5050576" cy="15316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таблиці допоміжних цифрових даних;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304802" y="3089825"/>
            <a:ext cx="3819274" cy="27119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протоколи й акти випробувань, впровадження, розрахунки економічного ефекту;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8423686" y="3935609"/>
            <a:ext cx="3517992" cy="19031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допоміжні ілюстрації.</a:t>
            </a:r>
          </a:p>
        </p:txBody>
      </p:sp>
    </p:spTree>
    <p:extLst>
      <p:ext uri="{BB962C8B-B14F-4D97-AF65-F5344CB8AC3E}">
        <p14:creationId xmlns:p14="http://schemas.microsoft.com/office/powerpoint/2010/main" val="36752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985" y="437882"/>
            <a:ext cx="2054180" cy="205418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749716"/>
              </p:ext>
            </p:extLst>
          </p:nvPr>
        </p:nvGraphicFramePr>
        <p:xfrm>
          <a:off x="141668" y="115910"/>
          <a:ext cx="11891836" cy="661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69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35047257"/>
              </p:ext>
            </p:extLst>
          </p:nvPr>
        </p:nvGraphicFramePr>
        <p:xfrm>
          <a:off x="420617" y="-1"/>
          <a:ext cx="11649463" cy="196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2062264"/>
            <a:ext cx="11887198" cy="466772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494D093D-1F83-4FAC-9F68-CE24FE68C181}"/>
              </a:ext>
            </a:extLst>
          </p:cNvPr>
          <p:cNvSpPr/>
          <p:nvPr/>
        </p:nvSpPr>
        <p:spPr>
          <a:xfrm>
            <a:off x="469391" y="2360844"/>
            <a:ext cx="11381231" cy="2561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формально-логічний спосіб викладення матеріалу, наявність міркувань, що сприяють доказу істини, обґрунтуванню основних висновків дослідження;</a:t>
            </a:r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20617" y="5105084"/>
            <a:ext cx="11381231" cy="15097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смислова завершеність, цілісність та зв’язність думок;</a:t>
            </a:r>
          </a:p>
          <a:p>
            <a:pPr lvl="0" algn="ctr"/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0673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442229"/>
              </p:ext>
            </p:extLst>
          </p:nvPr>
        </p:nvGraphicFramePr>
        <p:xfrm>
          <a:off x="373486" y="837128"/>
          <a:ext cx="11818513" cy="602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00" y="218942"/>
            <a:ext cx="10345513" cy="6181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Структура презентації:</a:t>
            </a:r>
          </a:p>
        </p:txBody>
      </p:sp>
    </p:spTree>
    <p:extLst>
      <p:ext uri="{BB962C8B-B14F-4D97-AF65-F5344CB8AC3E}">
        <p14:creationId xmlns:p14="http://schemas.microsoft.com/office/powerpoint/2010/main" val="38313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537040"/>
              </p:ext>
            </p:extLst>
          </p:nvPr>
        </p:nvGraphicFramePr>
        <p:xfrm>
          <a:off x="0" y="0"/>
          <a:ext cx="11938715" cy="674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8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1649456" cy="9727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При розробці презентації рекомендується дотримуватися таких вимог: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780032"/>
            <a:ext cx="11887198" cy="494995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494D093D-1F83-4FAC-9F68-CE24FE68C181}"/>
              </a:ext>
            </a:extLst>
          </p:cNvPr>
          <p:cNvSpPr/>
          <p:nvPr/>
        </p:nvSpPr>
        <p:spPr>
          <a:xfrm>
            <a:off x="420621" y="1122452"/>
            <a:ext cx="11381232" cy="9592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матеріал має бути підкріплений графічними зображеннями та </a:t>
            </a:r>
            <a:r>
              <a:rPr lang="uk-UA" sz="3200" b="1" dirty="0" err="1"/>
              <a:t>відеофрагментами</a:t>
            </a:r>
            <a:r>
              <a:rPr lang="uk-UA" sz="3200" b="1" dirty="0"/>
              <a:t>;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06EA3551-2AE8-4C38-A5BB-835F1CA40BF0}"/>
              </a:ext>
            </a:extLst>
          </p:cNvPr>
          <p:cNvSpPr/>
          <p:nvPr/>
        </p:nvSpPr>
        <p:spPr>
          <a:xfrm>
            <a:off x="420622" y="2272765"/>
            <a:ext cx="11381231" cy="6844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дотримана логіка викладу та грамотність;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22888" y="3178608"/>
            <a:ext cx="11381231" cy="9224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доповідь магістра доповнює інформацію на слайді, а не дублює її;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20621" y="4250988"/>
            <a:ext cx="11381231" cy="10603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ефекти анімації не заважають сприйняттю, а акцентують увагу на потрібних моментах доповіді;</a:t>
            </a:r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22888" y="5570707"/>
            <a:ext cx="11381231" cy="106031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текст легко читається (мінімальний розмір шрифту 20, напівжирний);</a:t>
            </a:r>
          </a:p>
        </p:txBody>
      </p:sp>
    </p:spTree>
    <p:extLst>
      <p:ext uri="{BB962C8B-B14F-4D97-AF65-F5344CB8AC3E}">
        <p14:creationId xmlns:p14="http://schemas.microsoft.com/office/powerpoint/2010/main" val="1504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1649456" cy="9727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Процедура захисту магістерської роботи складається з: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780032"/>
            <a:ext cx="11887198" cy="494995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0621" y="1122452"/>
          <a:ext cx="11381232" cy="2087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232164"/>
              </p:ext>
            </p:extLst>
          </p:nvPr>
        </p:nvGraphicFramePr>
        <p:xfrm>
          <a:off x="-103031" y="2852498"/>
          <a:ext cx="11904883" cy="116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1953353"/>
              </p:ext>
            </p:extLst>
          </p:nvPr>
        </p:nvGraphicFramePr>
        <p:xfrm>
          <a:off x="304803" y="3773511"/>
          <a:ext cx="11497050" cy="98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47970502"/>
              </p:ext>
            </p:extLst>
          </p:nvPr>
        </p:nvGraphicFramePr>
        <p:xfrm>
          <a:off x="304802" y="4577664"/>
          <a:ext cx="11499318" cy="216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7434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1649456" cy="9727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Вимоги до організації підготовки і захисту магістерських робіт,  затверджені вченою  радою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780032"/>
            <a:ext cx="11887198" cy="4949952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494D093D-1F83-4FAC-9F68-CE24FE68C181}"/>
              </a:ext>
            </a:extLst>
          </p:cNvPr>
          <p:cNvSpPr/>
          <p:nvPr/>
        </p:nvSpPr>
        <p:spPr>
          <a:xfrm>
            <a:off x="422888" y="1122451"/>
            <a:ext cx="11381232" cy="95926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а) до 30 жовтня (1 року навчання) - затвердження теми;</a:t>
            </a: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06EA3551-2AE8-4C38-A5BB-835F1CA40BF0}"/>
              </a:ext>
            </a:extLst>
          </p:cNvPr>
          <p:cNvSpPr/>
          <p:nvPr/>
        </p:nvSpPr>
        <p:spPr>
          <a:xfrm>
            <a:off x="422889" y="2276272"/>
            <a:ext cx="11381231" cy="9727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б) до 30 листопада - презентація мети</a:t>
            </a:r>
            <a:r>
              <a:rPr lang="ru-RU" sz="2800" b="1" dirty="0"/>
              <a:t>, </a:t>
            </a:r>
            <a:r>
              <a:rPr lang="uk-UA" sz="2800" b="1" dirty="0"/>
              <a:t>задач та  методів дослідження на  засіданнях випускових  кафедр;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22889" y="3548258"/>
            <a:ext cx="11381231" cy="9224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в) до 30 травня - презентація теоретичної складової магістерської роботи; 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22888" y="4649821"/>
            <a:ext cx="11381231" cy="10603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dirty="0"/>
              <a:t> </a:t>
            </a:r>
            <a:r>
              <a:rPr lang="uk-UA" sz="3200" b="1" dirty="0"/>
              <a:t>г) до 30 жовтня (2 року навчання) - </a:t>
            </a:r>
            <a:r>
              <a:rPr lang="uk-UA" sz="3200" b="1" dirty="0" err="1"/>
              <a:t>постерні</a:t>
            </a:r>
            <a:r>
              <a:rPr lang="uk-UA" sz="3200" b="1" dirty="0"/>
              <a:t> презентації за спеціальностями;</a:t>
            </a:r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9202797C-73BC-4B6E-8752-93A16CD8AAC7}"/>
              </a:ext>
            </a:extLst>
          </p:cNvPr>
          <p:cNvSpPr/>
          <p:nvPr/>
        </p:nvSpPr>
        <p:spPr>
          <a:xfrm>
            <a:off x="422888" y="5797685"/>
            <a:ext cx="11381231" cy="10603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/>
              <a:t>д) до 30 листопада – перевірка магістерських робіт на наявність плагіату та   попередній захист на кафедрах.</a:t>
            </a:r>
          </a:p>
        </p:txBody>
      </p:sp>
    </p:spTree>
    <p:extLst>
      <p:ext uri="{BB962C8B-B14F-4D97-AF65-F5344CB8AC3E}">
        <p14:creationId xmlns:p14="http://schemas.microsoft.com/office/powerpoint/2010/main" val="40316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25" y="25835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latin typeface="Bahnschrift SemiBold Condensed" panose="020B0502040204020203" pitchFamily="34" charset="0"/>
              </a:rPr>
              <a:t>Інформаційні джерела</a:t>
            </a:r>
            <a:endParaRPr lang="en-US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884" y="1539240"/>
            <a:ext cx="8915400" cy="502005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400" dirty="0">
                <a:latin typeface="Bahnschrift SemiBold Condensed" panose="020B0502040204020203" pitchFamily="34" charset="0"/>
              </a:rPr>
              <a:t>Балах В.О. Магістерські роботи: Метод. </a:t>
            </a:r>
            <a:r>
              <a:rPr lang="uk-UA" sz="2400" dirty="0" err="1">
                <a:latin typeface="Bahnschrift SemiBold Condensed" panose="020B0502040204020203" pitchFamily="34" charset="0"/>
              </a:rPr>
              <a:t>Реком</a:t>
            </a:r>
            <a:r>
              <a:rPr lang="uk-UA" sz="2400" dirty="0">
                <a:latin typeface="Bahnschrift SemiBold Condensed" panose="020B0502040204020203" pitchFamily="34" charset="0"/>
              </a:rPr>
              <a:t>. – Чернівці: ЧНУ , 2003 – 42 с.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Bahnschrift SemiBold Condensed" panose="020B0502040204020203" pitchFamily="34" charset="0"/>
              </a:rPr>
              <a:t>Білуха М.Т. Основи наукових досліджень. – К. : </a:t>
            </a:r>
            <a:r>
              <a:rPr lang="uk-UA" sz="2400" dirty="0" err="1">
                <a:latin typeface="Bahnschrift SemiBold Condensed" panose="020B0502040204020203" pitchFamily="34" charset="0"/>
              </a:rPr>
              <a:t>Вищашк</a:t>
            </a:r>
            <a:r>
              <a:rPr lang="uk-UA" sz="2400" dirty="0">
                <a:latin typeface="Bahnschrift SemiBold Condensed" panose="020B0502040204020203" pitchFamily="34" charset="0"/>
              </a:rPr>
              <a:t>., 1997, - 271с.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Bahnschrift SemiBold Condensed" panose="020B0502040204020203" pitchFamily="34" charset="0"/>
              </a:rPr>
              <a:t>Білуха М.Т. Методологія наукових </a:t>
            </a:r>
            <a:r>
              <a:rPr lang="uk-UA" sz="2400" dirty="0" err="1">
                <a:latin typeface="Bahnschrift SemiBold Condensed" panose="020B0502040204020203" pitchFamily="34" charset="0"/>
              </a:rPr>
              <a:t>дослджень</a:t>
            </a:r>
            <a:r>
              <a:rPr lang="uk-UA" sz="2400" dirty="0">
                <a:latin typeface="Bahnschrift SemiBold Condensed" panose="020B0502040204020203" pitchFamily="34" charset="0"/>
              </a:rPr>
              <a:t>: Підручник. – К.: АБУ , 2002. – 480с.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Bahnschrift SemiBold Condensed" panose="020B0502040204020203" pitchFamily="34" charset="0"/>
              </a:rPr>
              <a:t>Звіт про науково-дослідну роботу «Розробити методи еколого-ландшафтного землевпорядкування сільськогосподарських </a:t>
            </a:r>
            <a:r>
              <a:rPr lang="uk-UA" sz="2400" dirty="0" err="1">
                <a:latin typeface="Bahnschrift SemiBold Condensed" panose="020B0502040204020203" pitchFamily="34" charset="0"/>
              </a:rPr>
              <a:t>підприємтсв</a:t>
            </a:r>
            <a:r>
              <a:rPr lang="uk-UA" sz="2400" dirty="0">
                <a:latin typeface="Bahnschrift SemiBold Condensed" panose="020B0502040204020203" pitchFamily="34" charset="0"/>
              </a:rPr>
              <a:t>». – К. : НАУ , 2003, - 120с.</a:t>
            </a:r>
          </a:p>
          <a:p>
            <a:pPr marL="457200" indent="-457200">
              <a:buAutoNum type="arabicPeriod"/>
            </a:pPr>
            <a:r>
              <a:rPr lang="uk-UA" sz="2400" dirty="0" err="1">
                <a:latin typeface="Bahnschrift SemiBold Condensed" panose="020B0502040204020203" pitchFamily="34" charset="0"/>
              </a:rPr>
              <a:t>Капица</a:t>
            </a:r>
            <a:r>
              <a:rPr lang="uk-UA" sz="2400" dirty="0">
                <a:latin typeface="Bahnschrift SemiBold Condensed" panose="020B0502040204020203" pitchFamily="34" charset="0"/>
              </a:rPr>
              <a:t> П.Л. </a:t>
            </a:r>
            <a:r>
              <a:rPr lang="ru-RU" sz="2400" dirty="0" err="1">
                <a:latin typeface="Bahnschrift SemiBold Condensed" panose="020B0502040204020203" pitchFamily="34" charset="0"/>
              </a:rPr>
              <a:t>Эксперемент</a:t>
            </a:r>
            <a:r>
              <a:rPr lang="ru-RU" sz="2400" dirty="0">
                <a:latin typeface="Bahnschrift SemiBold Condensed" panose="020B0502040204020203" pitchFamily="34" charset="0"/>
              </a:rPr>
              <a:t> , теория , практика. – М.: Наука, 1997, - 420 с.</a:t>
            </a:r>
          </a:p>
          <a:p>
            <a:pPr marL="457200" indent="-457200">
              <a:buAutoNum type="arabicPeriod"/>
            </a:pPr>
            <a:r>
              <a:rPr lang="ru-RU" sz="2400" dirty="0" err="1">
                <a:latin typeface="Bahnschrift SemiBold Condensed" panose="020B0502040204020203" pitchFamily="34" charset="0"/>
              </a:rPr>
              <a:t>Лудченко</a:t>
            </a:r>
            <a:r>
              <a:rPr lang="ru-RU" sz="2400" dirty="0">
                <a:latin typeface="Bahnschrift SemiBold Condensed" panose="020B0502040204020203" pitchFamily="34" charset="0"/>
              </a:rPr>
              <a:t> А.А. , </a:t>
            </a:r>
            <a:r>
              <a:rPr lang="ru-RU" sz="2400" dirty="0" err="1">
                <a:latin typeface="Bahnschrift SemiBold Condensed" panose="020B0502040204020203" pitchFamily="34" charset="0"/>
              </a:rPr>
              <a:t>Лудченко</a:t>
            </a:r>
            <a:r>
              <a:rPr lang="ru-RU" sz="2400" dirty="0">
                <a:latin typeface="Bahnschrift SemiBold Condensed" panose="020B0502040204020203" pitchFamily="34" charset="0"/>
              </a:rPr>
              <a:t> Я.А. , Примак Т.А. Основы научных исследований : Учеб. </a:t>
            </a:r>
            <a:r>
              <a:rPr lang="ru-RU" sz="2400" dirty="0" err="1">
                <a:latin typeface="Bahnschrift SemiBold Condensed" panose="020B0502040204020203" pitchFamily="34" charset="0"/>
              </a:rPr>
              <a:t>Пособ</a:t>
            </a:r>
            <a:r>
              <a:rPr lang="ru-RU" sz="2400" dirty="0">
                <a:latin typeface="Bahnschrift SemiBold Condensed" panose="020B0502040204020203" pitchFamily="34" charset="0"/>
              </a:rPr>
              <a:t>. /</a:t>
            </a:r>
            <a:r>
              <a:rPr lang="ru-RU" sz="2400" dirty="0" err="1">
                <a:latin typeface="Bahnschrift SemiBold Condensed" panose="020B0502040204020203" pitchFamily="34" charset="0"/>
              </a:rPr>
              <a:t>Под.ред</a:t>
            </a:r>
            <a:r>
              <a:rPr lang="ru-RU" sz="2400" dirty="0">
                <a:latin typeface="Bahnschrift SemiBold Condensed" panose="020B0502040204020203" pitchFamily="34" charset="0"/>
              </a:rPr>
              <a:t>. А.А. </a:t>
            </a:r>
            <a:r>
              <a:rPr lang="ru-RU" sz="2400" dirty="0" err="1">
                <a:latin typeface="Bahnschrift SemiBold Condensed" panose="020B0502040204020203" pitchFamily="34" charset="0"/>
              </a:rPr>
              <a:t>Лудченко</a:t>
            </a:r>
            <a:r>
              <a:rPr lang="ru-RU" sz="2400" dirty="0">
                <a:latin typeface="Bahnschrift SemiBold Condensed" panose="020B0502040204020203" pitchFamily="34" charset="0"/>
              </a:rPr>
              <a:t>. -2-е изд., стер. – К.: </a:t>
            </a:r>
            <a:r>
              <a:rPr lang="ru-RU" sz="2400" dirty="0" err="1">
                <a:latin typeface="Bahnschrift SemiBold Condensed" panose="020B0502040204020203" pitchFamily="34" charset="0"/>
              </a:rPr>
              <a:t>Знання</a:t>
            </a:r>
            <a:r>
              <a:rPr lang="ru-RU" sz="2400" dirty="0">
                <a:latin typeface="Bahnschrift SemiBold Condensed" panose="020B0502040204020203" pitchFamily="34" charset="0"/>
              </a:rPr>
              <a:t>, 2201 – 113 с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Bahnschrift SemiBold Condensed" panose="020B0502040204020203" pitchFamily="34" charset="0"/>
              </a:rPr>
              <a:t>Методичні підходи до оцінки вартості і використання об’єктів права і інтелектуальної власності в наукових установах УААН. – К.: ІАЕ УААН, 2003 – 30с.</a:t>
            </a:r>
            <a:endParaRPr lang="en-US" sz="2400" dirty="0">
              <a:latin typeface="Bahnschrift SemiBold Condensed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25" y="2868898"/>
            <a:ext cx="3810000" cy="2381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973" y="307118"/>
            <a:ext cx="8911687" cy="1280890"/>
          </a:xfrm>
        </p:spPr>
        <p:txBody>
          <a:bodyPr/>
          <a:lstStyle/>
          <a:p>
            <a:pPr algn="ctr"/>
            <a:r>
              <a:rPr lang="ru-RU" b="1" dirty="0" err="1"/>
              <a:t>Підготовка</a:t>
            </a:r>
            <a:r>
              <a:rPr lang="ru-RU" b="1" dirty="0"/>
              <a:t> до </a:t>
            </a:r>
            <a:r>
              <a:rPr lang="ru-RU" b="1" dirty="0" err="1"/>
              <a:t>захисту</a:t>
            </a:r>
            <a:r>
              <a:rPr lang="ru-RU" b="1" dirty="0"/>
              <a:t> і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магістерської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endParaRPr lang="en-US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539711" y="1588008"/>
            <a:ext cx="10143744" cy="14142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/>
              <a:t>Рішення</a:t>
            </a:r>
            <a:r>
              <a:rPr lang="ru-RU" sz="2000" b="1" dirty="0"/>
              <a:t> </a:t>
            </a:r>
            <a:r>
              <a:rPr lang="ru-RU" sz="2000" b="1" dirty="0" err="1"/>
              <a:t>щодо</a:t>
            </a:r>
            <a:r>
              <a:rPr lang="ru-RU" sz="2000" b="1" dirty="0"/>
              <a:t> </a:t>
            </a:r>
            <a:r>
              <a:rPr lang="ru-RU" sz="2000" b="1" dirty="0" err="1"/>
              <a:t>оцінки</a:t>
            </a:r>
            <a:r>
              <a:rPr lang="ru-RU" sz="2000" b="1" dirty="0"/>
              <a:t> </a:t>
            </a:r>
            <a:r>
              <a:rPr lang="ru-RU" sz="2000" b="1" dirty="0" err="1"/>
              <a:t>магістерської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приймається</a:t>
            </a:r>
            <a:r>
              <a:rPr lang="ru-RU" sz="2000" b="1" dirty="0"/>
              <a:t> на </a:t>
            </a:r>
            <a:r>
              <a:rPr lang="ru-RU" sz="2000" b="1" dirty="0" err="1"/>
              <a:t>за­критому</a:t>
            </a:r>
            <a:r>
              <a:rPr lang="ru-RU" sz="2000" b="1" dirty="0"/>
              <a:t> </a:t>
            </a:r>
            <a:r>
              <a:rPr lang="ru-RU" sz="2000" b="1" dirty="0" err="1"/>
              <a:t>засіданні</a:t>
            </a:r>
            <a:r>
              <a:rPr lang="ru-RU" sz="2000" b="1" dirty="0"/>
              <a:t> </a:t>
            </a:r>
            <a:r>
              <a:rPr lang="ru-RU" sz="2000" b="1" dirty="0" err="1"/>
              <a:t>Державної</a:t>
            </a:r>
            <a:r>
              <a:rPr lang="ru-RU" sz="2000" b="1" dirty="0"/>
              <a:t> </a:t>
            </a:r>
            <a:r>
              <a:rPr lang="ru-RU" sz="2000" b="1" dirty="0" err="1"/>
              <a:t>екзаменаційної</a:t>
            </a:r>
            <a:r>
              <a:rPr lang="ru-RU" sz="2000" b="1" dirty="0"/>
              <a:t> </a:t>
            </a:r>
            <a:r>
              <a:rPr lang="ru-RU" sz="2000" b="1" dirty="0" err="1"/>
              <a:t>комісії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захисту</a:t>
            </a:r>
            <a:r>
              <a:rPr lang="ru-RU" sz="2000" b="1" dirty="0"/>
              <a:t> </a:t>
            </a:r>
            <a:r>
              <a:rPr lang="ru-RU" sz="2000" b="1" dirty="0" err="1"/>
              <a:t>всіх</a:t>
            </a:r>
            <a:r>
              <a:rPr lang="ru-RU" sz="2000" b="1" dirty="0"/>
              <a:t> </a:t>
            </a:r>
            <a:r>
              <a:rPr lang="ru-RU" sz="2000" b="1" dirty="0" err="1"/>
              <a:t>магістерських</a:t>
            </a:r>
            <a:r>
              <a:rPr lang="ru-RU" sz="2000" b="1" dirty="0"/>
              <a:t> </a:t>
            </a:r>
            <a:r>
              <a:rPr lang="ru-RU" sz="2000" b="1" dirty="0" err="1"/>
              <a:t>робіт</a:t>
            </a:r>
            <a:r>
              <a:rPr lang="ru-RU" sz="2000" b="1" dirty="0"/>
              <a:t>, </a:t>
            </a:r>
            <a:r>
              <a:rPr lang="ru-RU" sz="2000" b="1" dirty="0" err="1"/>
              <a:t>запланованих</a:t>
            </a:r>
            <a:r>
              <a:rPr lang="ru-RU" sz="2000" b="1" dirty="0"/>
              <a:t> на </a:t>
            </a:r>
            <a:r>
              <a:rPr lang="ru-RU" sz="2000" b="1" dirty="0" err="1"/>
              <a:t>певний</a:t>
            </a:r>
            <a:r>
              <a:rPr lang="ru-RU" sz="2000" b="1" dirty="0"/>
              <a:t> день.</a:t>
            </a:r>
            <a:endParaRPr lang="en-US" sz="2000" b="1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891992" y="5145968"/>
            <a:ext cx="10143744" cy="14142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/>
              <a:t>Головними критеріями оцінки є теоретичний рівень роботи, її но­визна, самостійність, значущість, уміння автора переконливо й аргу­ментовано захистити свої висновки. 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0179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029" y="11204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оцінці</a:t>
            </a:r>
            <a:r>
              <a:rPr lang="ru-RU" b="1" dirty="0"/>
              <a:t> </a:t>
            </a:r>
            <a:r>
              <a:rPr lang="ru-RU" b="1" dirty="0" err="1"/>
              <a:t>випускної</a:t>
            </a:r>
            <a:r>
              <a:rPr lang="ru-RU" b="1" dirty="0"/>
              <a:t> </a:t>
            </a:r>
            <a:r>
              <a:rPr lang="ru-RU" b="1" dirty="0" err="1"/>
              <a:t>магістерської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виходять</a:t>
            </a:r>
            <a:r>
              <a:rPr lang="ru-RU" b="1" dirty="0"/>
              <a:t> з того,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магістр</a:t>
            </a:r>
            <a:r>
              <a:rPr lang="ru-RU" b="1" dirty="0"/>
              <a:t> повинен </a:t>
            </a:r>
            <a:r>
              <a:rPr lang="ru-RU" b="1" dirty="0" err="1"/>
              <a:t>уміти</a:t>
            </a:r>
            <a:r>
              <a:rPr lang="ru-RU" b="1" dirty="0"/>
              <a:t>: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4940" y="1682496"/>
            <a:ext cx="10029508" cy="4962144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формулювати</a:t>
            </a:r>
            <a:r>
              <a:rPr lang="ru-RU" sz="2400" b="1" dirty="0"/>
              <a:t> мету й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; </a:t>
            </a:r>
            <a:endParaRPr lang="ru-RU" sz="2400" b="1" dirty="0" smtClean="0"/>
          </a:p>
          <a:p>
            <a:r>
              <a:rPr lang="ru-RU" sz="2400" b="1" dirty="0" err="1"/>
              <a:t>складати</a:t>
            </a:r>
            <a:r>
              <a:rPr lang="ru-RU" sz="2400" b="1" dirty="0"/>
              <a:t> план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; </a:t>
            </a:r>
            <a:endParaRPr lang="ru-RU" sz="2400" b="1" dirty="0" smtClean="0"/>
          </a:p>
          <a:p>
            <a:r>
              <a:rPr lang="ru-RU" sz="2400" b="1" dirty="0"/>
              <a:t>вести </a:t>
            </a:r>
            <a:r>
              <a:rPr lang="ru-RU" sz="2400" b="1" dirty="0" err="1"/>
              <a:t>бібліографічний</a:t>
            </a:r>
            <a:r>
              <a:rPr lang="ru-RU" sz="2400" b="1" dirty="0"/>
              <a:t> </a:t>
            </a:r>
            <a:r>
              <a:rPr lang="ru-RU" sz="2400" b="1" dirty="0" err="1"/>
              <a:t>пошук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застосуванням</a:t>
            </a:r>
            <a:r>
              <a:rPr lang="ru-RU" sz="2400" b="1" dirty="0"/>
              <a:t> </a:t>
            </a:r>
            <a:r>
              <a:rPr lang="ru-RU" sz="2400" b="1" dirty="0" err="1"/>
              <a:t>сучасних</a:t>
            </a:r>
            <a:r>
              <a:rPr lang="ru-RU" sz="2400" b="1" dirty="0"/>
              <a:t> </a:t>
            </a:r>
            <a:r>
              <a:rPr lang="ru-RU" sz="2400" b="1" dirty="0" err="1"/>
              <a:t>інфор­маційних</a:t>
            </a:r>
            <a:r>
              <a:rPr lang="ru-RU" sz="2400" b="1" dirty="0"/>
              <a:t> </a:t>
            </a:r>
            <a:r>
              <a:rPr lang="ru-RU" sz="2400" b="1" dirty="0" err="1"/>
              <a:t>технологій</a:t>
            </a:r>
            <a:r>
              <a:rPr lang="ru-RU" sz="2400" b="1" dirty="0"/>
              <a:t>; </a:t>
            </a:r>
            <a:endParaRPr lang="en-US" sz="2400" b="1" dirty="0"/>
          </a:p>
          <a:p>
            <a:r>
              <a:rPr lang="ru-RU" sz="2400" b="1" dirty="0" err="1"/>
              <a:t>використовувати</a:t>
            </a:r>
            <a:r>
              <a:rPr lang="ru-RU" sz="2400" b="1" dirty="0"/>
              <a:t> </a:t>
            </a:r>
            <a:r>
              <a:rPr lang="ru-RU" sz="2400" b="1" dirty="0" err="1"/>
              <a:t>сучасні</a:t>
            </a:r>
            <a:r>
              <a:rPr lang="ru-RU" sz="2400" b="1" dirty="0"/>
              <a:t> </a:t>
            </a:r>
            <a:r>
              <a:rPr lang="ru-RU" sz="2400" b="1" dirty="0" err="1"/>
              <a:t>методи</a:t>
            </a:r>
            <a:r>
              <a:rPr lang="ru-RU" sz="2400" b="1" dirty="0"/>
              <a:t> </a:t>
            </a:r>
            <a:r>
              <a:rPr lang="ru-RU" sz="2400" b="1" dirty="0" err="1"/>
              <a:t>наукового</a:t>
            </a:r>
            <a:r>
              <a:rPr lang="ru-RU" sz="2400" b="1" dirty="0"/>
              <a:t>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, </a:t>
            </a:r>
            <a:r>
              <a:rPr lang="ru-RU" sz="2400" b="1" dirty="0" err="1"/>
              <a:t>моди­фікувати</a:t>
            </a:r>
            <a:r>
              <a:rPr lang="ru-RU" sz="2400" b="1" dirty="0"/>
              <a:t> </a:t>
            </a:r>
            <a:r>
              <a:rPr lang="ru-RU" sz="2400" b="1" dirty="0" err="1"/>
              <a:t>наявні</a:t>
            </a:r>
            <a:r>
              <a:rPr lang="ru-RU" sz="2400" b="1" dirty="0"/>
              <a:t> та </a:t>
            </a:r>
            <a:r>
              <a:rPr lang="ru-RU" sz="2400" b="1" dirty="0" err="1"/>
              <a:t>розробляти</a:t>
            </a:r>
            <a:r>
              <a:rPr lang="ru-RU" sz="2400" b="1" dirty="0"/>
              <a:t> </a:t>
            </a:r>
            <a:r>
              <a:rPr lang="ru-RU" sz="2400" b="1" dirty="0" err="1"/>
              <a:t>нові</a:t>
            </a:r>
            <a:r>
              <a:rPr lang="ru-RU" sz="2400" b="1" dirty="0"/>
              <a:t> </a:t>
            </a:r>
            <a:r>
              <a:rPr lang="ru-RU" sz="2400" b="1" dirty="0" err="1"/>
              <a:t>методи</a:t>
            </a:r>
            <a:r>
              <a:rPr lang="ru-RU" sz="2400" b="1" dirty="0"/>
              <a:t>, </a:t>
            </a:r>
            <a:r>
              <a:rPr lang="ru-RU" sz="2400" b="1" dirty="0" err="1"/>
              <a:t>виходячи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завдань</a:t>
            </a:r>
            <a:r>
              <a:rPr lang="ru-RU" sz="2400" b="1" dirty="0"/>
              <a:t> конкретного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; </a:t>
            </a:r>
            <a:endParaRPr lang="en-US" sz="2400" b="1" dirty="0"/>
          </a:p>
          <a:p>
            <a:r>
              <a:rPr lang="ru-RU" sz="2400" b="1" dirty="0" err="1"/>
              <a:t>обробляти</a:t>
            </a:r>
            <a:r>
              <a:rPr lang="ru-RU" sz="2400" b="1" dirty="0"/>
              <a:t> </a:t>
            </a:r>
            <a:r>
              <a:rPr lang="ru-RU" sz="2400" b="1" dirty="0" err="1"/>
              <a:t>отримані</a:t>
            </a:r>
            <a:r>
              <a:rPr lang="ru-RU" sz="2400" b="1" dirty="0"/>
              <a:t> </a:t>
            </a:r>
            <a:r>
              <a:rPr lang="ru-RU" sz="2400" b="1" dirty="0" err="1"/>
              <a:t>дані</a:t>
            </a:r>
            <a:r>
              <a:rPr lang="ru-RU" sz="2400" b="1" dirty="0"/>
              <a:t>, </a:t>
            </a:r>
            <a:r>
              <a:rPr lang="ru-RU" sz="2400" b="1" dirty="0" err="1"/>
              <a:t>аналізувати</a:t>
            </a:r>
            <a:r>
              <a:rPr lang="ru-RU" sz="2400" b="1" dirty="0"/>
              <a:t> й </a:t>
            </a:r>
            <a:r>
              <a:rPr lang="ru-RU" sz="2400" b="1" dirty="0" err="1"/>
              <a:t>синтезувати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на </a:t>
            </a:r>
            <a:r>
              <a:rPr lang="ru-RU" sz="2400" b="1" dirty="0" err="1"/>
              <a:t>базі</a:t>
            </a:r>
            <a:r>
              <a:rPr lang="ru-RU" sz="2400" b="1" dirty="0"/>
              <a:t> </a:t>
            </a:r>
            <a:r>
              <a:rPr lang="ru-RU" sz="2400" b="1" dirty="0" err="1"/>
              <a:t>відомих</a:t>
            </a:r>
            <a:r>
              <a:rPr lang="ru-RU" sz="2400" b="1" dirty="0"/>
              <a:t> </a:t>
            </a:r>
            <a:r>
              <a:rPr lang="ru-RU" sz="2400" b="1" dirty="0" err="1"/>
              <a:t>наукових</a:t>
            </a:r>
            <a:r>
              <a:rPr lang="ru-RU" sz="2400" b="1" dirty="0"/>
              <a:t> </a:t>
            </a:r>
            <a:r>
              <a:rPr lang="ru-RU" sz="2400" b="1" dirty="0" err="1"/>
              <a:t>джерел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/>
              <a:t>оформляти</a:t>
            </a:r>
            <a:r>
              <a:rPr lang="ru-RU" sz="2400" b="1" dirty="0"/>
              <a:t> </a:t>
            </a:r>
            <a:r>
              <a:rPr lang="ru-RU" sz="2400" b="1" dirty="0" err="1"/>
              <a:t>результати</a:t>
            </a:r>
            <a:r>
              <a:rPr lang="ru-RU" sz="2400" b="1" dirty="0"/>
              <a:t> </a:t>
            </a:r>
            <a:r>
              <a:rPr lang="ru-RU" sz="2400" b="1" dirty="0" err="1"/>
              <a:t>досліджень</a:t>
            </a:r>
            <a:r>
              <a:rPr lang="ru-RU" sz="2400" b="1" dirty="0"/>
              <a:t> </a:t>
            </a:r>
            <a:r>
              <a:rPr lang="ru-RU" sz="2400" b="1" dirty="0" err="1"/>
              <a:t>відповідно</a:t>
            </a:r>
            <a:r>
              <a:rPr lang="ru-RU" sz="2400" b="1" dirty="0"/>
              <a:t> до </a:t>
            </a:r>
            <a:r>
              <a:rPr lang="ru-RU" sz="2400" b="1" dirty="0" err="1"/>
              <a:t>сучасних</a:t>
            </a:r>
            <a:r>
              <a:rPr lang="ru-RU" sz="2400" b="1" dirty="0"/>
              <a:t> </a:t>
            </a:r>
            <a:r>
              <a:rPr lang="ru-RU" sz="2400" b="1" dirty="0" err="1"/>
              <a:t>ви­мог</a:t>
            </a:r>
            <a:r>
              <a:rPr lang="ru-RU" sz="2400" b="1" dirty="0"/>
              <a:t> у </a:t>
            </a:r>
            <a:r>
              <a:rPr lang="ru-RU" sz="2400" b="1" dirty="0" err="1"/>
              <a:t>вигляді</a:t>
            </a:r>
            <a:r>
              <a:rPr lang="ru-RU" sz="2400" b="1" dirty="0"/>
              <a:t> </a:t>
            </a:r>
            <a:r>
              <a:rPr lang="ru-RU" sz="2400" b="1" dirty="0" err="1"/>
              <a:t>звітів</a:t>
            </a:r>
            <a:r>
              <a:rPr lang="ru-RU" sz="2400" b="1" dirty="0"/>
              <a:t>, </a:t>
            </a:r>
            <a:r>
              <a:rPr lang="ru-RU" sz="2400" b="1" dirty="0" err="1"/>
              <a:t>рефератів</a:t>
            </a:r>
            <a:r>
              <a:rPr lang="ru-RU" sz="2400" b="1" dirty="0"/>
              <a:t>, статей.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83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46" y="3509391"/>
            <a:ext cx="3619500" cy="2228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8380" y="524256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/>
              <a:t>По </a:t>
            </a:r>
            <a:r>
              <a:rPr lang="ru-RU" sz="2400" b="1" dirty="0" err="1"/>
              <a:t>закінченні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/>
              <a:t>випускникові</a:t>
            </a:r>
            <a:r>
              <a:rPr lang="ru-RU" sz="2400" b="1" dirty="0"/>
              <a:t> </a:t>
            </a:r>
            <a:r>
              <a:rPr lang="ru-RU" sz="2400" b="1" dirty="0" err="1"/>
              <a:t>магістратури</a:t>
            </a:r>
            <a:r>
              <a:rPr lang="ru-RU" sz="2400" b="1" dirty="0"/>
              <a:t> </a:t>
            </a:r>
            <a:r>
              <a:rPr lang="ru-RU" sz="2400" b="1" dirty="0" err="1"/>
              <a:t>видається</a:t>
            </a:r>
            <a:r>
              <a:rPr lang="ru-RU" sz="2400" b="1" dirty="0"/>
              <a:t> диплом, у </a:t>
            </a:r>
            <a:r>
              <a:rPr lang="ru-RU" sz="2400" b="1" dirty="0" err="1"/>
              <a:t>додатку</a:t>
            </a:r>
            <a:r>
              <a:rPr lang="ru-RU" sz="2400" b="1" dirty="0"/>
              <a:t> до </a:t>
            </a:r>
            <a:r>
              <a:rPr lang="ru-RU" sz="2400" b="1" dirty="0" err="1"/>
              <a:t>якого</a:t>
            </a:r>
            <a:r>
              <a:rPr lang="ru-RU" sz="2400" b="1" dirty="0"/>
              <a:t> </a:t>
            </a:r>
            <a:r>
              <a:rPr lang="ru-RU" sz="2400" b="1" dirty="0" err="1"/>
              <a:t>вказується</a:t>
            </a:r>
            <a:r>
              <a:rPr lang="ru-RU" sz="2400" b="1" dirty="0"/>
              <a:t> тема </a:t>
            </a:r>
            <a:r>
              <a:rPr lang="ru-RU" sz="2400" b="1" dirty="0" err="1"/>
              <a:t>магістерської</a:t>
            </a:r>
            <a:r>
              <a:rPr lang="ru-RU" sz="2400" b="1" dirty="0"/>
              <a:t> </a:t>
            </a:r>
            <a:r>
              <a:rPr lang="ru-RU" sz="2400" b="1" dirty="0" err="1"/>
              <a:t>дисертації</a:t>
            </a:r>
            <a:r>
              <a:rPr lang="ru-RU" sz="2400" b="1" dirty="0"/>
              <a:t>. </a:t>
            </a:r>
            <a:endParaRPr lang="en-US" sz="2400" b="1" dirty="0"/>
          </a:p>
          <a:p>
            <a:pPr marL="0" indent="0" algn="ctr">
              <a:buNone/>
            </a:pPr>
            <a:r>
              <a:rPr lang="ru-RU" sz="2400" b="1" dirty="0" err="1"/>
              <a:t>Студенти</a:t>
            </a:r>
            <a:r>
              <a:rPr lang="ru-RU" sz="2400" b="1" dirty="0"/>
              <a:t>, </a:t>
            </a:r>
            <a:r>
              <a:rPr lang="ru-RU" sz="2400" b="1" dirty="0" err="1"/>
              <a:t>котрі</a:t>
            </a:r>
            <a:r>
              <a:rPr lang="ru-RU" sz="2400" b="1" dirty="0"/>
              <a:t> </a:t>
            </a:r>
            <a:r>
              <a:rPr lang="ru-RU" sz="2400" b="1" dirty="0" err="1"/>
              <a:t>успішно</a:t>
            </a:r>
            <a:r>
              <a:rPr lang="ru-RU" sz="2400" b="1" dirty="0"/>
              <a:t> </a:t>
            </a:r>
            <a:r>
              <a:rPr lang="ru-RU" sz="2400" b="1" dirty="0" err="1"/>
              <a:t>закінчили</a:t>
            </a:r>
            <a:r>
              <a:rPr lang="ru-RU" sz="2400" b="1" dirty="0"/>
              <a:t> </a:t>
            </a:r>
            <a:r>
              <a:rPr lang="ru-RU" sz="2400" b="1" dirty="0" err="1"/>
              <a:t>магістратуру</a:t>
            </a:r>
            <a:r>
              <a:rPr lang="ru-RU" sz="2400" b="1" dirty="0"/>
              <a:t>, як правило, </a:t>
            </a:r>
            <a:r>
              <a:rPr lang="ru-RU" sz="2400" b="1" dirty="0" err="1"/>
              <a:t>мо­жуть</a:t>
            </a:r>
            <a:r>
              <a:rPr lang="ru-RU" sz="2400" b="1" dirty="0"/>
              <a:t> </a:t>
            </a:r>
            <a:r>
              <a:rPr lang="ru-RU" sz="2400" b="1" dirty="0" err="1"/>
              <a:t>продовжувати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в </a:t>
            </a:r>
            <a:r>
              <a:rPr lang="ru-RU" sz="2400" b="1" dirty="0" err="1"/>
              <a:t>аспірантурі</a:t>
            </a:r>
            <a:r>
              <a:rPr lang="ru-RU" sz="2400" b="1" dirty="0"/>
              <a:t>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173" y="307118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/>
              <a:t>Висновки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3580" y="1588008"/>
            <a:ext cx="8915400" cy="4642104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/>
              <a:t>	Серед усіх кваліфікаційних робіт , магістерська робота являє собою самостійну , навчально-дослідну роботу , що виконує кваліфікаційну функцію , готується з метою захисту й здобуття академічного звання «Магістр». </a:t>
            </a:r>
            <a:r>
              <a:rPr lang="ru-RU" sz="2400" b="1" dirty="0"/>
              <a:t>З</a:t>
            </a:r>
            <a:r>
              <a:rPr lang="ru-RU" sz="2400" b="1" dirty="0" smtClean="0"/>
              <a:t> </a:t>
            </a:r>
            <a:r>
              <a:rPr lang="ru-RU" sz="2400" b="1" dirty="0"/>
              <a:t>одного боку,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узагальнюючий</a:t>
            </a:r>
            <a:r>
              <a:rPr lang="ru-RU" sz="2400" b="1" dirty="0"/>
              <a:t> характер, </a:t>
            </a:r>
            <a:r>
              <a:rPr lang="ru-RU" sz="2400" b="1" dirty="0" err="1"/>
              <a:t>оскільки</a:t>
            </a:r>
            <a:r>
              <a:rPr lang="ru-RU" sz="2400" b="1" dirty="0"/>
              <a:t> є </a:t>
            </a:r>
            <a:r>
              <a:rPr lang="ru-RU" sz="2400" b="1" dirty="0" err="1"/>
              <a:t>своєрідним</a:t>
            </a:r>
            <a:r>
              <a:rPr lang="ru-RU" sz="2400" b="1" dirty="0"/>
              <a:t> </a:t>
            </a:r>
            <a:r>
              <a:rPr lang="ru-RU" sz="2400" b="1" dirty="0" err="1"/>
              <a:t>підсумком</a:t>
            </a:r>
            <a:r>
              <a:rPr lang="ru-RU" sz="2400" b="1" dirty="0"/>
              <a:t> </a:t>
            </a:r>
            <a:r>
              <a:rPr lang="ru-RU" sz="2400" b="1" dirty="0" err="1"/>
              <a:t>підготовки</a:t>
            </a:r>
            <a:r>
              <a:rPr lang="ru-RU" sz="2400" b="1" dirty="0"/>
              <a:t> </a:t>
            </a:r>
            <a:r>
              <a:rPr lang="ru-RU" sz="2400" b="1" dirty="0" err="1"/>
              <a:t>магістра</a:t>
            </a:r>
            <a:r>
              <a:rPr lang="ru-RU" sz="2400" b="1" dirty="0"/>
              <a:t>, а з </a:t>
            </a:r>
            <a:r>
              <a:rPr lang="ru-RU" sz="2400" b="1" dirty="0" err="1"/>
              <a:t>іншого</a:t>
            </a:r>
            <a:r>
              <a:rPr lang="ru-RU" sz="2400" b="1" dirty="0"/>
              <a:t> — є </a:t>
            </a:r>
            <a:r>
              <a:rPr lang="ru-RU" sz="2400" b="1" dirty="0" err="1"/>
              <a:t>самостійним</a:t>
            </a:r>
            <a:r>
              <a:rPr lang="ru-RU" sz="2400" b="1" dirty="0"/>
              <a:t> </a:t>
            </a:r>
            <a:r>
              <a:rPr lang="ru-RU" sz="2400" b="1" dirty="0" err="1"/>
              <a:t>оригінальним</a:t>
            </a:r>
            <a:r>
              <a:rPr lang="ru-RU" sz="2400" b="1" dirty="0"/>
              <a:t> </a:t>
            </a:r>
            <a:r>
              <a:rPr lang="ru-RU" sz="2400" b="1" dirty="0" err="1"/>
              <a:t>навчально-науковим</a:t>
            </a:r>
            <a:r>
              <a:rPr lang="ru-RU" sz="2400" b="1" dirty="0"/>
              <a:t> </a:t>
            </a:r>
            <a:r>
              <a:rPr lang="ru-RU" sz="2400" b="1" dirty="0" err="1"/>
              <a:t>дослідженням</a:t>
            </a:r>
            <a:r>
              <a:rPr lang="ru-RU" sz="2400" b="1" dirty="0"/>
              <a:t> </a:t>
            </a:r>
            <a:r>
              <a:rPr lang="ru-RU" sz="2400" b="1" dirty="0" smtClean="0"/>
              <a:t>сту­дента , тому </a:t>
            </a:r>
            <a:r>
              <a:rPr lang="ru-RU" sz="2400" b="1" dirty="0" err="1" smtClean="0"/>
              <a:t>основним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завданням</a:t>
            </a:r>
            <a:r>
              <a:rPr lang="ru-RU" sz="2400" b="1" dirty="0" smtClean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smtClean="0"/>
              <a:t>автора є  </a:t>
            </a:r>
            <a:r>
              <a:rPr lang="ru-RU" sz="2400" b="1" dirty="0" err="1"/>
              <a:t>продемонструвати</a:t>
            </a:r>
            <a:r>
              <a:rPr lang="ru-RU" sz="2400" b="1" dirty="0"/>
              <a:t> </a:t>
            </a:r>
            <a:r>
              <a:rPr lang="ru-RU" sz="2400" b="1" dirty="0" err="1"/>
              <a:t>рівень</a:t>
            </a:r>
            <a:r>
              <a:rPr lang="ru-RU" sz="2400" b="1" dirty="0"/>
              <a:t> </a:t>
            </a:r>
            <a:r>
              <a:rPr lang="ru-RU" sz="2400" b="1" dirty="0" err="1"/>
              <a:t>своєї</a:t>
            </a:r>
            <a:r>
              <a:rPr lang="ru-RU" sz="2400" b="1" dirty="0"/>
              <a:t> </a:t>
            </a:r>
            <a:r>
              <a:rPr lang="ru-RU" sz="2400" b="1" dirty="0" err="1"/>
              <a:t>наукової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кваліфікації</a:t>
            </a:r>
            <a:r>
              <a:rPr lang="ru-RU" sz="2400" b="1" dirty="0"/>
              <a:t>,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самостійно</a:t>
            </a:r>
            <a:r>
              <a:rPr lang="ru-RU" sz="2400" b="1" dirty="0"/>
              <a:t> вести </a:t>
            </a:r>
            <a:r>
              <a:rPr lang="ru-RU" sz="2400" b="1" dirty="0" err="1"/>
              <a:t>науковий</a:t>
            </a:r>
            <a:r>
              <a:rPr lang="ru-RU" sz="2400" b="1" dirty="0"/>
              <a:t> </a:t>
            </a:r>
            <a:r>
              <a:rPr lang="ru-RU" sz="2400" b="1" dirty="0" err="1"/>
              <a:t>пошук</a:t>
            </a:r>
            <a:r>
              <a:rPr lang="ru-RU" sz="2400" b="1" dirty="0"/>
              <a:t> і </a:t>
            </a:r>
            <a:r>
              <a:rPr lang="ru-RU" sz="2400" b="1" dirty="0" err="1"/>
              <a:t>ви­рішувати</a:t>
            </a:r>
            <a:r>
              <a:rPr lang="ru-RU" sz="2400" b="1" dirty="0"/>
              <a:t> </a:t>
            </a:r>
            <a:r>
              <a:rPr lang="ru-RU" sz="2400" b="1" dirty="0" err="1"/>
              <a:t>конкретні</a:t>
            </a:r>
            <a:r>
              <a:rPr lang="ru-RU" sz="2400" b="1" dirty="0"/>
              <a:t> </a:t>
            </a:r>
            <a:r>
              <a:rPr lang="ru-RU" sz="2400" b="1" dirty="0" err="1"/>
              <a:t>наукові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. 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0C4756-1506-42FE-A518-74D819F0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965143"/>
            <a:ext cx="8915399" cy="834500"/>
          </a:xfrm>
        </p:spPr>
        <p:txBody>
          <a:bodyPr>
            <a:normAutofit/>
          </a:bodyPr>
          <a:lstStyle/>
          <a:p>
            <a:r>
              <a:rPr lang="uk-UA" dirty="0"/>
              <a:t>Дякую за увагу!!!</a:t>
            </a:r>
          </a:p>
        </p:txBody>
      </p:sp>
    </p:spTree>
    <p:extLst>
      <p:ext uri="{BB962C8B-B14F-4D97-AF65-F5344CB8AC3E}">
        <p14:creationId xmlns:p14="http://schemas.microsoft.com/office/powerpoint/2010/main" val="12570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3EE165-487B-4452-88BA-7C187857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" y="0"/>
            <a:ext cx="11996928" cy="1670304"/>
          </a:xfrm>
        </p:spPr>
        <p:txBody>
          <a:bodyPr>
            <a:noAutofit/>
          </a:bodyPr>
          <a:lstStyle/>
          <a:p>
            <a:r>
              <a:rPr lang="ru-RU" sz="4000" b="1" dirty="0"/>
              <a:t>У </a:t>
            </a:r>
            <a:r>
              <a:rPr lang="ru-RU" sz="4000" b="1" dirty="0" err="1"/>
              <a:t>професійній</a:t>
            </a:r>
            <a:r>
              <a:rPr lang="ru-RU" sz="4000" b="1" dirty="0"/>
              <a:t> </a:t>
            </a:r>
            <a:r>
              <a:rPr lang="ru-RU" sz="4000" b="1" dirty="0" err="1"/>
              <a:t>підготовці</a:t>
            </a:r>
            <a:r>
              <a:rPr lang="ru-RU" sz="4000" b="1" dirty="0"/>
              <a:t> </a:t>
            </a:r>
            <a:r>
              <a:rPr lang="ru-RU" sz="4000" b="1" dirty="0" err="1"/>
              <a:t>фахівців</a:t>
            </a:r>
            <a:r>
              <a:rPr lang="ru-RU" sz="4000" b="1" dirty="0"/>
              <a:t> </a:t>
            </a:r>
            <a:r>
              <a:rPr lang="ru-RU" sz="4000" b="1" dirty="0" err="1"/>
              <a:t>значну</a:t>
            </a:r>
            <a:r>
              <a:rPr lang="ru-RU" sz="4000" b="1" dirty="0"/>
              <a:t> роль </a:t>
            </a:r>
            <a:r>
              <a:rPr lang="ru-RU" sz="4000" b="1" dirty="0" err="1" smtClean="0"/>
              <a:t>відіграють</a:t>
            </a:r>
            <a:r>
              <a:rPr lang="ru-RU" sz="4000" b="1" dirty="0" smtClean="0"/>
              <a:t>:</a:t>
            </a:r>
            <a:endParaRPr lang="uk-UA" sz="40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5" y="1560576"/>
            <a:ext cx="11887198" cy="5205984"/>
          </a:xfrm>
        </p:spPr>
        <p:txBody>
          <a:bodyPr>
            <a:normAutofit/>
          </a:bodyPr>
          <a:lstStyle/>
          <a:p>
            <a:endParaRPr lang="uk-UA" sz="3200" b="1" dirty="0" smtClean="0"/>
          </a:p>
          <a:p>
            <a:pPr marL="0" indent="0">
              <a:buNone/>
            </a:pPr>
            <a:endParaRPr lang="uk-UA" sz="3200" b="1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sz="3200" b="1" dirty="0" smtClean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="" xmlns:a16="http://schemas.microsoft.com/office/drawing/2014/main" id="{494D093D-1F83-4FAC-9F68-CE24FE68C181}"/>
              </a:ext>
            </a:extLst>
          </p:cNvPr>
          <p:cNvSpPr/>
          <p:nvPr/>
        </p:nvSpPr>
        <p:spPr>
          <a:xfrm>
            <a:off x="286513" y="2426209"/>
            <a:ext cx="5711951" cy="16093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реферати</a:t>
            </a:r>
            <a:endParaRPr lang="uk-UA" sz="3600" b="1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="" xmlns:a16="http://schemas.microsoft.com/office/drawing/2014/main" id="{06EA3551-2AE8-4C38-A5BB-835F1CA40BF0}"/>
              </a:ext>
            </a:extLst>
          </p:cNvPr>
          <p:cNvSpPr/>
          <p:nvPr/>
        </p:nvSpPr>
        <p:spPr>
          <a:xfrm>
            <a:off x="6327648" y="2426209"/>
            <a:ext cx="5657088" cy="16093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курсові</a:t>
            </a:r>
            <a:endParaRPr lang="uk-UA" sz="3200" b="1" dirty="0"/>
          </a:p>
        </p:txBody>
      </p:sp>
      <p:sp>
        <p:nvSpPr>
          <p:cNvPr id="7" name="Прямокутник: округлені кути 3">
            <a:extLst>
              <a:ext uri="{FF2B5EF4-FFF2-40B4-BE49-F238E27FC236}">
                <a16:creationId xmlns="" xmlns:a16="http://schemas.microsoft.com/office/drawing/2014/main" id="{494D093D-1F83-4FAC-9F68-CE24FE68C181}"/>
              </a:ext>
            </a:extLst>
          </p:cNvPr>
          <p:cNvSpPr/>
          <p:nvPr/>
        </p:nvSpPr>
        <p:spPr>
          <a:xfrm>
            <a:off x="286513" y="5047488"/>
            <a:ext cx="11698223" cy="1475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кваліфікаційні</a:t>
            </a:r>
            <a:r>
              <a:rPr lang="ru-RU" sz="3600" b="1" dirty="0"/>
              <a:t> </a:t>
            </a:r>
            <a:r>
              <a:rPr lang="ru-RU" sz="3600" b="1" dirty="0" err="1"/>
              <a:t>роботи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3257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431390"/>
              </p:ext>
            </p:extLst>
          </p:nvPr>
        </p:nvGraphicFramePr>
        <p:xfrm>
          <a:off x="292608" y="134112"/>
          <a:ext cx="11899392" cy="659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2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940024"/>
              </p:ext>
            </p:extLst>
          </p:nvPr>
        </p:nvGraphicFramePr>
        <p:xfrm>
          <a:off x="146304" y="0"/>
          <a:ext cx="12045696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6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447633"/>
              </p:ext>
            </p:extLst>
          </p:nvPr>
        </p:nvGraphicFramePr>
        <p:xfrm>
          <a:off x="146304" y="0"/>
          <a:ext cx="120456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3758FF1C-6CC4-46CF-8A8E-9FD00DF3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28800"/>
            <a:ext cx="11887198" cy="490118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88306474"/>
              </p:ext>
            </p:extLst>
          </p:nvPr>
        </p:nvGraphicFramePr>
        <p:xfrm>
          <a:off x="175097" y="68094"/>
          <a:ext cx="12016901" cy="136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67887920"/>
              </p:ext>
            </p:extLst>
          </p:nvPr>
        </p:nvGraphicFramePr>
        <p:xfrm>
          <a:off x="175099" y="1517515"/>
          <a:ext cx="12016900" cy="245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31176380"/>
              </p:ext>
            </p:extLst>
          </p:nvPr>
        </p:nvGraphicFramePr>
        <p:xfrm>
          <a:off x="175097" y="4143983"/>
          <a:ext cx="12016901" cy="271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336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284476"/>
              </p:ext>
            </p:extLst>
          </p:nvPr>
        </p:nvGraphicFramePr>
        <p:xfrm>
          <a:off x="1" y="1"/>
          <a:ext cx="12192000" cy="673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6972" y="261257"/>
            <a:ext cx="845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Основними етапами підготовки та виконання магістерської роботи є: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31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іхоть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3952</TotalTime>
  <Words>2169</Words>
  <Application>Microsoft Office PowerPoint</Application>
  <PresentationFormat>Широкоэкранный</PresentationFormat>
  <Paragraphs>237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Bahnschrift SemiBold Condensed</vt:lpstr>
      <vt:lpstr>Calibri</vt:lpstr>
      <vt:lpstr>Century Gothic</vt:lpstr>
      <vt:lpstr>Wingdings 3</vt:lpstr>
      <vt:lpstr>Віхоть</vt:lpstr>
      <vt:lpstr>Загальна характеристика видів кваліфікаційних робіт. Магістерська робота як кваліфікаційне дослідження.</vt:lpstr>
      <vt:lpstr>Зміст</vt:lpstr>
      <vt:lpstr>Інформаційні джерела</vt:lpstr>
      <vt:lpstr>У професійній підготовці фахівців значну роль відіграють: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Керівник магістерської роботи виконує такі функції:</vt:lpstr>
      <vt:lpstr>Керівник магістерської роботи виконує такі функції:</vt:lpstr>
      <vt:lpstr>Керівник магістерської роботи виконує такі функції:</vt:lpstr>
      <vt:lpstr>Студент виконує такі функції:</vt:lpstr>
      <vt:lpstr>Магістерська робота повинна: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додатків за необхідності включаються такі допоміжні матеріали:</vt:lpstr>
      <vt:lpstr>Презентация PowerPoint</vt:lpstr>
      <vt:lpstr>Презентация PowerPoint</vt:lpstr>
      <vt:lpstr>Структура презентації:</vt:lpstr>
      <vt:lpstr>Презентация PowerPoint</vt:lpstr>
      <vt:lpstr>При розробці презентації рекомендується дотримуватися таких вимог: </vt:lpstr>
      <vt:lpstr>Процедура захисту магістерської роботи складається з:</vt:lpstr>
      <vt:lpstr>Вимоги до організації підготовки і захисту магістерських робіт,  затверджені вченою  радою </vt:lpstr>
      <vt:lpstr>Підготовка до захисту і захист магістерської роботи</vt:lpstr>
      <vt:lpstr>При оцінці випускної магістерської роботи виходять з того, що магістр повинен уміти:</vt:lpstr>
      <vt:lpstr>Презентация PowerPoint</vt:lpstr>
      <vt:lpstr>Висновки</vt:lpstr>
      <vt:lpstr>Дякую за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наукової діяльності в Україні</dc:title>
  <dc:creator>Andriy Dorosh</dc:creator>
  <cp:lastModifiedBy>Віталій Боднажевський</cp:lastModifiedBy>
  <cp:revision>218</cp:revision>
  <dcterms:created xsi:type="dcterms:W3CDTF">2017-09-15T14:09:23Z</dcterms:created>
  <dcterms:modified xsi:type="dcterms:W3CDTF">2018-12-06T20:35:27Z</dcterms:modified>
</cp:coreProperties>
</file>