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4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1628800"/>
            <a:ext cx="6480048" cy="2209800"/>
          </a:xfrm>
        </p:spPr>
        <p:txBody>
          <a:bodyPr/>
          <a:lstStyle/>
          <a:p>
            <a:r>
              <a:rPr lang="uk-UA" dirty="0"/>
              <a:t>Виробнича база </a:t>
            </a:r>
            <a:endParaRPr lang="ru-RU" dirty="0"/>
          </a:p>
        </p:txBody>
      </p:sp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2016224" cy="2376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292494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Підприємства по виробництву бетонних сумішей і розчинів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Матеріали для приготування бетону і будівельного розчину.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628800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Будівельне вапно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що застосовується для приготування бетонних сумішей і будівельних розчинів, розділяється за умовами твердіння на повітряну і гідравлічну.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Повітряне будівельне вапно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найбільше часто застосовують при виготовленні будівельних розчинів для надземної кладки, оштукатурювання і приготування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автоклавних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силікатних виробів.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Гідравлічне будівельне вапно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використовують при виготовленні будівельних розчинів для кладки й оштукатурювання у вологих експлуатаційних умовах.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Будівельний гіпс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в’яжуча речовина, що твердіє на повітрі, застосовують для виробництва гіпсових і гіпсобетонних виробів, а також для штукатурних розчинів, що використовуються для внутрішніх огороджуючи конструкцій.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Матеріали для приготування бетону і будівельного розчину.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Заповнювачі для важких бетонів і будівельних розчинів.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До складу важких бетонів входять великі і дрібні щільні заповнювачі, а іноді тільки дрібні (у дрібнозернистому бетоні). До складу будівельних розчинів входять тільки дрібні заповнювачі. В якості крупних заповнювачів (розмір зерен більш 5мм) застосовують щебінь із природного каменю щільністю понад 1,8 г/см</a:t>
            </a:r>
            <a:r>
              <a:rPr lang="uk-UA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гравій і щебінь з доменного шлаку. Великі заповнювачі повинні бути фракціонованими.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 якості дрібного заповнювача (розмір зерен від 0,15 до 5мм) застосовують природні чи дроблені піски щільністю більш 1,8 г/см</a:t>
            </a:r>
            <a:r>
              <a:rPr lang="uk-UA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Природний пісок у природному стані в залежності від зернового складу поділяється на 4 групи: крупний, середній, дрібний і дуже дрібний. Групу піску визначають у лабораторії шляхом просівання через стандартний набір сит з різними розмірами, мм, і формою отворів. Для приготування бетонної суміші використовують крупний, середній, дрібний піски; для розчинних сумішей – усі чотири групи.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Матеріали для приготування бетону і будівельного розчину.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96752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Заповнювачі для легких бетонів і будівельних розчинів.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Для приготування таких бетонів і розчинів застосовують пористі заповнювачі щільністю (у насипному стані) не більш 1000 кг/м</a:t>
            </a:r>
            <a:r>
              <a:rPr lang="uk-UA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при розмірі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зерен від 5 до 40мм (щебінь, гравій) і не більш 1200 кг/м</a:t>
            </a:r>
            <a:r>
              <a:rPr lang="uk-UA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із розміром зерен до 5мм (пісок).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Пористі заповнювачі підрозділяють на штучні, природні й одержувані з відходів промисловості.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290d84fc166cf10f0396fd7c4ab65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356992"/>
            <a:ext cx="4248472" cy="28323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Матеріали для приготування бетону і будівельного розчину.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96752"/>
            <a:ext cx="83529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Добавки для будівельних розчинів.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Основними чинниками, що визначають застосування добавок у будівництві, є підвищення продуктивності праці та обладнання, економія цементу та енергетичних ресурсів, поліпшення якості та властивостей бетонів і будівельних розчинів, особливі умови роботи. Застосування технічних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лігносульфонатів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(ЛСТ) чи мелясної барди (УПС) дозволяє підвищити продуктивність праці та обладнання при дозуванні 0,15-0,3% від маси цементу (у перерахунку на суху речовину). А для густо армованих конструкцій це дає можливість зменшення трудовитрат у 1,5-2 рази. 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Збільшення цих добавок на 0,4-0,5% уповільнює тужавлення сумішей до 203 годин, що при великих відстанях транспортування має велике значення.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Пластифікатори дозволяють прискорити твердіння, підвищити міцність, морозостійкість, водонепроникність бетонів та розчинів у кілька разів. ЛСТ та УПС використовують як розріджувачі сировинних сумішей та інтенсифікатори помелу в’яжучих. Добавка УПС у кількості 0,05-0,1% від маси цементу дозволяє збільшити питому поверхню в’яжучого на 300-500см</a:t>
            </a:r>
            <a:r>
              <a:rPr lang="uk-UA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/г, тобто з клінкеру цементу марки 400 отримати цемент марки 500.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Матеріали для приготування бетону і будівельного розчину.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84784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Повітрявсмоктуючі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ПАР та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газоутворюючі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компоненти дозволяють утримати в бетоні до 10% повітря, що дозволяє зменшити коефіцієнт теплопровідності матеріалу та призводить до економії енергоресурсів при експлуатації будівель і споруд.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При виборі виду добавки для бетонної суміші необхідно враховувати негативні побічні явища. Наприклад, найефективніший прискорювач твердіння та проти морозний компонент, як хлорид кальцію - викликає корозію арматури і цементного каменю, підвищує вологість приміщень та знижує морозостійкість бетону. А такі прискорювачі твердіння, як нітрид натрію, нітрат кальцію, сульфат натрію, сульфіди,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роданіди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тощо, не можуть бути застосовані для залізобетонних конструкцій, які експлуатуються в агресивних середовищах, для промислових підприємств та електротранспорту.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Матеріали для приготування бетону і будівельного розчину.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1268760"/>
            <a:ext cx="39604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Вода для будівельних розчинів.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Вода, що застосовується для приготування бетонної суміші і будівельного розчину, не повинна містити шкідливих домішок, що перешкоджають нормальному схоплюванню і твердінню в’яжучого матеріалу.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Забороняється застосовувати воду, що містить домішки кислот, солей, олій,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цукрів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а також болотну і стічні води.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olivka-betona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4499992" cy="245812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Класифікація і склад підприємств.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844824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Бетонні суміші та будівельні розчини виготовляються централізованим способом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 районних заводах або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приоб’єктних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збірно-розбірних і/або пересувних установках.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При централізованому приготуванні сумішей на стаціонарних заводах досягається більш висока ступінь механізації всього технологічного процесу, покращується якість приготування, знижуються трудовитрати на одиницю продукції.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Пересувні установки з виготовлення сухої і товарної бетонної суміші можуть розміщатися на залізничних вагонах-платформах, баржах пневмоколісних шасі.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Приготування бетонів з сухих сумішей може виконуватися в авто бетонозмішувачах (міксерах) безпосередньо на шляху слідування до будівельного майданчику.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Класифікація і склад підприємств.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96752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Виробничий процес може бути організований за вертикальною схемою (коли витратні бункери знаходяться у верхній точці виробничого приміщення і звідти компоненти самопливом надходять на подальші технологічні операції) або за горизонтальною схемами (технологічне устаткування розташовується практично на одному рівні і передача матеріалів для виконання технологічних операцій здійснюється системою транспортерів) (рис. 3.1).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096" y="2708920"/>
            <a:ext cx="2896073" cy="35707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2924944"/>
            <a:ext cx="35283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1 – бункера цементу та заповнювачів,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2 – дозатори,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бункер,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бетонозмішувач,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бункер–накопичувач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стрічковий транспортер,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7 – шнек,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8 – завантажувальна воронка, 9 – ковшовий елеватор,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10 –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скиповий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підйомник, 11 – естакада,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12 – автомобіль.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Класифікація і склад підприємств.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772816"/>
            <a:ext cx="835292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Вибір схеми визначається наявністю відповідних виробничих площ, можливою висотою і економічними міркуваннями.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Найбільш поширені вертикальні схеми виробництва – компактні, ефективні, зручні в експлуатації, найменш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енерговитратні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екологічно безпечні при експлуатації устаткування.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Тому при проектуванні нових заводів, безумовно, віддається перевага вертикальній схемі.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Горизонтальні виробничо-технологічні схеми застосовуються в тих випадках, коли технологічне устаткування розміщується в існуючих виробничих приміщеннях і надбудовувати споруду недоцільно. Організація виробництва за такими схемами може бути зв’язана і з різними місцевими умовами: природними, технічними, архітектурними.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Класифікація і склад підприємств.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772816"/>
            <a:ext cx="83529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Продуктивність бетонного заводу визначають за формулою: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000" baseline="-25000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000" baseline="-25000" dirty="0" err="1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× k × n ×·m ×·φ;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000" baseline="-25000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продуктивність бетонного заводу, м</a:t>
            </a:r>
            <a:r>
              <a:rPr lang="uk-UA" sz="20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/місяць;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000" baseline="-25000" dirty="0" err="1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максимальна потреба в бетонній суміші, м</a:t>
            </a:r>
            <a:r>
              <a:rPr lang="uk-UA" sz="20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k – коефіцієнт нерівномірності бетонування (1,3 - 1,5); n – кількість робочих днів у місяці;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m – кількість робочих годин на добу;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φ – коефіцієнт використання робочого часу (0,8- 0,9).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Бетонні заводи бувають циклічної та безперервної дії (рис. 3.2, 3.3).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1844824"/>
            <a:ext cx="4752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План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1. Основні відомості про бетон і будівельний розчин.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2. Матеріали для приготування бетону і будівельного розчину.</a:t>
            </a:r>
          </a:p>
          <a:p>
            <a:pPr marL="0" lvl="1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3. Класифікація і склад підприємств.</a:t>
            </a:r>
          </a:p>
          <a:p>
            <a:pPr marL="0" lvl="1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4. Промислове виробництво сухих будівельних сумішей.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1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1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ним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3104648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Класифікація і склад підприємств.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3744416" cy="244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6056" y="1196752"/>
            <a:ext cx="28083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1 – склад щебеню та піску;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2 – транспортер;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привід;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елеватор;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бункер;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дозатор;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бункер хімічних добавок;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 8 – приймальна воронка;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9 – дозатор хімічних добавок;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10 – змішувач циклічної дії;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11 – бункер;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аерожолоб;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склад цементу.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07707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Рис. 3.2. Схема технологічного процесу виготовлення цементно-бетонної суміші в устаткуванні циклічної дії: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Класифікація і склад підприємств.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1196752"/>
            <a:ext cx="2808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1, 2 – склад щебеню та піску;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3, 4 – бункери для щебеню та піску;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5 – стрічковий дозатор;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бункер;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транспортер;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склад цементу;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9 – дозатор води;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дозатор цементу;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змішувач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безперервної дії.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07707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Рис. 3.3. Схема технологічного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виготовлення цементно-бетонної суміші в устаткуванні безперервної дії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3240360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Класифікація і склад підприємств.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196752"/>
            <a:ext cx="784887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До складу бетонного заводу входять: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бункери для зберігання матеріалів;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дозувальне відділення;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бетонозмішувачі;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пристрої для видачі бетонних сумішей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Приготування бетонних сумішей здійснюють у циклічних (рис. 3.4) або безперервних (рис. 3.5) гравітаційних чи примусової дії бетонозмішувачах.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4005064"/>
            <a:ext cx="2996455" cy="15335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56612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Рис. 3.4. Гравітаційний бетонозмішувач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0" y="3645024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а – загальний вигляд;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б – схема конусного барабану;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1 – корпус;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2 – обичайка;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3, 4 –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лопасті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стрілки вказують переміщення бетонної суміші.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Класифікація і склад підприємств.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124744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Гравітаційні бетонозмішувачі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безперервної дії являють собою горизонтальний циліндр, що обертається навколо повздовжньої осі, на внутрішній поверхні якого розташовані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лопасті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1800" y="2708920"/>
            <a:ext cx="3151909" cy="23275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494116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Рис. 3.5. Бетонозмішувачі з примусовим змішуванням безперервної дії: а – установка С-780; б – установка С-548 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Класифікація і склад підприємств.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268760"/>
            <a:ext cx="43924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Бетонну суміш від бетонного заводу до будівельного майданчика транспортують авто-бункерами, бортовими автомашинами, автосамоскидами, авто бетоновозами та авто бетонозмішувачами. Для підвищення життєздатності сумішей протягом кількох годин у них вводять уповільнювачі тужавлення (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лігносульфонати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після спиртову барду, буру тощо).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Автобетоновози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це автомашини із високим сферичним кузовом з кришкою та подвійною обшивкою.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Автобетонозмішувач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це встановлений на шасі автомашини бетонозмішувач. Суміш можливо завантажувати в готовому до вживання вигляді, або воду і добавки подавати перед розвантаженням.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snovnoe-f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916832"/>
            <a:ext cx="3810000" cy="252222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Промислове виробництво сухих будівельних сумішей.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484784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Номенклатура продукції.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Виробництво та застосування сухих будівельних сумішей визнано самостійною наукомісткою й досить перспективною підгалуззю промисловості будівельних матеріалів, на розвиток і впровадження якої працюють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науково-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дослідні центри й лабораторії фірм.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Перший патент на виготовлення і застосування сухих будівельних сумішей був опублікований у Європі в 1893 р. Впровадження технології приготування сухих будівельних сумішей, бункерного транспортування й машинного нанесення розчинів у період 1960-1995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р.р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дало збільшення продуктивності праці у 8 разів. В Україні практичне застосування будівельних сумішей почалося на початку 90-х років ХХ століття. За порівняно короткий час ці матеріали потіснили традиційні й продовжують завойовувати будівельний ринок.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Промислове виробництво сухих будівельних сумішей.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484784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На українському ринку найбільш поширені сухі суміші призначені для кріплення на поверхні конструкції (клей для плитки), для заповнення швів між облицювальними елементами (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затирка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швів), для вирівнювання та фінішного оздоблення стін та стель (штукатурка), для вирівнювання підлоги під несуче покриття по наливній технології (стяжки,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самовирівнювальні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підлоги).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видом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в’яжучого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застосовується, сухі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будівельні суміші підрозділяються на прості й складні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Прості суміші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(складається з 1-го в’яжучого) бувають: цементні; вапняні; гіпсові; полімерні.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Складні суміші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на відміну від простих, складаються з декількох в’яжучих речовин. Вміст кожної з них у складі суміші повинен бути не менше 10%.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Промислове виробництво сухих будівельних сумішей.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484784"/>
            <a:ext cx="784887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 призначенням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сухі суміші розподіляються на типи: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заповнювачі швів;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штукатурки;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шпаклівки;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наливні підлоги.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Умовне позначення матеріалу кожного типу визначається літерними індексами і цифровими показниками. С – позначення сухих сумішей. Перша цифра означає призначення суміші. Далі матеріал диференціюється за областю застосування.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Промислове виробництво сухих будівельних сумішей.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484784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Технологічні схеми та обладнання виробництва сухих будівельних сумішей.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Організація технологічного процесу виробництва сухих будівельних сумішей принципово однакова для заводів будь-якої потужності і передбачає необхідність технічного забезпечення всіх операцій з виробництва продукції.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При цьому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організація виробництва визначає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обов’язковість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виконання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наступних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умов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Процес змішування композицій на основі різних в’яжучих варто робити в окремих змішувачах;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Ємності для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компонентів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суміші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бути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диференційовані;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Дозувальні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підбираються,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умов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забезпечення необхідної точності дозування компонентів.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Промислове виробництво сухих будівельних сумішей.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484784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Завод з виробництва сухих сумішей має таке технологічне устаткування: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ємності (сховища в’яжучих, заповнювачів (наповнювачів), модифікуючи добавок – основних і витратних);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вагові (ємнісні) дозатори, призначені для дозування необхідної кількості компонентів суміші;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змішувач для механічного перемішування і гомогенізації компонентів суміші;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фасувально-пакувальні установки готової продукції.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uhoj-beton-ob81znvoq1k07tyljvrsah9mb2yoxvoui1brvyjf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077072"/>
            <a:ext cx="3528392" cy="18723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Підприємства по виробництву бетонних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сумішей і розчинів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Основні відомості про бетон і будівельний розчин.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628800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Бетоном називається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штучний кам'яний матеріал, що одержується з правильно підібраної суміші в'яжучого матеріалу, води, заповнювачів і в необхідних випадках спеціальних добавок після її формування і твердіння. До формування зазначена суміш називається бетонною сумішшю.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Твердіння бетону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є результатом складних фізико-хімічних процесів, що відбуваються між в’яжучим матеріалом (цементом, вапном, гіпсом) і водою. Заповнювачі в цих процесах не беруть участі. В’яжучі матеріали після змішування з водою утворюють пластичну - в’язку масу (тісто), яка твердіючи, зв'язує між собою зерна заповнювачів і утворює штучний кам'яний матеріал.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По виду застосовуваних в’яжучих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матеріалів бетони поділяються на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цементні, силікатні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(на вапняному в’яжучому), на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гіпсовому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в’яжучому, на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змішаних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в’яжучих (вапняно-цементних, вапняно-шлакових) і на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в’яжучих.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По виду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застосовуваних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заповнювачів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бетони бувають на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щільних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пористих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чи на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заповнювачах.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Промислове виробництво сухих будівельних сумішей.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484784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Приготування якісних сухих модифікованих сумішей пред’являє особливі, підвищені вимоги до якості і стабільності показників вихідних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матеріалів-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компонентів суміші, насамперед в’яжучих, заповнювачів і наповнювачів (властивості, рівень вологості, фракційний склад), вибору модифікуючи добавок.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Технологічна схема приготування сухих сумішей обов’язково містить у собі ділянку підготовки заповнювачів, яка включає в себе сушіння і розсів за фракціями.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На сучасних заводах виробничі потоки регулюються і керуються за допомогою комп’ютеризованої системи керування, контролю й обліку. Відповідно до заданої програми комп’ютер контролює якість і наявність сировинних матеріалів, вибирає з усього набору необхідні види сировини і модифікуючи добавок, дозує їх з високою точністю і систематизує виробничі показники з аналізом характеристик всіх операцій технологічного процесу.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Промислове виробництво сухих будівельних сумішей.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124744"/>
            <a:ext cx="78488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Основне технологічне обладнання.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Основним змішувачем, який використовується при виробництві сухих будівельних сумішей, є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горизонтальний змішувач-центрифуга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Виробниками змішувачів-центрифуг пропонуються об’єми робочої камери 0,3…3м</a:t>
            </a:r>
            <a:r>
              <a:rPr lang="uk-UA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Ефективність змішування в значній мірі пов’язана з конфігурацією робочих органів змішувача.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Лопасті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змішувача-центрифуги у формі плуга (фірма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Lodige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) розорюють кільце продукту, який притискається відцентровою силою до стінки, і відкидає його праворуч та ліворуч від себе.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Лопасті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традиційної форми забезпечують осьове переміщення компонентів суміші до центра, в той час як додаткові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лопасті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розміщені ближче до осі, використовують для організації осьового переміщення компонентів у зворотному напрямку. Кути нахилу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лопастей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площа їхньої поверхні знаходяться у тісному зв’язку зі швидкістю обертання головного валу. Якщо в склад суміші входять інгредієнти, схильні до агломерації,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змішувачі-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центрифуги обладнують подрібнювачами. Їхнє застосування доцільне при виготовленні сумішей, які армуються волокнами, і необхідне, якщо в склад сухої суміші хоча б одна добавка вводиться в рідкому стані.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Промислове виробництво сухих будівельних сумішей.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1484784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Для контролю якості змішування змішувач може бути обладнано пробовідбірником з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пневмоприводом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Відбір проб може виконуватись в ручному або автоматичному режимі, залежно від завдання: поточний контроль, перехід від однієї рецептури до іншої, підбір режиму для нової суміші.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Процес фасування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сухих сумішей в мішки складається з таких операцій: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Подавання продукту;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Дозування продукту;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Подача порожніх мішків;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Наповнення мішків;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Видалення наповнених мішків;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Збирання та знесилення забрудненого повітря;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Збирання розсипаних порошків.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Промислове виробництво сухих будівельних сумішей.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124744"/>
            <a:ext cx="7848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Подавання продукту в бункер фасувальної машини	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може здійснюватись одним з трьох способів: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Гравітаційним подаванням (під дією власної ваги);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Механічним способом (гвинтовий, стрічковий, ковшовий конвеєр або інший пристрій);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Пневматичним способом.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Важливо, щоб продуктивність змішувача відповідала продуктивності пакувальної машини.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Дозування, наповнення й скидання мішків-операції, які виконуються фасувальною машиною. Дозування в мішки здійснюється за масою. Система збирання та повернення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просипань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при фасуванні сухих сумішей може бути відсутньою або виконаною в спрощеному варіанті, оскільки це некондиційний товар і повертатись назад в бункер фасувальної машині не повинен.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Промислове виробництво сухих будівельних сумішей.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492896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Сухі суміші упаковують у багатошарові паперові пакети, які після наповнення заклеюють або зашивають. Фасувальним обладнанням слугують дозатори різних типів. Заповнені та зашиті пакети підлягають груповій упаковці. З групових удавок на піддоні формують транспортну одиницю вантажу.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Установками малої потужності прийнято вважати компактні технологічні лінії продуктивністю 2-4 т/год. При роботі в одну зміну такі установки дозволяють виготовляти до 500т сухих сумішей на місяць.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Основні відомості про бетон і будівельний розчин.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556792"/>
            <a:ext cx="88204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По   зерновому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складу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заповнювачів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бетони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підрозділяють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крупнозернисті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(з крупним і дрібним заповнювачем) і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дрібнозернисті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За умовами твердіння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розрізняють бетони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природного твердіння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; бетони, що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піддані тепловій обробці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при атмосферному тиску, і бетони, що пройшли 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автоклавну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обробку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По щільності бетони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підрозділяються на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особливо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важкі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щільністю більше 2500кг/м</a:t>
            </a:r>
            <a:r>
              <a:rPr lang="uk-UA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важкі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більше 2200 і до 2500кг/м</a:t>
            </a:r>
            <a:r>
              <a:rPr lang="uk-UA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полегшені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більше 1800 і до 2200кг/м</a:t>
            </a:r>
            <a:r>
              <a:rPr lang="uk-UA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легкі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більш 500 і до 1800 кг/м</a:t>
            </a:r>
            <a:r>
              <a:rPr lang="uk-UA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особливо легкі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до 500кг/м</a:t>
            </a:r>
            <a:r>
              <a:rPr lang="uk-UA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У залежності від межі міцності при стисканні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кгс/см</a:t>
            </a:r>
            <a:r>
              <a:rPr lang="uk-UA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у 28-денному віці будівельними нормами і правилами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передбачені наступні марки бетонів: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важких – 50, 76, 100, 150, 200, 250, 300, 350, 400, 450, 500, 600, 700 і 800;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на пористих заповнювачах – 25, 35, 50, 75, 100, 150, 200, 250, 300, 350,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400;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ніздрюватих – 15, 25, 35, 50, 75, 100 і 150;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крупно пористих – 15, 25, 35, 50, 75 і 100.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Основні відомості про бетон і будівельний розчин.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Межу міцності при стисканні бетону визначають на зразках – кубах чи циліндрах. Зразки виготовляють зі свіжо приготовленої бетонної суміші. Склад бетонної суміші підбирають, виходячи з необхідних властивостей бетону з урахуванням прийнятих способів її транспортування й укладання (формування). Бетонна суміш повинна зручно укладатися – заповнювати форму при даному способі ущільнення.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Зручність укладання бетонної суміші оцінюється її рухливістю чи твердістю.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Бетонна суміш, яка здатна розтікатися без розшарування та заповнювати форму під впливом власної маси чи невеликого механічного впливу,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називається рухливою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Бетонна суміш, що вимагає інтенсивного вібрування для заповнення нею форми і для ущільнення,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називається жорсткою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Основні відомості про бетон і будівельний розчин.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844824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Рухливість бетонної суміші визначають за допомогою виготовлених з листової сталі приладів-конусів.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Визначають осадку конуса в такий спосіб. Конус, установлений на металевий лист, заповнюють бетонною сумішшю через лійку в три шари однакової висоти. Кожен шар ущільнюють штикуванням металевим стрижнем діаметром 16мм. Після заповнення конуса бетонною сумішшю надлишок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зрізають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кельмою, потім конус плавно знімають і ставлять поруч з відформованою бетонною сумішшю.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Осадку конуса бетонної суміші визначають, укладаючи металеву лінійку ребром на верхню основу конуса і вимірюючи відстань від нижнього ребра лінійки до верха бетонної суміші по масштабній лінійці з інтервалом до 0,5см.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Основні відомості про бетон і будівельний розчин.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Будівельним розчином називається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правильно підібрана суміш в’яжучого матеріалу, дрібного заповнювача (піску), води й у необхідних випадках спеціальних добавок, що твердіє після укладання.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Свіжоприготовлені будівельні розчини називають розчинною сумішшю.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Будівельні розчини підрозділяють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за певними ознаками: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по щільності в сухому стані – важкі щільністю 1500 кг/м</a:t>
            </a:r>
            <a:r>
              <a:rPr lang="uk-UA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 більш і легкі щільністю менш 1500 кг/м</a:t>
            </a:r>
            <a:r>
              <a:rPr lang="uk-UA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по виду застосовуваних в’яжучих матеріалів – цементні, вапняні, гіпсові і змішані (цементно-вапняні, вапняно-гіпсові);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по призначенню – для кам'яних кладок і монтажу великоблочних і великопанельних бетонних і кам'яних стін, оздоблювальні і спеціальні;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по межі міцності при стисканні, кгс/см</a:t>
            </a:r>
            <a:r>
              <a:rPr lang="uk-UA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розрізняють такі марки: 4, 10, 25, 50, 75, 100, 150 і 200. Межу міцності розчину визначають випробуванням на стиск кубів розмірами 70,7×70,7×70,7мм у віці 28 діб при температурі твердіння 20±3 °С.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Основні відомості про бетон і будівельний розчин.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700808"/>
            <a:ext cx="83529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Будівельні розчини є дрібнозернистими бетонами. Тому загальні закономірності, що визначають зручне укладання бетонної суміші і міцність бетонів, поширюються і на розчини.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Застосування розчинів: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розчини укладають значно більш тонкими шарами, чим бетонні суміші;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розчини на відміну від бетонних сумішей укладають без спеціального механічного ущільнення;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 більшості випадків розчини наносять на пористі основи (цегла, легкі бетони), які здатні відсмоктувати воду;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марки розчинів по міцності в середньому значно менше, ніж бетонів.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 по виробництву бетонних сумішей і розчинів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Матеріали для приготування бетону і будівельного розчину.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96752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В’яжучі матеріали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Для приготування бетонних сумішей і будівельних розчинів використовують в’яжучі матеріали, що розділяються на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гідравлічні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здатні твердіти як на повітрі, так і у воді;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повітряні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здатні твердіти тільки на повітрі, 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автоклавного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твердіння.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У залежності від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хіміко-мінералогічного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складу в’яжучі матеріали поділяють на кілька груп, основними з яких є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цементи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будівельне вапно і будівельний гіпс.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цементів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що застосовуються для приготування бетонних сумішей і будівельних розчинів, відносяться всі різновиди портландцементів, шлакопортландцементів, пуцоланових портландцементів, а також глиноземистий цемент і цемент для будівельних розчинів.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Цементи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є гідравлічними в’яжучими матеріалами. При твердінні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цементи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здобувають різну механічну міцність, що визначає їхню марку. По механічній міцності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цементи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підрозділяються на наступні марки: 300, 400, 500, 550 і 600.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</TotalTime>
  <Words>3901</Words>
  <Application>Microsoft Office PowerPoint</Application>
  <PresentationFormat>Экран (4:3)</PresentationFormat>
  <Paragraphs>259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Виробнича база </vt:lpstr>
      <vt:lpstr>Підприємства по виробництву бетонних сумішей і розчинів </vt:lpstr>
      <vt:lpstr>Підприємства по виробництву бетонних сумішей і розчинів. Основні відомості про бетон і будівельний розчин.  </vt:lpstr>
      <vt:lpstr>Підприємства по виробництву бетонних сумішей і розчинів  Основні відомості про бетон і будівельний розчин.  </vt:lpstr>
      <vt:lpstr>Підприємства по виробництву бетонних сумішей і розчинів  Основні відомості про бетон і будівельний розчин.  </vt:lpstr>
      <vt:lpstr>Підприємства по виробництву бетонних сумішей і розчинів  Основні відомості про бетон і будівельний розчин.  </vt:lpstr>
      <vt:lpstr>Підприємства по виробництву бетонних сумішей і розчинів  Основні відомості про бетон і будівельний розчин.  </vt:lpstr>
      <vt:lpstr>Підприємства по виробництву бетонних сумішей і розчинів  Основні відомості про бетон і будівельний розчин.  </vt:lpstr>
      <vt:lpstr>Підприємства по виробництву бетонних сумішей і розчинів  Матеріали для приготування бетону і будівельного розчину.  </vt:lpstr>
      <vt:lpstr>Підприємства по виробництву бетонних сумішей і розчинів  Матеріали для приготування бетону і будівельного розчину.  </vt:lpstr>
      <vt:lpstr>Підприємства по виробництву бетонних сумішей і розчинів  Матеріали для приготування бетону і будівельного розчину.  </vt:lpstr>
      <vt:lpstr>Підприємства по виробництву бетонних сумішей і розчинів  Матеріали для приготування бетону і будівельного розчину.  </vt:lpstr>
      <vt:lpstr>Підприємства по виробництву бетонних сумішей і розчинів  Матеріали для приготування бетону і будівельного розчину.  </vt:lpstr>
      <vt:lpstr>Підприємства по виробництву бетонних сумішей і розчинів  Матеріали для приготування бетону і будівельного розчину.  </vt:lpstr>
      <vt:lpstr>Підприємства по виробництву бетонних сумішей і розчинів  Матеріали для приготування бетону і будівельного розчину.  </vt:lpstr>
      <vt:lpstr>Підприємства по виробництву бетонних сумішей і розчинів  Класифікація і склад підприємств.  </vt:lpstr>
      <vt:lpstr>Підприємства по виробництву бетонних сумішей і розчинів  Класифікація і склад підприємств.  </vt:lpstr>
      <vt:lpstr>Підприємства по виробництву бетонних сумішей і розчинів  Класифікація і склад підприємств.  </vt:lpstr>
      <vt:lpstr>Підприємства по виробництву бетонних сумішей і розчинів  Класифікація і склад підприємств.  </vt:lpstr>
      <vt:lpstr>Підприємства по виробництву бетонних сумішей і розчинів  Класифікація і склад підприємств.  </vt:lpstr>
      <vt:lpstr>Підприємства по виробництву бетонних сумішей і розчинів  Класифікація і склад підприємств.  </vt:lpstr>
      <vt:lpstr>Підприємства по виробництву бетонних сумішей і розчинів  Класифікація і склад підприємств.  </vt:lpstr>
      <vt:lpstr>Підприємства по виробництву бетонних сумішей і розчинів  Класифікація і склад підприємств.  </vt:lpstr>
      <vt:lpstr>Підприємства по виробництву бетонних сумішей і розчинів  Класифікація і склад підприємств.  </vt:lpstr>
      <vt:lpstr>Підприємства по виробництву бетонних сумішей і розчинів  Промислове виробництво сухих будівельних сумішей.   </vt:lpstr>
      <vt:lpstr>Підприємства по виробництву бетонних сумішей і розчинів  Промислове виробництво сухих будівельних сумішей.   </vt:lpstr>
      <vt:lpstr>Підприємства по виробництву бетонних сумішей і розчинів  Промислове виробництво сухих будівельних сумішей.   </vt:lpstr>
      <vt:lpstr>Підприємства по виробництву бетонних сумішей і розчинів  Промислове виробництво сухих будівельних сумішей.   </vt:lpstr>
      <vt:lpstr>Підприємства по виробництву бетонних сумішей і розчинів  Промислове виробництво сухих будівельних сумішей.   </vt:lpstr>
      <vt:lpstr>Підприємства по виробництву бетонних сумішей і розчинів  Промислове виробництво сухих будівельних сумішей.   </vt:lpstr>
      <vt:lpstr>Підприємства по виробництву бетонних сумішей і розчинів  Промислове виробництво сухих будівельних сумішей.   </vt:lpstr>
      <vt:lpstr>Підприємства по виробництву бетонних сумішей і розчинів  Промислове виробництво сухих будівельних сумішей.   </vt:lpstr>
      <vt:lpstr>Підприємства по виробництву бетонних сумішей і розчинів  Промислове виробництво сухих будівельних сумішей.   </vt:lpstr>
      <vt:lpstr>Підприємства по виробництву бетонних сумішей і розчинів  Промислове виробництво сухих будівельних сумішей.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Виробнича база </dc:title>
  <dc:creator>notee</dc:creator>
  <cp:lastModifiedBy>Евгений Дмитренко</cp:lastModifiedBy>
  <cp:revision>11</cp:revision>
  <dcterms:created xsi:type="dcterms:W3CDTF">2021-10-07T12:48:35Z</dcterms:created>
  <dcterms:modified xsi:type="dcterms:W3CDTF">2023-10-06T09:35:28Z</dcterms:modified>
</cp:coreProperties>
</file>