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Nunito" pitchFamily="2" charset="-52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470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2c0b7302ca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2c0b7302ca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2c0b7302ca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22c0b7302ca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2c1221b859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22c1221b859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2c1221b859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2c1221b859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2c1221b859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22c1221b859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2c1221b859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22c1221b859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2bfc209384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22bfc209384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2bdeb208e5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2bdeb208e5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2bdeb208e5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2bdeb208e5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2bfc20938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2bfc20938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2bfc209384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2bfc209384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2bfc209384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2bfc209384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2bfc209384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2bfc209384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2c0c04a2d1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2c0c04a2d1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2c0b7302ca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2c0b7302ca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1858703" y="970308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dirty="0"/>
              <a:t>Дисципліна: “Програмування”</a:t>
            </a:r>
            <a:endParaRPr dirty="0"/>
          </a:p>
        </p:txBody>
      </p:sp>
      <p:sp>
        <p:nvSpPr>
          <p:cNvPr id="4" name="Google Shape;129;p13">
            <a:extLst>
              <a:ext uri="{FF2B5EF4-FFF2-40B4-BE49-F238E27FC236}">
                <a16:creationId xmlns:a16="http://schemas.microsoft.com/office/drawing/2014/main" id="{07290C74-D357-439E-9FAC-2303906BCCCB}"/>
              </a:ext>
            </a:extLst>
          </p:cNvPr>
          <p:cNvSpPr txBox="1">
            <a:spLocks noGrp="1"/>
          </p:cNvSpPr>
          <p:nvPr/>
        </p:nvSpPr>
        <p:spPr>
          <a:xfrm>
            <a:off x="1858703" y="2922342"/>
            <a:ext cx="5361300" cy="5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uk-UA" sz="2140" dirty="0" err="1">
                <a:solidFill>
                  <a:srgbClr val="AF7B51"/>
                </a:solidFill>
              </a:rPr>
              <a:t>Загальноуніверситетська</a:t>
            </a:r>
            <a:endParaRPr sz="2140" dirty="0">
              <a:solidFill>
                <a:srgbClr val="AF7B51"/>
              </a:solidFill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124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2"/>
          <p:cNvSpPr txBox="1"/>
          <p:nvPr/>
        </p:nvSpPr>
        <p:spPr>
          <a:xfrm>
            <a:off x="8477775" y="4437025"/>
            <a:ext cx="39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10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7" name="Google Shape;18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9175" y="354388"/>
            <a:ext cx="7865650" cy="443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3"/>
          <p:cNvSpPr txBox="1"/>
          <p:nvPr/>
        </p:nvSpPr>
        <p:spPr>
          <a:xfrm>
            <a:off x="8477775" y="4437025"/>
            <a:ext cx="39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11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Google Shape;19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575" y="200075"/>
            <a:ext cx="8172978" cy="463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4"/>
          <p:cNvSpPr txBox="1"/>
          <p:nvPr/>
        </p:nvSpPr>
        <p:spPr>
          <a:xfrm>
            <a:off x="8477775" y="4437025"/>
            <a:ext cx="39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12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9" name="Google Shape;19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0413" y="319363"/>
            <a:ext cx="7943176" cy="4504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5"/>
          <p:cNvSpPr txBox="1"/>
          <p:nvPr/>
        </p:nvSpPr>
        <p:spPr>
          <a:xfrm>
            <a:off x="8477775" y="4437025"/>
            <a:ext cx="39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13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" name="Google Shape;20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1450" y="452600"/>
            <a:ext cx="6261100" cy="4434725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5"/>
          <p:cNvSpPr txBox="1">
            <a:spLocks noGrp="1"/>
          </p:cNvSpPr>
          <p:nvPr>
            <p:ph type="ctrTitle"/>
          </p:nvPr>
        </p:nvSpPr>
        <p:spPr>
          <a:xfrm>
            <a:off x="0" y="359900"/>
            <a:ext cx="1705800" cy="34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2600"/>
              <a:t>Приклад:</a:t>
            </a:r>
            <a:endParaRPr sz="2600">
              <a:solidFill>
                <a:srgbClr val="CC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6"/>
          <p:cNvSpPr txBox="1"/>
          <p:nvPr/>
        </p:nvSpPr>
        <p:spPr>
          <a:xfrm>
            <a:off x="8477775" y="4437025"/>
            <a:ext cx="39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14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2" name="Google Shape;21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4863" y="199288"/>
            <a:ext cx="6814276" cy="4744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7"/>
          <p:cNvSpPr txBox="1"/>
          <p:nvPr/>
        </p:nvSpPr>
        <p:spPr>
          <a:xfrm>
            <a:off x="8477775" y="4437025"/>
            <a:ext cx="39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15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8" name="Google Shape;21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2025" y="199288"/>
            <a:ext cx="6119949" cy="474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8"/>
          <p:cNvSpPr txBox="1"/>
          <p:nvPr/>
        </p:nvSpPr>
        <p:spPr>
          <a:xfrm>
            <a:off x="8477775" y="4437025"/>
            <a:ext cx="39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16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28"/>
          <p:cNvSpPr/>
          <p:nvPr/>
        </p:nvSpPr>
        <p:spPr>
          <a:xfrm>
            <a:off x="8497800" y="354250"/>
            <a:ext cx="250200" cy="250200"/>
          </a:xfrm>
          <a:prstGeom prst="ellipse">
            <a:avLst/>
          </a:prstGeom>
          <a:solidFill>
            <a:srgbClr val="CC0000"/>
          </a:solidFill>
          <a:ln w="9525" cap="flat" cmpd="sng">
            <a:solidFill>
              <a:srgbClr val="233A4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5" name="Google Shape;22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9750" y="279338"/>
            <a:ext cx="6564501" cy="4584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>
            <a:spLocks noGrp="1"/>
          </p:cNvSpPr>
          <p:nvPr>
            <p:ph type="ctrTitle"/>
          </p:nvPr>
        </p:nvSpPr>
        <p:spPr>
          <a:xfrm>
            <a:off x="3406200" y="249800"/>
            <a:ext cx="2331600" cy="50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AF7B5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AF7B5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AF7B5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500">
                <a:solidFill>
                  <a:srgbClr val="AF7B5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3.2 Покажчики</a:t>
            </a:r>
            <a:endParaRPr sz="2500">
              <a:solidFill>
                <a:srgbClr val="AF7B5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AF7B5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2500">
              <a:solidFill>
                <a:srgbClr val="AF7B5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2600">
                <a:solidFill>
                  <a:srgbClr val="AF7B5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600">
              <a:solidFill>
                <a:srgbClr val="AF7B51"/>
              </a:solidFill>
            </a:endParaRPr>
          </a:p>
        </p:txBody>
      </p:sp>
      <p:sp>
        <p:nvSpPr>
          <p:cNvPr id="135" name="Google Shape;135;p14"/>
          <p:cNvSpPr txBox="1"/>
          <p:nvPr/>
        </p:nvSpPr>
        <p:spPr>
          <a:xfrm>
            <a:off x="8567825" y="4437025"/>
            <a:ext cx="24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2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" name="Google Shape;13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4963" y="754400"/>
            <a:ext cx="6434075" cy="3998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"/>
          <p:cNvSpPr txBox="1"/>
          <p:nvPr/>
        </p:nvSpPr>
        <p:spPr>
          <a:xfrm>
            <a:off x="8567825" y="4437025"/>
            <a:ext cx="24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3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5"/>
          <p:cNvSpPr txBox="1">
            <a:spLocks noGrp="1"/>
          </p:cNvSpPr>
          <p:nvPr>
            <p:ph type="ctrTitle"/>
          </p:nvPr>
        </p:nvSpPr>
        <p:spPr>
          <a:xfrm>
            <a:off x="709350" y="189775"/>
            <a:ext cx="77253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2600"/>
              <a:t>Умовні оператори. </a:t>
            </a:r>
            <a:r>
              <a:rPr lang="uk" sz="2600">
                <a:solidFill>
                  <a:srgbClr val="000000"/>
                </a:solidFill>
              </a:rPr>
              <a:t>Умовний оператор </a:t>
            </a:r>
            <a:r>
              <a:rPr lang="uk" sz="2600">
                <a:solidFill>
                  <a:srgbClr val="CC0000"/>
                </a:solidFill>
              </a:rPr>
              <a:t>if</a:t>
            </a:r>
            <a:endParaRPr sz="2600">
              <a:solidFill>
                <a:srgbClr val="CC0000"/>
              </a:solidFill>
            </a:endParaRPr>
          </a:p>
        </p:txBody>
      </p:sp>
      <p:pic>
        <p:nvPicPr>
          <p:cNvPr id="143" name="Google Shape;14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1250" y="634375"/>
            <a:ext cx="5721498" cy="4204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6"/>
          <p:cNvSpPr txBox="1"/>
          <p:nvPr/>
        </p:nvSpPr>
        <p:spPr>
          <a:xfrm>
            <a:off x="8567825" y="4437025"/>
            <a:ext cx="24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4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6"/>
          <p:cNvSpPr txBox="1">
            <a:spLocks noGrp="1"/>
          </p:cNvSpPr>
          <p:nvPr>
            <p:ph type="ctrTitle"/>
          </p:nvPr>
        </p:nvSpPr>
        <p:spPr>
          <a:xfrm>
            <a:off x="3654750" y="229825"/>
            <a:ext cx="1834500" cy="40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2600"/>
              <a:t>Приклад</a:t>
            </a:r>
            <a:endParaRPr sz="2600"/>
          </a:p>
        </p:txBody>
      </p:sp>
      <p:pic>
        <p:nvPicPr>
          <p:cNvPr id="150" name="Google Shape;15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9938" y="630025"/>
            <a:ext cx="6384122" cy="420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7"/>
          <p:cNvSpPr txBox="1">
            <a:spLocks noGrp="1"/>
          </p:cNvSpPr>
          <p:nvPr>
            <p:ph type="ctrTitle"/>
          </p:nvPr>
        </p:nvSpPr>
        <p:spPr>
          <a:xfrm>
            <a:off x="2358900" y="229800"/>
            <a:ext cx="44262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2600"/>
              <a:t>Операції над покажчиками</a:t>
            </a:r>
            <a:endParaRPr sz="2600">
              <a:solidFill>
                <a:srgbClr val="CC0000"/>
              </a:solidFill>
            </a:endParaRPr>
          </a:p>
        </p:txBody>
      </p:sp>
      <p:sp>
        <p:nvSpPr>
          <p:cNvPr id="156" name="Google Shape;156;p17"/>
          <p:cNvSpPr txBox="1"/>
          <p:nvPr/>
        </p:nvSpPr>
        <p:spPr>
          <a:xfrm>
            <a:off x="8567825" y="4437025"/>
            <a:ext cx="24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5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7" name="Google Shape;15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3938" y="674400"/>
            <a:ext cx="6576124" cy="416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8"/>
          <p:cNvSpPr txBox="1"/>
          <p:nvPr/>
        </p:nvSpPr>
        <p:spPr>
          <a:xfrm>
            <a:off x="8567825" y="4437025"/>
            <a:ext cx="24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6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3" name="Google Shape;16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8450" y="586650"/>
            <a:ext cx="5527090" cy="4204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9"/>
          <p:cNvSpPr txBox="1"/>
          <p:nvPr/>
        </p:nvSpPr>
        <p:spPr>
          <a:xfrm>
            <a:off x="8477775" y="4437025"/>
            <a:ext cx="39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7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9" name="Google Shape;16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213300"/>
            <a:ext cx="8172975" cy="47168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0"/>
          <p:cNvSpPr txBox="1"/>
          <p:nvPr/>
        </p:nvSpPr>
        <p:spPr>
          <a:xfrm>
            <a:off x="8477775" y="4437025"/>
            <a:ext cx="39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8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5" name="Google Shape;17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4425" y="229338"/>
            <a:ext cx="6335152" cy="468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1"/>
          <p:cNvSpPr txBox="1"/>
          <p:nvPr/>
        </p:nvSpPr>
        <p:spPr>
          <a:xfrm>
            <a:off x="8477775" y="4437025"/>
            <a:ext cx="39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9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1" name="Google Shape;18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4913" y="254025"/>
            <a:ext cx="6554176" cy="463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36</Words>
  <Application>Microsoft Office PowerPoint</Application>
  <PresentationFormat>Екран (16:9)</PresentationFormat>
  <Paragraphs>28</Paragraphs>
  <Slides>16</Slides>
  <Notes>16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16</vt:i4>
      </vt:variant>
    </vt:vector>
  </HeadingPairs>
  <TitlesOfParts>
    <vt:vector size="21" baseType="lpstr">
      <vt:lpstr>Nunito</vt:lpstr>
      <vt:lpstr>Calibri</vt:lpstr>
      <vt:lpstr>Arial</vt:lpstr>
      <vt:lpstr>Times New Roman</vt:lpstr>
      <vt:lpstr>Shift</vt:lpstr>
      <vt:lpstr>Дисципліна: “Програмування”</vt:lpstr>
      <vt:lpstr>   3.2 Покажчики    </vt:lpstr>
      <vt:lpstr>Умовні оператори. Умовний оператор if</vt:lpstr>
      <vt:lpstr>Приклад</vt:lpstr>
      <vt:lpstr>Операції над покажчиками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Приклад: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Дисципліна: “Програмування”</dc:title>
  <dc:creator>Natan</dc:creator>
  <cp:lastModifiedBy>Natan</cp:lastModifiedBy>
  <cp:revision>1</cp:revision>
  <dcterms:modified xsi:type="dcterms:W3CDTF">2023-08-21T03:20:42Z</dcterms:modified>
</cp:coreProperties>
</file>