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E7D3EE-79FA-4928-91D0-31CD820A0E82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09C995B1-FA3B-4F8C-83E6-AF583BF6F9E9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b="1" u="sng" dirty="0" smtClean="0">
              <a:solidFill>
                <a:schemeClr val="tx1"/>
              </a:solidFill>
            </a:rPr>
            <a:t>По-перше</a:t>
          </a:r>
          <a:r>
            <a:rPr lang="uk-UA" dirty="0" smtClean="0"/>
            <a:t>, воно має бути автентичним, тобто базуватися на першоджерелах (на первинній достовірній інформації будь-якого виду і будь-якої форми надання)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FDADA2DC-9586-40FD-B4D1-14D620F2D357}" type="parTrans" cxnId="{BBAA23F6-F9CE-49A9-8424-7575FCCF49D7}">
      <dgm:prSet/>
      <dgm:spPr/>
      <dgm:t>
        <a:bodyPr/>
        <a:lstStyle/>
        <a:p>
          <a:endParaRPr lang="ru-RU"/>
        </a:p>
      </dgm:t>
    </dgm:pt>
    <dgm:pt modelId="{D4E325E0-804B-4DF1-8B69-B13711588199}" type="sibTrans" cxnId="{BBAA23F6-F9CE-49A9-8424-7575FCCF49D7}">
      <dgm:prSet/>
      <dgm:spPr/>
      <dgm:t>
        <a:bodyPr/>
        <a:lstStyle/>
        <a:p>
          <a:endParaRPr lang="ru-RU"/>
        </a:p>
      </dgm:t>
    </dgm:pt>
    <dgm:pt modelId="{4FFEDAD1-730F-49CA-84DC-90A2C714AB27}">
      <dgm:prSet/>
      <dgm:spPr/>
      <dgm:t>
        <a:bodyPr/>
        <a:lstStyle/>
        <a:p>
          <a:r>
            <a:rPr lang="uk-UA" b="1" u="sng" dirty="0" smtClean="0">
              <a:solidFill>
                <a:schemeClr val="tx1"/>
              </a:solidFill>
            </a:rPr>
            <a:t>По-друге</a:t>
          </a:r>
          <a:r>
            <a:rPr lang="uk-UA" dirty="0" smtClean="0"/>
            <a:t> - об’єктивним. Це означає, що перш ніж розпочати процес діагностування, його учасникам необхідно виробити процедуру оцінки і скласти програму дослідження об’єкта. </a:t>
          </a:r>
          <a:endParaRPr lang="uk-UA" dirty="0"/>
        </a:p>
      </dgm:t>
    </dgm:pt>
    <dgm:pt modelId="{ABE6B912-DAE9-4033-A737-78E89667327F}" type="parTrans" cxnId="{A9CFAF02-883E-4F3A-BDA5-50D1F0B3B4AC}">
      <dgm:prSet/>
      <dgm:spPr/>
      <dgm:t>
        <a:bodyPr/>
        <a:lstStyle/>
        <a:p>
          <a:endParaRPr lang="ru-RU"/>
        </a:p>
      </dgm:t>
    </dgm:pt>
    <dgm:pt modelId="{8E3737DB-2AB2-4DD3-BDF7-F08AA443FF86}" type="sibTrans" cxnId="{A9CFAF02-883E-4F3A-BDA5-50D1F0B3B4AC}">
      <dgm:prSet/>
      <dgm:spPr/>
      <dgm:t>
        <a:bodyPr/>
        <a:lstStyle/>
        <a:p>
          <a:endParaRPr lang="ru-RU"/>
        </a:p>
      </dgm:t>
    </dgm:pt>
    <dgm:pt modelId="{02BA6D67-1206-4A27-9A64-41961E4EDD42}">
      <dgm:prSet/>
      <dgm:spPr/>
      <dgm:t>
        <a:bodyPr/>
        <a:lstStyle/>
        <a:p>
          <a:r>
            <a:rPr lang="uk-UA" b="1" u="sng" dirty="0" smtClean="0">
              <a:solidFill>
                <a:schemeClr val="tx1"/>
              </a:solidFill>
            </a:rPr>
            <a:t>По-третє</a:t>
          </a:r>
          <a:r>
            <a:rPr lang="uk-UA" dirty="0" smtClean="0"/>
            <a:t>, точність діагностування.</a:t>
          </a:r>
          <a:endParaRPr lang="uk-UA" dirty="0"/>
        </a:p>
      </dgm:t>
    </dgm:pt>
    <dgm:pt modelId="{8A10EA1C-3BC7-49A3-896F-6C62B9B07EA7}" type="parTrans" cxnId="{BA9B58E0-C428-4F07-824E-2AEFC6F0E608}">
      <dgm:prSet/>
      <dgm:spPr/>
      <dgm:t>
        <a:bodyPr/>
        <a:lstStyle/>
        <a:p>
          <a:endParaRPr lang="ru-RU"/>
        </a:p>
      </dgm:t>
    </dgm:pt>
    <dgm:pt modelId="{1EBEEF6A-9A4D-449B-868C-20CEEA362AB9}" type="sibTrans" cxnId="{BA9B58E0-C428-4F07-824E-2AEFC6F0E608}">
      <dgm:prSet/>
      <dgm:spPr/>
      <dgm:t>
        <a:bodyPr/>
        <a:lstStyle/>
        <a:p>
          <a:endParaRPr lang="ru-RU"/>
        </a:p>
      </dgm:t>
    </dgm:pt>
    <dgm:pt modelId="{BA623F67-510F-40DB-8401-7B587E476C1D}">
      <dgm:prSet/>
      <dgm:spPr/>
      <dgm:t>
        <a:bodyPr/>
        <a:lstStyle/>
        <a:p>
          <a:r>
            <a:rPr lang="uk-UA" b="1" u="sng" dirty="0" smtClean="0">
              <a:solidFill>
                <a:schemeClr val="tx1"/>
              </a:solidFill>
            </a:rPr>
            <a:t>По-четверте</a:t>
          </a:r>
          <a:r>
            <a:rPr lang="uk-UA" dirty="0" smtClean="0"/>
            <a:t>, відтворюваність дослідження.</a:t>
          </a:r>
          <a:endParaRPr lang="uk-UA" dirty="0"/>
        </a:p>
      </dgm:t>
    </dgm:pt>
    <dgm:pt modelId="{2860D125-65A4-4AE9-BED5-D02B83293B09}" type="parTrans" cxnId="{F4C237FA-AE27-4953-BB40-EC58F9A29E20}">
      <dgm:prSet/>
      <dgm:spPr/>
      <dgm:t>
        <a:bodyPr/>
        <a:lstStyle/>
        <a:p>
          <a:endParaRPr lang="ru-RU"/>
        </a:p>
      </dgm:t>
    </dgm:pt>
    <dgm:pt modelId="{FB8F6AD1-28FC-46E9-BE39-86EF278C9E60}" type="sibTrans" cxnId="{F4C237FA-AE27-4953-BB40-EC58F9A29E20}">
      <dgm:prSet/>
      <dgm:spPr/>
      <dgm:t>
        <a:bodyPr/>
        <a:lstStyle/>
        <a:p>
          <a:endParaRPr lang="ru-RU"/>
        </a:p>
      </dgm:t>
    </dgm:pt>
    <dgm:pt modelId="{87DB02AE-E836-4610-89E2-9982B5D58923}" type="pres">
      <dgm:prSet presAssocID="{8DE7D3EE-79FA-4928-91D0-31CD820A0E82}" presName="Name0" presStyleCnt="0">
        <dgm:presLayoutVars>
          <dgm:dir/>
          <dgm:resizeHandles val="exact"/>
        </dgm:presLayoutVars>
      </dgm:prSet>
      <dgm:spPr/>
    </dgm:pt>
    <dgm:pt modelId="{D720CE6C-09E9-418C-B617-BF75EE942F3C}" type="pres">
      <dgm:prSet presAssocID="{09C995B1-FA3B-4F8C-83E6-AF583BF6F9E9}" presName="node" presStyleLbl="node1" presStyleIdx="0" presStyleCnt="4" custScaleX="11432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27344AB-E0EB-43DE-B26F-750AE4FC7FF9}" type="pres">
      <dgm:prSet presAssocID="{D4E325E0-804B-4DF1-8B69-B13711588199}" presName="sibTrans" presStyleLbl="sibTrans2D1" presStyleIdx="0" presStyleCnt="3"/>
      <dgm:spPr/>
      <dgm:t>
        <a:bodyPr/>
        <a:lstStyle/>
        <a:p>
          <a:endParaRPr lang="uk-UA"/>
        </a:p>
      </dgm:t>
    </dgm:pt>
    <dgm:pt modelId="{96D9CF26-76BE-4282-95A7-7E71EA4FFA86}" type="pres">
      <dgm:prSet presAssocID="{D4E325E0-804B-4DF1-8B69-B13711588199}" presName="connectorText" presStyleLbl="sibTrans2D1" presStyleIdx="0" presStyleCnt="3"/>
      <dgm:spPr/>
      <dgm:t>
        <a:bodyPr/>
        <a:lstStyle/>
        <a:p>
          <a:endParaRPr lang="uk-UA"/>
        </a:p>
      </dgm:t>
    </dgm:pt>
    <dgm:pt modelId="{0CEF6800-7346-4627-A5AD-6A1D225011DA}" type="pres">
      <dgm:prSet presAssocID="{4FFEDAD1-730F-49CA-84DC-90A2C714AB27}" presName="node" presStyleLbl="node1" presStyleIdx="1" presStyleCnt="4" custScaleX="11307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FAD699-4D59-4DC9-8F4B-2FB697511F9A}" type="pres">
      <dgm:prSet presAssocID="{8E3737DB-2AB2-4DD3-BDF7-F08AA443FF86}" presName="sibTrans" presStyleLbl="sibTrans2D1" presStyleIdx="1" presStyleCnt="3"/>
      <dgm:spPr/>
      <dgm:t>
        <a:bodyPr/>
        <a:lstStyle/>
        <a:p>
          <a:endParaRPr lang="uk-UA"/>
        </a:p>
      </dgm:t>
    </dgm:pt>
    <dgm:pt modelId="{1D47D1A5-7064-4C69-A4AB-72F4B072A5DE}" type="pres">
      <dgm:prSet presAssocID="{8E3737DB-2AB2-4DD3-BDF7-F08AA443FF86}" presName="connectorText" presStyleLbl="sibTrans2D1" presStyleIdx="1" presStyleCnt="3"/>
      <dgm:spPr/>
      <dgm:t>
        <a:bodyPr/>
        <a:lstStyle/>
        <a:p>
          <a:endParaRPr lang="uk-UA"/>
        </a:p>
      </dgm:t>
    </dgm:pt>
    <dgm:pt modelId="{F0ECB167-99CD-4594-9EBB-F6BE611CCE7C}" type="pres">
      <dgm:prSet presAssocID="{02BA6D67-1206-4A27-9A64-41961E4EDD42}" presName="node" presStyleLbl="node1" presStyleIdx="2" presStyleCnt="4" custScaleX="7611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976F988-2A49-4DA5-B3D2-C72BF9E16645}" type="pres">
      <dgm:prSet presAssocID="{1EBEEF6A-9A4D-449B-868C-20CEEA362AB9}" presName="sibTrans" presStyleLbl="sibTrans2D1" presStyleIdx="2" presStyleCnt="3"/>
      <dgm:spPr/>
      <dgm:t>
        <a:bodyPr/>
        <a:lstStyle/>
        <a:p>
          <a:endParaRPr lang="uk-UA"/>
        </a:p>
      </dgm:t>
    </dgm:pt>
    <dgm:pt modelId="{2F0BA278-0076-4B4F-B68E-22EA4627221F}" type="pres">
      <dgm:prSet presAssocID="{1EBEEF6A-9A4D-449B-868C-20CEEA362AB9}" presName="connectorText" presStyleLbl="sibTrans2D1" presStyleIdx="2" presStyleCnt="3"/>
      <dgm:spPr/>
      <dgm:t>
        <a:bodyPr/>
        <a:lstStyle/>
        <a:p>
          <a:endParaRPr lang="uk-UA"/>
        </a:p>
      </dgm:t>
    </dgm:pt>
    <dgm:pt modelId="{F1C2C69F-4DBF-4F34-A882-3C1CF87685F4}" type="pres">
      <dgm:prSet presAssocID="{BA623F67-510F-40DB-8401-7B587E476C1D}" presName="node" presStyleLbl="node1" presStyleIdx="3" presStyleCnt="4" custScaleX="798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5650F3-B8CC-4CFE-9F2A-B748A9B48C20}" type="presOf" srcId="{1EBEEF6A-9A4D-449B-868C-20CEEA362AB9}" destId="{2F0BA278-0076-4B4F-B68E-22EA4627221F}" srcOrd="1" destOrd="0" presId="urn:microsoft.com/office/officeart/2005/8/layout/process1"/>
    <dgm:cxn modelId="{BBAA23F6-F9CE-49A9-8424-7575FCCF49D7}" srcId="{8DE7D3EE-79FA-4928-91D0-31CD820A0E82}" destId="{09C995B1-FA3B-4F8C-83E6-AF583BF6F9E9}" srcOrd="0" destOrd="0" parTransId="{FDADA2DC-9586-40FD-B4D1-14D620F2D357}" sibTransId="{D4E325E0-804B-4DF1-8B69-B13711588199}"/>
    <dgm:cxn modelId="{71728B01-6413-48DC-90C8-7479C8DADCCE}" type="presOf" srcId="{4FFEDAD1-730F-49CA-84DC-90A2C714AB27}" destId="{0CEF6800-7346-4627-A5AD-6A1D225011DA}" srcOrd="0" destOrd="0" presId="urn:microsoft.com/office/officeart/2005/8/layout/process1"/>
    <dgm:cxn modelId="{9E7C0995-DB83-426A-A619-007054D3CEC2}" type="presOf" srcId="{8E3737DB-2AB2-4DD3-BDF7-F08AA443FF86}" destId="{1D47D1A5-7064-4C69-A4AB-72F4B072A5DE}" srcOrd="1" destOrd="0" presId="urn:microsoft.com/office/officeart/2005/8/layout/process1"/>
    <dgm:cxn modelId="{B91E5320-50C5-4A9D-A82E-B98EDEC16D37}" type="presOf" srcId="{D4E325E0-804B-4DF1-8B69-B13711588199}" destId="{C27344AB-E0EB-43DE-B26F-750AE4FC7FF9}" srcOrd="0" destOrd="0" presId="urn:microsoft.com/office/officeart/2005/8/layout/process1"/>
    <dgm:cxn modelId="{4A5C1594-1119-4FDE-B549-A32ECC95E648}" type="presOf" srcId="{D4E325E0-804B-4DF1-8B69-B13711588199}" destId="{96D9CF26-76BE-4282-95A7-7E71EA4FFA86}" srcOrd="1" destOrd="0" presId="urn:microsoft.com/office/officeart/2005/8/layout/process1"/>
    <dgm:cxn modelId="{3ADDCEE0-C460-4806-9A45-EE600A08DE7C}" type="presOf" srcId="{02BA6D67-1206-4A27-9A64-41961E4EDD42}" destId="{F0ECB167-99CD-4594-9EBB-F6BE611CCE7C}" srcOrd="0" destOrd="0" presId="urn:microsoft.com/office/officeart/2005/8/layout/process1"/>
    <dgm:cxn modelId="{A73FCD60-7DCC-449D-90E1-EF7572D0944B}" type="presOf" srcId="{09C995B1-FA3B-4F8C-83E6-AF583BF6F9E9}" destId="{D720CE6C-09E9-418C-B617-BF75EE942F3C}" srcOrd="0" destOrd="0" presId="urn:microsoft.com/office/officeart/2005/8/layout/process1"/>
    <dgm:cxn modelId="{B464EBC9-8D84-48EB-BB4F-9B0D9BA7C69A}" type="presOf" srcId="{BA623F67-510F-40DB-8401-7B587E476C1D}" destId="{F1C2C69F-4DBF-4F34-A882-3C1CF87685F4}" srcOrd="0" destOrd="0" presId="urn:microsoft.com/office/officeart/2005/8/layout/process1"/>
    <dgm:cxn modelId="{A9CFAF02-883E-4F3A-BDA5-50D1F0B3B4AC}" srcId="{8DE7D3EE-79FA-4928-91D0-31CD820A0E82}" destId="{4FFEDAD1-730F-49CA-84DC-90A2C714AB27}" srcOrd="1" destOrd="0" parTransId="{ABE6B912-DAE9-4033-A737-78E89667327F}" sibTransId="{8E3737DB-2AB2-4DD3-BDF7-F08AA443FF86}"/>
    <dgm:cxn modelId="{BCEA8915-6070-40CD-8B10-383316AFE6A6}" type="presOf" srcId="{8DE7D3EE-79FA-4928-91D0-31CD820A0E82}" destId="{87DB02AE-E836-4610-89E2-9982B5D58923}" srcOrd="0" destOrd="0" presId="urn:microsoft.com/office/officeart/2005/8/layout/process1"/>
    <dgm:cxn modelId="{F4C237FA-AE27-4953-BB40-EC58F9A29E20}" srcId="{8DE7D3EE-79FA-4928-91D0-31CD820A0E82}" destId="{BA623F67-510F-40DB-8401-7B587E476C1D}" srcOrd="3" destOrd="0" parTransId="{2860D125-65A4-4AE9-BED5-D02B83293B09}" sibTransId="{FB8F6AD1-28FC-46E9-BE39-86EF278C9E60}"/>
    <dgm:cxn modelId="{9770AFA1-01CB-454E-8B5B-8048A1C72B68}" type="presOf" srcId="{1EBEEF6A-9A4D-449B-868C-20CEEA362AB9}" destId="{4976F988-2A49-4DA5-B3D2-C72BF9E16645}" srcOrd="0" destOrd="0" presId="urn:microsoft.com/office/officeart/2005/8/layout/process1"/>
    <dgm:cxn modelId="{BA9B58E0-C428-4F07-824E-2AEFC6F0E608}" srcId="{8DE7D3EE-79FA-4928-91D0-31CD820A0E82}" destId="{02BA6D67-1206-4A27-9A64-41961E4EDD42}" srcOrd="2" destOrd="0" parTransId="{8A10EA1C-3BC7-49A3-896F-6C62B9B07EA7}" sibTransId="{1EBEEF6A-9A4D-449B-868C-20CEEA362AB9}"/>
    <dgm:cxn modelId="{1FE27E19-909D-47D5-8F4D-5F78C94CDCDD}" type="presOf" srcId="{8E3737DB-2AB2-4DD3-BDF7-F08AA443FF86}" destId="{1EFAD699-4D59-4DC9-8F4B-2FB697511F9A}" srcOrd="0" destOrd="0" presId="urn:microsoft.com/office/officeart/2005/8/layout/process1"/>
    <dgm:cxn modelId="{912BA992-E95B-40EC-BD1E-89F9FA72047C}" type="presParOf" srcId="{87DB02AE-E836-4610-89E2-9982B5D58923}" destId="{D720CE6C-09E9-418C-B617-BF75EE942F3C}" srcOrd="0" destOrd="0" presId="urn:microsoft.com/office/officeart/2005/8/layout/process1"/>
    <dgm:cxn modelId="{210C603D-4EFF-404A-87F4-FA90A5E48443}" type="presParOf" srcId="{87DB02AE-E836-4610-89E2-9982B5D58923}" destId="{C27344AB-E0EB-43DE-B26F-750AE4FC7FF9}" srcOrd="1" destOrd="0" presId="urn:microsoft.com/office/officeart/2005/8/layout/process1"/>
    <dgm:cxn modelId="{6565A582-39AF-4EE4-9705-953248148CC8}" type="presParOf" srcId="{C27344AB-E0EB-43DE-B26F-750AE4FC7FF9}" destId="{96D9CF26-76BE-4282-95A7-7E71EA4FFA86}" srcOrd="0" destOrd="0" presId="urn:microsoft.com/office/officeart/2005/8/layout/process1"/>
    <dgm:cxn modelId="{B299F333-72FC-4392-8008-B6532A0EF8CC}" type="presParOf" srcId="{87DB02AE-E836-4610-89E2-9982B5D58923}" destId="{0CEF6800-7346-4627-A5AD-6A1D225011DA}" srcOrd="2" destOrd="0" presId="urn:microsoft.com/office/officeart/2005/8/layout/process1"/>
    <dgm:cxn modelId="{556D9028-5DA9-436C-97C5-37B5CB02FD84}" type="presParOf" srcId="{87DB02AE-E836-4610-89E2-9982B5D58923}" destId="{1EFAD699-4D59-4DC9-8F4B-2FB697511F9A}" srcOrd="3" destOrd="0" presId="urn:microsoft.com/office/officeart/2005/8/layout/process1"/>
    <dgm:cxn modelId="{CBE61CAC-B5C4-44CB-885A-2AFFAD8DCD7E}" type="presParOf" srcId="{1EFAD699-4D59-4DC9-8F4B-2FB697511F9A}" destId="{1D47D1A5-7064-4C69-A4AB-72F4B072A5DE}" srcOrd="0" destOrd="0" presId="urn:microsoft.com/office/officeart/2005/8/layout/process1"/>
    <dgm:cxn modelId="{ADD26780-0144-4103-A4C3-140DDF4AD45A}" type="presParOf" srcId="{87DB02AE-E836-4610-89E2-9982B5D58923}" destId="{F0ECB167-99CD-4594-9EBB-F6BE611CCE7C}" srcOrd="4" destOrd="0" presId="urn:microsoft.com/office/officeart/2005/8/layout/process1"/>
    <dgm:cxn modelId="{71B4FE0B-92FF-4710-95C9-B136F39CC0BA}" type="presParOf" srcId="{87DB02AE-E836-4610-89E2-9982B5D58923}" destId="{4976F988-2A49-4DA5-B3D2-C72BF9E16645}" srcOrd="5" destOrd="0" presId="urn:microsoft.com/office/officeart/2005/8/layout/process1"/>
    <dgm:cxn modelId="{C31AE79F-C09E-4AB5-B2BD-CA90DF7251B1}" type="presParOf" srcId="{4976F988-2A49-4DA5-B3D2-C72BF9E16645}" destId="{2F0BA278-0076-4B4F-B68E-22EA4627221F}" srcOrd="0" destOrd="0" presId="urn:microsoft.com/office/officeart/2005/8/layout/process1"/>
    <dgm:cxn modelId="{0B7BC9BD-F11B-47CE-9860-CB0B4CC889DD}" type="presParOf" srcId="{87DB02AE-E836-4610-89E2-9982B5D58923}" destId="{F1C2C69F-4DBF-4F34-A882-3C1CF87685F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31E1D64-5708-49A0-BCD4-0660A507387D}" type="doc">
      <dgm:prSet loTypeId="urn:microsoft.com/office/officeart/2009/3/layout/HorizontalOrganizationChart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CBC573E-6052-4539-B1CF-2133C9977AF2}">
      <dgm:prSet phldrT="[Текст]"/>
      <dgm:spPr/>
      <dgm:t>
        <a:bodyPr/>
        <a:lstStyle/>
        <a:p>
          <a:r>
            <a: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види діагностики кризи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310CB1B-7B45-41B4-8412-153B45EFB9C5}" type="parTrans" cxnId="{6E06B630-278B-47E3-88B0-3EECD75FE592}">
      <dgm:prSet/>
      <dgm:spPr/>
      <dgm:t>
        <a:bodyPr/>
        <a:lstStyle/>
        <a:p>
          <a:endParaRPr lang="ru-RU"/>
        </a:p>
      </dgm:t>
    </dgm:pt>
    <dgm:pt modelId="{81F56EC5-42C9-4434-8011-656C4CAFFE27}" type="sibTrans" cxnId="{6E06B630-278B-47E3-88B0-3EECD75FE592}">
      <dgm:prSet/>
      <dgm:spPr/>
      <dgm:t>
        <a:bodyPr/>
        <a:lstStyle/>
        <a:p>
          <a:endParaRPr lang="ru-RU"/>
        </a:p>
      </dgm:t>
    </dgm:pt>
    <dgm:pt modelId="{5045DF83-865F-4C92-B8EC-65809FE4FA5D}">
      <dgm:prSet phldrT="[Текст]"/>
      <dgm:spPr/>
      <dgm:t>
        <a:bodyPr/>
        <a:lstStyle/>
        <a:p>
          <a:r>
            <a:rPr lang="uk-UA" dirty="0" smtClean="0"/>
            <a:t>1) внутрішня, яка здійснюється з ініціативи керівництва підприємства та його власників; </a:t>
          </a:r>
          <a:endParaRPr lang="ru-RU" dirty="0"/>
        </a:p>
      </dgm:t>
    </dgm:pt>
    <dgm:pt modelId="{04EBBD3F-BB18-4352-9531-41A147A30E2A}" type="parTrans" cxnId="{D1749BB0-6E9E-4559-B6CD-F1B61621C83E}">
      <dgm:prSet/>
      <dgm:spPr/>
      <dgm:t>
        <a:bodyPr/>
        <a:lstStyle/>
        <a:p>
          <a:endParaRPr lang="ru-RU"/>
        </a:p>
      </dgm:t>
    </dgm:pt>
    <dgm:pt modelId="{2BB9A43B-4E5E-4189-A172-2F90EF6C9A4B}" type="sibTrans" cxnId="{D1749BB0-6E9E-4559-B6CD-F1B61621C83E}">
      <dgm:prSet/>
      <dgm:spPr/>
      <dgm:t>
        <a:bodyPr/>
        <a:lstStyle/>
        <a:p>
          <a:endParaRPr lang="ru-RU"/>
        </a:p>
      </dgm:t>
    </dgm:pt>
    <dgm:pt modelId="{1418197A-3F04-46C4-A1AE-B71CE5B0D373}">
      <dgm:prSet phldrT="[Текст]"/>
      <dgm:spPr/>
      <dgm:t>
        <a:bodyPr/>
        <a:lstStyle/>
        <a:p>
          <a:r>
            <a:rPr lang="uk-UA" dirty="0" smtClean="0"/>
            <a:t>2) зовнішня, ініціатором проведення якої можуть бути як кредитори так і потенційні </a:t>
          </a:r>
          <a:r>
            <a:rPr lang="uk-UA" dirty="0" err="1" smtClean="0"/>
            <a:t>санатори</a:t>
          </a:r>
          <a:r>
            <a:rPr lang="uk-UA" dirty="0" smtClean="0"/>
            <a:t> (інвестори</a:t>
          </a:r>
          <a:endParaRPr lang="ru-RU" dirty="0"/>
        </a:p>
      </dgm:t>
    </dgm:pt>
    <dgm:pt modelId="{83DEAB96-D91E-40D8-8687-DBE38E779A68}" type="parTrans" cxnId="{C77B937F-6E8B-4D87-98B2-5367453202EB}">
      <dgm:prSet/>
      <dgm:spPr/>
      <dgm:t>
        <a:bodyPr/>
        <a:lstStyle/>
        <a:p>
          <a:endParaRPr lang="ru-RU"/>
        </a:p>
      </dgm:t>
    </dgm:pt>
    <dgm:pt modelId="{798E89F9-A4B8-4B9B-839C-2D2313AC09EA}" type="sibTrans" cxnId="{C77B937F-6E8B-4D87-98B2-5367453202EB}">
      <dgm:prSet/>
      <dgm:spPr/>
      <dgm:t>
        <a:bodyPr/>
        <a:lstStyle/>
        <a:p>
          <a:endParaRPr lang="ru-RU"/>
        </a:p>
      </dgm:t>
    </dgm:pt>
    <dgm:pt modelId="{50500D8B-C2B4-4761-B781-134B3A2B8954}" type="pres">
      <dgm:prSet presAssocID="{731E1D64-5708-49A0-BCD4-0660A50738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8AAC7528-9241-4CE8-91CB-D711D387F5D9}" type="pres">
      <dgm:prSet presAssocID="{CCBC573E-6052-4539-B1CF-2133C9977AF2}" presName="hierRoot1" presStyleCnt="0">
        <dgm:presLayoutVars>
          <dgm:hierBranch val="init"/>
        </dgm:presLayoutVars>
      </dgm:prSet>
      <dgm:spPr/>
    </dgm:pt>
    <dgm:pt modelId="{2A61FB68-CC4C-41E4-8A8E-E86B7EAA8EEA}" type="pres">
      <dgm:prSet presAssocID="{CCBC573E-6052-4539-B1CF-2133C9977AF2}" presName="rootComposite1" presStyleCnt="0"/>
      <dgm:spPr/>
    </dgm:pt>
    <dgm:pt modelId="{22572CC9-8987-4726-AF6B-CF64A206A80D}" type="pres">
      <dgm:prSet presAssocID="{CCBC573E-6052-4539-B1CF-2133C9977AF2}" presName="rootText1" presStyleLbl="node0" presStyleIdx="0" presStyleCnt="1" custScaleX="8507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F5B9C66-18C5-4979-B27B-248D28A8FF26}" type="pres">
      <dgm:prSet presAssocID="{CCBC573E-6052-4539-B1CF-2133C9977AF2}" presName="rootConnector1" presStyleLbl="node1" presStyleIdx="0" presStyleCnt="0"/>
      <dgm:spPr/>
      <dgm:t>
        <a:bodyPr/>
        <a:lstStyle/>
        <a:p>
          <a:endParaRPr lang="uk-UA"/>
        </a:p>
      </dgm:t>
    </dgm:pt>
    <dgm:pt modelId="{79AA829D-2579-4FED-B0CC-DAFADC163FC6}" type="pres">
      <dgm:prSet presAssocID="{CCBC573E-6052-4539-B1CF-2133C9977AF2}" presName="hierChild2" presStyleCnt="0"/>
      <dgm:spPr/>
    </dgm:pt>
    <dgm:pt modelId="{B9A75F52-7628-4007-8E6E-98E44E8CD39B}" type="pres">
      <dgm:prSet presAssocID="{04EBBD3F-BB18-4352-9531-41A147A30E2A}" presName="Name64" presStyleLbl="parChTrans1D2" presStyleIdx="0" presStyleCnt="2"/>
      <dgm:spPr/>
      <dgm:t>
        <a:bodyPr/>
        <a:lstStyle/>
        <a:p>
          <a:endParaRPr lang="uk-UA"/>
        </a:p>
      </dgm:t>
    </dgm:pt>
    <dgm:pt modelId="{15F95C22-21F2-490A-8214-8BD92531A693}" type="pres">
      <dgm:prSet presAssocID="{5045DF83-865F-4C92-B8EC-65809FE4FA5D}" presName="hierRoot2" presStyleCnt="0">
        <dgm:presLayoutVars>
          <dgm:hierBranch val="init"/>
        </dgm:presLayoutVars>
      </dgm:prSet>
      <dgm:spPr/>
    </dgm:pt>
    <dgm:pt modelId="{A62E942F-F5F2-43C4-8375-F0BFFC3593CD}" type="pres">
      <dgm:prSet presAssocID="{5045DF83-865F-4C92-B8EC-65809FE4FA5D}" presName="rootComposite" presStyleCnt="0"/>
      <dgm:spPr/>
    </dgm:pt>
    <dgm:pt modelId="{0D135DD3-CADE-426B-8555-5103FC4E01AD}" type="pres">
      <dgm:prSet presAssocID="{5045DF83-865F-4C92-B8EC-65809FE4FA5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0CCE892-9B19-4A7C-99D3-F23C9EAD0DC7}" type="pres">
      <dgm:prSet presAssocID="{5045DF83-865F-4C92-B8EC-65809FE4FA5D}" presName="rootConnector" presStyleLbl="node2" presStyleIdx="0" presStyleCnt="2"/>
      <dgm:spPr/>
      <dgm:t>
        <a:bodyPr/>
        <a:lstStyle/>
        <a:p>
          <a:endParaRPr lang="uk-UA"/>
        </a:p>
      </dgm:t>
    </dgm:pt>
    <dgm:pt modelId="{F3919D09-0A22-480A-949B-79FD56D512FC}" type="pres">
      <dgm:prSet presAssocID="{5045DF83-865F-4C92-B8EC-65809FE4FA5D}" presName="hierChild4" presStyleCnt="0"/>
      <dgm:spPr/>
    </dgm:pt>
    <dgm:pt modelId="{13472AA7-B3CA-42CE-84D4-8D0A64C297A2}" type="pres">
      <dgm:prSet presAssocID="{5045DF83-865F-4C92-B8EC-65809FE4FA5D}" presName="hierChild5" presStyleCnt="0"/>
      <dgm:spPr/>
    </dgm:pt>
    <dgm:pt modelId="{2BF9C69F-5C5B-4DA1-A0DE-85EA89204D23}" type="pres">
      <dgm:prSet presAssocID="{83DEAB96-D91E-40D8-8687-DBE38E779A68}" presName="Name64" presStyleLbl="parChTrans1D2" presStyleIdx="1" presStyleCnt="2"/>
      <dgm:spPr/>
      <dgm:t>
        <a:bodyPr/>
        <a:lstStyle/>
        <a:p>
          <a:endParaRPr lang="uk-UA"/>
        </a:p>
      </dgm:t>
    </dgm:pt>
    <dgm:pt modelId="{3C652CB2-8765-43BC-ABDA-823DA60D9A68}" type="pres">
      <dgm:prSet presAssocID="{1418197A-3F04-46C4-A1AE-B71CE5B0D373}" presName="hierRoot2" presStyleCnt="0">
        <dgm:presLayoutVars>
          <dgm:hierBranch val="init"/>
        </dgm:presLayoutVars>
      </dgm:prSet>
      <dgm:spPr/>
    </dgm:pt>
    <dgm:pt modelId="{EAB2C313-FF1C-4A7D-A3A2-0243FD2304B6}" type="pres">
      <dgm:prSet presAssocID="{1418197A-3F04-46C4-A1AE-B71CE5B0D373}" presName="rootComposite" presStyleCnt="0"/>
      <dgm:spPr/>
    </dgm:pt>
    <dgm:pt modelId="{FD865F8A-B1B6-4CD9-A09D-D33CDEB6A3D1}" type="pres">
      <dgm:prSet presAssocID="{1418197A-3F04-46C4-A1AE-B71CE5B0D373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D6C43EE-2ED2-4D97-BD1C-6CB8B6A7B021}" type="pres">
      <dgm:prSet presAssocID="{1418197A-3F04-46C4-A1AE-B71CE5B0D373}" presName="rootConnector" presStyleLbl="node2" presStyleIdx="1" presStyleCnt="2"/>
      <dgm:spPr/>
      <dgm:t>
        <a:bodyPr/>
        <a:lstStyle/>
        <a:p>
          <a:endParaRPr lang="uk-UA"/>
        </a:p>
      </dgm:t>
    </dgm:pt>
    <dgm:pt modelId="{76D1A9F3-DF3C-4EA4-B558-6918E8C9E967}" type="pres">
      <dgm:prSet presAssocID="{1418197A-3F04-46C4-A1AE-B71CE5B0D373}" presName="hierChild4" presStyleCnt="0"/>
      <dgm:spPr/>
    </dgm:pt>
    <dgm:pt modelId="{D399262E-B786-41F3-93CC-B609BC4F7D35}" type="pres">
      <dgm:prSet presAssocID="{1418197A-3F04-46C4-A1AE-B71CE5B0D373}" presName="hierChild5" presStyleCnt="0"/>
      <dgm:spPr/>
    </dgm:pt>
    <dgm:pt modelId="{3AAF4DF8-DDD1-42EA-9262-8423AEEE30A0}" type="pres">
      <dgm:prSet presAssocID="{CCBC573E-6052-4539-B1CF-2133C9977AF2}" presName="hierChild3" presStyleCnt="0"/>
      <dgm:spPr/>
    </dgm:pt>
  </dgm:ptLst>
  <dgm:cxnLst>
    <dgm:cxn modelId="{309C54A3-DCB4-4C5C-AC08-84D5044984C9}" type="presOf" srcId="{04EBBD3F-BB18-4352-9531-41A147A30E2A}" destId="{B9A75F52-7628-4007-8E6E-98E44E8CD39B}" srcOrd="0" destOrd="0" presId="urn:microsoft.com/office/officeart/2009/3/layout/HorizontalOrganizationChart"/>
    <dgm:cxn modelId="{43738908-881A-43FA-99F2-FEF78D6D854E}" type="presOf" srcId="{5045DF83-865F-4C92-B8EC-65809FE4FA5D}" destId="{50CCE892-9B19-4A7C-99D3-F23C9EAD0DC7}" srcOrd="1" destOrd="0" presId="urn:microsoft.com/office/officeart/2009/3/layout/HorizontalOrganizationChart"/>
    <dgm:cxn modelId="{6E06B630-278B-47E3-88B0-3EECD75FE592}" srcId="{731E1D64-5708-49A0-BCD4-0660A507387D}" destId="{CCBC573E-6052-4539-B1CF-2133C9977AF2}" srcOrd="0" destOrd="0" parTransId="{4310CB1B-7B45-41B4-8412-153B45EFB9C5}" sibTransId="{81F56EC5-42C9-4434-8011-656C4CAFFE27}"/>
    <dgm:cxn modelId="{838D1B07-4DC8-4B44-97FB-FF5E51FD29D8}" type="presOf" srcId="{5045DF83-865F-4C92-B8EC-65809FE4FA5D}" destId="{0D135DD3-CADE-426B-8555-5103FC4E01AD}" srcOrd="0" destOrd="0" presId="urn:microsoft.com/office/officeart/2009/3/layout/HorizontalOrganizationChart"/>
    <dgm:cxn modelId="{C77B937F-6E8B-4D87-98B2-5367453202EB}" srcId="{CCBC573E-6052-4539-B1CF-2133C9977AF2}" destId="{1418197A-3F04-46C4-A1AE-B71CE5B0D373}" srcOrd="1" destOrd="0" parTransId="{83DEAB96-D91E-40D8-8687-DBE38E779A68}" sibTransId="{798E89F9-A4B8-4B9B-839C-2D2313AC09EA}"/>
    <dgm:cxn modelId="{092AEB5E-C611-4069-837E-57D4185B6D8D}" type="presOf" srcId="{CCBC573E-6052-4539-B1CF-2133C9977AF2}" destId="{22572CC9-8987-4726-AF6B-CF64A206A80D}" srcOrd="0" destOrd="0" presId="urn:microsoft.com/office/officeart/2009/3/layout/HorizontalOrganizationChart"/>
    <dgm:cxn modelId="{09FC3A29-8EC1-4FAE-89EB-007F90922924}" type="presOf" srcId="{CCBC573E-6052-4539-B1CF-2133C9977AF2}" destId="{EF5B9C66-18C5-4979-B27B-248D28A8FF26}" srcOrd="1" destOrd="0" presId="urn:microsoft.com/office/officeart/2009/3/layout/HorizontalOrganizationChart"/>
    <dgm:cxn modelId="{FC1448A5-6D6E-4912-A6DB-B08A7587E470}" type="presOf" srcId="{1418197A-3F04-46C4-A1AE-B71CE5B0D373}" destId="{7D6C43EE-2ED2-4D97-BD1C-6CB8B6A7B021}" srcOrd="1" destOrd="0" presId="urn:microsoft.com/office/officeart/2009/3/layout/HorizontalOrganizationChart"/>
    <dgm:cxn modelId="{D1749BB0-6E9E-4559-B6CD-F1B61621C83E}" srcId="{CCBC573E-6052-4539-B1CF-2133C9977AF2}" destId="{5045DF83-865F-4C92-B8EC-65809FE4FA5D}" srcOrd="0" destOrd="0" parTransId="{04EBBD3F-BB18-4352-9531-41A147A30E2A}" sibTransId="{2BB9A43B-4E5E-4189-A172-2F90EF6C9A4B}"/>
    <dgm:cxn modelId="{FB4729B6-9256-4160-B9FE-3C62E6EACF08}" type="presOf" srcId="{731E1D64-5708-49A0-BCD4-0660A507387D}" destId="{50500D8B-C2B4-4761-B781-134B3A2B8954}" srcOrd="0" destOrd="0" presId="urn:microsoft.com/office/officeart/2009/3/layout/HorizontalOrganizationChart"/>
    <dgm:cxn modelId="{3878EF3D-E10E-4614-84EF-7DD30F5C6E85}" type="presOf" srcId="{1418197A-3F04-46C4-A1AE-B71CE5B0D373}" destId="{FD865F8A-B1B6-4CD9-A09D-D33CDEB6A3D1}" srcOrd="0" destOrd="0" presId="urn:microsoft.com/office/officeart/2009/3/layout/HorizontalOrganizationChart"/>
    <dgm:cxn modelId="{2153E4F1-0556-4FEF-8026-011492FC2D76}" type="presOf" srcId="{83DEAB96-D91E-40D8-8687-DBE38E779A68}" destId="{2BF9C69F-5C5B-4DA1-A0DE-85EA89204D23}" srcOrd="0" destOrd="0" presId="urn:microsoft.com/office/officeart/2009/3/layout/HorizontalOrganizationChart"/>
    <dgm:cxn modelId="{6CACE069-EB07-43C3-9D80-C5959CE8FCCA}" type="presParOf" srcId="{50500D8B-C2B4-4761-B781-134B3A2B8954}" destId="{8AAC7528-9241-4CE8-91CB-D711D387F5D9}" srcOrd="0" destOrd="0" presId="urn:microsoft.com/office/officeart/2009/3/layout/HorizontalOrganizationChart"/>
    <dgm:cxn modelId="{84498287-8DE8-4933-B98B-272535CBADB5}" type="presParOf" srcId="{8AAC7528-9241-4CE8-91CB-D711D387F5D9}" destId="{2A61FB68-CC4C-41E4-8A8E-E86B7EAA8EEA}" srcOrd="0" destOrd="0" presId="urn:microsoft.com/office/officeart/2009/3/layout/HorizontalOrganizationChart"/>
    <dgm:cxn modelId="{C0AE2D21-59E8-4DC4-933C-E823D19516FF}" type="presParOf" srcId="{2A61FB68-CC4C-41E4-8A8E-E86B7EAA8EEA}" destId="{22572CC9-8987-4726-AF6B-CF64A206A80D}" srcOrd="0" destOrd="0" presId="urn:microsoft.com/office/officeart/2009/3/layout/HorizontalOrganizationChart"/>
    <dgm:cxn modelId="{35AD0CC5-EC02-40DE-8B5A-9D4F4E64D548}" type="presParOf" srcId="{2A61FB68-CC4C-41E4-8A8E-E86B7EAA8EEA}" destId="{EF5B9C66-18C5-4979-B27B-248D28A8FF26}" srcOrd="1" destOrd="0" presId="urn:microsoft.com/office/officeart/2009/3/layout/HorizontalOrganizationChart"/>
    <dgm:cxn modelId="{DD4D6019-5B51-4578-9E27-1AF57E09212B}" type="presParOf" srcId="{8AAC7528-9241-4CE8-91CB-D711D387F5D9}" destId="{79AA829D-2579-4FED-B0CC-DAFADC163FC6}" srcOrd="1" destOrd="0" presId="urn:microsoft.com/office/officeart/2009/3/layout/HorizontalOrganizationChart"/>
    <dgm:cxn modelId="{F5DB6BF8-A57B-46C4-B64A-6808598B672A}" type="presParOf" srcId="{79AA829D-2579-4FED-B0CC-DAFADC163FC6}" destId="{B9A75F52-7628-4007-8E6E-98E44E8CD39B}" srcOrd="0" destOrd="0" presId="urn:microsoft.com/office/officeart/2009/3/layout/HorizontalOrganizationChart"/>
    <dgm:cxn modelId="{0B66ECB1-5121-40BD-8B0A-C8788AF8F46B}" type="presParOf" srcId="{79AA829D-2579-4FED-B0CC-DAFADC163FC6}" destId="{15F95C22-21F2-490A-8214-8BD92531A693}" srcOrd="1" destOrd="0" presId="urn:microsoft.com/office/officeart/2009/3/layout/HorizontalOrganizationChart"/>
    <dgm:cxn modelId="{7C2331CB-A13D-43DC-B691-DE321BCED7DA}" type="presParOf" srcId="{15F95C22-21F2-490A-8214-8BD92531A693}" destId="{A62E942F-F5F2-43C4-8375-F0BFFC3593CD}" srcOrd="0" destOrd="0" presId="urn:microsoft.com/office/officeart/2009/3/layout/HorizontalOrganizationChart"/>
    <dgm:cxn modelId="{5FD64D4D-D498-4C56-BE38-4A7E6D359CB9}" type="presParOf" srcId="{A62E942F-F5F2-43C4-8375-F0BFFC3593CD}" destId="{0D135DD3-CADE-426B-8555-5103FC4E01AD}" srcOrd="0" destOrd="0" presId="urn:microsoft.com/office/officeart/2009/3/layout/HorizontalOrganizationChart"/>
    <dgm:cxn modelId="{B945B337-221E-4671-BBCC-FBEBC02B449A}" type="presParOf" srcId="{A62E942F-F5F2-43C4-8375-F0BFFC3593CD}" destId="{50CCE892-9B19-4A7C-99D3-F23C9EAD0DC7}" srcOrd="1" destOrd="0" presId="urn:microsoft.com/office/officeart/2009/3/layout/HorizontalOrganizationChart"/>
    <dgm:cxn modelId="{73B66BED-40E3-4364-8206-FA6DAC223177}" type="presParOf" srcId="{15F95C22-21F2-490A-8214-8BD92531A693}" destId="{F3919D09-0A22-480A-949B-79FD56D512FC}" srcOrd="1" destOrd="0" presId="urn:microsoft.com/office/officeart/2009/3/layout/HorizontalOrganizationChart"/>
    <dgm:cxn modelId="{4B98EE25-47E2-4459-9AD8-68B04BF10577}" type="presParOf" srcId="{15F95C22-21F2-490A-8214-8BD92531A693}" destId="{13472AA7-B3CA-42CE-84D4-8D0A64C297A2}" srcOrd="2" destOrd="0" presId="urn:microsoft.com/office/officeart/2009/3/layout/HorizontalOrganizationChart"/>
    <dgm:cxn modelId="{D5B2B3B0-F6C5-4169-93BA-218C74EC4B75}" type="presParOf" srcId="{79AA829D-2579-4FED-B0CC-DAFADC163FC6}" destId="{2BF9C69F-5C5B-4DA1-A0DE-85EA89204D23}" srcOrd="2" destOrd="0" presId="urn:microsoft.com/office/officeart/2009/3/layout/HorizontalOrganizationChart"/>
    <dgm:cxn modelId="{84753B76-3235-4CF2-832F-821CCA05A990}" type="presParOf" srcId="{79AA829D-2579-4FED-B0CC-DAFADC163FC6}" destId="{3C652CB2-8765-43BC-ABDA-823DA60D9A68}" srcOrd="3" destOrd="0" presId="urn:microsoft.com/office/officeart/2009/3/layout/HorizontalOrganizationChart"/>
    <dgm:cxn modelId="{0AB42223-3FBF-4852-AD61-D922E22541AD}" type="presParOf" srcId="{3C652CB2-8765-43BC-ABDA-823DA60D9A68}" destId="{EAB2C313-FF1C-4A7D-A3A2-0243FD2304B6}" srcOrd="0" destOrd="0" presId="urn:microsoft.com/office/officeart/2009/3/layout/HorizontalOrganizationChart"/>
    <dgm:cxn modelId="{5D8830C2-233A-4660-9AB6-C676FAC2AA11}" type="presParOf" srcId="{EAB2C313-FF1C-4A7D-A3A2-0243FD2304B6}" destId="{FD865F8A-B1B6-4CD9-A09D-D33CDEB6A3D1}" srcOrd="0" destOrd="0" presId="urn:microsoft.com/office/officeart/2009/3/layout/HorizontalOrganizationChart"/>
    <dgm:cxn modelId="{D7660200-9F79-4535-8E75-E2CD89D3EDEF}" type="presParOf" srcId="{EAB2C313-FF1C-4A7D-A3A2-0243FD2304B6}" destId="{7D6C43EE-2ED2-4D97-BD1C-6CB8B6A7B021}" srcOrd="1" destOrd="0" presId="urn:microsoft.com/office/officeart/2009/3/layout/HorizontalOrganizationChart"/>
    <dgm:cxn modelId="{91C4B6C5-E830-46E5-9863-21020967054B}" type="presParOf" srcId="{3C652CB2-8765-43BC-ABDA-823DA60D9A68}" destId="{76D1A9F3-DF3C-4EA4-B558-6918E8C9E967}" srcOrd="1" destOrd="0" presId="urn:microsoft.com/office/officeart/2009/3/layout/HorizontalOrganizationChart"/>
    <dgm:cxn modelId="{982018F0-DBAC-4B39-8E68-15F337443596}" type="presParOf" srcId="{3C652CB2-8765-43BC-ABDA-823DA60D9A68}" destId="{D399262E-B786-41F3-93CC-B609BC4F7D35}" srcOrd="2" destOrd="0" presId="urn:microsoft.com/office/officeart/2009/3/layout/HorizontalOrganizationChart"/>
    <dgm:cxn modelId="{2D9DE1F4-4726-4BB9-AA83-08AEDAB56528}" type="presParOf" srcId="{8AAC7528-9241-4CE8-91CB-D711D387F5D9}" destId="{3AAF4DF8-DDD1-42EA-9262-8423AEEE30A0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B1517C2-6A5C-4AA4-BF18-2CE2B715915D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1DE69414-B674-43E9-A694-AAC74AF10BE2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Типи діагностування</a:t>
          </a:r>
          <a:endParaRPr lang="ru-RU" b="1" dirty="0">
            <a:solidFill>
              <a:schemeClr val="tx1"/>
            </a:solidFill>
          </a:endParaRPr>
        </a:p>
      </dgm:t>
    </dgm:pt>
    <dgm:pt modelId="{6A951008-42A3-4495-8E2C-9837DD6C6037}" type="parTrans" cxnId="{C65274E6-1738-49E2-8D93-66E5A29BB80F}">
      <dgm:prSet/>
      <dgm:spPr/>
      <dgm:t>
        <a:bodyPr/>
        <a:lstStyle/>
        <a:p>
          <a:endParaRPr lang="ru-RU"/>
        </a:p>
      </dgm:t>
    </dgm:pt>
    <dgm:pt modelId="{444178BF-AB01-4548-9FFB-46BBBB09A727}" type="sibTrans" cxnId="{C65274E6-1738-49E2-8D93-66E5A29BB80F}">
      <dgm:prSet/>
      <dgm:spPr/>
      <dgm:t>
        <a:bodyPr/>
        <a:lstStyle/>
        <a:p>
          <a:endParaRPr lang="ru-RU"/>
        </a:p>
      </dgm:t>
    </dgm:pt>
    <dgm:pt modelId="{A62F9746-0E9D-4EA3-A37A-7A937905899A}">
      <dgm:prSet phldrT="[Текст]"/>
      <dgm:spPr/>
      <dgm:t>
        <a:bodyPr/>
        <a:lstStyle/>
        <a:p>
          <a:r>
            <a:rPr lang="uk-UA" dirty="0" smtClean="0">
              <a:solidFill>
                <a:srgbClr val="0070C0"/>
              </a:solidFill>
            </a:rPr>
            <a:t>1) виявлення патології </a:t>
          </a:r>
          <a:endParaRPr lang="ru-RU" dirty="0">
            <a:solidFill>
              <a:srgbClr val="0070C0"/>
            </a:solidFill>
          </a:endParaRPr>
        </a:p>
      </dgm:t>
    </dgm:pt>
    <dgm:pt modelId="{71F59F80-C128-4F20-A182-AE7FE36E3DBB}" type="parTrans" cxnId="{3425580B-80E8-4F79-8FFC-63931E52916C}">
      <dgm:prSet/>
      <dgm:spPr/>
      <dgm:t>
        <a:bodyPr/>
        <a:lstStyle/>
        <a:p>
          <a:endParaRPr lang="ru-RU"/>
        </a:p>
      </dgm:t>
    </dgm:pt>
    <dgm:pt modelId="{6DF8AB36-C37C-4014-97C5-2E0513086379}" type="sibTrans" cxnId="{3425580B-80E8-4F79-8FFC-63931E52916C}">
      <dgm:prSet/>
      <dgm:spPr/>
      <dgm:t>
        <a:bodyPr/>
        <a:lstStyle/>
        <a:p>
          <a:endParaRPr lang="ru-RU"/>
        </a:p>
      </dgm:t>
    </dgm:pt>
    <dgm:pt modelId="{63B912F9-E60A-48CE-8338-D7BC24695074}">
      <dgm:prSet phldrT="[Текст]"/>
      <dgm:spPr/>
      <dgm:t>
        <a:bodyPr/>
        <a:lstStyle/>
        <a:p>
          <a:r>
            <a:rPr lang="uk-UA" dirty="0" smtClean="0">
              <a:solidFill>
                <a:schemeClr val="accent1">
                  <a:lumMod val="75000"/>
                </a:schemeClr>
              </a:solidFill>
            </a:rPr>
            <a:t>2) ідентифікація стану </a:t>
          </a:r>
          <a:endParaRPr lang="ru-RU" dirty="0">
            <a:solidFill>
              <a:schemeClr val="accent1">
                <a:lumMod val="75000"/>
              </a:schemeClr>
            </a:solidFill>
          </a:endParaRPr>
        </a:p>
      </dgm:t>
    </dgm:pt>
    <dgm:pt modelId="{9F8E421D-30BA-43F1-96AA-19AE1E64EB43}" type="parTrans" cxnId="{D09F137C-AE61-4AF1-9ABB-9F38589427DE}">
      <dgm:prSet/>
      <dgm:spPr/>
      <dgm:t>
        <a:bodyPr/>
        <a:lstStyle/>
        <a:p>
          <a:endParaRPr lang="ru-RU"/>
        </a:p>
      </dgm:t>
    </dgm:pt>
    <dgm:pt modelId="{503CE476-DC99-463E-B332-0FBF90DAB891}" type="sibTrans" cxnId="{D09F137C-AE61-4AF1-9ABB-9F38589427DE}">
      <dgm:prSet/>
      <dgm:spPr/>
      <dgm:t>
        <a:bodyPr/>
        <a:lstStyle/>
        <a:p>
          <a:endParaRPr lang="ru-RU"/>
        </a:p>
      </dgm:t>
    </dgm:pt>
    <dgm:pt modelId="{7F86875D-1D32-4289-ACDF-4E452CBCF3F2}">
      <dgm:prSet phldrT="[Текст]"/>
      <dgm:spPr/>
      <dgm:t>
        <a:bodyPr/>
        <a:lstStyle/>
        <a:p>
          <a:r>
            <a:rPr lang="uk-UA" dirty="0" smtClean="0">
              <a:solidFill>
                <a:srgbClr val="00B050"/>
              </a:solidFill>
            </a:rPr>
            <a:t>3) індивідуальне дослідження</a:t>
          </a:r>
          <a:endParaRPr lang="ru-RU" dirty="0">
            <a:solidFill>
              <a:srgbClr val="00B050"/>
            </a:solidFill>
          </a:endParaRPr>
        </a:p>
      </dgm:t>
    </dgm:pt>
    <dgm:pt modelId="{7ED2E535-CF3B-4517-A3D1-E813F3F2439F}" type="parTrans" cxnId="{B9B48B90-FAAF-4D09-8589-52B6EDDC2131}">
      <dgm:prSet/>
      <dgm:spPr/>
      <dgm:t>
        <a:bodyPr/>
        <a:lstStyle/>
        <a:p>
          <a:endParaRPr lang="ru-RU"/>
        </a:p>
      </dgm:t>
    </dgm:pt>
    <dgm:pt modelId="{8D5FE671-02CF-4A52-9D41-5429F1F1FC87}" type="sibTrans" cxnId="{B9B48B90-FAAF-4D09-8589-52B6EDDC2131}">
      <dgm:prSet/>
      <dgm:spPr/>
      <dgm:t>
        <a:bodyPr/>
        <a:lstStyle/>
        <a:p>
          <a:endParaRPr lang="ru-RU"/>
        </a:p>
      </dgm:t>
    </dgm:pt>
    <dgm:pt modelId="{1EE4AA55-EFA3-4728-A1D1-15462C38FE3E}" type="pres">
      <dgm:prSet presAssocID="{AB1517C2-6A5C-4AA4-BF18-2CE2B71591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BD346436-F5A3-488E-9FED-A11E365D413E}" type="pres">
      <dgm:prSet presAssocID="{1DE69414-B674-43E9-A694-AAC74AF10BE2}" presName="hierRoot1" presStyleCnt="0">
        <dgm:presLayoutVars>
          <dgm:hierBranch val="init"/>
        </dgm:presLayoutVars>
      </dgm:prSet>
      <dgm:spPr/>
    </dgm:pt>
    <dgm:pt modelId="{A1BC1D2E-A2E8-449A-903D-92F5B81AD041}" type="pres">
      <dgm:prSet presAssocID="{1DE69414-B674-43E9-A694-AAC74AF10BE2}" presName="rootComposite1" presStyleCnt="0"/>
      <dgm:spPr/>
    </dgm:pt>
    <dgm:pt modelId="{3269ACBA-501F-443C-9C53-BD0EA4923868}" type="pres">
      <dgm:prSet presAssocID="{1DE69414-B674-43E9-A694-AAC74AF10BE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45401B-A686-44F7-9767-EFFB3FB354B4}" type="pres">
      <dgm:prSet presAssocID="{1DE69414-B674-43E9-A694-AAC74AF10BE2}" presName="rootConnector1" presStyleLbl="node1" presStyleIdx="0" presStyleCnt="0"/>
      <dgm:spPr/>
      <dgm:t>
        <a:bodyPr/>
        <a:lstStyle/>
        <a:p>
          <a:endParaRPr lang="uk-UA"/>
        </a:p>
      </dgm:t>
    </dgm:pt>
    <dgm:pt modelId="{8CD297B6-1332-4B8F-A311-749EAC2E04E3}" type="pres">
      <dgm:prSet presAssocID="{1DE69414-B674-43E9-A694-AAC74AF10BE2}" presName="hierChild2" presStyleCnt="0"/>
      <dgm:spPr/>
    </dgm:pt>
    <dgm:pt modelId="{30AC3022-68A1-4E88-961E-0749C4332C94}" type="pres">
      <dgm:prSet presAssocID="{71F59F80-C128-4F20-A182-AE7FE36E3DBB}" presName="Name37" presStyleLbl="parChTrans1D2" presStyleIdx="0" presStyleCnt="3"/>
      <dgm:spPr/>
      <dgm:t>
        <a:bodyPr/>
        <a:lstStyle/>
        <a:p>
          <a:endParaRPr lang="uk-UA"/>
        </a:p>
      </dgm:t>
    </dgm:pt>
    <dgm:pt modelId="{95C0C52B-26A8-4EFF-B031-4712588E627A}" type="pres">
      <dgm:prSet presAssocID="{A62F9746-0E9D-4EA3-A37A-7A937905899A}" presName="hierRoot2" presStyleCnt="0">
        <dgm:presLayoutVars>
          <dgm:hierBranch val="init"/>
        </dgm:presLayoutVars>
      </dgm:prSet>
      <dgm:spPr/>
    </dgm:pt>
    <dgm:pt modelId="{45B56A23-D9AE-4032-9F8D-6CEEE796B153}" type="pres">
      <dgm:prSet presAssocID="{A62F9746-0E9D-4EA3-A37A-7A937905899A}" presName="rootComposite" presStyleCnt="0"/>
      <dgm:spPr/>
    </dgm:pt>
    <dgm:pt modelId="{5A92E70F-3AEA-40E2-9242-76E7BD14ABA7}" type="pres">
      <dgm:prSet presAssocID="{A62F9746-0E9D-4EA3-A37A-7A937905899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BB8F31-EDE7-447A-B806-B049CB89083D}" type="pres">
      <dgm:prSet presAssocID="{A62F9746-0E9D-4EA3-A37A-7A937905899A}" presName="rootConnector" presStyleLbl="node2" presStyleIdx="0" presStyleCnt="3"/>
      <dgm:spPr/>
      <dgm:t>
        <a:bodyPr/>
        <a:lstStyle/>
        <a:p>
          <a:endParaRPr lang="uk-UA"/>
        </a:p>
      </dgm:t>
    </dgm:pt>
    <dgm:pt modelId="{9A89ADA4-7C6D-4C20-9DF8-A1CF9CCDB6DF}" type="pres">
      <dgm:prSet presAssocID="{A62F9746-0E9D-4EA3-A37A-7A937905899A}" presName="hierChild4" presStyleCnt="0"/>
      <dgm:spPr/>
    </dgm:pt>
    <dgm:pt modelId="{8EB82EC9-FAFE-49F4-97C7-1776408FEC56}" type="pres">
      <dgm:prSet presAssocID="{A62F9746-0E9D-4EA3-A37A-7A937905899A}" presName="hierChild5" presStyleCnt="0"/>
      <dgm:spPr/>
    </dgm:pt>
    <dgm:pt modelId="{8995098D-3F3D-483D-8A78-31854E4C927D}" type="pres">
      <dgm:prSet presAssocID="{9F8E421D-30BA-43F1-96AA-19AE1E64EB43}" presName="Name37" presStyleLbl="parChTrans1D2" presStyleIdx="1" presStyleCnt="3"/>
      <dgm:spPr/>
      <dgm:t>
        <a:bodyPr/>
        <a:lstStyle/>
        <a:p>
          <a:endParaRPr lang="uk-UA"/>
        </a:p>
      </dgm:t>
    </dgm:pt>
    <dgm:pt modelId="{941F4CEC-B81D-41C2-9A0B-51D4ED71D4E1}" type="pres">
      <dgm:prSet presAssocID="{63B912F9-E60A-48CE-8338-D7BC24695074}" presName="hierRoot2" presStyleCnt="0">
        <dgm:presLayoutVars>
          <dgm:hierBranch val="init"/>
        </dgm:presLayoutVars>
      </dgm:prSet>
      <dgm:spPr/>
    </dgm:pt>
    <dgm:pt modelId="{58DAD34F-647B-47CD-A1C5-58715DE80241}" type="pres">
      <dgm:prSet presAssocID="{63B912F9-E60A-48CE-8338-D7BC24695074}" presName="rootComposite" presStyleCnt="0"/>
      <dgm:spPr/>
    </dgm:pt>
    <dgm:pt modelId="{F59A03BC-E6F6-4E8D-A837-879998D74210}" type="pres">
      <dgm:prSet presAssocID="{63B912F9-E60A-48CE-8338-D7BC24695074}" presName="rootText" presStyleLbl="node2" presStyleIdx="1" presStyleCnt="3" custScaleX="1123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99F2FA6-8008-41E9-BA3E-FE3CA2757FC4}" type="pres">
      <dgm:prSet presAssocID="{63B912F9-E60A-48CE-8338-D7BC24695074}" presName="rootConnector" presStyleLbl="node2" presStyleIdx="1" presStyleCnt="3"/>
      <dgm:spPr/>
      <dgm:t>
        <a:bodyPr/>
        <a:lstStyle/>
        <a:p>
          <a:endParaRPr lang="uk-UA"/>
        </a:p>
      </dgm:t>
    </dgm:pt>
    <dgm:pt modelId="{CE1733FA-D0CE-4C26-8B7C-20333C908250}" type="pres">
      <dgm:prSet presAssocID="{63B912F9-E60A-48CE-8338-D7BC24695074}" presName="hierChild4" presStyleCnt="0"/>
      <dgm:spPr/>
    </dgm:pt>
    <dgm:pt modelId="{1E214FDB-3C05-43E2-81D2-B70FE5A8ACEB}" type="pres">
      <dgm:prSet presAssocID="{63B912F9-E60A-48CE-8338-D7BC24695074}" presName="hierChild5" presStyleCnt="0"/>
      <dgm:spPr/>
    </dgm:pt>
    <dgm:pt modelId="{D100ED2E-30CA-43BB-AFED-702CFAC38CD1}" type="pres">
      <dgm:prSet presAssocID="{7ED2E535-CF3B-4517-A3D1-E813F3F2439F}" presName="Name37" presStyleLbl="parChTrans1D2" presStyleIdx="2" presStyleCnt="3"/>
      <dgm:spPr/>
      <dgm:t>
        <a:bodyPr/>
        <a:lstStyle/>
        <a:p>
          <a:endParaRPr lang="uk-UA"/>
        </a:p>
      </dgm:t>
    </dgm:pt>
    <dgm:pt modelId="{6B75CCA9-8177-497B-955E-AC794ADFC731}" type="pres">
      <dgm:prSet presAssocID="{7F86875D-1D32-4289-ACDF-4E452CBCF3F2}" presName="hierRoot2" presStyleCnt="0">
        <dgm:presLayoutVars>
          <dgm:hierBranch val="init"/>
        </dgm:presLayoutVars>
      </dgm:prSet>
      <dgm:spPr/>
    </dgm:pt>
    <dgm:pt modelId="{2E67AC7F-F930-4815-8A9F-85E83662AA19}" type="pres">
      <dgm:prSet presAssocID="{7F86875D-1D32-4289-ACDF-4E452CBCF3F2}" presName="rootComposite" presStyleCnt="0"/>
      <dgm:spPr/>
    </dgm:pt>
    <dgm:pt modelId="{A5E7D319-5DE1-46FE-BE30-FBB213DBE8AC}" type="pres">
      <dgm:prSet presAssocID="{7F86875D-1D32-4289-ACDF-4E452CBCF3F2}" presName="rootText" presStyleLbl="node2" presStyleIdx="2" presStyleCnt="3" custScaleX="1112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D1066B-B6B8-48C8-8E11-7065E538861A}" type="pres">
      <dgm:prSet presAssocID="{7F86875D-1D32-4289-ACDF-4E452CBCF3F2}" presName="rootConnector" presStyleLbl="node2" presStyleIdx="2" presStyleCnt="3"/>
      <dgm:spPr/>
      <dgm:t>
        <a:bodyPr/>
        <a:lstStyle/>
        <a:p>
          <a:endParaRPr lang="uk-UA"/>
        </a:p>
      </dgm:t>
    </dgm:pt>
    <dgm:pt modelId="{910861F4-B32D-4854-9BFB-207A42A448B1}" type="pres">
      <dgm:prSet presAssocID="{7F86875D-1D32-4289-ACDF-4E452CBCF3F2}" presName="hierChild4" presStyleCnt="0"/>
      <dgm:spPr/>
    </dgm:pt>
    <dgm:pt modelId="{8869DC01-20BF-4C84-BCE4-21B0B537529A}" type="pres">
      <dgm:prSet presAssocID="{7F86875D-1D32-4289-ACDF-4E452CBCF3F2}" presName="hierChild5" presStyleCnt="0"/>
      <dgm:spPr/>
    </dgm:pt>
    <dgm:pt modelId="{95116E98-03EF-485E-B0AE-86B1C15F0E01}" type="pres">
      <dgm:prSet presAssocID="{1DE69414-B674-43E9-A694-AAC74AF10BE2}" presName="hierChild3" presStyleCnt="0"/>
      <dgm:spPr/>
    </dgm:pt>
  </dgm:ptLst>
  <dgm:cxnLst>
    <dgm:cxn modelId="{1D0CC2A4-0800-4F31-BB56-0EB7D4BF4823}" type="presOf" srcId="{63B912F9-E60A-48CE-8338-D7BC24695074}" destId="{B99F2FA6-8008-41E9-BA3E-FE3CA2757FC4}" srcOrd="1" destOrd="0" presId="urn:microsoft.com/office/officeart/2005/8/layout/orgChart1"/>
    <dgm:cxn modelId="{F0221580-DEEF-4E86-AA68-DFFE1AAA07F7}" type="presOf" srcId="{1DE69414-B674-43E9-A694-AAC74AF10BE2}" destId="{4D45401B-A686-44F7-9767-EFFB3FB354B4}" srcOrd="1" destOrd="0" presId="urn:microsoft.com/office/officeart/2005/8/layout/orgChart1"/>
    <dgm:cxn modelId="{103127A1-E9FC-424B-B475-11E39EF8EDB7}" type="presOf" srcId="{7ED2E535-CF3B-4517-A3D1-E813F3F2439F}" destId="{D100ED2E-30CA-43BB-AFED-702CFAC38CD1}" srcOrd="0" destOrd="0" presId="urn:microsoft.com/office/officeart/2005/8/layout/orgChart1"/>
    <dgm:cxn modelId="{76FB1F5A-0AC9-443C-91D6-050F4E2063BF}" type="presOf" srcId="{1DE69414-B674-43E9-A694-AAC74AF10BE2}" destId="{3269ACBA-501F-443C-9C53-BD0EA4923868}" srcOrd="0" destOrd="0" presId="urn:microsoft.com/office/officeart/2005/8/layout/orgChart1"/>
    <dgm:cxn modelId="{5998B900-2A5A-418C-A8FA-4CC9DA423F63}" type="presOf" srcId="{A62F9746-0E9D-4EA3-A37A-7A937905899A}" destId="{EDBB8F31-EDE7-447A-B806-B049CB89083D}" srcOrd="1" destOrd="0" presId="urn:microsoft.com/office/officeart/2005/8/layout/orgChart1"/>
    <dgm:cxn modelId="{C22FA658-84CA-45B3-BC23-5CFF2FFBB30D}" type="presOf" srcId="{A62F9746-0E9D-4EA3-A37A-7A937905899A}" destId="{5A92E70F-3AEA-40E2-9242-76E7BD14ABA7}" srcOrd="0" destOrd="0" presId="urn:microsoft.com/office/officeart/2005/8/layout/orgChart1"/>
    <dgm:cxn modelId="{4116BE1A-E95E-4743-BAC5-224AFD4BA1BD}" type="presOf" srcId="{AB1517C2-6A5C-4AA4-BF18-2CE2B715915D}" destId="{1EE4AA55-EFA3-4728-A1D1-15462C38FE3E}" srcOrd="0" destOrd="0" presId="urn:microsoft.com/office/officeart/2005/8/layout/orgChart1"/>
    <dgm:cxn modelId="{3425580B-80E8-4F79-8FFC-63931E52916C}" srcId="{1DE69414-B674-43E9-A694-AAC74AF10BE2}" destId="{A62F9746-0E9D-4EA3-A37A-7A937905899A}" srcOrd="0" destOrd="0" parTransId="{71F59F80-C128-4F20-A182-AE7FE36E3DBB}" sibTransId="{6DF8AB36-C37C-4014-97C5-2E0513086379}"/>
    <dgm:cxn modelId="{BF7FA058-6616-43F2-81E0-85A83ED9CEC7}" type="presOf" srcId="{9F8E421D-30BA-43F1-96AA-19AE1E64EB43}" destId="{8995098D-3F3D-483D-8A78-31854E4C927D}" srcOrd="0" destOrd="0" presId="urn:microsoft.com/office/officeart/2005/8/layout/orgChart1"/>
    <dgm:cxn modelId="{AEE38631-793E-42F0-AC41-4BF97214C9F6}" type="presOf" srcId="{63B912F9-E60A-48CE-8338-D7BC24695074}" destId="{F59A03BC-E6F6-4E8D-A837-879998D74210}" srcOrd="0" destOrd="0" presId="urn:microsoft.com/office/officeart/2005/8/layout/orgChart1"/>
    <dgm:cxn modelId="{2BF54ED2-5CAB-43E7-9D05-75B02A3DF940}" type="presOf" srcId="{7F86875D-1D32-4289-ACDF-4E452CBCF3F2}" destId="{A5E7D319-5DE1-46FE-BE30-FBB213DBE8AC}" srcOrd="0" destOrd="0" presId="urn:microsoft.com/office/officeart/2005/8/layout/orgChart1"/>
    <dgm:cxn modelId="{C65274E6-1738-49E2-8D93-66E5A29BB80F}" srcId="{AB1517C2-6A5C-4AA4-BF18-2CE2B715915D}" destId="{1DE69414-B674-43E9-A694-AAC74AF10BE2}" srcOrd="0" destOrd="0" parTransId="{6A951008-42A3-4495-8E2C-9837DD6C6037}" sibTransId="{444178BF-AB01-4548-9FFB-46BBBB09A727}"/>
    <dgm:cxn modelId="{2FAD4B7C-B0E6-4CB8-A372-C581A5E7FBD8}" type="presOf" srcId="{71F59F80-C128-4F20-A182-AE7FE36E3DBB}" destId="{30AC3022-68A1-4E88-961E-0749C4332C94}" srcOrd="0" destOrd="0" presId="urn:microsoft.com/office/officeart/2005/8/layout/orgChart1"/>
    <dgm:cxn modelId="{D09F137C-AE61-4AF1-9ABB-9F38589427DE}" srcId="{1DE69414-B674-43E9-A694-AAC74AF10BE2}" destId="{63B912F9-E60A-48CE-8338-D7BC24695074}" srcOrd="1" destOrd="0" parTransId="{9F8E421D-30BA-43F1-96AA-19AE1E64EB43}" sibTransId="{503CE476-DC99-463E-B332-0FBF90DAB891}"/>
    <dgm:cxn modelId="{B9B48B90-FAAF-4D09-8589-52B6EDDC2131}" srcId="{1DE69414-B674-43E9-A694-AAC74AF10BE2}" destId="{7F86875D-1D32-4289-ACDF-4E452CBCF3F2}" srcOrd="2" destOrd="0" parTransId="{7ED2E535-CF3B-4517-A3D1-E813F3F2439F}" sibTransId="{8D5FE671-02CF-4A52-9D41-5429F1F1FC87}"/>
    <dgm:cxn modelId="{0ED28740-21FB-449F-9D11-0F6B3C20D663}" type="presOf" srcId="{7F86875D-1D32-4289-ACDF-4E452CBCF3F2}" destId="{84D1066B-B6B8-48C8-8E11-7065E538861A}" srcOrd="1" destOrd="0" presId="urn:microsoft.com/office/officeart/2005/8/layout/orgChart1"/>
    <dgm:cxn modelId="{284CFAF1-0DE4-44C9-AA93-3A13DEEB25C5}" type="presParOf" srcId="{1EE4AA55-EFA3-4728-A1D1-15462C38FE3E}" destId="{BD346436-F5A3-488E-9FED-A11E365D413E}" srcOrd="0" destOrd="0" presId="urn:microsoft.com/office/officeart/2005/8/layout/orgChart1"/>
    <dgm:cxn modelId="{4ED521E6-BB1C-4DCE-A5F9-64110531D913}" type="presParOf" srcId="{BD346436-F5A3-488E-9FED-A11E365D413E}" destId="{A1BC1D2E-A2E8-449A-903D-92F5B81AD041}" srcOrd="0" destOrd="0" presId="urn:microsoft.com/office/officeart/2005/8/layout/orgChart1"/>
    <dgm:cxn modelId="{7036133D-B3F6-4878-8888-E534243028FC}" type="presParOf" srcId="{A1BC1D2E-A2E8-449A-903D-92F5B81AD041}" destId="{3269ACBA-501F-443C-9C53-BD0EA4923868}" srcOrd="0" destOrd="0" presId="urn:microsoft.com/office/officeart/2005/8/layout/orgChart1"/>
    <dgm:cxn modelId="{CC399CB0-D605-4AE9-81A2-62B35D451F20}" type="presParOf" srcId="{A1BC1D2E-A2E8-449A-903D-92F5B81AD041}" destId="{4D45401B-A686-44F7-9767-EFFB3FB354B4}" srcOrd="1" destOrd="0" presId="urn:microsoft.com/office/officeart/2005/8/layout/orgChart1"/>
    <dgm:cxn modelId="{52417518-8795-4B66-B9DB-DB9E1EC538B5}" type="presParOf" srcId="{BD346436-F5A3-488E-9FED-A11E365D413E}" destId="{8CD297B6-1332-4B8F-A311-749EAC2E04E3}" srcOrd="1" destOrd="0" presId="urn:microsoft.com/office/officeart/2005/8/layout/orgChart1"/>
    <dgm:cxn modelId="{E502E718-A4E1-43CF-8D79-077E2D94A3C3}" type="presParOf" srcId="{8CD297B6-1332-4B8F-A311-749EAC2E04E3}" destId="{30AC3022-68A1-4E88-961E-0749C4332C94}" srcOrd="0" destOrd="0" presId="urn:microsoft.com/office/officeart/2005/8/layout/orgChart1"/>
    <dgm:cxn modelId="{F249B4E3-4A00-4119-A6E7-9D916C2DBF30}" type="presParOf" srcId="{8CD297B6-1332-4B8F-A311-749EAC2E04E3}" destId="{95C0C52B-26A8-4EFF-B031-4712588E627A}" srcOrd="1" destOrd="0" presId="urn:microsoft.com/office/officeart/2005/8/layout/orgChart1"/>
    <dgm:cxn modelId="{E23A5428-9F4A-4FF4-AA23-D4F5EC43DF86}" type="presParOf" srcId="{95C0C52B-26A8-4EFF-B031-4712588E627A}" destId="{45B56A23-D9AE-4032-9F8D-6CEEE796B153}" srcOrd="0" destOrd="0" presId="urn:microsoft.com/office/officeart/2005/8/layout/orgChart1"/>
    <dgm:cxn modelId="{B7E8F85F-1696-4A1B-AAFC-EF51CE28415B}" type="presParOf" srcId="{45B56A23-D9AE-4032-9F8D-6CEEE796B153}" destId="{5A92E70F-3AEA-40E2-9242-76E7BD14ABA7}" srcOrd="0" destOrd="0" presId="urn:microsoft.com/office/officeart/2005/8/layout/orgChart1"/>
    <dgm:cxn modelId="{A7365AB2-0891-4A3C-93DD-5B5080ABD8DD}" type="presParOf" srcId="{45B56A23-D9AE-4032-9F8D-6CEEE796B153}" destId="{EDBB8F31-EDE7-447A-B806-B049CB89083D}" srcOrd="1" destOrd="0" presId="urn:microsoft.com/office/officeart/2005/8/layout/orgChart1"/>
    <dgm:cxn modelId="{9E241E05-3BD4-45A8-85A4-11350BF072ED}" type="presParOf" srcId="{95C0C52B-26A8-4EFF-B031-4712588E627A}" destId="{9A89ADA4-7C6D-4C20-9DF8-A1CF9CCDB6DF}" srcOrd="1" destOrd="0" presId="urn:microsoft.com/office/officeart/2005/8/layout/orgChart1"/>
    <dgm:cxn modelId="{94ED40DC-DD5D-491E-B01C-6290DF84269E}" type="presParOf" srcId="{95C0C52B-26A8-4EFF-B031-4712588E627A}" destId="{8EB82EC9-FAFE-49F4-97C7-1776408FEC56}" srcOrd="2" destOrd="0" presId="urn:microsoft.com/office/officeart/2005/8/layout/orgChart1"/>
    <dgm:cxn modelId="{D5C868DF-C9A6-489A-990C-65E5558D4892}" type="presParOf" srcId="{8CD297B6-1332-4B8F-A311-749EAC2E04E3}" destId="{8995098D-3F3D-483D-8A78-31854E4C927D}" srcOrd="2" destOrd="0" presId="urn:microsoft.com/office/officeart/2005/8/layout/orgChart1"/>
    <dgm:cxn modelId="{6743E8D9-9D3A-4BD0-AD0C-22CDCBB935F9}" type="presParOf" srcId="{8CD297B6-1332-4B8F-A311-749EAC2E04E3}" destId="{941F4CEC-B81D-41C2-9A0B-51D4ED71D4E1}" srcOrd="3" destOrd="0" presId="urn:microsoft.com/office/officeart/2005/8/layout/orgChart1"/>
    <dgm:cxn modelId="{A7380CD8-3F7A-4AB8-A70C-4A0075EFBAD7}" type="presParOf" srcId="{941F4CEC-B81D-41C2-9A0B-51D4ED71D4E1}" destId="{58DAD34F-647B-47CD-A1C5-58715DE80241}" srcOrd="0" destOrd="0" presId="urn:microsoft.com/office/officeart/2005/8/layout/orgChart1"/>
    <dgm:cxn modelId="{2722D354-DA20-44AA-8C65-CF68435931CD}" type="presParOf" srcId="{58DAD34F-647B-47CD-A1C5-58715DE80241}" destId="{F59A03BC-E6F6-4E8D-A837-879998D74210}" srcOrd="0" destOrd="0" presId="urn:microsoft.com/office/officeart/2005/8/layout/orgChart1"/>
    <dgm:cxn modelId="{6BA261A0-DA7D-4B3D-9430-4BA7A5C9A225}" type="presParOf" srcId="{58DAD34F-647B-47CD-A1C5-58715DE80241}" destId="{B99F2FA6-8008-41E9-BA3E-FE3CA2757FC4}" srcOrd="1" destOrd="0" presId="urn:microsoft.com/office/officeart/2005/8/layout/orgChart1"/>
    <dgm:cxn modelId="{4998FD37-BAC5-4A4F-ABA2-B098775B0618}" type="presParOf" srcId="{941F4CEC-B81D-41C2-9A0B-51D4ED71D4E1}" destId="{CE1733FA-D0CE-4C26-8B7C-20333C908250}" srcOrd="1" destOrd="0" presId="urn:microsoft.com/office/officeart/2005/8/layout/orgChart1"/>
    <dgm:cxn modelId="{F81B016E-0B1F-4D74-A2D4-571C8B71EF62}" type="presParOf" srcId="{941F4CEC-B81D-41C2-9A0B-51D4ED71D4E1}" destId="{1E214FDB-3C05-43E2-81D2-B70FE5A8ACEB}" srcOrd="2" destOrd="0" presId="urn:microsoft.com/office/officeart/2005/8/layout/orgChart1"/>
    <dgm:cxn modelId="{E7991B22-5408-4880-8485-E05E409C6325}" type="presParOf" srcId="{8CD297B6-1332-4B8F-A311-749EAC2E04E3}" destId="{D100ED2E-30CA-43BB-AFED-702CFAC38CD1}" srcOrd="4" destOrd="0" presId="urn:microsoft.com/office/officeart/2005/8/layout/orgChart1"/>
    <dgm:cxn modelId="{0CBDCC88-140D-43EB-BEA9-2A2264BC0492}" type="presParOf" srcId="{8CD297B6-1332-4B8F-A311-749EAC2E04E3}" destId="{6B75CCA9-8177-497B-955E-AC794ADFC731}" srcOrd="5" destOrd="0" presId="urn:microsoft.com/office/officeart/2005/8/layout/orgChart1"/>
    <dgm:cxn modelId="{085D9F14-FE4B-4994-9220-15B1DD321EE3}" type="presParOf" srcId="{6B75CCA9-8177-497B-955E-AC794ADFC731}" destId="{2E67AC7F-F930-4815-8A9F-85E83662AA19}" srcOrd="0" destOrd="0" presId="urn:microsoft.com/office/officeart/2005/8/layout/orgChart1"/>
    <dgm:cxn modelId="{5E678AD2-A847-4904-A2E2-2064D8E65E27}" type="presParOf" srcId="{2E67AC7F-F930-4815-8A9F-85E83662AA19}" destId="{A5E7D319-5DE1-46FE-BE30-FBB213DBE8AC}" srcOrd="0" destOrd="0" presId="urn:microsoft.com/office/officeart/2005/8/layout/orgChart1"/>
    <dgm:cxn modelId="{5012E25F-BFDD-4D50-B116-AEA7CCD8CAB4}" type="presParOf" srcId="{2E67AC7F-F930-4815-8A9F-85E83662AA19}" destId="{84D1066B-B6B8-48C8-8E11-7065E538861A}" srcOrd="1" destOrd="0" presId="urn:microsoft.com/office/officeart/2005/8/layout/orgChart1"/>
    <dgm:cxn modelId="{D27EE22A-3D5A-4F53-9A5A-EBFB847B7EB3}" type="presParOf" srcId="{6B75CCA9-8177-497B-955E-AC794ADFC731}" destId="{910861F4-B32D-4854-9BFB-207A42A448B1}" srcOrd="1" destOrd="0" presId="urn:microsoft.com/office/officeart/2005/8/layout/orgChart1"/>
    <dgm:cxn modelId="{270EC172-30D8-440D-BCFD-D16E9B37ACFA}" type="presParOf" srcId="{6B75CCA9-8177-497B-955E-AC794ADFC731}" destId="{8869DC01-20BF-4C84-BCE4-21B0B537529A}" srcOrd="2" destOrd="0" presId="urn:microsoft.com/office/officeart/2005/8/layout/orgChart1"/>
    <dgm:cxn modelId="{470BFB2E-8FE9-4B2A-A74D-0698E32336B4}" type="presParOf" srcId="{BD346436-F5A3-488E-9FED-A11E365D413E}" destId="{95116E98-03EF-485E-B0AE-86B1C15F0E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FE80B3E-2BF7-449C-829C-B14EB654EC96}" type="doc">
      <dgm:prSet loTypeId="urn:microsoft.com/office/officeart/2008/layout/RadialCluster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726CD93-8963-4073-9637-9F337903AA4F}">
      <dgm:prSet phldrT="[Текст]"/>
      <dgm:spPr/>
      <dgm:t>
        <a:bodyPr/>
        <a:lstStyle/>
        <a:p>
          <a:r>
            <a:rPr lang="uk-UA" b="1" dirty="0" smtClean="0"/>
            <a:t>У діагностуванні криз виділяють два етапи</a:t>
          </a:r>
          <a:endParaRPr lang="ru-RU" b="1" dirty="0"/>
        </a:p>
      </dgm:t>
    </dgm:pt>
    <dgm:pt modelId="{2533E2B3-871A-4EA1-94A4-33B2FB6EA801}" type="parTrans" cxnId="{CC9C185C-EDFD-404A-93D4-7DA8FC95AEA4}">
      <dgm:prSet/>
      <dgm:spPr/>
      <dgm:t>
        <a:bodyPr/>
        <a:lstStyle/>
        <a:p>
          <a:endParaRPr lang="ru-RU"/>
        </a:p>
      </dgm:t>
    </dgm:pt>
    <dgm:pt modelId="{BDD73B89-6B99-446C-B12A-FC74AC6F5ADC}" type="sibTrans" cxnId="{CC9C185C-EDFD-404A-93D4-7DA8FC95AEA4}">
      <dgm:prSet/>
      <dgm:spPr/>
      <dgm:t>
        <a:bodyPr/>
        <a:lstStyle/>
        <a:p>
          <a:endParaRPr lang="ru-RU"/>
        </a:p>
      </dgm:t>
    </dgm:pt>
    <dgm:pt modelId="{B90CEA38-BE84-4648-84A6-814E3F133F3E}">
      <dgm:prSet phldrT="[Текст]"/>
      <dgm:spPr/>
      <dgm:t>
        <a:bodyPr/>
        <a:lstStyle/>
        <a:p>
          <a:r>
            <a:rPr lang="uk-UA" dirty="0" smtClean="0"/>
            <a:t>1) установлення належності об’єкта до певного класу або групи об’єктів</a:t>
          </a:r>
          <a:endParaRPr lang="ru-RU" dirty="0"/>
        </a:p>
      </dgm:t>
    </dgm:pt>
    <dgm:pt modelId="{2446058D-EC15-411F-8A7B-D139F188F13B}" type="parTrans" cxnId="{4FC8642A-356F-45EC-A1C7-CC8FB01EC80D}">
      <dgm:prSet/>
      <dgm:spPr/>
      <dgm:t>
        <a:bodyPr/>
        <a:lstStyle/>
        <a:p>
          <a:endParaRPr lang="ru-RU"/>
        </a:p>
      </dgm:t>
    </dgm:pt>
    <dgm:pt modelId="{E6B37DDE-BF47-4840-BAED-6E1C24F3A525}" type="sibTrans" cxnId="{4FC8642A-356F-45EC-A1C7-CC8FB01EC80D}">
      <dgm:prSet/>
      <dgm:spPr/>
      <dgm:t>
        <a:bodyPr/>
        <a:lstStyle/>
        <a:p>
          <a:endParaRPr lang="ru-RU"/>
        </a:p>
      </dgm:t>
    </dgm:pt>
    <dgm:pt modelId="{4F26FBFF-422E-486B-AE50-FCF39A0525C2}">
      <dgm:prSet phldrT="[Текст]"/>
      <dgm:spPr/>
      <dgm:t>
        <a:bodyPr/>
        <a:lstStyle/>
        <a:p>
          <a:r>
            <a:rPr lang="uk-UA" dirty="0" smtClean="0"/>
            <a:t>2) виявлення відмінностей об’єкта, що діагностується, від об’єктів свого класу шляхом порівняння його фактичних параметрів з базовими</a:t>
          </a:r>
          <a:endParaRPr lang="ru-RU" dirty="0"/>
        </a:p>
      </dgm:t>
    </dgm:pt>
    <dgm:pt modelId="{F95DD01E-3C0A-405B-8679-F0683108E9A9}" type="parTrans" cxnId="{77EE2DFA-1822-45AF-A01C-2FA9B78BBD25}">
      <dgm:prSet/>
      <dgm:spPr/>
      <dgm:t>
        <a:bodyPr/>
        <a:lstStyle/>
        <a:p>
          <a:endParaRPr lang="ru-RU"/>
        </a:p>
      </dgm:t>
    </dgm:pt>
    <dgm:pt modelId="{5C65DFF0-A0F3-4CAF-A143-E528C30CC6FB}" type="sibTrans" cxnId="{77EE2DFA-1822-45AF-A01C-2FA9B78BBD25}">
      <dgm:prSet/>
      <dgm:spPr/>
      <dgm:t>
        <a:bodyPr/>
        <a:lstStyle/>
        <a:p>
          <a:endParaRPr lang="ru-RU"/>
        </a:p>
      </dgm:t>
    </dgm:pt>
    <dgm:pt modelId="{68ACEC53-4F48-4628-8856-2ADCAB88DD31}" type="pres">
      <dgm:prSet presAssocID="{8FE80B3E-2BF7-449C-829C-B14EB654EC9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0DEF4D13-DEAA-4D75-B51F-6B435CACCA04}" type="pres">
      <dgm:prSet presAssocID="{E726CD93-8963-4073-9637-9F337903AA4F}" presName="singleCycle" presStyleCnt="0"/>
      <dgm:spPr/>
    </dgm:pt>
    <dgm:pt modelId="{D5B192D8-1067-4F3A-909C-CE589FA17DE7}" type="pres">
      <dgm:prSet presAssocID="{E726CD93-8963-4073-9637-9F337903AA4F}" presName="singleCenter" presStyleLbl="node1" presStyleIdx="0" presStyleCnt="3" custScaleX="280602" custLinFactNeighborX="-68754" custLinFactNeighborY="-23675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2417A240-6957-4DFF-80CE-6DF37597C432}" type="pres">
      <dgm:prSet presAssocID="{2446058D-EC15-411F-8A7B-D139F188F13B}" presName="Name56" presStyleLbl="parChTrans1D2" presStyleIdx="0" presStyleCnt="2"/>
      <dgm:spPr/>
      <dgm:t>
        <a:bodyPr/>
        <a:lstStyle/>
        <a:p>
          <a:endParaRPr lang="uk-UA"/>
        </a:p>
      </dgm:t>
    </dgm:pt>
    <dgm:pt modelId="{16DB7408-11A5-46FC-A165-1BDBAD1F4015}" type="pres">
      <dgm:prSet presAssocID="{B90CEA38-BE84-4648-84A6-814E3F133F3E}" presName="text0" presStyleLbl="node1" presStyleIdx="1" presStyleCnt="3" custScaleX="389246" custScaleY="182389" custRadScaleRad="163193" custRadScaleInc="75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9F2E56-744A-4F79-9062-C37347795A64}" type="pres">
      <dgm:prSet presAssocID="{F95DD01E-3C0A-405B-8679-F0683108E9A9}" presName="Name56" presStyleLbl="parChTrans1D2" presStyleIdx="1" presStyleCnt="2"/>
      <dgm:spPr/>
      <dgm:t>
        <a:bodyPr/>
        <a:lstStyle/>
        <a:p>
          <a:endParaRPr lang="uk-UA"/>
        </a:p>
      </dgm:t>
    </dgm:pt>
    <dgm:pt modelId="{1F5A408D-7437-46E5-88AE-46F31A25B1AF}" type="pres">
      <dgm:prSet presAssocID="{4F26FBFF-422E-486B-AE50-FCF39A0525C2}" presName="text0" presStyleLbl="node1" presStyleIdx="2" presStyleCnt="3" custScaleX="586016" custScaleY="184660" custRadScaleRad="116536" custRadScaleInc="-652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DE6609-0264-4463-9A3B-B7FFF0FB37BD}" type="presOf" srcId="{B90CEA38-BE84-4648-84A6-814E3F133F3E}" destId="{16DB7408-11A5-46FC-A165-1BDBAD1F4015}" srcOrd="0" destOrd="0" presId="urn:microsoft.com/office/officeart/2008/layout/RadialCluster"/>
    <dgm:cxn modelId="{77EE2DFA-1822-45AF-A01C-2FA9B78BBD25}" srcId="{E726CD93-8963-4073-9637-9F337903AA4F}" destId="{4F26FBFF-422E-486B-AE50-FCF39A0525C2}" srcOrd="1" destOrd="0" parTransId="{F95DD01E-3C0A-405B-8679-F0683108E9A9}" sibTransId="{5C65DFF0-A0F3-4CAF-A143-E528C30CC6FB}"/>
    <dgm:cxn modelId="{4FC8642A-356F-45EC-A1C7-CC8FB01EC80D}" srcId="{E726CD93-8963-4073-9637-9F337903AA4F}" destId="{B90CEA38-BE84-4648-84A6-814E3F133F3E}" srcOrd="0" destOrd="0" parTransId="{2446058D-EC15-411F-8A7B-D139F188F13B}" sibTransId="{E6B37DDE-BF47-4840-BAED-6E1C24F3A525}"/>
    <dgm:cxn modelId="{651102B4-A87A-446D-95E4-5B91BC11E628}" type="presOf" srcId="{E726CD93-8963-4073-9637-9F337903AA4F}" destId="{D5B192D8-1067-4F3A-909C-CE589FA17DE7}" srcOrd="0" destOrd="0" presId="urn:microsoft.com/office/officeart/2008/layout/RadialCluster"/>
    <dgm:cxn modelId="{CC9C185C-EDFD-404A-93D4-7DA8FC95AEA4}" srcId="{8FE80B3E-2BF7-449C-829C-B14EB654EC96}" destId="{E726CD93-8963-4073-9637-9F337903AA4F}" srcOrd="0" destOrd="0" parTransId="{2533E2B3-871A-4EA1-94A4-33B2FB6EA801}" sibTransId="{BDD73B89-6B99-446C-B12A-FC74AC6F5ADC}"/>
    <dgm:cxn modelId="{D5463E6F-4985-422E-B9D1-5C429C0A11A7}" type="presOf" srcId="{F95DD01E-3C0A-405B-8679-F0683108E9A9}" destId="{659F2E56-744A-4F79-9062-C37347795A64}" srcOrd="0" destOrd="0" presId="urn:microsoft.com/office/officeart/2008/layout/RadialCluster"/>
    <dgm:cxn modelId="{36520BBC-8B45-46EA-B7DA-6B5531E00006}" type="presOf" srcId="{8FE80B3E-2BF7-449C-829C-B14EB654EC96}" destId="{68ACEC53-4F48-4628-8856-2ADCAB88DD31}" srcOrd="0" destOrd="0" presId="urn:microsoft.com/office/officeart/2008/layout/RadialCluster"/>
    <dgm:cxn modelId="{224230FE-8849-4506-B095-E1871045AA9F}" type="presOf" srcId="{4F26FBFF-422E-486B-AE50-FCF39A0525C2}" destId="{1F5A408D-7437-46E5-88AE-46F31A25B1AF}" srcOrd="0" destOrd="0" presId="urn:microsoft.com/office/officeart/2008/layout/RadialCluster"/>
    <dgm:cxn modelId="{5A5B9008-EF79-4D0F-9AFB-BF81FE774AD4}" type="presOf" srcId="{2446058D-EC15-411F-8A7B-D139F188F13B}" destId="{2417A240-6957-4DFF-80CE-6DF37597C432}" srcOrd="0" destOrd="0" presId="urn:microsoft.com/office/officeart/2008/layout/RadialCluster"/>
    <dgm:cxn modelId="{07D1A6C7-1965-49D3-9AE2-306325E9A543}" type="presParOf" srcId="{68ACEC53-4F48-4628-8856-2ADCAB88DD31}" destId="{0DEF4D13-DEAA-4D75-B51F-6B435CACCA04}" srcOrd="0" destOrd="0" presId="urn:microsoft.com/office/officeart/2008/layout/RadialCluster"/>
    <dgm:cxn modelId="{7F0109F4-7A69-4830-A811-EF019C091FEF}" type="presParOf" srcId="{0DEF4D13-DEAA-4D75-B51F-6B435CACCA04}" destId="{D5B192D8-1067-4F3A-909C-CE589FA17DE7}" srcOrd="0" destOrd="0" presId="urn:microsoft.com/office/officeart/2008/layout/RadialCluster"/>
    <dgm:cxn modelId="{EAA7D97F-FB85-4405-8314-7C6EAC684F1F}" type="presParOf" srcId="{0DEF4D13-DEAA-4D75-B51F-6B435CACCA04}" destId="{2417A240-6957-4DFF-80CE-6DF37597C432}" srcOrd="1" destOrd="0" presId="urn:microsoft.com/office/officeart/2008/layout/RadialCluster"/>
    <dgm:cxn modelId="{BA695B34-E5C9-4058-82B0-6353FB516A03}" type="presParOf" srcId="{0DEF4D13-DEAA-4D75-B51F-6B435CACCA04}" destId="{16DB7408-11A5-46FC-A165-1BDBAD1F4015}" srcOrd="2" destOrd="0" presId="urn:microsoft.com/office/officeart/2008/layout/RadialCluster"/>
    <dgm:cxn modelId="{444BC099-8E0A-4DD8-9615-DF67322C0A70}" type="presParOf" srcId="{0DEF4D13-DEAA-4D75-B51F-6B435CACCA04}" destId="{659F2E56-744A-4F79-9062-C37347795A64}" srcOrd="3" destOrd="0" presId="urn:microsoft.com/office/officeart/2008/layout/RadialCluster"/>
    <dgm:cxn modelId="{8BBDF028-7BD2-4CDF-B595-BEEA2DDF128E}" type="presParOf" srcId="{0DEF4D13-DEAA-4D75-B51F-6B435CACCA04}" destId="{1F5A408D-7437-46E5-88AE-46F31A25B1AF}" srcOrd="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CB29E68-894B-446B-9547-870F718AAF1B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1CC1D09-C77C-4AB1-ABBC-1E8E70442FB4}">
      <dgm:prSet phldrT="[Текст]"/>
      <dgm:spPr/>
      <dgm:t>
        <a:bodyPr/>
        <a:lstStyle/>
        <a:p>
          <a:r>
            <a:rPr lang="ru-RU" dirty="0" smtClean="0"/>
            <a:t>1 </a:t>
          </a:r>
          <a:r>
            <a:rPr lang="ru-RU" dirty="0" err="1" smtClean="0"/>
            <a:t>етап</a:t>
          </a:r>
          <a:r>
            <a:rPr lang="ru-RU" dirty="0" smtClean="0"/>
            <a:t>. </a:t>
          </a:r>
          <a:r>
            <a:rPr lang="ru-RU" dirty="0" err="1" smtClean="0"/>
            <a:t>Створення</a:t>
          </a:r>
          <a:r>
            <a:rPr lang="ru-RU" dirty="0" smtClean="0"/>
            <a:t> </a:t>
          </a:r>
          <a:r>
            <a:rPr lang="ru-RU" dirty="0" err="1" smtClean="0"/>
            <a:t>інформаційної</a:t>
          </a:r>
          <a:r>
            <a:rPr lang="ru-RU" dirty="0" smtClean="0"/>
            <a:t> </a:t>
          </a:r>
          <a:r>
            <a:rPr lang="ru-RU" dirty="0" err="1" smtClean="0"/>
            <a:t>бази</a:t>
          </a:r>
          <a:r>
            <a:rPr lang="ru-RU" dirty="0" smtClean="0"/>
            <a:t> </a:t>
          </a:r>
          <a:r>
            <a:rPr lang="ru-RU" dirty="0" err="1" smtClean="0"/>
            <a:t>дослідження</a:t>
          </a:r>
          <a:r>
            <a:rPr lang="ru-RU" dirty="0" smtClean="0"/>
            <a:t>.</a:t>
          </a:r>
          <a:endParaRPr lang="ru-RU" dirty="0"/>
        </a:p>
      </dgm:t>
    </dgm:pt>
    <dgm:pt modelId="{5FD9BA62-2EDE-4C5B-B1A6-CCAF529F4AB7}" type="parTrans" cxnId="{EBFE41AC-8C42-4351-ABFE-9558AD8BBAF3}">
      <dgm:prSet/>
      <dgm:spPr/>
      <dgm:t>
        <a:bodyPr/>
        <a:lstStyle/>
        <a:p>
          <a:endParaRPr lang="ru-RU"/>
        </a:p>
      </dgm:t>
    </dgm:pt>
    <dgm:pt modelId="{8057EA15-EEBB-402D-A664-1B650BD15680}" type="sibTrans" cxnId="{EBFE41AC-8C42-4351-ABFE-9558AD8BBAF3}">
      <dgm:prSet/>
      <dgm:spPr/>
      <dgm:t>
        <a:bodyPr/>
        <a:lstStyle/>
        <a:p>
          <a:endParaRPr lang="ru-RU"/>
        </a:p>
      </dgm:t>
    </dgm:pt>
    <dgm:pt modelId="{35EF67B6-BC6C-4028-992F-1A6F771CFA82}">
      <dgm:prSet phldrT="[Текст]"/>
      <dgm:spPr/>
      <dgm:t>
        <a:bodyPr/>
        <a:lstStyle/>
        <a:p>
          <a:r>
            <a:rPr lang="ru-RU" dirty="0" smtClean="0"/>
            <a:t>2 </a:t>
          </a:r>
          <a:r>
            <a:rPr lang="ru-RU" dirty="0" err="1" smtClean="0"/>
            <a:t>етап</a:t>
          </a:r>
          <a:r>
            <a:rPr lang="ru-RU" dirty="0" smtClean="0"/>
            <a:t>. </a:t>
          </a:r>
          <a:r>
            <a:rPr lang="ru-RU" dirty="0" err="1" smtClean="0"/>
            <a:t>Експрес-діагностика</a:t>
          </a:r>
          <a:r>
            <a:rPr lang="ru-RU" dirty="0" smtClean="0"/>
            <a:t> </a:t>
          </a:r>
          <a:r>
            <a:rPr lang="ru-RU" dirty="0" err="1" smtClean="0"/>
            <a:t>кризового</a:t>
          </a:r>
          <a:r>
            <a:rPr lang="ru-RU" dirty="0" smtClean="0"/>
            <a:t> стану та </a:t>
          </a:r>
          <a:r>
            <a:rPr lang="ru-RU" dirty="0" err="1" smtClean="0"/>
            <a:t>загрози</a:t>
          </a:r>
          <a:r>
            <a:rPr lang="ru-RU" dirty="0" smtClean="0"/>
            <a:t> </a:t>
          </a:r>
          <a:r>
            <a:rPr lang="ru-RU" dirty="0" err="1" smtClean="0"/>
            <a:t>банкрутства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.</a:t>
          </a:r>
          <a:endParaRPr lang="ru-RU" dirty="0"/>
        </a:p>
      </dgm:t>
    </dgm:pt>
    <dgm:pt modelId="{899493A1-1DC8-42B7-BA01-1FB6D8DDAEEA}" type="parTrans" cxnId="{3B05C12E-95F0-451A-BCD9-D519CB9EB4F0}">
      <dgm:prSet/>
      <dgm:spPr/>
      <dgm:t>
        <a:bodyPr/>
        <a:lstStyle/>
        <a:p>
          <a:endParaRPr lang="ru-RU"/>
        </a:p>
      </dgm:t>
    </dgm:pt>
    <dgm:pt modelId="{4E8FC577-EB96-499C-8A7C-57854C4DF73B}" type="sibTrans" cxnId="{3B05C12E-95F0-451A-BCD9-D519CB9EB4F0}">
      <dgm:prSet/>
      <dgm:spPr/>
      <dgm:t>
        <a:bodyPr/>
        <a:lstStyle/>
        <a:p>
          <a:endParaRPr lang="ru-RU"/>
        </a:p>
      </dgm:t>
    </dgm:pt>
    <dgm:pt modelId="{C6936C2D-6AB8-40BA-8713-7C5DC00A40C2}">
      <dgm:prSet phldrT="[Текст]"/>
      <dgm:spPr/>
      <dgm:t>
        <a:bodyPr/>
        <a:lstStyle/>
        <a:p>
          <a:r>
            <a:rPr lang="ru-RU" dirty="0" smtClean="0"/>
            <a:t>3 </a:t>
          </a:r>
          <a:r>
            <a:rPr lang="ru-RU" dirty="0" err="1" smtClean="0"/>
            <a:t>етап</a:t>
          </a:r>
          <a:r>
            <a:rPr lang="ru-RU" dirty="0" smtClean="0"/>
            <a:t>. </a:t>
          </a:r>
          <a:r>
            <a:rPr lang="ru-RU" dirty="0" err="1" smtClean="0"/>
            <a:t>Інтегральна</a:t>
          </a:r>
          <a:r>
            <a:rPr lang="ru-RU" dirty="0" smtClean="0"/>
            <a:t> </a:t>
          </a:r>
          <a:r>
            <a:rPr lang="ru-RU" dirty="0" err="1" smtClean="0"/>
            <a:t>оцінка</a:t>
          </a:r>
          <a:r>
            <a:rPr lang="ru-RU" dirty="0" smtClean="0"/>
            <a:t> </a:t>
          </a:r>
          <a:r>
            <a:rPr lang="ru-RU" dirty="0" err="1" smtClean="0"/>
            <a:t>кризового</a:t>
          </a:r>
          <a:r>
            <a:rPr lang="ru-RU" dirty="0" smtClean="0"/>
            <a:t> стану </a:t>
          </a:r>
          <a:r>
            <a:rPr lang="ru-RU" dirty="0" err="1" smtClean="0"/>
            <a:t>підприємства</a:t>
          </a:r>
          <a:r>
            <a:rPr lang="ru-RU" dirty="0" smtClean="0"/>
            <a:t>, </a:t>
          </a:r>
          <a:r>
            <a:rPr lang="ru-RU" dirty="0" err="1" smtClean="0"/>
            <a:t>спрямоване</a:t>
          </a:r>
          <a:r>
            <a:rPr lang="ru-RU" dirty="0" smtClean="0"/>
            <a:t> на </a:t>
          </a:r>
          <a:r>
            <a:rPr lang="ru-RU" dirty="0" err="1" smtClean="0"/>
            <a:t>глибоке</a:t>
          </a:r>
          <a:r>
            <a:rPr lang="ru-RU" dirty="0" smtClean="0"/>
            <a:t> </a:t>
          </a:r>
          <a:r>
            <a:rPr lang="ru-RU" dirty="0" err="1" smtClean="0"/>
            <a:t>розуміння</a:t>
          </a:r>
          <a:r>
            <a:rPr lang="ru-RU" dirty="0" smtClean="0"/>
            <a:t> </a:t>
          </a:r>
          <a:r>
            <a:rPr lang="ru-RU" dirty="0" err="1" smtClean="0"/>
            <a:t>поточної</a:t>
          </a:r>
          <a:r>
            <a:rPr lang="ru-RU" dirty="0" smtClean="0"/>
            <a:t> </a:t>
          </a:r>
          <a:r>
            <a:rPr lang="ru-RU" dirty="0" err="1" smtClean="0"/>
            <a:t>ситуації</a:t>
          </a:r>
          <a:r>
            <a:rPr lang="ru-RU" dirty="0" smtClean="0"/>
            <a:t> на </a:t>
          </a:r>
          <a:r>
            <a:rPr lang="ru-RU" dirty="0" err="1" smtClean="0"/>
            <a:t>підприємстві</a:t>
          </a:r>
          <a:r>
            <a:rPr lang="ru-RU" dirty="0" smtClean="0"/>
            <a:t>. </a:t>
          </a:r>
          <a:endParaRPr lang="ru-RU" dirty="0"/>
        </a:p>
      </dgm:t>
    </dgm:pt>
    <dgm:pt modelId="{3E16E7F3-1842-419C-97EC-8EEF964B612E}" type="parTrans" cxnId="{96890ED3-0A06-4B5C-A711-D02EDDB66AB2}">
      <dgm:prSet/>
      <dgm:spPr/>
      <dgm:t>
        <a:bodyPr/>
        <a:lstStyle/>
        <a:p>
          <a:endParaRPr lang="ru-RU"/>
        </a:p>
      </dgm:t>
    </dgm:pt>
    <dgm:pt modelId="{162A6CA7-63C2-44B6-AAF4-CB61152B310F}" type="sibTrans" cxnId="{96890ED3-0A06-4B5C-A711-D02EDDB66AB2}">
      <dgm:prSet/>
      <dgm:spPr/>
      <dgm:t>
        <a:bodyPr/>
        <a:lstStyle/>
        <a:p>
          <a:endParaRPr lang="ru-RU"/>
        </a:p>
      </dgm:t>
    </dgm:pt>
    <dgm:pt modelId="{B5DBA3C1-6673-4E2C-9911-01C9103CED89}">
      <dgm:prSet phldrT="[Текст]"/>
      <dgm:spPr/>
      <dgm:t>
        <a:bodyPr/>
        <a:lstStyle/>
        <a:p>
          <a:r>
            <a:rPr lang="ru-RU" dirty="0" smtClean="0"/>
            <a:t>4 </a:t>
          </a:r>
          <a:r>
            <a:rPr lang="ru-RU" dirty="0" err="1" smtClean="0"/>
            <a:t>етап</a:t>
          </a:r>
          <a:r>
            <a:rPr lang="ru-RU" dirty="0" smtClean="0"/>
            <a:t>. </a:t>
          </a:r>
          <a:r>
            <a:rPr lang="ru-RU" dirty="0" err="1" smtClean="0"/>
            <a:t>Прогнозування</a:t>
          </a:r>
          <a:r>
            <a:rPr lang="ru-RU" dirty="0" smtClean="0"/>
            <a:t> </a:t>
          </a:r>
          <a:r>
            <a:rPr lang="ru-RU" dirty="0" err="1" smtClean="0"/>
            <a:t>наслідків</a:t>
          </a:r>
          <a:r>
            <a:rPr lang="ru-RU" dirty="0" smtClean="0"/>
            <a:t> </a:t>
          </a:r>
          <a:r>
            <a:rPr lang="ru-RU" dirty="0" err="1" smtClean="0"/>
            <a:t>виникнення</a:t>
          </a:r>
          <a:r>
            <a:rPr lang="ru-RU" dirty="0" smtClean="0"/>
            <a:t> </a:t>
          </a:r>
          <a:r>
            <a:rPr lang="ru-RU" dirty="0" err="1" smtClean="0"/>
            <a:t>ситуації</a:t>
          </a:r>
          <a:r>
            <a:rPr lang="ru-RU" dirty="0" smtClean="0"/>
            <a:t> </a:t>
          </a:r>
          <a:r>
            <a:rPr lang="ru-RU" dirty="0" err="1" smtClean="0"/>
            <a:t>банкрутства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. </a:t>
          </a:r>
          <a:endParaRPr lang="ru-RU" dirty="0"/>
        </a:p>
      </dgm:t>
    </dgm:pt>
    <dgm:pt modelId="{A323F461-E517-4D72-BF26-91DC1F5C9BE8}" type="parTrans" cxnId="{678FE633-9A35-4059-8457-F9F018F395E2}">
      <dgm:prSet/>
      <dgm:spPr/>
      <dgm:t>
        <a:bodyPr/>
        <a:lstStyle/>
        <a:p>
          <a:endParaRPr lang="ru-RU"/>
        </a:p>
      </dgm:t>
    </dgm:pt>
    <dgm:pt modelId="{25C73DDA-3736-441B-82F9-A12649B346C5}" type="sibTrans" cxnId="{678FE633-9A35-4059-8457-F9F018F395E2}">
      <dgm:prSet/>
      <dgm:spPr/>
      <dgm:t>
        <a:bodyPr/>
        <a:lstStyle/>
        <a:p>
          <a:endParaRPr lang="ru-RU"/>
        </a:p>
      </dgm:t>
    </dgm:pt>
    <dgm:pt modelId="{65A5B708-F268-4F80-AB97-A81E3A42FF7A}">
      <dgm:prSet phldrT="[Текст]"/>
      <dgm:spPr/>
      <dgm:t>
        <a:bodyPr/>
        <a:lstStyle/>
        <a:p>
          <a:r>
            <a:rPr lang="ru-RU" dirty="0" smtClean="0"/>
            <a:t>5 </a:t>
          </a:r>
          <a:r>
            <a:rPr lang="ru-RU" dirty="0" err="1" smtClean="0"/>
            <a:t>етап</a:t>
          </a:r>
          <a:r>
            <a:rPr lang="ru-RU" dirty="0" smtClean="0"/>
            <a:t>. </a:t>
          </a:r>
          <a:r>
            <a:rPr lang="ru-RU" dirty="0" err="1" smtClean="0"/>
            <a:t>Дослідження</a:t>
          </a:r>
          <a:r>
            <a:rPr lang="ru-RU" dirty="0" smtClean="0"/>
            <a:t> та </a:t>
          </a:r>
          <a:r>
            <a:rPr lang="ru-RU" dirty="0" err="1" smtClean="0"/>
            <a:t>оцінка</a:t>
          </a:r>
          <a:r>
            <a:rPr lang="ru-RU" dirty="0" smtClean="0"/>
            <a:t> </a:t>
          </a:r>
          <a:r>
            <a:rPr lang="ru-RU" dirty="0" err="1" smtClean="0"/>
            <a:t>потенціалу</a:t>
          </a:r>
          <a:r>
            <a:rPr lang="ru-RU" dirty="0" smtClean="0"/>
            <a:t> </a:t>
          </a:r>
          <a:r>
            <a:rPr lang="ru-RU" dirty="0" err="1" smtClean="0"/>
            <a:t>виживання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. </a:t>
          </a:r>
          <a:endParaRPr lang="ru-RU" dirty="0"/>
        </a:p>
      </dgm:t>
    </dgm:pt>
    <dgm:pt modelId="{C1B270A9-18C2-4D6E-9D32-3D40458E3C90}" type="parTrans" cxnId="{C67C710C-2722-4D5C-9398-4D875379A555}">
      <dgm:prSet/>
      <dgm:spPr/>
      <dgm:t>
        <a:bodyPr/>
        <a:lstStyle/>
        <a:p>
          <a:endParaRPr lang="ru-RU"/>
        </a:p>
      </dgm:t>
    </dgm:pt>
    <dgm:pt modelId="{A38F1572-6A6D-49E4-8376-38CD592E9325}" type="sibTrans" cxnId="{C67C710C-2722-4D5C-9398-4D875379A555}">
      <dgm:prSet/>
      <dgm:spPr/>
      <dgm:t>
        <a:bodyPr/>
        <a:lstStyle/>
        <a:p>
          <a:endParaRPr lang="ru-RU"/>
        </a:p>
      </dgm:t>
    </dgm:pt>
    <dgm:pt modelId="{CEEEFB71-A00C-4034-B30C-73A21EDFCE5C}">
      <dgm:prSet phldrT="[Текст]"/>
      <dgm:spPr/>
      <dgm:t>
        <a:bodyPr/>
        <a:lstStyle/>
        <a:p>
          <a:r>
            <a:rPr lang="ru-RU" dirty="0" smtClean="0"/>
            <a:t>6 </a:t>
          </a:r>
          <a:r>
            <a:rPr lang="ru-RU" dirty="0" err="1" smtClean="0"/>
            <a:t>етап</a:t>
          </a:r>
          <a:r>
            <a:rPr lang="ru-RU" dirty="0" smtClean="0"/>
            <a:t>. </a:t>
          </a:r>
          <a:r>
            <a:rPr lang="ru-RU" dirty="0" err="1" smtClean="0"/>
            <a:t>Узагальнення</a:t>
          </a:r>
          <a:r>
            <a:rPr lang="ru-RU" dirty="0" smtClean="0"/>
            <a:t> </a:t>
          </a:r>
          <a:r>
            <a:rPr lang="ru-RU" dirty="0" err="1" smtClean="0"/>
            <a:t>результатів</a:t>
          </a:r>
          <a:r>
            <a:rPr lang="ru-RU" dirty="0" smtClean="0"/>
            <a:t> </a:t>
          </a:r>
          <a:r>
            <a:rPr lang="ru-RU" dirty="0" err="1" smtClean="0"/>
            <a:t>діагностування</a:t>
          </a:r>
          <a:r>
            <a:rPr lang="ru-RU" dirty="0" smtClean="0"/>
            <a:t> </a:t>
          </a:r>
          <a:r>
            <a:rPr lang="ru-RU" dirty="0" err="1" smtClean="0"/>
            <a:t>кризи</a:t>
          </a:r>
          <a:r>
            <a:rPr lang="ru-RU" dirty="0" smtClean="0"/>
            <a:t> </a:t>
          </a:r>
          <a:r>
            <a:rPr lang="ru-RU" dirty="0" err="1" smtClean="0"/>
            <a:t>розвитку</a:t>
          </a:r>
          <a:r>
            <a:rPr lang="ru-RU" dirty="0" smtClean="0"/>
            <a:t> </a:t>
          </a:r>
          <a:r>
            <a:rPr lang="ru-RU" dirty="0" err="1" smtClean="0"/>
            <a:t>підприємства</a:t>
          </a:r>
          <a:r>
            <a:rPr lang="ru-RU" dirty="0" smtClean="0"/>
            <a:t>. </a:t>
          </a:r>
          <a:endParaRPr lang="ru-RU" dirty="0"/>
        </a:p>
      </dgm:t>
    </dgm:pt>
    <dgm:pt modelId="{71602F14-8F6D-4ADD-80DE-A3E14978CBDB}" type="parTrans" cxnId="{9AC5F82D-8F90-4699-8041-B723C609069C}">
      <dgm:prSet/>
      <dgm:spPr/>
      <dgm:t>
        <a:bodyPr/>
        <a:lstStyle/>
        <a:p>
          <a:endParaRPr lang="ru-RU"/>
        </a:p>
      </dgm:t>
    </dgm:pt>
    <dgm:pt modelId="{5C80E346-9713-4055-9CA9-88116B2D1FDA}" type="sibTrans" cxnId="{9AC5F82D-8F90-4699-8041-B723C609069C}">
      <dgm:prSet/>
      <dgm:spPr/>
      <dgm:t>
        <a:bodyPr/>
        <a:lstStyle/>
        <a:p>
          <a:endParaRPr lang="ru-RU"/>
        </a:p>
      </dgm:t>
    </dgm:pt>
    <dgm:pt modelId="{178FC1A9-062D-45F4-AD75-3EB025057D3A}" type="pres">
      <dgm:prSet presAssocID="{9CB29E68-894B-446B-9547-870F718AAF1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7B34A82-C05B-4780-ABB1-F93DC93D2C13}" type="pres">
      <dgm:prSet presAssocID="{F1CC1D09-C77C-4AB1-ABBC-1E8E70442FB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CB5DAB-0C15-46F0-88D4-02E2F27C8226}" type="pres">
      <dgm:prSet presAssocID="{8057EA15-EEBB-402D-A664-1B650BD15680}" presName="sibTrans" presStyleCnt="0"/>
      <dgm:spPr/>
    </dgm:pt>
    <dgm:pt modelId="{4A5221D8-9514-4783-A3AB-4D0093CCF450}" type="pres">
      <dgm:prSet presAssocID="{35EF67B6-BC6C-4028-992F-1A6F771CFA8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4FA4F8-AD0C-4D0F-A1C5-4BB90263207F}" type="pres">
      <dgm:prSet presAssocID="{4E8FC577-EB96-499C-8A7C-57854C4DF73B}" presName="sibTrans" presStyleCnt="0"/>
      <dgm:spPr/>
    </dgm:pt>
    <dgm:pt modelId="{C35C8F9B-BF95-4216-85A6-93480BC48392}" type="pres">
      <dgm:prSet presAssocID="{C6936C2D-6AB8-40BA-8713-7C5DC00A40C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8BA0C5-6B76-403A-A4CE-322F067F7E5D}" type="pres">
      <dgm:prSet presAssocID="{162A6CA7-63C2-44B6-AAF4-CB61152B310F}" presName="sibTrans" presStyleCnt="0"/>
      <dgm:spPr/>
    </dgm:pt>
    <dgm:pt modelId="{9FAA798B-4FED-4EF3-B18F-B5D488BEB00D}" type="pres">
      <dgm:prSet presAssocID="{B5DBA3C1-6673-4E2C-9911-01C9103CED8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4689EC-3A6A-4836-B09E-9089EAD3C980}" type="pres">
      <dgm:prSet presAssocID="{25C73DDA-3736-441B-82F9-A12649B346C5}" presName="sibTrans" presStyleCnt="0"/>
      <dgm:spPr/>
    </dgm:pt>
    <dgm:pt modelId="{7B536C08-9FCE-4A3B-BD7D-0FCFF0D537DE}" type="pres">
      <dgm:prSet presAssocID="{65A5B708-F268-4F80-AB97-A81E3A42FF7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5E6036-EDB9-4CBC-B77A-DEB6B769C196}" type="pres">
      <dgm:prSet presAssocID="{A38F1572-6A6D-49E4-8376-38CD592E9325}" presName="sibTrans" presStyleCnt="0"/>
      <dgm:spPr/>
    </dgm:pt>
    <dgm:pt modelId="{A609F41D-BC5E-4854-8187-9E7B9CE3B1E2}" type="pres">
      <dgm:prSet presAssocID="{CEEEFB71-A00C-4034-B30C-73A21EDFCE5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E72A3E-FC9C-4D2B-8821-CA73797FCA2A}" type="presOf" srcId="{65A5B708-F268-4F80-AB97-A81E3A42FF7A}" destId="{7B536C08-9FCE-4A3B-BD7D-0FCFF0D537DE}" srcOrd="0" destOrd="0" presId="urn:microsoft.com/office/officeart/2005/8/layout/default"/>
    <dgm:cxn modelId="{931F2E57-A594-4626-9E2C-EE639439011E}" type="presOf" srcId="{B5DBA3C1-6673-4E2C-9911-01C9103CED89}" destId="{9FAA798B-4FED-4EF3-B18F-B5D488BEB00D}" srcOrd="0" destOrd="0" presId="urn:microsoft.com/office/officeart/2005/8/layout/default"/>
    <dgm:cxn modelId="{3B05C12E-95F0-451A-BCD9-D519CB9EB4F0}" srcId="{9CB29E68-894B-446B-9547-870F718AAF1B}" destId="{35EF67B6-BC6C-4028-992F-1A6F771CFA82}" srcOrd="1" destOrd="0" parTransId="{899493A1-1DC8-42B7-BA01-1FB6D8DDAEEA}" sibTransId="{4E8FC577-EB96-499C-8A7C-57854C4DF73B}"/>
    <dgm:cxn modelId="{C67C710C-2722-4D5C-9398-4D875379A555}" srcId="{9CB29E68-894B-446B-9547-870F718AAF1B}" destId="{65A5B708-F268-4F80-AB97-A81E3A42FF7A}" srcOrd="4" destOrd="0" parTransId="{C1B270A9-18C2-4D6E-9D32-3D40458E3C90}" sibTransId="{A38F1572-6A6D-49E4-8376-38CD592E9325}"/>
    <dgm:cxn modelId="{AF073ADE-993B-465B-B02A-D9D7090F2EEE}" type="presOf" srcId="{F1CC1D09-C77C-4AB1-ABBC-1E8E70442FB4}" destId="{D7B34A82-C05B-4780-ABB1-F93DC93D2C13}" srcOrd="0" destOrd="0" presId="urn:microsoft.com/office/officeart/2005/8/layout/default"/>
    <dgm:cxn modelId="{678FE633-9A35-4059-8457-F9F018F395E2}" srcId="{9CB29E68-894B-446B-9547-870F718AAF1B}" destId="{B5DBA3C1-6673-4E2C-9911-01C9103CED89}" srcOrd="3" destOrd="0" parTransId="{A323F461-E517-4D72-BF26-91DC1F5C9BE8}" sibTransId="{25C73DDA-3736-441B-82F9-A12649B346C5}"/>
    <dgm:cxn modelId="{96890ED3-0A06-4B5C-A711-D02EDDB66AB2}" srcId="{9CB29E68-894B-446B-9547-870F718AAF1B}" destId="{C6936C2D-6AB8-40BA-8713-7C5DC00A40C2}" srcOrd="2" destOrd="0" parTransId="{3E16E7F3-1842-419C-97EC-8EEF964B612E}" sibTransId="{162A6CA7-63C2-44B6-AAF4-CB61152B310F}"/>
    <dgm:cxn modelId="{3C524028-3324-48B8-BD26-2866D799B38B}" type="presOf" srcId="{9CB29E68-894B-446B-9547-870F718AAF1B}" destId="{178FC1A9-062D-45F4-AD75-3EB025057D3A}" srcOrd="0" destOrd="0" presId="urn:microsoft.com/office/officeart/2005/8/layout/default"/>
    <dgm:cxn modelId="{1325E1F0-F182-4A44-8AA8-E4ADD136340D}" type="presOf" srcId="{CEEEFB71-A00C-4034-B30C-73A21EDFCE5C}" destId="{A609F41D-BC5E-4854-8187-9E7B9CE3B1E2}" srcOrd="0" destOrd="0" presId="urn:microsoft.com/office/officeart/2005/8/layout/default"/>
    <dgm:cxn modelId="{52CA643B-0D90-480D-8AEC-FF4D80B18176}" type="presOf" srcId="{35EF67B6-BC6C-4028-992F-1A6F771CFA82}" destId="{4A5221D8-9514-4783-A3AB-4D0093CCF450}" srcOrd="0" destOrd="0" presId="urn:microsoft.com/office/officeart/2005/8/layout/default"/>
    <dgm:cxn modelId="{EBFE41AC-8C42-4351-ABFE-9558AD8BBAF3}" srcId="{9CB29E68-894B-446B-9547-870F718AAF1B}" destId="{F1CC1D09-C77C-4AB1-ABBC-1E8E70442FB4}" srcOrd="0" destOrd="0" parTransId="{5FD9BA62-2EDE-4C5B-B1A6-CCAF529F4AB7}" sibTransId="{8057EA15-EEBB-402D-A664-1B650BD15680}"/>
    <dgm:cxn modelId="{BD34E98B-D3BA-4F4E-BC90-AA08B71CCF89}" type="presOf" srcId="{C6936C2D-6AB8-40BA-8713-7C5DC00A40C2}" destId="{C35C8F9B-BF95-4216-85A6-93480BC48392}" srcOrd="0" destOrd="0" presId="urn:microsoft.com/office/officeart/2005/8/layout/default"/>
    <dgm:cxn modelId="{9AC5F82D-8F90-4699-8041-B723C609069C}" srcId="{9CB29E68-894B-446B-9547-870F718AAF1B}" destId="{CEEEFB71-A00C-4034-B30C-73A21EDFCE5C}" srcOrd="5" destOrd="0" parTransId="{71602F14-8F6D-4ADD-80DE-A3E14978CBDB}" sibTransId="{5C80E346-9713-4055-9CA9-88116B2D1FDA}"/>
    <dgm:cxn modelId="{7A1FC7A2-3F87-432C-974E-78BDE7F721F5}" type="presParOf" srcId="{178FC1A9-062D-45F4-AD75-3EB025057D3A}" destId="{D7B34A82-C05B-4780-ABB1-F93DC93D2C13}" srcOrd="0" destOrd="0" presId="urn:microsoft.com/office/officeart/2005/8/layout/default"/>
    <dgm:cxn modelId="{65B4FEF3-48F6-4676-81FC-8A7763E1C776}" type="presParOf" srcId="{178FC1A9-062D-45F4-AD75-3EB025057D3A}" destId="{4BCB5DAB-0C15-46F0-88D4-02E2F27C8226}" srcOrd="1" destOrd="0" presId="urn:microsoft.com/office/officeart/2005/8/layout/default"/>
    <dgm:cxn modelId="{C14AEDBF-A145-4243-A912-5235681E9844}" type="presParOf" srcId="{178FC1A9-062D-45F4-AD75-3EB025057D3A}" destId="{4A5221D8-9514-4783-A3AB-4D0093CCF450}" srcOrd="2" destOrd="0" presId="urn:microsoft.com/office/officeart/2005/8/layout/default"/>
    <dgm:cxn modelId="{38C81F0F-E2EB-42BB-A808-43DDE0FE076E}" type="presParOf" srcId="{178FC1A9-062D-45F4-AD75-3EB025057D3A}" destId="{B04FA4F8-AD0C-4D0F-A1C5-4BB90263207F}" srcOrd="3" destOrd="0" presId="urn:microsoft.com/office/officeart/2005/8/layout/default"/>
    <dgm:cxn modelId="{3389CAEF-B901-4EC5-84CA-2A84E4CE61B5}" type="presParOf" srcId="{178FC1A9-062D-45F4-AD75-3EB025057D3A}" destId="{C35C8F9B-BF95-4216-85A6-93480BC48392}" srcOrd="4" destOrd="0" presId="urn:microsoft.com/office/officeart/2005/8/layout/default"/>
    <dgm:cxn modelId="{794AD90C-A053-45B8-AF23-5D8B56754476}" type="presParOf" srcId="{178FC1A9-062D-45F4-AD75-3EB025057D3A}" destId="{878BA0C5-6B76-403A-A4CE-322F067F7E5D}" srcOrd="5" destOrd="0" presId="urn:microsoft.com/office/officeart/2005/8/layout/default"/>
    <dgm:cxn modelId="{9F69307E-20A1-4ACD-B103-6EFCCA49F4CD}" type="presParOf" srcId="{178FC1A9-062D-45F4-AD75-3EB025057D3A}" destId="{9FAA798B-4FED-4EF3-B18F-B5D488BEB00D}" srcOrd="6" destOrd="0" presId="urn:microsoft.com/office/officeart/2005/8/layout/default"/>
    <dgm:cxn modelId="{6691D589-8587-40C7-84F9-79FBD8E892FA}" type="presParOf" srcId="{178FC1A9-062D-45F4-AD75-3EB025057D3A}" destId="{B54689EC-3A6A-4836-B09E-9089EAD3C980}" srcOrd="7" destOrd="0" presId="urn:microsoft.com/office/officeart/2005/8/layout/default"/>
    <dgm:cxn modelId="{0B188B3F-976F-4325-B823-168B59C8DA8A}" type="presParOf" srcId="{178FC1A9-062D-45F4-AD75-3EB025057D3A}" destId="{7B536C08-9FCE-4A3B-BD7D-0FCFF0D537DE}" srcOrd="8" destOrd="0" presId="urn:microsoft.com/office/officeart/2005/8/layout/default"/>
    <dgm:cxn modelId="{256D183D-52AB-4AD7-AC7C-4A78A1B37B64}" type="presParOf" srcId="{178FC1A9-062D-45F4-AD75-3EB025057D3A}" destId="{515E6036-EDB9-4CBC-B77A-DEB6B769C196}" srcOrd="9" destOrd="0" presId="urn:microsoft.com/office/officeart/2005/8/layout/default"/>
    <dgm:cxn modelId="{BCBC28C4-02F1-4B59-A69B-89D39028D921}" type="presParOf" srcId="{178FC1A9-062D-45F4-AD75-3EB025057D3A}" destId="{A609F41D-BC5E-4854-8187-9E7B9CE3B1E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0C0E15-0260-4855-93DF-CD5098859880}" type="doc">
      <dgm:prSet loTypeId="urn:microsoft.com/office/officeart/2005/8/layout/pyramid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769D79-F29B-4047-A726-E7B99AADBF16}">
      <dgm:prSet custT="1"/>
      <dgm:spPr/>
      <dgm:t>
        <a:bodyPr/>
        <a:lstStyle/>
        <a:p>
          <a:r>
            <a:rPr lang="uk-UA" sz="1400" b="1" dirty="0" smtClean="0">
              <a:latin typeface="+mn-lt"/>
            </a:rPr>
            <a:t>Перший тип - </a:t>
          </a:r>
          <a:r>
            <a:rPr lang="uk-UA" sz="1400" dirty="0" smtClean="0">
              <a:latin typeface="+mn-lt"/>
            </a:rPr>
            <a:t>встановлює відхилення від норми або патологію. Застосовується у випадках, коли необхідно отримати висновок про відповідність техніко-економічних та інших параметрів, об’єкта, що діагностується, наявним вітчизняним аналогам.</a:t>
          </a:r>
          <a:endParaRPr lang="uk-UA" sz="1400" dirty="0">
            <a:latin typeface="+mn-lt"/>
          </a:endParaRPr>
        </a:p>
      </dgm:t>
    </dgm:pt>
    <dgm:pt modelId="{341574A7-6838-4D3E-B6DE-54963C4A089E}" type="parTrans" cxnId="{CF461DED-60F0-4896-8D6C-4E9C21C586C8}">
      <dgm:prSet/>
      <dgm:spPr/>
      <dgm:t>
        <a:bodyPr/>
        <a:lstStyle/>
        <a:p>
          <a:endParaRPr lang="ru-RU" sz="1400">
            <a:latin typeface="+mn-lt"/>
          </a:endParaRPr>
        </a:p>
      </dgm:t>
    </dgm:pt>
    <dgm:pt modelId="{7A7A0191-E9B4-4781-8B6C-DAC927D71065}" type="sibTrans" cxnId="{CF461DED-60F0-4896-8D6C-4E9C21C586C8}">
      <dgm:prSet/>
      <dgm:spPr/>
      <dgm:t>
        <a:bodyPr/>
        <a:lstStyle/>
        <a:p>
          <a:endParaRPr lang="ru-RU" sz="1400">
            <a:latin typeface="+mn-lt"/>
          </a:endParaRPr>
        </a:p>
      </dgm:t>
    </dgm:pt>
    <dgm:pt modelId="{A658C8BB-97A0-4258-9B7C-3BC4537710C9}">
      <dgm:prSet custT="1"/>
      <dgm:spPr/>
      <dgm:t>
        <a:bodyPr/>
        <a:lstStyle/>
        <a:p>
          <a:r>
            <a:rPr lang="uk-UA" sz="1400" b="1" dirty="0" smtClean="0">
              <a:latin typeface="+mn-lt"/>
            </a:rPr>
            <a:t>Другий тип </a:t>
          </a:r>
          <a:r>
            <a:rPr lang="uk-UA" sz="1400" dirty="0" smtClean="0">
              <a:latin typeface="+mn-lt"/>
            </a:rPr>
            <a:t>- визначає належність досліджуваного об’єкта до конкретного класу, групи, сукупності. Застосування цього типу дає змогу упорядкувати і систематизувати зміни, що відбуваються в результаті проведення конкретних досліджень, яке припускає отримання висновків про позитивний або негативний стан об’єкта. </a:t>
          </a:r>
          <a:endParaRPr lang="uk-UA" sz="1400" dirty="0">
            <a:latin typeface="+mn-lt"/>
          </a:endParaRPr>
        </a:p>
      </dgm:t>
    </dgm:pt>
    <dgm:pt modelId="{34DEDA98-D00C-48C8-8C42-1CCC8C390F25}" type="parTrans" cxnId="{97D28321-435F-49F3-A14F-C09405C3CDE1}">
      <dgm:prSet/>
      <dgm:spPr/>
      <dgm:t>
        <a:bodyPr/>
        <a:lstStyle/>
        <a:p>
          <a:endParaRPr lang="ru-RU" sz="1400">
            <a:latin typeface="+mn-lt"/>
          </a:endParaRPr>
        </a:p>
      </dgm:t>
    </dgm:pt>
    <dgm:pt modelId="{AEBF828F-8C1A-4E78-A388-F84EBC829593}" type="sibTrans" cxnId="{97D28321-435F-49F3-A14F-C09405C3CDE1}">
      <dgm:prSet/>
      <dgm:spPr/>
      <dgm:t>
        <a:bodyPr/>
        <a:lstStyle/>
        <a:p>
          <a:endParaRPr lang="ru-RU" sz="1400">
            <a:latin typeface="+mn-lt"/>
          </a:endParaRPr>
        </a:p>
      </dgm:t>
    </dgm:pt>
    <dgm:pt modelId="{5BE1215D-42E3-4E0B-9659-A482DFBDD1FD}">
      <dgm:prSet custT="1"/>
      <dgm:spPr/>
      <dgm:t>
        <a:bodyPr/>
        <a:lstStyle/>
        <a:p>
          <a:r>
            <a:rPr lang="uk-UA" sz="1400" b="1" dirty="0" smtClean="0">
              <a:latin typeface="+mn-lt"/>
            </a:rPr>
            <a:t>Третій тип</a:t>
          </a:r>
          <a:r>
            <a:rPr lang="uk-UA" sz="1400" dirty="0" smtClean="0">
              <a:latin typeface="+mn-lt"/>
            </a:rPr>
            <a:t> дає змогу оцінити вибраний об’єкт як унікальне поєднання ознак. Використовується в ситуаціях, коли неможливі порівняльні оцінки і зіставлення через відсутність базових параметрів. Його відмінною рисою є те, що тут немає потреби в статистичній або іншій інформації для доведення переваги об’єкта діагнозу.</a:t>
          </a:r>
          <a:endParaRPr lang="uk-UA" sz="1400" dirty="0">
            <a:latin typeface="+mn-lt"/>
          </a:endParaRPr>
        </a:p>
      </dgm:t>
    </dgm:pt>
    <dgm:pt modelId="{91499850-A902-44C8-A5A4-730D32F8140D}" type="parTrans" cxnId="{16189F3D-29C0-4857-8F32-306574AC720C}">
      <dgm:prSet/>
      <dgm:spPr/>
      <dgm:t>
        <a:bodyPr/>
        <a:lstStyle/>
        <a:p>
          <a:endParaRPr lang="ru-RU" sz="1400">
            <a:latin typeface="+mn-lt"/>
          </a:endParaRPr>
        </a:p>
      </dgm:t>
    </dgm:pt>
    <dgm:pt modelId="{3F95C44F-4184-40FD-BE12-9CF12D19591A}" type="sibTrans" cxnId="{16189F3D-29C0-4857-8F32-306574AC720C}">
      <dgm:prSet/>
      <dgm:spPr/>
      <dgm:t>
        <a:bodyPr/>
        <a:lstStyle/>
        <a:p>
          <a:endParaRPr lang="ru-RU" sz="1400">
            <a:latin typeface="+mn-lt"/>
          </a:endParaRPr>
        </a:p>
      </dgm:t>
    </dgm:pt>
    <dgm:pt modelId="{535BC72D-7749-4558-8AFD-3AC4E701D87A}" type="pres">
      <dgm:prSet presAssocID="{9F0C0E15-0260-4855-93DF-CD509885988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uk-UA"/>
        </a:p>
      </dgm:t>
    </dgm:pt>
    <dgm:pt modelId="{9667E320-A3B0-45D0-B47C-CC19871CC6A9}" type="pres">
      <dgm:prSet presAssocID="{9F0C0E15-0260-4855-93DF-CD5098859880}" presName="pyramid" presStyleLbl="node1" presStyleIdx="0" presStyleCnt="1"/>
      <dgm:spPr/>
    </dgm:pt>
    <dgm:pt modelId="{FA9053DC-1ADD-426E-BAF2-DE9B80422330}" type="pres">
      <dgm:prSet presAssocID="{9F0C0E15-0260-4855-93DF-CD5098859880}" presName="theList" presStyleCnt="0"/>
      <dgm:spPr/>
    </dgm:pt>
    <dgm:pt modelId="{3741FD2A-A57E-4D2D-B5A7-544C93AE83F5}" type="pres">
      <dgm:prSet presAssocID="{82769D79-F29B-4047-A726-E7B99AADBF16}" presName="aNode" presStyleLbl="fgAcc1" presStyleIdx="0" presStyleCnt="3" custScaleX="159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A28C6-46EE-42B6-A819-864A37E296C8}" type="pres">
      <dgm:prSet presAssocID="{82769D79-F29B-4047-A726-E7B99AADBF16}" presName="aSpace" presStyleCnt="0"/>
      <dgm:spPr/>
    </dgm:pt>
    <dgm:pt modelId="{BE3BFDF3-32DF-400C-82A9-E1D60E74ABF3}" type="pres">
      <dgm:prSet presAssocID="{A658C8BB-97A0-4258-9B7C-3BC4537710C9}" presName="aNode" presStyleLbl="fgAcc1" presStyleIdx="1" presStyleCnt="3" custScaleX="162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BFFA7-246B-4D15-AC23-68F5BE333293}" type="pres">
      <dgm:prSet presAssocID="{A658C8BB-97A0-4258-9B7C-3BC4537710C9}" presName="aSpace" presStyleCnt="0"/>
      <dgm:spPr/>
    </dgm:pt>
    <dgm:pt modelId="{255E53D0-BC21-42CC-B28E-28CAA9955294}" type="pres">
      <dgm:prSet presAssocID="{5BE1215D-42E3-4E0B-9659-A482DFBDD1FD}" presName="aNode" presStyleLbl="fgAcc1" presStyleIdx="2" presStyleCnt="3" custScaleX="1695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5DAA7E-8C09-4250-8894-A260985D0C74}" type="pres">
      <dgm:prSet presAssocID="{5BE1215D-42E3-4E0B-9659-A482DFBDD1FD}" presName="aSpace" presStyleCnt="0"/>
      <dgm:spPr/>
    </dgm:pt>
  </dgm:ptLst>
  <dgm:cxnLst>
    <dgm:cxn modelId="{97D28321-435F-49F3-A14F-C09405C3CDE1}" srcId="{9F0C0E15-0260-4855-93DF-CD5098859880}" destId="{A658C8BB-97A0-4258-9B7C-3BC4537710C9}" srcOrd="1" destOrd="0" parTransId="{34DEDA98-D00C-48C8-8C42-1CCC8C390F25}" sibTransId="{AEBF828F-8C1A-4E78-A388-F84EBC829593}"/>
    <dgm:cxn modelId="{CF461DED-60F0-4896-8D6C-4E9C21C586C8}" srcId="{9F0C0E15-0260-4855-93DF-CD5098859880}" destId="{82769D79-F29B-4047-A726-E7B99AADBF16}" srcOrd="0" destOrd="0" parTransId="{341574A7-6838-4D3E-B6DE-54963C4A089E}" sibTransId="{7A7A0191-E9B4-4781-8B6C-DAC927D71065}"/>
    <dgm:cxn modelId="{16189F3D-29C0-4857-8F32-306574AC720C}" srcId="{9F0C0E15-0260-4855-93DF-CD5098859880}" destId="{5BE1215D-42E3-4E0B-9659-A482DFBDD1FD}" srcOrd="2" destOrd="0" parTransId="{91499850-A902-44C8-A5A4-730D32F8140D}" sibTransId="{3F95C44F-4184-40FD-BE12-9CF12D19591A}"/>
    <dgm:cxn modelId="{BCA39228-06D2-41F0-87A0-A95BBDAF7B37}" type="presOf" srcId="{9F0C0E15-0260-4855-93DF-CD5098859880}" destId="{535BC72D-7749-4558-8AFD-3AC4E701D87A}" srcOrd="0" destOrd="0" presId="urn:microsoft.com/office/officeart/2005/8/layout/pyramid2"/>
    <dgm:cxn modelId="{980E4416-908D-4D04-A2FB-FE9705105CE6}" type="presOf" srcId="{A658C8BB-97A0-4258-9B7C-3BC4537710C9}" destId="{BE3BFDF3-32DF-400C-82A9-E1D60E74ABF3}" srcOrd="0" destOrd="0" presId="urn:microsoft.com/office/officeart/2005/8/layout/pyramid2"/>
    <dgm:cxn modelId="{832FBE8E-1794-4215-B415-7904CDF09D3B}" type="presOf" srcId="{82769D79-F29B-4047-A726-E7B99AADBF16}" destId="{3741FD2A-A57E-4D2D-B5A7-544C93AE83F5}" srcOrd="0" destOrd="0" presId="urn:microsoft.com/office/officeart/2005/8/layout/pyramid2"/>
    <dgm:cxn modelId="{D97A6184-6BE6-4802-859A-F862A00E4220}" type="presOf" srcId="{5BE1215D-42E3-4E0B-9659-A482DFBDD1FD}" destId="{255E53D0-BC21-42CC-B28E-28CAA9955294}" srcOrd="0" destOrd="0" presId="urn:microsoft.com/office/officeart/2005/8/layout/pyramid2"/>
    <dgm:cxn modelId="{C45BAA4D-0217-45FD-BF21-C0CA6086B5C9}" type="presParOf" srcId="{535BC72D-7749-4558-8AFD-3AC4E701D87A}" destId="{9667E320-A3B0-45D0-B47C-CC19871CC6A9}" srcOrd="0" destOrd="0" presId="urn:microsoft.com/office/officeart/2005/8/layout/pyramid2"/>
    <dgm:cxn modelId="{A6E912A7-11B2-4475-8E02-4E7F5D59F6F0}" type="presParOf" srcId="{535BC72D-7749-4558-8AFD-3AC4E701D87A}" destId="{FA9053DC-1ADD-426E-BAF2-DE9B80422330}" srcOrd="1" destOrd="0" presId="urn:microsoft.com/office/officeart/2005/8/layout/pyramid2"/>
    <dgm:cxn modelId="{159E1E9D-0679-41C8-8704-C37D0E95B422}" type="presParOf" srcId="{FA9053DC-1ADD-426E-BAF2-DE9B80422330}" destId="{3741FD2A-A57E-4D2D-B5A7-544C93AE83F5}" srcOrd="0" destOrd="0" presId="urn:microsoft.com/office/officeart/2005/8/layout/pyramid2"/>
    <dgm:cxn modelId="{86740529-D064-4711-8E72-F6977622EC02}" type="presParOf" srcId="{FA9053DC-1ADD-426E-BAF2-DE9B80422330}" destId="{A61A28C6-46EE-42B6-A819-864A37E296C8}" srcOrd="1" destOrd="0" presId="urn:microsoft.com/office/officeart/2005/8/layout/pyramid2"/>
    <dgm:cxn modelId="{78127AF8-D71E-4EA8-AE02-E52C82DBDE65}" type="presParOf" srcId="{FA9053DC-1ADD-426E-BAF2-DE9B80422330}" destId="{BE3BFDF3-32DF-400C-82A9-E1D60E74ABF3}" srcOrd="2" destOrd="0" presId="urn:microsoft.com/office/officeart/2005/8/layout/pyramid2"/>
    <dgm:cxn modelId="{BC07B80F-6C48-4534-A4BD-57C6F16FA361}" type="presParOf" srcId="{FA9053DC-1ADD-426E-BAF2-DE9B80422330}" destId="{B3EBFFA7-246B-4D15-AC23-68F5BE333293}" srcOrd="3" destOrd="0" presId="urn:microsoft.com/office/officeart/2005/8/layout/pyramid2"/>
    <dgm:cxn modelId="{A5D72586-95AF-40F9-9188-98D98163E417}" type="presParOf" srcId="{FA9053DC-1ADD-426E-BAF2-DE9B80422330}" destId="{255E53D0-BC21-42CC-B28E-28CAA9955294}" srcOrd="4" destOrd="0" presId="urn:microsoft.com/office/officeart/2005/8/layout/pyramid2"/>
    <dgm:cxn modelId="{E1AF3EF3-9187-4CA2-BC5E-F77EDA84B9CE}" type="presParOf" srcId="{FA9053DC-1ADD-426E-BAF2-DE9B80422330}" destId="{3F5DAA7E-8C09-4250-8894-A260985D0C7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44AE59-539A-46E3-94EF-996525953249}" type="doc">
      <dgm:prSet loTypeId="urn:microsoft.com/office/officeart/2005/8/layout/hierarchy3" loCatId="hierarchy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E3A31B75-DA8C-4310-B79A-56ACA4B45CBE}">
      <dgm:prSet phldrT="[Текст]"/>
      <dgm:spPr/>
      <dgm:t>
        <a:bodyPr/>
        <a:lstStyle/>
        <a:p>
          <a:r>
            <a:rPr lang="uk-UA" dirty="0" smtClean="0"/>
            <a:t>Напрямки діагностування кризи</a:t>
          </a:r>
          <a:endParaRPr lang="ru-RU" dirty="0"/>
        </a:p>
      </dgm:t>
    </dgm:pt>
    <dgm:pt modelId="{F60A1D9F-7802-42EF-81B5-5D8444D9E2A3}" type="parTrans" cxnId="{F436068D-8696-413C-8EDA-01E823F111D0}">
      <dgm:prSet/>
      <dgm:spPr/>
      <dgm:t>
        <a:bodyPr/>
        <a:lstStyle/>
        <a:p>
          <a:endParaRPr lang="ru-RU"/>
        </a:p>
      </dgm:t>
    </dgm:pt>
    <dgm:pt modelId="{3FBC3E3E-8B72-4ECE-9576-600DFCC9BB91}" type="sibTrans" cxnId="{F436068D-8696-413C-8EDA-01E823F111D0}">
      <dgm:prSet/>
      <dgm:spPr/>
      <dgm:t>
        <a:bodyPr/>
        <a:lstStyle/>
        <a:p>
          <a:endParaRPr lang="ru-RU"/>
        </a:p>
      </dgm:t>
    </dgm:pt>
    <dgm:pt modelId="{809E4F04-8EAC-462D-9B40-3F4E98555932}">
      <dgm:prSet phldrT="[Текст]"/>
      <dgm:spPr/>
      <dgm:t>
        <a:bodyPr/>
        <a:lstStyle/>
        <a:p>
          <a:r>
            <a:rPr lang="uk-UA" dirty="0" smtClean="0"/>
            <a:t>виявлення проблем щодо негативних наслідків діяльності підприємства;</a:t>
          </a:r>
          <a:endParaRPr lang="ru-RU" dirty="0"/>
        </a:p>
      </dgm:t>
    </dgm:pt>
    <dgm:pt modelId="{42B48C5D-5279-4B34-A996-C13C53584816}" type="parTrans" cxnId="{46CC808D-4398-444B-85D7-23EC570790FA}">
      <dgm:prSet/>
      <dgm:spPr/>
      <dgm:t>
        <a:bodyPr/>
        <a:lstStyle/>
        <a:p>
          <a:endParaRPr lang="ru-RU"/>
        </a:p>
      </dgm:t>
    </dgm:pt>
    <dgm:pt modelId="{B0D648B2-4010-4DBB-B965-05966E6EE782}" type="sibTrans" cxnId="{46CC808D-4398-444B-85D7-23EC570790FA}">
      <dgm:prSet/>
      <dgm:spPr/>
      <dgm:t>
        <a:bodyPr/>
        <a:lstStyle/>
        <a:p>
          <a:endParaRPr lang="ru-RU"/>
        </a:p>
      </dgm:t>
    </dgm:pt>
    <dgm:pt modelId="{FD1BE131-8643-4611-A04B-75CD00D7AE9C}">
      <dgm:prSet phldrT="[Текст]"/>
      <dgm:spPr/>
      <dgm:t>
        <a:bodyPr/>
        <a:lstStyle/>
        <a:p>
          <a:r>
            <a:rPr lang="uk-UA" dirty="0" smtClean="0"/>
            <a:t>проведення цільового фінансового аналізу</a:t>
          </a:r>
          <a:endParaRPr lang="ru-RU" dirty="0"/>
        </a:p>
      </dgm:t>
    </dgm:pt>
    <dgm:pt modelId="{AF838878-A5D9-4600-9566-E388A4DEB9CC}" type="parTrans" cxnId="{DC4718EE-E516-43F1-9B11-0F8EE35A166D}">
      <dgm:prSet/>
      <dgm:spPr/>
      <dgm:t>
        <a:bodyPr/>
        <a:lstStyle/>
        <a:p>
          <a:endParaRPr lang="ru-RU"/>
        </a:p>
      </dgm:t>
    </dgm:pt>
    <dgm:pt modelId="{05E3D922-2972-4A27-8CA1-72276B4E8CE5}" type="sibTrans" cxnId="{DC4718EE-E516-43F1-9B11-0F8EE35A166D}">
      <dgm:prSet/>
      <dgm:spPr/>
      <dgm:t>
        <a:bodyPr/>
        <a:lstStyle/>
        <a:p>
          <a:endParaRPr lang="ru-RU"/>
        </a:p>
      </dgm:t>
    </dgm:pt>
    <dgm:pt modelId="{E760DED3-1715-403D-BC5E-72224F165419}">
      <dgm:prSet phldrT="[Текст]"/>
      <dgm:spPr/>
      <dgm:t>
        <a:bodyPr/>
        <a:lstStyle/>
        <a:p>
          <a:r>
            <a:rPr lang="uk-UA" dirty="0" smtClean="0"/>
            <a:t>встановлення наявності або відсутності кризової ситуації; </a:t>
          </a:r>
          <a:endParaRPr lang="ru-RU" dirty="0"/>
        </a:p>
      </dgm:t>
    </dgm:pt>
    <dgm:pt modelId="{A94D301F-ECF4-4030-A992-2CC0881DBDFB}" type="parTrans" cxnId="{08423321-578D-4996-B6AE-745C376F3470}">
      <dgm:prSet/>
      <dgm:spPr/>
      <dgm:t>
        <a:bodyPr/>
        <a:lstStyle/>
        <a:p>
          <a:endParaRPr lang="ru-RU"/>
        </a:p>
      </dgm:t>
    </dgm:pt>
    <dgm:pt modelId="{27F8DB0D-373C-4105-A6D9-F143D8C5A0CA}" type="sibTrans" cxnId="{08423321-578D-4996-B6AE-745C376F3470}">
      <dgm:prSet/>
      <dgm:spPr/>
      <dgm:t>
        <a:bodyPr/>
        <a:lstStyle/>
        <a:p>
          <a:endParaRPr lang="ru-RU"/>
        </a:p>
      </dgm:t>
    </dgm:pt>
    <dgm:pt modelId="{E6891058-CAAE-4B1A-8CDA-1E933B44F2F5}">
      <dgm:prSet phldrT="[Текст]"/>
      <dgm:spPr/>
      <dgm:t>
        <a:bodyPr/>
        <a:lstStyle/>
        <a:p>
          <a:r>
            <a:rPr lang="uk-UA" dirty="0" smtClean="0"/>
            <a:t>дослідження цілей функціонування підприємства та методи їх реалізації.</a:t>
          </a:r>
          <a:endParaRPr lang="ru-RU" dirty="0"/>
        </a:p>
      </dgm:t>
    </dgm:pt>
    <dgm:pt modelId="{4FE417B7-0A0A-4272-9686-79712CF920F5}" type="parTrans" cxnId="{45A766D1-4897-41B4-8576-EC5871830E0F}">
      <dgm:prSet/>
      <dgm:spPr/>
      <dgm:t>
        <a:bodyPr/>
        <a:lstStyle/>
        <a:p>
          <a:endParaRPr lang="ru-RU"/>
        </a:p>
      </dgm:t>
    </dgm:pt>
    <dgm:pt modelId="{12D6F4D6-4686-479E-959C-3ECA1DCE0C9B}" type="sibTrans" cxnId="{45A766D1-4897-41B4-8576-EC5871830E0F}">
      <dgm:prSet/>
      <dgm:spPr/>
      <dgm:t>
        <a:bodyPr/>
        <a:lstStyle/>
        <a:p>
          <a:endParaRPr lang="ru-RU"/>
        </a:p>
      </dgm:t>
    </dgm:pt>
    <dgm:pt modelId="{C5A4A70B-2DEB-4B03-87B3-EE68509E4B6C}" type="pres">
      <dgm:prSet presAssocID="{2B44AE59-539A-46E3-94EF-99652595324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610AC9CF-4FAD-4355-BA23-2EC201E8FA6A}" type="pres">
      <dgm:prSet presAssocID="{E3A31B75-DA8C-4310-B79A-56ACA4B45CBE}" presName="root" presStyleCnt="0"/>
      <dgm:spPr/>
    </dgm:pt>
    <dgm:pt modelId="{645AD3D6-B0A6-4B8F-AF12-2F0F7CB838FA}" type="pres">
      <dgm:prSet presAssocID="{E3A31B75-DA8C-4310-B79A-56ACA4B45CBE}" presName="rootComposite" presStyleCnt="0"/>
      <dgm:spPr/>
    </dgm:pt>
    <dgm:pt modelId="{9AB245B6-F8A5-4CF5-A89D-B2C5A6C2581A}" type="pres">
      <dgm:prSet presAssocID="{E3A31B75-DA8C-4310-B79A-56ACA4B45CBE}" presName="rootText" presStyleLbl="node1" presStyleIdx="0" presStyleCnt="1" custScaleX="151015"/>
      <dgm:spPr/>
      <dgm:t>
        <a:bodyPr/>
        <a:lstStyle/>
        <a:p>
          <a:endParaRPr lang="ru-RU"/>
        </a:p>
      </dgm:t>
    </dgm:pt>
    <dgm:pt modelId="{F3DBFA64-5BB9-4B2C-8D10-D8221400D46B}" type="pres">
      <dgm:prSet presAssocID="{E3A31B75-DA8C-4310-B79A-56ACA4B45CBE}" presName="rootConnector" presStyleLbl="node1" presStyleIdx="0" presStyleCnt="1"/>
      <dgm:spPr/>
      <dgm:t>
        <a:bodyPr/>
        <a:lstStyle/>
        <a:p>
          <a:endParaRPr lang="uk-UA"/>
        </a:p>
      </dgm:t>
    </dgm:pt>
    <dgm:pt modelId="{BC9C190E-F1AA-4457-89A9-C579AC15EEC2}" type="pres">
      <dgm:prSet presAssocID="{E3A31B75-DA8C-4310-B79A-56ACA4B45CBE}" presName="childShape" presStyleCnt="0"/>
      <dgm:spPr/>
    </dgm:pt>
    <dgm:pt modelId="{EAD807F3-0732-463B-A07D-780FE8441B5C}" type="pres">
      <dgm:prSet presAssocID="{42B48C5D-5279-4B34-A996-C13C53584816}" presName="Name13" presStyleLbl="parChTrans1D2" presStyleIdx="0" presStyleCnt="4"/>
      <dgm:spPr/>
      <dgm:t>
        <a:bodyPr/>
        <a:lstStyle/>
        <a:p>
          <a:endParaRPr lang="uk-UA"/>
        </a:p>
      </dgm:t>
    </dgm:pt>
    <dgm:pt modelId="{43526089-7943-4212-BC21-6917D154150A}" type="pres">
      <dgm:prSet presAssocID="{809E4F04-8EAC-462D-9B40-3F4E98555932}" presName="childText" presStyleLbl="bgAcc1" presStyleIdx="0" presStyleCnt="4" custScaleX="1958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3EC06-437E-4469-9285-2EED007E45C5}" type="pres">
      <dgm:prSet presAssocID="{AF838878-A5D9-4600-9566-E388A4DEB9CC}" presName="Name13" presStyleLbl="parChTrans1D2" presStyleIdx="1" presStyleCnt="4"/>
      <dgm:spPr/>
      <dgm:t>
        <a:bodyPr/>
        <a:lstStyle/>
        <a:p>
          <a:endParaRPr lang="uk-UA"/>
        </a:p>
      </dgm:t>
    </dgm:pt>
    <dgm:pt modelId="{9E8E090B-4157-4C26-A8BD-17F28D08DC6A}" type="pres">
      <dgm:prSet presAssocID="{FD1BE131-8643-4611-A04B-75CD00D7AE9C}" presName="childText" presStyleLbl="bgAcc1" presStyleIdx="1" presStyleCnt="4" custScaleX="1962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1FA8F0-F872-4C13-B4F8-067D473A91A1}" type="pres">
      <dgm:prSet presAssocID="{A94D301F-ECF4-4030-A992-2CC0881DBDFB}" presName="Name13" presStyleLbl="parChTrans1D2" presStyleIdx="2" presStyleCnt="4"/>
      <dgm:spPr/>
      <dgm:t>
        <a:bodyPr/>
        <a:lstStyle/>
        <a:p>
          <a:endParaRPr lang="uk-UA"/>
        </a:p>
      </dgm:t>
    </dgm:pt>
    <dgm:pt modelId="{FFF69824-0FD1-489A-A059-EE35BFC42505}" type="pres">
      <dgm:prSet presAssocID="{E760DED3-1715-403D-BC5E-72224F165419}" presName="childText" presStyleLbl="bgAcc1" presStyleIdx="2" presStyleCnt="4" custScaleX="194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D52611-3191-4AD7-9F38-64E3BDA156B6}" type="pres">
      <dgm:prSet presAssocID="{4FE417B7-0A0A-4272-9686-79712CF920F5}" presName="Name13" presStyleLbl="parChTrans1D2" presStyleIdx="3" presStyleCnt="4"/>
      <dgm:spPr/>
      <dgm:t>
        <a:bodyPr/>
        <a:lstStyle/>
        <a:p>
          <a:endParaRPr lang="uk-UA"/>
        </a:p>
      </dgm:t>
    </dgm:pt>
    <dgm:pt modelId="{7BE259E0-A900-4872-9123-2680479E1FEE}" type="pres">
      <dgm:prSet presAssocID="{E6891058-CAAE-4B1A-8CDA-1E933B44F2F5}" presName="childText" presStyleLbl="bgAcc1" presStyleIdx="3" presStyleCnt="4" custScaleX="192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423321-578D-4996-B6AE-745C376F3470}" srcId="{E3A31B75-DA8C-4310-B79A-56ACA4B45CBE}" destId="{E760DED3-1715-403D-BC5E-72224F165419}" srcOrd="2" destOrd="0" parTransId="{A94D301F-ECF4-4030-A992-2CC0881DBDFB}" sibTransId="{27F8DB0D-373C-4105-A6D9-F143D8C5A0CA}"/>
    <dgm:cxn modelId="{DC4718EE-E516-43F1-9B11-0F8EE35A166D}" srcId="{E3A31B75-DA8C-4310-B79A-56ACA4B45CBE}" destId="{FD1BE131-8643-4611-A04B-75CD00D7AE9C}" srcOrd="1" destOrd="0" parTransId="{AF838878-A5D9-4600-9566-E388A4DEB9CC}" sibTransId="{05E3D922-2972-4A27-8CA1-72276B4E8CE5}"/>
    <dgm:cxn modelId="{78090FBF-DDE4-4B22-B78B-9EB09A961751}" type="presOf" srcId="{4FE417B7-0A0A-4272-9686-79712CF920F5}" destId="{18D52611-3191-4AD7-9F38-64E3BDA156B6}" srcOrd="0" destOrd="0" presId="urn:microsoft.com/office/officeart/2005/8/layout/hierarchy3"/>
    <dgm:cxn modelId="{211EBF96-BFC6-4DC2-BA18-7D5E78608EB4}" type="presOf" srcId="{E760DED3-1715-403D-BC5E-72224F165419}" destId="{FFF69824-0FD1-489A-A059-EE35BFC42505}" srcOrd="0" destOrd="0" presId="urn:microsoft.com/office/officeart/2005/8/layout/hierarchy3"/>
    <dgm:cxn modelId="{46CC808D-4398-444B-85D7-23EC570790FA}" srcId="{E3A31B75-DA8C-4310-B79A-56ACA4B45CBE}" destId="{809E4F04-8EAC-462D-9B40-3F4E98555932}" srcOrd="0" destOrd="0" parTransId="{42B48C5D-5279-4B34-A996-C13C53584816}" sibTransId="{B0D648B2-4010-4DBB-B965-05966E6EE782}"/>
    <dgm:cxn modelId="{18A48094-2501-4D43-ADE8-5E493BF1D105}" type="presOf" srcId="{809E4F04-8EAC-462D-9B40-3F4E98555932}" destId="{43526089-7943-4212-BC21-6917D154150A}" srcOrd="0" destOrd="0" presId="urn:microsoft.com/office/officeart/2005/8/layout/hierarchy3"/>
    <dgm:cxn modelId="{F819BB79-113A-493A-9497-4F6424F23AAD}" type="presOf" srcId="{E6891058-CAAE-4B1A-8CDA-1E933B44F2F5}" destId="{7BE259E0-A900-4872-9123-2680479E1FEE}" srcOrd="0" destOrd="0" presId="urn:microsoft.com/office/officeart/2005/8/layout/hierarchy3"/>
    <dgm:cxn modelId="{A4624122-803D-435E-B9DE-19A2F384C797}" type="presOf" srcId="{FD1BE131-8643-4611-A04B-75CD00D7AE9C}" destId="{9E8E090B-4157-4C26-A8BD-17F28D08DC6A}" srcOrd="0" destOrd="0" presId="urn:microsoft.com/office/officeart/2005/8/layout/hierarchy3"/>
    <dgm:cxn modelId="{F436068D-8696-413C-8EDA-01E823F111D0}" srcId="{2B44AE59-539A-46E3-94EF-996525953249}" destId="{E3A31B75-DA8C-4310-B79A-56ACA4B45CBE}" srcOrd="0" destOrd="0" parTransId="{F60A1D9F-7802-42EF-81B5-5D8444D9E2A3}" sibTransId="{3FBC3E3E-8B72-4ECE-9576-600DFCC9BB91}"/>
    <dgm:cxn modelId="{64CA4AD3-A0B8-418B-9650-8EC9368E1AA1}" type="presOf" srcId="{E3A31B75-DA8C-4310-B79A-56ACA4B45CBE}" destId="{9AB245B6-F8A5-4CF5-A89D-B2C5A6C2581A}" srcOrd="0" destOrd="0" presId="urn:microsoft.com/office/officeart/2005/8/layout/hierarchy3"/>
    <dgm:cxn modelId="{8E9E5234-2010-41C5-A333-B7771F443309}" type="presOf" srcId="{E3A31B75-DA8C-4310-B79A-56ACA4B45CBE}" destId="{F3DBFA64-5BB9-4B2C-8D10-D8221400D46B}" srcOrd="1" destOrd="0" presId="urn:microsoft.com/office/officeart/2005/8/layout/hierarchy3"/>
    <dgm:cxn modelId="{A221C8B1-EA7D-4BC1-B586-3FBA80BBD60B}" type="presOf" srcId="{A94D301F-ECF4-4030-A992-2CC0881DBDFB}" destId="{7E1FA8F0-F872-4C13-B4F8-067D473A91A1}" srcOrd="0" destOrd="0" presId="urn:microsoft.com/office/officeart/2005/8/layout/hierarchy3"/>
    <dgm:cxn modelId="{B9EE6521-89A7-4549-B4DE-CC7D779F5EF1}" type="presOf" srcId="{42B48C5D-5279-4B34-A996-C13C53584816}" destId="{EAD807F3-0732-463B-A07D-780FE8441B5C}" srcOrd="0" destOrd="0" presId="urn:microsoft.com/office/officeart/2005/8/layout/hierarchy3"/>
    <dgm:cxn modelId="{0506FBFC-D53A-414B-A85F-ECAC6E68C525}" type="presOf" srcId="{AF838878-A5D9-4600-9566-E388A4DEB9CC}" destId="{71D3EC06-437E-4469-9285-2EED007E45C5}" srcOrd="0" destOrd="0" presId="urn:microsoft.com/office/officeart/2005/8/layout/hierarchy3"/>
    <dgm:cxn modelId="{45A766D1-4897-41B4-8576-EC5871830E0F}" srcId="{E3A31B75-DA8C-4310-B79A-56ACA4B45CBE}" destId="{E6891058-CAAE-4B1A-8CDA-1E933B44F2F5}" srcOrd="3" destOrd="0" parTransId="{4FE417B7-0A0A-4272-9686-79712CF920F5}" sibTransId="{12D6F4D6-4686-479E-959C-3ECA1DCE0C9B}"/>
    <dgm:cxn modelId="{64DE0DBF-6928-429C-9CA7-79599C42056F}" type="presOf" srcId="{2B44AE59-539A-46E3-94EF-996525953249}" destId="{C5A4A70B-2DEB-4B03-87B3-EE68509E4B6C}" srcOrd="0" destOrd="0" presId="urn:microsoft.com/office/officeart/2005/8/layout/hierarchy3"/>
    <dgm:cxn modelId="{74937ED1-01C5-49DF-A5CF-C1036AA9518D}" type="presParOf" srcId="{C5A4A70B-2DEB-4B03-87B3-EE68509E4B6C}" destId="{610AC9CF-4FAD-4355-BA23-2EC201E8FA6A}" srcOrd="0" destOrd="0" presId="urn:microsoft.com/office/officeart/2005/8/layout/hierarchy3"/>
    <dgm:cxn modelId="{FFD0AFBB-39DD-4F43-9FA3-A072D2F6F3FB}" type="presParOf" srcId="{610AC9CF-4FAD-4355-BA23-2EC201E8FA6A}" destId="{645AD3D6-B0A6-4B8F-AF12-2F0F7CB838FA}" srcOrd="0" destOrd="0" presId="urn:microsoft.com/office/officeart/2005/8/layout/hierarchy3"/>
    <dgm:cxn modelId="{6CCD4715-DD72-442F-8A7E-0775B2B58787}" type="presParOf" srcId="{645AD3D6-B0A6-4B8F-AF12-2F0F7CB838FA}" destId="{9AB245B6-F8A5-4CF5-A89D-B2C5A6C2581A}" srcOrd="0" destOrd="0" presId="urn:microsoft.com/office/officeart/2005/8/layout/hierarchy3"/>
    <dgm:cxn modelId="{FBF21576-5560-4DB5-8C9D-CD71C3D76B21}" type="presParOf" srcId="{645AD3D6-B0A6-4B8F-AF12-2F0F7CB838FA}" destId="{F3DBFA64-5BB9-4B2C-8D10-D8221400D46B}" srcOrd="1" destOrd="0" presId="urn:microsoft.com/office/officeart/2005/8/layout/hierarchy3"/>
    <dgm:cxn modelId="{538193C7-5F56-4F62-9E40-86E8044D8CB8}" type="presParOf" srcId="{610AC9CF-4FAD-4355-BA23-2EC201E8FA6A}" destId="{BC9C190E-F1AA-4457-89A9-C579AC15EEC2}" srcOrd="1" destOrd="0" presId="urn:microsoft.com/office/officeart/2005/8/layout/hierarchy3"/>
    <dgm:cxn modelId="{99AFAE7E-DBB2-453F-BE58-2EF7B4A7EB6B}" type="presParOf" srcId="{BC9C190E-F1AA-4457-89A9-C579AC15EEC2}" destId="{EAD807F3-0732-463B-A07D-780FE8441B5C}" srcOrd="0" destOrd="0" presId="urn:microsoft.com/office/officeart/2005/8/layout/hierarchy3"/>
    <dgm:cxn modelId="{3BF6F196-40AE-4EDE-8E7A-2D3340F1B4FC}" type="presParOf" srcId="{BC9C190E-F1AA-4457-89A9-C579AC15EEC2}" destId="{43526089-7943-4212-BC21-6917D154150A}" srcOrd="1" destOrd="0" presId="urn:microsoft.com/office/officeart/2005/8/layout/hierarchy3"/>
    <dgm:cxn modelId="{C82B72DC-8486-4FCA-8B49-26D04C35D1D7}" type="presParOf" srcId="{BC9C190E-F1AA-4457-89A9-C579AC15EEC2}" destId="{71D3EC06-437E-4469-9285-2EED007E45C5}" srcOrd="2" destOrd="0" presId="urn:microsoft.com/office/officeart/2005/8/layout/hierarchy3"/>
    <dgm:cxn modelId="{9B5F644D-0802-4E5F-9A63-8C7B3363E76A}" type="presParOf" srcId="{BC9C190E-F1AA-4457-89A9-C579AC15EEC2}" destId="{9E8E090B-4157-4C26-A8BD-17F28D08DC6A}" srcOrd="3" destOrd="0" presId="urn:microsoft.com/office/officeart/2005/8/layout/hierarchy3"/>
    <dgm:cxn modelId="{B1542705-495A-4CDE-AA82-274C8A313D5F}" type="presParOf" srcId="{BC9C190E-F1AA-4457-89A9-C579AC15EEC2}" destId="{7E1FA8F0-F872-4C13-B4F8-067D473A91A1}" srcOrd="4" destOrd="0" presId="urn:microsoft.com/office/officeart/2005/8/layout/hierarchy3"/>
    <dgm:cxn modelId="{A923070D-73B8-4854-A9E9-50F8901D6FD7}" type="presParOf" srcId="{BC9C190E-F1AA-4457-89A9-C579AC15EEC2}" destId="{FFF69824-0FD1-489A-A059-EE35BFC42505}" srcOrd="5" destOrd="0" presId="urn:microsoft.com/office/officeart/2005/8/layout/hierarchy3"/>
    <dgm:cxn modelId="{1AF3B8EC-CE19-4194-BCB2-FFA24A7F30AC}" type="presParOf" srcId="{BC9C190E-F1AA-4457-89A9-C579AC15EEC2}" destId="{18D52611-3191-4AD7-9F38-64E3BDA156B6}" srcOrd="6" destOrd="0" presId="urn:microsoft.com/office/officeart/2005/8/layout/hierarchy3"/>
    <dgm:cxn modelId="{DA776B4F-2604-4EE1-896D-5BB669A8D687}" type="presParOf" srcId="{BC9C190E-F1AA-4457-89A9-C579AC15EEC2}" destId="{7BE259E0-A900-4872-9123-2680479E1FE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0B7B1F-0FBC-4F16-AF4F-F472BD7AE5D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A9E5415-0BB9-430C-9493-D7A622A07BAF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статусу методичні підходи до проведення діагностики поділяються на: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FB0328-636B-4378-9EB9-D35B2243EF00}" type="parTrans" cxnId="{49795759-0490-4B33-B141-AC7742C459FB}">
      <dgm:prSet/>
      <dgm:spPr/>
      <dgm:t>
        <a:bodyPr/>
        <a:lstStyle/>
        <a:p>
          <a:endParaRPr lang="ru-RU"/>
        </a:p>
      </dgm:t>
    </dgm:pt>
    <dgm:pt modelId="{8BBBDB4E-8A73-4B30-BD93-E2FEA18B75EC}" type="sibTrans" cxnId="{49795759-0490-4B33-B141-AC7742C459FB}">
      <dgm:prSet/>
      <dgm:spPr/>
      <dgm:t>
        <a:bodyPr/>
        <a:lstStyle/>
        <a:p>
          <a:endParaRPr lang="ru-RU"/>
        </a:p>
      </dgm:t>
    </dgm:pt>
    <dgm:pt modelId="{B5B29E11-865D-42FF-9524-AFBAEB9D59E4}">
      <dgm:prSet phldrT="[Текст]"/>
      <dgm:spPr/>
      <dgm:t>
        <a:bodyPr/>
        <a:lstStyle/>
        <a:p>
          <a:r>
            <a:rPr lang="uk-UA" dirty="0" smtClean="0"/>
            <a:t>державні (обов’язкові)</a:t>
          </a:r>
          <a:endParaRPr lang="ru-RU" dirty="0"/>
        </a:p>
      </dgm:t>
    </dgm:pt>
    <dgm:pt modelId="{499A44F2-768A-4417-816F-1F76A8319DC0}" type="parTrans" cxnId="{A6ECAB45-A22B-4EC4-BC97-D3021C82709C}">
      <dgm:prSet/>
      <dgm:spPr/>
      <dgm:t>
        <a:bodyPr/>
        <a:lstStyle/>
        <a:p>
          <a:endParaRPr lang="ru-RU"/>
        </a:p>
      </dgm:t>
    </dgm:pt>
    <dgm:pt modelId="{228B288D-0110-4A0B-AB12-1FD95B8B7D0B}" type="sibTrans" cxnId="{A6ECAB45-A22B-4EC4-BC97-D3021C82709C}">
      <dgm:prSet/>
      <dgm:spPr/>
      <dgm:t>
        <a:bodyPr/>
        <a:lstStyle/>
        <a:p>
          <a:endParaRPr lang="ru-RU"/>
        </a:p>
      </dgm:t>
    </dgm:pt>
    <dgm:pt modelId="{7D0BAA75-AF30-4208-B201-4EC45B27F73A}">
      <dgm:prSet phldrT="[Текст]"/>
      <dgm:spPr/>
      <dgm:t>
        <a:bodyPr/>
        <a:lstStyle/>
        <a:p>
          <a:r>
            <a:rPr lang="uk-UA" dirty="0" smtClean="0"/>
            <a:t>наукові (рекомендаційні)</a:t>
          </a:r>
          <a:endParaRPr lang="ru-RU" dirty="0"/>
        </a:p>
      </dgm:t>
    </dgm:pt>
    <dgm:pt modelId="{0AF19D49-5BC7-4DA9-A7EE-C53FEE6C2811}" type="parTrans" cxnId="{EE3E09F4-9CD8-4A88-BE2C-F1F8DCC18CFD}">
      <dgm:prSet/>
      <dgm:spPr/>
      <dgm:t>
        <a:bodyPr/>
        <a:lstStyle/>
        <a:p>
          <a:endParaRPr lang="ru-RU"/>
        </a:p>
      </dgm:t>
    </dgm:pt>
    <dgm:pt modelId="{801485CE-0BD2-48B1-8CA8-AC85B6FD154E}" type="sibTrans" cxnId="{EE3E09F4-9CD8-4A88-BE2C-F1F8DCC18CFD}">
      <dgm:prSet/>
      <dgm:spPr/>
      <dgm:t>
        <a:bodyPr/>
        <a:lstStyle/>
        <a:p>
          <a:endParaRPr lang="ru-RU"/>
        </a:p>
      </dgm:t>
    </dgm:pt>
    <dgm:pt modelId="{05D11555-02A9-4C81-BE10-4CFFF04DE502}" type="pres">
      <dgm:prSet presAssocID="{5D0B7B1F-0FBC-4F16-AF4F-F472BD7AE5D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5B970F7-36C3-47B5-8151-61071AF93015}" type="pres">
      <dgm:prSet presAssocID="{4A9E5415-0BB9-430C-9493-D7A622A07BAF}" presName="hierRoot1" presStyleCnt="0"/>
      <dgm:spPr/>
    </dgm:pt>
    <dgm:pt modelId="{839960A6-1763-41CF-AF42-5D46D6189B39}" type="pres">
      <dgm:prSet presAssocID="{4A9E5415-0BB9-430C-9493-D7A622A07BAF}" presName="composite" presStyleCnt="0"/>
      <dgm:spPr/>
    </dgm:pt>
    <dgm:pt modelId="{2A7FF49F-3200-49E2-871F-2757FFC38F8D}" type="pres">
      <dgm:prSet presAssocID="{4A9E5415-0BB9-430C-9493-D7A622A07BAF}" presName="background" presStyleLbl="node0" presStyleIdx="0" presStyleCnt="1"/>
      <dgm:spPr/>
    </dgm:pt>
    <dgm:pt modelId="{6B8FB15C-2968-4E10-9FEE-FB8F54BBC93E}" type="pres">
      <dgm:prSet presAssocID="{4A9E5415-0BB9-430C-9493-D7A622A07BAF}" presName="text" presStyleLbl="fgAcc0" presStyleIdx="0" presStyleCnt="1" custScaleX="1457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C9879A-0550-4A92-8E6F-E161E626E5DD}" type="pres">
      <dgm:prSet presAssocID="{4A9E5415-0BB9-430C-9493-D7A622A07BAF}" presName="hierChild2" presStyleCnt="0"/>
      <dgm:spPr/>
    </dgm:pt>
    <dgm:pt modelId="{9CA146AE-397F-4B30-8A1B-540CD81C1818}" type="pres">
      <dgm:prSet presAssocID="{499A44F2-768A-4417-816F-1F76A8319DC0}" presName="Name10" presStyleLbl="parChTrans1D2" presStyleIdx="0" presStyleCnt="2"/>
      <dgm:spPr/>
      <dgm:t>
        <a:bodyPr/>
        <a:lstStyle/>
        <a:p>
          <a:endParaRPr lang="uk-UA"/>
        </a:p>
      </dgm:t>
    </dgm:pt>
    <dgm:pt modelId="{34F0E817-E102-49E3-A691-5E7802F1E51B}" type="pres">
      <dgm:prSet presAssocID="{B5B29E11-865D-42FF-9524-AFBAEB9D59E4}" presName="hierRoot2" presStyleCnt="0"/>
      <dgm:spPr/>
    </dgm:pt>
    <dgm:pt modelId="{43478D51-646B-4211-9DEC-A920B0017CD5}" type="pres">
      <dgm:prSet presAssocID="{B5B29E11-865D-42FF-9524-AFBAEB9D59E4}" presName="composite2" presStyleCnt="0"/>
      <dgm:spPr/>
    </dgm:pt>
    <dgm:pt modelId="{0554BDDA-540C-4EE1-A9D2-5E5579D04CF6}" type="pres">
      <dgm:prSet presAssocID="{B5B29E11-865D-42FF-9524-AFBAEB9D59E4}" presName="background2" presStyleLbl="node2" presStyleIdx="0" presStyleCnt="2"/>
      <dgm:spPr/>
    </dgm:pt>
    <dgm:pt modelId="{32A13063-6D16-4807-A095-CC4D72BDA59F}" type="pres">
      <dgm:prSet presAssocID="{B5B29E11-865D-42FF-9524-AFBAEB9D59E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3D554B-3ED3-4ACD-BCA4-76B46C9C2404}" type="pres">
      <dgm:prSet presAssocID="{B5B29E11-865D-42FF-9524-AFBAEB9D59E4}" presName="hierChild3" presStyleCnt="0"/>
      <dgm:spPr/>
    </dgm:pt>
    <dgm:pt modelId="{A70D6906-A7A6-4CFB-9B97-AC286B798C08}" type="pres">
      <dgm:prSet presAssocID="{0AF19D49-5BC7-4DA9-A7EE-C53FEE6C2811}" presName="Name10" presStyleLbl="parChTrans1D2" presStyleIdx="1" presStyleCnt="2"/>
      <dgm:spPr/>
      <dgm:t>
        <a:bodyPr/>
        <a:lstStyle/>
        <a:p>
          <a:endParaRPr lang="uk-UA"/>
        </a:p>
      </dgm:t>
    </dgm:pt>
    <dgm:pt modelId="{0FB4FEDE-EE13-436F-9F59-64CD8FAFF984}" type="pres">
      <dgm:prSet presAssocID="{7D0BAA75-AF30-4208-B201-4EC45B27F73A}" presName="hierRoot2" presStyleCnt="0"/>
      <dgm:spPr/>
    </dgm:pt>
    <dgm:pt modelId="{6783A864-96FC-49DC-B5D6-A4B2CECC1B01}" type="pres">
      <dgm:prSet presAssocID="{7D0BAA75-AF30-4208-B201-4EC45B27F73A}" presName="composite2" presStyleCnt="0"/>
      <dgm:spPr/>
    </dgm:pt>
    <dgm:pt modelId="{4430FB0F-49D4-4F01-AABE-2289423A4793}" type="pres">
      <dgm:prSet presAssocID="{7D0BAA75-AF30-4208-B201-4EC45B27F73A}" presName="background2" presStyleLbl="node2" presStyleIdx="1" presStyleCnt="2"/>
      <dgm:spPr/>
    </dgm:pt>
    <dgm:pt modelId="{D2DB3280-1AA2-4166-BE78-D35EA7FBAAE9}" type="pres">
      <dgm:prSet presAssocID="{7D0BAA75-AF30-4208-B201-4EC45B27F73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31AC73-3465-4E1A-95CF-FA80F19E3E58}" type="pres">
      <dgm:prSet presAssocID="{7D0BAA75-AF30-4208-B201-4EC45B27F73A}" presName="hierChild3" presStyleCnt="0"/>
      <dgm:spPr/>
    </dgm:pt>
  </dgm:ptLst>
  <dgm:cxnLst>
    <dgm:cxn modelId="{8D8DFBA6-5B07-4C58-99E5-47FB6C174285}" type="presOf" srcId="{7D0BAA75-AF30-4208-B201-4EC45B27F73A}" destId="{D2DB3280-1AA2-4166-BE78-D35EA7FBAAE9}" srcOrd="0" destOrd="0" presId="urn:microsoft.com/office/officeart/2005/8/layout/hierarchy1"/>
    <dgm:cxn modelId="{23AF6916-EC33-44E9-86C5-704CC0181C71}" type="presOf" srcId="{B5B29E11-865D-42FF-9524-AFBAEB9D59E4}" destId="{32A13063-6D16-4807-A095-CC4D72BDA59F}" srcOrd="0" destOrd="0" presId="urn:microsoft.com/office/officeart/2005/8/layout/hierarchy1"/>
    <dgm:cxn modelId="{38DFB3BF-5B92-487A-A499-4DDE5AFB95EB}" type="presOf" srcId="{499A44F2-768A-4417-816F-1F76A8319DC0}" destId="{9CA146AE-397F-4B30-8A1B-540CD81C1818}" srcOrd="0" destOrd="0" presId="urn:microsoft.com/office/officeart/2005/8/layout/hierarchy1"/>
    <dgm:cxn modelId="{AD285D6A-5A42-4EF2-AC29-D7A882A162D9}" type="presOf" srcId="{0AF19D49-5BC7-4DA9-A7EE-C53FEE6C2811}" destId="{A70D6906-A7A6-4CFB-9B97-AC286B798C08}" srcOrd="0" destOrd="0" presId="urn:microsoft.com/office/officeart/2005/8/layout/hierarchy1"/>
    <dgm:cxn modelId="{63F2BDE8-594B-41A1-9663-3208893C4631}" type="presOf" srcId="{5D0B7B1F-0FBC-4F16-AF4F-F472BD7AE5DF}" destId="{05D11555-02A9-4C81-BE10-4CFFF04DE502}" srcOrd="0" destOrd="0" presId="urn:microsoft.com/office/officeart/2005/8/layout/hierarchy1"/>
    <dgm:cxn modelId="{49795759-0490-4B33-B141-AC7742C459FB}" srcId="{5D0B7B1F-0FBC-4F16-AF4F-F472BD7AE5DF}" destId="{4A9E5415-0BB9-430C-9493-D7A622A07BAF}" srcOrd="0" destOrd="0" parTransId="{17FB0328-636B-4378-9EB9-D35B2243EF00}" sibTransId="{8BBBDB4E-8A73-4B30-BD93-E2FEA18B75EC}"/>
    <dgm:cxn modelId="{A6ECAB45-A22B-4EC4-BC97-D3021C82709C}" srcId="{4A9E5415-0BB9-430C-9493-D7A622A07BAF}" destId="{B5B29E11-865D-42FF-9524-AFBAEB9D59E4}" srcOrd="0" destOrd="0" parTransId="{499A44F2-768A-4417-816F-1F76A8319DC0}" sibTransId="{228B288D-0110-4A0B-AB12-1FD95B8B7D0B}"/>
    <dgm:cxn modelId="{EE3E09F4-9CD8-4A88-BE2C-F1F8DCC18CFD}" srcId="{4A9E5415-0BB9-430C-9493-D7A622A07BAF}" destId="{7D0BAA75-AF30-4208-B201-4EC45B27F73A}" srcOrd="1" destOrd="0" parTransId="{0AF19D49-5BC7-4DA9-A7EE-C53FEE6C2811}" sibTransId="{801485CE-0BD2-48B1-8CA8-AC85B6FD154E}"/>
    <dgm:cxn modelId="{D5EEB16E-DBBC-4826-8BAE-99F6CCA908DC}" type="presOf" srcId="{4A9E5415-0BB9-430C-9493-D7A622A07BAF}" destId="{6B8FB15C-2968-4E10-9FEE-FB8F54BBC93E}" srcOrd="0" destOrd="0" presId="urn:microsoft.com/office/officeart/2005/8/layout/hierarchy1"/>
    <dgm:cxn modelId="{C3A1B586-E05D-45F4-BC71-3BDB7CC974F8}" type="presParOf" srcId="{05D11555-02A9-4C81-BE10-4CFFF04DE502}" destId="{C5B970F7-36C3-47B5-8151-61071AF93015}" srcOrd="0" destOrd="0" presId="urn:microsoft.com/office/officeart/2005/8/layout/hierarchy1"/>
    <dgm:cxn modelId="{E8F93BD5-0047-46F5-B0E0-7ECC8EAC4DA2}" type="presParOf" srcId="{C5B970F7-36C3-47B5-8151-61071AF93015}" destId="{839960A6-1763-41CF-AF42-5D46D6189B39}" srcOrd="0" destOrd="0" presId="urn:microsoft.com/office/officeart/2005/8/layout/hierarchy1"/>
    <dgm:cxn modelId="{BCC9BF04-FA71-491B-A9D7-76D94ECEC077}" type="presParOf" srcId="{839960A6-1763-41CF-AF42-5D46D6189B39}" destId="{2A7FF49F-3200-49E2-871F-2757FFC38F8D}" srcOrd="0" destOrd="0" presId="urn:microsoft.com/office/officeart/2005/8/layout/hierarchy1"/>
    <dgm:cxn modelId="{03C45612-35D6-48E7-9D3E-25860B398686}" type="presParOf" srcId="{839960A6-1763-41CF-AF42-5D46D6189B39}" destId="{6B8FB15C-2968-4E10-9FEE-FB8F54BBC93E}" srcOrd="1" destOrd="0" presId="urn:microsoft.com/office/officeart/2005/8/layout/hierarchy1"/>
    <dgm:cxn modelId="{B91DA2A5-E4C1-4814-B01B-5EDD1BC39447}" type="presParOf" srcId="{C5B970F7-36C3-47B5-8151-61071AF93015}" destId="{34C9879A-0550-4A92-8E6F-E161E626E5DD}" srcOrd="1" destOrd="0" presId="urn:microsoft.com/office/officeart/2005/8/layout/hierarchy1"/>
    <dgm:cxn modelId="{A3BBEC6A-BF84-41F8-8C29-DC34926BD147}" type="presParOf" srcId="{34C9879A-0550-4A92-8E6F-E161E626E5DD}" destId="{9CA146AE-397F-4B30-8A1B-540CD81C1818}" srcOrd="0" destOrd="0" presId="urn:microsoft.com/office/officeart/2005/8/layout/hierarchy1"/>
    <dgm:cxn modelId="{746BD1B5-571D-41E9-A4C2-DC89CED77234}" type="presParOf" srcId="{34C9879A-0550-4A92-8E6F-E161E626E5DD}" destId="{34F0E817-E102-49E3-A691-5E7802F1E51B}" srcOrd="1" destOrd="0" presId="urn:microsoft.com/office/officeart/2005/8/layout/hierarchy1"/>
    <dgm:cxn modelId="{9899A2BB-669C-428C-B8F2-A66A04ECEAC6}" type="presParOf" srcId="{34F0E817-E102-49E3-A691-5E7802F1E51B}" destId="{43478D51-646B-4211-9DEC-A920B0017CD5}" srcOrd="0" destOrd="0" presId="urn:microsoft.com/office/officeart/2005/8/layout/hierarchy1"/>
    <dgm:cxn modelId="{B9B9E294-28E4-48E2-AC58-BB1AC52B5E7B}" type="presParOf" srcId="{43478D51-646B-4211-9DEC-A920B0017CD5}" destId="{0554BDDA-540C-4EE1-A9D2-5E5579D04CF6}" srcOrd="0" destOrd="0" presId="urn:microsoft.com/office/officeart/2005/8/layout/hierarchy1"/>
    <dgm:cxn modelId="{602A7749-8B29-4AE0-9DE7-5AAC3EBC8AD6}" type="presParOf" srcId="{43478D51-646B-4211-9DEC-A920B0017CD5}" destId="{32A13063-6D16-4807-A095-CC4D72BDA59F}" srcOrd="1" destOrd="0" presId="urn:microsoft.com/office/officeart/2005/8/layout/hierarchy1"/>
    <dgm:cxn modelId="{AE23E6AD-0CBB-498C-9DEB-D2695E09C4A3}" type="presParOf" srcId="{34F0E817-E102-49E3-A691-5E7802F1E51B}" destId="{633D554B-3ED3-4ACD-BCA4-76B46C9C2404}" srcOrd="1" destOrd="0" presId="urn:microsoft.com/office/officeart/2005/8/layout/hierarchy1"/>
    <dgm:cxn modelId="{D7EA2AB9-5C8A-49B2-9E8E-4B7BC27112D6}" type="presParOf" srcId="{34C9879A-0550-4A92-8E6F-E161E626E5DD}" destId="{A70D6906-A7A6-4CFB-9B97-AC286B798C08}" srcOrd="2" destOrd="0" presId="urn:microsoft.com/office/officeart/2005/8/layout/hierarchy1"/>
    <dgm:cxn modelId="{D0A9CE40-9239-463E-B051-4A7D99EEDFBA}" type="presParOf" srcId="{34C9879A-0550-4A92-8E6F-E161E626E5DD}" destId="{0FB4FEDE-EE13-436F-9F59-64CD8FAFF984}" srcOrd="3" destOrd="0" presId="urn:microsoft.com/office/officeart/2005/8/layout/hierarchy1"/>
    <dgm:cxn modelId="{EFA83C72-FB80-4FA2-BD65-E811F9082EEE}" type="presParOf" srcId="{0FB4FEDE-EE13-436F-9F59-64CD8FAFF984}" destId="{6783A864-96FC-49DC-B5D6-A4B2CECC1B01}" srcOrd="0" destOrd="0" presId="urn:microsoft.com/office/officeart/2005/8/layout/hierarchy1"/>
    <dgm:cxn modelId="{0F5FDD95-DE70-46AB-A735-4911061188BA}" type="presParOf" srcId="{6783A864-96FC-49DC-B5D6-A4B2CECC1B01}" destId="{4430FB0F-49D4-4F01-AABE-2289423A4793}" srcOrd="0" destOrd="0" presId="urn:microsoft.com/office/officeart/2005/8/layout/hierarchy1"/>
    <dgm:cxn modelId="{14EEDF43-CE8D-45C0-9734-D881D9591DC0}" type="presParOf" srcId="{6783A864-96FC-49DC-B5D6-A4B2CECC1B01}" destId="{D2DB3280-1AA2-4166-BE78-D35EA7FBAAE9}" srcOrd="1" destOrd="0" presId="urn:microsoft.com/office/officeart/2005/8/layout/hierarchy1"/>
    <dgm:cxn modelId="{5FB9E310-ADDD-4F76-A009-2CD256EC4721}" type="presParOf" srcId="{0FB4FEDE-EE13-436F-9F59-64CD8FAFF984}" destId="{1F31AC73-3465-4E1A-95CF-FA80F19E3E5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0B7B1F-0FBC-4F16-AF4F-F472BD7AE5D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A9E5415-0BB9-430C-9493-D7A622A07BAF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напряму дослідження методичні підходи орієнтуються на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FB0328-636B-4378-9EB9-D35B2243EF00}" type="parTrans" cxnId="{49795759-0490-4B33-B141-AC7742C459FB}">
      <dgm:prSet/>
      <dgm:spPr/>
      <dgm:t>
        <a:bodyPr/>
        <a:lstStyle/>
        <a:p>
          <a:endParaRPr lang="ru-RU"/>
        </a:p>
      </dgm:t>
    </dgm:pt>
    <dgm:pt modelId="{8BBBDB4E-8A73-4B30-BD93-E2FEA18B75EC}" type="sibTrans" cxnId="{49795759-0490-4B33-B141-AC7742C459FB}">
      <dgm:prSet/>
      <dgm:spPr/>
      <dgm:t>
        <a:bodyPr/>
        <a:lstStyle/>
        <a:p>
          <a:endParaRPr lang="ru-RU"/>
        </a:p>
      </dgm:t>
    </dgm:pt>
    <dgm:pt modelId="{B5B29E11-865D-42FF-9524-AFBAEB9D59E4}">
      <dgm:prSet phldrT="[Текст]"/>
      <dgm:spPr/>
      <dgm:t>
        <a:bodyPr/>
        <a:lstStyle/>
        <a:p>
          <a:r>
            <a:rPr lang="uk-UA" dirty="0" smtClean="0"/>
            <a:t>вивчення фінансово-майнового стану підприємства</a:t>
          </a:r>
          <a:endParaRPr lang="ru-RU" dirty="0"/>
        </a:p>
      </dgm:t>
    </dgm:pt>
    <dgm:pt modelId="{499A44F2-768A-4417-816F-1F76A8319DC0}" type="parTrans" cxnId="{A6ECAB45-A22B-4EC4-BC97-D3021C82709C}">
      <dgm:prSet/>
      <dgm:spPr/>
      <dgm:t>
        <a:bodyPr/>
        <a:lstStyle/>
        <a:p>
          <a:endParaRPr lang="ru-RU"/>
        </a:p>
      </dgm:t>
    </dgm:pt>
    <dgm:pt modelId="{228B288D-0110-4A0B-AB12-1FD95B8B7D0B}" type="sibTrans" cxnId="{A6ECAB45-A22B-4EC4-BC97-D3021C82709C}">
      <dgm:prSet/>
      <dgm:spPr/>
      <dgm:t>
        <a:bodyPr/>
        <a:lstStyle/>
        <a:p>
          <a:endParaRPr lang="ru-RU"/>
        </a:p>
      </dgm:t>
    </dgm:pt>
    <dgm:pt modelId="{7D0BAA75-AF30-4208-B201-4EC45B27F73A}">
      <dgm:prSet phldrT="[Текст]"/>
      <dgm:spPr/>
      <dgm:t>
        <a:bodyPr/>
        <a:lstStyle/>
        <a:p>
          <a:r>
            <a:rPr lang="uk-UA" dirty="0" smtClean="0"/>
            <a:t>організацію управління</a:t>
          </a:r>
          <a:endParaRPr lang="ru-RU" dirty="0"/>
        </a:p>
      </dgm:t>
    </dgm:pt>
    <dgm:pt modelId="{0AF19D49-5BC7-4DA9-A7EE-C53FEE6C2811}" type="parTrans" cxnId="{EE3E09F4-9CD8-4A88-BE2C-F1F8DCC18CFD}">
      <dgm:prSet/>
      <dgm:spPr/>
      <dgm:t>
        <a:bodyPr/>
        <a:lstStyle/>
        <a:p>
          <a:endParaRPr lang="ru-RU"/>
        </a:p>
      </dgm:t>
    </dgm:pt>
    <dgm:pt modelId="{801485CE-0BD2-48B1-8CA8-AC85B6FD154E}" type="sibTrans" cxnId="{EE3E09F4-9CD8-4A88-BE2C-F1F8DCC18CFD}">
      <dgm:prSet/>
      <dgm:spPr/>
      <dgm:t>
        <a:bodyPr/>
        <a:lstStyle/>
        <a:p>
          <a:endParaRPr lang="ru-RU"/>
        </a:p>
      </dgm:t>
    </dgm:pt>
    <dgm:pt modelId="{3946331D-2B7C-4CC1-98BC-B0CC22B0D0E7}">
      <dgm:prSet phldrT="[Текст]"/>
      <dgm:spPr/>
      <dgm:t>
        <a:bodyPr/>
        <a:lstStyle/>
        <a:p>
          <a:r>
            <a:rPr lang="uk-UA" dirty="0" smtClean="0"/>
            <a:t>результати діяльності</a:t>
          </a:r>
          <a:endParaRPr lang="ru-RU" dirty="0"/>
        </a:p>
      </dgm:t>
    </dgm:pt>
    <dgm:pt modelId="{BA03B049-5282-44F2-B9D7-C1623C9D1D90}" type="parTrans" cxnId="{5F6B920E-8C3E-45D1-AD22-882222FE32D7}">
      <dgm:prSet/>
      <dgm:spPr/>
      <dgm:t>
        <a:bodyPr/>
        <a:lstStyle/>
        <a:p>
          <a:endParaRPr lang="ru-RU"/>
        </a:p>
      </dgm:t>
    </dgm:pt>
    <dgm:pt modelId="{EBA14800-3A63-4A68-913C-64905139727E}" type="sibTrans" cxnId="{5F6B920E-8C3E-45D1-AD22-882222FE32D7}">
      <dgm:prSet/>
      <dgm:spPr/>
      <dgm:t>
        <a:bodyPr/>
        <a:lstStyle/>
        <a:p>
          <a:endParaRPr lang="ru-RU"/>
        </a:p>
      </dgm:t>
    </dgm:pt>
    <dgm:pt modelId="{05D11555-02A9-4C81-BE10-4CFFF04DE502}" type="pres">
      <dgm:prSet presAssocID="{5D0B7B1F-0FBC-4F16-AF4F-F472BD7AE5D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5B970F7-36C3-47B5-8151-61071AF93015}" type="pres">
      <dgm:prSet presAssocID="{4A9E5415-0BB9-430C-9493-D7A622A07BAF}" presName="hierRoot1" presStyleCnt="0"/>
      <dgm:spPr/>
    </dgm:pt>
    <dgm:pt modelId="{839960A6-1763-41CF-AF42-5D46D6189B39}" type="pres">
      <dgm:prSet presAssocID="{4A9E5415-0BB9-430C-9493-D7A622A07BAF}" presName="composite" presStyleCnt="0"/>
      <dgm:spPr/>
    </dgm:pt>
    <dgm:pt modelId="{2A7FF49F-3200-49E2-871F-2757FFC38F8D}" type="pres">
      <dgm:prSet presAssocID="{4A9E5415-0BB9-430C-9493-D7A622A07BAF}" presName="background" presStyleLbl="node0" presStyleIdx="0" presStyleCnt="1"/>
      <dgm:spPr/>
    </dgm:pt>
    <dgm:pt modelId="{6B8FB15C-2968-4E10-9FEE-FB8F54BBC93E}" type="pres">
      <dgm:prSet presAssocID="{4A9E5415-0BB9-430C-9493-D7A622A07BAF}" presName="text" presStyleLbl="fgAcc0" presStyleIdx="0" presStyleCnt="1" custScaleX="190464" custScaleY="1243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C9879A-0550-4A92-8E6F-E161E626E5DD}" type="pres">
      <dgm:prSet presAssocID="{4A9E5415-0BB9-430C-9493-D7A622A07BAF}" presName="hierChild2" presStyleCnt="0"/>
      <dgm:spPr/>
    </dgm:pt>
    <dgm:pt modelId="{9CA146AE-397F-4B30-8A1B-540CD81C1818}" type="pres">
      <dgm:prSet presAssocID="{499A44F2-768A-4417-816F-1F76A8319DC0}" presName="Name10" presStyleLbl="parChTrans1D2" presStyleIdx="0" presStyleCnt="3"/>
      <dgm:spPr/>
      <dgm:t>
        <a:bodyPr/>
        <a:lstStyle/>
        <a:p>
          <a:endParaRPr lang="uk-UA"/>
        </a:p>
      </dgm:t>
    </dgm:pt>
    <dgm:pt modelId="{34F0E817-E102-49E3-A691-5E7802F1E51B}" type="pres">
      <dgm:prSet presAssocID="{B5B29E11-865D-42FF-9524-AFBAEB9D59E4}" presName="hierRoot2" presStyleCnt="0"/>
      <dgm:spPr/>
    </dgm:pt>
    <dgm:pt modelId="{43478D51-646B-4211-9DEC-A920B0017CD5}" type="pres">
      <dgm:prSet presAssocID="{B5B29E11-865D-42FF-9524-AFBAEB9D59E4}" presName="composite2" presStyleCnt="0"/>
      <dgm:spPr/>
    </dgm:pt>
    <dgm:pt modelId="{0554BDDA-540C-4EE1-A9D2-5E5579D04CF6}" type="pres">
      <dgm:prSet presAssocID="{B5B29E11-865D-42FF-9524-AFBAEB9D59E4}" presName="background2" presStyleLbl="node2" presStyleIdx="0" presStyleCnt="3"/>
      <dgm:spPr/>
    </dgm:pt>
    <dgm:pt modelId="{32A13063-6D16-4807-A095-CC4D72BDA59F}" type="pres">
      <dgm:prSet presAssocID="{B5B29E11-865D-42FF-9524-AFBAEB9D59E4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3D554B-3ED3-4ACD-BCA4-76B46C9C2404}" type="pres">
      <dgm:prSet presAssocID="{B5B29E11-865D-42FF-9524-AFBAEB9D59E4}" presName="hierChild3" presStyleCnt="0"/>
      <dgm:spPr/>
    </dgm:pt>
    <dgm:pt modelId="{FF84A855-E7E4-41EA-BBD3-2E4AB82BB69E}" type="pres">
      <dgm:prSet presAssocID="{BA03B049-5282-44F2-B9D7-C1623C9D1D90}" presName="Name10" presStyleLbl="parChTrans1D2" presStyleIdx="1" presStyleCnt="3"/>
      <dgm:spPr/>
      <dgm:t>
        <a:bodyPr/>
        <a:lstStyle/>
        <a:p>
          <a:endParaRPr lang="uk-UA"/>
        </a:p>
      </dgm:t>
    </dgm:pt>
    <dgm:pt modelId="{B04D60B9-30F2-4267-A476-3BE1362FBA6F}" type="pres">
      <dgm:prSet presAssocID="{3946331D-2B7C-4CC1-98BC-B0CC22B0D0E7}" presName="hierRoot2" presStyleCnt="0"/>
      <dgm:spPr/>
    </dgm:pt>
    <dgm:pt modelId="{89A16363-EA4A-48E1-BB10-1D4A751B68EC}" type="pres">
      <dgm:prSet presAssocID="{3946331D-2B7C-4CC1-98BC-B0CC22B0D0E7}" presName="composite2" presStyleCnt="0"/>
      <dgm:spPr/>
    </dgm:pt>
    <dgm:pt modelId="{995FF7C6-C1C2-458E-80A9-6FC393F65697}" type="pres">
      <dgm:prSet presAssocID="{3946331D-2B7C-4CC1-98BC-B0CC22B0D0E7}" presName="background2" presStyleLbl="node2" presStyleIdx="1" presStyleCnt="3"/>
      <dgm:spPr/>
    </dgm:pt>
    <dgm:pt modelId="{2ED4D55B-829A-459E-BFBD-AE75CAD71EB6}" type="pres">
      <dgm:prSet presAssocID="{3946331D-2B7C-4CC1-98BC-B0CC22B0D0E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1A7425-4E2C-4C4D-B338-87AA5EAC1FC2}" type="pres">
      <dgm:prSet presAssocID="{3946331D-2B7C-4CC1-98BC-B0CC22B0D0E7}" presName="hierChild3" presStyleCnt="0"/>
      <dgm:spPr/>
    </dgm:pt>
    <dgm:pt modelId="{A70D6906-A7A6-4CFB-9B97-AC286B798C08}" type="pres">
      <dgm:prSet presAssocID="{0AF19D49-5BC7-4DA9-A7EE-C53FEE6C2811}" presName="Name10" presStyleLbl="parChTrans1D2" presStyleIdx="2" presStyleCnt="3"/>
      <dgm:spPr/>
      <dgm:t>
        <a:bodyPr/>
        <a:lstStyle/>
        <a:p>
          <a:endParaRPr lang="uk-UA"/>
        </a:p>
      </dgm:t>
    </dgm:pt>
    <dgm:pt modelId="{0FB4FEDE-EE13-436F-9F59-64CD8FAFF984}" type="pres">
      <dgm:prSet presAssocID="{7D0BAA75-AF30-4208-B201-4EC45B27F73A}" presName="hierRoot2" presStyleCnt="0"/>
      <dgm:spPr/>
    </dgm:pt>
    <dgm:pt modelId="{6783A864-96FC-49DC-B5D6-A4B2CECC1B01}" type="pres">
      <dgm:prSet presAssocID="{7D0BAA75-AF30-4208-B201-4EC45B27F73A}" presName="composite2" presStyleCnt="0"/>
      <dgm:spPr/>
    </dgm:pt>
    <dgm:pt modelId="{4430FB0F-49D4-4F01-AABE-2289423A4793}" type="pres">
      <dgm:prSet presAssocID="{7D0BAA75-AF30-4208-B201-4EC45B27F73A}" presName="background2" presStyleLbl="node2" presStyleIdx="2" presStyleCnt="3"/>
      <dgm:spPr/>
    </dgm:pt>
    <dgm:pt modelId="{D2DB3280-1AA2-4166-BE78-D35EA7FBAAE9}" type="pres">
      <dgm:prSet presAssocID="{7D0BAA75-AF30-4208-B201-4EC45B27F73A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31AC73-3465-4E1A-95CF-FA80F19E3E58}" type="pres">
      <dgm:prSet presAssocID="{7D0BAA75-AF30-4208-B201-4EC45B27F73A}" presName="hierChild3" presStyleCnt="0"/>
      <dgm:spPr/>
    </dgm:pt>
  </dgm:ptLst>
  <dgm:cxnLst>
    <dgm:cxn modelId="{8D8DFBA6-5B07-4C58-99E5-47FB6C174285}" type="presOf" srcId="{7D0BAA75-AF30-4208-B201-4EC45B27F73A}" destId="{D2DB3280-1AA2-4166-BE78-D35EA7FBAAE9}" srcOrd="0" destOrd="0" presId="urn:microsoft.com/office/officeart/2005/8/layout/hierarchy1"/>
    <dgm:cxn modelId="{23AF6916-EC33-44E9-86C5-704CC0181C71}" type="presOf" srcId="{B5B29E11-865D-42FF-9524-AFBAEB9D59E4}" destId="{32A13063-6D16-4807-A095-CC4D72BDA59F}" srcOrd="0" destOrd="0" presId="urn:microsoft.com/office/officeart/2005/8/layout/hierarchy1"/>
    <dgm:cxn modelId="{38DFB3BF-5B92-487A-A499-4DDE5AFB95EB}" type="presOf" srcId="{499A44F2-768A-4417-816F-1F76A8319DC0}" destId="{9CA146AE-397F-4B30-8A1B-540CD81C1818}" srcOrd="0" destOrd="0" presId="urn:microsoft.com/office/officeart/2005/8/layout/hierarchy1"/>
    <dgm:cxn modelId="{280BFC20-20EC-42CC-B5B8-311EC2EB962D}" type="presOf" srcId="{BA03B049-5282-44F2-B9D7-C1623C9D1D90}" destId="{FF84A855-E7E4-41EA-BBD3-2E4AB82BB69E}" srcOrd="0" destOrd="0" presId="urn:microsoft.com/office/officeart/2005/8/layout/hierarchy1"/>
    <dgm:cxn modelId="{AD285D6A-5A42-4EF2-AC29-D7A882A162D9}" type="presOf" srcId="{0AF19D49-5BC7-4DA9-A7EE-C53FEE6C2811}" destId="{A70D6906-A7A6-4CFB-9B97-AC286B798C08}" srcOrd="0" destOrd="0" presId="urn:microsoft.com/office/officeart/2005/8/layout/hierarchy1"/>
    <dgm:cxn modelId="{63F2BDE8-594B-41A1-9663-3208893C4631}" type="presOf" srcId="{5D0B7B1F-0FBC-4F16-AF4F-F472BD7AE5DF}" destId="{05D11555-02A9-4C81-BE10-4CFFF04DE502}" srcOrd="0" destOrd="0" presId="urn:microsoft.com/office/officeart/2005/8/layout/hierarchy1"/>
    <dgm:cxn modelId="{49795759-0490-4B33-B141-AC7742C459FB}" srcId="{5D0B7B1F-0FBC-4F16-AF4F-F472BD7AE5DF}" destId="{4A9E5415-0BB9-430C-9493-D7A622A07BAF}" srcOrd="0" destOrd="0" parTransId="{17FB0328-636B-4378-9EB9-D35B2243EF00}" sibTransId="{8BBBDB4E-8A73-4B30-BD93-E2FEA18B75EC}"/>
    <dgm:cxn modelId="{A6ECAB45-A22B-4EC4-BC97-D3021C82709C}" srcId="{4A9E5415-0BB9-430C-9493-D7A622A07BAF}" destId="{B5B29E11-865D-42FF-9524-AFBAEB9D59E4}" srcOrd="0" destOrd="0" parTransId="{499A44F2-768A-4417-816F-1F76A8319DC0}" sibTransId="{228B288D-0110-4A0B-AB12-1FD95B8B7D0B}"/>
    <dgm:cxn modelId="{8518EAB2-FDFA-41C1-A5F0-CDD41EE4E1FD}" type="presOf" srcId="{3946331D-2B7C-4CC1-98BC-B0CC22B0D0E7}" destId="{2ED4D55B-829A-459E-BFBD-AE75CAD71EB6}" srcOrd="0" destOrd="0" presId="urn:microsoft.com/office/officeart/2005/8/layout/hierarchy1"/>
    <dgm:cxn modelId="{EE3E09F4-9CD8-4A88-BE2C-F1F8DCC18CFD}" srcId="{4A9E5415-0BB9-430C-9493-D7A622A07BAF}" destId="{7D0BAA75-AF30-4208-B201-4EC45B27F73A}" srcOrd="2" destOrd="0" parTransId="{0AF19D49-5BC7-4DA9-A7EE-C53FEE6C2811}" sibTransId="{801485CE-0BD2-48B1-8CA8-AC85B6FD154E}"/>
    <dgm:cxn modelId="{5F6B920E-8C3E-45D1-AD22-882222FE32D7}" srcId="{4A9E5415-0BB9-430C-9493-D7A622A07BAF}" destId="{3946331D-2B7C-4CC1-98BC-B0CC22B0D0E7}" srcOrd="1" destOrd="0" parTransId="{BA03B049-5282-44F2-B9D7-C1623C9D1D90}" sibTransId="{EBA14800-3A63-4A68-913C-64905139727E}"/>
    <dgm:cxn modelId="{D5EEB16E-DBBC-4826-8BAE-99F6CCA908DC}" type="presOf" srcId="{4A9E5415-0BB9-430C-9493-D7A622A07BAF}" destId="{6B8FB15C-2968-4E10-9FEE-FB8F54BBC93E}" srcOrd="0" destOrd="0" presId="urn:microsoft.com/office/officeart/2005/8/layout/hierarchy1"/>
    <dgm:cxn modelId="{C3A1B586-E05D-45F4-BC71-3BDB7CC974F8}" type="presParOf" srcId="{05D11555-02A9-4C81-BE10-4CFFF04DE502}" destId="{C5B970F7-36C3-47B5-8151-61071AF93015}" srcOrd="0" destOrd="0" presId="urn:microsoft.com/office/officeart/2005/8/layout/hierarchy1"/>
    <dgm:cxn modelId="{E8F93BD5-0047-46F5-B0E0-7ECC8EAC4DA2}" type="presParOf" srcId="{C5B970F7-36C3-47B5-8151-61071AF93015}" destId="{839960A6-1763-41CF-AF42-5D46D6189B39}" srcOrd="0" destOrd="0" presId="urn:microsoft.com/office/officeart/2005/8/layout/hierarchy1"/>
    <dgm:cxn modelId="{BCC9BF04-FA71-491B-A9D7-76D94ECEC077}" type="presParOf" srcId="{839960A6-1763-41CF-AF42-5D46D6189B39}" destId="{2A7FF49F-3200-49E2-871F-2757FFC38F8D}" srcOrd="0" destOrd="0" presId="urn:microsoft.com/office/officeart/2005/8/layout/hierarchy1"/>
    <dgm:cxn modelId="{03C45612-35D6-48E7-9D3E-25860B398686}" type="presParOf" srcId="{839960A6-1763-41CF-AF42-5D46D6189B39}" destId="{6B8FB15C-2968-4E10-9FEE-FB8F54BBC93E}" srcOrd="1" destOrd="0" presId="urn:microsoft.com/office/officeart/2005/8/layout/hierarchy1"/>
    <dgm:cxn modelId="{B91DA2A5-E4C1-4814-B01B-5EDD1BC39447}" type="presParOf" srcId="{C5B970F7-36C3-47B5-8151-61071AF93015}" destId="{34C9879A-0550-4A92-8E6F-E161E626E5DD}" srcOrd="1" destOrd="0" presId="urn:microsoft.com/office/officeart/2005/8/layout/hierarchy1"/>
    <dgm:cxn modelId="{A3BBEC6A-BF84-41F8-8C29-DC34926BD147}" type="presParOf" srcId="{34C9879A-0550-4A92-8E6F-E161E626E5DD}" destId="{9CA146AE-397F-4B30-8A1B-540CD81C1818}" srcOrd="0" destOrd="0" presId="urn:microsoft.com/office/officeart/2005/8/layout/hierarchy1"/>
    <dgm:cxn modelId="{746BD1B5-571D-41E9-A4C2-DC89CED77234}" type="presParOf" srcId="{34C9879A-0550-4A92-8E6F-E161E626E5DD}" destId="{34F0E817-E102-49E3-A691-5E7802F1E51B}" srcOrd="1" destOrd="0" presId="urn:microsoft.com/office/officeart/2005/8/layout/hierarchy1"/>
    <dgm:cxn modelId="{9899A2BB-669C-428C-B8F2-A66A04ECEAC6}" type="presParOf" srcId="{34F0E817-E102-49E3-A691-5E7802F1E51B}" destId="{43478D51-646B-4211-9DEC-A920B0017CD5}" srcOrd="0" destOrd="0" presId="urn:microsoft.com/office/officeart/2005/8/layout/hierarchy1"/>
    <dgm:cxn modelId="{B9B9E294-28E4-48E2-AC58-BB1AC52B5E7B}" type="presParOf" srcId="{43478D51-646B-4211-9DEC-A920B0017CD5}" destId="{0554BDDA-540C-4EE1-A9D2-5E5579D04CF6}" srcOrd="0" destOrd="0" presId="urn:microsoft.com/office/officeart/2005/8/layout/hierarchy1"/>
    <dgm:cxn modelId="{602A7749-8B29-4AE0-9DE7-5AAC3EBC8AD6}" type="presParOf" srcId="{43478D51-646B-4211-9DEC-A920B0017CD5}" destId="{32A13063-6D16-4807-A095-CC4D72BDA59F}" srcOrd="1" destOrd="0" presId="urn:microsoft.com/office/officeart/2005/8/layout/hierarchy1"/>
    <dgm:cxn modelId="{AE23E6AD-0CBB-498C-9DEB-D2695E09C4A3}" type="presParOf" srcId="{34F0E817-E102-49E3-A691-5E7802F1E51B}" destId="{633D554B-3ED3-4ACD-BCA4-76B46C9C2404}" srcOrd="1" destOrd="0" presId="urn:microsoft.com/office/officeart/2005/8/layout/hierarchy1"/>
    <dgm:cxn modelId="{24AEE081-9E78-474F-B114-6FC51F599FE0}" type="presParOf" srcId="{34C9879A-0550-4A92-8E6F-E161E626E5DD}" destId="{FF84A855-E7E4-41EA-BBD3-2E4AB82BB69E}" srcOrd="2" destOrd="0" presId="urn:microsoft.com/office/officeart/2005/8/layout/hierarchy1"/>
    <dgm:cxn modelId="{F8148DB8-4564-4941-B80D-474E6A7BFB0B}" type="presParOf" srcId="{34C9879A-0550-4A92-8E6F-E161E626E5DD}" destId="{B04D60B9-30F2-4267-A476-3BE1362FBA6F}" srcOrd="3" destOrd="0" presId="urn:microsoft.com/office/officeart/2005/8/layout/hierarchy1"/>
    <dgm:cxn modelId="{192EFB0D-EE3C-44AE-9FA3-9BA378DCB228}" type="presParOf" srcId="{B04D60B9-30F2-4267-A476-3BE1362FBA6F}" destId="{89A16363-EA4A-48E1-BB10-1D4A751B68EC}" srcOrd="0" destOrd="0" presId="urn:microsoft.com/office/officeart/2005/8/layout/hierarchy1"/>
    <dgm:cxn modelId="{DF771B99-6931-483E-8C06-6045386CE05F}" type="presParOf" srcId="{89A16363-EA4A-48E1-BB10-1D4A751B68EC}" destId="{995FF7C6-C1C2-458E-80A9-6FC393F65697}" srcOrd="0" destOrd="0" presId="urn:microsoft.com/office/officeart/2005/8/layout/hierarchy1"/>
    <dgm:cxn modelId="{402893AD-7662-4374-BAB9-39A959E8CB7E}" type="presParOf" srcId="{89A16363-EA4A-48E1-BB10-1D4A751B68EC}" destId="{2ED4D55B-829A-459E-BFBD-AE75CAD71EB6}" srcOrd="1" destOrd="0" presId="urn:microsoft.com/office/officeart/2005/8/layout/hierarchy1"/>
    <dgm:cxn modelId="{D93048A7-3BCF-44A8-AFBD-BE9D99A6622D}" type="presParOf" srcId="{B04D60B9-30F2-4267-A476-3BE1362FBA6F}" destId="{101A7425-4E2C-4C4D-B338-87AA5EAC1FC2}" srcOrd="1" destOrd="0" presId="urn:microsoft.com/office/officeart/2005/8/layout/hierarchy1"/>
    <dgm:cxn modelId="{D7EA2AB9-5C8A-49B2-9E8E-4B7BC27112D6}" type="presParOf" srcId="{34C9879A-0550-4A92-8E6F-E161E626E5DD}" destId="{A70D6906-A7A6-4CFB-9B97-AC286B798C08}" srcOrd="4" destOrd="0" presId="urn:microsoft.com/office/officeart/2005/8/layout/hierarchy1"/>
    <dgm:cxn modelId="{D0A9CE40-9239-463E-B051-4A7D99EEDFBA}" type="presParOf" srcId="{34C9879A-0550-4A92-8E6F-E161E626E5DD}" destId="{0FB4FEDE-EE13-436F-9F59-64CD8FAFF984}" srcOrd="5" destOrd="0" presId="urn:microsoft.com/office/officeart/2005/8/layout/hierarchy1"/>
    <dgm:cxn modelId="{EFA83C72-FB80-4FA2-BD65-E811F9082EEE}" type="presParOf" srcId="{0FB4FEDE-EE13-436F-9F59-64CD8FAFF984}" destId="{6783A864-96FC-49DC-B5D6-A4B2CECC1B01}" srcOrd="0" destOrd="0" presId="urn:microsoft.com/office/officeart/2005/8/layout/hierarchy1"/>
    <dgm:cxn modelId="{0F5FDD95-DE70-46AB-A735-4911061188BA}" type="presParOf" srcId="{6783A864-96FC-49DC-B5D6-A4B2CECC1B01}" destId="{4430FB0F-49D4-4F01-AABE-2289423A4793}" srcOrd="0" destOrd="0" presId="urn:microsoft.com/office/officeart/2005/8/layout/hierarchy1"/>
    <dgm:cxn modelId="{14EEDF43-CE8D-45C0-9734-D881D9591DC0}" type="presParOf" srcId="{6783A864-96FC-49DC-B5D6-A4B2CECC1B01}" destId="{D2DB3280-1AA2-4166-BE78-D35EA7FBAAE9}" srcOrd="1" destOrd="0" presId="urn:microsoft.com/office/officeart/2005/8/layout/hierarchy1"/>
    <dgm:cxn modelId="{5FB9E310-ADDD-4F76-A009-2CD256EC4721}" type="presParOf" srcId="{0FB4FEDE-EE13-436F-9F59-64CD8FAFF984}" destId="{1F31AC73-3465-4E1A-95CF-FA80F19E3E5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0B7B1F-0FBC-4F16-AF4F-F472BD7AE5D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A9E5415-0BB9-430C-9493-D7A622A07BAF}">
      <dgm:prSet phldrT="[Текст]"/>
      <dgm:spPr/>
      <dgm:t>
        <a:bodyPr/>
        <a:lstStyle/>
        <a:p>
          <a:r>
            <a:rPr lang="uk-UA" dirty="0" smtClean="0"/>
            <a:t>Залежно від інформаційного забезпечення діагностики підходи до її проведення можуть передбачати використання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FB0328-636B-4378-9EB9-D35B2243EF00}" type="parTrans" cxnId="{49795759-0490-4B33-B141-AC7742C459FB}">
      <dgm:prSet/>
      <dgm:spPr/>
      <dgm:t>
        <a:bodyPr/>
        <a:lstStyle/>
        <a:p>
          <a:endParaRPr lang="ru-RU"/>
        </a:p>
      </dgm:t>
    </dgm:pt>
    <dgm:pt modelId="{8BBBDB4E-8A73-4B30-BD93-E2FEA18B75EC}" type="sibTrans" cxnId="{49795759-0490-4B33-B141-AC7742C459FB}">
      <dgm:prSet/>
      <dgm:spPr/>
      <dgm:t>
        <a:bodyPr/>
        <a:lstStyle/>
        <a:p>
          <a:endParaRPr lang="ru-RU"/>
        </a:p>
      </dgm:t>
    </dgm:pt>
    <dgm:pt modelId="{B5B29E11-865D-42FF-9524-AFBAEB9D59E4}">
      <dgm:prSet phldrT="[Текст]"/>
      <dgm:spPr/>
      <dgm:t>
        <a:bodyPr/>
        <a:lstStyle/>
        <a:p>
          <a:r>
            <a:rPr lang="uk-UA" dirty="0" smtClean="0"/>
            <a:t>тільки кількісної інформації; </a:t>
          </a:r>
          <a:endParaRPr lang="ru-RU" dirty="0"/>
        </a:p>
      </dgm:t>
    </dgm:pt>
    <dgm:pt modelId="{499A44F2-768A-4417-816F-1F76A8319DC0}" type="parTrans" cxnId="{A6ECAB45-A22B-4EC4-BC97-D3021C82709C}">
      <dgm:prSet/>
      <dgm:spPr/>
      <dgm:t>
        <a:bodyPr/>
        <a:lstStyle/>
        <a:p>
          <a:endParaRPr lang="ru-RU"/>
        </a:p>
      </dgm:t>
    </dgm:pt>
    <dgm:pt modelId="{228B288D-0110-4A0B-AB12-1FD95B8B7D0B}" type="sibTrans" cxnId="{A6ECAB45-A22B-4EC4-BC97-D3021C82709C}">
      <dgm:prSet/>
      <dgm:spPr/>
      <dgm:t>
        <a:bodyPr/>
        <a:lstStyle/>
        <a:p>
          <a:endParaRPr lang="ru-RU"/>
        </a:p>
      </dgm:t>
    </dgm:pt>
    <dgm:pt modelId="{7D0BAA75-AF30-4208-B201-4EC45B27F73A}">
      <dgm:prSet phldrT="[Текст]"/>
      <dgm:spPr/>
      <dgm:t>
        <a:bodyPr/>
        <a:lstStyle/>
        <a:p>
          <a:r>
            <a:rPr lang="uk-UA" dirty="0" smtClean="0"/>
            <a:t>змішаної інформації. </a:t>
          </a:r>
          <a:endParaRPr lang="ru-RU" dirty="0"/>
        </a:p>
      </dgm:t>
    </dgm:pt>
    <dgm:pt modelId="{0AF19D49-5BC7-4DA9-A7EE-C53FEE6C2811}" type="parTrans" cxnId="{EE3E09F4-9CD8-4A88-BE2C-F1F8DCC18CFD}">
      <dgm:prSet/>
      <dgm:spPr/>
      <dgm:t>
        <a:bodyPr/>
        <a:lstStyle/>
        <a:p>
          <a:endParaRPr lang="ru-RU"/>
        </a:p>
      </dgm:t>
    </dgm:pt>
    <dgm:pt modelId="{801485CE-0BD2-48B1-8CA8-AC85B6FD154E}" type="sibTrans" cxnId="{EE3E09F4-9CD8-4A88-BE2C-F1F8DCC18CFD}">
      <dgm:prSet/>
      <dgm:spPr/>
      <dgm:t>
        <a:bodyPr/>
        <a:lstStyle/>
        <a:p>
          <a:endParaRPr lang="ru-RU"/>
        </a:p>
      </dgm:t>
    </dgm:pt>
    <dgm:pt modelId="{3946331D-2B7C-4CC1-98BC-B0CC22B0D0E7}">
      <dgm:prSet phldrT="[Текст]"/>
      <dgm:spPr/>
      <dgm:t>
        <a:bodyPr/>
        <a:lstStyle/>
        <a:p>
          <a:r>
            <a:rPr lang="uk-UA" dirty="0" smtClean="0"/>
            <a:t>тільки якісної інформації;</a:t>
          </a:r>
          <a:endParaRPr lang="ru-RU" dirty="0"/>
        </a:p>
      </dgm:t>
    </dgm:pt>
    <dgm:pt modelId="{BA03B049-5282-44F2-B9D7-C1623C9D1D90}" type="parTrans" cxnId="{5F6B920E-8C3E-45D1-AD22-882222FE32D7}">
      <dgm:prSet/>
      <dgm:spPr/>
      <dgm:t>
        <a:bodyPr/>
        <a:lstStyle/>
        <a:p>
          <a:endParaRPr lang="ru-RU"/>
        </a:p>
      </dgm:t>
    </dgm:pt>
    <dgm:pt modelId="{EBA14800-3A63-4A68-913C-64905139727E}" type="sibTrans" cxnId="{5F6B920E-8C3E-45D1-AD22-882222FE32D7}">
      <dgm:prSet/>
      <dgm:spPr/>
      <dgm:t>
        <a:bodyPr/>
        <a:lstStyle/>
        <a:p>
          <a:endParaRPr lang="ru-RU"/>
        </a:p>
      </dgm:t>
    </dgm:pt>
    <dgm:pt modelId="{05D11555-02A9-4C81-BE10-4CFFF04DE502}" type="pres">
      <dgm:prSet presAssocID="{5D0B7B1F-0FBC-4F16-AF4F-F472BD7AE5D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5B970F7-36C3-47B5-8151-61071AF93015}" type="pres">
      <dgm:prSet presAssocID="{4A9E5415-0BB9-430C-9493-D7A622A07BAF}" presName="hierRoot1" presStyleCnt="0"/>
      <dgm:spPr/>
    </dgm:pt>
    <dgm:pt modelId="{839960A6-1763-41CF-AF42-5D46D6189B39}" type="pres">
      <dgm:prSet presAssocID="{4A9E5415-0BB9-430C-9493-D7A622A07BAF}" presName="composite" presStyleCnt="0"/>
      <dgm:spPr/>
    </dgm:pt>
    <dgm:pt modelId="{2A7FF49F-3200-49E2-871F-2757FFC38F8D}" type="pres">
      <dgm:prSet presAssocID="{4A9E5415-0BB9-430C-9493-D7A622A07BAF}" presName="background" presStyleLbl="node0" presStyleIdx="0" presStyleCnt="1"/>
      <dgm:spPr/>
    </dgm:pt>
    <dgm:pt modelId="{6B8FB15C-2968-4E10-9FEE-FB8F54BBC93E}" type="pres">
      <dgm:prSet presAssocID="{4A9E5415-0BB9-430C-9493-D7A622A07BAF}" presName="text" presStyleLbl="fgAcc0" presStyleIdx="0" presStyleCnt="1" custScaleX="190464" custScaleY="1243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C9879A-0550-4A92-8E6F-E161E626E5DD}" type="pres">
      <dgm:prSet presAssocID="{4A9E5415-0BB9-430C-9493-D7A622A07BAF}" presName="hierChild2" presStyleCnt="0"/>
      <dgm:spPr/>
    </dgm:pt>
    <dgm:pt modelId="{9CA146AE-397F-4B30-8A1B-540CD81C1818}" type="pres">
      <dgm:prSet presAssocID="{499A44F2-768A-4417-816F-1F76A8319DC0}" presName="Name10" presStyleLbl="parChTrans1D2" presStyleIdx="0" presStyleCnt="3"/>
      <dgm:spPr/>
      <dgm:t>
        <a:bodyPr/>
        <a:lstStyle/>
        <a:p>
          <a:endParaRPr lang="uk-UA"/>
        </a:p>
      </dgm:t>
    </dgm:pt>
    <dgm:pt modelId="{34F0E817-E102-49E3-A691-5E7802F1E51B}" type="pres">
      <dgm:prSet presAssocID="{B5B29E11-865D-42FF-9524-AFBAEB9D59E4}" presName="hierRoot2" presStyleCnt="0"/>
      <dgm:spPr/>
    </dgm:pt>
    <dgm:pt modelId="{43478D51-646B-4211-9DEC-A920B0017CD5}" type="pres">
      <dgm:prSet presAssocID="{B5B29E11-865D-42FF-9524-AFBAEB9D59E4}" presName="composite2" presStyleCnt="0"/>
      <dgm:spPr/>
    </dgm:pt>
    <dgm:pt modelId="{0554BDDA-540C-4EE1-A9D2-5E5579D04CF6}" type="pres">
      <dgm:prSet presAssocID="{B5B29E11-865D-42FF-9524-AFBAEB9D59E4}" presName="background2" presStyleLbl="node2" presStyleIdx="0" presStyleCnt="3"/>
      <dgm:spPr/>
    </dgm:pt>
    <dgm:pt modelId="{32A13063-6D16-4807-A095-CC4D72BDA59F}" type="pres">
      <dgm:prSet presAssocID="{B5B29E11-865D-42FF-9524-AFBAEB9D59E4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3D554B-3ED3-4ACD-BCA4-76B46C9C2404}" type="pres">
      <dgm:prSet presAssocID="{B5B29E11-865D-42FF-9524-AFBAEB9D59E4}" presName="hierChild3" presStyleCnt="0"/>
      <dgm:spPr/>
    </dgm:pt>
    <dgm:pt modelId="{FF84A855-E7E4-41EA-BBD3-2E4AB82BB69E}" type="pres">
      <dgm:prSet presAssocID="{BA03B049-5282-44F2-B9D7-C1623C9D1D90}" presName="Name10" presStyleLbl="parChTrans1D2" presStyleIdx="1" presStyleCnt="3"/>
      <dgm:spPr/>
      <dgm:t>
        <a:bodyPr/>
        <a:lstStyle/>
        <a:p>
          <a:endParaRPr lang="uk-UA"/>
        </a:p>
      </dgm:t>
    </dgm:pt>
    <dgm:pt modelId="{B04D60B9-30F2-4267-A476-3BE1362FBA6F}" type="pres">
      <dgm:prSet presAssocID="{3946331D-2B7C-4CC1-98BC-B0CC22B0D0E7}" presName="hierRoot2" presStyleCnt="0"/>
      <dgm:spPr/>
    </dgm:pt>
    <dgm:pt modelId="{89A16363-EA4A-48E1-BB10-1D4A751B68EC}" type="pres">
      <dgm:prSet presAssocID="{3946331D-2B7C-4CC1-98BC-B0CC22B0D0E7}" presName="composite2" presStyleCnt="0"/>
      <dgm:spPr/>
    </dgm:pt>
    <dgm:pt modelId="{995FF7C6-C1C2-458E-80A9-6FC393F65697}" type="pres">
      <dgm:prSet presAssocID="{3946331D-2B7C-4CC1-98BC-B0CC22B0D0E7}" presName="background2" presStyleLbl="node2" presStyleIdx="1" presStyleCnt="3"/>
      <dgm:spPr/>
    </dgm:pt>
    <dgm:pt modelId="{2ED4D55B-829A-459E-BFBD-AE75CAD71EB6}" type="pres">
      <dgm:prSet presAssocID="{3946331D-2B7C-4CC1-98BC-B0CC22B0D0E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1A7425-4E2C-4C4D-B338-87AA5EAC1FC2}" type="pres">
      <dgm:prSet presAssocID="{3946331D-2B7C-4CC1-98BC-B0CC22B0D0E7}" presName="hierChild3" presStyleCnt="0"/>
      <dgm:spPr/>
    </dgm:pt>
    <dgm:pt modelId="{A70D6906-A7A6-4CFB-9B97-AC286B798C08}" type="pres">
      <dgm:prSet presAssocID="{0AF19D49-5BC7-4DA9-A7EE-C53FEE6C2811}" presName="Name10" presStyleLbl="parChTrans1D2" presStyleIdx="2" presStyleCnt="3"/>
      <dgm:spPr/>
      <dgm:t>
        <a:bodyPr/>
        <a:lstStyle/>
        <a:p>
          <a:endParaRPr lang="uk-UA"/>
        </a:p>
      </dgm:t>
    </dgm:pt>
    <dgm:pt modelId="{0FB4FEDE-EE13-436F-9F59-64CD8FAFF984}" type="pres">
      <dgm:prSet presAssocID="{7D0BAA75-AF30-4208-B201-4EC45B27F73A}" presName="hierRoot2" presStyleCnt="0"/>
      <dgm:spPr/>
    </dgm:pt>
    <dgm:pt modelId="{6783A864-96FC-49DC-B5D6-A4B2CECC1B01}" type="pres">
      <dgm:prSet presAssocID="{7D0BAA75-AF30-4208-B201-4EC45B27F73A}" presName="composite2" presStyleCnt="0"/>
      <dgm:spPr/>
    </dgm:pt>
    <dgm:pt modelId="{4430FB0F-49D4-4F01-AABE-2289423A4793}" type="pres">
      <dgm:prSet presAssocID="{7D0BAA75-AF30-4208-B201-4EC45B27F73A}" presName="background2" presStyleLbl="node2" presStyleIdx="2" presStyleCnt="3"/>
      <dgm:spPr/>
    </dgm:pt>
    <dgm:pt modelId="{D2DB3280-1AA2-4166-BE78-D35EA7FBAAE9}" type="pres">
      <dgm:prSet presAssocID="{7D0BAA75-AF30-4208-B201-4EC45B27F73A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31AC73-3465-4E1A-95CF-FA80F19E3E58}" type="pres">
      <dgm:prSet presAssocID="{7D0BAA75-AF30-4208-B201-4EC45B27F73A}" presName="hierChild3" presStyleCnt="0"/>
      <dgm:spPr/>
    </dgm:pt>
  </dgm:ptLst>
  <dgm:cxnLst>
    <dgm:cxn modelId="{8D8DFBA6-5B07-4C58-99E5-47FB6C174285}" type="presOf" srcId="{7D0BAA75-AF30-4208-B201-4EC45B27F73A}" destId="{D2DB3280-1AA2-4166-BE78-D35EA7FBAAE9}" srcOrd="0" destOrd="0" presId="urn:microsoft.com/office/officeart/2005/8/layout/hierarchy1"/>
    <dgm:cxn modelId="{23AF6916-EC33-44E9-86C5-704CC0181C71}" type="presOf" srcId="{B5B29E11-865D-42FF-9524-AFBAEB9D59E4}" destId="{32A13063-6D16-4807-A095-CC4D72BDA59F}" srcOrd="0" destOrd="0" presId="urn:microsoft.com/office/officeart/2005/8/layout/hierarchy1"/>
    <dgm:cxn modelId="{38DFB3BF-5B92-487A-A499-4DDE5AFB95EB}" type="presOf" srcId="{499A44F2-768A-4417-816F-1F76A8319DC0}" destId="{9CA146AE-397F-4B30-8A1B-540CD81C1818}" srcOrd="0" destOrd="0" presId="urn:microsoft.com/office/officeart/2005/8/layout/hierarchy1"/>
    <dgm:cxn modelId="{280BFC20-20EC-42CC-B5B8-311EC2EB962D}" type="presOf" srcId="{BA03B049-5282-44F2-B9D7-C1623C9D1D90}" destId="{FF84A855-E7E4-41EA-BBD3-2E4AB82BB69E}" srcOrd="0" destOrd="0" presId="urn:microsoft.com/office/officeart/2005/8/layout/hierarchy1"/>
    <dgm:cxn modelId="{AD285D6A-5A42-4EF2-AC29-D7A882A162D9}" type="presOf" srcId="{0AF19D49-5BC7-4DA9-A7EE-C53FEE6C2811}" destId="{A70D6906-A7A6-4CFB-9B97-AC286B798C08}" srcOrd="0" destOrd="0" presId="urn:microsoft.com/office/officeart/2005/8/layout/hierarchy1"/>
    <dgm:cxn modelId="{63F2BDE8-594B-41A1-9663-3208893C4631}" type="presOf" srcId="{5D0B7B1F-0FBC-4F16-AF4F-F472BD7AE5DF}" destId="{05D11555-02A9-4C81-BE10-4CFFF04DE502}" srcOrd="0" destOrd="0" presId="urn:microsoft.com/office/officeart/2005/8/layout/hierarchy1"/>
    <dgm:cxn modelId="{49795759-0490-4B33-B141-AC7742C459FB}" srcId="{5D0B7B1F-0FBC-4F16-AF4F-F472BD7AE5DF}" destId="{4A9E5415-0BB9-430C-9493-D7A622A07BAF}" srcOrd="0" destOrd="0" parTransId="{17FB0328-636B-4378-9EB9-D35B2243EF00}" sibTransId="{8BBBDB4E-8A73-4B30-BD93-E2FEA18B75EC}"/>
    <dgm:cxn modelId="{A6ECAB45-A22B-4EC4-BC97-D3021C82709C}" srcId="{4A9E5415-0BB9-430C-9493-D7A622A07BAF}" destId="{B5B29E11-865D-42FF-9524-AFBAEB9D59E4}" srcOrd="0" destOrd="0" parTransId="{499A44F2-768A-4417-816F-1F76A8319DC0}" sibTransId="{228B288D-0110-4A0B-AB12-1FD95B8B7D0B}"/>
    <dgm:cxn modelId="{8518EAB2-FDFA-41C1-A5F0-CDD41EE4E1FD}" type="presOf" srcId="{3946331D-2B7C-4CC1-98BC-B0CC22B0D0E7}" destId="{2ED4D55B-829A-459E-BFBD-AE75CAD71EB6}" srcOrd="0" destOrd="0" presId="urn:microsoft.com/office/officeart/2005/8/layout/hierarchy1"/>
    <dgm:cxn modelId="{EE3E09F4-9CD8-4A88-BE2C-F1F8DCC18CFD}" srcId="{4A9E5415-0BB9-430C-9493-D7A622A07BAF}" destId="{7D0BAA75-AF30-4208-B201-4EC45B27F73A}" srcOrd="2" destOrd="0" parTransId="{0AF19D49-5BC7-4DA9-A7EE-C53FEE6C2811}" sibTransId="{801485CE-0BD2-48B1-8CA8-AC85B6FD154E}"/>
    <dgm:cxn modelId="{5F6B920E-8C3E-45D1-AD22-882222FE32D7}" srcId="{4A9E5415-0BB9-430C-9493-D7A622A07BAF}" destId="{3946331D-2B7C-4CC1-98BC-B0CC22B0D0E7}" srcOrd="1" destOrd="0" parTransId="{BA03B049-5282-44F2-B9D7-C1623C9D1D90}" sibTransId="{EBA14800-3A63-4A68-913C-64905139727E}"/>
    <dgm:cxn modelId="{D5EEB16E-DBBC-4826-8BAE-99F6CCA908DC}" type="presOf" srcId="{4A9E5415-0BB9-430C-9493-D7A622A07BAF}" destId="{6B8FB15C-2968-4E10-9FEE-FB8F54BBC93E}" srcOrd="0" destOrd="0" presId="urn:microsoft.com/office/officeart/2005/8/layout/hierarchy1"/>
    <dgm:cxn modelId="{C3A1B586-E05D-45F4-BC71-3BDB7CC974F8}" type="presParOf" srcId="{05D11555-02A9-4C81-BE10-4CFFF04DE502}" destId="{C5B970F7-36C3-47B5-8151-61071AF93015}" srcOrd="0" destOrd="0" presId="urn:microsoft.com/office/officeart/2005/8/layout/hierarchy1"/>
    <dgm:cxn modelId="{E8F93BD5-0047-46F5-B0E0-7ECC8EAC4DA2}" type="presParOf" srcId="{C5B970F7-36C3-47B5-8151-61071AF93015}" destId="{839960A6-1763-41CF-AF42-5D46D6189B39}" srcOrd="0" destOrd="0" presId="urn:microsoft.com/office/officeart/2005/8/layout/hierarchy1"/>
    <dgm:cxn modelId="{BCC9BF04-FA71-491B-A9D7-76D94ECEC077}" type="presParOf" srcId="{839960A6-1763-41CF-AF42-5D46D6189B39}" destId="{2A7FF49F-3200-49E2-871F-2757FFC38F8D}" srcOrd="0" destOrd="0" presId="urn:microsoft.com/office/officeart/2005/8/layout/hierarchy1"/>
    <dgm:cxn modelId="{03C45612-35D6-48E7-9D3E-25860B398686}" type="presParOf" srcId="{839960A6-1763-41CF-AF42-5D46D6189B39}" destId="{6B8FB15C-2968-4E10-9FEE-FB8F54BBC93E}" srcOrd="1" destOrd="0" presId="urn:microsoft.com/office/officeart/2005/8/layout/hierarchy1"/>
    <dgm:cxn modelId="{B91DA2A5-E4C1-4814-B01B-5EDD1BC39447}" type="presParOf" srcId="{C5B970F7-36C3-47B5-8151-61071AF93015}" destId="{34C9879A-0550-4A92-8E6F-E161E626E5DD}" srcOrd="1" destOrd="0" presId="urn:microsoft.com/office/officeart/2005/8/layout/hierarchy1"/>
    <dgm:cxn modelId="{A3BBEC6A-BF84-41F8-8C29-DC34926BD147}" type="presParOf" srcId="{34C9879A-0550-4A92-8E6F-E161E626E5DD}" destId="{9CA146AE-397F-4B30-8A1B-540CD81C1818}" srcOrd="0" destOrd="0" presId="urn:microsoft.com/office/officeart/2005/8/layout/hierarchy1"/>
    <dgm:cxn modelId="{746BD1B5-571D-41E9-A4C2-DC89CED77234}" type="presParOf" srcId="{34C9879A-0550-4A92-8E6F-E161E626E5DD}" destId="{34F0E817-E102-49E3-A691-5E7802F1E51B}" srcOrd="1" destOrd="0" presId="urn:microsoft.com/office/officeart/2005/8/layout/hierarchy1"/>
    <dgm:cxn modelId="{9899A2BB-669C-428C-B8F2-A66A04ECEAC6}" type="presParOf" srcId="{34F0E817-E102-49E3-A691-5E7802F1E51B}" destId="{43478D51-646B-4211-9DEC-A920B0017CD5}" srcOrd="0" destOrd="0" presId="urn:microsoft.com/office/officeart/2005/8/layout/hierarchy1"/>
    <dgm:cxn modelId="{B9B9E294-28E4-48E2-AC58-BB1AC52B5E7B}" type="presParOf" srcId="{43478D51-646B-4211-9DEC-A920B0017CD5}" destId="{0554BDDA-540C-4EE1-A9D2-5E5579D04CF6}" srcOrd="0" destOrd="0" presId="urn:microsoft.com/office/officeart/2005/8/layout/hierarchy1"/>
    <dgm:cxn modelId="{602A7749-8B29-4AE0-9DE7-5AAC3EBC8AD6}" type="presParOf" srcId="{43478D51-646B-4211-9DEC-A920B0017CD5}" destId="{32A13063-6D16-4807-A095-CC4D72BDA59F}" srcOrd="1" destOrd="0" presId="urn:microsoft.com/office/officeart/2005/8/layout/hierarchy1"/>
    <dgm:cxn modelId="{AE23E6AD-0CBB-498C-9DEB-D2695E09C4A3}" type="presParOf" srcId="{34F0E817-E102-49E3-A691-5E7802F1E51B}" destId="{633D554B-3ED3-4ACD-BCA4-76B46C9C2404}" srcOrd="1" destOrd="0" presId="urn:microsoft.com/office/officeart/2005/8/layout/hierarchy1"/>
    <dgm:cxn modelId="{24AEE081-9E78-474F-B114-6FC51F599FE0}" type="presParOf" srcId="{34C9879A-0550-4A92-8E6F-E161E626E5DD}" destId="{FF84A855-E7E4-41EA-BBD3-2E4AB82BB69E}" srcOrd="2" destOrd="0" presId="urn:microsoft.com/office/officeart/2005/8/layout/hierarchy1"/>
    <dgm:cxn modelId="{F8148DB8-4564-4941-B80D-474E6A7BFB0B}" type="presParOf" srcId="{34C9879A-0550-4A92-8E6F-E161E626E5DD}" destId="{B04D60B9-30F2-4267-A476-3BE1362FBA6F}" srcOrd="3" destOrd="0" presId="urn:microsoft.com/office/officeart/2005/8/layout/hierarchy1"/>
    <dgm:cxn modelId="{192EFB0D-EE3C-44AE-9FA3-9BA378DCB228}" type="presParOf" srcId="{B04D60B9-30F2-4267-A476-3BE1362FBA6F}" destId="{89A16363-EA4A-48E1-BB10-1D4A751B68EC}" srcOrd="0" destOrd="0" presId="urn:microsoft.com/office/officeart/2005/8/layout/hierarchy1"/>
    <dgm:cxn modelId="{DF771B99-6931-483E-8C06-6045386CE05F}" type="presParOf" srcId="{89A16363-EA4A-48E1-BB10-1D4A751B68EC}" destId="{995FF7C6-C1C2-458E-80A9-6FC393F65697}" srcOrd="0" destOrd="0" presId="urn:microsoft.com/office/officeart/2005/8/layout/hierarchy1"/>
    <dgm:cxn modelId="{402893AD-7662-4374-BAB9-39A959E8CB7E}" type="presParOf" srcId="{89A16363-EA4A-48E1-BB10-1D4A751B68EC}" destId="{2ED4D55B-829A-459E-BFBD-AE75CAD71EB6}" srcOrd="1" destOrd="0" presId="urn:microsoft.com/office/officeart/2005/8/layout/hierarchy1"/>
    <dgm:cxn modelId="{D93048A7-3BCF-44A8-AFBD-BE9D99A6622D}" type="presParOf" srcId="{B04D60B9-30F2-4267-A476-3BE1362FBA6F}" destId="{101A7425-4E2C-4C4D-B338-87AA5EAC1FC2}" srcOrd="1" destOrd="0" presId="urn:microsoft.com/office/officeart/2005/8/layout/hierarchy1"/>
    <dgm:cxn modelId="{D7EA2AB9-5C8A-49B2-9E8E-4B7BC27112D6}" type="presParOf" srcId="{34C9879A-0550-4A92-8E6F-E161E626E5DD}" destId="{A70D6906-A7A6-4CFB-9B97-AC286B798C08}" srcOrd="4" destOrd="0" presId="urn:microsoft.com/office/officeart/2005/8/layout/hierarchy1"/>
    <dgm:cxn modelId="{D0A9CE40-9239-463E-B051-4A7D99EEDFBA}" type="presParOf" srcId="{34C9879A-0550-4A92-8E6F-E161E626E5DD}" destId="{0FB4FEDE-EE13-436F-9F59-64CD8FAFF984}" srcOrd="5" destOrd="0" presId="urn:microsoft.com/office/officeart/2005/8/layout/hierarchy1"/>
    <dgm:cxn modelId="{EFA83C72-FB80-4FA2-BD65-E811F9082EEE}" type="presParOf" srcId="{0FB4FEDE-EE13-436F-9F59-64CD8FAFF984}" destId="{6783A864-96FC-49DC-B5D6-A4B2CECC1B01}" srcOrd="0" destOrd="0" presId="urn:microsoft.com/office/officeart/2005/8/layout/hierarchy1"/>
    <dgm:cxn modelId="{0F5FDD95-DE70-46AB-A735-4911061188BA}" type="presParOf" srcId="{6783A864-96FC-49DC-B5D6-A4B2CECC1B01}" destId="{4430FB0F-49D4-4F01-AABE-2289423A4793}" srcOrd="0" destOrd="0" presId="urn:microsoft.com/office/officeart/2005/8/layout/hierarchy1"/>
    <dgm:cxn modelId="{14EEDF43-CE8D-45C0-9734-D881D9591DC0}" type="presParOf" srcId="{6783A864-96FC-49DC-B5D6-A4B2CECC1B01}" destId="{D2DB3280-1AA2-4166-BE78-D35EA7FBAAE9}" srcOrd="1" destOrd="0" presId="urn:microsoft.com/office/officeart/2005/8/layout/hierarchy1"/>
    <dgm:cxn modelId="{5FB9E310-ADDD-4F76-A009-2CD256EC4721}" type="presParOf" srcId="{0FB4FEDE-EE13-436F-9F59-64CD8FAFF984}" destId="{1F31AC73-3465-4E1A-95CF-FA80F19E3E5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0B7B1F-0FBC-4F16-AF4F-F472BD7AE5DF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4A9E5415-0BB9-430C-9493-D7A622A07BAF}">
      <dgm:prSet phldrT="[Текст]"/>
      <dgm:spPr/>
      <dgm:t>
        <a:bodyPr/>
        <a:lstStyle/>
        <a:p>
          <a:r>
            <a:rPr lang="uk-UA" dirty="0" smtClean="0"/>
            <a:t>Залежно від методики визначення оціночних показників виділяють такі методичні підходи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FB0328-636B-4378-9EB9-D35B2243EF00}" type="parTrans" cxnId="{49795759-0490-4B33-B141-AC7742C459FB}">
      <dgm:prSet/>
      <dgm:spPr/>
      <dgm:t>
        <a:bodyPr/>
        <a:lstStyle/>
        <a:p>
          <a:endParaRPr lang="ru-RU"/>
        </a:p>
      </dgm:t>
    </dgm:pt>
    <dgm:pt modelId="{8BBBDB4E-8A73-4B30-BD93-E2FEA18B75EC}" type="sibTrans" cxnId="{49795759-0490-4B33-B141-AC7742C459FB}">
      <dgm:prSet/>
      <dgm:spPr/>
      <dgm:t>
        <a:bodyPr/>
        <a:lstStyle/>
        <a:p>
          <a:endParaRPr lang="ru-RU"/>
        </a:p>
      </dgm:t>
    </dgm:pt>
    <dgm:pt modelId="{B5B29E11-865D-42FF-9524-AFBAEB9D59E4}">
      <dgm:prSet phldrT="[Текст]"/>
      <dgm:spPr/>
      <dgm:t>
        <a:bodyPr/>
        <a:lstStyle/>
        <a:p>
          <a:r>
            <a:rPr lang="uk-UA" dirty="0" smtClean="0"/>
            <a:t>коефіцієнтний підхід; </a:t>
          </a:r>
          <a:endParaRPr lang="ru-RU" dirty="0"/>
        </a:p>
      </dgm:t>
    </dgm:pt>
    <dgm:pt modelId="{499A44F2-768A-4417-816F-1F76A8319DC0}" type="parTrans" cxnId="{A6ECAB45-A22B-4EC4-BC97-D3021C82709C}">
      <dgm:prSet/>
      <dgm:spPr/>
      <dgm:t>
        <a:bodyPr/>
        <a:lstStyle/>
        <a:p>
          <a:endParaRPr lang="ru-RU"/>
        </a:p>
      </dgm:t>
    </dgm:pt>
    <dgm:pt modelId="{228B288D-0110-4A0B-AB12-1FD95B8B7D0B}" type="sibTrans" cxnId="{A6ECAB45-A22B-4EC4-BC97-D3021C82709C}">
      <dgm:prSet/>
      <dgm:spPr/>
      <dgm:t>
        <a:bodyPr/>
        <a:lstStyle/>
        <a:p>
          <a:endParaRPr lang="ru-RU"/>
        </a:p>
      </dgm:t>
    </dgm:pt>
    <dgm:pt modelId="{7D0BAA75-AF30-4208-B201-4EC45B27F73A}">
      <dgm:prSet phldrT="[Текст]"/>
      <dgm:spPr/>
      <dgm:t>
        <a:bodyPr/>
        <a:lstStyle/>
        <a:p>
          <a:r>
            <a:rPr lang="uk-UA" dirty="0" smtClean="0"/>
            <a:t>агрегатний підхід. </a:t>
          </a:r>
          <a:endParaRPr lang="ru-RU" dirty="0"/>
        </a:p>
      </dgm:t>
    </dgm:pt>
    <dgm:pt modelId="{0AF19D49-5BC7-4DA9-A7EE-C53FEE6C2811}" type="parTrans" cxnId="{EE3E09F4-9CD8-4A88-BE2C-F1F8DCC18CFD}">
      <dgm:prSet/>
      <dgm:spPr/>
      <dgm:t>
        <a:bodyPr/>
        <a:lstStyle/>
        <a:p>
          <a:endParaRPr lang="ru-RU"/>
        </a:p>
      </dgm:t>
    </dgm:pt>
    <dgm:pt modelId="{801485CE-0BD2-48B1-8CA8-AC85B6FD154E}" type="sibTrans" cxnId="{EE3E09F4-9CD8-4A88-BE2C-F1F8DCC18CFD}">
      <dgm:prSet/>
      <dgm:spPr/>
      <dgm:t>
        <a:bodyPr/>
        <a:lstStyle/>
        <a:p>
          <a:endParaRPr lang="ru-RU"/>
        </a:p>
      </dgm:t>
    </dgm:pt>
    <dgm:pt modelId="{3946331D-2B7C-4CC1-98BC-B0CC22B0D0E7}">
      <dgm:prSet phldrT="[Текст]"/>
      <dgm:spPr/>
      <dgm:t>
        <a:bodyPr/>
        <a:lstStyle/>
        <a:p>
          <a:r>
            <a:rPr lang="uk-UA" dirty="0" smtClean="0"/>
            <a:t>індексний підхід;</a:t>
          </a:r>
          <a:endParaRPr lang="ru-RU" dirty="0"/>
        </a:p>
      </dgm:t>
    </dgm:pt>
    <dgm:pt modelId="{BA03B049-5282-44F2-B9D7-C1623C9D1D90}" type="parTrans" cxnId="{5F6B920E-8C3E-45D1-AD22-882222FE32D7}">
      <dgm:prSet/>
      <dgm:spPr/>
      <dgm:t>
        <a:bodyPr/>
        <a:lstStyle/>
        <a:p>
          <a:endParaRPr lang="ru-RU"/>
        </a:p>
      </dgm:t>
    </dgm:pt>
    <dgm:pt modelId="{EBA14800-3A63-4A68-913C-64905139727E}" type="sibTrans" cxnId="{5F6B920E-8C3E-45D1-AD22-882222FE32D7}">
      <dgm:prSet/>
      <dgm:spPr/>
      <dgm:t>
        <a:bodyPr/>
        <a:lstStyle/>
        <a:p>
          <a:endParaRPr lang="ru-RU"/>
        </a:p>
      </dgm:t>
    </dgm:pt>
    <dgm:pt modelId="{05D11555-02A9-4C81-BE10-4CFFF04DE502}" type="pres">
      <dgm:prSet presAssocID="{5D0B7B1F-0FBC-4F16-AF4F-F472BD7AE5D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5B970F7-36C3-47B5-8151-61071AF93015}" type="pres">
      <dgm:prSet presAssocID="{4A9E5415-0BB9-430C-9493-D7A622A07BAF}" presName="hierRoot1" presStyleCnt="0"/>
      <dgm:spPr/>
    </dgm:pt>
    <dgm:pt modelId="{839960A6-1763-41CF-AF42-5D46D6189B39}" type="pres">
      <dgm:prSet presAssocID="{4A9E5415-0BB9-430C-9493-D7A622A07BAF}" presName="composite" presStyleCnt="0"/>
      <dgm:spPr/>
    </dgm:pt>
    <dgm:pt modelId="{2A7FF49F-3200-49E2-871F-2757FFC38F8D}" type="pres">
      <dgm:prSet presAssocID="{4A9E5415-0BB9-430C-9493-D7A622A07BAF}" presName="background" presStyleLbl="node0" presStyleIdx="0" presStyleCnt="1"/>
      <dgm:spPr/>
    </dgm:pt>
    <dgm:pt modelId="{6B8FB15C-2968-4E10-9FEE-FB8F54BBC93E}" type="pres">
      <dgm:prSet presAssocID="{4A9E5415-0BB9-430C-9493-D7A622A07BAF}" presName="text" presStyleLbl="fgAcc0" presStyleIdx="0" presStyleCnt="1" custScaleX="156379" custScaleY="1243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C9879A-0550-4A92-8E6F-E161E626E5DD}" type="pres">
      <dgm:prSet presAssocID="{4A9E5415-0BB9-430C-9493-D7A622A07BAF}" presName="hierChild2" presStyleCnt="0"/>
      <dgm:spPr/>
    </dgm:pt>
    <dgm:pt modelId="{9CA146AE-397F-4B30-8A1B-540CD81C1818}" type="pres">
      <dgm:prSet presAssocID="{499A44F2-768A-4417-816F-1F76A8319DC0}" presName="Name10" presStyleLbl="parChTrans1D2" presStyleIdx="0" presStyleCnt="3"/>
      <dgm:spPr/>
      <dgm:t>
        <a:bodyPr/>
        <a:lstStyle/>
        <a:p>
          <a:endParaRPr lang="uk-UA"/>
        </a:p>
      </dgm:t>
    </dgm:pt>
    <dgm:pt modelId="{34F0E817-E102-49E3-A691-5E7802F1E51B}" type="pres">
      <dgm:prSet presAssocID="{B5B29E11-865D-42FF-9524-AFBAEB9D59E4}" presName="hierRoot2" presStyleCnt="0"/>
      <dgm:spPr/>
    </dgm:pt>
    <dgm:pt modelId="{43478D51-646B-4211-9DEC-A920B0017CD5}" type="pres">
      <dgm:prSet presAssocID="{B5B29E11-865D-42FF-9524-AFBAEB9D59E4}" presName="composite2" presStyleCnt="0"/>
      <dgm:spPr/>
    </dgm:pt>
    <dgm:pt modelId="{0554BDDA-540C-4EE1-A9D2-5E5579D04CF6}" type="pres">
      <dgm:prSet presAssocID="{B5B29E11-865D-42FF-9524-AFBAEB9D59E4}" presName="background2" presStyleLbl="node2" presStyleIdx="0" presStyleCnt="3"/>
      <dgm:spPr/>
    </dgm:pt>
    <dgm:pt modelId="{32A13063-6D16-4807-A095-CC4D72BDA59F}" type="pres">
      <dgm:prSet presAssocID="{B5B29E11-865D-42FF-9524-AFBAEB9D59E4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3D554B-3ED3-4ACD-BCA4-76B46C9C2404}" type="pres">
      <dgm:prSet presAssocID="{B5B29E11-865D-42FF-9524-AFBAEB9D59E4}" presName="hierChild3" presStyleCnt="0"/>
      <dgm:spPr/>
    </dgm:pt>
    <dgm:pt modelId="{FF84A855-E7E4-41EA-BBD3-2E4AB82BB69E}" type="pres">
      <dgm:prSet presAssocID="{BA03B049-5282-44F2-B9D7-C1623C9D1D90}" presName="Name10" presStyleLbl="parChTrans1D2" presStyleIdx="1" presStyleCnt="3"/>
      <dgm:spPr/>
      <dgm:t>
        <a:bodyPr/>
        <a:lstStyle/>
        <a:p>
          <a:endParaRPr lang="uk-UA"/>
        </a:p>
      </dgm:t>
    </dgm:pt>
    <dgm:pt modelId="{B04D60B9-30F2-4267-A476-3BE1362FBA6F}" type="pres">
      <dgm:prSet presAssocID="{3946331D-2B7C-4CC1-98BC-B0CC22B0D0E7}" presName="hierRoot2" presStyleCnt="0"/>
      <dgm:spPr/>
    </dgm:pt>
    <dgm:pt modelId="{89A16363-EA4A-48E1-BB10-1D4A751B68EC}" type="pres">
      <dgm:prSet presAssocID="{3946331D-2B7C-4CC1-98BC-B0CC22B0D0E7}" presName="composite2" presStyleCnt="0"/>
      <dgm:spPr/>
    </dgm:pt>
    <dgm:pt modelId="{995FF7C6-C1C2-458E-80A9-6FC393F65697}" type="pres">
      <dgm:prSet presAssocID="{3946331D-2B7C-4CC1-98BC-B0CC22B0D0E7}" presName="background2" presStyleLbl="node2" presStyleIdx="1" presStyleCnt="3"/>
      <dgm:spPr/>
    </dgm:pt>
    <dgm:pt modelId="{2ED4D55B-829A-459E-BFBD-AE75CAD71EB6}" type="pres">
      <dgm:prSet presAssocID="{3946331D-2B7C-4CC1-98BC-B0CC22B0D0E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1A7425-4E2C-4C4D-B338-87AA5EAC1FC2}" type="pres">
      <dgm:prSet presAssocID="{3946331D-2B7C-4CC1-98BC-B0CC22B0D0E7}" presName="hierChild3" presStyleCnt="0"/>
      <dgm:spPr/>
    </dgm:pt>
    <dgm:pt modelId="{A70D6906-A7A6-4CFB-9B97-AC286B798C08}" type="pres">
      <dgm:prSet presAssocID="{0AF19D49-5BC7-4DA9-A7EE-C53FEE6C2811}" presName="Name10" presStyleLbl="parChTrans1D2" presStyleIdx="2" presStyleCnt="3"/>
      <dgm:spPr/>
      <dgm:t>
        <a:bodyPr/>
        <a:lstStyle/>
        <a:p>
          <a:endParaRPr lang="uk-UA"/>
        </a:p>
      </dgm:t>
    </dgm:pt>
    <dgm:pt modelId="{0FB4FEDE-EE13-436F-9F59-64CD8FAFF984}" type="pres">
      <dgm:prSet presAssocID="{7D0BAA75-AF30-4208-B201-4EC45B27F73A}" presName="hierRoot2" presStyleCnt="0"/>
      <dgm:spPr/>
    </dgm:pt>
    <dgm:pt modelId="{6783A864-96FC-49DC-B5D6-A4B2CECC1B01}" type="pres">
      <dgm:prSet presAssocID="{7D0BAA75-AF30-4208-B201-4EC45B27F73A}" presName="composite2" presStyleCnt="0"/>
      <dgm:spPr/>
    </dgm:pt>
    <dgm:pt modelId="{4430FB0F-49D4-4F01-AABE-2289423A4793}" type="pres">
      <dgm:prSet presAssocID="{7D0BAA75-AF30-4208-B201-4EC45B27F73A}" presName="background2" presStyleLbl="node2" presStyleIdx="2" presStyleCnt="3"/>
      <dgm:spPr/>
    </dgm:pt>
    <dgm:pt modelId="{D2DB3280-1AA2-4166-BE78-D35EA7FBAAE9}" type="pres">
      <dgm:prSet presAssocID="{7D0BAA75-AF30-4208-B201-4EC45B27F73A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31AC73-3465-4E1A-95CF-FA80F19E3E58}" type="pres">
      <dgm:prSet presAssocID="{7D0BAA75-AF30-4208-B201-4EC45B27F73A}" presName="hierChild3" presStyleCnt="0"/>
      <dgm:spPr/>
    </dgm:pt>
  </dgm:ptLst>
  <dgm:cxnLst>
    <dgm:cxn modelId="{8D8DFBA6-5B07-4C58-99E5-47FB6C174285}" type="presOf" srcId="{7D0BAA75-AF30-4208-B201-4EC45B27F73A}" destId="{D2DB3280-1AA2-4166-BE78-D35EA7FBAAE9}" srcOrd="0" destOrd="0" presId="urn:microsoft.com/office/officeart/2005/8/layout/hierarchy1"/>
    <dgm:cxn modelId="{23AF6916-EC33-44E9-86C5-704CC0181C71}" type="presOf" srcId="{B5B29E11-865D-42FF-9524-AFBAEB9D59E4}" destId="{32A13063-6D16-4807-A095-CC4D72BDA59F}" srcOrd="0" destOrd="0" presId="urn:microsoft.com/office/officeart/2005/8/layout/hierarchy1"/>
    <dgm:cxn modelId="{38DFB3BF-5B92-487A-A499-4DDE5AFB95EB}" type="presOf" srcId="{499A44F2-768A-4417-816F-1F76A8319DC0}" destId="{9CA146AE-397F-4B30-8A1B-540CD81C1818}" srcOrd="0" destOrd="0" presId="urn:microsoft.com/office/officeart/2005/8/layout/hierarchy1"/>
    <dgm:cxn modelId="{280BFC20-20EC-42CC-B5B8-311EC2EB962D}" type="presOf" srcId="{BA03B049-5282-44F2-B9D7-C1623C9D1D90}" destId="{FF84A855-E7E4-41EA-BBD3-2E4AB82BB69E}" srcOrd="0" destOrd="0" presId="urn:microsoft.com/office/officeart/2005/8/layout/hierarchy1"/>
    <dgm:cxn modelId="{AD285D6A-5A42-4EF2-AC29-D7A882A162D9}" type="presOf" srcId="{0AF19D49-5BC7-4DA9-A7EE-C53FEE6C2811}" destId="{A70D6906-A7A6-4CFB-9B97-AC286B798C08}" srcOrd="0" destOrd="0" presId="urn:microsoft.com/office/officeart/2005/8/layout/hierarchy1"/>
    <dgm:cxn modelId="{63F2BDE8-594B-41A1-9663-3208893C4631}" type="presOf" srcId="{5D0B7B1F-0FBC-4F16-AF4F-F472BD7AE5DF}" destId="{05D11555-02A9-4C81-BE10-4CFFF04DE502}" srcOrd="0" destOrd="0" presId="urn:microsoft.com/office/officeart/2005/8/layout/hierarchy1"/>
    <dgm:cxn modelId="{49795759-0490-4B33-B141-AC7742C459FB}" srcId="{5D0B7B1F-0FBC-4F16-AF4F-F472BD7AE5DF}" destId="{4A9E5415-0BB9-430C-9493-D7A622A07BAF}" srcOrd="0" destOrd="0" parTransId="{17FB0328-636B-4378-9EB9-D35B2243EF00}" sibTransId="{8BBBDB4E-8A73-4B30-BD93-E2FEA18B75EC}"/>
    <dgm:cxn modelId="{A6ECAB45-A22B-4EC4-BC97-D3021C82709C}" srcId="{4A9E5415-0BB9-430C-9493-D7A622A07BAF}" destId="{B5B29E11-865D-42FF-9524-AFBAEB9D59E4}" srcOrd="0" destOrd="0" parTransId="{499A44F2-768A-4417-816F-1F76A8319DC0}" sibTransId="{228B288D-0110-4A0B-AB12-1FD95B8B7D0B}"/>
    <dgm:cxn modelId="{8518EAB2-FDFA-41C1-A5F0-CDD41EE4E1FD}" type="presOf" srcId="{3946331D-2B7C-4CC1-98BC-B0CC22B0D0E7}" destId="{2ED4D55B-829A-459E-BFBD-AE75CAD71EB6}" srcOrd="0" destOrd="0" presId="urn:microsoft.com/office/officeart/2005/8/layout/hierarchy1"/>
    <dgm:cxn modelId="{EE3E09F4-9CD8-4A88-BE2C-F1F8DCC18CFD}" srcId="{4A9E5415-0BB9-430C-9493-D7A622A07BAF}" destId="{7D0BAA75-AF30-4208-B201-4EC45B27F73A}" srcOrd="2" destOrd="0" parTransId="{0AF19D49-5BC7-4DA9-A7EE-C53FEE6C2811}" sibTransId="{801485CE-0BD2-48B1-8CA8-AC85B6FD154E}"/>
    <dgm:cxn modelId="{5F6B920E-8C3E-45D1-AD22-882222FE32D7}" srcId="{4A9E5415-0BB9-430C-9493-D7A622A07BAF}" destId="{3946331D-2B7C-4CC1-98BC-B0CC22B0D0E7}" srcOrd="1" destOrd="0" parTransId="{BA03B049-5282-44F2-B9D7-C1623C9D1D90}" sibTransId="{EBA14800-3A63-4A68-913C-64905139727E}"/>
    <dgm:cxn modelId="{D5EEB16E-DBBC-4826-8BAE-99F6CCA908DC}" type="presOf" srcId="{4A9E5415-0BB9-430C-9493-D7A622A07BAF}" destId="{6B8FB15C-2968-4E10-9FEE-FB8F54BBC93E}" srcOrd="0" destOrd="0" presId="urn:microsoft.com/office/officeart/2005/8/layout/hierarchy1"/>
    <dgm:cxn modelId="{C3A1B586-E05D-45F4-BC71-3BDB7CC974F8}" type="presParOf" srcId="{05D11555-02A9-4C81-BE10-4CFFF04DE502}" destId="{C5B970F7-36C3-47B5-8151-61071AF93015}" srcOrd="0" destOrd="0" presId="urn:microsoft.com/office/officeart/2005/8/layout/hierarchy1"/>
    <dgm:cxn modelId="{E8F93BD5-0047-46F5-B0E0-7ECC8EAC4DA2}" type="presParOf" srcId="{C5B970F7-36C3-47B5-8151-61071AF93015}" destId="{839960A6-1763-41CF-AF42-5D46D6189B39}" srcOrd="0" destOrd="0" presId="urn:microsoft.com/office/officeart/2005/8/layout/hierarchy1"/>
    <dgm:cxn modelId="{BCC9BF04-FA71-491B-A9D7-76D94ECEC077}" type="presParOf" srcId="{839960A6-1763-41CF-AF42-5D46D6189B39}" destId="{2A7FF49F-3200-49E2-871F-2757FFC38F8D}" srcOrd="0" destOrd="0" presId="urn:microsoft.com/office/officeart/2005/8/layout/hierarchy1"/>
    <dgm:cxn modelId="{03C45612-35D6-48E7-9D3E-25860B398686}" type="presParOf" srcId="{839960A6-1763-41CF-AF42-5D46D6189B39}" destId="{6B8FB15C-2968-4E10-9FEE-FB8F54BBC93E}" srcOrd="1" destOrd="0" presId="urn:microsoft.com/office/officeart/2005/8/layout/hierarchy1"/>
    <dgm:cxn modelId="{B91DA2A5-E4C1-4814-B01B-5EDD1BC39447}" type="presParOf" srcId="{C5B970F7-36C3-47B5-8151-61071AF93015}" destId="{34C9879A-0550-4A92-8E6F-E161E626E5DD}" srcOrd="1" destOrd="0" presId="urn:microsoft.com/office/officeart/2005/8/layout/hierarchy1"/>
    <dgm:cxn modelId="{A3BBEC6A-BF84-41F8-8C29-DC34926BD147}" type="presParOf" srcId="{34C9879A-0550-4A92-8E6F-E161E626E5DD}" destId="{9CA146AE-397F-4B30-8A1B-540CD81C1818}" srcOrd="0" destOrd="0" presId="urn:microsoft.com/office/officeart/2005/8/layout/hierarchy1"/>
    <dgm:cxn modelId="{746BD1B5-571D-41E9-A4C2-DC89CED77234}" type="presParOf" srcId="{34C9879A-0550-4A92-8E6F-E161E626E5DD}" destId="{34F0E817-E102-49E3-A691-5E7802F1E51B}" srcOrd="1" destOrd="0" presId="urn:microsoft.com/office/officeart/2005/8/layout/hierarchy1"/>
    <dgm:cxn modelId="{9899A2BB-669C-428C-B8F2-A66A04ECEAC6}" type="presParOf" srcId="{34F0E817-E102-49E3-A691-5E7802F1E51B}" destId="{43478D51-646B-4211-9DEC-A920B0017CD5}" srcOrd="0" destOrd="0" presId="urn:microsoft.com/office/officeart/2005/8/layout/hierarchy1"/>
    <dgm:cxn modelId="{B9B9E294-28E4-48E2-AC58-BB1AC52B5E7B}" type="presParOf" srcId="{43478D51-646B-4211-9DEC-A920B0017CD5}" destId="{0554BDDA-540C-4EE1-A9D2-5E5579D04CF6}" srcOrd="0" destOrd="0" presId="urn:microsoft.com/office/officeart/2005/8/layout/hierarchy1"/>
    <dgm:cxn modelId="{602A7749-8B29-4AE0-9DE7-5AAC3EBC8AD6}" type="presParOf" srcId="{43478D51-646B-4211-9DEC-A920B0017CD5}" destId="{32A13063-6D16-4807-A095-CC4D72BDA59F}" srcOrd="1" destOrd="0" presId="urn:microsoft.com/office/officeart/2005/8/layout/hierarchy1"/>
    <dgm:cxn modelId="{AE23E6AD-0CBB-498C-9DEB-D2695E09C4A3}" type="presParOf" srcId="{34F0E817-E102-49E3-A691-5E7802F1E51B}" destId="{633D554B-3ED3-4ACD-BCA4-76B46C9C2404}" srcOrd="1" destOrd="0" presId="urn:microsoft.com/office/officeart/2005/8/layout/hierarchy1"/>
    <dgm:cxn modelId="{24AEE081-9E78-474F-B114-6FC51F599FE0}" type="presParOf" srcId="{34C9879A-0550-4A92-8E6F-E161E626E5DD}" destId="{FF84A855-E7E4-41EA-BBD3-2E4AB82BB69E}" srcOrd="2" destOrd="0" presId="urn:microsoft.com/office/officeart/2005/8/layout/hierarchy1"/>
    <dgm:cxn modelId="{F8148DB8-4564-4941-B80D-474E6A7BFB0B}" type="presParOf" srcId="{34C9879A-0550-4A92-8E6F-E161E626E5DD}" destId="{B04D60B9-30F2-4267-A476-3BE1362FBA6F}" srcOrd="3" destOrd="0" presId="urn:microsoft.com/office/officeart/2005/8/layout/hierarchy1"/>
    <dgm:cxn modelId="{192EFB0D-EE3C-44AE-9FA3-9BA378DCB228}" type="presParOf" srcId="{B04D60B9-30F2-4267-A476-3BE1362FBA6F}" destId="{89A16363-EA4A-48E1-BB10-1D4A751B68EC}" srcOrd="0" destOrd="0" presId="urn:microsoft.com/office/officeart/2005/8/layout/hierarchy1"/>
    <dgm:cxn modelId="{DF771B99-6931-483E-8C06-6045386CE05F}" type="presParOf" srcId="{89A16363-EA4A-48E1-BB10-1D4A751B68EC}" destId="{995FF7C6-C1C2-458E-80A9-6FC393F65697}" srcOrd="0" destOrd="0" presId="urn:microsoft.com/office/officeart/2005/8/layout/hierarchy1"/>
    <dgm:cxn modelId="{402893AD-7662-4374-BAB9-39A959E8CB7E}" type="presParOf" srcId="{89A16363-EA4A-48E1-BB10-1D4A751B68EC}" destId="{2ED4D55B-829A-459E-BFBD-AE75CAD71EB6}" srcOrd="1" destOrd="0" presId="urn:microsoft.com/office/officeart/2005/8/layout/hierarchy1"/>
    <dgm:cxn modelId="{D93048A7-3BCF-44A8-AFBD-BE9D99A6622D}" type="presParOf" srcId="{B04D60B9-30F2-4267-A476-3BE1362FBA6F}" destId="{101A7425-4E2C-4C4D-B338-87AA5EAC1FC2}" srcOrd="1" destOrd="0" presId="urn:microsoft.com/office/officeart/2005/8/layout/hierarchy1"/>
    <dgm:cxn modelId="{D7EA2AB9-5C8A-49B2-9E8E-4B7BC27112D6}" type="presParOf" srcId="{34C9879A-0550-4A92-8E6F-E161E626E5DD}" destId="{A70D6906-A7A6-4CFB-9B97-AC286B798C08}" srcOrd="4" destOrd="0" presId="urn:microsoft.com/office/officeart/2005/8/layout/hierarchy1"/>
    <dgm:cxn modelId="{D0A9CE40-9239-463E-B051-4A7D99EEDFBA}" type="presParOf" srcId="{34C9879A-0550-4A92-8E6F-E161E626E5DD}" destId="{0FB4FEDE-EE13-436F-9F59-64CD8FAFF984}" srcOrd="5" destOrd="0" presId="urn:microsoft.com/office/officeart/2005/8/layout/hierarchy1"/>
    <dgm:cxn modelId="{EFA83C72-FB80-4FA2-BD65-E811F9082EEE}" type="presParOf" srcId="{0FB4FEDE-EE13-436F-9F59-64CD8FAFF984}" destId="{6783A864-96FC-49DC-B5D6-A4B2CECC1B01}" srcOrd="0" destOrd="0" presId="urn:microsoft.com/office/officeart/2005/8/layout/hierarchy1"/>
    <dgm:cxn modelId="{0F5FDD95-DE70-46AB-A735-4911061188BA}" type="presParOf" srcId="{6783A864-96FC-49DC-B5D6-A4B2CECC1B01}" destId="{4430FB0F-49D4-4F01-AABE-2289423A4793}" srcOrd="0" destOrd="0" presId="urn:microsoft.com/office/officeart/2005/8/layout/hierarchy1"/>
    <dgm:cxn modelId="{14EEDF43-CE8D-45C0-9734-D881D9591DC0}" type="presParOf" srcId="{6783A864-96FC-49DC-B5D6-A4B2CECC1B01}" destId="{D2DB3280-1AA2-4166-BE78-D35EA7FBAAE9}" srcOrd="1" destOrd="0" presId="urn:microsoft.com/office/officeart/2005/8/layout/hierarchy1"/>
    <dgm:cxn modelId="{5FB9E310-ADDD-4F76-A009-2CD256EC4721}" type="presParOf" srcId="{0FB4FEDE-EE13-436F-9F59-64CD8FAFF984}" destId="{1F31AC73-3465-4E1A-95CF-FA80F19E3E5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D0B7B1F-0FBC-4F16-AF4F-F472BD7AE5D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4A9E5415-0BB9-430C-9493-D7A622A07BAF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методики дослідження оціночних показників виділяють такі методичні підходи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FB0328-636B-4378-9EB9-D35B2243EF00}" type="parTrans" cxnId="{49795759-0490-4B33-B141-AC7742C459FB}">
      <dgm:prSet/>
      <dgm:spPr/>
      <dgm:t>
        <a:bodyPr/>
        <a:lstStyle/>
        <a:p>
          <a:endParaRPr lang="ru-RU"/>
        </a:p>
      </dgm:t>
    </dgm:pt>
    <dgm:pt modelId="{8BBBDB4E-8A73-4B30-BD93-E2FEA18B75EC}" type="sibTrans" cxnId="{49795759-0490-4B33-B141-AC7742C459FB}">
      <dgm:prSet/>
      <dgm:spPr/>
      <dgm:t>
        <a:bodyPr/>
        <a:lstStyle/>
        <a:p>
          <a:endParaRPr lang="ru-RU"/>
        </a:p>
      </dgm:t>
    </dgm:pt>
    <dgm:pt modelId="{B5B29E11-865D-42FF-9524-AFBAEB9D59E4}">
      <dgm:prSet phldrT="[Текст]"/>
      <dgm:spPr/>
      <dgm:t>
        <a:bodyPr/>
        <a:lstStyle/>
        <a:p>
          <a:r>
            <a:rPr lang="uk-UA" dirty="0" smtClean="0"/>
            <a:t>динамічний аналіз певних показників; </a:t>
          </a:r>
          <a:endParaRPr lang="ru-RU" dirty="0"/>
        </a:p>
      </dgm:t>
    </dgm:pt>
    <dgm:pt modelId="{499A44F2-768A-4417-816F-1F76A8319DC0}" type="parTrans" cxnId="{A6ECAB45-A22B-4EC4-BC97-D3021C82709C}">
      <dgm:prSet/>
      <dgm:spPr/>
      <dgm:t>
        <a:bodyPr/>
        <a:lstStyle/>
        <a:p>
          <a:endParaRPr lang="ru-RU"/>
        </a:p>
      </dgm:t>
    </dgm:pt>
    <dgm:pt modelId="{228B288D-0110-4A0B-AB12-1FD95B8B7D0B}" type="sibTrans" cxnId="{A6ECAB45-A22B-4EC4-BC97-D3021C82709C}">
      <dgm:prSet/>
      <dgm:spPr/>
      <dgm:t>
        <a:bodyPr/>
        <a:lstStyle/>
        <a:p>
          <a:endParaRPr lang="ru-RU"/>
        </a:p>
      </dgm:t>
    </dgm:pt>
    <dgm:pt modelId="{7D0BAA75-AF30-4208-B201-4EC45B27F73A}">
      <dgm:prSet phldrT="[Текст]"/>
      <dgm:spPr/>
      <dgm:t>
        <a:bodyPr/>
        <a:lstStyle/>
        <a:p>
          <a:r>
            <a:rPr lang="uk-UA" dirty="0" smtClean="0"/>
            <a:t>еталонний аналіз. </a:t>
          </a:r>
          <a:endParaRPr lang="ru-RU" dirty="0"/>
        </a:p>
      </dgm:t>
    </dgm:pt>
    <dgm:pt modelId="{0AF19D49-5BC7-4DA9-A7EE-C53FEE6C2811}" type="parTrans" cxnId="{EE3E09F4-9CD8-4A88-BE2C-F1F8DCC18CFD}">
      <dgm:prSet/>
      <dgm:spPr/>
      <dgm:t>
        <a:bodyPr/>
        <a:lstStyle/>
        <a:p>
          <a:endParaRPr lang="ru-RU"/>
        </a:p>
      </dgm:t>
    </dgm:pt>
    <dgm:pt modelId="{801485CE-0BD2-48B1-8CA8-AC85B6FD154E}" type="sibTrans" cxnId="{EE3E09F4-9CD8-4A88-BE2C-F1F8DCC18CFD}">
      <dgm:prSet/>
      <dgm:spPr/>
      <dgm:t>
        <a:bodyPr/>
        <a:lstStyle/>
        <a:p>
          <a:endParaRPr lang="ru-RU"/>
        </a:p>
      </dgm:t>
    </dgm:pt>
    <dgm:pt modelId="{3946331D-2B7C-4CC1-98BC-B0CC22B0D0E7}">
      <dgm:prSet phldrT="[Текст]"/>
      <dgm:spPr/>
      <dgm:t>
        <a:bodyPr/>
        <a:lstStyle/>
        <a:p>
          <a:r>
            <a:rPr lang="uk-UA" dirty="0" smtClean="0"/>
            <a:t>порівняльний аналіз,;</a:t>
          </a:r>
          <a:endParaRPr lang="ru-RU" dirty="0"/>
        </a:p>
      </dgm:t>
    </dgm:pt>
    <dgm:pt modelId="{BA03B049-5282-44F2-B9D7-C1623C9D1D90}" type="parTrans" cxnId="{5F6B920E-8C3E-45D1-AD22-882222FE32D7}">
      <dgm:prSet/>
      <dgm:spPr/>
      <dgm:t>
        <a:bodyPr/>
        <a:lstStyle/>
        <a:p>
          <a:endParaRPr lang="ru-RU"/>
        </a:p>
      </dgm:t>
    </dgm:pt>
    <dgm:pt modelId="{EBA14800-3A63-4A68-913C-64905139727E}" type="sibTrans" cxnId="{5F6B920E-8C3E-45D1-AD22-882222FE32D7}">
      <dgm:prSet/>
      <dgm:spPr/>
      <dgm:t>
        <a:bodyPr/>
        <a:lstStyle/>
        <a:p>
          <a:endParaRPr lang="ru-RU"/>
        </a:p>
      </dgm:t>
    </dgm:pt>
    <dgm:pt modelId="{05D11555-02A9-4C81-BE10-4CFFF04DE502}" type="pres">
      <dgm:prSet presAssocID="{5D0B7B1F-0FBC-4F16-AF4F-F472BD7AE5D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5B970F7-36C3-47B5-8151-61071AF93015}" type="pres">
      <dgm:prSet presAssocID="{4A9E5415-0BB9-430C-9493-D7A622A07BAF}" presName="hierRoot1" presStyleCnt="0"/>
      <dgm:spPr/>
    </dgm:pt>
    <dgm:pt modelId="{839960A6-1763-41CF-AF42-5D46D6189B39}" type="pres">
      <dgm:prSet presAssocID="{4A9E5415-0BB9-430C-9493-D7A622A07BAF}" presName="composite" presStyleCnt="0"/>
      <dgm:spPr/>
    </dgm:pt>
    <dgm:pt modelId="{2A7FF49F-3200-49E2-871F-2757FFC38F8D}" type="pres">
      <dgm:prSet presAssocID="{4A9E5415-0BB9-430C-9493-D7A622A07BAF}" presName="background" presStyleLbl="node0" presStyleIdx="0" presStyleCnt="1"/>
      <dgm:spPr/>
    </dgm:pt>
    <dgm:pt modelId="{6B8FB15C-2968-4E10-9FEE-FB8F54BBC93E}" type="pres">
      <dgm:prSet presAssocID="{4A9E5415-0BB9-430C-9493-D7A622A07BAF}" presName="text" presStyleLbl="fgAcc0" presStyleIdx="0" presStyleCnt="1" custScaleX="190464" custScaleY="1243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C9879A-0550-4A92-8E6F-E161E626E5DD}" type="pres">
      <dgm:prSet presAssocID="{4A9E5415-0BB9-430C-9493-D7A622A07BAF}" presName="hierChild2" presStyleCnt="0"/>
      <dgm:spPr/>
    </dgm:pt>
    <dgm:pt modelId="{9CA146AE-397F-4B30-8A1B-540CD81C1818}" type="pres">
      <dgm:prSet presAssocID="{499A44F2-768A-4417-816F-1F76A8319DC0}" presName="Name10" presStyleLbl="parChTrans1D2" presStyleIdx="0" presStyleCnt="3"/>
      <dgm:spPr/>
      <dgm:t>
        <a:bodyPr/>
        <a:lstStyle/>
        <a:p>
          <a:endParaRPr lang="uk-UA"/>
        </a:p>
      </dgm:t>
    </dgm:pt>
    <dgm:pt modelId="{34F0E817-E102-49E3-A691-5E7802F1E51B}" type="pres">
      <dgm:prSet presAssocID="{B5B29E11-865D-42FF-9524-AFBAEB9D59E4}" presName="hierRoot2" presStyleCnt="0"/>
      <dgm:spPr/>
    </dgm:pt>
    <dgm:pt modelId="{43478D51-646B-4211-9DEC-A920B0017CD5}" type="pres">
      <dgm:prSet presAssocID="{B5B29E11-865D-42FF-9524-AFBAEB9D59E4}" presName="composite2" presStyleCnt="0"/>
      <dgm:spPr/>
    </dgm:pt>
    <dgm:pt modelId="{0554BDDA-540C-4EE1-A9D2-5E5579D04CF6}" type="pres">
      <dgm:prSet presAssocID="{B5B29E11-865D-42FF-9524-AFBAEB9D59E4}" presName="background2" presStyleLbl="node2" presStyleIdx="0" presStyleCnt="3"/>
      <dgm:spPr/>
    </dgm:pt>
    <dgm:pt modelId="{32A13063-6D16-4807-A095-CC4D72BDA59F}" type="pres">
      <dgm:prSet presAssocID="{B5B29E11-865D-42FF-9524-AFBAEB9D59E4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3D554B-3ED3-4ACD-BCA4-76B46C9C2404}" type="pres">
      <dgm:prSet presAssocID="{B5B29E11-865D-42FF-9524-AFBAEB9D59E4}" presName="hierChild3" presStyleCnt="0"/>
      <dgm:spPr/>
    </dgm:pt>
    <dgm:pt modelId="{FF84A855-E7E4-41EA-BBD3-2E4AB82BB69E}" type="pres">
      <dgm:prSet presAssocID="{BA03B049-5282-44F2-B9D7-C1623C9D1D90}" presName="Name10" presStyleLbl="parChTrans1D2" presStyleIdx="1" presStyleCnt="3"/>
      <dgm:spPr/>
      <dgm:t>
        <a:bodyPr/>
        <a:lstStyle/>
        <a:p>
          <a:endParaRPr lang="uk-UA"/>
        </a:p>
      </dgm:t>
    </dgm:pt>
    <dgm:pt modelId="{B04D60B9-30F2-4267-A476-3BE1362FBA6F}" type="pres">
      <dgm:prSet presAssocID="{3946331D-2B7C-4CC1-98BC-B0CC22B0D0E7}" presName="hierRoot2" presStyleCnt="0"/>
      <dgm:spPr/>
    </dgm:pt>
    <dgm:pt modelId="{89A16363-EA4A-48E1-BB10-1D4A751B68EC}" type="pres">
      <dgm:prSet presAssocID="{3946331D-2B7C-4CC1-98BC-B0CC22B0D0E7}" presName="composite2" presStyleCnt="0"/>
      <dgm:spPr/>
    </dgm:pt>
    <dgm:pt modelId="{995FF7C6-C1C2-458E-80A9-6FC393F65697}" type="pres">
      <dgm:prSet presAssocID="{3946331D-2B7C-4CC1-98BC-B0CC22B0D0E7}" presName="background2" presStyleLbl="node2" presStyleIdx="1" presStyleCnt="3"/>
      <dgm:spPr/>
    </dgm:pt>
    <dgm:pt modelId="{2ED4D55B-829A-459E-BFBD-AE75CAD71EB6}" type="pres">
      <dgm:prSet presAssocID="{3946331D-2B7C-4CC1-98BC-B0CC22B0D0E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1A7425-4E2C-4C4D-B338-87AA5EAC1FC2}" type="pres">
      <dgm:prSet presAssocID="{3946331D-2B7C-4CC1-98BC-B0CC22B0D0E7}" presName="hierChild3" presStyleCnt="0"/>
      <dgm:spPr/>
    </dgm:pt>
    <dgm:pt modelId="{A70D6906-A7A6-4CFB-9B97-AC286B798C08}" type="pres">
      <dgm:prSet presAssocID="{0AF19D49-5BC7-4DA9-A7EE-C53FEE6C2811}" presName="Name10" presStyleLbl="parChTrans1D2" presStyleIdx="2" presStyleCnt="3"/>
      <dgm:spPr/>
      <dgm:t>
        <a:bodyPr/>
        <a:lstStyle/>
        <a:p>
          <a:endParaRPr lang="uk-UA"/>
        </a:p>
      </dgm:t>
    </dgm:pt>
    <dgm:pt modelId="{0FB4FEDE-EE13-436F-9F59-64CD8FAFF984}" type="pres">
      <dgm:prSet presAssocID="{7D0BAA75-AF30-4208-B201-4EC45B27F73A}" presName="hierRoot2" presStyleCnt="0"/>
      <dgm:spPr/>
    </dgm:pt>
    <dgm:pt modelId="{6783A864-96FC-49DC-B5D6-A4B2CECC1B01}" type="pres">
      <dgm:prSet presAssocID="{7D0BAA75-AF30-4208-B201-4EC45B27F73A}" presName="composite2" presStyleCnt="0"/>
      <dgm:spPr/>
    </dgm:pt>
    <dgm:pt modelId="{4430FB0F-49D4-4F01-AABE-2289423A4793}" type="pres">
      <dgm:prSet presAssocID="{7D0BAA75-AF30-4208-B201-4EC45B27F73A}" presName="background2" presStyleLbl="node2" presStyleIdx="2" presStyleCnt="3"/>
      <dgm:spPr/>
    </dgm:pt>
    <dgm:pt modelId="{D2DB3280-1AA2-4166-BE78-D35EA7FBAAE9}" type="pres">
      <dgm:prSet presAssocID="{7D0BAA75-AF30-4208-B201-4EC45B27F73A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31AC73-3465-4E1A-95CF-FA80F19E3E58}" type="pres">
      <dgm:prSet presAssocID="{7D0BAA75-AF30-4208-B201-4EC45B27F73A}" presName="hierChild3" presStyleCnt="0"/>
      <dgm:spPr/>
    </dgm:pt>
  </dgm:ptLst>
  <dgm:cxnLst>
    <dgm:cxn modelId="{8D8DFBA6-5B07-4C58-99E5-47FB6C174285}" type="presOf" srcId="{7D0BAA75-AF30-4208-B201-4EC45B27F73A}" destId="{D2DB3280-1AA2-4166-BE78-D35EA7FBAAE9}" srcOrd="0" destOrd="0" presId="urn:microsoft.com/office/officeart/2005/8/layout/hierarchy1"/>
    <dgm:cxn modelId="{23AF6916-EC33-44E9-86C5-704CC0181C71}" type="presOf" srcId="{B5B29E11-865D-42FF-9524-AFBAEB9D59E4}" destId="{32A13063-6D16-4807-A095-CC4D72BDA59F}" srcOrd="0" destOrd="0" presId="urn:microsoft.com/office/officeart/2005/8/layout/hierarchy1"/>
    <dgm:cxn modelId="{38DFB3BF-5B92-487A-A499-4DDE5AFB95EB}" type="presOf" srcId="{499A44F2-768A-4417-816F-1F76A8319DC0}" destId="{9CA146AE-397F-4B30-8A1B-540CD81C1818}" srcOrd="0" destOrd="0" presId="urn:microsoft.com/office/officeart/2005/8/layout/hierarchy1"/>
    <dgm:cxn modelId="{280BFC20-20EC-42CC-B5B8-311EC2EB962D}" type="presOf" srcId="{BA03B049-5282-44F2-B9D7-C1623C9D1D90}" destId="{FF84A855-E7E4-41EA-BBD3-2E4AB82BB69E}" srcOrd="0" destOrd="0" presId="urn:microsoft.com/office/officeart/2005/8/layout/hierarchy1"/>
    <dgm:cxn modelId="{AD285D6A-5A42-4EF2-AC29-D7A882A162D9}" type="presOf" srcId="{0AF19D49-5BC7-4DA9-A7EE-C53FEE6C2811}" destId="{A70D6906-A7A6-4CFB-9B97-AC286B798C08}" srcOrd="0" destOrd="0" presId="urn:microsoft.com/office/officeart/2005/8/layout/hierarchy1"/>
    <dgm:cxn modelId="{63F2BDE8-594B-41A1-9663-3208893C4631}" type="presOf" srcId="{5D0B7B1F-0FBC-4F16-AF4F-F472BD7AE5DF}" destId="{05D11555-02A9-4C81-BE10-4CFFF04DE502}" srcOrd="0" destOrd="0" presId="urn:microsoft.com/office/officeart/2005/8/layout/hierarchy1"/>
    <dgm:cxn modelId="{49795759-0490-4B33-B141-AC7742C459FB}" srcId="{5D0B7B1F-0FBC-4F16-AF4F-F472BD7AE5DF}" destId="{4A9E5415-0BB9-430C-9493-D7A622A07BAF}" srcOrd="0" destOrd="0" parTransId="{17FB0328-636B-4378-9EB9-D35B2243EF00}" sibTransId="{8BBBDB4E-8A73-4B30-BD93-E2FEA18B75EC}"/>
    <dgm:cxn modelId="{A6ECAB45-A22B-4EC4-BC97-D3021C82709C}" srcId="{4A9E5415-0BB9-430C-9493-D7A622A07BAF}" destId="{B5B29E11-865D-42FF-9524-AFBAEB9D59E4}" srcOrd="0" destOrd="0" parTransId="{499A44F2-768A-4417-816F-1F76A8319DC0}" sibTransId="{228B288D-0110-4A0B-AB12-1FD95B8B7D0B}"/>
    <dgm:cxn modelId="{8518EAB2-FDFA-41C1-A5F0-CDD41EE4E1FD}" type="presOf" srcId="{3946331D-2B7C-4CC1-98BC-B0CC22B0D0E7}" destId="{2ED4D55B-829A-459E-BFBD-AE75CAD71EB6}" srcOrd="0" destOrd="0" presId="urn:microsoft.com/office/officeart/2005/8/layout/hierarchy1"/>
    <dgm:cxn modelId="{EE3E09F4-9CD8-4A88-BE2C-F1F8DCC18CFD}" srcId="{4A9E5415-0BB9-430C-9493-D7A622A07BAF}" destId="{7D0BAA75-AF30-4208-B201-4EC45B27F73A}" srcOrd="2" destOrd="0" parTransId="{0AF19D49-5BC7-4DA9-A7EE-C53FEE6C2811}" sibTransId="{801485CE-0BD2-48B1-8CA8-AC85B6FD154E}"/>
    <dgm:cxn modelId="{5F6B920E-8C3E-45D1-AD22-882222FE32D7}" srcId="{4A9E5415-0BB9-430C-9493-D7A622A07BAF}" destId="{3946331D-2B7C-4CC1-98BC-B0CC22B0D0E7}" srcOrd="1" destOrd="0" parTransId="{BA03B049-5282-44F2-B9D7-C1623C9D1D90}" sibTransId="{EBA14800-3A63-4A68-913C-64905139727E}"/>
    <dgm:cxn modelId="{D5EEB16E-DBBC-4826-8BAE-99F6CCA908DC}" type="presOf" srcId="{4A9E5415-0BB9-430C-9493-D7A622A07BAF}" destId="{6B8FB15C-2968-4E10-9FEE-FB8F54BBC93E}" srcOrd="0" destOrd="0" presId="urn:microsoft.com/office/officeart/2005/8/layout/hierarchy1"/>
    <dgm:cxn modelId="{C3A1B586-E05D-45F4-BC71-3BDB7CC974F8}" type="presParOf" srcId="{05D11555-02A9-4C81-BE10-4CFFF04DE502}" destId="{C5B970F7-36C3-47B5-8151-61071AF93015}" srcOrd="0" destOrd="0" presId="urn:microsoft.com/office/officeart/2005/8/layout/hierarchy1"/>
    <dgm:cxn modelId="{E8F93BD5-0047-46F5-B0E0-7ECC8EAC4DA2}" type="presParOf" srcId="{C5B970F7-36C3-47B5-8151-61071AF93015}" destId="{839960A6-1763-41CF-AF42-5D46D6189B39}" srcOrd="0" destOrd="0" presId="urn:microsoft.com/office/officeart/2005/8/layout/hierarchy1"/>
    <dgm:cxn modelId="{BCC9BF04-FA71-491B-A9D7-76D94ECEC077}" type="presParOf" srcId="{839960A6-1763-41CF-AF42-5D46D6189B39}" destId="{2A7FF49F-3200-49E2-871F-2757FFC38F8D}" srcOrd="0" destOrd="0" presId="urn:microsoft.com/office/officeart/2005/8/layout/hierarchy1"/>
    <dgm:cxn modelId="{03C45612-35D6-48E7-9D3E-25860B398686}" type="presParOf" srcId="{839960A6-1763-41CF-AF42-5D46D6189B39}" destId="{6B8FB15C-2968-4E10-9FEE-FB8F54BBC93E}" srcOrd="1" destOrd="0" presId="urn:microsoft.com/office/officeart/2005/8/layout/hierarchy1"/>
    <dgm:cxn modelId="{B91DA2A5-E4C1-4814-B01B-5EDD1BC39447}" type="presParOf" srcId="{C5B970F7-36C3-47B5-8151-61071AF93015}" destId="{34C9879A-0550-4A92-8E6F-E161E626E5DD}" srcOrd="1" destOrd="0" presId="urn:microsoft.com/office/officeart/2005/8/layout/hierarchy1"/>
    <dgm:cxn modelId="{A3BBEC6A-BF84-41F8-8C29-DC34926BD147}" type="presParOf" srcId="{34C9879A-0550-4A92-8E6F-E161E626E5DD}" destId="{9CA146AE-397F-4B30-8A1B-540CD81C1818}" srcOrd="0" destOrd="0" presId="urn:microsoft.com/office/officeart/2005/8/layout/hierarchy1"/>
    <dgm:cxn modelId="{746BD1B5-571D-41E9-A4C2-DC89CED77234}" type="presParOf" srcId="{34C9879A-0550-4A92-8E6F-E161E626E5DD}" destId="{34F0E817-E102-49E3-A691-5E7802F1E51B}" srcOrd="1" destOrd="0" presId="urn:microsoft.com/office/officeart/2005/8/layout/hierarchy1"/>
    <dgm:cxn modelId="{9899A2BB-669C-428C-B8F2-A66A04ECEAC6}" type="presParOf" srcId="{34F0E817-E102-49E3-A691-5E7802F1E51B}" destId="{43478D51-646B-4211-9DEC-A920B0017CD5}" srcOrd="0" destOrd="0" presId="urn:microsoft.com/office/officeart/2005/8/layout/hierarchy1"/>
    <dgm:cxn modelId="{B9B9E294-28E4-48E2-AC58-BB1AC52B5E7B}" type="presParOf" srcId="{43478D51-646B-4211-9DEC-A920B0017CD5}" destId="{0554BDDA-540C-4EE1-A9D2-5E5579D04CF6}" srcOrd="0" destOrd="0" presId="urn:microsoft.com/office/officeart/2005/8/layout/hierarchy1"/>
    <dgm:cxn modelId="{602A7749-8B29-4AE0-9DE7-5AAC3EBC8AD6}" type="presParOf" srcId="{43478D51-646B-4211-9DEC-A920B0017CD5}" destId="{32A13063-6D16-4807-A095-CC4D72BDA59F}" srcOrd="1" destOrd="0" presId="urn:microsoft.com/office/officeart/2005/8/layout/hierarchy1"/>
    <dgm:cxn modelId="{AE23E6AD-0CBB-498C-9DEB-D2695E09C4A3}" type="presParOf" srcId="{34F0E817-E102-49E3-A691-5E7802F1E51B}" destId="{633D554B-3ED3-4ACD-BCA4-76B46C9C2404}" srcOrd="1" destOrd="0" presId="urn:microsoft.com/office/officeart/2005/8/layout/hierarchy1"/>
    <dgm:cxn modelId="{24AEE081-9E78-474F-B114-6FC51F599FE0}" type="presParOf" srcId="{34C9879A-0550-4A92-8E6F-E161E626E5DD}" destId="{FF84A855-E7E4-41EA-BBD3-2E4AB82BB69E}" srcOrd="2" destOrd="0" presId="urn:microsoft.com/office/officeart/2005/8/layout/hierarchy1"/>
    <dgm:cxn modelId="{F8148DB8-4564-4941-B80D-474E6A7BFB0B}" type="presParOf" srcId="{34C9879A-0550-4A92-8E6F-E161E626E5DD}" destId="{B04D60B9-30F2-4267-A476-3BE1362FBA6F}" srcOrd="3" destOrd="0" presId="urn:microsoft.com/office/officeart/2005/8/layout/hierarchy1"/>
    <dgm:cxn modelId="{192EFB0D-EE3C-44AE-9FA3-9BA378DCB228}" type="presParOf" srcId="{B04D60B9-30F2-4267-A476-3BE1362FBA6F}" destId="{89A16363-EA4A-48E1-BB10-1D4A751B68EC}" srcOrd="0" destOrd="0" presId="urn:microsoft.com/office/officeart/2005/8/layout/hierarchy1"/>
    <dgm:cxn modelId="{DF771B99-6931-483E-8C06-6045386CE05F}" type="presParOf" srcId="{89A16363-EA4A-48E1-BB10-1D4A751B68EC}" destId="{995FF7C6-C1C2-458E-80A9-6FC393F65697}" srcOrd="0" destOrd="0" presId="urn:microsoft.com/office/officeart/2005/8/layout/hierarchy1"/>
    <dgm:cxn modelId="{402893AD-7662-4374-BAB9-39A959E8CB7E}" type="presParOf" srcId="{89A16363-EA4A-48E1-BB10-1D4A751B68EC}" destId="{2ED4D55B-829A-459E-BFBD-AE75CAD71EB6}" srcOrd="1" destOrd="0" presId="urn:microsoft.com/office/officeart/2005/8/layout/hierarchy1"/>
    <dgm:cxn modelId="{D93048A7-3BCF-44A8-AFBD-BE9D99A6622D}" type="presParOf" srcId="{B04D60B9-30F2-4267-A476-3BE1362FBA6F}" destId="{101A7425-4E2C-4C4D-B338-87AA5EAC1FC2}" srcOrd="1" destOrd="0" presId="urn:microsoft.com/office/officeart/2005/8/layout/hierarchy1"/>
    <dgm:cxn modelId="{D7EA2AB9-5C8A-49B2-9E8E-4B7BC27112D6}" type="presParOf" srcId="{34C9879A-0550-4A92-8E6F-E161E626E5DD}" destId="{A70D6906-A7A6-4CFB-9B97-AC286B798C08}" srcOrd="4" destOrd="0" presId="urn:microsoft.com/office/officeart/2005/8/layout/hierarchy1"/>
    <dgm:cxn modelId="{D0A9CE40-9239-463E-B051-4A7D99EEDFBA}" type="presParOf" srcId="{34C9879A-0550-4A92-8E6F-E161E626E5DD}" destId="{0FB4FEDE-EE13-436F-9F59-64CD8FAFF984}" srcOrd="5" destOrd="0" presId="urn:microsoft.com/office/officeart/2005/8/layout/hierarchy1"/>
    <dgm:cxn modelId="{EFA83C72-FB80-4FA2-BD65-E811F9082EEE}" type="presParOf" srcId="{0FB4FEDE-EE13-436F-9F59-64CD8FAFF984}" destId="{6783A864-96FC-49DC-B5D6-A4B2CECC1B01}" srcOrd="0" destOrd="0" presId="urn:microsoft.com/office/officeart/2005/8/layout/hierarchy1"/>
    <dgm:cxn modelId="{0F5FDD95-DE70-46AB-A735-4911061188BA}" type="presParOf" srcId="{6783A864-96FC-49DC-B5D6-A4B2CECC1B01}" destId="{4430FB0F-49D4-4F01-AABE-2289423A4793}" srcOrd="0" destOrd="0" presId="urn:microsoft.com/office/officeart/2005/8/layout/hierarchy1"/>
    <dgm:cxn modelId="{14EEDF43-CE8D-45C0-9734-D881D9591DC0}" type="presParOf" srcId="{6783A864-96FC-49DC-B5D6-A4B2CECC1B01}" destId="{D2DB3280-1AA2-4166-BE78-D35EA7FBAAE9}" srcOrd="1" destOrd="0" presId="urn:microsoft.com/office/officeart/2005/8/layout/hierarchy1"/>
    <dgm:cxn modelId="{5FB9E310-ADDD-4F76-A009-2CD256EC4721}" type="presParOf" srcId="{0FB4FEDE-EE13-436F-9F59-64CD8FAFF984}" destId="{1F31AC73-3465-4E1A-95CF-FA80F19E3E5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D0B7B1F-0FBC-4F16-AF4F-F472BD7AE5DF}" type="doc">
      <dgm:prSet loTypeId="urn:microsoft.com/office/officeart/2005/8/layout/hierarchy1" loCatId="hierarchy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4A9E5415-0BB9-430C-9493-D7A622A07BAF}">
      <dgm:prSet phldrT="[Текст]" custT="1"/>
      <dgm:spPr/>
      <dgm:t>
        <a:bodyPr/>
        <a:lstStyle/>
        <a:p>
          <a:r>
            <a:rPr lang="uk-UA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методики формування узагальнюючого висновку відносно наявності кризи та загрози банкрутства підприємства сучасні методичні підходи об’єднують у дві великі групи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FB0328-636B-4378-9EB9-D35B2243EF00}" type="parTrans" cxnId="{49795759-0490-4B33-B141-AC7742C459FB}">
      <dgm:prSet/>
      <dgm:spPr/>
      <dgm:t>
        <a:bodyPr/>
        <a:lstStyle/>
        <a:p>
          <a:endParaRPr lang="ru-RU" sz="1600"/>
        </a:p>
      </dgm:t>
    </dgm:pt>
    <dgm:pt modelId="{8BBBDB4E-8A73-4B30-BD93-E2FEA18B75EC}" type="sibTrans" cxnId="{49795759-0490-4B33-B141-AC7742C459FB}">
      <dgm:prSet/>
      <dgm:spPr/>
      <dgm:t>
        <a:bodyPr/>
        <a:lstStyle/>
        <a:p>
          <a:endParaRPr lang="ru-RU" sz="1600"/>
        </a:p>
      </dgm:t>
    </dgm:pt>
    <dgm:pt modelId="{B5B29E11-865D-42FF-9524-AFBAEB9D59E4}">
      <dgm:prSet phldrT="[Текст]" custT="1"/>
      <dgm:spPr/>
      <dgm:t>
        <a:bodyPr/>
        <a:lstStyle/>
        <a:p>
          <a:r>
            <a:rPr lang="uk-UA" sz="1600" dirty="0" smtClean="0"/>
            <a:t>передбачають формування узагальнюючого висновку суб’єктивним шляхом</a:t>
          </a:r>
          <a:endParaRPr lang="ru-RU" sz="1600" dirty="0"/>
        </a:p>
      </dgm:t>
    </dgm:pt>
    <dgm:pt modelId="{499A44F2-768A-4417-816F-1F76A8319DC0}" type="parTrans" cxnId="{A6ECAB45-A22B-4EC4-BC97-D3021C82709C}">
      <dgm:prSet/>
      <dgm:spPr/>
      <dgm:t>
        <a:bodyPr/>
        <a:lstStyle/>
        <a:p>
          <a:endParaRPr lang="ru-RU" sz="1600"/>
        </a:p>
      </dgm:t>
    </dgm:pt>
    <dgm:pt modelId="{228B288D-0110-4A0B-AB12-1FD95B8B7D0B}" type="sibTrans" cxnId="{A6ECAB45-A22B-4EC4-BC97-D3021C82709C}">
      <dgm:prSet/>
      <dgm:spPr/>
      <dgm:t>
        <a:bodyPr/>
        <a:lstStyle/>
        <a:p>
          <a:endParaRPr lang="ru-RU" sz="1600"/>
        </a:p>
      </dgm:t>
    </dgm:pt>
    <dgm:pt modelId="{3946331D-2B7C-4CC1-98BC-B0CC22B0D0E7}">
      <dgm:prSet phldrT="[Текст]" custT="1"/>
      <dgm:spPr/>
      <dgm:t>
        <a:bodyPr/>
        <a:lstStyle/>
        <a:p>
          <a:r>
            <a:rPr lang="uk-UA" sz="1600" dirty="0" smtClean="0"/>
            <a:t> передбачають отримання узагальнюючого висновку на підставі обробки результатів дослідження з окремих напрямків та на базі застосування різних </a:t>
          </a:r>
          <a:r>
            <a:rPr lang="uk-UA" sz="1600" dirty="0" err="1" smtClean="0"/>
            <a:t>методик</a:t>
          </a:r>
          <a:r>
            <a:rPr lang="uk-UA" sz="1600" dirty="0" smtClean="0"/>
            <a:t>. </a:t>
          </a:r>
          <a:endParaRPr lang="ru-RU" sz="1600" dirty="0"/>
        </a:p>
      </dgm:t>
    </dgm:pt>
    <dgm:pt modelId="{BA03B049-5282-44F2-B9D7-C1623C9D1D90}" type="parTrans" cxnId="{5F6B920E-8C3E-45D1-AD22-882222FE32D7}">
      <dgm:prSet/>
      <dgm:spPr/>
      <dgm:t>
        <a:bodyPr/>
        <a:lstStyle/>
        <a:p>
          <a:endParaRPr lang="ru-RU" sz="1600"/>
        </a:p>
      </dgm:t>
    </dgm:pt>
    <dgm:pt modelId="{EBA14800-3A63-4A68-913C-64905139727E}" type="sibTrans" cxnId="{5F6B920E-8C3E-45D1-AD22-882222FE32D7}">
      <dgm:prSet/>
      <dgm:spPr/>
      <dgm:t>
        <a:bodyPr/>
        <a:lstStyle/>
        <a:p>
          <a:endParaRPr lang="ru-RU" sz="1600"/>
        </a:p>
      </dgm:t>
    </dgm:pt>
    <dgm:pt modelId="{05D11555-02A9-4C81-BE10-4CFFF04DE502}" type="pres">
      <dgm:prSet presAssocID="{5D0B7B1F-0FBC-4F16-AF4F-F472BD7AE5D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5B970F7-36C3-47B5-8151-61071AF93015}" type="pres">
      <dgm:prSet presAssocID="{4A9E5415-0BB9-430C-9493-D7A622A07BAF}" presName="hierRoot1" presStyleCnt="0"/>
      <dgm:spPr/>
    </dgm:pt>
    <dgm:pt modelId="{839960A6-1763-41CF-AF42-5D46D6189B39}" type="pres">
      <dgm:prSet presAssocID="{4A9E5415-0BB9-430C-9493-D7A622A07BAF}" presName="composite" presStyleCnt="0"/>
      <dgm:spPr/>
    </dgm:pt>
    <dgm:pt modelId="{2A7FF49F-3200-49E2-871F-2757FFC38F8D}" type="pres">
      <dgm:prSet presAssocID="{4A9E5415-0BB9-430C-9493-D7A622A07BAF}" presName="background" presStyleLbl="node0" presStyleIdx="0" presStyleCnt="1"/>
      <dgm:spPr/>
    </dgm:pt>
    <dgm:pt modelId="{6B8FB15C-2968-4E10-9FEE-FB8F54BBC93E}" type="pres">
      <dgm:prSet presAssocID="{4A9E5415-0BB9-430C-9493-D7A622A07BAF}" presName="text" presStyleLbl="fgAcc0" presStyleIdx="0" presStyleCnt="1" custScaleX="147181" custScaleY="1091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C9879A-0550-4A92-8E6F-E161E626E5DD}" type="pres">
      <dgm:prSet presAssocID="{4A9E5415-0BB9-430C-9493-D7A622A07BAF}" presName="hierChild2" presStyleCnt="0"/>
      <dgm:spPr/>
    </dgm:pt>
    <dgm:pt modelId="{9CA146AE-397F-4B30-8A1B-540CD81C1818}" type="pres">
      <dgm:prSet presAssocID="{499A44F2-768A-4417-816F-1F76A8319DC0}" presName="Name10" presStyleLbl="parChTrans1D2" presStyleIdx="0" presStyleCnt="2"/>
      <dgm:spPr/>
      <dgm:t>
        <a:bodyPr/>
        <a:lstStyle/>
        <a:p>
          <a:endParaRPr lang="uk-UA"/>
        </a:p>
      </dgm:t>
    </dgm:pt>
    <dgm:pt modelId="{34F0E817-E102-49E3-A691-5E7802F1E51B}" type="pres">
      <dgm:prSet presAssocID="{B5B29E11-865D-42FF-9524-AFBAEB9D59E4}" presName="hierRoot2" presStyleCnt="0"/>
      <dgm:spPr/>
    </dgm:pt>
    <dgm:pt modelId="{43478D51-646B-4211-9DEC-A920B0017CD5}" type="pres">
      <dgm:prSet presAssocID="{B5B29E11-865D-42FF-9524-AFBAEB9D59E4}" presName="composite2" presStyleCnt="0"/>
      <dgm:spPr/>
    </dgm:pt>
    <dgm:pt modelId="{0554BDDA-540C-4EE1-A9D2-5E5579D04CF6}" type="pres">
      <dgm:prSet presAssocID="{B5B29E11-865D-42FF-9524-AFBAEB9D59E4}" presName="background2" presStyleLbl="node2" presStyleIdx="0" presStyleCnt="2"/>
      <dgm:spPr/>
    </dgm:pt>
    <dgm:pt modelId="{32A13063-6D16-4807-A095-CC4D72BDA59F}" type="pres">
      <dgm:prSet presAssocID="{B5B29E11-865D-42FF-9524-AFBAEB9D59E4}" presName="text2" presStyleLbl="fgAcc2" presStyleIdx="0" presStyleCnt="2" custScaleX="1113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3D554B-3ED3-4ACD-BCA4-76B46C9C2404}" type="pres">
      <dgm:prSet presAssocID="{B5B29E11-865D-42FF-9524-AFBAEB9D59E4}" presName="hierChild3" presStyleCnt="0"/>
      <dgm:spPr/>
    </dgm:pt>
    <dgm:pt modelId="{FF84A855-E7E4-41EA-BBD3-2E4AB82BB69E}" type="pres">
      <dgm:prSet presAssocID="{BA03B049-5282-44F2-B9D7-C1623C9D1D90}" presName="Name10" presStyleLbl="parChTrans1D2" presStyleIdx="1" presStyleCnt="2"/>
      <dgm:spPr/>
      <dgm:t>
        <a:bodyPr/>
        <a:lstStyle/>
        <a:p>
          <a:endParaRPr lang="uk-UA"/>
        </a:p>
      </dgm:t>
    </dgm:pt>
    <dgm:pt modelId="{B04D60B9-30F2-4267-A476-3BE1362FBA6F}" type="pres">
      <dgm:prSet presAssocID="{3946331D-2B7C-4CC1-98BC-B0CC22B0D0E7}" presName="hierRoot2" presStyleCnt="0"/>
      <dgm:spPr/>
    </dgm:pt>
    <dgm:pt modelId="{89A16363-EA4A-48E1-BB10-1D4A751B68EC}" type="pres">
      <dgm:prSet presAssocID="{3946331D-2B7C-4CC1-98BC-B0CC22B0D0E7}" presName="composite2" presStyleCnt="0"/>
      <dgm:spPr/>
    </dgm:pt>
    <dgm:pt modelId="{995FF7C6-C1C2-458E-80A9-6FC393F65697}" type="pres">
      <dgm:prSet presAssocID="{3946331D-2B7C-4CC1-98BC-B0CC22B0D0E7}" presName="background2" presStyleLbl="node2" presStyleIdx="1" presStyleCnt="2"/>
      <dgm:spPr/>
    </dgm:pt>
    <dgm:pt modelId="{2ED4D55B-829A-459E-BFBD-AE75CAD71EB6}" type="pres">
      <dgm:prSet presAssocID="{3946331D-2B7C-4CC1-98BC-B0CC22B0D0E7}" presName="text2" presStyleLbl="fgAcc2" presStyleIdx="1" presStyleCnt="2" custScaleX="1327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1A7425-4E2C-4C4D-B338-87AA5EAC1FC2}" type="pres">
      <dgm:prSet presAssocID="{3946331D-2B7C-4CC1-98BC-B0CC22B0D0E7}" presName="hierChild3" presStyleCnt="0"/>
      <dgm:spPr/>
    </dgm:pt>
  </dgm:ptLst>
  <dgm:cxnLst>
    <dgm:cxn modelId="{23AF6916-EC33-44E9-86C5-704CC0181C71}" type="presOf" srcId="{B5B29E11-865D-42FF-9524-AFBAEB9D59E4}" destId="{32A13063-6D16-4807-A095-CC4D72BDA59F}" srcOrd="0" destOrd="0" presId="urn:microsoft.com/office/officeart/2005/8/layout/hierarchy1"/>
    <dgm:cxn modelId="{38DFB3BF-5B92-487A-A499-4DDE5AFB95EB}" type="presOf" srcId="{499A44F2-768A-4417-816F-1F76A8319DC0}" destId="{9CA146AE-397F-4B30-8A1B-540CD81C1818}" srcOrd="0" destOrd="0" presId="urn:microsoft.com/office/officeart/2005/8/layout/hierarchy1"/>
    <dgm:cxn modelId="{280BFC20-20EC-42CC-B5B8-311EC2EB962D}" type="presOf" srcId="{BA03B049-5282-44F2-B9D7-C1623C9D1D90}" destId="{FF84A855-E7E4-41EA-BBD3-2E4AB82BB69E}" srcOrd="0" destOrd="0" presId="urn:microsoft.com/office/officeart/2005/8/layout/hierarchy1"/>
    <dgm:cxn modelId="{63F2BDE8-594B-41A1-9663-3208893C4631}" type="presOf" srcId="{5D0B7B1F-0FBC-4F16-AF4F-F472BD7AE5DF}" destId="{05D11555-02A9-4C81-BE10-4CFFF04DE502}" srcOrd="0" destOrd="0" presId="urn:microsoft.com/office/officeart/2005/8/layout/hierarchy1"/>
    <dgm:cxn modelId="{49795759-0490-4B33-B141-AC7742C459FB}" srcId="{5D0B7B1F-0FBC-4F16-AF4F-F472BD7AE5DF}" destId="{4A9E5415-0BB9-430C-9493-D7A622A07BAF}" srcOrd="0" destOrd="0" parTransId="{17FB0328-636B-4378-9EB9-D35B2243EF00}" sibTransId="{8BBBDB4E-8A73-4B30-BD93-E2FEA18B75EC}"/>
    <dgm:cxn modelId="{A6ECAB45-A22B-4EC4-BC97-D3021C82709C}" srcId="{4A9E5415-0BB9-430C-9493-D7A622A07BAF}" destId="{B5B29E11-865D-42FF-9524-AFBAEB9D59E4}" srcOrd="0" destOrd="0" parTransId="{499A44F2-768A-4417-816F-1F76A8319DC0}" sibTransId="{228B288D-0110-4A0B-AB12-1FD95B8B7D0B}"/>
    <dgm:cxn modelId="{8518EAB2-FDFA-41C1-A5F0-CDD41EE4E1FD}" type="presOf" srcId="{3946331D-2B7C-4CC1-98BC-B0CC22B0D0E7}" destId="{2ED4D55B-829A-459E-BFBD-AE75CAD71EB6}" srcOrd="0" destOrd="0" presId="urn:microsoft.com/office/officeart/2005/8/layout/hierarchy1"/>
    <dgm:cxn modelId="{5F6B920E-8C3E-45D1-AD22-882222FE32D7}" srcId="{4A9E5415-0BB9-430C-9493-D7A622A07BAF}" destId="{3946331D-2B7C-4CC1-98BC-B0CC22B0D0E7}" srcOrd="1" destOrd="0" parTransId="{BA03B049-5282-44F2-B9D7-C1623C9D1D90}" sibTransId="{EBA14800-3A63-4A68-913C-64905139727E}"/>
    <dgm:cxn modelId="{D5EEB16E-DBBC-4826-8BAE-99F6CCA908DC}" type="presOf" srcId="{4A9E5415-0BB9-430C-9493-D7A622A07BAF}" destId="{6B8FB15C-2968-4E10-9FEE-FB8F54BBC93E}" srcOrd="0" destOrd="0" presId="urn:microsoft.com/office/officeart/2005/8/layout/hierarchy1"/>
    <dgm:cxn modelId="{C3A1B586-E05D-45F4-BC71-3BDB7CC974F8}" type="presParOf" srcId="{05D11555-02A9-4C81-BE10-4CFFF04DE502}" destId="{C5B970F7-36C3-47B5-8151-61071AF93015}" srcOrd="0" destOrd="0" presId="urn:microsoft.com/office/officeart/2005/8/layout/hierarchy1"/>
    <dgm:cxn modelId="{E8F93BD5-0047-46F5-B0E0-7ECC8EAC4DA2}" type="presParOf" srcId="{C5B970F7-36C3-47B5-8151-61071AF93015}" destId="{839960A6-1763-41CF-AF42-5D46D6189B39}" srcOrd="0" destOrd="0" presId="urn:microsoft.com/office/officeart/2005/8/layout/hierarchy1"/>
    <dgm:cxn modelId="{BCC9BF04-FA71-491B-A9D7-76D94ECEC077}" type="presParOf" srcId="{839960A6-1763-41CF-AF42-5D46D6189B39}" destId="{2A7FF49F-3200-49E2-871F-2757FFC38F8D}" srcOrd="0" destOrd="0" presId="urn:microsoft.com/office/officeart/2005/8/layout/hierarchy1"/>
    <dgm:cxn modelId="{03C45612-35D6-48E7-9D3E-25860B398686}" type="presParOf" srcId="{839960A6-1763-41CF-AF42-5D46D6189B39}" destId="{6B8FB15C-2968-4E10-9FEE-FB8F54BBC93E}" srcOrd="1" destOrd="0" presId="urn:microsoft.com/office/officeart/2005/8/layout/hierarchy1"/>
    <dgm:cxn modelId="{B91DA2A5-E4C1-4814-B01B-5EDD1BC39447}" type="presParOf" srcId="{C5B970F7-36C3-47B5-8151-61071AF93015}" destId="{34C9879A-0550-4A92-8E6F-E161E626E5DD}" srcOrd="1" destOrd="0" presId="urn:microsoft.com/office/officeart/2005/8/layout/hierarchy1"/>
    <dgm:cxn modelId="{A3BBEC6A-BF84-41F8-8C29-DC34926BD147}" type="presParOf" srcId="{34C9879A-0550-4A92-8E6F-E161E626E5DD}" destId="{9CA146AE-397F-4B30-8A1B-540CD81C1818}" srcOrd="0" destOrd="0" presId="urn:microsoft.com/office/officeart/2005/8/layout/hierarchy1"/>
    <dgm:cxn modelId="{746BD1B5-571D-41E9-A4C2-DC89CED77234}" type="presParOf" srcId="{34C9879A-0550-4A92-8E6F-E161E626E5DD}" destId="{34F0E817-E102-49E3-A691-5E7802F1E51B}" srcOrd="1" destOrd="0" presId="urn:microsoft.com/office/officeart/2005/8/layout/hierarchy1"/>
    <dgm:cxn modelId="{9899A2BB-669C-428C-B8F2-A66A04ECEAC6}" type="presParOf" srcId="{34F0E817-E102-49E3-A691-5E7802F1E51B}" destId="{43478D51-646B-4211-9DEC-A920B0017CD5}" srcOrd="0" destOrd="0" presId="urn:microsoft.com/office/officeart/2005/8/layout/hierarchy1"/>
    <dgm:cxn modelId="{B9B9E294-28E4-48E2-AC58-BB1AC52B5E7B}" type="presParOf" srcId="{43478D51-646B-4211-9DEC-A920B0017CD5}" destId="{0554BDDA-540C-4EE1-A9D2-5E5579D04CF6}" srcOrd="0" destOrd="0" presId="urn:microsoft.com/office/officeart/2005/8/layout/hierarchy1"/>
    <dgm:cxn modelId="{602A7749-8B29-4AE0-9DE7-5AAC3EBC8AD6}" type="presParOf" srcId="{43478D51-646B-4211-9DEC-A920B0017CD5}" destId="{32A13063-6D16-4807-A095-CC4D72BDA59F}" srcOrd="1" destOrd="0" presId="urn:microsoft.com/office/officeart/2005/8/layout/hierarchy1"/>
    <dgm:cxn modelId="{AE23E6AD-0CBB-498C-9DEB-D2695E09C4A3}" type="presParOf" srcId="{34F0E817-E102-49E3-A691-5E7802F1E51B}" destId="{633D554B-3ED3-4ACD-BCA4-76B46C9C2404}" srcOrd="1" destOrd="0" presId="urn:microsoft.com/office/officeart/2005/8/layout/hierarchy1"/>
    <dgm:cxn modelId="{24AEE081-9E78-474F-B114-6FC51F599FE0}" type="presParOf" srcId="{34C9879A-0550-4A92-8E6F-E161E626E5DD}" destId="{FF84A855-E7E4-41EA-BBD3-2E4AB82BB69E}" srcOrd="2" destOrd="0" presId="urn:microsoft.com/office/officeart/2005/8/layout/hierarchy1"/>
    <dgm:cxn modelId="{F8148DB8-4564-4941-B80D-474E6A7BFB0B}" type="presParOf" srcId="{34C9879A-0550-4A92-8E6F-E161E626E5DD}" destId="{B04D60B9-30F2-4267-A476-3BE1362FBA6F}" srcOrd="3" destOrd="0" presId="urn:microsoft.com/office/officeart/2005/8/layout/hierarchy1"/>
    <dgm:cxn modelId="{192EFB0D-EE3C-44AE-9FA3-9BA378DCB228}" type="presParOf" srcId="{B04D60B9-30F2-4267-A476-3BE1362FBA6F}" destId="{89A16363-EA4A-48E1-BB10-1D4A751B68EC}" srcOrd="0" destOrd="0" presId="urn:microsoft.com/office/officeart/2005/8/layout/hierarchy1"/>
    <dgm:cxn modelId="{DF771B99-6931-483E-8C06-6045386CE05F}" type="presParOf" srcId="{89A16363-EA4A-48E1-BB10-1D4A751B68EC}" destId="{995FF7C6-C1C2-458E-80A9-6FC393F65697}" srcOrd="0" destOrd="0" presId="urn:microsoft.com/office/officeart/2005/8/layout/hierarchy1"/>
    <dgm:cxn modelId="{402893AD-7662-4374-BAB9-39A959E8CB7E}" type="presParOf" srcId="{89A16363-EA4A-48E1-BB10-1D4A751B68EC}" destId="{2ED4D55B-829A-459E-BFBD-AE75CAD71EB6}" srcOrd="1" destOrd="0" presId="urn:microsoft.com/office/officeart/2005/8/layout/hierarchy1"/>
    <dgm:cxn modelId="{D93048A7-3BCF-44A8-AFBD-BE9D99A6622D}" type="presParOf" srcId="{B04D60B9-30F2-4267-A476-3BE1362FBA6F}" destId="{101A7425-4E2C-4C4D-B338-87AA5EAC1F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20CE6C-09E9-418C-B617-BF75EE942F3C}">
      <dsp:nvSpPr>
        <dsp:cNvPr id="0" name=""/>
        <dsp:cNvSpPr/>
      </dsp:nvSpPr>
      <dsp:spPr>
        <a:xfrm>
          <a:off x="5037" y="1680205"/>
          <a:ext cx="2605615" cy="245712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500" b="1" u="sng" kern="1200" dirty="0" smtClean="0">
              <a:solidFill>
                <a:schemeClr val="tx1"/>
              </a:solidFill>
            </a:rPr>
            <a:t>По-перше</a:t>
          </a:r>
          <a:r>
            <a:rPr lang="uk-UA" sz="1500" kern="1200" dirty="0" smtClean="0"/>
            <a:t>, воно має бути автентичним, тобто базуватися на першоджерелах (на первинній достовірній інформації будь-якого виду і будь-якої форми надання)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77004" y="1752172"/>
        <a:ext cx="2461681" cy="2313188"/>
      </dsp:txXfrm>
    </dsp:sp>
    <dsp:sp modelId="{C27344AB-E0EB-43DE-B26F-750AE4FC7FF9}">
      <dsp:nvSpPr>
        <dsp:cNvPr id="0" name=""/>
        <dsp:cNvSpPr/>
      </dsp:nvSpPr>
      <dsp:spPr>
        <a:xfrm>
          <a:off x="2838559" y="2626162"/>
          <a:ext cx="483162" cy="5652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838559" y="2739204"/>
        <a:ext cx="338213" cy="339125"/>
      </dsp:txXfrm>
    </dsp:sp>
    <dsp:sp modelId="{0CEF6800-7346-4627-A5AD-6A1D225011DA}">
      <dsp:nvSpPr>
        <dsp:cNvPr id="0" name=""/>
        <dsp:cNvSpPr/>
      </dsp:nvSpPr>
      <dsp:spPr>
        <a:xfrm>
          <a:off x="3522280" y="1680205"/>
          <a:ext cx="2577126" cy="245712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u="sng" kern="1200" dirty="0" smtClean="0">
              <a:solidFill>
                <a:schemeClr val="tx1"/>
              </a:solidFill>
            </a:rPr>
            <a:t>По-друге</a:t>
          </a:r>
          <a:r>
            <a:rPr lang="uk-UA" sz="1500" kern="1200" dirty="0" smtClean="0"/>
            <a:t> - об’єктивним. Це означає, що перш ніж розпочати процес діагностування, його учасникам необхідно виробити процедуру оцінки і скласти програму дослідження об’єкта. </a:t>
          </a:r>
          <a:endParaRPr lang="uk-UA" sz="1500" kern="1200" dirty="0"/>
        </a:p>
      </dsp:txBody>
      <dsp:txXfrm>
        <a:off x="3594247" y="1752172"/>
        <a:ext cx="2433192" cy="2313188"/>
      </dsp:txXfrm>
    </dsp:sp>
    <dsp:sp modelId="{1EFAD699-4D59-4DC9-8F4B-2FB697511F9A}">
      <dsp:nvSpPr>
        <dsp:cNvPr id="0" name=""/>
        <dsp:cNvSpPr/>
      </dsp:nvSpPr>
      <dsp:spPr>
        <a:xfrm>
          <a:off x="6327314" y="2626162"/>
          <a:ext cx="483162" cy="5652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6327314" y="2739204"/>
        <a:ext cx="338213" cy="339125"/>
      </dsp:txXfrm>
    </dsp:sp>
    <dsp:sp modelId="{F0ECB167-99CD-4594-9EBB-F6BE611CCE7C}">
      <dsp:nvSpPr>
        <dsp:cNvPr id="0" name=""/>
        <dsp:cNvSpPr/>
      </dsp:nvSpPr>
      <dsp:spPr>
        <a:xfrm>
          <a:off x="7011035" y="1680205"/>
          <a:ext cx="1734782" cy="24571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u="sng" kern="1200" dirty="0" smtClean="0">
              <a:solidFill>
                <a:schemeClr val="tx1"/>
              </a:solidFill>
            </a:rPr>
            <a:t>По-третє</a:t>
          </a:r>
          <a:r>
            <a:rPr lang="uk-UA" sz="1500" kern="1200" dirty="0" smtClean="0"/>
            <a:t>, точність діагностування.</a:t>
          </a:r>
          <a:endParaRPr lang="uk-UA" sz="1500" kern="1200" dirty="0"/>
        </a:p>
      </dsp:txBody>
      <dsp:txXfrm>
        <a:off x="7061845" y="1731015"/>
        <a:ext cx="1633162" cy="2355502"/>
      </dsp:txXfrm>
    </dsp:sp>
    <dsp:sp modelId="{4976F988-2A49-4DA5-B3D2-C72BF9E16645}">
      <dsp:nvSpPr>
        <dsp:cNvPr id="0" name=""/>
        <dsp:cNvSpPr/>
      </dsp:nvSpPr>
      <dsp:spPr>
        <a:xfrm>
          <a:off x="8973724" y="2626162"/>
          <a:ext cx="483162" cy="5652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8973724" y="2739204"/>
        <a:ext cx="338213" cy="339125"/>
      </dsp:txXfrm>
    </dsp:sp>
    <dsp:sp modelId="{F1C2C69F-4DBF-4F34-A882-3C1CF87685F4}">
      <dsp:nvSpPr>
        <dsp:cNvPr id="0" name=""/>
        <dsp:cNvSpPr/>
      </dsp:nvSpPr>
      <dsp:spPr>
        <a:xfrm>
          <a:off x="9657445" y="1680205"/>
          <a:ext cx="1819769" cy="245712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u="sng" kern="1200" dirty="0" smtClean="0">
              <a:solidFill>
                <a:schemeClr val="tx1"/>
              </a:solidFill>
            </a:rPr>
            <a:t>По-четверте</a:t>
          </a:r>
          <a:r>
            <a:rPr lang="uk-UA" sz="1500" kern="1200" dirty="0" smtClean="0"/>
            <a:t>, відтворюваність дослідження.</a:t>
          </a:r>
          <a:endParaRPr lang="uk-UA" sz="1500" kern="1200" dirty="0"/>
        </a:p>
      </dsp:txBody>
      <dsp:txXfrm>
        <a:off x="9710744" y="1733504"/>
        <a:ext cx="1713171" cy="23505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9C69F-5C5B-4DA1-A0DE-85EA89204D23}">
      <dsp:nvSpPr>
        <dsp:cNvPr id="0" name=""/>
        <dsp:cNvSpPr/>
      </dsp:nvSpPr>
      <dsp:spPr>
        <a:xfrm>
          <a:off x="4520608" y="3161211"/>
          <a:ext cx="1061248" cy="1140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30624" y="0"/>
              </a:lnTo>
              <a:lnTo>
                <a:pt x="530624" y="1140842"/>
              </a:lnTo>
              <a:lnTo>
                <a:pt x="1061248" y="114084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75F52-7628-4007-8E6E-98E44E8CD39B}">
      <dsp:nvSpPr>
        <dsp:cNvPr id="0" name=""/>
        <dsp:cNvSpPr/>
      </dsp:nvSpPr>
      <dsp:spPr>
        <a:xfrm>
          <a:off x="4520608" y="2020369"/>
          <a:ext cx="1061248" cy="1140842"/>
        </a:xfrm>
        <a:custGeom>
          <a:avLst/>
          <a:gdLst/>
          <a:ahLst/>
          <a:cxnLst/>
          <a:rect l="0" t="0" r="0" b="0"/>
          <a:pathLst>
            <a:path>
              <a:moveTo>
                <a:pt x="0" y="1140842"/>
              </a:moveTo>
              <a:lnTo>
                <a:pt x="530624" y="1140842"/>
              </a:lnTo>
              <a:lnTo>
                <a:pt x="530624" y="0"/>
              </a:lnTo>
              <a:lnTo>
                <a:pt x="1061248" y="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572CC9-8987-4726-AF6B-CF64A206A80D}">
      <dsp:nvSpPr>
        <dsp:cNvPr id="0" name=""/>
        <dsp:cNvSpPr/>
      </dsp:nvSpPr>
      <dsp:spPr>
        <a:xfrm>
          <a:off x="6321" y="2352009"/>
          <a:ext cx="4514286" cy="16184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види діагностики кризи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321" y="2352009"/>
        <a:ext cx="4514286" cy="1618404"/>
      </dsp:txXfrm>
    </dsp:sp>
    <dsp:sp modelId="{0D135DD3-CADE-426B-8555-5103FC4E01AD}">
      <dsp:nvSpPr>
        <dsp:cNvPr id="0" name=""/>
        <dsp:cNvSpPr/>
      </dsp:nvSpPr>
      <dsp:spPr>
        <a:xfrm>
          <a:off x="5581856" y="1211167"/>
          <a:ext cx="5306243" cy="161840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1) внутрішня, яка здійснюється з ініціативи керівництва підприємства та його власників; </a:t>
          </a:r>
          <a:endParaRPr lang="ru-RU" sz="2800" kern="1200" dirty="0"/>
        </a:p>
      </dsp:txBody>
      <dsp:txXfrm>
        <a:off x="5581856" y="1211167"/>
        <a:ext cx="5306243" cy="1618404"/>
      </dsp:txXfrm>
    </dsp:sp>
    <dsp:sp modelId="{FD865F8A-B1B6-4CD9-A09D-D33CDEB6A3D1}">
      <dsp:nvSpPr>
        <dsp:cNvPr id="0" name=""/>
        <dsp:cNvSpPr/>
      </dsp:nvSpPr>
      <dsp:spPr>
        <a:xfrm>
          <a:off x="5581856" y="3492851"/>
          <a:ext cx="5306243" cy="161840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2) зовнішня, ініціатором проведення якої можуть бути як кредитори так і потенційні </a:t>
          </a:r>
          <a:r>
            <a:rPr lang="uk-UA" sz="2800" kern="1200" dirty="0" err="1" smtClean="0"/>
            <a:t>санатори</a:t>
          </a:r>
          <a:r>
            <a:rPr lang="uk-UA" sz="2800" kern="1200" dirty="0" smtClean="0"/>
            <a:t> (інвестори</a:t>
          </a:r>
          <a:endParaRPr lang="ru-RU" sz="2800" kern="1200" dirty="0"/>
        </a:p>
      </dsp:txBody>
      <dsp:txXfrm>
        <a:off x="5581856" y="3492851"/>
        <a:ext cx="5306243" cy="161840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0ED2E-30CA-43BB-AFED-702CFAC38CD1}">
      <dsp:nvSpPr>
        <dsp:cNvPr id="0" name=""/>
        <dsp:cNvSpPr/>
      </dsp:nvSpPr>
      <dsp:spPr>
        <a:xfrm>
          <a:off x="5286102" y="1991170"/>
          <a:ext cx="3675916" cy="607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3537"/>
              </a:lnTo>
              <a:lnTo>
                <a:pt x="3675916" y="303537"/>
              </a:lnTo>
              <a:lnTo>
                <a:pt x="3675916" y="607075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5098D-3F3D-483D-8A78-31854E4C927D}">
      <dsp:nvSpPr>
        <dsp:cNvPr id="0" name=""/>
        <dsp:cNvSpPr/>
      </dsp:nvSpPr>
      <dsp:spPr>
        <a:xfrm>
          <a:off x="5122944" y="1991170"/>
          <a:ext cx="163158" cy="607075"/>
        </a:xfrm>
        <a:custGeom>
          <a:avLst/>
          <a:gdLst/>
          <a:ahLst/>
          <a:cxnLst/>
          <a:rect l="0" t="0" r="0" b="0"/>
          <a:pathLst>
            <a:path>
              <a:moveTo>
                <a:pt x="163158" y="0"/>
              </a:moveTo>
              <a:lnTo>
                <a:pt x="163158" y="303537"/>
              </a:lnTo>
              <a:lnTo>
                <a:pt x="0" y="303537"/>
              </a:lnTo>
              <a:lnTo>
                <a:pt x="0" y="607075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AC3022-68A1-4E88-961E-0749C4332C94}">
      <dsp:nvSpPr>
        <dsp:cNvPr id="0" name=""/>
        <dsp:cNvSpPr/>
      </dsp:nvSpPr>
      <dsp:spPr>
        <a:xfrm>
          <a:off x="1447027" y="1991170"/>
          <a:ext cx="3839075" cy="607075"/>
        </a:xfrm>
        <a:custGeom>
          <a:avLst/>
          <a:gdLst/>
          <a:ahLst/>
          <a:cxnLst/>
          <a:rect l="0" t="0" r="0" b="0"/>
          <a:pathLst>
            <a:path>
              <a:moveTo>
                <a:pt x="3839075" y="0"/>
              </a:moveTo>
              <a:lnTo>
                <a:pt x="3839075" y="303537"/>
              </a:lnTo>
              <a:lnTo>
                <a:pt x="0" y="303537"/>
              </a:lnTo>
              <a:lnTo>
                <a:pt x="0" y="607075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9ACBA-501F-443C-9C53-BD0EA4923868}">
      <dsp:nvSpPr>
        <dsp:cNvPr id="0" name=""/>
        <dsp:cNvSpPr/>
      </dsp:nvSpPr>
      <dsp:spPr>
        <a:xfrm>
          <a:off x="3840684" y="545751"/>
          <a:ext cx="2890837" cy="14454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b="1" kern="1200" dirty="0" smtClean="0">
              <a:solidFill>
                <a:schemeClr val="tx1"/>
              </a:solidFill>
            </a:rPr>
            <a:t>Типи діагностування</a:t>
          </a:r>
          <a:endParaRPr lang="ru-RU" sz="3300" b="1" kern="1200" dirty="0">
            <a:solidFill>
              <a:schemeClr val="tx1"/>
            </a:solidFill>
          </a:endParaRPr>
        </a:p>
      </dsp:txBody>
      <dsp:txXfrm>
        <a:off x="3840684" y="545751"/>
        <a:ext cx="2890837" cy="1445418"/>
      </dsp:txXfrm>
    </dsp:sp>
    <dsp:sp modelId="{5A92E70F-3AEA-40E2-9242-76E7BD14ABA7}">
      <dsp:nvSpPr>
        <dsp:cNvPr id="0" name=""/>
        <dsp:cNvSpPr/>
      </dsp:nvSpPr>
      <dsp:spPr>
        <a:xfrm>
          <a:off x="1608" y="2598246"/>
          <a:ext cx="2890837" cy="14454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>
              <a:solidFill>
                <a:srgbClr val="0070C0"/>
              </a:solidFill>
            </a:rPr>
            <a:t>1) виявлення патології </a:t>
          </a:r>
          <a:endParaRPr lang="ru-RU" sz="3300" kern="1200" dirty="0">
            <a:solidFill>
              <a:srgbClr val="0070C0"/>
            </a:solidFill>
          </a:endParaRPr>
        </a:p>
      </dsp:txBody>
      <dsp:txXfrm>
        <a:off x="1608" y="2598246"/>
        <a:ext cx="2890837" cy="1445418"/>
      </dsp:txXfrm>
    </dsp:sp>
    <dsp:sp modelId="{F59A03BC-E6F6-4E8D-A837-879998D74210}">
      <dsp:nvSpPr>
        <dsp:cNvPr id="0" name=""/>
        <dsp:cNvSpPr/>
      </dsp:nvSpPr>
      <dsp:spPr>
        <a:xfrm>
          <a:off x="3499522" y="2598246"/>
          <a:ext cx="3246844" cy="14454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>
              <a:solidFill>
                <a:schemeClr val="accent1">
                  <a:lumMod val="75000"/>
                </a:schemeClr>
              </a:solidFill>
            </a:rPr>
            <a:t>2) ідентифікація стану </a:t>
          </a:r>
          <a:endParaRPr lang="ru-RU" sz="33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3499522" y="2598246"/>
        <a:ext cx="3246844" cy="1445418"/>
      </dsp:txXfrm>
    </dsp:sp>
    <dsp:sp modelId="{A5E7D319-5DE1-46FE-BE30-FBB213DBE8AC}">
      <dsp:nvSpPr>
        <dsp:cNvPr id="0" name=""/>
        <dsp:cNvSpPr/>
      </dsp:nvSpPr>
      <dsp:spPr>
        <a:xfrm>
          <a:off x="7353442" y="2598246"/>
          <a:ext cx="3217155" cy="14454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>
              <a:solidFill>
                <a:srgbClr val="00B050"/>
              </a:solidFill>
            </a:rPr>
            <a:t>3) індивідуальне дослідження</a:t>
          </a:r>
          <a:endParaRPr lang="ru-RU" sz="3300" kern="1200" dirty="0">
            <a:solidFill>
              <a:srgbClr val="00B050"/>
            </a:solidFill>
          </a:endParaRPr>
        </a:p>
      </dsp:txBody>
      <dsp:txXfrm>
        <a:off x="7353442" y="2598246"/>
        <a:ext cx="3217155" cy="144541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192D8-1067-4F3A-909C-CE589FA17DE7}">
      <dsp:nvSpPr>
        <dsp:cNvPr id="0" name=""/>
        <dsp:cNvSpPr/>
      </dsp:nvSpPr>
      <dsp:spPr>
        <a:xfrm>
          <a:off x="385746" y="805432"/>
          <a:ext cx="4244607" cy="151267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/>
            <a:t>У діагностуванні криз виділяють два етапи</a:t>
          </a:r>
          <a:endParaRPr lang="ru-RU" sz="3200" b="1" kern="1200" dirty="0"/>
        </a:p>
      </dsp:txBody>
      <dsp:txXfrm>
        <a:off x="459589" y="879275"/>
        <a:ext cx="4096921" cy="1364992"/>
      </dsp:txXfrm>
    </dsp:sp>
    <dsp:sp modelId="{2417A240-6957-4DFF-80CE-6DF37597C432}">
      <dsp:nvSpPr>
        <dsp:cNvPr id="0" name=""/>
        <dsp:cNvSpPr/>
      </dsp:nvSpPr>
      <dsp:spPr>
        <a:xfrm rot="21429720">
          <a:off x="4629299" y="1413990"/>
          <a:ext cx="17196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19678" y="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DB7408-11A5-46FC-A165-1BDBAD1F4015}">
      <dsp:nvSpPr>
        <dsp:cNvPr id="0" name=""/>
        <dsp:cNvSpPr/>
      </dsp:nvSpPr>
      <dsp:spPr>
        <a:xfrm>
          <a:off x="6347923" y="349383"/>
          <a:ext cx="3944988" cy="1848503"/>
        </a:xfrm>
        <a:prstGeom prst="roundRect">
          <a:avLst/>
        </a:prstGeom>
        <a:solidFill>
          <a:schemeClr val="accent5">
            <a:hueOff val="3063757"/>
            <a:satOff val="-1833"/>
            <a:lumOff val="7549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1) установлення належності об’єкта до певного класу або групи об’єктів</a:t>
          </a:r>
          <a:endParaRPr lang="ru-RU" sz="2700" kern="1200" dirty="0"/>
        </a:p>
      </dsp:txBody>
      <dsp:txXfrm>
        <a:off x="6438159" y="439619"/>
        <a:ext cx="3764516" cy="1668031"/>
      </dsp:txXfrm>
    </dsp:sp>
    <dsp:sp modelId="{659F2E56-744A-4F79-9062-C37347795A64}">
      <dsp:nvSpPr>
        <dsp:cNvPr id="0" name=""/>
        <dsp:cNvSpPr/>
      </dsp:nvSpPr>
      <dsp:spPr>
        <a:xfrm rot="1466520">
          <a:off x="4120313" y="2557430"/>
          <a:ext cx="115676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56769" y="0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5A408D-7437-46E5-88AE-46F31A25B1AF}">
      <dsp:nvSpPr>
        <dsp:cNvPr id="0" name=""/>
        <dsp:cNvSpPr/>
      </dsp:nvSpPr>
      <dsp:spPr>
        <a:xfrm>
          <a:off x="4314484" y="2796750"/>
          <a:ext cx="5939242" cy="1871519"/>
        </a:xfrm>
        <a:prstGeom prst="roundRect">
          <a:avLst/>
        </a:prstGeom>
        <a:solidFill>
          <a:schemeClr val="accent5">
            <a:hueOff val="6127514"/>
            <a:satOff val="-3666"/>
            <a:lumOff val="15098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2) виявлення відмінностей об’єкта, що діагностується, від об’єктів свого класу шляхом порівняння його фактичних параметрів з базовими</a:t>
          </a:r>
          <a:endParaRPr lang="ru-RU" sz="2700" kern="1200" dirty="0"/>
        </a:p>
      </dsp:txBody>
      <dsp:txXfrm>
        <a:off x="4405844" y="2888110"/>
        <a:ext cx="5756522" cy="168879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B34A82-C05B-4780-ABB1-F93DC93D2C13}">
      <dsp:nvSpPr>
        <dsp:cNvPr id="0" name=""/>
        <dsp:cNvSpPr/>
      </dsp:nvSpPr>
      <dsp:spPr>
        <a:xfrm>
          <a:off x="0" y="481497"/>
          <a:ext cx="3479541" cy="20877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1 </a:t>
          </a:r>
          <a:r>
            <a:rPr lang="ru-RU" sz="2200" kern="1200" dirty="0" err="1" smtClean="0"/>
            <a:t>етап</a:t>
          </a:r>
          <a:r>
            <a:rPr lang="ru-RU" sz="2200" kern="1200" dirty="0" smtClean="0"/>
            <a:t>. </a:t>
          </a:r>
          <a:r>
            <a:rPr lang="ru-RU" sz="2200" kern="1200" dirty="0" err="1" smtClean="0"/>
            <a:t>Створення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інформаційної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бази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дослідження</a:t>
          </a:r>
          <a:r>
            <a:rPr lang="ru-RU" sz="2200" kern="1200" dirty="0" smtClean="0"/>
            <a:t>.</a:t>
          </a:r>
          <a:endParaRPr lang="ru-RU" sz="2200" kern="1200" dirty="0"/>
        </a:p>
      </dsp:txBody>
      <dsp:txXfrm>
        <a:off x="0" y="481497"/>
        <a:ext cx="3479541" cy="2087725"/>
      </dsp:txXfrm>
    </dsp:sp>
    <dsp:sp modelId="{4A5221D8-9514-4783-A3AB-4D0093CCF450}">
      <dsp:nvSpPr>
        <dsp:cNvPr id="0" name=""/>
        <dsp:cNvSpPr/>
      </dsp:nvSpPr>
      <dsp:spPr>
        <a:xfrm>
          <a:off x="3827496" y="481497"/>
          <a:ext cx="3479541" cy="208772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2 </a:t>
          </a:r>
          <a:r>
            <a:rPr lang="ru-RU" sz="2200" kern="1200" dirty="0" err="1" smtClean="0"/>
            <a:t>етап</a:t>
          </a:r>
          <a:r>
            <a:rPr lang="ru-RU" sz="2200" kern="1200" dirty="0" smtClean="0"/>
            <a:t>. </a:t>
          </a:r>
          <a:r>
            <a:rPr lang="ru-RU" sz="2200" kern="1200" dirty="0" err="1" smtClean="0"/>
            <a:t>Експрес-діагностика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кризового</a:t>
          </a:r>
          <a:r>
            <a:rPr lang="ru-RU" sz="2200" kern="1200" dirty="0" smtClean="0"/>
            <a:t> стану та </a:t>
          </a:r>
          <a:r>
            <a:rPr lang="ru-RU" sz="2200" kern="1200" dirty="0" err="1" smtClean="0"/>
            <a:t>загрози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банкрутства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підприємства</a:t>
          </a:r>
          <a:r>
            <a:rPr lang="ru-RU" sz="2200" kern="1200" dirty="0" smtClean="0"/>
            <a:t>.</a:t>
          </a:r>
          <a:endParaRPr lang="ru-RU" sz="2200" kern="1200" dirty="0"/>
        </a:p>
      </dsp:txBody>
      <dsp:txXfrm>
        <a:off x="3827496" y="481497"/>
        <a:ext cx="3479541" cy="2087725"/>
      </dsp:txXfrm>
    </dsp:sp>
    <dsp:sp modelId="{C35C8F9B-BF95-4216-85A6-93480BC48392}">
      <dsp:nvSpPr>
        <dsp:cNvPr id="0" name=""/>
        <dsp:cNvSpPr/>
      </dsp:nvSpPr>
      <dsp:spPr>
        <a:xfrm>
          <a:off x="7654992" y="481497"/>
          <a:ext cx="3479541" cy="208772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3 </a:t>
          </a:r>
          <a:r>
            <a:rPr lang="ru-RU" sz="2200" kern="1200" dirty="0" err="1" smtClean="0"/>
            <a:t>етап</a:t>
          </a:r>
          <a:r>
            <a:rPr lang="ru-RU" sz="2200" kern="1200" dirty="0" smtClean="0"/>
            <a:t>. </a:t>
          </a:r>
          <a:r>
            <a:rPr lang="ru-RU" sz="2200" kern="1200" dirty="0" err="1" smtClean="0"/>
            <a:t>Інтегральна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оцінка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кризового</a:t>
          </a:r>
          <a:r>
            <a:rPr lang="ru-RU" sz="2200" kern="1200" dirty="0" smtClean="0"/>
            <a:t> стану </a:t>
          </a:r>
          <a:r>
            <a:rPr lang="ru-RU" sz="2200" kern="1200" dirty="0" err="1" smtClean="0"/>
            <a:t>підприємства</a:t>
          </a:r>
          <a:r>
            <a:rPr lang="ru-RU" sz="2200" kern="1200" dirty="0" smtClean="0"/>
            <a:t>, </a:t>
          </a:r>
          <a:r>
            <a:rPr lang="ru-RU" sz="2200" kern="1200" dirty="0" err="1" smtClean="0"/>
            <a:t>спрямоване</a:t>
          </a:r>
          <a:r>
            <a:rPr lang="ru-RU" sz="2200" kern="1200" dirty="0" smtClean="0"/>
            <a:t> на </a:t>
          </a:r>
          <a:r>
            <a:rPr lang="ru-RU" sz="2200" kern="1200" dirty="0" err="1" smtClean="0"/>
            <a:t>глибоке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розуміння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поточної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ситуації</a:t>
          </a:r>
          <a:r>
            <a:rPr lang="ru-RU" sz="2200" kern="1200" dirty="0" smtClean="0"/>
            <a:t> на </a:t>
          </a:r>
          <a:r>
            <a:rPr lang="ru-RU" sz="2200" kern="1200" dirty="0" err="1" smtClean="0"/>
            <a:t>підприємстві</a:t>
          </a:r>
          <a:r>
            <a:rPr lang="ru-RU" sz="2200" kern="1200" dirty="0" smtClean="0"/>
            <a:t>. </a:t>
          </a:r>
          <a:endParaRPr lang="ru-RU" sz="2200" kern="1200" dirty="0"/>
        </a:p>
      </dsp:txBody>
      <dsp:txXfrm>
        <a:off x="7654992" y="481497"/>
        <a:ext cx="3479541" cy="2087725"/>
      </dsp:txXfrm>
    </dsp:sp>
    <dsp:sp modelId="{9FAA798B-4FED-4EF3-B18F-B5D488BEB00D}">
      <dsp:nvSpPr>
        <dsp:cNvPr id="0" name=""/>
        <dsp:cNvSpPr/>
      </dsp:nvSpPr>
      <dsp:spPr>
        <a:xfrm>
          <a:off x="0" y="2917177"/>
          <a:ext cx="3479541" cy="208772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4 </a:t>
          </a:r>
          <a:r>
            <a:rPr lang="ru-RU" sz="2200" kern="1200" dirty="0" err="1" smtClean="0"/>
            <a:t>етап</a:t>
          </a:r>
          <a:r>
            <a:rPr lang="ru-RU" sz="2200" kern="1200" dirty="0" smtClean="0"/>
            <a:t>. </a:t>
          </a:r>
          <a:r>
            <a:rPr lang="ru-RU" sz="2200" kern="1200" dirty="0" err="1" smtClean="0"/>
            <a:t>Прогнозування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наслідків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виникнення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ситуації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банкрутства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підприємства</a:t>
          </a:r>
          <a:r>
            <a:rPr lang="ru-RU" sz="2200" kern="1200" dirty="0" smtClean="0"/>
            <a:t>. </a:t>
          </a:r>
          <a:endParaRPr lang="ru-RU" sz="2200" kern="1200" dirty="0"/>
        </a:p>
      </dsp:txBody>
      <dsp:txXfrm>
        <a:off x="0" y="2917177"/>
        <a:ext cx="3479541" cy="2087725"/>
      </dsp:txXfrm>
    </dsp:sp>
    <dsp:sp modelId="{7B536C08-9FCE-4A3B-BD7D-0FCFF0D537DE}">
      <dsp:nvSpPr>
        <dsp:cNvPr id="0" name=""/>
        <dsp:cNvSpPr/>
      </dsp:nvSpPr>
      <dsp:spPr>
        <a:xfrm>
          <a:off x="3827496" y="2917177"/>
          <a:ext cx="3479541" cy="208772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5 </a:t>
          </a:r>
          <a:r>
            <a:rPr lang="ru-RU" sz="2200" kern="1200" dirty="0" err="1" smtClean="0"/>
            <a:t>етап</a:t>
          </a:r>
          <a:r>
            <a:rPr lang="ru-RU" sz="2200" kern="1200" dirty="0" smtClean="0"/>
            <a:t>. </a:t>
          </a:r>
          <a:r>
            <a:rPr lang="ru-RU" sz="2200" kern="1200" dirty="0" err="1" smtClean="0"/>
            <a:t>Дослідження</a:t>
          </a:r>
          <a:r>
            <a:rPr lang="ru-RU" sz="2200" kern="1200" dirty="0" smtClean="0"/>
            <a:t> та </a:t>
          </a:r>
          <a:r>
            <a:rPr lang="ru-RU" sz="2200" kern="1200" dirty="0" err="1" smtClean="0"/>
            <a:t>оцінка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потенціалу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виживання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підприємства</a:t>
          </a:r>
          <a:r>
            <a:rPr lang="ru-RU" sz="2200" kern="1200" dirty="0" smtClean="0"/>
            <a:t>. </a:t>
          </a:r>
          <a:endParaRPr lang="ru-RU" sz="2200" kern="1200" dirty="0"/>
        </a:p>
      </dsp:txBody>
      <dsp:txXfrm>
        <a:off x="3827496" y="2917177"/>
        <a:ext cx="3479541" cy="2087725"/>
      </dsp:txXfrm>
    </dsp:sp>
    <dsp:sp modelId="{A609F41D-BC5E-4854-8187-9E7B9CE3B1E2}">
      <dsp:nvSpPr>
        <dsp:cNvPr id="0" name=""/>
        <dsp:cNvSpPr/>
      </dsp:nvSpPr>
      <dsp:spPr>
        <a:xfrm>
          <a:off x="7654992" y="2917177"/>
          <a:ext cx="3479541" cy="20877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6 </a:t>
          </a:r>
          <a:r>
            <a:rPr lang="ru-RU" sz="2200" kern="1200" dirty="0" err="1" smtClean="0"/>
            <a:t>етап</a:t>
          </a:r>
          <a:r>
            <a:rPr lang="ru-RU" sz="2200" kern="1200" dirty="0" smtClean="0"/>
            <a:t>. </a:t>
          </a:r>
          <a:r>
            <a:rPr lang="ru-RU" sz="2200" kern="1200" dirty="0" err="1" smtClean="0"/>
            <a:t>Узагальнення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результатів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діагностування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кризи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розвитку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підприємства</a:t>
          </a:r>
          <a:r>
            <a:rPr lang="ru-RU" sz="2200" kern="1200" dirty="0" smtClean="0"/>
            <a:t>. </a:t>
          </a:r>
          <a:endParaRPr lang="ru-RU" sz="2200" kern="1200" dirty="0"/>
        </a:p>
      </dsp:txBody>
      <dsp:txXfrm>
        <a:off x="7654992" y="2917177"/>
        <a:ext cx="3479541" cy="20877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7E320-A3B0-45D0-B47C-CC19871CC6A9}">
      <dsp:nvSpPr>
        <dsp:cNvPr id="0" name=""/>
        <dsp:cNvSpPr/>
      </dsp:nvSpPr>
      <dsp:spPr>
        <a:xfrm>
          <a:off x="1796056" y="0"/>
          <a:ext cx="5734593" cy="573459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741FD2A-A57E-4D2D-B5A7-544C93AE83F5}">
      <dsp:nvSpPr>
        <dsp:cNvPr id="0" name=""/>
        <dsp:cNvSpPr/>
      </dsp:nvSpPr>
      <dsp:spPr>
        <a:xfrm>
          <a:off x="3557501" y="576539"/>
          <a:ext cx="5939188" cy="1357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+mn-lt"/>
            </a:rPr>
            <a:t>Перший тип - </a:t>
          </a:r>
          <a:r>
            <a:rPr lang="uk-UA" sz="1400" kern="1200" dirty="0" smtClean="0">
              <a:latin typeface="+mn-lt"/>
            </a:rPr>
            <a:t>встановлює відхилення від норми або патологію. Застосовується у випадках, коли необхідно отримати висновок про відповідність техніко-економічних та інших параметрів, об’єкта, що діагностується, наявним вітчизняним аналогам.</a:t>
          </a:r>
          <a:endParaRPr lang="uk-UA" sz="1400" kern="1200" dirty="0">
            <a:latin typeface="+mn-lt"/>
          </a:endParaRPr>
        </a:p>
      </dsp:txBody>
      <dsp:txXfrm>
        <a:off x="3623768" y="642806"/>
        <a:ext cx="5806654" cy="1224951"/>
      </dsp:txXfrm>
    </dsp:sp>
    <dsp:sp modelId="{BE3BFDF3-32DF-400C-82A9-E1D60E74ABF3}">
      <dsp:nvSpPr>
        <dsp:cNvPr id="0" name=""/>
        <dsp:cNvSpPr/>
      </dsp:nvSpPr>
      <dsp:spPr>
        <a:xfrm>
          <a:off x="3492810" y="2103710"/>
          <a:ext cx="6068569" cy="1357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+mn-lt"/>
            </a:rPr>
            <a:t>Другий тип </a:t>
          </a:r>
          <a:r>
            <a:rPr lang="uk-UA" sz="1400" kern="1200" dirty="0" smtClean="0">
              <a:latin typeface="+mn-lt"/>
            </a:rPr>
            <a:t>- визначає належність досліджуваного об’єкта до конкретного класу, групи, сукупності. Застосування цього типу дає змогу упорядкувати і систематизувати зміни, що відбуваються в результаті проведення конкретних досліджень, яке припускає отримання висновків про позитивний або негативний стан об’єкта. </a:t>
          </a:r>
          <a:endParaRPr lang="uk-UA" sz="1400" kern="1200" dirty="0">
            <a:latin typeface="+mn-lt"/>
          </a:endParaRPr>
        </a:p>
      </dsp:txBody>
      <dsp:txXfrm>
        <a:off x="3559077" y="2169977"/>
        <a:ext cx="5936035" cy="1224951"/>
      </dsp:txXfrm>
    </dsp:sp>
    <dsp:sp modelId="{255E53D0-BC21-42CC-B28E-28CAA9955294}">
      <dsp:nvSpPr>
        <dsp:cNvPr id="0" name=""/>
        <dsp:cNvSpPr/>
      </dsp:nvSpPr>
      <dsp:spPr>
        <a:xfrm>
          <a:off x="3367995" y="3630882"/>
          <a:ext cx="6318199" cy="13574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latin typeface="+mn-lt"/>
            </a:rPr>
            <a:t>Третій тип</a:t>
          </a:r>
          <a:r>
            <a:rPr lang="uk-UA" sz="1400" kern="1200" dirty="0" smtClean="0">
              <a:latin typeface="+mn-lt"/>
            </a:rPr>
            <a:t> дає змогу оцінити вибраний об’єкт як унікальне поєднання ознак. Використовується в ситуаціях, коли неможливі порівняльні оцінки і зіставлення через відсутність базових параметрів. Його відмінною рисою є те, що тут немає потреби в статистичній або іншій інформації для доведення переваги об’єкта діагнозу.</a:t>
          </a:r>
          <a:endParaRPr lang="uk-UA" sz="1400" kern="1200" dirty="0">
            <a:latin typeface="+mn-lt"/>
          </a:endParaRPr>
        </a:p>
      </dsp:txBody>
      <dsp:txXfrm>
        <a:off x="3434262" y="3697149"/>
        <a:ext cx="6185665" cy="12249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245B6-F8A5-4CF5-A89D-B2C5A6C2581A}">
      <dsp:nvSpPr>
        <dsp:cNvPr id="0" name=""/>
        <dsp:cNvSpPr/>
      </dsp:nvSpPr>
      <dsp:spPr>
        <a:xfrm>
          <a:off x="3335944" y="2098"/>
          <a:ext cx="3226518" cy="1068277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Напрямки діагностування кризи</a:t>
          </a:r>
          <a:endParaRPr lang="ru-RU" sz="2600" kern="1200" dirty="0"/>
        </a:p>
      </dsp:txBody>
      <dsp:txXfrm>
        <a:off x="3367233" y="33387"/>
        <a:ext cx="3163940" cy="1005699"/>
      </dsp:txXfrm>
    </dsp:sp>
    <dsp:sp modelId="{EAD807F3-0732-463B-A07D-780FE8441B5C}">
      <dsp:nvSpPr>
        <dsp:cNvPr id="0" name=""/>
        <dsp:cNvSpPr/>
      </dsp:nvSpPr>
      <dsp:spPr>
        <a:xfrm>
          <a:off x="3658596" y="1070375"/>
          <a:ext cx="322651" cy="801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1208"/>
              </a:lnTo>
              <a:lnTo>
                <a:pt x="322651" y="801208"/>
              </a:lnTo>
            </a:path>
          </a:pathLst>
        </a:custGeom>
        <a:noFill/>
        <a:ln w="1587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526089-7943-4212-BC21-6917D154150A}">
      <dsp:nvSpPr>
        <dsp:cNvPr id="0" name=""/>
        <dsp:cNvSpPr/>
      </dsp:nvSpPr>
      <dsp:spPr>
        <a:xfrm>
          <a:off x="3981248" y="1337445"/>
          <a:ext cx="3347862" cy="106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виявлення проблем щодо негативних наслідків діяльності підприємства;</a:t>
          </a:r>
          <a:endParaRPr lang="ru-RU" sz="1900" kern="1200" dirty="0"/>
        </a:p>
      </dsp:txBody>
      <dsp:txXfrm>
        <a:off x="4012537" y="1368734"/>
        <a:ext cx="3285284" cy="1005699"/>
      </dsp:txXfrm>
    </dsp:sp>
    <dsp:sp modelId="{71D3EC06-437E-4469-9285-2EED007E45C5}">
      <dsp:nvSpPr>
        <dsp:cNvPr id="0" name=""/>
        <dsp:cNvSpPr/>
      </dsp:nvSpPr>
      <dsp:spPr>
        <a:xfrm>
          <a:off x="3658596" y="1070375"/>
          <a:ext cx="322651" cy="2136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6555"/>
              </a:lnTo>
              <a:lnTo>
                <a:pt x="322651" y="2136555"/>
              </a:lnTo>
            </a:path>
          </a:pathLst>
        </a:custGeom>
        <a:noFill/>
        <a:ln w="1587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8E090B-4157-4C26-A8BD-17F28D08DC6A}">
      <dsp:nvSpPr>
        <dsp:cNvPr id="0" name=""/>
        <dsp:cNvSpPr/>
      </dsp:nvSpPr>
      <dsp:spPr>
        <a:xfrm>
          <a:off x="3981248" y="2672792"/>
          <a:ext cx="3355160" cy="106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-67847"/>
              <a:satOff val="-1651"/>
              <a:lumOff val="85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проведення цільового фінансового аналізу</a:t>
          </a:r>
          <a:endParaRPr lang="ru-RU" sz="1900" kern="1200" dirty="0"/>
        </a:p>
      </dsp:txBody>
      <dsp:txXfrm>
        <a:off x="4012537" y="2704081"/>
        <a:ext cx="3292582" cy="1005699"/>
      </dsp:txXfrm>
    </dsp:sp>
    <dsp:sp modelId="{7E1FA8F0-F872-4C13-B4F8-067D473A91A1}">
      <dsp:nvSpPr>
        <dsp:cNvPr id="0" name=""/>
        <dsp:cNvSpPr/>
      </dsp:nvSpPr>
      <dsp:spPr>
        <a:xfrm>
          <a:off x="3658596" y="1070375"/>
          <a:ext cx="322651" cy="3471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1901"/>
              </a:lnTo>
              <a:lnTo>
                <a:pt x="322651" y="3471901"/>
              </a:lnTo>
            </a:path>
          </a:pathLst>
        </a:custGeom>
        <a:noFill/>
        <a:ln w="1587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69824-0FD1-489A-A059-EE35BFC42505}">
      <dsp:nvSpPr>
        <dsp:cNvPr id="0" name=""/>
        <dsp:cNvSpPr/>
      </dsp:nvSpPr>
      <dsp:spPr>
        <a:xfrm>
          <a:off x="3981248" y="4008139"/>
          <a:ext cx="3321727" cy="106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-135693"/>
              <a:satOff val="-3303"/>
              <a:lumOff val="170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встановлення наявності або відсутності кризової ситуації; </a:t>
          </a:r>
          <a:endParaRPr lang="ru-RU" sz="1900" kern="1200" dirty="0"/>
        </a:p>
      </dsp:txBody>
      <dsp:txXfrm>
        <a:off x="4012537" y="4039428"/>
        <a:ext cx="3259149" cy="1005699"/>
      </dsp:txXfrm>
    </dsp:sp>
    <dsp:sp modelId="{18D52611-3191-4AD7-9F38-64E3BDA156B6}">
      <dsp:nvSpPr>
        <dsp:cNvPr id="0" name=""/>
        <dsp:cNvSpPr/>
      </dsp:nvSpPr>
      <dsp:spPr>
        <a:xfrm>
          <a:off x="3658596" y="1070375"/>
          <a:ext cx="322651" cy="4807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07248"/>
              </a:lnTo>
              <a:lnTo>
                <a:pt x="322651" y="4807248"/>
              </a:lnTo>
            </a:path>
          </a:pathLst>
        </a:custGeom>
        <a:noFill/>
        <a:ln w="15875" cap="flat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E259E0-A900-4872-9123-2680479E1FEE}">
      <dsp:nvSpPr>
        <dsp:cNvPr id="0" name=""/>
        <dsp:cNvSpPr/>
      </dsp:nvSpPr>
      <dsp:spPr>
        <a:xfrm>
          <a:off x="3981248" y="5343486"/>
          <a:ext cx="3295610" cy="1068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-203540"/>
              <a:satOff val="-4954"/>
              <a:lumOff val="255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дослідження цілей функціонування підприємства та методи їх реалізації.</a:t>
          </a:r>
          <a:endParaRPr lang="ru-RU" sz="1900" kern="1200" dirty="0"/>
        </a:p>
      </dsp:txBody>
      <dsp:txXfrm>
        <a:off x="4012537" y="5374775"/>
        <a:ext cx="3233032" cy="10056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D6906-A7A6-4CFB-9B97-AC286B798C08}">
      <dsp:nvSpPr>
        <dsp:cNvPr id="0" name=""/>
        <dsp:cNvSpPr/>
      </dsp:nvSpPr>
      <dsp:spPr>
        <a:xfrm>
          <a:off x="2785967" y="1303290"/>
          <a:ext cx="1253862" cy="596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650"/>
              </a:lnTo>
              <a:lnTo>
                <a:pt x="1253862" y="406650"/>
              </a:lnTo>
              <a:lnTo>
                <a:pt x="1253862" y="59672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146AE-397F-4B30-8A1B-540CD81C1818}">
      <dsp:nvSpPr>
        <dsp:cNvPr id="0" name=""/>
        <dsp:cNvSpPr/>
      </dsp:nvSpPr>
      <dsp:spPr>
        <a:xfrm>
          <a:off x="1532104" y="1303290"/>
          <a:ext cx="1253862" cy="596724"/>
        </a:xfrm>
        <a:custGeom>
          <a:avLst/>
          <a:gdLst/>
          <a:ahLst/>
          <a:cxnLst/>
          <a:rect l="0" t="0" r="0" b="0"/>
          <a:pathLst>
            <a:path>
              <a:moveTo>
                <a:pt x="1253862" y="0"/>
              </a:moveTo>
              <a:lnTo>
                <a:pt x="1253862" y="406650"/>
              </a:lnTo>
              <a:lnTo>
                <a:pt x="0" y="406650"/>
              </a:lnTo>
              <a:lnTo>
                <a:pt x="0" y="59672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FF49F-3200-49E2-871F-2757FFC38F8D}">
      <dsp:nvSpPr>
        <dsp:cNvPr id="0" name=""/>
        <dsp:cNvSpPr/>
      </dsp:nvSpPr>
      <dsp:spPr>
        <a:xfrm>
          <a:off x="1290551" y="413"/>
          <a:ext cx="2990830" cy="13028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FB15C-2968-4E10-9FEE-FB8F54BBC93E}">
      <dsp:nvSpPr>
        <dsp:cNvPr id="0" name=""/>
        <dsp:cNvSpPr/>
      </dsp:nvSpPr>
      <dsp:spPr>
        <a:xfrm>
          <a:off x="1518526" y="216990"/>
          <a:ext cx="2990830" cy="13028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статусу методичні підходи до проведення діагностики поділяються на:</a:t>
          </a:r>
          <a:endParaRPr lang="ru-RU" sz="19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56686" y="255150"/>
        <a:ext cx="2914510" cy="1226556"/>
      </dsp:txXfrm>
    </dsp:sp>
    <dsp:sp modelId="{0554BDDA-540C-4EE1-A9D2-5E5579D04CF6}">
      <dsp:nvSpPr>
        <dsp:cNvPr id="0" name=""/>
        <dsp:cNvSpPr/>
      </dsp:nvSpPr>
      <dsp:spPr>
        <a:xfrm>
          <a:off x="506217" y="1900015"/>
          <a:ext cx="2051774" cy="13028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13063-6D16-4807-A095-CC4D72BDA59F}">
      <dsp:nvSpPr>
        <dsp:cNvPr id="0" name=""/>
        <dsp:cNvSpPr/>
      </dsp:nvSpPr>
      <dsp:spPr>
        <a:xfrm>
          <a:off x="734192" y="2116591"/>
          <a:ext cx="2051774" cy="13028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державні (обов’язкові)</a:t>
          </a:r>
          <a:endParaRPr lang="ru-RU" sz="1900" kern="1200" dirty="0"/>
        </a:p>
      </dsp:txBody>
      <dsp:txXfrm>
        <a:off x="772352" y="2154751"/>
        <a:ext cx="1975454" cy="1226556"/>
      </dsp:txXfrm>
    </dsp:sp>
    <dsp:sp modelId="{4430FB0F-49D4-4F01-AABE-2289423A4793}">
      <dsp:nvSpPr>
        <dsp:cNvPr id="0" name=""/>
        <dsp:cNvSpPr/>
      </dsp:nvSpPr>
      <dsp:spPr>
        <a:xfrm>
          <a:off x="3013941" y="1900015"/>
          <a:ext cx="2051774" cy="13028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B3280-1AA2-4166-BE78-D35EA7FBAAE9}">
      <dsp:nvSpPr>
        <dsp:cNvPr id="0" name=""/>
        <dsp:cNvSpPr/>
      </dsp:nvSpPr>
      <dsp:spPr>
        <a:xfrm>
          <a:off x="3241916" y="2116591"/>
          <a:ext cx="2051774" cy="13028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наукові (рекомендаційні)</a:t>
          </a:r>
          <a:endParaRPr lang="ru-RU" sz="1900" kern="1200" dirty="0"/>
        </a:p>
      </dsp:txBody>
      <dsp:txXfrm>
        <a:off x="3280076" y="2154751"/>
        <a:ext cx="1975454" cy="12265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D6906-A7A6-4CFB-9B97-AC286B798C08}">
      <dsp:nvSpPr>
        <dsp:cNvPr id="0" name=""/>
        <dsp:cNvSpPr/>
      </dsp:nvSpPr>
      <dsp:spPr>
        <a:xfrm>
          <a:off x="3214279" y="2060294"/>
          <a:ext cx="2281101" cy="5427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901"/>
              </a:lnTo>
              <a:lnTo>
                <a:pt x="2281101" y="369901"/>
              </a:lnTo>
              <a:lnTo>
                <a:pt x="2281101" y="5427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4A855-E7E4-41EA-BBD3-2E4AB82BB69E}">
      <dsp:nvSpPr>
        <dsp:cNvPr id="0" name=""/>
        <dsp:cNvSpPr/>
      </dsp:nvSpPr>
      <dsp:spPr>
        <a:xfrm>
          <a:off x="3168559" y="2060294"/>
          <a:ext cx="91440" cy="5427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27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146AE-397F-4B30-8A1B-540CD81C1818}">
      <dsp:nvSpPr>
        <dsp:cNvPr id="0" name=""/>
        <dsp:cNvSpPr/>
      </dsp:nvSpPr>
      <dsp:spPr>
        <a:xfrm>
          <a:off x="933177" y="2060294"/>
          <a:ext cx="2281101" cy="542798"/>
        </a:xfrm>
        <a:custGeom>
          <a:avLst/>
          <a:gdLst/>
          <a:ahLst/>
          <a:cxnLst/>
          <a:rect l="0" t="0" r="0" b="0"/>
          <a:pathLst>
            <a:path>
              <a:moveTo>
                <a:pt x="2281101" y="0"/>
              </a:moveTo>
              <a:lnTo>
                <a:pt x="2281101" y="369901"/>
              </a:lnTo>
              <a:lnTo>
                <a:pt x="0" y="369901"/>
              </a:lnTo>
              <a:lnTo>
                <a:pt x="0" y="542798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FF49F-3200-49E2-871F-2757FFC38F8D}">
      <dsp:nvSpPr>
        <dsp:cNvPr id="0" name=""/>
        <dsp:cNvSpPr/>
      </dsp:nvSpPr>
      <dsp:spPr>
        <a:xfrm>
          <a:off x="1436911" y="586767"/>
          <a:ext cx="3554735" cy="14735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FB15C-2968-4E10-9FEE-FB8F54BBC93E}">
      <dsp:nvSpPr>
        <dsp:cNvPr id="0" name=""/>
        <dsp:cNvSpPr/>
      </dsp:nvSpPr>
      <dsp:spPr>
        <a:xfrm>
          <a:off x="1644284" y="783771"/>
          <a:ext cx="3554735" cy="14735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напряму дослідження методичні підходи орієнтуються на</a:t>
          </a:r>
          <a:endParaRPr lang="ru-RU" sz="17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87442" y="826929"/>
        <a:ext cx="3468419" cy="1387210"/>
      </dsp:txXfrm>
    </dsp:sp>
    <dsp:sp modelId="{0554BDDA-540C-4EE1-A9D2-5E5579D04CF6}">
      <dsp:nvSpPr>
        <dsp:cNvPr id="0" name=""/>
        <dsp:cNvSpPr/>
      </dsp:nvSpPr>
      <dsp:spPr>
        <a:xfrm>
          <a:off x="0" y="2603092"/>
          <a:ext cx="1866355" cy="118513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13063-6D16-4807-A095-CC4D72BDA59F}">
      <dsp:nvSpPr>
        <dsp:cNvPr id="0" name=""/>
        <dsp:cNvSpPr/>
      </dsp:nvSpPr>
      <dsp:spPr>
        <a:xfrm>
          <a:off x="207372" y="2800096"/>
          <a:ext cx="1866355" cy="11851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вивчення фінансово-майнового стану підприємства</a:t>
          </a:r>
          <a:endParaRPr lang="ru-RU" sz="1700" kern="1200" dirty="0"/>
        </a:p>
      </dsp:txBody>
      <dsp:txXfrm>
        <a:off x="242083" y="2834807"/>
        <a:ext cx="1796933" cy="1115713"/>
      </dsp:txXfrm>
    </dsp:sp>
    <dsp:sp modelId="{995FF7C6-C1C2-458E-80A9-6FC393F65697}">
      <dsp:nvSpPr>
        <dsp:cNvPr id="0" name=""/>
        <dsp:cNvSpPr/>
      </dsp:nvSpPr>
      <dsp:spPr>
        <a:xfrm>
          <a:off x="2281101" y="2603092"/>
          <a:ext cx="1866355" cy="118513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D4D55B-829A-459E-BFBD-AE75CAD71EB6}">
      <dsp:nvSpPr>
        <dsp:cNvPr id="0" name=""/>
        <dsp:cNvSpPr/>
      </dsp:nvSpPr>
      <dsp:spPr>
        <a:xfrm>
          <a:off x="2488474" y="2800096"/>
          <a:ext cx="1866355" cy="11851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результати діяльності</a:t>
          </a:r>
          <a:endParaRPr lang="ru-RU" sz="1700" kern="1200" dirty="0"/>
        </a:p>
      </dsp:txBody>
      <dsp:txXfrm>
        <a:off x="2523185" y="2834807"/>
        <a:ext cx="1796933" cy="1115713"/>
      </dsp:txXfrm>
    </dsp:sp>
    <dsp:sp modelId="{4430FB0F-49D4-4F01-AABE-2289423A4793}">
      <dsp:nvSpPr>
        <dsp:cNvPr id="0" name=""/>
        <dsp:cNvSpPr/>
      </dsp:nvSpPr>
      <dsp:spPr>
        <a:xfrm>
          <a:off x="4562202" y="2603092"/>
          <a:ext cx="1866355" cy="118513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B3280-1AA2-4166-BE78-D35EA7FBAAE9}">
      <dsp:nvSpPr>
        <dsp:cNvPr id="0" name=""/>
        <dsp:cNvSpPr/>
      </dsp:nvSpPr>
      <dsp:spPr>
        <a:xfrm>
          <a:off x="4769575" y="2800096"/>
          <a:ext cx="1866355" cy="11851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організацію управління</a:t>
          </a:r>
          <a:endParaRPr lang="ru-RU" sz="1700" kern="1200" dirty="0"/>
        </a:p>
      </dsp:txBody>
      <dsp:txXfrm>
        <a:off x="4804286" y="2834807"/>
        <a:ext cx="1796933" cy="11157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D6906-A7A6-4CFB-9B97-AC286B798C08}">
      <dsp:nvSpPr>
        <dsp:cNvPr id="0" name=""/>
        <dsp:cNvSpPr/>
      </dsp:nvSpPr>
      <dsp:spPr>
        <a:xfrm>
          <a:off x="3321843" y="2052741"/>
          <a:ext cx="2357437" cy="560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279"/>
              </a:lnTo>
              <a:lnTo>
                <a:pt x="2357437" y="382279"/>
              </a:lnTo>
              <a:lnTo>
                <a:pt x="2357437" y="56096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4A855-E7E4-41EA-BBD3-2E4AB82BB69E}">
      <dsp:nvSpPr>
        <dsp:cNvPr id="0" name=""/>
        <dsp:cNvSpPr/>
      </dsp:nvSpPr>
      <dsp:spPr>
        <a:xfrm>
          <a:off x="3276123" y="2052741"/>
          <a:ext cx="91440" cy="5609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096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146AE-397F-4B30-8A1B-540CD81C1818}">
      <dsp:nvSpPr>
        <dsp:cNvPr id="0" name=""/>
        <dsp:cNvSpPr/>
      </dsp:nvSpPr>
      <dsp:spPr>
        <a:xfrm>
          <a:off x="964406" y="2052741"/>
          <a:ext cx="2357437" cy="560962"/>
        </a:xfrm>
        <a:custGeom>
          <a:avLst/>
          <a:gdLst/>
          <a:ahLst/>
          <a:cxnLst/>
          <a:rect l="0" t="0" r="0" b="0"/>
          <a:pathLst>
            <a:path>
              <a:moveTo>
                <a:pt x="2357437" y="0"/>
              </a:moveTo>
              <a:lnTo>
                <a:pt x="2357437" y="382279"/>
              </a:lnTo>
              <a:lnTo>
                <a:pt x="0" y="382279"/>
              </a:lnTo>
              <a:lnTo>
                <a:pt x="0" y="56096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FF49F-3200-49E2-871F-2757FFC38F8D}">
      <dsp:nvSpPr>
        <dsp:cNvPr id="0" name=""/>
        <dsp:cNvSpPr/>
      </dsp:nvSpPr>
      <dsp:spPr>
        <a:xfrm>
          <a:off x="1484996" y="529903"/>
          <a:ext cx="3673692" cy="152283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FB15C-2968-4E10-9FEE-FB8F54BBC93E}">
      <dsp:nvSpPr>
        <dsp:cNvPr id="0" name=""/>
        <dsp:cNvSpPr/>
      </dsp:nvSpPr>
      <dsp:spPr>
        <a:xfrm>
          <a:off x="1699309" y="733500"/>
          <a:ext cx="3673692" cy="1522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Залежно від інформаційного забезпечення діагностики підходи до її проведення можуть передбачати використання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43911" y="778102"/>
        <a:ext cx="3584488" cy="1433633"/>
      </dsp:txXfrm>
    </dsp:sp>
    <dsp:sp modelId="{0554BDDA-540C-4EE1-A9D2-5E5579D04CF6}">
      <dsp:nvSpPr>
        <dsp:cNvPr id="0" name=""/>
        <dsp:cNvSpPr/>
      </dsp:nvSpPr>
      <dsp:spPr>
        <a:xfrm>
          <a:off x="0" y="2613703"/>
          <a:ext cx="1928812" cy="122479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13063-6D16-4807-A095-CC4D72BDA59F}">
      <dsp:nvSpPr>
        <dsp:cNvPr id="0" name=""/>
        <dsp:cNvSpPr/>
      </dsp:nvSpPr>
      <dsp:spPr>
        <a:xfrm>
          <a:off x="214312" y="2817300"/>
          <a:ext cx="1928812" cy="1224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тільки кількісної інформації; </a:t>
          </a:r>
          <a:endParaRPr lang="ru-RU" sz="1800" kern="1200" dirty="0"/>
        </a:p>
      </dsp:txBody>
      <dsp:txXfrm>
        <a:off x="250185" y="2853173"/>
        <a:ext cx="1857066" cy="1153049"/>
      </dsp:txXfrm>
    </dsp:sp>
    <dsp:sp modelId="{995FF7C6-C1C2-458E-80A9-6FC393F65697}">
      <dsp:nvSpPr>
        <dsp:cNvPr id="0" name=""/>
        <dsp:cNvSpPr/>
      </dsp:nvSpPr>
      <dsp:spPr>
        <a:xfrm>
          <a:off x="2357437" y="2613703"/>
          <a:ext cx="1928812" cy="122479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D4D55B-829A-459E-BFBD-AE75CAD71EB6}">
      <dsp:nvSpPr>
        <dsp:cNvPr id="0" name=""/>
        <dsp:cNvSpPr/>
      </dsp:nvSpPr>
      <dsp:spPr>
        <a:xfrm>
          <a:off x="2571749" y="2817300"/>
          <a:ext cx="1928812" cy="1224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тільки якісної інформації;</a:t>
          </a:r>
          <a:endParaRPr lang="ru-RU" sz="1800" kern="1200" dirty="0"/>
        </a:p>
      </dsp:txBody>
      <dsp:txXfrm>
        <a:off x="2607622" y="2853173"/>
        <a:ext cx="1857066" cy="1153049"/>
      </dsp:txXfrm>
    </dsp:sp>
    <dsp:sp modelId="{4430FB0F-49D4-4F01-AABE-2289423A4793}">
      <dsp:nvSpPr>
        <dsp:cNvPr id="0" name=""/>
        <dsp:cNvSpPr/>
      </dsp:nvSpPr>
      <dsp:spPr>
        <a:xfrm>
          <a:off x="4714874" y="2613703"/>
          <a:ext cx="1928812" cy="122479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B3280-1AA2-4166-BE78-D35EA7FBAAE9}">
      <dsp:nvSpPr>
        <dsp:cNvPr id="0" name=""/>
        <dsp:cNvSpPr/>
      </dsp:nvSpPr>
      <dsp:spPr>
        <a:xfrm>
          <a:off x="4929186" y="2817300"/>
          <a:ext cx="1928812" cy="1224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змішаної інформації. </a:t>
          </a:r>
          <a:endParaRPr lang="ru-RU" sz="1800" kern="1200" dirty="0"/>
        </a:p>
      </dsp:txBody>
      <dsp:txXfrm>
        <a:off x="4965059" y="2853173"/>
        <a:ext cx="1857066" cy="11530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D6906-A7A6-4CFB-9B97-AC286B798C08}">
      <dsp:nvSpPr>
        <dsp:cNvPr id="0" name=""/>
        <dsp:cNvSpPr/>
      </dsp:nvSpPr>
      <dsp:spPr>
        <a:xfrm>
          <a:off x="3102496" y="2068143"/>
          <a:ext cx="2201771" cy="523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037"/>
              </a:lnTo>
              <a:lnTo>
                <a:pt x="2201771" y="357037"/>
              </a:lnTo>
              <a:lnTo>
                <a:pt x="2201771" y="523921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4A855-E7E4-41EA-BBD3-2E4AB82BB69E}">
      <dsp:nvSpPr>
        <dsp:cNvPr id="0" name=""/>
        <dsp:cNvSpPr/>
      </dsp:nvSpPr>
      <dsp:spPr>
        <a:xfrm>
          <a:off x="3056776" y="2068143"/>
          <a:ext cx="91440" cy="523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3921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146AE-397F-4B30-8A1B-540CD81C1818}">
      <dsp:nvSpPr>
        <dsp:cNvPr id="0" name=""/>
        <dsp:cNvSpPr/>
      </dsp:nvSpPr>
      <dsp:spPr>
        <a:xfrm>
          <a:off x="900724" y="2068143"/>
          <a:ext cx="2201771" cy="523921"/>
        </a:xfrm>
        <a:custGeom>
          <a:avLst/>
          <a:gdLst/>
          <a:ahLst/>
          <a:cxnLst/>
          <a:rect l="0" t="0" r="0" b="0"/>
          <a:pathLst>
            <a:path>
              <a:moveTo>
                <a:pt x="2201771" y="0"/>
              </a:moveTo>
              <a:lnTo>
                <a:pt x="2201771" y="357037"/>
              </a:lnTo>
              <a:lnTo>
                <a:pt x="0" y="357037"/>
              </a:lnTo>
              <a:lnTo>
                <a:pt x="0" y="523921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FF49F-3200-49E2-871F-2757FFC38F8D}">
      <dsp:nvSpPr>
        <dsp:cNvPr id="0" name=""/>
        <dsp:cNvSpPr/>
      </dsp:nvSpPr>
      <dsp:spPr>
        <a:xfrm>
          <a:off x="1693952" y="645861"/>
          <a:ext cx="2817088" cy="142228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FB15C-2968-4E10-9FEE-FB8F54BBC93E}">
      <dsp:nvSpPr>
        <dsp:cNvPr id="0" name=""/>
        <dsp:cNvSpPr/>
      </dsp:nvSpPr>
      <dsp:spPr>
        <a:xfrm>
          <a:off x="1894113" y="836014"/>
          <a:ext cx="2817088" cy="142228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Залежно від методики визначення оціночних показників виділяють такі методичні підходи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35770" y="877671"/>
        <a:ext cx="2733774" cy="1338968"/>
      </dsp:txXfrm>
    </dsp:sp>
    <dsp:sp modelId="{0554BDDA-540C-4EE1-A9D2-5E5579D04CF6}">
      <dsp:nvSpPr>
        <dsp:cNvPr id="0" name=""/>
        <dsp:cNvSpPr/>
      </dsp:nvSpPr>
      <dsp:spPr>
        <a:xfrm>
          <a:off x="0" y="2592065"/>
          <a:ext cx="1801449" cy="114392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13063-6D16-4807-A095-CC4D72BDA59F}">
      <dsp:nvSpPr>
        <dsp:cNvPr id="0" name=""/>
        <dsp:cNvSpPr/>
      </dsp:nvSpPr>
      <dsp:spPr>
        <a:xfrm>
          <a:off x="200161" y="2782218"/>
          <a:ext cx="1801449" cy="114392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коефіцієнтний підхід; </a:t>
          </a:r>
          <a:endParaRPr lang="ru-RU" sz="2000" kern="1200" dirty="0"/>
        </a:p>
      </dsp:txBody>
      <dsp:txXfrm>
        <a:off x="233665" y="2815722"/>
        <a:ext cx="1734441" cy="1076912"/>
      </dsp:txXfrm>
    </dsp:sp>
    <dsp:sp modelId="{995FF7C6-C1C2-458E-80A9-6FC393F65697}">
      <dsp:nvSpPr>
        <dsp:cNvPr id="0" name=""/>
        <dsp:cNvSpPr/>
      </dsp:nvSpPr>
      <dsp:spPr>
        <a:xfrm>
          <a:off x="2201771" y="2592065"/>
          <a:ext cx="1801449" cy="114392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D4D55B-829A-459E-BFBD-AE75CAD71EB6}">
      <dsp:nvSpPr>
        <dsp:cNvPr id="0" name=""/>
        <dsp:cNvSpPr/>
      </dsp:nvSpPr>
      <dsp:spPr>
        <a:xfrm>
          <a:off x="2401932" y="2782218"/>
          <a:ext cx="1801449" cy="114392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індексний підхід;</a:t>
          </a:r>
          <a:endParaRPr lang="ru-RU" sz="2000" kern="1200" dirty="0"/>
        </a:p>
      </dsp:txBody>
      <dsp:txXfrm>
        <a:off x="2435436" y="2815722"/>
        <a:ext cx="1734441" cy="1076912"/>
      </dsp:txXfrm>
    </dsp:sp>
    <dsp:sp modelId="{4430FB0F-49D4-4F01-AABE-2289423A4793}">
      <dsp:nvSpPr>
        <dsp:cNvPr id="0" name=""/>
        <dsp:cNvSpPr/>
      </dsp:nvSpPr>
      <dsp:spPr>
        <a:xfrm>
          <a:off x="4403543" y="2592065"/>
          <a:ext cx="1801449" cy="114392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B3280-1AA2-4166-BE78-D35EA7FBAAE9}">
      <dsp:nvSpPr>
        <dsp:cNvPr id="0" name=""/>
        <dsp:cNvSpPr/>
      </dsp:nvSpPr>
      <dsp:spPr>
        <a:xfrm>
          <a:off x="4603704" y="2782218"/>
          <a:ext cx="1801449" cy="114392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агрегатний підхід. </a:t>
          </a:r>
          <a:endParaRPr lang="ru-RU" sz="2000" kern="1200" dirty="0"/>
        </a:p>
      </dsp:txBody>
      <dsp:txXfrm>
        <a:off x="4637208" y="2815722"/>
        <a:ext cx="1734441" cy="10769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D6906-A7A6-4CFB-9B97-AC286B798C08}">
      <dsp:nvSpPr>
        <dsp:cNvPr id="0" name=""/>
        <dsp:cNvSpPr/>
      </dsp:nvSpPr>
      <dsp:spPr>
        <a:xfrm>
          <a:off x="3321843" y="1831492"/>
          <a:ext cx="2357437" cy="560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279"/>
              </a:lnTo>
              <a:lnTo>
                <a:pt x="2357437" y="382279"/>
              </a:lnTo>
              <a:lnTo>
                <a:pt x="2357437" y="560962"/>
              </a:lnTo>
            </a:path>
          </a:pathLst>
        </a:custGeom>
        <a:noFill/>
        <a:ln w="15875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84A855-E7E4-41EA-BBD3-2E4AB82BB69E}">
      <dsp:nvSpPr>
        <dsp:cNvPr id="0" name=""/>
        <dsp:cNvSpPr/>
      </dsp:nvSpPr>
      <dsp:spPr>
        <a:xfrm>
          <a:off x="3276123" y="1831492"/>
          <a:ext cx="91440" cy="5609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0962"/>
              </a:lnTo>
            </a:path>
          </a:pathLst>
        </a:custGeom>
        <a:noFill/>
        <a:ln w="15875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146AE-397F-4B30-8A1B-540CD81C1818}">
      <dsp:nvSpPr>
        <dsp:cNvPr id="0" name=""/>
        <dsp:cNvSpPr/>
      </dsp:nvSpPr>
      <dsp:spPr>
        <a:xfrm>
          <a:off x="964406" y="1831492"/>
          <a:ext cx="2357437" cy="560962"/>
        </a:xfrm>
        <a:custGeom>
          <a:avLst/>
          <a:gdLst/>
          <a:ahLst/>
          <a:cxnLst/>
          <a:rect l="0" t="0" r="0" b="0"/>
          <a:pathLst>
            <a:path>
              <a:moveTo>
                <a:pt x="2357437" y="0"/>
              </a:moveTo>
              <a:lnTo>
                <a:pt x="2357437" y="382279"/>
              </a:lnTo>
              <a:lnTo>
                <a:pt x="0" y="382279"/>
              </a:lnTo>
              <a:lnTo>
                <a:pt x="0" y="560962"/>
              </a:lnTo>
            </a:path>
          </a:pathLst>
        </a:custGeom>
        <a:noFill/>
        <a:ln w="15875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FF49F-3200-49E2-871F-2757FFC38F8D}">
      <dsp:nvSpPr>
        <dsp:cNvPr id="0" name=""/>
        <dsp:cNvSpPr/>
      </dsp:nvSpPr>
      <dsp:spPr>
        <a:xfrm>
          <a:off x="1484996" y="308654"/>
          <a:ext cx="3673692" cy="1522837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FB15C-2968-4E10-9FEE-FB8F54BBC93E}">
      <dsp:nvSpPr>
        <dsp:cNvPr id="0" name=""/>
        <dsp:cNvSpPr/>
      </dsp:nvSpPr>
      <dsp:spPr>
        <a:xfrm>
          <a:off x="1699309" y="512251"/>
          <a:ext cx="3673692" cy="15228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методики дослідження оціночних показників виділяють такі методичні підходи</a:t>
          </a:r>
          <a:endParaRPr lang="ru-RU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43911" y="556853"/>
        <a:ext cx="3584488" cy="1433633"/>
      </dsp:txXfrm>
    </dsp:sp>
    <dsp:sp modelId="{0554BDDA-540C-4EE1-A9D2-5E5579D04CF6}">
      <dsp:nvSpPr>
        <dsp:cNvPr id="0" name=""/>
        <dsp:cNvSpPr/>
      </dsp:nvSpPr>
      <dsp:spPr>
        <a:xfrm>
          <a:off x="0" y="2392455"/>
          <a:ext cx="1928812" cy="122479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13063-6D16-4807-A095-CC4D72BDA59F}">
      <dsp:nvSpPr>
        <dsp:cNvPr id="0" name=""/>
        <dsp:cNvSpPr/>
      </dsp:nvSpPr>
      <dsp:spPr>
        <a:xfrm>
          <a:off x="214312" y="2596052"/>
          <a:ext cx="1928812" cy="1224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динамічний аналіз певних показників; </a:t>
          </a:r>
          <a:endParaRPr lang="ru-RU" sz="2200" kern="1200" dirty="0"/>
        </a:p>
      </dsp:txBody>
      <dsp:txXfrm>
        <a:off x="250185" y="2631925"/>
        <a:ext cx="1857066" cy="1153049"/>
      </dsp:txXfrm>
    </dsp:sp>
    <dsp:sp modelId="{995FF7C6-C1C2-458E-80A9-6FC393F65697}">
      <dsp:nvSpPr>
        <dsp:cNvPr id="0" name=""/>
        <dsp:cNvSpPr/>
      </dsp:nvSpPr>
      <dsp:spPr>
        <a:xfrm>
          <a:off x="2357437" y="2392455"/>
          <a:ext cx="1928812" cy="122479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D4D55B-829A-459E-BFBD-AE75CAD71EB6}">
      <dsp:nvSpPr>
        <dsp:cNvPr id="0" name=""/>
        <dsp:cNvSpPr/>
      </dsp:nvSpPr>
      <dsp:spPr>
        <a:xfrm>
          <a:off x="2571749" y="2596052"/>
          <a:ext cx="1928812" cy="1224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порівняльний аналіз,;</a:t>
          </a:r>
          <a:endParaRPr lang="ru-RU" sz="2200" kern="1200" dirty="0"/>
        </a:p>
      </dsp:txBody>
      <dsp:txXfrm>
        <a:off x="2607622" y="2631925"/>
        <a:ext cx="1857066" cy="1153049"/>
      </dsp:txXfrm>
    </dsp:sp>
    <dsp:sp modelId="{4430FB0F-49D4-4F01-AABE-2289423A4793}">
      <dsp:nvSpPr>
        <dsp:cNvPr id="0" name=""/>
        <dsp:cNvSpPr/>
      </dsp:nvSpPr>
      <dsp:spPr>
        <a:xfrm>
          <a:off x="4714874" y="2392455"/>
          <a:ext cx="1928812" cy="122479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B3280-1AA2-4166-BE78-D35EA7FBAAE9}">
      <dsp:nvSpPr>
        <dsp:cNvPr id="0" name=""/>
        <dsp:cNvSpPr/>
      </dsp:nvSpPr>
      <dsp:spPr>
        <a:xfrm>
          <a:off x="4929186" y="2596052"/>
          <a:ext cx="1928812" cy="12247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еталонний аналіз. </a:t>
          </a:r>
          <a:endParaRPr lang="ru-RU" sz="2200" kern="1200" dirty="0"/>
        </a:p>
      </dsp:txBody>
      <dsp:txXfrm>
        <a:off x="4965059" y="2631925"/>
        <a:ext cx="1857066" cy="11530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84A855-E7E4-41EA-BBD3-2E4AB82BB69E}">
      <dsp:nvSpPr>
        <dsp:cNvPr id="0" name=""/>
        <dsp:cNvSpPr/>
      </dsp:nvSpPr>
      <dsp:spPr>
        <a:xfrm>
          <a:off x="3820248" y="1721654"/>
          <a:ext cx="1656801" cy="721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1591"/>
              </a:lnTo>
              <a:lnTo>
                <a:pt x="1656801" y="491591"/>
              </a:lnTo>
              <a:lnTo>
                <a:pt x="1656801" y="721368"/>
              </a:lnTo>
            </a:path>
          </a:pathLst>
        </a:custGeom>
        <a:noFill/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146AE-397F-4B30-8A1B-540CD81C1818}">
      <dsp:nvSpPr>
        <dsp:cNvPr id="0" name=""/>
        <dsp:cNvSpPr/>
      </dsp:nvSpPr>
      <dsp:spPr>
        <a:xfrm>
          <a:off x="1898470" y="1721654"/>
          <a:ext cx="1921777" cy="721368"/>
        </a:xfrm>
        <a:custGeom>
          <a:avLst/>
          <a:gdLst/>
          <a:ahLst/>
          <a:cxnLst/>
          <a:rect l="0" t="0" r="0" b="0"/>
          <a:pathLst>
            <a:path>
              <a:moveTo>
                <a:pt x="1921777" y="0"/>
              </a:moveTo>
              <a:lnTo>
                <a:pt x="1921777" y="491591"/>
              </a:lnTo>
              <a:lnTo>
                <a:pt x="0" y="491591"/>
              </a:lnTo>
              <a:lnTo>
                <a:pt x="0" y="721368"/>
              </a:lnTo>
            </a:path>
          </a:pathLst>
        </a:custGeom>
        <a:noFill/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FF49F-3200-49E2-871F-2757FFC38F8D}">
      <dsp:nvSpPr>
        <dsp:cNvPr id="0" name=""/>
        <dsp:cNvSpPr/>
      </dsp:nvSpPr>
      <dsp:spPr>
        <a:xfrm>
          <a:off x="1994946" y="2171"/>
          <a:ext cx="3650603" cy="1719482"/>
        </a:xfrm>
        <a:prstGeom prst="roundRect">
          <a:avLst>
            <a:gd name="adj" fmla="val 10000"/>
          </a:avLst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FB15C-2968-4E10-9FEE-FB8F54BBC93E}">
      <dsp:nvSpPr>
        <dsp:cNvPr id="0" name=""/>
        <dsp:cNvSpPr/>
      </dsp:nvSpPr>
      <dsp:spPr>
        <a:xfrm>
          <a:off x="2270541" y="263986"/>
          <a:ext cx="3650603" cy="1719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методики формування узагальнюючого висновку відносно наявності кризи та загрози банкрутства підприємства сучасні методичні підходи об’єднують у дві великі групи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20903" y="314348"/>
        <a:ext cx="3549879" cy="1618758"/>
      </dsp:txXfrm>
    </dsp:sp>
    <dsp:sp modelId="{0554BDDA-540C-4EE1-A9D2-5E5579D04CF6}">
      <dsp:nvSpPr>
        <dsp:cNvPr id="0" name=""/>
        <dsp:cNvSpPr/>
      </dsp:nvSpPr>
      <dsp:spPr>
        <a:xfrm>
          <a:off x="517263" y="2443022"/>
          <a:ext cx="2762414" cy="1575021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13063-6D16-4807-A095-CC4D72BDA59F}">
      <dsp:nvSpPr>
        <dsp:cNvPr id="0" name=""/>
        <dsp:cNvSpPr/>
      </dsp:nvSpPr>
      <dsp:spPr>
        <a:xfrm>
          <a:off x="792857" y="2704837"/>
          <a:ext cx="2762414" cy="15750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передбачають формування узагальнюючого висновку суб’єктивним шляхом</a:t>
          </a:r>
          <a:endParaRPr lang="ru-RU" sz="1600" kern="1200" dirty="0"/>
        </a:p>
      </dsp:txBody>
      <dsp:txXfrm>
        <a:off x="838988" y="2750968"/>
        <a:ext cx="2670152" cy="1482759"/>
      </dsp:txXfrm>
    </dsp:sp>
    <dsp:sp modelId="{995FF7C6-C1C2-458E-80A9-6FC393F65697}">
      <dsp:nvSpPr>
        <dsp:cNvPr id="0" name=""/>
        <dsp:cNvSpPr/>
      </dsp:nvSpPr>
      <dsp:spPr>
        <a:xfrm>
          <a:off x="3830866" y="2443022"/>
          <a:ext cx="3292366" cy="1575021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D4D55B-829A-459E-BFBD-AE75CAD71EB6}">
      <dsp:nvSpPr>
        <dsp:cNvPr id="0" name=""/>
        <dsp:cNvSpPr/>
      </dsp:nvSpPr>
      <dsp:spPr>
        <a:xfrm>
          <a:off x="4106461" y="2704837"/>
          <a:ext cx="3292366" cy="15750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передбачають отримання узагальнюючого висновку на підставі обробки результатів дослідження з окремих напрямків та на базі застосування різних </a:t>
          </a:r>
          <a:r>
            <a:rPr lang="uk-UA" sz="1600" kern="1200" dirty="0" err="1" smtClean="0"/>
            <a:t>методик</a:t>
          </a:r>
          <a:r>
            <a:rPr lang="uk-UA" sz="1600" kern="1200" dirty="0" smtClean="0"/>
            <a:t>. </a:t>
          </a:r>
          <a:endParaRPr lang="ru-RU" sz="1600" kern="1200" dirty="0"/>
        </a:p>
      </dsp:txBody>
      <dsp:txXfrm>
        <a:off x="4152592" y="2750968"/>
        <a:ext cx="3200104" cy="14827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7137" y="2097619"/>
            <a:ext cx="8689976" cy="2509213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Концептуальні положення діагностики кризи розвитку підприємства</a:t>
            </a:r>
            <a:endParaRPr lang="uk-UA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1526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949" y="313509"/>
            <a:ext cx="11220994" cy="1084217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  <a:tabLst>
                <a:tab pos="848995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Особливості аналізу фінансово-господарської діяльності в залежності від фази прояву кризи</a:t>
            </a:r>
            <a:r>
              <a:rPr lang="uk-UA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052906"/>
              </p:ext>
            </p:extLst>
          </p:nvPr>
        </p:nvGraphicFramePr>
        <p:xfrm>
          <a:off x="143692" y="1025975"/>
          <a:ext cx="11834948" cy="5676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9979">
                  <a:extLst>
                    <a:ext uri="{9D8B030D-6E8A-4147-A177-3AD203B41FA5}">
                      <a16:colId xmlns:a16="http://schemas.microsoft.com/office/drawing/2014/main" val="2992793759"/>
                    </a:ext>
                  </a:extLst>
                </a:gridCol>
                <a:gridCol w="9114969">
                  <a:extLst>
                    <a:ext uri="{9D8B030D-6E8A-4147-A177-3AD203B41FA5}">
                      <a16:colId xmlns:a16="http://schemas.microsoft.com/office/drawing/2014/main" val="1414905274"/>
                    </a:ext>
                  </a:extLst>
                </a:gridCol>
              </a:tblGrid>
              <a:tr h="30227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Вид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</a:rPr>
                        <a:t>аналізу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</a:rPr>
                        <a:t>Зміст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</a:rPr>
                        <a:t>аналізу</a:t>
                      </a:r>
                      <a:endParaRPr lang="uk-U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extLst>
                  <a:ext uri="{0D108BD9-81ED-4DB2-BD59-A6C34878D82A}">
                    <a16:rowId xmlns:a16="http://schemas.microsoft.com/office/drawing/2014/main" val="2170726448"/>
                  </a:ext>
                </a:extLst>
              </a:tr>
              <a:tr h="297048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>
                          <a:effectLst/>
                        </a:rPr>
                        <a:t>Передкризова (фаза 1)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5401559"/>
                  </a:ext>
                </a:extLst>
              </a:tr>
              <a:tr h="148524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Фундаментальний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можливості</a:t>
                      </a:r>
                      <a:r>
                        <a:rPr lang="ru-RU" sz="1400" dirty="0">
                          <a:effectLst/>
                        </a:rPr>
                        <a:t> (</a:t>
                      </a:r>
                      <a:r>
                        <a:rPr lang="ru-RU" sz="1400" dirty="0" err="1">
                          <a:effectLst/>
                        </a:rPr>
                        <a:t>ймовірності</a:t>
                      </a:r>
                      <a:r>
                        <a:rPr lang="ru-RU" sz="1400" dirty="0">
                          <a:effectLst/>
                        </a:rPr>
                        <a:t>) </a:t>
                      </a:r>
                      <a:r>
                        <a:rPr lang="ru-RU" sz="1400" dirty="0" err="1">
                          <a:effectLst/>
                        </a:rPr>
                        <a:t>виникнення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кризи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Комплексний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економічний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Альтернативний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перспектив </a:t>
                      </a:r>
                      <a:r>
                        <a:rPr lang="ru-RU" sz="1400" dirty="0" err="1">
                          <a:effectLst/>
                        </a:rPr>
                        <a:t>кризи</a:t>
                      </a:r>
                      <a:r>
                        <a:rPr lang="ru-RU" sz="1400" dirty="0">
                          <a:effectLst/>
                        </a:rPr>
                        <a:t> у </a:t>
                      </a:r>
                      <a:r>
                        <a:rPr lang="ru-RU" sz="1400" dirty="0" err="1">
                          <a:effectLst/>
                        </a:rPr>
                        <a:t>галузі</a:t>
                      </a:r>
                      <a:r>
                        <a:rPr lang="ru-RU" sz="1400" dirty="0">
                          <a:effectLst/>
                        </a:rPr>
                        <a:t> з </a:t>
                      </a:r>
                      <a:r>
                        <a:rPr lang="ru-RU" sz="1400" dirty="0" err="1">
                          <a:effectLst/>
                        </a:rPr>
                        <a:t>використанням</a:t>
                      </a:r>
                      <a:r>
                        <a:rPr lang="ru-RU" sz="1400" dirty="0">
                          <a:effectLst/>
                        </a:rPr>
                        <a:t> «</a:t>
                      </a:r>
                      <a:r>
                        <a:rPr lang="ru-RU" sz="1400" dirty="0">
                          <a:effectLst/>
                          <a:sym typeface="Symbol" panose="05050102010706020507" pitchFamily="18" charset="2"/>
                        </a:rPr>
                        <a:t></a:t>
                      </a:r>
                      <a:r>
                        <a:rPr lang="ru-RU" sz="1400" dirty="0">
                          <a:effectLst/>
                        </a:rPr>
                        <a:t> - </a:t>
                      </a:r>
                      <a:r>
                        <a:rPr lang="ru-RU" sz="1400" dirty="0" err="1">
                          <a:effectLst/>
                        </a:rPr>
                        <a:t>аналізу</a:t>
                      </a:r>
                      <a:r>
                        <a:rPr lang="ru-RU" sz="1400" dirty="0">
                          <a:effectLst/>
                        </a:rPr>
                        <a:t>», </a:t>
                      </a:r>
                      <a:r>
                        <a:rPr lang="ru-RU" sz="1400" dirty="0" err="1">
                          <a:effectLst/>
                        </a:rPr>
                        <a:t>історичних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тенденцій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технічного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аналізу</a:t>
                      </a:r>
                      <a:r>
                        <a:rPr lang="ru-RU" sz="1400" dirty="0">
                          <a:effectLst/>
                        </a:rPr>
                        <a:t> фондового ринку. </a:t>
                      </a:r>
                      <a:r>
                        <a:rPr lang="ru-RU" sz="1400" dirty="0" err="1">
                          <a:effectLst/>
                        </a:rPr>
                        <a:t>Використання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глобальних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показників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ймовірності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банкрутства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Використання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ймовірних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методів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оцінки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ризику</a:t>
                      </a:r>
                      <a:r>
                        <a:rPr lang="ru-RU" sz="1400" dirty="0">
                          <a:effectLst/>
                        </a:rPr>
                        <a:t> (метод </a:t>
                      </a:r>
                      <a:r>
                        <a:rPr lang="ru-RU" sz="1400" dirty="0" err="1">
                          <a:effectLst/>
                        </a:rPr>
                        <a:t>експертних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оцінок</a:t>
                      </a:r>
                      <a:r>
                        <a:rPr lang="ru-RU" sz="1400" dirty="0">
                          <a:effectLst/>
                        </a:rPr>
                        <a:t>, метод дерева </a:t>
                      </a:r>
                      <a:r>
                        <a:rPr lang="ru-RU" sz="1400" dirty="0" err="1">
                          <a:effectLst/>
                        </a:rPr>
                        <a:t>рішень</a:t>
                      </a:r>
                      <a:r>
                        <a:rPr lang="ru-RU" sz="1400" dirty="0">
                          <a:effectLst/>
                        </a:rPr>
                        <a:t>, метод </a:t>
                      </a:r>
                      <a:r>
                        <a:rPr lang="ru-RU" sz="1400" dirty="0" err="1">
                          <a:effectLst/>
                        </a:rPr>
                        <a:t>аналогій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чутливості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пов’язаний</a:t>
                      </a:r>
                      <a:r>
                        <a:rPr lang="ru-RU" sz="1400" dirty="0">
                          <a:effectLst/>
                        </a:rPr>
                        <a:t> з ним метод </a:t>
                      </a:r>
                      <a:r>
                        <a:rPr lang="ru-RU" sz="1400" dirty="0" err="1">
                          <a:effectLst/>
                        </a:rPr>
                        <a:t>критичних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значень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сценаріїв</a:t>
                      </a:r>
                      <a:r>
                        <a:rPr lang="ru-RU" sz="1400" dirty="0">
                          <a:effectLst/>
                        </a:rPr>
                        <a:t>, метод Монте-Карло).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ефективності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диверсифікації</a:t>
                      </a:r>
                      <a:r>
                        <a:rPr lang="ru-RU" sz="1400" dirty="0">
                          <a:effectLst/>
                        </a:rPr>
                        <a:t> портфеля </a:t>
                      </a:r>
                      <a:r>
                        <a:rPr lang="ru-RU" sz="1400" dirty="0" err="1">
                          <a:effectLst/>
                        </a:rPr>
                        <a:t>активів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Оцінка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впливу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несистематичних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ризиків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Оцінка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бізнесу</a:t>
                      </a:r>
                      <a:r>
                        <a:rPr lang="ru-RU" sz="1400" dirty="0">
                          <a:effectLst/>
                        </a:rPr>
                        <a:t> (</a:t>
                      </a:r>
                      <a:r>
                        <a:rPr lang="ru-RU" sz="1400" dirty="0" err="1">
                          <a:effectLst/>
                        </a:rPr>
                        <a:t>операційний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ліквідаційний</a:t>
                      </a:r>
                      <a:r>
                        <a:rPr lang="ru-RU" sz="1400" dirty="0">
                          <a:effectLst/>
                        </a:rPr>
                        <a:t> аспект).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extLst>
                  <a:ext uri="{0D108BD9-81ED-4DB2-BD59-A6C34878D82A}">
                    <a16:rowId xmlns:a16="http://schemas.microsoft.com/office/drawing/2014/main" val="4016605474"/>
                  </a:ext>
                </a:extLst>
              </a:tr>
              <a:tr h="297048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Збурення</a:t>
                      </a:r>
                      <a:r>
                        <a:rPr lang="ru-RU" sz="1400" dirty="0">
                          <a:effectLst/>
                        </a:rPr>
                        <a:t> (фаза 2)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050984"/>
                  </a:ext>
                </a:extLst>
              </a:tr>
              <a:tr h="118819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>
                          <a:effectLst/>
                        </a:rPr>
                        <a:t>Середньостроковий аналіз відповідності превентивних антикризових заходів характеру кризи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ефективності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господарської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діяльності</a:t>
                      </a:r>
                      <a:r>
                        <a:rPr lang="ru-RU" sz="1400" dirty="0">
                          <a:effectLst/>
                        </a:rPr>
                        <a:t> (</a:t>
                      </a:r>
                      <a:r>
                        <a:rPr lang="ru-RU" sz="1400" dirty="0" err="1">
                          <a:effectLst/>
                        </a:rPr>
                        <a:t>порівняння</a:t>
                      </a:r>
                      <a:r>
                        <a:rPr lang="ru-RU" sz="1400" dirty="0">
                          <a:effectLst/>
                        </a:rPr>
                        <a:t> з конкурентами та </a:t>
                      </a:r>
                      <a:r>
                        <a:rPr lang="ru-RU" sz="1400" dirty="0" err="1">
                          <a:effectLst/>
                        </a:rPr>
                        <a:t>середнім</a:t>
                      </a:r>
                      <a:r>
                        <a:rPr lang="ru-RU" sz="1400" dirty="0">
                          <a:effectLst/>
                        </a:rPr>
                        <a:t> ринком).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ефективності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диверсифікації</a:t>
                      </a:r>
                      <a:r>
                        <a:rPr lang="ru-RU" sz="1400" dirty="0">
                          <a:effectLst/>
                        </a:rPr>
                        <a:t> портфеля </a:t>
                      </a:r>
                      <a:r>
                        <a:rPr lang="ru-RU" sz="1400" dirty="0" err="1">
                          <a:effectLst/>
                        </a:rPr>
                        <a:t>активів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Оцінка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впливу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несистематичних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ризиків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техніко-організаційного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рівня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інших</a:t>
                      </a:r>
                      <a:r>
                        <a:rPr lang="ru-RU" sz="1400" dirty="0">
                          <a:effectLst/>
                        </a:rPr>
                        <a:t> умов </a:t>
                      </a:r>
                      <a:r>
                        <a:rPr lang="ru-RU" sz="1400" dirty="0" err="1">
                          <a:effectLst/>
                        </a:rPr>
                        <a:t>виробництва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використання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виробничих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ресурсів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взаємопов’язаності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витрат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обсягу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виробництва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прибутку</a:t>
                      </a:r>
                      <a:r>
                        <a:rPr lang="ru-RU" sz="1400" dirty="0">
                          <a:effectLst/>
                        </a:rPr>
                        <a:t> (C-V-P).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extLst>
                  <a:ext uri="{0D108BD9-81ED-4DB2-BD59-A6C34878D82A}">
                    <a16:rowId xmlns:a16="http://schemas.microsoft.com/office/drawing/2014/main" val="3325322087"/>
                  </a:ext>
                </a:extLst>
              </a:tr>
              <a:tr h="297048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>
                          <a:effectLst/>
                        </a:rPr>
                        <a:t>Розгін (фаза 3)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445037"/>
                  </a:ext>
                </a:extLst>
              </a:tr>
              <a:tr h="89114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>
                          <a:effectLst/>
                        </a:rPr>
                        <a:t>Короткостроковий аналіз ймовірних втрат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>
                          <a:effectLst/>
                        </a:rPr>
                        <a:t>Використання ймовірних методів оцінки ризику (метод аналогій, спрощений аналіз чутливості, аналіз сценаріїв). Аналіз фінансових коефіцієнтів. Альтернативний аналіз короткострокових перспектив кризи у галузі з використанням технічного аналізу фондового ринку.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extLst>
                  <a:ext uri="{0D108BD9-81ED-4DB2-BD59-A6C34878D82A}">
                    <a16:rowId xmlns:a16="http://schemas.microsoft.com/office/drawing/2014/main" val="470822848"/>
                  </a:ext>
                </a:extLst>
              </a:tr>
              <a:tr h="297048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>
                          <a:effectLst/>
                        </a:rPr>
                        <a:t>Апогей (фаза 4)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358615"/>
                  </a:ext>
                </a:extLst>
              </a:tr>
              <a:tr h="59409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>
                          <a:effectLst/>
                        </a:rPr>
                        <a:t>Експрес-аналіз поточних антикризових заходів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Експрес-аналіз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поточних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фінансових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коефіцієнтів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Альтернативний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з </a:t>
                      </a:r>
                      <a:r>
                        <a:rPr lang="ru-RU" sz="1400" dirty="0" err="1">
                          <a:effectLst/>
                        </a:rPr>
                        <a:t>використанням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діаграми</a:t>
                      </a:r>
                      <a:r>
                        <a:rPr lang="ru-RU" sz="1400" dirty="0">
                          <a:effectLst/>
                        </a:rPr>
                        <a:t> «</a:t>
                      </a:r>
                      <a:r>
                        <a:rPr lang="ru-RU" sz="1400" dirty="0" err="1">
                          <a:effectLst/>
                        </a:rPr>
                        <a:t>Дюпонт</a:t>
                      </a:r>
                      <a:r>
                        <a:rPr lang="ru-RU" sz="1400" dirty="0">
                          <a:effectLst/>
                        </a:rPr>
                        <a:t>».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динаміки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кризи</a:t>
                      </a:r>
                      <a:r>
                        <a:rPr lang="ru-RU" sz="1400" dirty="0">
                          <a:effectLst/>
                        </a:rPr>
                        <a:t> у </a:t>
                      </a:r>
                      <a:r>
                        <a:rPr lang="ru-RU" sz="1400" dirty="0" err="1">
                          <a:effectLst/>
                        </a:rPr>
                        <a:t>галузі</a:t>
                      </a:r>
                      <a:r>
                        <a:rPr lang="ru-RU" sz="1400" dirty="0">
                          <a:effectLst/>
                        </a:rPr>
                        <a:t> з </a:t>
                      </a:r>
                      <a:r>
                        <a:rPr lang="ru-RU" sz="1400" dirty="0" err="1">
                          <a:effectLst/>
                        </a:rPr>
                        <a:t>використанням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  <a:sym typeface="Symbol" panose="05050102010706020507" pitchFamily="18" charset="2"/>
                        </a:rPr>
                        <a:t></a:t>
                      </a:r>
                      <a:r>
                        <a:rPr lang="ru-RU" sz="1400" dirty="0">
                          <a:effectLst/>
                        </a:rPr>
                        <a:t> -</a:t>
                      </a:r>
                      <a:r>
                        <a:rPr lang="ru-RU" sz="1400" dirty="0" err="1">
                          <a:effectLst/>
                        </a:rPr>
                        <a:t>аналізу</a:t>
                      </a:r>
                      <a:r>
                        <a:rPr lang="ru-RU" sz="1400" dirty="0">
                          <a:effectLst/>
                        </a:rPr>
                        <a:t> фондового ринку.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extLst>
                  <a:ext uri="{0D108BD9-81ED-4DB2-BD59-A6C34878D82A}">
                    <a16:rowId xmlns:a16="http://schemas.microsoft.com/office/drawing/2014/main" val="2610442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806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71910752"/>
              </p:ext>
            </p:extLst>
          </p:nvPr>
        </p:nvGraphicFramePr>
        <p:xfrm>
          <a:off x="178526" y="94025"/>
          <a:ext cx="11834948" cy="65027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9979">
                  <a:extLst>
                    <a:ext uri="{9D8B030D-6E8A-4147-A177-3AD203B41FA5}">
                      <a16:colId xmlns:a16="http://schemas.microsoft.com/office/drawing/2014/main" val="1976082240"/>
                    </a:ext>
                  </a:extLst>
                </a:gridCol>
                <a:gridCol w="9114969">
                  <a:extLst>
                    <a:ext uri="{9D8B030D-6E8A-4147-A177-3AD203B41FA5}">
                      <a16:colId xmlns:a16="http://schemas.microsoft.com/office/drawing/2014/main" val="1983178992"/>
                    </a:ext>
                  </a:extLst>
                </a:gridCol>
              </a:tblGrid>
              <a:tr h="424543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Повернення</a:t>
                      </a:r>
                      <a:r>
                        <a:rPr lang="ru-RU" sz="1400" dirty="0">
                          <a:effectLst/>
                        </a:rPr>
                        <a:t> (фаза 5)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014137"/>
                  </a:ext>
                </a:extLst>
              </a:tr>
              <a:tr h="1273629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Короткостроковий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динаміки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негативних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проявів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середньостроковий</a:t>
                      </a:r>
                      <a:r>
                        <a:rPr lang="ru-RU" sz="1400" dirty="0">
                          <a:effectLst/>
                        </a:rPr>
                        <a:t> прогноз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фінансових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коефіцієнтів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чутливості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пов’язаний</a:t>
                      </a:r>
                      <a:r>
                        <a:rPr lang="ru-RU" sz="1400" dirty="0">
                          <a:effectLst/>
                        </a:rPr>
                        <a:t> з ним метод </a:t>
                      </a:r>
                      <a:r>
                        <a:rPr lang="ru-RU" sz="1400" dirty="0" err="1">
                          <a:effectLst/>
                        </a:rPr>
                        <a:t>критичних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значень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сценаріїв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Експрес-аналіз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ефективності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господарської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діяльності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порівняння</a:t>
                      </a:r>
                      <a:r>
                        <a:rPr lang="ru-RU" sz="1400" dirty="0">
                          <a:effectLst/>
                        </a:rPr>
                        <a:t> з конкурентами та </a:t>
                      </a:r>
                      <a:r>
                        <a:rPr lang="ru-RU" sz="1400" dirty="0" err="1">
                          <a:effectLst/>
                        </a:rPr>
                        <a:t>середнім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значенням</a:t>
                      </a:r>
                      <a:r>
                        <a:rPr lang="ru-RU" sz="1400" dirty="0">
                          <a:effectLst/>
                        </a:rPr>
                        <a:t> по ринку. </a:t>
                      </a:r>
                      <a:r>
                        <a:rPr lang="ru-RU" sz="1400" dirty="0" err="1">
                          <a:effectLst/>
                        </a:rPr>
                        <a:t>Альтернативний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з </a:t>
                      </a:r>
                      <a:r>
                        <a:rPr lang="ru-RU" sz="1400" dirty="0" err="1">
                          <a:effectLst/>
                        </a:rPr>
                        <a:t>використанням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діаграми</a:t>
                      </a:r>
                      <a:r>
                        <a:rPr lang="ru-RU" sz="1400" dirty="0">
                          <a:effectLst/>
                        </a:rPr>
                        <a:t> «</a:t>
                      </a:r>
                      <a:r>
                        <a:rPr lang="ru-RU" sz="1400" dirty="0" err="1">
                          <a:effectLst/>
                        </a:rPr>
                        <a:t>Дюпонт</a:t>
                      </a:r>
                      <a:r>
                        <a:rPr lang="ru-RU" sz="1400" dirty="0">
                          <a:effectLst/>
                        </a:rPr>
                        <a:t>».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extLst>
                  <a:ext uri="{0D108BD9-81ED-4DB2-BD59-A6C34878D82A}">
                    <a16:rowId xmlns:a16="http://schemas.microsoft.com/office/drawing/2014/main" val="3849729576"/>
                  </a:ext>
                </a:extLst>
              </a:tr>
              <a:tr h="424543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Заспокоєння</a:t>
                      </a:r>
                      <a:r>
                        <a:rPr lang="ru-RU" sz="1400" dirty="0">
                          <a:effectLst/>
                        </a:rPr>
                        <a:t> (фаза 6)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987058"/>
                  </a:ext>
                </a:extLst>
              </a:tr>
              <a:tr h="169817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>
                          <a:effectLst/>
                        </a:rPr>
                        <a:t>Фундаментальний аналіз втрачених можливостей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Поглиблений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ефективності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господарської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діяльності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порівняння</a:t>
                      </a:r>
                      <a:r>
                        <a:rPr lang="ru-RU" sz="1400" dirty="0">
                          <a:effectLst/>
                        </a:rPr>
                        <a:t> з конкурентами та </a:t>
                      </a:r>
                      <a:r>
                        <a:rPr lang="ru-RU" sz="1400" dirty="0" err="1">
                          <a:effectLst/>
                        </a:rPr>
                        <a:t>середнім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значенням</a:t>
                      </a:r>
                      <a:r>
                        <a:rPr lang="ru-RU" sz="1400" dirty="0">
                          <a:effectLst/>
                        </a:rPr>
                        <a:t> по ринку. </a:t>
                      </a:r>
                      <a:r>
                        <a:rPr lang="ru-RU" sz="1400" dirty="0" err="1">
                          <a:effectLst/>
                        </a:rPr>
                        <a:t>Використання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ймовірнісних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методів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оцінки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ризику</a:t>
                      </a:r>
                      <a:r>
                        <a:rPr lang="ru-RU" sz="1400" dirty="0">
                          <a:effectLst/>
                        </a:rPr>
                        <a:t> (метод </a:t>
                      </a:r>
                      <a:r>
                        <a:rPr lang="ru-RU" sz="1400" dirty="0" err="1">
                          <a:effectLst/>
                        </a:rPr>
                        <a:t>експертних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оцінок</a:t>
                      </a:r>
                      <a:r>
                        <a:rPr lang="ru-RU" sz="1400" dirty="0">
                          <a:effectLst/>
                        </a:rPr>
                        <a:t>, метод дерева </a:t>
                      </a:r>
                      <a:r>
                        <a:rPr lang="ru-RU" sz="1400" dirty="0" err="1">
                          <a:effectLst/>
                        </a:rPr>
                        <a:t>рішень</a:t>
                      </a:r>
                      <a:r>
                        <a:rPr lang="ru-RU" sz="1400" dirty="0">
                          <a:effectLst/>
                        </a:rPr>
                        <a:t>, метод </a:t>
                      </a:r>
                      <a:r>
                        <a:rPr lang="ru-RU" sz="1400" dirty="0" err="1">
                          <a:effectLst/>
                        </a:rPr>
                        <a:t>аналогій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чутливості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пов’язаний</a:t>
                      </a:r>
                      <a:r>
                        <a:rPr lang="ru-RU" sz="1400" dirty="0">
                          <a:effectLst/>
                        </a:rPr>
                        <a:t> з ним метод </a:t>
                      </a:r>
                      <a:r>
                        <a:rPr lang="ru-RU" sz="1400" dirty="0" err="1">
                          <a:effectLst/>
                        </a:rPr>
                        <a:t>критичних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значень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сценаріїв</a:t>
                      </a:r>
                      <a:r>
                        <a:rPr lang="ru-RU" sz="1400" dirty="0">
                          <a:effectLst/>
                        </a:rPr>
                        <a:t>, метод Монте-Карло).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ефективності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диверсифікації</a:t>
                      </a:r>
                      <a:r>
                        <a:rPr lang="ru-RU" sz="1400" dirty="0">
                          <a:effectLst/>
                        </a:rPr>
                        <a:t> портфеля </a:t>
                      </a:r>
                      <a:r>
                        <a:rPr lang="ru-RU" sz="1400" dirty="0" err="1">
                          <a:effectLst/>
                        </a:rPr>
                        <a:t>активів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Оцінка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впливу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несистематичних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ризиків</a:t>
                      </a:r>
                      <a:r>
                        <a:rPr lang="ru-RU" sz="1400" dirty="0">
                          <a:effectLst/>
                        </a:rPr>
                        <a:t>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extLst>
                  <a:ext uri="{0D108BD9-81ED-4DB2-BD59-A6C34878D82A}">
                    <a16:rowId xmlns:a16="http://schemas.microsoft.com/office/drawing/2014/main" val="34002558"/>
                  </a:ext>
                </a:extLst>
              </a:tr>
              <a:tr h="424543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Післякризова</a:t>
                      </a:r>
                      <a:r>
                        <a:rPr lang="ru-RU" sz="1400" dirty="0">
                          <a:effectLst/>
                        </a:rPr>
                        <a:t> (фаза 7)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957272"/>
                  </a:ext>
                </a:extLst>
              </a:tr>
              <a:tr h="2257289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>
                          <a:effectLst/>
                        </a:rPr>
                        <a:t>Комплексний аналіз розміру збитку та збереження потенціалу</a:t>
                      </a:r>
                      <a:endParaRPr lang="uk-UA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48995" algn="l"/>
                        </a:tabLst>
                      </a:pPr>
                      <a:r>
                        <a:rPr lang="ru-RU" sz="1400" dirty="0" err="1">
                          <a:effectLst/>
                        </a:rPr>
                        <a:t>Комплексний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економічний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ефективності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господарської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діяльності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техніко-організаційного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рівня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інших</a:t>
                      </a:r>
                      <a:r>
                        <a:rPr lang="ru-RU" sz="1400" dirty="0">
                          <a:effectLst/>
                        </a:rPr>
                        <a:t> умов </a:t>
                      </a:r>
                      <a:r>
                        <a:rPr lang="ru-RU" sz="1400" dirty="0" err="1">
                          <a:effectLst/>
                        </a:rPr>
                        <a:t>виробництва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використання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виробничих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ресурсів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взаємопов’язаності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витрат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обсягу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виробництва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прибутку</a:t>
                      </a:r>
                      <a:r>
                        <a:rPr lang="ru-RU" sz="1400" dirty="0">
                          <a:effectLst/>
                        </a:rPr>
                        <a:t> (C-V-P). </a:t>
                      </a:r>
                      <a:r>
                        <a:rPr lang="ru-RU" sz="1400" dirty="0" err="1">
                          <a:effectLst/>
                        </a:rPr>
                        <a:t>Поглиблений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ефективності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диверсифікації</a:t>
                      </a:r>
                      <a:r>
                        <a:rPr lang="ru-RU" sz="1400" dirty="0">
                          <a:effectLst/>
                        </a:rPr>
                        <a:t> портфеля </a:t>
                      </a:r>
                      <a:r>
                        <a:rPr lang="ru-RU" sz="1400" dirty="0" err="1">
                          <a:effectLst/>
                        </a:rPr>
                        <a:t>активів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Оцінка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впливу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несистематичних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ризиків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Альтернативний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аналіз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динаміки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кризи</a:t>
                      </a:r>
                      <a:r>
                        <a:rPr lang="ru-RU" sz="1400" dirty="0">
                          <a:effectLst/>
                        </a:rPr>
                        <a:t> у </a:t>
                      </a:r>
                      <a:r>
                        <a:rPr lang="ru-RU" sz="1400" dirty="0" err="1">
                          <a:effectLst/>
                        </a:rPr>
                        <a:t>галузі</a:t>
                      </a:r>
                      <a:r>
                        <a:rPr lang="ru-RU" sz="1400" dirty="0">
                          <a:effectLst/>
                        </a:rPr>
                        <a:t> з </a:t>
                      </a:r>
                      <a:r>
                        <a:rPr lang="ru-RU" sz="1400" dirty="0" err="1">
                          <a:effectLst/>
                        </a:rPr>
                        <a:t>використанням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  <a:sym typeface="Symbol" panose="05050102010706020507" pitchFamily="18" charset="2"/>
                        </a:rPr>
                        <a:t></a:t>
                      </a:r>
                      <a:r>
                        <a:rPr lang="ru-RU" sz="1400" dirty="0">
                          <a:effectLst/>
                        </a:rPr>
                        <a:t> -</a:t>
                      </a:r>
                      <a:r>
                        <a:rPr lang="ru-RU" sz="1400" dirty="0" err="1">
                          <a:effectLst/>
                        </a:rPr>
                        <a:t>аналізу</a:t>
                      </a:r>
                      <a:r>
                        <a:rPr lang="ru-RU" sz="1400" dirty="0">
                          <a:effectLst/>
                        </a:rPr>
                        <a:t> фондового ринку. </a:t>
                      </a:r>
                      <a:r>
                        <a:rPr lang="ru-RU" sz="1400" dirty="0" err="1">
                          <a:effectLst/>
                        </a:rPr>
                        <a:t>Використання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глобальних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показників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ймовірності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банкрутства</a:t>
                      </a:r>
                      <a:r>
                        <a:rPr lang="ru-RU" sz="1400" dirty="0">
                          <a:effectLst/>
                        </a:rPr>
                        <a:t> (метод </a:t>
                      </a:r>
                      <a:r>
                        <a:rPr lang="ru-RU" sz="1400" dirty="0" err="1">
                          <a:effectLst/>
                        </a:rPr>
                        <a:t>Бівера</a:t>
                      </a:r>
                      <a:r>
                        <a:rPr lang="ru-RU" sz="1400" dirty="0">
                          <a:effectLst/>
                        </a:rPr>
                        <a:t>, метод Альтмана, модель </a:t>
                      </a:r>
                      <a:r>
                        <a:rPr lang="ru-RU" sz="1400" dirty="0" err="1">
                          <a:effectLst/>
                        </a:rPr>
                        <a:t>Ароні</a:t>
                      </a:r>
                      <a:r>
                        <a:rPr lang="ru-RU" sz="1400" dirty="0">
                          <a:effectLst/>
                        </a:rPr>
                        <a:t>-Джонса-</a:t>
                      </a:r>
                      <a:r>
                        <a:rPr lang="ru-RU" sz="1400" dirty="0" err="1">
                          <a:effectLst/>
                        </a:rPr>
                        <a:t>Сворі</a:t>
                      </a:r>
                      <a:r>
                        <a:rPr lang="ru-RU" sz="1400" dirty="0">
                          <a:effectLst/>
                        </a:rPr>
                        <a:t>). </a:t>
                      </a:r>
                      <a:r>
                        <a:rPr lang="ru-RU" sz="1400" dirty="0" err="1">
                          <a:effectLst/>
                        </a:rPr>
                        <a:t>Оцінка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бізнесу</a:t>
                      </a:r>
                      <a:r>
                        <a:rPr lang="ru-RU" sz="1400" dirty="0">
                          <a:effectLst/>
                        </a:rPr>
                        <a:t> (</a:t>
                      </a:r>
                      <a:r>
                        <a:rPr lang="ru-RU" sz="1400" dirty="0" err="1">
                          <a:effectLst/>
                        </a:rPr>
                        <a:t>операційний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ліквідаційний</a:t>
                      </a:r>
                      <a:r>
                        <a:rPr lang="ru-RU" sz="1400" dirty="0">
                          <a:effectLst/>
                        </a:rPr>
                        <a:t> аспект).</a:t>
                      </a:r>
                      <a:endParaRPr lang="uk-UA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727" marR="15727" marT="0" marB="0"/>
                </a:tc>
                <a:extLst>
                  <a:ext uri="{0D108BD9-81ED-4DB2-BD59-A6C34878D82A}">
                    <a16:rowId xmlns:a16="http://schemas.microsoft.com/office/drawing/2014/main" val="4228405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488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8698" y="487890"/>
            <a:ext cx="8534400" cy="1053527"/>
          </a:xfrm>
        </p:spPr>
        <p:txBody>
          <a:bodyPr>
            <a:normAutofit fontScale="90000"/>
          </a:bodyPr>
          <a:lstStyle/>
          <a:p>
            <a:r>
              <a:rPr lang="uk-UA" spc="-35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 призначенням діагностики як висхідного етапу фінансового антикризового управління є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00446" y="1949081"/>
            <a:ext cx="11625943" cy="4373342"/>
          </a:xfrm>
        </p:spPr>
        <p:txBody>
          <a:bodyPr>
            <a:normAutofit/>
          </a:bodyPr>
          <a:lstStyle/>
          <a:p>
            <a:pPr marL="0" indent="360000">
              <a:buNone/>
            </a:pPr>
            <a:r>
              <a:rPr lang="uk-UA" dirty="0"/>
              <a:t>1) діагностування наявності кризи, оцінка її масштабів, стадії, гостроти прояву, в тому числі вірогідності та часу виникнення ситуації банкрутства; </a:t>
            </a:r>
          </a:p>
          <a:p>
            <a:pPr marL="0" indent="360000">
              <a:buNone/>
            </a:pPr>
            <a:r>
              <a:rPr lang="uk-UA" dirty="0"/>
              <a:t>2) прогнозування можливих тенденцій подальшого розвитку криз и за песимістичним (ліквідаційна процедура) та оптимістичним (санаційна процедура) сценарієм; </a:t>
            </a:r>
          </a:p>
          <a:p>
            <a:pPr marL="0" indent="360000">
              <a:buNone/>
            </a:pPr>
            <a:r>
              <a:rPr lang="uk-UA" dirty="0"/>
              <a:t>3) надання суб’єктові антикризового управління аналітичної інформації, необхідної для прийняття відповідних управлінських впливів рішень: </a:t>
            </a:r>
          </a:p>
          <a:p>
            <a:pPr marL="0" indent="360000">
              <a:buNone/>
            </a:pPr>
            <a:r>
              <a:rPr lang="uk-UA" i="1" dirty="0"/>
              <a:t>а) оцінки можливості, доцільності та передумов виведення підприємства з кризового стану; </a:t>
            </a:r>
          </a:p>
          <a:p>
            <a:pPr marL="0" indent="360000">
              <a:buNone/>
            </a:pPr>
            <a:r>
              <a:rPr lang="uk-UA" i="1" dirty="0"/>
              <a:t>б) захисту інтересів власників підприємства та пом’якшення негативних наслідків розпродажу майна підприємства.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5901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76024712"/>
              </p:ext>
            </p:extLst>
          </p:nvPr>
        </p:nvGraphicFramePr>
        <p:xfrm>
          <a:off x="666207" y="209006"/>
          <a:ext cx="10894422" cy="6322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6346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666661"/>
              </p:ext>
            </p:extLst>
          </p:nvPr>
        </p:nvGraphicFramePr>
        <p:xfrm>
          <a:off x="705394" y="1201783"/>
          <a:ext cx="10572206" cy="4589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5106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866712"/>
            <a:ext cx="10364451" cy="1197220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  <a:tabLst>
                <a:tab pos="848995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Модель процесу діагностики кризи розвитку підприємства</a:t>
            </a:r>
            <a:r>
              <a:rPr lang="uk-UA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13147135"/>
              </p:ext>
            </p:extLst>
          </p:nvPr>
        </p:nvGraphicFramePr>
        <p:xfrm>
          <a:off x="666830" y="1645920"/>
          <a:ext cx="10554788" cy="5042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0952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3855" y="278882"/>
            <a:ext cx="10364451" cy="1596177"/>
          </a:xfrm>
        </p:spPr>
        <p:txBody>
          <a:bodyPr>
            <a:normAutofit fontScale="90000"/>
          </a:bodyPr>
          <a:lstStyle/>
          <a:p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Проведення діагностики кризового стану підприємства складається з наступних етапів:</a:t>
            </a:r>
            <a:b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36017319"/>
              </p:ext>
            </p:extLst>
          </p:nvPr>
        </p:nvGraphicFramePr>
        <p:xfrm>
          <a:off x="783772" y="1280160"/>
          <a:ext cx="11134534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100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84157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528354"/>
            <a:ext cx="10364452" cy="4262845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uk-UA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Сутність та завдання діагностики кризи розвитку підприємства </a:t>
            </a:r>
            <a:endParaRPr lang="uk-UA" sz="1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Особливості аналізу фінансово-господарської діяльності в залежності від фази прояву кризи </a:t>
            </a:r>
            <a:endParaRPr lang="uk-UA" sz="1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Модель процесу діагностики кризи розвитку підприємства </a:t>
            </a:r>
            <a:endParaRPr lang="uk-UA" sz="1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2401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  <a:tabLst>
                <a:tab pos="848995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Сутність та завдання діагностики кризи розвитку підприємства </a:t>
            </a:r>
            <a:r>
              <a:rPr lang="uk-UA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uk-UA" b="1" i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Діагностика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це діяльність з оцінки стану підприємства з метою </a:t>
            </a:r>
            <a:r>
              <a:rPr lang="uk-UA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 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 його розвитку та ймовірності настання </a:t>
            </a:r>
            <a:r>
              <a:rPr lang="uk-UA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кризи</a:t>
            </a:r>
          </a:p>
          <a:p>
            <a:endParaRPr lang="uk-UA" spc="-35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uk-UA" b="1" i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 діагностики полягають у 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визначенні заходів, спрямованих на налагодження роботи всіх складових елементів системи і способів їх реалізації. Не можна здійснювати управління на будь-якому господарському та управлінському рівні, не маючи чіткого уявлення про його стан.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6999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9974" y="1110343"/>
            <a:ext cx="10364451" cy="818397"/>
          </a:xfrm>
        </p:spPr>
        <p:txBody>
          <a:bodyPr/>
          <a:lstStyle/>
          <a:p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Вимоги до діагностування</a:t>
            </a:r>
            <a:endParaRPr lang="uk-UA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44279992"/>
              </p:ext>
            </p:extLst>
          </p:nvPr>
        </p:nvGraphicFramePr>
        <p:xfrm>
          <a:off x="431074" y="818397"/>
          <a:ext cx="11482252" cy="5817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567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213569"/>
            <a:ext cx="10364451" cy="1040465"/>
          </a:xfrm>
        </p:spPr>
        <p:txBody>
          <a:bodyPr/>
          <a:lstStyle/>
          <a:p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типи діагнозу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21095975"/>
              </p:ext>
            </p:extLst>
          </p:nvPr>
        </p:nvGraphicFramePr>
        <p:xfrm>
          <a:off x="326572" y="927463"/>
          <a:ext cx="11482252" cy="5734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581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75323586"/>
              </p:ext>
            </p:extLst>
          </p:nvPr>
        </p:nvGraphicFramePr>
        <p:xfrm>
          <a:off x="744583" y="248195"/>
          <a:ext cx="10672353" cy="6413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102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54433" y="878786"/>
            <a:ext cx="7384869" cy="1184157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Класифікація методичного забезпечення діагностики</a:t>
            </a:r>
            <a:endParaRPr lang="uk-UA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06605902"/>
              </p:ext>
            </p:extLst>
          </p:nvPr>
        </p:nvGraphicFramePr>
        <p:xfrm>
          <a:off x="-274320" y="995363"/>
          <a:ext cx="5799909" cy="3419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5431994"/>
              </p:ext>
            </p:extLst>
          </p:nvPr>
        </p:nvGraphicFramePr>
        <p:xfrm>
          <a:off x="5342709" y="1946366"/>
          <a:ext cx="6635931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247098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4275465"/>
              </p:ext>
            </p:extLst>
          </p:nvPr>
        </p:nvGraphicFramePr>
        <p:xfrm>
          <a:off x="0" y="-158394"/>
          <a:ext cx="6857999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6428396"/>
              </p:ext>
            </p:extLst>
          </p:nvPr>
        </p:nvGraphicFramePr>
        <p:xfrm>
          <a:off x="5786846" y="2127606"/>
          <a:ext cx="6405154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20567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6832147"/>
              </p:ext>
            </p:extLst>
          </p:nvPr>
        </p:nvGraphicFramePr>
        <p:xfrm>
          <a:off x="0" y="-158394"/>
          <a:ext cx="6857999" cy="4129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25979786"/>
              </p:ext>
            </p:extLst>
          </p:nvPr>
        </p:nvGraphicFramePr>
        <p:xfrm>
          <a:off x="5110067" y="2272590"/>
          <a:ext cx="7916091" cy="4282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0157881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97</TotalTime>
  <Words>1207</Words>
  <Application>Microsoft Office PowerPoint</Application>
  <PresentationFormat>Широкий екран</PresentationFormat>
  <Paragraphs>94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Arial</vt:lpstr>
      <vt:lpstr>Calibri</vt:lpstr>
      <vt:lpstr>Symbol</vt:lpstr>
      <vt:lpstr>Times New Roman</vt:lpstr>
      <vt:lpstr>Tw Cen MT</vt:lpstr>
      <vt:lpstr>Капля</vt:lpstr>
      <vt:lpstr>Концептуальні положення діагностики кризи розвитку підприємства</vt:lpstr>
      <vt:lpstr>План</vt:lpstr>
      <vt:lpstr>1. Сутність та завдання діагностики кризи розвитку підприємства  </vt:lpstr>
      <vt:lpstr>Вимоги до діагностування</vt:lpstr>
      <vt:lpstr>типи діагнозу</vt:lpstr>
      <vt:lpstr>Презентація PowerPoint</vt:lpstr>
      <vt:lpstr>Класифікація методичного забезпечення діагностики</vt:lpstr>
      <vt:lpstr>Презентація PowerPoint</vt:lpstr>
      <vt:lpstr>Презентація PowerPoint</vt:lpstr>
      <vt:lpstr>2. Особливості аналізу фінансово-господарської діяльності в залежності від фази прояву кризи </vt:lpstr>
      <vt:lpstr>Презентація PowerPoint</vt:lpstr>
      <vt:lpstr>Основним призначенням діагностики як висхідного етапу фінансового антикризового управління є</vt:lpstr>
      <vt:lpstr>Презентація PowerPoint</vt:lpstr>
      <vt:lpstr>Презентація PowerPoint</vt:lpstr>
      <vt:lpstr>3. Модель процесу діагностики кризи розвитку підприємства </vt:lpstr>
      <vt:lpstr>Проведення діагностики кризового стану підприємства складається з наступних етапів: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Концептуальні положення діагностики кризи розвитку підприємства</dc:title>
  <dc:creator>Соня</dc:creator>
  <cp:lastModifiedBy>User</cp:lastModifiedBy>
  <cp:revision>11</cp:revision>
  <cp:lastPrinted>2023-02-28T19:06:12Z</cp:lastPrinted>
  <dcterms:created xsi:type="dcterms:W3CDTF">2022-02-19T16:39:23Z</dcterms:created>
  <dcterms:modified xsi:type="dcterms:W3CDTF">2023-02-28T19:13:03Z</dcterms:modified>
</cp:coreProperties>
</file>