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Nunito" pitchFamily="2" charset="-52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47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2c0b7302c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2c0b7302c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2c0b7302c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2c0b7302c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2c1221b85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2c1221b859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2c1221b85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2c1221b859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2c1221b85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2c1221b859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2c2c38a02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2c2c38a02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2bfc20938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2bfc20938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2bdeb208e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2bdeb208e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2bdeb208e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2bdeb208e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2bfc2093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2bfc2093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2bfc209384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2bfc209384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2bfc20938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2bfc20938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2bfc209384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2bfc209384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2c0c04a2d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2c0c04a2d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2c0b7302c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2c0b7302c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970308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/>
              <a:t>Дисципліна: “Програмування”</a:t>
            </a:r>
            <a:endParaRPr dirty="0"/>
          </a:p>
        </p:txBody>
      </p:sp>
      <p:sp>
        <p:nvSpPr>
          <p:cNvPr id="6" name="Google Shape;129;p13">
            <a:extLst>
              <a:ext uri="{FF2B5EF4-FFF2-40B4-BE49-F238E27FC236}">
                <a16:creationId xmlns:a16="http://schemas.microsoft.com/office/drawing/2014/main" id="{6EB0AE2D-459C-499E-8688-5BC566D93BFA}"/>
              </a:ext>
            </a:extLst>
          </p:cNvPr>
          <p:cNvSpPr txBox="1">
            <a:spLocks noGrp="1"/>
          </p:cNvSpPr>
          <p:nvPr/>
        </p:nvSpPr>
        <p:spPr>
          <a:xfrm>
            <a:off x="1891350" y="2791713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uk-UA" sz="2140" dirty="0" err="1">
                <a:solidFill>
                  <a:srgbClr val="AF7B51"/>
                </a:solidFill>
              </a:rPr>
              <a:t>Загальноуніверситетська</a:t>
            </a:r>
            <a:endParaRPr sz="2140" dirty="0">
              <a:solidFill>
                <a:srgbClr val="AF7B5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24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5925" y="229338"/>
            <a:ext cx="6372154" cy="468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3"/>
          <p:cNvSpPr txBox="1">
            <a:spLocks noGrp="1"/>
          </p:cNvSpPr>
          <p:nvPr>
            <p:ph type="ctrTitle"/>
          </p:nvPr>
        </p:nvSpPr>
        <p:spPr>
          <a:xfrm>
            <a:off x="1699050" y="279850"/>
            <a:ext cx="5745900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/>
              <a:t>Покажчики і багатовимірні масиви</a:t>
            </a:r>
            <a:endParaRPr sz="2600">
              <a:solidFill>
                <a:srgbClr val="CC0000"/>
              </a:solidFill>
            </a:endParaRPr>
          </a:p>
        </p:txBody>
      </p:sp>
      <p:pic>
        <p:nvPicPr>
          <p:cNvPr id="194" name="Google Shape;19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1088" y="734650"/>
            <a:ext cx="6021832" cy="4104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8263" y="229338"/>
            <a:ext cx="6467472" cy="468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2413" y="229338"/>
            <a:ext cx="6499181" cy="468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5925" y="229338"/>
            <a:ext cx="6532148" cy="468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0350" y="192988"/>
            <a:ext cx="5283301" cy="4757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8"/>
          <p:cNvSpPr/>
          <p:nvPr/>
        </p:nvSpPr>
        <p:spPr>
          <a:xfrm>
            <a:off x="8497800" y="354250"/>
            <a:ext cx="250200" cy="250200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rgbClr val="233A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5" name="Google Shape;22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9850" y="1287338"/>
            <a:ext cx="6764300" cy="256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ctrTitle"/>
          </p:nvPr>
        </p:nvSpPr>
        <p:spPr>
          <a:xfrm>
            <a:off x="2840850" y="249800"/>
            <a:ext cx="3462300" cy="5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solidFill>
                  <a:srgbClr val="AF7B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3.3 Покажчики і масиви</a:t>
            </a: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>
                <a:solidFill>
                  <a:srgbClr val="AF7B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600">
              <a:solidFill>
                <a:srgbClr val="AF7B51"/>
              </a:solidFill>
            </a:endParaRPr>
          </a:p>
        </p:txBody>
      </p:sp>
      <p:sp>
        <p:nvSpPr>
          <p:cNvPr id="135" name="Google Shape;135;p14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4"/>
          <p:cNvSpPr txBox="1"/>
          <p:nvPr/>
        </p:nvSpPr>
        <p:spPr>
          <a:xfrm>
            <a:off x="533250" y="1455750"/>
            <a:ext cx="8077500" cy="22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 dirty="0"/>
              <a:t>       Звичайно, покажчики не вживаються для простих даних. Частіше вони зв'язуються зі складними типами, зокрема, з масивами.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 dirty="0"/>
              <a:t>       У мовах високого рівня, наприклад Pascal, операції з елементами масивів реалізуються індексною арифметикою. У машинно-орієнтованих мовах ці операції реалізуються непрямою адресацією, яка є швидшою. Ця можливість існує й у мові С і полягає у використанні покажчиків. Тому покажчики й масиви тісно пов'язані.</a:t>
            </a:r>
            <a:endParaRPr sz="1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5"/>
          <p:cNvSpPr txBox="1">
            <a:spLocks noGrp="1"/>
          </p:cNvSpPr>
          <p:nvPr>
            <p:ph type="ctrTitle"/>
          </p:nvPr>
        </p:nvSpPr>
        <p:spPr>
          <a:xfrm>
            <a:off x="142100" y="189775"/>
            <a:ext cx="88962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500"/>
              <a:t>Приклад: </a:t>
            </a:r>
            <a:r>
              <a:rPr lang="uk" sz="2500">
                <a:solidFill>
                  <a:srgbClr val="000000"/>
                </a:solidFill>
              </a:rPr>
              <a:t>надрукувати рядок "Тест !" у прямому порядку</a:t>
            </a:r>
            <a:endParaRPr sz="2500">
              <a:solidFill>
                <a:srgbClr val="000000"/>
              </a:solidFill>
            </a:endParaRPr>
          </a:p>
        </p:txBody>
      </p:sp>
      <p:pic>
        <p:nvPicPr>
          <p:cNvPr id="143" name="Google Shape;14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2638" y="676700"/>
            <a:ext cx="6775122" cy="420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ctrTitle"/>
          </p:nvPr>
        </p:nvSpPr>
        <p:spPr>
          <a:xfrm>
            <a:off x="132100" y="229825"/>
            <a:ext cx="8796000" cy="4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300"/>
              <a:t>Приклад: </a:t>
            </a:r>
            <a:r>
              <a:rPr lang="uk" sz="2300">
                <a:solidFill>
                  <a:srgbClr val="000000"/>
                </a:solidFill>
              </a:rPr>
              <a:t>надрукувати рядок "Тест !" у зворотньому порядку</a:t>
            </a:r>
            <a:endParaRPr sz="2300">
              <a:solidFill>
                <a:srgbClr val="000000"/>
              </a:solidFill>
            </a:endParaRPr>
          </a:p>
        </p:txBody>
      </p:sp>
      <p:pic>
        <p:nvPicPr>
          <p:cNvPr id="150" name="Google Shape;15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4475" y="630025"/>
            <a:ext cx="5991250" cy="4208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>
            <a:spLocks noGrp="1"/>
          </p:cNvSpPr>
          <p:nvPr>
            <p:ph type="ctrTitle"/>
          </p:nvPr>
        </p:nvSpPr>
        <p:spPr>
          <a:xfrm>
            <a:off x="952650" y="229800"/>
            <a:ext cx="74952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>
                <a:solidFill>
                  <a:srgbClr val="000000"/>
                </a:solidFill>
              </a:rPr>
              <a:t>Ім'я масиву містить базову адресу цієї ділянки.</a:t>
            </a:r>
            <a:endParaRPr sz="2600">
              <a:solidFill>
                <a:srgbClr val="000000"/>
              </a:solidFill>
            </a:endParaRPr>
          </a:p>
        </p:txBody>
      </p:sp>
      <p:sp>
        <p:nvSpPr>
          <p:cNvPr id="156" name="Google Shape;156;p17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9238" y="674400"/>
            <a:ext cx="6502032" cy="41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2850" y="274338"/>
            <a:ext cx="6958301" cy="459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7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7900" y="229338"/>
            <a:ext cx="7228210" cy="468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8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9975" y="207163"/>
            <a:ext cx="6384051" cy="472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9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375" y="229338"/>
            <a:ext cx="6429253" cy="468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130</Words>
  <Application>Microsoft Office PowerPoint</Application>
  <PresentationFormat>Екран (16:9)</PresentationFormat>
  <Paragraphs>30</Paragraphs>
  <Slides>16</Slides>
  <Notes>16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1" baseType="lpstr">
      <vt:lpstr>Calibri</vt:lpstr>
      <vt:lpstr>Nunito</vt:lpstr>
      <vt:lpstr>Arial</vt:lpstr>
      <vt:lpstr>Times New Roman</vt:lpstr>
      <vt:lpstr>Shift</vt:lpstr>
      <vt:lpstr>Дисципліна: “Програмування”</vt:lpstr>
      <vt:lpstr>   3.3 Покажчики і масиви    </vt:lpstr>
      <vt:lpstr>Приклад: надрукувати рядок "Тест !" у прямому порядку</vt:lpstr>
      <vt:lpstr>Приклад: надрукувати рядок "Тест !" у зворотньому порядку</vt:lpstr>
      <vt:lpstr>Ім'я масиву містить базову адресу цієї ділянки.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Покажчики і багатовимірні масиви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Дисципліна: “Програмування”</dc:title>
  <dc:creator>Natan</dc:creator>
  <cp:lastModifiedBy>Natan</cp:lastModifiedBy>
  <cp:revision>2</cp:revision>
  <dcterms:modified xsi:type="dcterms:W3CDTF">2023-08-21T03:23:44Z</dcterms:modified>
</cp:coreProperties>
</file>