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f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6376E-2495-4A07-BC5B-795E839D999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41688-2170-4A43-8579-303067AB6C92}">
      <dgm:prSet/>
      <dgm:spPr/>
      <dgm:t>
        <a:bodyPr/>
        <a:lstStyle/>
        <a:p>
          <a:pPr algn="ctr" rtl="0"/>
          <a:r>
            <a:rPr lang="uk-UA" dirty="0" smtClean="0"/>
            <a:t>хімічні</a:t>
          </a:r>
          <a:endParaRPr lang="ru-RU" dirty="0"/>
        </a:p>
      </dgm:t>
    </dgm:pt>
    <dgm:pt modelId="{CCA541DF-3F18-442C-909E-5981FE197F7A}" type="parTrans" cxnId="{A6F4DA47-819D-4BDD-ADC1-443B234A2963}">
      <dgm:prSet/>
      <dgm:spPr/>
      <dgm:t>
        <a:bodyPr/>
        <a:lstStyle/>
        <a:p>
          <a:endParaRPr lang="ru-RU"/>
        </a:p>
      </dgm:t>
    </dgm:pt>
    <dgm:pt modelId="{A9A4BD4E-C405-4BCA-A571-152B2F648F6B}" type="sibTrans" cxnId="{A6F4DA47-819D-4BDD-ADC1-443B234A2963}">
      <dgm:prSet/>
      <dgm:spPr/>
      <dgm:t>
        <a:bodyPr/>
        <a:lstStyle/>
        <a:p>
          <a:endParaRPr lang="ru-RU"/>
        </a:p>
      </dgm:t>
    </dgm:pt>
    <dgm:pt modelId="{4A1271A1-D87C-47A6-B5B6-565288374493}">
      <dgm:prSet/>
      <dgm:spPr/>
      <dgm:t>
        <a:bodyPr/>
        <a:lstStyle/>
        <a:p>
          <a:pPr algn="r" rtl="0"/>
          <a:r>
            <a:rPr lang="uk-UA" dirty="0" smtClean="0"/>
            <a:t>механічні</a:t>
          </a:r>
          <a:endParaRPr lang="ru-RU" dirty="0"/>
        </a:p>
      </dgm:t>
    </dgm:pt>
    <dgm:pt modelId="{4BB35B53-4A09-4D9A-BDBD-32DBD7A2D21D}" type="parTrans" cxnId="{E563BEBD-A34F-4A0A-96DE-F17908A23A03}">
      <dgm:prSet/>
      <dgm:spPr/>
      <dgm:t>
        <a:bodyPr/>
        <a:lstStyle/>
        <a:p>
          <a:endParaRPr lang="ru-RU"/>
        </a:p>
      </dgm:t>
    </dgm:pt>
    <dgm:pt modelId="{60FCFA91-FC65-4AE6-B709-67E863507787}" type="sibTrans" cxnId="{E563BEBD-A34F-4A0A-96DE-F17908A23A03}">
      <dgm:prSet/>
      <dgm:spPr/>
      <dgm:t>
        <a:bodyPr/>
        <a:lstStyle/>
        <a:p>
          <a:endParaRPr lang="ru-RU"/>
        </a:p>
      </dgm:t>
    </dgm:pt>
    <dgm:pt modelId="{CCF683E6-C2ED-4CD5-8D33-B2A021476A89}" type="pres">
      <dgm:prSet presAssocID="{0656376E-2495-4A07-BC5B-795E839D999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BDE6C1-8677-4576-88B0-7542F31448B4}" type="pres">
      <dgm:prSet presAssocID="{6B041688-2170-4A43-8579-303067AB6C92}" presName="compNode" presStyleCnt="0"/>
      <dgm:spPr/>
    </dgm:pt>
    <dgm:pt modelId="{ADBB7579-6948-45ED-9A70-3AB5E09CF05A}" type="pres">
      <dgm:prSet presAssocID="{6B041688-2170-4A43-8579-303067AB6C92}" presName="childRect" presStyleLbl="bgAcc1" presStyleIdx="0" presStyleCnt="2" custScaleX="111456" custScaleY="115804" custLinFactNeighborX="929" custLinFactNeighborY="7469">
        <dgm:presLayoutVars>
          <dgm:bulletEnabled val="1"/>
        </dgm:presLayoutVars>
      </dgm:prSet>
      <dgm:spPr/>
    </dgm:pt>
    <dgm:pt modelId="{7F2B0901-DD3F-4539-8EBE-99891936F8D9}" type="pres">
      <dgm:prSet presAssocID="{6B041688-2170-4A43-8579-303067AB6C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35134-6040-461D-AE3F-C3DEEE225B29}" type="pres">
      <dgm:prSet presAssocID="{6B041688-2170-4A43-8579-303067AB6C92}" presName="parentRect" presStyleLbl="alignNode1" presStyleIdx="0" presStyleCnt="2" custLinFactNeighborX="-689" custLinFactNeighborY="21682"/>
      <dgm:spPr/>
      <dgm:t>
        <a:bodyPr/>
        <a:lstStyle/>
        <a:p>
          <a:endParaRPr lang="ru-RU"/>
        </a:p>
      </dgm:t>
    </dgm:pt>
    <dgm:pt modelId="{674AF00E-AC60-41AF-9496-B2514038B2CB}" type="pres">
      <dgm:prSet presAssocID="{6B041688-2170-4A43-8579-303067AB6C92}" presName="adorn" presStyleLbl="fgAccFollowNode1" presStyleIdx="0" presStyleCnt="2" custScaleX="233871" custScaleY="213685" custLinFactX="-22392" custLinFactY="-65087" custLinFactNeighborX="-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187681-FF9E-4D24-A4CE-BA1A6A479595}" type="pres">
      <dgm:prSet presAssocID="{A9A4BD4E-C405-4BCA-A571-152B2F648F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33F8F9-5055-485A-9CAF-B0C36567B024}" type="pres">
      <dgm:prSet presAssocID="{4A1271A1-D87C-47A6-B5B6-565288374493}" presName="compNode" presStyleCnt="0"/>
      <dgm:spPr/>
    </dgm:pt>
    <dgm:pt modelId="{7E9ACFEA-D86C-43FB-B591-69308FF1FDCD}" type="pres">
      <dgm:prSet presAssocID="{4A1271A1-D87C-47A6-B5B6-565288374493}" presName="childRect" presStyleLbl="bgAcc1" presStyleIdx="1" presStyleCnt="2" custScaleX="113695" custScaleY="118976" custLinFactNeighborX="-1585" custLinFactNeighborY="5610">
        <dgm:presLayoutVars>
          <dgm:bulletEnabled val="1"/>
        </dgm:presLayoutVars>
      </dgm:prSet>
      <dgm:spPr/>
    </dgm:pt>
    <dgm:pt modelId="{72A7DE6E-B892-4325-8487-5C168EB305A3}" type="pres">
      <dgm:prSet presAssocID="{4A1271A1-D87C-47A6-B5B6-5652883744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213D-0336-46D7-96D2-E9F2888DDAB9}" type="pres">
      <dgm:prSet presAssocID="{4A1271A1-D87C-47A6-B5B6-565288374493}" presName="parentRect" presStyleLbl="alignNode1" presStyleIdx="1" presStyleCnt="2" custLinFactNeighborX="-2337" custLinFactNeighborY="21987"/>
      <dgm:spPr/>
      <dgm:t>
        <a:bodyPr/>
        <a:lstStyle/>
        <a:p>
          <a:endParaRPr lang="ru-RU"/>
        </a:p>
      </dgm:t>
    </dgm:pt>
    <dgm:pt modelId="{0AF66AB8-23B3-4A06-9376-428903620F08}" type="pres">
      <dgm:prSet presAssocID="{4A1271A1-D87C-47A6-B5B6-565288374493}" presName="adorn" presStyleLbl="fgAccFollowNode1" presStyleIdx="1" presStyleCnt="2" custScaleX="209252" custScaleY="195349" custLinFactX="-21470" custLinFactY="-55865" custLinFactNeighborX="-10000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250FE48-7EFC-43EF-B256-91E6D5C0EDAA}" type="presOf" srcId="{6B041688-2170-4A43-8579-303067AB6C92}" destId="{7F2B0901-DD3F-4539-8EBE-99891936F8D9}" srcOrd="0" destOrd="0" presId="urn:microsoft.com/office/officeart/2005/8/layout/bList2"/>
    <dgm:cxn modelId="{6156F28F-041E-4251-A406-A5451D2252DB}" type="presOf" srcId="{A9A4BD4E-C405-4BCA-A571-152B2F648F6B}" destId="{0D187681-FF9E-4D24-A4CE-BA1A6A479595}" srcOrd="0" destOrd="0" presId="urn:microsoft.com/office/officeart/2005/8/layout/bList2"/>
    <dgm:cxn modelId="{E563BEBD-A34F-4A0A-96DE-F17908A23A03}" srcId="{0656376E-2495-4A07-BC5B-795E839D999B}" destId="{4A1271A1-D87C-47A6-B5B6-565288374493}" srcOrd="1" destOrd="0" parTransId="{4BB35B53-4A09-4D9A-BDBD-32DBD7A2D21D}" sibTransId="{60FCFA91-FC65-4AE6-B709-67E863507787}"/>
    <dgm:cxn modelId="{85BD1DF5-9AD2-44EC-B1BE-185C34CC535D}" type="presOf" srcId="{4A1271A1-D87C-47A6-B5B6-565288374493}" destId="{72A7DE6E-B892-4325-8487-5C168EB305A3}" srcOrd="0" destOrd="0" presId="urn:microsoft.com/office/officeart/2005/8/layout/bList2"/>
    <dgm:cxn modelId="{A29F8981-ADA7-4B1B-8A1C-3417F9995670}" type="presOf" srcId="{0656376E-2495-4A07-BC5B-795E839D999B}" destId="{CCF683E6-C2ED-4CD5-8D33-B2A021476A89}" srcOrd="0" destOrd="0" presId="urn:microsoft.com/office/officeart/2005/8/layout/bList2"/>
    <dgm:cxn modelId="{A6F4DA47-819D-4BDD-ADC1-443B234A2963}" srcId="{0656376E-2495-4A07-BC5B-795E839D999B}" destId="{6B041688-2170-4A43-8579-303067AB6C92}" srcOrd="0" destOrd="0" parTransId="{CCA541DF-3F18-442C-909E-5981FE197F7A}" sibTransId="{A9A4BD4E-C405-4BCA-A571-152B2F648F6B}"/>
    <dgm:cxn modelId="{6F40277C-7C0F-4ABE-9EB0-121030A8FF80}" type="presOf" srcId="{6B041688-2170-4A43-8579-303067AB6C92}" destId="{6F735134-6040-461D-AE3F-C3DEEE225B29}" srcOrd="1" destOrd="0" presId="urn:microsoft.com/office/officeart/2005/8/layout/bList2"/>
    <dgm:cxn modelId="{1930A9A8-EA82-40EB-880E-271A724DCC5A}" type="presOf" srcId="{4A1271A1-D87C-47A6-B5B6-565288374493}" destId="{4AA3213D-0336-46D7-96D2-E9F2888DDAB9}" srcOrd="1" destOrd="0" presId="urn:microsoft.com/office/officeart/2005/8/layout/bList2"/>
    <dgm:cxn modelId="{BB05D19D-6E61-46A0-B812-250A494D33D3}" type="presParOf" srcId="{CCF683E6-C2ED-4CD5-8D33-B2A021476A89}" destId="{68BDE6C1-8677-4576-88B0-7542F31448B4}" srcOrd="0" destOrd="0" presId="urn:microsoft.com/office/officeart/2005/8/layout/bList2"/>
    <dgm:cxn modelId="{9B0EF45B-42DC-45E9-8065-D14A7C6C1C04}" type="presParOf" srcId="{68BDE6C1-8677-4576-88B0-7542F31448B4}" destId="{ADBB7579-6948-45ED-9A70-3AB5E09CF05A}" srcOrd="0" destOrd="0" presId="urn:microsoft.com/office/officeart/2005/8/layout/bList2"/>
    <dgm:cxn modelId="{F2A5B2E9-08A4-4637-A0B0-EE2CE6DD5B2C}" type="presParOf" srcId="{68BDE6C1-8677-4576-88B0-7542F31448B4}" destId="{7F2B0901-DD3F-4539-8EBE-99891936F8D9}" srcOrd="1" destOrd="0" presId="urn:microsoft.com/office/officeart/2005/8/layout/bList2"/>
    <dgm:cxn modelId="{66F10788-5C49-40B5-AC2B-52177495A309}" type="presParOf" srcId="{68BDE6C1-8677-4576-88B0-7542F31448B4}" destId="{6F735134-6040-461D-AE3F-C3DEEE225B29}" srcOrd="2" destOrd="0" presId="urn:microsoft.com/office/officeart/2005/8/layout/bList2"/>
    <dgm:cxn modelId="{5A0016F0-0286-4ADD-80A4-437C02FCC19F}" type="presParOf" srcId="{68BDE6C1-8677-4576-88B0-7542F31448B4}" destId="{674AF00E-AC60-41AF-9496-B2514038B2CB}" srcOrd="3" destOrd="0" presId="urn:microsoft.com/office/officeart/2005/8/layout/bList2"/>
    <dgm:cxn modelId="{B4A96B96-0638-4928-A809-543DFF48AB00}" type="presParOf" srcId="{CCF683E6-C2ED-4CD5-8D33-B2A021476A89}" destId="{0D187681-FF9E-4D24-A4CE-BA1A6A479595}" srcOrd="1" destOrd="0" presId="urn:microsoft.com/office/officeart/2005/8/layout/bList2"/>
    <dgm:cxn modelId="{2362B45D-FB75-498E-980F-C952D49634BC}" type="presParOf" srcId="{CCF683E6-C2ED-4CD5-8D33-B2A021476A89}" destId="{AB33F8F9-5055-485A-9CAF-B0C36567B024}" srcOrd="2" destOrd="0" presId="urn:microsoft.com/office/officeart/2005/8/layout/bList2"/>
    <dgm:cxn modelId="{A6FA5AE5-7CD9-4120-B84C-E0335DD041B9}" type="presParOf" srcId="{AB33F8F9-5055-485A-9CAF-B0C36567B024}" destId="{7E9ACFEA-D86C-43FB-B591-69308FF1FDCD}" srcOrd="0" destOrd="0" presId="urn:microsoft.com/office/officeart/2005/8/layout/bList2"/>
    <dgm:cxn modelId="{6D2EF6FD-0459-47B9-94E9-23AC2D8D248F}" type="presParOf" srcId="{AB33F8F9-5055-485A-9CAF-B0C36567B024}" destId="{72A7DE6E-B892-4325-8487-5C168EB305A3}" srcOrd="1" destOrd="0" presId="urn:microsoft.com/office/officeart/2005/8/layout/bList2"/>
    <dgm:cxn modelId="{79ED2B7F-C4B5-4E98-B5E9-4B41210048B6}" type="presParOf" srcId="{AB33F8F9-5055-485A-9CAF-B0C36567B024}" destId="{4AA3213D-0336-46D7-96D2-E9F2888DDAB9}" srcOrd="2" destOrd="0" presId="urn:microsoft.com/office/officeart/2005/8/layout/bList2"/>
    <dgm:cxn modelId="{6A23E1E8-A011-4ED9-BD11-6BE4E7A0B960}" type="presParOf" srcId="{AB33F8F9-5055-485A-9CAF-B0C36567B024}" destId="{0AF66AB8-23B3-4A06-9376-428903620F0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A5BB3-B80E-4773-A865-BC94FA4BC51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7AA5D-BBF9-4948-81CE-24F4823E5230}">
      <dgm:prSet phldrT="[Текст]"/>
      <dgm:spPr/>
      <dgm:t>
        <a:bodyPr/>
        <a:lstStyle/>
        <a:p>
          <a:r>
            <a:rPr lang="uk-UA" b="1" dirty="0" smtClean="0"/>
            <a:t>За допомогою приладів (типу </a:t>
          </a:r>
          <a:r>
            <a:rPr lang="uk-UA" b="1" dirty="0" err="1" smtClean="0"/>
            <a:t>Соксклет</a:t>
          </a:r>
          <a:r>
            <a:rPr lang="uk-UA" b="1" dirty="0" smtClean="0"/>
            <a:t>)</a:t>
          </a:r>
          <a:endParaRPr lang="ru-RU" b="1" dirty="0"/>
        </a:p>
      </dgm:t>
    </dgm:pt>
    <dgm:pt modelId="{EEDA7D79-696A-4D6F-9F96-4B79ECF93C99}" type="parTrans" cxnId="{1E102AC4-95B3-4D06-9F64-FDD58BCDACFE}">
      <dgm:prSet/>
      <dgm:spPr/>
      <dgm:t>
        <a:bodyPr/>
        <a:lstStyle/>
        <a:p>
          <a:endParaRPr lang="ru-RU"/>
        </a:p>
      </dgm:t>
    </dgm:pt>
    <dgm:pt modelId="{288D1C95-C326-4CAB-8E69-7BEBB8D7E6CA}" type="sibTrans" cxnId="{1E102AC4-95B3-4D06-9F64-FDD58BCDACFE}">
      <dgm:prSet/>
      <dgm:spPr/>
      <dgm:t>
        <a:bodyPr/>
        <a:lstStyle/>
        <a:p>
          <a:endParaRPr lang="ru-RU"/>
        </a:p>
      </dgm:t>
    </dgm:pt>
    <dgm:pt modelId="{1C454281-7858-4071-AD92-604B9C7B91D3}">
      <dgm:prSet phldrT="[Текст]"/>
      <dgm:spPr/>
      <dgm:t>
        <a:bodyPr/>
        <a:lstStyle/>
        <a:p>
          <a:r>
            <a:rPr lang="uk-UA" b="1" dirty="0" smtClean="0"/>
            <a:t>За допомогою хімічних розчинників</a:t>
          </a:r>
          <a:endParaRPr lang="ru-RU" b="1" dirty="0"/>
        </a:p>
      </dgm:t>
    </dgm:pt>
    <dgm:pt modelId="{CC89512C-E5B6-4282-9E52-1D58874F6CC6}" type="parTrans" cxnId="{4D6704B5-EC70-4C65-AAF9-B2ECD533F1C7}">
      <dgm:prSet/>
      <dgm:spPr/>
      <dgm:t>
        <a:bodyPr/>
        <a:lstStyle/>
        <a:p>
          <a:endParaRPr lang="ru-RU"/>
        </a:p>
      </dgm:t>
    </dgm:pt>
    <dgm:pt modelId="{2BF82B26-57D8-4445-838D-9174D584E3F8}" type="sibTrans" cxnId="{4D6704B5-EC70-4C65-AAF9-B2ECD533F1C7}">
      <dgm:prSet/>
      <dgm:spPr/>
      <dgm:t>
        <a:bodyPr/>
        <a:lstStyle/>
        <a:p>
          <a:endParaRPr lang="ru-RU"/>
        </a:p>
      </dgm:t>
    </dgm:pt>
    <dgm:pt modelId="{776E6861-6974-433E-9F9A-E398F87D7D04}" type="pres">
      <dgm:prSet presAssocID="{03AA5BB3-B80E-4773-A865-BC94FA4BC5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6475D-5BB3-4BF9-9E4B-4904DA45CBFF}" type="pres">
      <dgm:prSet presAssocID="{EC47AA5D-BBF9-4948-81CE-24F4823E5230}" presName="composite" presStyleCnt="0"/>
      <dgm:spPr/>
    </dgm:pt>
    <dgm:pt modelId="{84954639-F302-494F-B73B-628CF8CBE2A5}" type="pres">
      <dgm:prSet presAssocID="{EC47AA5D-BBF9-4948-81CE-24F4823E5230}" presName="rect1" presStyleLbl="trAlignAcc1" presStyleIdx="0" presStyleCnt="2" custScaleX="113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FFA5E-C8CB-41DB-97AB-A6C655A7B18D}" type="pres">
      <dgm:prSet presAssocID="{EC47AA5D-BBF9-4948-81CE-24F4823E5230}" presName="rect2" presStyleLbl="fgImgPlace1" presStyleIdx="0" presStyleCnt="2" custScaleX="261633" custScaleY="170908" custLinFactNeighborX="-98947" custLinFactNeighborY="-4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66C2E73-EA18-49FC-832A-2A4EED0269CD}" type="pres">
      <dgm:prSet presAssocID="{288D1C95-C326-4CAB-8E69-7BEBB8D7E6CA}" presName="sibTrans" presStyleCnt="0"/>
      <dgm:spPr/>
    </dgm:pt>
    <dgm:pt modelId="{E9D749FA-2AD7-463C-8C4F-C78516D3024F}" type="pres">
      <dgm:prSet presAssocID="{1C454281-7858-4071-AD92-604B9C7B91D3}" presName="composite" presStyleCnt="0"/>
      <dgm:spPr/>
    </dgm:pt>
    <dgm:pt modelId="{450C6F42-22CA-40C3-8F77-80DC608AEEA9}" type="pres">
      <dgm:prSet presAssocID="{1C454281-7858-4071-AD92-604B9C7B91D3}" presName="rect1" presStyleLbl="trAlignAcc1" presStyleIdx="1" presStyleCnt="2" custLinFactNeighborX="31548" custLinFactNeighborY="-1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776C3-9FCA-4159-9261-85524B7B7249}" type="pres">
      <dgm:prSet presAssocID="{1C454281-7858-4071-AD92-604B9C7B91D3}" presName="rect2" presStyleLbl="fgImgPlace1" presStyleIdx="1" presStyleCnt="2" custScaleX="154954" custScaleY="134865" custLinFactNeighborX="53424" custLinFactNeighborY="26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</dgm:ptLst>
  <dgm:cxnLst>
    <dgm:cxn modelId="{1E102AC4-95B3-4D06-9F64-FDD58BCDACFE}" srcId="{03AA5BB3-B80E-4773-A865-BC94FA4BC510}" destId="{EC47AA5D-BBF9-4948-81CE-24F4823E5230}" srcOrd="0" destOrd="0" parTransId="{EEDA7D79-696A-4D6F-9F96-4B79ECF93C99}" sibTransId="{288D1C95-C326-4CAB-8E69-7BEBB8D7E6CA}"/>
    <dgm:cxn modelId="{DA27D75F-4681-4E2F-8FB8-C0B93E4E5B38}" type="presOf" srcId="{1C454281-7858-4071-AD92-604B9C7B91D3}" destId="{450C6F42-22CA-40C3-8F77-80DC608AEEA9}" srcOrd="0" destOrd="0" presId="urn:microsoft.com/office/officeart/2008/layout/PictureStrips"/>
    <dgm:cxn modelId="{4D6704B5-EC70-4C65-AAF9-B2ECD533F1C7}" srcId="{03AA5BB3-B80E-4773-A865-BC94FA4BC510}" destId="{1C454281-7858-4071-AD92-604B9C7B91D3}" srcOrd="1" destOrd="0" parTransId="{CC89512C-E5B6-4282-9E52-1D58874F6CC6}" sibTransId="{2BF82B26-57D8-4445-838D-9174D584E3F8}"/>
    <dgm:cxn modelId="{0D98018C-54A7-47B3-AA74-AE348869CE0C}" type="presOf" srcId="{EC47AA5D-BBF9-4948-81CE-24F4823E5230}" destId="{84954639-F302-494F-B73B-628CF8CBE2A5}" srcOrd="0" destOrd="0" presId="urn:microsoft.com/office/officeart/2008/layout/PictureStrips"/>
    <dgm:cxn modelId="{E311BC57-4A69-447B-965F-2D1B53C60D79}" type="presOf" srcId="{03AA5BB3-B80E-4773-A865-BC94FA4BC510}" destId="{776E6861-6974-433E-9F9A-E398F87D7D04}" srcOrd="0" destOrd="0" presId="urn:microsoft.com/office/officeart/2008/layout/PictureStrips"/>
    <dgm:cxn modelId="{232CDE46-589F-4BC2-9C06-987C07A9F535}" type="presParOf" srcId="{776E6861-6974-433E-9F9A-E398F87D7D04}" destId="{1AF6475D-5BB3-4BF9-9E4B-4904DA45CBFF}" srcOrd="0" destOrd="0" presId="urn:microsoft.com/office/officeart/2008/layout/PictureStrips"/>
    <dgm:cxn modelId="{6F198BD3-4CA8-4E58-A221-2105B5908951}" type="presParOf" srcId="{1AF6475D-5BB3-4BF9-9E4B-4904DA45CBFF}" destId="{84954639-F302-494F-B73B-628CF8CBE2A5}" srcOrd="0" destOrd="0" presId="urn:microsoft.com/office/officeart/2008/layout/PictureStrips"/>
    <dgm:cxn modelId="{7CC377BB-FF94-42B1-9399-3EE4665951BB}" type="presParOf" srcId="{1AF6475D-5BB3-4BF9-9E4B-4904DA45CBFF}" destId="{CABFFA5E-C8CB-41DB-97AB-A6C655A7B18D}" srcOrd="1" destOrd="0" presId="urn:microsoft.com/office/officeart/2008/layout/PictureStrips"/>
    <dgm:cxn modelId="{D4B236A4-31D7-427D-B917-E68A9C02A046}" type="presParOf" srcId="{776E6861-6974-433E-9F9A-E398F87D7D04}" destId="{E66C2E73-EA18-49FC-832A-2A4EED0269CD}" srcOrd="1" destOrd="0" presId="urn:microsoft.com/office/officeart/2008/layout/PictureStrips"/>
    <dgm:cxn modelId="{E725534F-35A1-431B-B511-2582CA2AAD60}" type="presParOf" srcId="{776E6861-6974-433E-9F9A-E398F87D7D04}" destId="{E9D749FA-2AD7-463C-8C4F-C78516D3024F}" srcOrd="2" destOrd="0" presId="urn:microsoft.com/office/officeart/2008/layout/PictureStrips"/>
    <dgm:cxn modelId="{FA8F73DA-B6E9-4026-8103-96770A038AC0}" type="presParOf" srcId="{E9D749FA-2AD7-463C-8C4F-C78516D3024F}" destId="{450C6F42-22CA-40C3-8F77-80DC608AEEA9}" srcOrd="0" destOrd="0" presId="urn:microsoft.com/office/officeart/2008/layout/PictureStrips"/>
    <dgm:cxn modelId="{F778DD53-FE16-4FD8-9C4C-5E48DE117DE8}" type="presParOf" srcId="{E9D749FA-2AD7-463C-8C4F-C78516D3024F}" destId="{FFD776C3-9FCA-4159-9261-85524B7B724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CAE6B-5F69-4A77-8651-E5E3CE60561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2F9D3-E432-448C-A712-C1CCC498F66C}">
      <dgm:prSet/>
      <dgm:spPr/>
      <dgm:t>
        <a:bodyPr/>
        <a:lstStyle/>
        <a:p>
          <a:pPr rtl="0"/>
          <a:r>
            <a:rPr lang="uk-UA" b="1" dirty="0" smtClean="0"/>
            <a:t>ДІЕТИЛОВИЙ ЕФІР (ДЛЯ СОКСКЛЕТА)</a:t>
          </a:r>
          <a:endParaRPr lang="ru-RU" dirty="0"/>
        </a:p>
      </dgm:t>
    </dgm:pt>
    <dgm:pt modelId="{86C82621-2B3A-4DF3-A62B-DC30781230AB}" type="parTrans" cxnId="{D4B4576E-98C9-4144-9FF3-1ABD36F883C9}">
      <dgm:prSet/>
      <dgm:spPr/>
      <dgm:t>
        <a:bodyPr/>
        <a:lstStyle/>
        <a:p>
          <a:endParaRPr lang="ru-RU" dirty="0"/>
        </a:p>
      </dgm:t>
    </dgm:pt>
    <dgm:pt modelId="{88D844D5-A38F-40C0-96A5-0E691AF93B8D}" type="sibTrans" cxnId="{D4B4576E-98C9-4144-9FF3-1ABD36F883C9}">
      <dgm:prSet/>
      <dgm:spPr/>
      <dgm:t>
        <a:bodyPr/>
        <a:lstStyle/>
        <a:p>
          <a:endParaRPr lang="ru-RU" dirty="0"/>
        </a:p>
      </dgm:t>
    </dgm:pt>
    <dgm:pt modelId="{B53BD885-25B4-4943-AF72-09F025A4818C}">
      <dgm:prSet/>
      <dgm:spPr/>
      <dgm:t>
        <a:bodyPr/>
        <a:lstStyle/>
        <a:p>
          <a:pPr rtl="0"/>
          <a:r>
            <a:rPr lang="uk-UA" b="1" dirty="0" smtClean="0"/>
            <a:t>ГЕКСАН</a:t>
          </a:r>
          <a:endParaRPr lang="ru-RU" dirty="0"/>
        </a:p>
      </dgm:t>
    </dgm:pt>
    <dgm:pt modelId="{FF7F6DE2-890C-4AF8-B9C4-B2B523B89FE6}" type="parTrans" cxnId="{AD63C212-4D4B-420D-A0A3-9ABA29D3E0B8}">
      <dgm:prSet/>
      <dgm:spPr/>
      <dgm:t>
        <a:bodyPr/>
        <a:lstStyle/>
        <a:p>
          <a:endParaRPr lang="ru-RU" dirty="0"/>
        </a:p>
      </dgm:t>
    </dgm:pt>
    <dgm:pt modelId="{052E997A-E6DC-4C02-BCBB-7149E1D8535B}" type="sibTrans" cxnId="{AD63C212-4D4B-420D-A0A3-9ABA29D3E0B8}">
      <dgm:prSet/>
      <dgm:spPr/>
      <dgm:t>
        <a:bodyPr/>
        <a:lstStyle/>
        <a:p>
          <a:endParaRPr lang="ru-RU" dirty="0"/>
        </a:p>
      </dgm:t>
    </dgm:pt>
    <dgm:pt modelId="{24DCBB02-9551-4C6A-B512-54DDE7293B29}">
      <dgm:prSet/>
      <dgm:spPr/>
      <dgm:t>
        <a:bodyPr/>
        <a:lstStyle/>
        <a:p>
          <a:pPr rtl="0"/>
          <a:r>
            <a:rPr lang="uk-UA" b="1" dirty="0" smtClean="0"/>
            <a:t>ХЛОРОФОРМ</a:t>
          </a:r>
          <a:endParaRPr lang="ru-RU" dirty="0"/>
        </a:p>
      </dgm:t>
    </dgm:pt>
    <dgm:pt modelId="{A3C1AF1F-D4EE-4AA3-B984-F141C3C3F7F7}" type="parTrans" cxnId="{FA2227A1-35C8-4895-8FBF-3112EE85A5C0}">
      <dgm:prSet/>
      <dgm:spPr/>
      <dgm:t>
        <a:bodyPr/>
        <a:lstStyle/>
        <a:p>
          <a:endParaRPr lang="ru-RU" dirty="0"/>
        </a:p>
      </dgm:t>
    </dgm:pt>
    <dgm:pt modelId="{DD617F47-F14D-4FCD-A75F-D93CA90791EB}" type="sibTrans" cxnId="{FA2227A1-35C8-4895-8FBF-3112EE85A5C0}">
      <dgm:prSet/>
      <dgm:spPr/>
      <dgm:t>
        <a:bodyPr/>
        <a:lstStyle/>
        <a:p>
          <a:endParaRPr lang="ru-RU" dirty="0"/>
        </a:p>
      </dgm:t>
    </dgm:pt>
    <dgm:pt modelId="{5D003851-561F-47E5-BBE3-28E3B9EB71A7}">
      <dgm:prSet/>
      <dgm:spPr/>
      <dgm:t>
        <a:bodyPr/>
        <a:lstStyle/>
        <a:p>
          <a:pPr rtl="0"/>
          <a:r>
            <a:rPr lang="uk-UA" b="1" dirty="0" smtClean="0"/>
            <a:t>МЕТАНОЛ</a:t>
          </a:r>
          <a:endParaRPr lang="ru-RU" dirty="0"/>
        </a:p>
      </dgm:t>
    </dgm:pt>
    <dgm:pt modelId="{B6C8021C-323C-4352-9967-151CA0C281DC}" type="parTrans" cxnId="{8DC2F82F-7378-4986-891A-B2F953A43B82}">
      <dgm:prSet/>
      <dgm:spPr/>
      <dgm:t>
        <a:bodyPr/>
        <a:lstStyle/>
        <a:p>
          <a:endParaRPr lang="ru-RU" dirty="0"/>
        </a:p>
      </dgm:t>
    </dgm:pt>
    <dgm:pt modelId="{2D1E56FE-2A70-4B2D-9A51-027CB88F4E44}" type="sibTrans" cxnId="{8DC2F82F-7378-4986-891A-B2F953A43B82}">
      <dgm:prSet/>
      <dgm:spPr/>
      <dgm:t>
        <a:bodyPr/>
        <a:lstStyle/>
        <a:p>
          <a:endParaRPr lang="ru-RU" dirty="0"/>
        </a:p>
      </dgm:t>
    </dgm:pt>
    <dgm:pt modelId="{D0CCF98C-6904-4428-B895-F75C4A720981}" type="pres">
      <dgm:prSet presAssocID="{901CAE6B-5F69-4A77-8651-E5E3CE6056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E9DA20-B899-4733-9C5C-E23A6ACB11F2}" type="pres">
      <dgm:prSet presAssocID="{FE92F9D3-E432-448C-A712-C1CCC498F66C}" presName="root" presStyleCnt="0"/>
      <dgm:spPr/>
    </dgm:pt>
    <dgm:pt modelId="{7042EF3C-A969-47FE-B828-7F04F24F1238}" type="pres">
      <dgm:prSet presAssocID="{FE92F9D3-E432-448C-A712-C1CCC498F66C}" presName="rootComposite" presStyleCnt="0"/>
      <dgm:spPr/>
    </dgm:pt>
    <dgm:pt modelId="{444C0EAA-2C0B-4988-B854-D3E96AB967D7}" type="pres">
      <dgm:prSet presAssocID="{FE92F9D3-E432-448C-A712-C1CCC498F66C}" presName="rootText" presStyleLbl="node1" presStyleIdx="0" presStyleCnt="4"/>
      <dgm:spPr/>
      <dgm:t>
        <a:bodyPr/>
        <a:lstStyle/>
        <a:p>
          <a:endParaRPr lang="ru-RU"/>
        </a:p>
      </dgm:t>
    </dgm:pt>
    <dgm:pt modelId="{BD3163BC-9AAB-4128-9FB4-D0352AFF6003}" type="pres">
      <dgm:prSet presAssocID="{FE92F9D3-E432-448C-A712-C1CCC498F66C}" presName="rootConnector" presStyleLbl="node1" presStyleIdx="0" presStyleCnt="4"/>
      <dgm:spPr/>
      <dgm:t>
        <a:bodyPr/>
        <a:lstStyle/>
        <a:p>
          <a:endParaRPr lang="ru-RU"/>
        </a:p>
      </dgm:t>
    </dgm:pt>
    <dgm:pt modelId="{5FD09E85-E56B-4721-BC9B-F58B48A50BFD}" type="pres">
      <dgm:prSet presAssocID="{FE92F9D3-E432-448C-A712-C1CCC498F66C}" presName="childShape" presStyleCnt="0"/>
      <dgm:spPr/>
    </dgm:pt>
    <dgm:pt modelId="{1CDB4C74-C4FF-4D4B-8A38-7BF25B57B5B1}" type="pres">
      <dgm:prSet presAssocID="{B53BD885-25B4-4943-AF72-09F025A4818C}" presName="root" presStyleCnt="0"/>
      <dgm:spPr/>
    </dgm:pt>
    <dgm:pt modelId="{58EB299B-27CC-4786-B42B-B6B303EF4C75}" type="pres">
      <dgm:prSet presAssocID="{B53BD885-25B4-4943-AF72-09F025A4818C}" presName="rootComposite" presStyleCnt="0"/>
      <dgm:spPr/>
    </dgm:pt>
    <dgm:pt modelId="{0BEA8A1B-D0A3-49D7-A23F-AA6E2146A5E8}" type="pres">
      <dgm:prSet presAssocID="{B53BD885-25B4-4943-AF72-09F025A4818C}" presName="rootText" presStyleLbl="node1" presStyleIdx="1" presStyleCnt="4"/>
      <dgm:spPr/>
      <dgm:t>
        <a:bodyPr/>
        <a:lstStyle/>
        <a:p>
          <a:endParaRPr lang="ru-RU"/>
        </a:p>
      </dgm:t>
    </dgm:pt>
    <dgm:pt modelId="{3816CBE6-9AEC-457C-B561-1AA8E174015C}" type="pres">
      <dgm:prSet presAssocID="{B53BD885-25B4-4943-AF72-09F025A4818C}" presName="rootConnector" presStyleLbl="node1" presStyleIdx="1" presStyleCnt="4"/>
      <dgm:spPr/>
      <dgm:t>
        <a:bodyPr/>
        <a:lstStyle/>
        <a:p>
          <a:endParaRPr lang="ru-RU"/>
        </a:p>
      </dgm:t>
    </dgm:pt>
    <dgm:pt modelId="{237F09EE-EC13-4A49-8831-0286253C499F}" type="pres">
      <dgm:prSet presAssocID="{B53BD885-25B4-4943-AF72-09F025A4818C}" presName="childShape" presStyleCnt="0"/>
      <dgm:spPr/>
    </dgm:pt>
    <dgm:pt modelId="{51465EBD-6B7F-4EA2-8ADD-433B91E98902}" type="pres">
      <dgm:prSet presAssocID="{24DCBB02-9551-4C6A-B512-54DDE7293B29}" presName="root" presStyleCnt="0"/>
      <dgm:spPr/>
    </dgm:pt>
    <dgm:pt modelId="{9CB4017A-8EB7-4F35-8E5B-F67AB564EC39}" type="pres">
      <dgm:prSet presAssocID="{24DCBB02-9551-4C6A-B512-54DDE7293B29}" presName="rootComposite" presStyleCnt="0"/>
      <dgm:spPr/>
    </dgm:pt>
    <dgm:pt modelId="{0A731EC3-9231-47DE-8A5B-F2A389C8A727}" type="pres">
      <dgm:prSet presAssocID="{24DCBB02-9551-4C6A-B512-54DDE7293B29}" presName="rootText" presStyleLbl="node1" presStyleIdx="2" presStyleCnt="4"/>
      <dgm:spPr/>
      <dgm:t>
        <a:bodyPr/>
        <a:lstStyle/>
        <a:p>
          <a:endParaRPr lang="ru-RU"/>
        </a:p>
      </dgm:t>
    </dgm:pt>
    <dgm:pt modelId="{65B39394-09F1-4519-A1D1-9F5CDAC39ED3}" type="pres">
      <dgm:prSet presAssocID="{24DCBB02-9551-4C6A-B512-54DDE7293B29}" presName="rootConnector" presStyleLbl="node1" presStyleIdx="2" presStyleCnt="4"/>
      <dgm:spPr/>
      <dgm:t>
        <a:bodyPr/>
        <a:lstStyle/>
        <a:p>
          <a:endParaRPr lang="ru-RU"/>
        </a:p>
      </dgm:t>
    </dgm:pt>
    <dgm:pt modelId="{64DF7F5B-63F9-4730-BDBB-56327D0F3F34}" type="pres">
      <dgm:prSet presAssocID="{24DCBB02-9551-4C6A-B512-54DDE7293B29}" presName="childShape" presStyleCnt="0"/>
      <dgm:spPr/>
    </dgm:pt>
    <dgm:pt modelId="{7FF603A6-39D1-4C87-91CA-ABE0702D3C37}" type="pres">
      <dgm:prSet presAssocID="{5D003851-561F-47E5-BBE3-28E3B9EB71A7}" presName="root" presStyleCnt="0"/>
      <dgm:spPr/>
    </dgm:pt>
    <dgm:pt modelId="{A05D9CB5-1705-4AE5-835D-FA689204DCBB}" type="pres">
      <dgm:prSet presAssocID="{5D003851-561F-47E5-BBE3-28E3B9EB71A7}" presName="rootComposite" presStyleCnt="0"/>
      <dgm:spPr/>
    </dgm:pt>
    <dgm:pt modelId="{9E89F6E7-4329-43F9-BBEF-091EBB53777E}" type="pres">
      <dgm:prSet presAssocID="{5D003851-561F-47E5-BBE3-28E3B9EB71A7}" presName="rootText" presStyleLbl="node1" presStyleIdx="3" presStyleCnt="4"/>
      <dgm:spPr/>
      <dgm:t>
        <a:bodyPr/>
        <a:lstStyle/>
        <a:p>
          <a:endParaRPr lang="ru-RU"/>
        </a:p>
      </dgm:t>
    </dgm:pt>
    <dgm:pt modelId="{80A91B2D-79BF-4624-9C3A-9CA9009B5AB8}" type="pres">
      <dgm:prSet presAssocID="{5D003851-561F-47E5-BBE3-28E3B9EB71A7}" presName="rootConnector" presStyleLbl="node1" presStyleIdx="3" presStyleCnt="4"/>
      <dgm:spPr/>
      <dgm:t>
        <a:bodyPr/>
        <a:lstStyle/>
        <a:p>
          <a:endParaRPr lang="ru-RU"/>
        </a:p>
      </dgm:t>
    </dgm:pt>
    <dgm:pt modelId="{D95B3F26-367E-425A-AC92-9C092D8E0572}" type="pres">
      <dgm:prSet presAssocID="{5D003851-561F-47E5-BBE3-28E3B9EB71A7}" presName="childShape" presStyleCnt="0"/>
      <dgm:spPr/>
    </dgm:pt>
  </dgm:ptLst>
  <dgm:cxnLst>
    <dgm:cxn modelId="{C42C39B6-351C-4919-A0C8-53317D5FF643}" type="presOf" srcId="{FE92F9D3-E432-448C-A712-C1CCC498F66C}" destId="{BD3163BC-9AAB-4128-9FB4-D0352AFF6003}" srcOrd="1" destOrd="0" presId="urn:microsoft.com/office/officeart/2005/8/layout/hierarchy3"/>
    <dgm:cxn modelId="{7D64284B-F1D0-482E-9F48-840FD615C4A6}" type="presOf" srcId="{5D003851-561F-47E5-BBE3-28E3B9EB71A7}" destId="{9E89F6E7-4329-43F9-BBEF-091EBB53777E}" srcOrd="0" destOrd="0" presId="urn:microsoft.com/office/officeart/2005/8/layout/hierarchy3"/>
    <dgm:cxn modelId="{AD63C212-4D4B-420D-A0A3-9ABA29D3E0B8}" srcId="{901CAE6B-5F69-4A77-8651-E5E3CE60561A}" destId="{B53BD885-25B4-4943-AF72-09F025A4818C}" srcOrd="1" destOrd="0" parTransId="{FF7F6DE2-890C-4AF8-B9C4-B2B523B89FE6}" sibTransId="{052E997A-E6DC-4C02-BCBB-7149E1D8535B}"/>
    <dgm:cxn modelId="{DD3942D7-E44E-4746-831E-7D3FCB1D79E5}" type="presOf" srcId="{B53BD885-25B4-4943-AF72-09F025A4818C}" destId="{3816CBE6-9AEC-457C-B561-1AA8E174015C}" srcOrd="1" destOrd="0" presId="urn:microsoft.com/office/officeart/2005/8/layout/hierarchy3"/>
    <dgm:cxn modelId="{78DBDAA4-3424-4ABB-9638-C765C2D9EBB2}" type="presOf" srcId="{5D003851-561F-47E5-BBE3-28E3B9EB71A7}" destId="{80A91B2D-79BF-4624-9C3A-9CA9009B5AB8}" srcOrd="1" destOrd="0" presId="urn:microsoft.com/office/officeart/2005/8/layout/hierarchy3"/>
    <dgm:cxn modelId="{7BA95291-7644-4AAA-B507-F6A63606EA8F}" type="presOf" srcId="{B53BD885-25B4-4943-AF72-09F025A4818C}" destId="{0BEA8A1B-D0A3-49D7-A23F-AA6E2146A5E8}" srcOrd="0" destOrd="0" presId="urn:microsoft.com/office/officeart/2005/8/layout/hierarchy3"/>
    <dgm:cxn modelId="{E2DA592E-0549-41C9-B614-4F0FD3AE5380}" type="presOf" srcId="{24DCBB02-9551-4C6A-B512-54DDE7293B29}" destId="{65B39394-09F1-4519-A1D1-9F5CDAC39ED3}" srcOrd="1" destOrd="0" presId="urn:microsoft.com/office/officeart/2005/8/layout/hierarchy3"/>
    <dgm:cxn modelId="{D4B4576E-98C9-4144-9FF3-1ABD36F883C9}" srcId="{901CAE6B-5F69-4A77-8651-E5E3CE60561A}" destId="{FE92F9D3-E432-448C-A712-C1CCC498F66C}" srcOrd="0" destOrd="0" parTransId="{86C82621-2B3A-4DF3-A62B-DC30781230AB}" sibTransId="{88D844D5-A38F-40C0-96A5-0E691AF93B8D}"/>
    <dgm:cxn modelId="{4440B526-9650-42F3-BB7B-CAE918D176CE}" type="presOf" srcId="{FE92F9D3-E432-448C-A712-C1CCC498F66C}" destId="{444C0EAA-2C0B-4988-B854-D3E96AB967D7}" srcOrd="0" destOrd="0" presId="urn:microsoft.com/office/officeart/2005/8/layout/hierarchy3"/>
    <dgm:cxn modelId="{272B9B5B-57BE-42BC-BF5B-7AC1241140F6}" type="presOf" srcId="{901CAE6B-5F69-4A77-8651-E5E3CE60561A}" destId="{D0CCF98C-6904-4428-B895-F75C4A720981}" srcOrd="0" destOrd="0" presId="urn:microsoft.com/office/officeart/2005/8/layout/hierarchy3"/>
    <dgm:cxn modelId="{FA2227A1-35C8-4895-8FBF-3112EE85A5C0}" srcId="{901CAE6B-5F69-4A77-8651-E5E3CE60561A}" destId="{24DCBB02-9551-4C6A-B512-54DDE7293B29}" srcOrd="2" destOrd="0" parTransId="{A3C1AF1F-D4EE-4AA3-B984-F141C3C3F7F7}" sibTransId="{DD617F47-F14D-4FCD-A75F-D93CA90791EB}"/>
    <dgm:cxn modelId="{8DC2F82F-7378-4986-891A-B2F953A43B82}" srcId="{901CAE6B-5F69-4A77-8651-E5E3CE60561A}" destId="{5D003851-561F-47E5-BBE3-28E3B9EB71A7}" srcOrd="3" destOrd="0" parTransId="{B6C8021C-323C-4352-9967-151CA0C281DC}" sibTransId="{2D1E56FE-2A70-4B2D-9A51-027CB88F4E44}"/>
    <dgm:cxn modelId="{3EEC4DD7-9CDE-41F6-9D33-B474E5FC97B7}" type="presOf" srcId="{24DCBB02-9551-4C6A-B512-54DDE7293B29}" destId="{0A731EC3-9231-47DE-8A5B-F2A389C8A727}" srcOrd="0" destOrd="0" presId="urn:microsoft.com/office/officeart/2005/8/layout/hierarchy3"/>
    <dgm:cxn modelId="{EB44B40F-5C11-4FBB-BD56-E017540BE66C}" type="presParOf" srcId="{D0CCF98C-6904-4428-B895-F75C4A720981}" destId="{48E9DA20-B899-4733-9C5C-E23A6ACB11F2}" srcOrd="0" destOrd="0" presId="urn:microsoft.com/office/officeart/2005/8/layout/hierarchy3"/>
    <dgm:cxn modelId="{62D247A3-F8A1-4EA3-A4F0-B0652F6AD270}" type="presParOf" srcId="{48E9DA20-B899-4733-9C5C-E23A6ACB11F2}" destId="{7042EF3C-A969-47FE-B828-7F04F24F1238}" srcOrd="0" destOrd="0" presId="urn:microsoft.com/office/officeart/2005/8/layout/hierarchy3"/>
    <dgm:cxn modelId="{0E996251-5655-42FB-B112-E8402A207152}" type="presParOf" srcId="{7042EF3C-A969-47FE-B828-7F04F24F1238}" destId="{444C0EAA-2C0B-4988-B854-D3E96AB967D7}" srcOrd="0" destOrd="0" presId="urn:microsoft.com/office/officeart/2005/8/layout/hierarchy3"/>
    <dgm:cxn modelId="{30F03344-2873-453E-BADA-40289A120EF8}" type="presParOf" srcId="{7042EF3C-A969-47FE-B828-7F04F24F1238}" destId="{BD3163BC-9AAB-4128-9FB4-D0352AFF6003}" srcOrd="1" destOrd="0" presId="urn:microsoft.com/office/officeart/2005/8/layout/hierarchy3"/>
    <dgm:cxn modelId="{C4C5B533-053B-4BFC-969A-4F86D92CD2B1}" type="presParOf" srcId="{48E9DA20-B899-4733-9C5C-E23A6ACB11F2}" destId="{5FD09E85-E56B-4721-BC9B-F58B48A50BFD}" srcOrd="1" destOrd="0" presId="urn:microsoft.com/office/officeart/2005/8/layout/hierarchy3"/>
    <dgm:cxn modelId="{C9C418A3-A858-4807-80E4-F2EE36969953}" type="presParOf" srcId="{D0CCF98C-6904-4428-B895-F75C4A720981}" destId="{1CDB4C74-C4FF-4D4B-8A38-7BF25B57B5B1}" srcOrd="1" destOrd="0" presId="urn:microsoft.com/office/officeart/2005/8/layout/hierarchy3"/>
    <dgm:cxn modelId="{835048F1-A5A0-4243-B07B-D2DC9F0F1800}" type="presParOf" srcId="{1CDB4C74-C4FF-4D4B-8A38-7BF25B57B5B1}" destId="{58EB299B-27CC-4786-B42B-B6B303EF4C75}" srcOrd="0" destOrd="0" presId="urn:microsoft.com/office/officeart/2005/8/layout/hierarchy3"/>
    <dgm:cxn modelId="{6702BAB8-FEC8-411E-9668-52191B719342}" type="presParOf" srcId="{58EB299B-27CC-4786-B42B-B6B303EF4C75}" destId="{0BEA8A1B-D0A3-49D7-A23F-AA6E2146A5E8}" srcOrd="0" destOrd="0" presId="urn:microsoft.com/office/officeart/2005/8/layout/hierarchy3"/>
    <dgm:cxn modelId="{977851C3-8F71-4AB4-A143-08C26B7552C8}" type="presParOf" srcId="{58EB299B-27CC-4786-B42B-B6B303EF4C75}" destId="{3816CBE6-9AEC-457C-B561-1AA8E174015C}" srcOrd="1" destOrd="0" presId="urn:microsoft.com/office/officeart/2005/8/layout/hierarchy3"/>
    <dgm:cxn modelId="{ED225FA5-EF92-430C-B684-B9AC067FF2BF}" type="presParOf" srcId="{1CDB4C74-C4FF-4D4B-8A38-7BF25B57B5B1}" destId="{237F09EE-EC13-4A49-8831-0286253C499F}" srcOrd="1" destOrd="0" presId="urn:microsoft.com/office/officeart/2005/8/layout/hierarchy3"/>
    <dgm:cxn modelId="{4E527F0F-0277-4F18-A8B4-68724994CBA9}" type="presParOf" srcId="{D0CCF98C-6904-4428-B895-F75C4A720981}" destId="{51465EBD-6B7F-4EA2-8ADD-433B91E98902}" srcOrd="2" destOrd="0" presId="urn:microsoft.com/office/officeart/2005/8/layout/hierarchy3"/>
    <dgm:cxn modelId="{81767831-8FCF-4C0A-BCDD-4F4073761F24}" type="presParOf" srcId="{51465EBD-6B7F-4EA2-8ADD-433B91E98902}" destId="{9CB4017A-8EB7-4F35-8E5B-F67AB564EC39}" srcOrd="0" destOrd="0" presId="urn:microsoft.com/office/officeart/2005/8/layout/hierarchy3"/>
    <dgm:cxn modelId="{7925F10C-7748-4DC1-AFDA-AE8718D3D4D5}" type="presParOf" srcId="{9CB4017A-8EB7-4F35-8E5B-F67AB564EC39}" destId="{0A731EC3-9231-47DE-8A5B-F2A389C8A727}" srcOrd="0" destOrd="0" presId="urn:microsoft.com/office/officeart/2005/8/layout/hierarchy3"/>
    <dgm:cxn modelId="{999AA5A8-06F2-4DD8-ADC7-58B67ED6831F}" type="presParOf" srcId="{9CB4017A-8EB7-4F35-8E5B-F67AB564EC39}" destId="{65B39394-09F1-4519-A1D1-9F5CDAC39ED3}" srcOrd="1" destOrd="0" presId="urn:microsoft.com/office/officeart/2005/8/layout/hierarchy3"/>
    <dgm:cxn modelId="{B5D89D8B-E836-4210-8B8A-8E34851ACDBE}" type="presParOf" srcId="{51465EBD-6B7F-4EA2-8ADD-433B91E98902}" destId="{64DF7F5B-63F9-4730-BDBB-56327D0F3F34}" srcOrd="1" destOrd="0" presId="urn:microsoft.com/office/officeart/2005/8/layout/hierarchy3"/>
    <dgm:cxn modelId="{02BBBBCF-FC63-42FA-90E5-DDEF41C74FD6}" type="presParOf" srcId="{D0CCF98C-6904-4428-B895-F75C4A720981}" destId="{7FF603A6-39D1-4C87-91CA-ABE0702D3C37}" srcOrd="3" destOrd="0" presId="urn:microsoft.com/office/officeart/2005/8/layout/hierarchy3"/>
    <dgm:cxn modelId="{5C13D639-6570-4369-9C1A-71514376647B}" type="presParOf" srcId="{7FF603A6-39D1-4C87-91CA-ABE0702D3C37}" destId="{A05D9CB5-1705-4AE5-835D-FA689204DCBB}" srcOrd="0" destOrd="0" presId="urn:microsoft.com/office/officeart/2005/8/layout/hierarchy3"/>
    <dgm:cxn modelId="{CB34A320-9122-4C5F-AF52-34C8BEAA8CF9}" type="presParOf" srcId="{A05D9CB5-1705-4AE5-835D-FA689204DCBB}" destId="{9E89F6E7-4329-43F9-BBEF-091EBB53777E}" srcOrd="0" destOrd="0" presId="urn:microsoft.com/office/officeart/2005/8/layout/hierarchy3"/>
    <dgm:cxn modelId="{D572B9B0-2AAA-419C-B204-B1ED0951E281}" type="presParOf" srcId="{A05D9CB5-1705-4AE5-835D-FA689204DCBB}" destId="{80A91B2D-79BF-4624-9C3A-9CA9009B5AB8}" srcOrd="1" destOrd="0" presId="urn:microsoft.com/office/officeart/2005/8/layout/hierarchy3"/>
    <dgm:cxn modelId="{F5A6A72E-0353-4B26-B10B-3148A4485485}" type="presParOf" srcId="{7FF603A6-39D1-4C87-91CA-ABE0702D3C37}" destId="{D95B3F26-367E-425A-AC92-9C092D8E05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15785-956E-4984-B2E0-ED18556867C5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8E5D6-2C8B-4D4A-AB3B-ACBC4BF27D7C}">
      <dgm:prSet phldrT="[Текст]"/>
      <dgm:spPr/>
      <dgm:t>
        <a:bodyPr/>
        <a:lstStyle/>
        <a:p>
          <a:r>
            <a:rPr lang="uk-UA" dirty="0" smtClean="0"/>
            <a:t>1 частина проби</a:t>
          </a:r>
          <a:endParaRPr lang="ru-RU" dirty="0"/>
        </a:p>
      </dgm:t>
    </dgm:pt>
    <dgm:pt modelId="{19028680-77C1-4B2A-97B2-8AA2A58F3B7C}" type="parTrans" cxnId="{2CAD1DCF-8397-4B47-B041-A8C334FE1759}">
      <dgm:prSet/>
      <dgm:spPr/>
      <dgm:t>
        <a:bodyPr/>
        <a:lstStyle/>
        <a:p>
          <a:endParaRPr lang="ru-RU"/>
        </a:p>
      </dgm:t>
    </dgm:pt>
    <dgm:pt modelId="{27E0B66F-382A-4D59-AFDE-9ED6E2F034A2}" type="sibTrans" cxnId="{2CAD1DCF-8397-4B47-B041-A8C334FE1759}">
      <dgm:prSet/>
      <dgm:spPr/>
      <dgm:t>
        <a:bodyPr/>
        <a:lstStyle/>
        <a:p>
          <a:endParaRPr lang="ru-RU"/>
        </a:p>
      </dgm:t>
    </dgm:pt>
    <dgm:pt modelId="{9FC5CB12-51DC-4717-943E-9385FAAF9AA7}">
      <dgm:prSet phldrT="[Текст]"/>
      <dgm:spPr/>
      <dgm:t>
        <a:bodyPr/>
        <a:lstStyle/>
        <a:p>
          <a:r>
            <a:rPr lang="uk-UA" dirty="0" smtClean="0"/>
            <a:t>рослинного походження</a:t>
          </a:r>
          <a:endParaRPr lang="ru-RU" dirty="0"/>
        </a:p>
      </dgm:t>
    </dgm:pt>
    <dgm:pt modelId="{262730F0-D616-4939-932F-D9020964E728}" type="parTrans" cxnId="{BD59FAB8-5892-4D21-9955-0523688DF688}">
      <dgm:prSet/>
      <dgm:spPr/>
      <dgm:t>
        <a:bodyPr/>
        <a:lstStyle/>
        <a:p>
          <a:endParaRPr lang="ru-RU"/>
        </a:p>
      </dgm:t>
    </dgm:pt>
    <dgm:pt modelId="{48D7CD42-8639-4A25-915C-1821BE46F324}" type="sibTrans" cxnId="{BD59FAB8-5892-4D21-9955-0523688DF688}">
      <dgm:prSet/>
      <dgm:spPr/>
      <dgm:t>
        <a:bodyPr/>
        <a:lstStyle/>
        <a:p>
          <a:endParaRPr lang="ru-RU"/>
        </a:p>
      </dgm:t>
    </dgm:pt>
    <dgm:pt modelId="{B37FC650-95A5-46C7-887F-85EF6AAB7D22}">
      <dgm:prSet phldrT="[Текст]"/>
      <dgm:spPr/>
      <dgm:t>
        <a:bodyPr/>
        <a:lstStyle/>
        <a:p>
          <a:r>
            <a:rPr lang="uk-UA" dirty="0" smtClean="0"/>
            <a:t>тваринного походження</a:t>
          </a:r>
          <a:endParaRPr lang="ru-RU" dirty="0"/>
        </a:p>
      </dgm:t>
    </dgm:pt>
    <dgm:pt modelId="{CDFCDE02-B277-4B5F-AD8A-7097A0DF796F}" type="parTrans" cxnId="{AC6CC8FA-024A-4913-8F59-071DE9E63ADB}">
      <dgm:prSet/>
      <dgm:spPr/>
      <dgm:t>
        <a:bodyPr/>
        <a:lstStyle/>
        <a:p>
          <a:endParaRPr lang="ru-RU"/>
        </a:p>
      </dgm:t>
    </dgm:pt>
    <dgm:pt modelId="{2CD02B8B-52E3-47B1-8DD5-4D5ED3AB02C2}" type="sibTrans" cxnId="{AC6CC8FA-024A-4913-8F59-071DE9E63ADB}">
      <dgm:prSet/>
      <dgm:spPr/>
      <dgm:t>
        <a:bodyPr/>
        <a:lstStyle/>
        <a:p>
          <a:endParaRPr lang="ru-RU"/>
        </a:p>
      </dgm:t>
    </dgm:pt>
    <dgm:pt modelId="{5F0DF07A-EEC4-49F0-B6F0-CDC57F2211AB}">
      <dgm:prSet phldrT="[Текст]"/>
      <dgm:spPr/>
      <dgm:t>
        <a:bodyPr/>
        <a:lstStyle/>
        <a:p>
          <a:r>
            <a:rPr lang="uk-UA" dirty="0" smtClean="0"/>
            <a:t>20 частин суміші розчинників </a:t>
          </a:r>
          <a:endParaRPr lang="ru-RU" dirty="0"/>
        </a:p>
      </dgm:t>
    </dgm:pt>
    <dgm:pt modelId="{AF2BF8B2-52AC-4C16-8779-9E7B727942ED}" type="parTrans" cxnId="{F9F4F5B6-D8FD-4BC1-BC17-29EC2EBB8F2D}">
      <dgm:prSet/>
      <dgm:spPr/>
      <dgm:t>
        <a:bodyPr/>
        <a:lstStyle/>
        <a:p>
          <a:endParaRPr lang="ru-RU"/>
        </a:p>
      </dgm:t>
    </dgm:pt>
    <dgm:pt modelId="{1B6627E3-539C-4718-BE86-931A4C378DB2}" type="sibTrans" cxnId="{F9F4F5B6-D8FD-4BC1-BC17-29EC2EBB8F2D}">
      <dgm:prSet/>
      <dgm:spPr/>
      <dgm:t>
        <a:bodyPr/>
        <a:lstStyle/>
        <a:p>
          <a:endParaRPr lang="ru-RU"/>
        </a:p>
      </dgm:t>
    </dgm:pt>
    <dgm:pt modelId="{C35F798E-DB84-48AF-BBE1-1599AE3672A1}">
      <dgm:prSet phldrT="[Текст]"/>
      <dgm:spPr/>
      <dgm:t>
        <a:bodyPr/>
        <a:lstStyle/>
        <a:p>
          <a:r>
            <a:rPr lang="uk-UA" dirty="0" smtClean="0"/>
            <a:t>хлороформ (2 частини)</a:t>
          </a:r>
          <a:endParaRPr lang="ru-RU" dirty="0"/>
        </a:p>
      </dgm:t>
    </dgm:pt>
    <dgm:pt modelId="{0D2B94F2-3BC4-4438-B156-5F21037A7BA6}" type="parTrans" cxnId="{B28369A7-AFC8-4584-BB82-9D6B95A5D45A}">
      <dgm:prSet/>
      <dgm:spPr/>
      <dgm:t>
        <a:bodyPr/>
        <a:lstStyle/>
        <a:p>
          <a:endParaRPr lang="ru-RU"/>
        </a:p>
      </dgm:t>
    </dgm:pt>
    <dgm:pt modelId="{086CF2BE-758A-4469-B667-B46092435DAC}" type="sibTrans" cxnId="{B28369A7-AFC8-4584-BB82-9D6B95A5D45A}">
      <dgm:prSet/>
      <dgm:spPr/>
      <dgm:t>
        <a:bodyPr/>
        <a:lstStyle/>
        <a:p>
          <a:endParaRPr lang="ru-RU"/>
        </a:p>
      </dgm:t>
    </dgm:pt>
    <dgm:pt modelId="{03207C9B-C996-4AF4-B812-6742C1B58DBB}">
      <dgm:prSet phldrT="[Текст]"/>
      <dgm:spPr/>
      <dgm:t>
        <a:bodyPr/>
        <a:lstStyle/>
        <a:p>
          <a:r>
            <a:rPr lang="uk-UA" dirty="0" smtClean="0"/>
            <a:t>метанол (1 частина)</a:t>
          </a:r>
          <a:endParaRPr lang="ru-RU" dirty="0"/>
        </a:p>
      </dgm:t>
    </dgm:pt>
    <dgm:pt modelId="{2F8D0295-FC22-44A7-B45A-DCB613FB1C77}" type="parTrans" cxnId="{BBE1C76F-E874-4D85-BB54-9A39E119755E}">
      <dgm:prSet/>
      <dgm:spPr/>
      <dgm:t>
        <a:bodyPr/>
        <a:lstStyle/>
        <a:p>
          <a:endParaRPr lang="ru-RU"/>
        </a:p>
      </dgm:t>
    </dgm:pt>
    <dgm:pt modelId="{EAE90B93-8028-40A3-982D-808998B9E750}" type="sibTrans" cxnId="{BBE1C76F-E874-4D85-BB54-9A39E119755E}">
      <dgm:prSet/>
      <dgm:spPr/>
      <dgm:t>
        <a:bodyPr/>
        <a:lstStyle/>
        <a:p>
          <a:endParaRPr lang="ru-RU"/>
        </a:p>
      </dgm:t>
    </dgm:pt>
    <dgm:pt modelId="{9C84B6D6-27BB-4D09-8232-F16A87C2B843}" type="pres">
      <dgm:prSet presAssocID="{7CA15785-956E-4984-B2E0-ED18556867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11CD42-64C9-42E2-BF4D-B1D995C261C8}" type="pres">
      <dgm:prSet presAssocID="{6308E5D6-2C8B-4D4A-AB3B-ACBC4BF27D7C}" presName="linNode" presStyleCnt="0"/>
      <dgm:spPr/>
    </dgm:pt>
    <dgm:pt modelId="{F78A7658-0153-4AE9-9417-492D3D16773B}" type="pres">
      <dgm:prSet presAssocID="{6308E5D6-2C8B-4D4A-AB3B-ACBC4BF27D7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0F4CC-76D4-47CA-9A55-3F84EF8F2D7E}" type="pres">
      <dgm:prSet presAssocID="{6308E5D6-2C8B-4D4A-AB3B-ACBC4BF27D7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3DA66-1B99-4686-BF75-CE484A58DA85}" type="pres">
      <dgm:prSet presAssocID="{27E0B66F-382A-4D59-AFDE-9ED6E2F034A2}" presName="spacing" presStyleCnt="0"/>
      <dgm:spPr/>
    </dgm:pt>
    <dgm:pt modelId="{01A09F61-EDEE-4F25-8660-2FBC41C5B290}" type="pres">
      <dgm:prSet presAssocID="{5F0DF07A-EEC4-49F0-B6F0-CDC57F2211AB}" presName="linNode" presStyleCnt="0"/>
      <dgm:spPr/>
    </dgm:pt>
    <dgm:pt modelId="{F4229350-2E00-4E0B-A1B2-D3A2C5EFDF83}" type="pres">
      <dgm:prSet presAssocID="{5F0DF07A-EEC4-49F0-B6F0-CDC57F2211A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FC271-6A2F-451D-AE3D-54C91A624057}" type="pres">
      <dgm:prSet presAssocID="{5F0DF07A-EEC4-49F0-B6F0-CDC57F2211A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DD884-5EC7-4378-94CA-E241F11754F8}" type="presOf" srcId="{B37FC650-95A5-46C7-887F-85EF6AAB7D22}" destId="{C810F4CC-76D4-47CA-9A55-3F84EF8F2D7E}" srcOrd="0" destOrd="1" presId="urn:microsoft.com/office/officeart/2005/8/layout/vList6"/>
    <dgm:cxn modelId="{B28369A7-AFC8-4584-BB82-9D6B95A5D45A}" srcId="{5F0DF07A-EEC4-49F0-B6F0-CDC57F2211AB}" destId="{C35F798E-DB84-48AF-BBE1-1599AE3672A1}" srcOrd="0" destOrd="0" parTransId="{0D2B94F2-3BC4-4438-B156-5F21037A7BA6}" sibTransId="{086CF2BE-758A-4469-B667-B46092435DAC}"/>
    <dgm:cxn modelId="{F9F4F5B6-D8FD-4BC1-BC17-29EC2EBB8F2D}" srcId="{7CA15785-956E-4984-B2E0-ED18556867C5}" destId="{5F0DF07A-EEC4-49F0-B6F0-CDC57F2211AB}" srcOrd="1" destOrd="0" parTransId="{AF2BF8B2-52AC-4C16-8779-9E7B727942ED}" sibTransId="{1B6627E3-539C-4718-BE86-931A4C378DB2}"/>
    <dgm:cxn modelId="{130D7357-47E4-4356-88DA-845F40432C1D}" type="presOf" srcId="{7CA15785-956E-4984-B2E0-ED18556867C5}" destId="{9C84B6D6-27BB-4D09-8232-F16A87C2B843}" srcOrd="0" destOrd="0" presId="urn:microsoft.com/office/officeart/2005/8/layout/vList6"/>
    <dgm:cxn modelId="{2CAD1DCF-8397-4B47-B041-A8C334FE1759}" srcId="{7CA15785-956E-4984-B2E0-ED18556867C5}" destId="{6308E5D6-2C8B-4D4A-AB3B-ACBC4BF27D7C}" srcOrd="0" destOrd="0" parTransId="{19028680-77C1-4B2A-97B2-8AA2A58F3B7C}" sibTransId="{27E0B66F-382A-4D59-AFDE-9ED6E2F034A2}"/>
    <dgm:cxn modelId="{2C76365D-B225-4672-984C-0DC8DF6E566C}" type="presOf" srcId="{03207C9B-C996-4AF4-B812-6742C1B58DBB}" destId="{17DFC271-6A2F-451D-AE3D-54C91A624057}" srcOrd="0" destOrd="1" presId="urn:microsoft.com/office/officeart/2005/8/layout/vList6"/>
    <dgm:cxn modelId="{BBE1C76F-E874-4D85-BB54-9A39E119755E}" srcId="{5F0DF07A-EEC4-49F0-B6F0-CDC57F2211AB}" destId="{03207C9B-C996-4AF4-B812-6742C1B58DBB}" srcOrd="1" destOrd="0" parTransId="{2F8D0295-FC22-44A7-B45A-DCB613FB1C77}" sibTransId="{EAE90B93-8028-40A3-982D-808998B9E750}"/>
    <dgm:cxn modelId="{EF45AB15-B2CD-4C5F-8D5A-BA3C93BF3E7A}" type="presOf" srcId="{C35F798E-DB84-48AF-BBE1-1599AE3672A1}" destId="{17DFC271-6A2F-451D-AE3D-54C91A624057}" srcOrd="0" destOrd="0" presId="urn:microsoft.com/office/officeart/2005/8/layout/vList6"/>
    <dgm:cxn modelId="{AC6CC8FA-024A-4913-8F59-071DE9E63ADB}" srcId="{6308E5D6-2C8B-4D4A-AB3B-ACBC4BF27D7C}" destId="{B37FC650-95A5-46C7-887F-85EF6AAB7D22}" srcOrd="1" destOrd="0" parTransId="{CDFCDE02-B277-4B5F-AD8A-7097A0DF796F}" sibTransId="{2CD02B8B-52E3-47B1-8DD5-4D5ED3AB02C2}"/>
    <dgm:cxn modelId="{C3059DD0-5482-4B76-B34B-AF7AAF520A09}" type="presOf" srcId="{5F0DF07A-EEC4-49F0-B6F0-CDC57F2211AB}" destId="{F4229350-2E00-4E0B-A1B2-D3A2C5EFDF83}" srcOrd="0" destOrd="0" presId="urn:microsoft.com/office/officeart/2005/8/layout/vList6"/>
    <dgm:cxn modelId="{356B696D-8B67-4ABC-BF03-5AF36D14000E}" type="presOf" srcId="{9FC5CB12-51DC-4717-943E-9385FAAF9AA7}" destId="{C810F4CC-76D4-47CA-9A55-3F84EF8F2D7E}" srcOrd="0" destOrd="0" presId="urn:microsoft.com/office/officeart/2005/8/layout/vList6"/>
    <dgm:cxn modelId="{BD59FAB8-5892-4D21-9955-0523688DF688}" srcId="{6308E5D6-2C8B-4D4A-AB3B-ACBC4BF27D7C}" destId="{9FC5CB12-51DC-4717-943E-9385FAAF9AA7}" srcOrd="0" destOrd="0" parTransId="{262730F0-D616-4939-932F-D9020964E728}" sibTransId="{48D7CD42-8639-4A25-915C-1821BE46F324}"/>
    <dgm:cxn modelId="{A1E12EAB-10AB-4F2E-A8DB-202B1F9F3099}" type="presOf" srcId="{6308E5D6-2C8B-4D4A-AB3B-ACBC4BF27D7C}" destId="{F78A7658-0153-4AE9-9417-492D3D16773B}" srcOrd="0" destOrd="0" presId="urn:microsoft.com/office/officeart/2005/8/layout/vList6"/>
    <dgm:cxn modelId="{3FF16463-65C9-4110-8710-A2DEDFC6431C}" type="presParOf" srcId="{9C84B6D6-27BB-4D09-8232-F16A87C2B843}" destId="{0211CD42-64C9-42E2-BF4D-B1D995C261C8}" srcOrd="0" destOrd="0" presId="urn:microsoft.com/office/officeart/2005/8/layout/vList6"/>
    <dgm:cxn modelId="{A8276579-2FF6-4151-AB12-752A5C787D94}" type="presParOf" srcId="{0211CD42-64C9-42E2-BF4D-B1D995C261C8}" destId="{F78A7658-0153-4AE9-9417-492D3D16773B}" srcOrd="0" destOrd="0" presId="urn:microsoft.com/office/officeart/2005/8/layout/vList6"/>
    <dgm:cxn modelId="{A27F7257-C5F0-4675-83BF-FA7F8BF826E8}" type="presParOf" srcId="{0211CD42-64C9-42E2-BF4D-B1D995C261C8}" destId="{C810F4CC-76D4-47CA-9A55-3F84EF8F2D7E}" srcOrd="1" destOrd="0" presId="urn:microsoft.com/office/officeart/2005/8/layout/vList6"/>
    <dgm:cxn modelId="{37FD8DDE-44D3-41E3-9EFC-5A39ED3375BB}" type="presParOf" srcId="{9C84B6D6-27BB-4D09-8232-F16A87C2B843}" destId="{2853DA66-1B99-4686-BF75-CE484A58DA85}" srcOrd="1" destOrd="0" presId="urn:microsoft.com/office/officeart/2005/8/layout/vList6"/>
    <dgm:cxn modelId="{4E45BBA4-6DB0-4660-9747-2FA60115DBCD}" type="presParOf" srcId="{9C84B6D6-27BB-4D09-8232-F16A87C2B843}" destId="{01A09F61-EDEE-4F25-8660-2FBC41C5B290}" srcOrd="2" destOrd="0" presId="urn:microsoft.com/office/officeart/2005/8/layout/vList6"/>
    <dgm:cxn modelId="{34424C33-38A5-4548-88A0-FF5EA49F399F}" type="presParOf" srcId="{01A09F61-EDEE-4F25-8660-2FBC41C5B290}" destId="{F4229350-2E00-4E0B-A1B2-D3A2C5EFDF83}" srcOrd="0" destOrd="0" presId="urn:microsoft.com/office/officeart/2005/8/layout/vList6"/>
    <dgm:cxn modelId="{30615455-E6B6-4666-9BDE-A643FEC53E75}" type="presParOf" srcId="{01A09F61-EDEE-4F25-8660-2FBC41C5B290}" destId="{17DFC271-6A2F-451D-AE3D-54C91A6240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0641C4-9C97-4DFF-9E0E-62D84FC40E6E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DE942-0D44-4103-8D2B-59E76B1144AB}">
      <dgm:prSet phldrT="[Текст]" custT="1"/>
      <dgm:spPr/>
      <dgm:t>
        <a:bodyPr/>
        <a:lstStyle/>
        <a:p>
          <a:r>
            <a:rPr lang="uk-UA" sz="2800" b="1" dirty="0" smtClean="0"/>
            <a:t>Наважка 10 г</a:t>
          </a:r>
          <a:endParaRPr lang="ru-RU" sz="2800" b="1" dirty="0"/>
        </a:p>
      </dgm:t>
    </dgm:pt>
    <dgm:pt modelId="{CF5B628C-C305-4045-A654-06A4E934C457}" type="parTrans" cxnId="{C842004B-ACA9-44FF-B04A-5B9035102D5B}">
      <dgm:prSet/>
      <dgm:spPr/>
      <dgm:t>
        <a:bodyPr/>
        <a:lstStyle/>
        <a:p>
          <a:endParaRPr lang="ru-RU" sz="2800" b="1"/>
        </a:p>
      </dgm:t>
    </dgm:pt>
    <dgm:pt modelId="{B8373F26-4BE1-4EA9-8B92-AA321E2A6694}" type="sibTrans" cxnId="{C842004B-ACA9-44FF-B04A-5B9035102D5B}">
      <dgm:prSet/>
      <dgm:spPr/>
      <dgm:t>
        <a:bodyPr/>
        <a:lstStyle/>
        <a:p>
          <a:endParaRPr lang="ru-RU" sz="2800" b="1"/>
        </a:p>
      </dgm:t>
    </dgm:pt>
    <dgm:pt modelId="{87599CE4-A93E-440B-90B4-3ECAE0E9EF2A}">
      <dgm:prSet phldrT="[Текст]" custT="1"/>
      <dgm:spPr/>
      <dgm:t>
        <a:bodyPr/>
        <a:lstStyle/>
        <a:p>
          <a:r>
            <a:rPr lang="uk-UA" sz="2800" b="1" dirty="0" smtClean="0"/>
            <a:t>Поміщаємо у </a:t>
          </a:r>
          <a:r>
            <a:rPr lang="uk-UA" sz="2800" b="1" dirty="0" err="1" smtClean="0"/>
            <a:t>центрифужну</a:t>
          </a:r>
          <a:r>
            <a:rPr lang="uk-UA" sz="2800" b="1" dirty="0" smtClean="0"/>
            <a:t> пробірку</a:t>
          </a:r>
          <a:endParaRPr lang="ru-RU" sz="2800" b="1" dirty="0"/>
        </a:p>
      </dgm:t>
    </dgm:pt>
    <dgm:pt modelId="{FF82B5C8-1068-415C-9E12-20FB34C74346}" type="parTrans" cxnId="{C85BB4D7-F5EA-4B4E-9A3A-B495A6450E32}">
      <dgm:prSet/>
      <dgm:spPr/>
      <dgm:t>
        <a:bodyPr/>
        <a:lstStyle/>
        <a:p>
          <a:endParaRPr lang="ru-RU" sz="2800" b="1"/>
        </a:p>
      </dgm:t>
    </dgm:pt>
    <dgm:pt modelId="{248021F3-4437-4671-9A9F-CBCD650EBD0A}" type="sibTrans" cxnId="{C85BB4D7-F5EA-4B4E-9A3A-B495A6450E32}">
      <dgm:prSet/>
      <dgm:spPr/>
      <dgm:t>
        <a:bodyPr/>
        <a:lstStyle/>
        <a:p>
          <a:endParaRPr lang="ru-RU" sz="2800" b="1"/>
        </a:p>
      </dgm:t>
    </dgm:pt>
    <dgm:pt modelId="{8BF6DE2A-BADD-4186-AA2E-AA471DDA9CB0}">
      <dgm:prSet phldrT="[Текст]" custT="1"/>
      <dgm:spPr/>
      <dgm:t>
        <a:bodyPr/>
        <a:lstStyle/>
        <a:p>
          <a:r>
            <a:rPr lang="uk-UA" sz="2800" b="1" dirty="0" smtClean="0"/>
            <a:t>Додаємо суміш розчинників:</a:t>
          </a:r>
          <a:endParaRPr lang="ru-RU" sz="2800" b="1" dirty="0"/>
        </a:p>
      </dgm:t>
    </dgm:pt>
    <dgm:pt modelId="{40E0E62E-09A6-4F7B-963A-4CC692A52794}" type="parTrans" cxnId="{82DEACE6-F6EA-4AD4-8892-C58FEB09A670}">
      <dgm:prSet/>
      <dgm:spPr/>
      <dgm:t>
        <a:bodyPr/>
        <a:lstStyle/>
        <a:p>
          <a:endParaRPr lang="ru-RU" sz="2800" b="1"/>
        </a:p>
      </dgm:t>
    </dgm:pt>
    <dgm:pt modelId="{488EBDE1-5BB8-46D0-9055-DD20F234AA09}" type="sibTrans" cxnId="{82DEACE6-F6EA-4AD4-8892-C58FEB09A670}">
      <dgm:prSet/>
      <dgm:spPr/>
      <dgm:t>
        <a:bodyPr/>
        <a:lstStyle/>
        <a:p>
          <a:endParaRPr lang="ru-RU" sz="2800" b="1"/>
        </a:p>
      </dgm:t>
    </dgm:pt>
    <dgm:pt modelId="{6CADB1A3-840B-4AD0-AC57-CF0F52095F4A}">
      <dgm:prSet phldrT="[Текст]" custT="1"/>
      <dgm:spPr/>
      <dgm:t>
        <a:bodyPr/>
        <a:lstStyle/>
        <a:p>
          <a:r>
            <a:rPr lang="uk-UA" sz="2800" b="1" dirty="0" err="1" smtClean="0"/>
            <a:t>хлороформ:метанол</a:t>
          </a:r>
          <a:endParaRPr lang="ru-RU" sz="2800" b="1" dirty="0"/>
        </a:p>
      </dgm:t>
    </dgm:pt>
    <dgm:pt modelId="{B01E5D5D-3BBE-457F-A686-7AB88CC452B0}" type="parTrans" cxnId="{45873147-FACF-4014-8BD6-0F267C90A80F}">
      <dgm:prSet/>
      <dgm:spPr/>
      <dgm:t>
        <a:bodyPr/>
        <a:lstStyle/>
        <a:p>
          <a:endParaRPr lang="ru-RU" sz="2800" b="1"/>
        </a:p>
      </dgm:t>
    </dgm:pt>
    <dgm:pt modelId="{30843985-BF24-49F1-BA22-0C0ED7E5AB2F}" type="sibTrans" cxnId="{45873147-FACF-4014-8BD6-0F267C90A80F}">
      <dgm:prSet/>
      <dgm:spPr/>
      <dgm:t>
        <a:bodyPr/>
        <a:lstStyle/>
        <a:p>
          <a:endParaRPr lang="ru-RU" sz="2800" b="1"/>
        </a:p>
      </dgm:t>
    </dgm:pt>
    <dgm:pt modelId="{867D443B-C815-4E9F-A6C6-CE9B11166FEF}">
      <dgm:prSet phldrT="[Текст]" custT="1"/>
      <dgm:spPr/>
      <dgm:t>
        <a:bodyPr/>
        <a:lstStyle/>
        <a:p>
          <a:r>
            <a:rPr lang="uk-UA" sz="2800" b="1" dirty="0" smtClean="0"/>
            <a:t>2:1</a:t>
          </a:r>
          <a:endParaRPr lang="ru-RU" sz="2800" b="1" dirty="0"/>
        </a:p>
      </dgm:t>
    </dgm:pt>
    <dgm:pt modelId="{CBA943D5-947D-4E26-B664-6452B4399701}" type="parTrans" cxnId="{C612409C-84BF-4986-86ED-F0BE7DA244D1}">
      <dgm:prSet/>
      <dgm:spPr/>
      <dgm:t>
        <a:bodyPr/>
        <a:lstStyle/>
        <a:p>
          <a:endParaRPr lang="ru-RU" sz="2800" b="1"/>
        </a:p>
      </dgm:t>
    </dgm:pt>
    <dgm:pt modelId="{C09F04B4-F793-4C36-9DBE-9F9C314A9C93}" type="sibTrans" cxnId="{C612409C-84BF-4986-86ED-F0BE7DA244D1}">
      <dgm:prSet/>
      <dgm:spPr/>
      <dgm:t>
        <a:bodyPr/>
        <a:lstStyle/>
        <a:p>
          <a:endParaRPr lang="ru-RU" sz="2800" b="1"/>
        </a:p>
      </dgm:t>
    </dgm:pt>
    <dgm:pt modelId="{530C114B-A767-4B2A-9FAE-9F7C252A01F3}">
      <dgm:prSet phldrT="[Текст]" custT="1"/>
      <dgm:spPr/>
      <dgm:t>
        <a:bodyPr/>
        <a:lstStyle/>
        <a:p>
          <a:r>
            <a:rPr lang="uk-UA" sz="2800" b="1" dirty="0" smtClean="0"/>
            <a:t>+ 1-2 мл дистильованої води</a:t>
          </a:r>
          <a:endParaRPr lang="ru-RU" sz="2800" b="1" dirty="0"/>
        </a:p>
      </dgm:t>
    </dgm:pt>
    <dgm:pt modelId="{E0574B2A-7E0E-4495-A409-87F41D8604D9}" type="parTrans" cxnId="{84F7B46C-9A11-4119-85B6-5E54EFAC3798}">
      <dgm:prSet/>
      <dgm:spPr/>
      <dgm:t>
        <a:bodyPr/>
        <a:lstStyle/>
        <a:p>
          <a:endParaRPr lang="ru-RU" sz="2800" b="1"/>
        </a:p>
      </dgm:t>
    </dgm:pt>
    <dgm:pt modelId="{A436AFD9-2698-47F3-B237-1B013056DE02}" type="sibTrans" cxnId="{84F7B46C-9A11-4119-85B6-5E54EFAC3798}">
      <dgm:prSet/>
      <dgm:spPr/>
      <dgm:t>
        <a:bodyPr/>
        <a:lstStyle/>
        <a:p>
          <a:endParaRPr lang="ru-RU" sz="2800" b="1"/>
        </a:p>
      </dgm:t>
    </dgm:pt>
    <dgm:pt modelId="{F6927F52-762F-46BB-9A8E-E308E65AF657}">
      <dgm:prSet phldrT="[Текст]" custT="1"/>
      <dgm:spPr/>
      <dgm:t>
        <a:bodyPr/>
        <a:lstStyle/>
        <a:p>
          <a:r>
            <a:rPr lang="uk-UA" sz="2800" b="1" dirty="0" smtClean="0"/>
            <a:t>центрифугування</a:t>
          </a:r>
          <a:endParaRPr lang="ru-RU" sz="2800" b="1" dirty="0"/>
        </a:p>
      </dgm:t>
    </dgm:pt>
    <dgm:pt modelId="{E183DF18-9447-42B6-BCF0-7022CFCA8D41}" type="parTrans" cxnId="{7D7CAA64-CF16-4564-A93C-1F291622BEA7}">
      <dgm:prSet/>
      <dgm:spPr/>
      <dgm:t>
        <a:bodyPr/>
        <a:lstStyle/>
        <a:p>
          <a:endParaRPr lang="ru-RU" sz="2800" b="1"/>
        </a:p>
      </dgm:t>
    </dgm:pt>
    <dgm:pt modelId="{6ED251AC-F571-44C1-9C58-BD6FA1C9D475}" type="sibTrans" cxnId="{7D7CAA64-CF16-4564-A93C-1F291622BEA7}">
      <dgm:prSet/>
      <dgm:spPr/>
      <dgm:t>
        <a:bodyPr/>
        <a:lstStyle/>
        <a:p>
          <a:endParaRPr lang="ru-RU" sz="2800" b="1"/>
        </a:p>
      </dgm:t>
    </dgm:pt>
    <dgm:pt modelId="{4EC36010-8A0A-4AF5-8AFC-58B4D700B5A8}">
      <dgm:prSet phldrT="[Текст]" custT="1"/>
      <dgm:spPr/>
      <dgm:t>
        <a:bodyPr/>
        <a:lstStyle/>
        <a:p>
          <a:r>
            <a:rPr lang="uk-UA" sz="2800" b="1" dirty="0" smtClean="0"/>
            <a:t>7 тис об/хв – 4 хв</a:t>
          </a:r>
          <a:endParaRPr lang="ru-RU" sz="2800" b="1" dirty="0"/>
        </a:p>
      </dgm:t>
    </dgm:pt>
    <dgm:pt modelId="{197C9400-AFF3-4D71-81D0-DCAF0FF4FBAA}" type="parTrans" cxnId="{5A213DB3-8BC8-4D60-99A2-22DBB3CDE029}">
      <dgm:prSet/>
      <dgm:spPr/>
      <dgm:t>
        <a:bodyPr/>
        <a:lstStyle/>
        <a:p>
          <a:endParaRPr lang="ru-RU" sz="2800" b="1"/>
        </a:p>
      </dgm:t>
    </dgm:pt>
    <dgm:pt modelId="{27A92278-AB67-4F15-AA1B-02454DC06E68}" type="sibTrans" cxnId="{5A213DB3-8BC8-4D60-99A2-22DBB3CDE029}">
      <dgm:prSet/>
      <dgm:spPr/>
      <dgm:t>
        <a:bodyPr/>
        <a:lstStyle/>
        <a:p>
          <a:endParaRPr lang="ru-RU" sz="2800" b="1"/>
        </a:p>
      </dgm:t>
    </dgm:pt>
    <dgm:pt modelId="{1AAD1D54-8608-4491-88CF-8656F26C83C8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Відбираємо нижній шар</a:t>
          </a:r>
          <a:endParaRPr lang="ru-RU" sz="2800" b="1" dirty="0">
            <a:solidFill>
              <a:schemeClr val="bg1"/>
            </a:solidFill>
          </a:endParaRPr>
        </a:p>
      </dgm:t>
    </dgm:pt>
    <dgm:pt modelId="{92499723-309A-4576-9F03-DF0CBFC5A024}" type="parTrans" cxnId="{A488A494-145A-45EF-9E40-0D2F1E0882A4}">
      <dgm:prSet/>
      <dgm:spPr/>
      <dgm:t>
        <a:bodyPr/>
        <a:lstStyle/>
        <a:p>
          <a:endParaRPr lang="ru-RU" sz="2800" b="1"/>
        </a:p>
      </dgm:t>
    </dgm:pt>
    <dgm:pt modelId="{33DA39D5-525E-45CA-BEDF-57C51334800B}" type="sibTrans" cxnId="{A488A494-145A-45EF-9E40-0D2F1E0882A4}">
      <dgm:prSet/>
      <dgm:spPr/>
      <dgm:t>
        <a:bodyPr/>
        <a:lstStyle/>
        <a:p>
          <a:endParaRPr lang="ru-RU" sz="2800" b="1"/>
        </a:p>
      </dgm:t>
    </dgm:pt>
    <dgm:pt modelId="{7BD7C88D-72B1-4A8C-B608-11120468F05E}">
      <dgm:prSet phldrT="[Текст]" custT="1"/>
      <dgm:spPr/>
      <dgm:t>
        <a:bodyPr/>
        <a:lstStyle/>
        <a:p>
          <a:r>
            <a:rPr lang="uk-UA" sz="2800" b="1" dirty="0" smtClean="0"/>
            <a:t>Випарюємо розчинники, отримуємо чистий жир</a:t>
          </a:r>
          <a:endParaRPr lang="ru-RU" sz="2800" b="1" dirty="0"/>
        </a:p>
      </dgm:t>
    </dgm:pt>
    <dgm:pt modelId="{CB4BAB68-F6CF-4B11-A11C-1338021BE5C7}" type="parTrans" cxnId="{DA507ADB-7BDE-45CF-B210-4620EC5F557E}">
      <dgm:prSet/>
      <dgm:spPr/>
      <dgm:t>
        <a:bodyPr/>
        <a:lstStyle/>
        <a:p>
          <a:endParaRPr lang="ru-RU" sz="2800" b="1"/>
        </a:p>
      </dgm:t>
    </dgm:pt>
    <dgm:pt modelId="{EE4F1CB1-7AC1-49FF-BC8C-59E673B08A73}" type="sibTrans" cxnId="{DA507ADB-7BDE-45CF-B210-4620EC5F557E}">
      <dgm:prSet/>
      <dgm:spPr/>
      <dgm:t>
        <a:bodyPr/>
        <a:lstStyle/>
        <a:p>
          <a:endParaRPr lang="ru-RU" sz="2800" b="1"/>
        </a:p>
      </dgm:t>
    </dgm:pt>
    <dgm:pt modelId="{083F2187-E9AC-4FD8-B919-4BDA1567609C}">
      <dgm:prSet phldrT="[Текст]" custT="1"/>
      <dgm:spPr/>
      <dgm:t>
        <a:bodyPr/>
        <a:lstStyle/>
        <a:p>
          <a:endParaRPr lang="ru-RU" sz="2800" b="1" dirty="0"/>
        </a:p>
      </dgm:t>
    </dgm:pt>
    <dgm:pt modelId="{7937EE80-763A-41C2-9DC1-F7233CDF96D3}" type="parTrans" cxnId="{046555EA-A30C-4DE2-87E8-5A8A90A9DC7D}">
      <dgm:prSet/>
      <dgm:spPr/>
      <dgm:t>
        <a:bodyPr/>
        <a:lstStyle/>
        <a:p>
          <a:endParaRPr lang="ru-RU"/>
        </a:p>
      </dgm:t>
    </dgm:pt>
    <dgm:pt modelId="{CF8152DF-8812-4EDA-AEA8-DA0C9E82F592}" type="sibTrans" cxnId="{046555EA-A30C-4DE2-87E8-5A8A90A9DC7D}">
      <dgm:prSet/>
      <dgm:spPr/>
      <dgm:t>
        <a:bodyPr/>
        <a:lstStyle/>
        <a:p>
          <a:endParaRPr lang="ru-RU"/>
        </a:p>
      </dgm:t>
    </dgm:pt>
    <dgm:pt modelId="{8CEB9D31-CDCA-4914-912B-D6E065D43B09}" type="pres">
      <dgm:prSet presAssocID="{6D0641C4-9C97-4DFF-9E0E-62D84FC40E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C5423-DEFE-4FA0-AFFD-C2D9DA4ACDB6}" type="pres">
      <dgm:prSet presAssocID="{7BD7C88D-72B1-4A8C-B608-11120468F05E}" presName="boxAndChildren" presStyleCnt="0"/>
      <dgm:spPr/>
    </dgm:pt>
    <dgm:pt modelId="{2C9EDC15-7B66-4038-AB3C-B27B5D24AD21}" type="pres">
      <dgm:prSet presAssocID="{7BD7C88D-72B1-4A8C-B608-11120468F05E}" presName="parentTextBox" presStyleLbl="node1" presStyleIdx="0" presStyleCnt="6"/>
      <dgm:spPr/>
      <dgm:t>
        <a:bodyPr/>
        <a:lstStyle/>
        <a:p>
          <a:endParaRPr lang="ru-RU"/>
        </a:p>
      </dgm:t>
    </dgm:pt>
    <dgm:pt modelId="{B9F77BBA-9633-42BF-BD04-2AB8C540832E}" type="pres">
      <dgm:prSet presAssocID="{33DA39D5-525E-45CA-BEDF-57C51334800B}" presName="sp" presStyleCnt="0"/>
      <dgm:spPr/>
    </dgm:pt>
    <dgm:pt modelId="{BCA76F27-673B-4304-AF9B-03C2E95CEEFB}" type="pres">
      <dgm:prSet presAssocID="{1AAD1D54-8608-4491-88CF-8656F26C83C8}" presName="arrowAndChildren" presStyleCnt="0"/>
      <dgm:spPr/>
    </dgm:pt>
    <dgm:pt modelId="{111820EF-1C9F-4355-B48F-520C105D32D5}" type="pres">
      <dgm:prSet presAssocID="{1AAD1D54-8608-4491-88CF-8656F26C83C8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0BC8E97A-3AAC-4B6D-992E-8FF80CCC30B9}" type="pres">
      <dgm:prSet presAssocID="{A436AFD9-2698-47F3-B237-1B013056DE02}" presName="sp" presStyleCnt="0"/>
      <dgm:spPr/>
    </dgm:pt>
    <dgm:pt modelId="{3A939DFB-3336-4159-A105-D0F36C4C0886}" type="pres">
      <dgm:prSet presAssocID="{530C114B-A767-4B2A-9FAE-9F7C252A01F3}" presName="arrowAndChildren" presStyleCnt="0"/>
      <dgm:spPr/>
    </dgm:pt>
    <dgm:pt modelId="{AF7284C2-0AF5-4A79-9B9C-A919CA87A36E}" type="pres">
      <dgm:prSet presAssocID="{530C114B-A767-4B2A-9FAE-9F7C252A01F3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CB7836E0-BD4F-4AFA-8806-CFCC228F6505}" type="pres">
      <dgm:prSet presAssocID="{530C114B-A767-4B2A-9FAE-9F7C252A01F3}" presName="arrow" presStyleLbl="node1" presStyleIdx="2" presStyleCnt="6"/>
      <dgm:spPr/>
      <dgm:t>
        <a:bodyPr/>
        <a:lstStyle/>
        <a:p>
          <a:endParaRPr lang="ru-RU"/>
        </a:p>
      </dgm:t>
    </dgm:pt>
    <dgm:pt modelId="{404FAEFE-66A5-4788-88EB-0C0C259DCA8C}" type="pres">
      <dgm:prSet presAssocID="{530C114B-A767-4B2A-9FAE-9F7C252A01F3}" presName="descendantArrow" presStyleCnt="0"/>
      <dgm:spPr/>
    </dgm:pt>
    <dgm:pt modelId="{DE58DC9A-25D7-4265-AEE2-FE11FF68C17A}" type="pres">
      <dgm:prSet presAssocID="{F6927F52-762F-46BB-9A8E-E308E65AF657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FD12-AB82-426F-8F4D-7B556B829429}" type="pres">
      <dgm:prSet presAssocID="{4EC36010-8A0A-4AF5-8AFC-58B4D700B5A8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2656B-8962-4A0E-AB21-CFB9C6FB2F0E}" type="pres">
      <dgm:prSet presAssocID="{488EBDE1-5BB8-46D0-9055-DD20F234AA09}" presName="sp" presStyleCnt="0"/>
      <dgm:spPr/>
    </dgm:pt>
    <dgm:pt modelId="{07AA0B1F-546F-498B-B125-58827EEBE30B}" type="pres">
      <dgm:prSet presAssocID="{8BF6DE2A-BADD-4186-AA2E-AA471DDA9CB0}" presName="arrowAndChildren" presStyleCnt="0"/>
      <dgm:spPr/>
    </dgm:pt>
    <dgm:pt modelId="{3144C15B-0E63-4828-AB95-B4DB95354A14}" type="pres">
      <dgm:prSet presAssocID="{8BF6DE2A-BADD-4186-AA2E-AA471DDA9CB0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2B42EA19-B7AF-488B-81B4-88A74922E84E}" type="pres">
      <dgm:prSet presAssocID="{8BF6DE2A-BADD-4186-AA2E-AA471DDA9CB0}" presName="arrow" presStyleLbl="node1" presStyleIdx="3" presStyleCnt="6"/>
      <dgm:spPr/>
      <dgm:t>
        <a:bodyPr/>
        <a:lstStyle/>
        <a:p>
          <a:endParaRPr lang="ru-RU"/>
        </a:p>
      </dgm:t>
    </dgm:pt>
    <dgm:pt modelId="{B3ABBDFF-25AD-4853-9408-0FB14B8FCF8D}" type="pres">
      <dgm:prSet presAssocID="{8BF6DE2A-BADD-4186-AA2E-AA471DDA9CB0}" presName="descendantArrow" presStyleCnt="0"/>
      <dgm:spPr/>
    </dgm:pt>
    <dgm:pt modelId="{06F874F2-1EAA-43DC-96A0-FB717FB612B9}" type="pres">
      <dgm:prSet presAssocID="{6CADB1A3-840B-4AD0-AC57-CF0F52095F4A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00043-64D4-4C6A-A5EC-F9CCA86E87A1}" type="pres">
      <dgm:prSet presAssocID="{867D443B-C815-4E9F-A6C6-CE9B11166FEF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84319-6889-46A7-997F-F0EB3568A86E}" type="pres">
      <dgm:prSet presAssocID="{CF8152DF-8812-4EDA-AEA8-DA0C9E82F592}" presName="sp" presStyleCnt="0"/>
      <dgm:spPr/>
    </dgm:pt>
    <dgm:pt modelId="{59E85B68-3162-40F1-AD38-0DF65525A78C}" type="pres">
      <dgm:prSet presAssocID="{083F2187-E9AC-4FD8-B919-4BDA1567609C}" presName="arrowAndChildren" presStyleCnt="0"/>
      <dgm:spPr/>
    </dgm:pt>
    <dgm:pt modelId="{086B565B-AE6A-4F18-BC65-FC5076ADD628}" type="pres">
      <dgm:prSet presAssocID="{083F2187-E9AC-4FD8-B919-4BDA1567609C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315094B5-80D4-4101-9A63-7B7C1EA78643}" type="pres">
      <dgm:prSet presAssocID="{083F2187-E9AC-4FD8-B919-4BDA1567609C}" presName="arrow" presStyleLbl="node1" presStyleIdx="4" presStyleCnt="6"/>
      <dgm:spPr/>
      <dgm:t>
        <a:bodyPr/>
        <a:lstStyle/>
        <a:p>
          <a:endParaRPr lang="ru-RU"/>
        </a:p>
      </dgm:t>
    </dgm:pt>
    <dgm:pt modelId="{DFC545E6-DF7A-4333-81DB-43D1BEE9D031}" type="pres">
      <dgm:prSet presAssocID="{083F2187-E9AC-4FD8-B919-4BDA1567609C}" presName="descendantArrow" presStyleCnt="0"/>
      <dgm:spPr/>
    </dgm:pt>
    <dgm:pt modelId="{3E20B47A-2E87-4F5C-95C8-847250FA2BA8}" type="pres">
      <dgm:prSet presAssocID="{87599CE4-A93E-440B-90B4-3ECAE0E9EF2A}" presName="childTextArrow" presStyleLbl="fgAccFollowNode1" presStyleIdx="4" presStyleCnt="5" custScaleY="180852" custLinFactNeighborY="-30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E60CB-9619-4F41-95C9-3ED1D6D32A39}" type="pres">
      <dgm:prSet presAssocID="{B8373F26-4BE1-4EA9-8B92-AA321E2A6694}" presName="sp" presStyleCnt="0"/>
      <dgm:spPr/>
    </dgm:pt>
    <dgm:pt modelId="{A0FEC9A8-98F4-4755-A0B9-E8FB224E01A9}" type="pres">
      <dgm:prSet presAssocID="{6BFDE942-0D44-4103-8D2B-59E76B1144AB}" presName="arrowAndChildren" presStyleCnt="0"/>
      <dgm:spPr/>
    </dgm:pt>
    <dgm:pt modelId="{F996138F-E473-46B6-BAE6-664FE7F9F7C2}" type="pres">
      <dgm:prSet presAssocID="{6BFDE942-0D44-4103-8D2B-59E76B1144AB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A0E30C0-5D9E-42DF-88A8-0DE3A9A55364}" type="presOf" srcId="{530C114B-A767-4B2A-9FAE-9F7C252A01F3}" destId="{CB7836E0-BD4F-4AFA-8806-CFCC228F6505}" srcOrd="1" destOrd="0" presId="urn:microsoft.com/office/officeart/2005/8/layout/process4"/>
    <dgm:cxn modelId="{D8B22105-7BEB-4F68-98AF-D055B441F7F9}" type="presOf" srcId="{F6927F52-762F-46BB-9A8E-E308E65AF657}" destId="{DE58DC9A-25D7-4265-AEE2-FE11FF68C17A}" srcOrd="0" destOrd="0" presId="urn:microsoft.com/office/officeart/2005/8/layout/process4"/>
    <dgm:cxn modelId="{3C2090B0-A35D-481A-A6BE-C870352B957A}" type="presOf" srcId="{6D0641C4-9C97-4DFF-9E0E-62D84FC40E6E}" destId="{8CEB9D31-CDCA-4914-912B-D6E065D43B09}" srcOrd="0" destOrd="0" presId="urn:microsoft.com/office/officeart/2005/8/layout/process4"/>
    <dgm:cxn modelId="{A488A494-145A-45EF-9E40-0D2F1E0882A4}" srcId="{6D0641C4-9C97-4DFF-9E0E-62D84FC40E6E}" destId="{1AAD1D54-8608-4491-88CF-8656F26C83C8}" srcOrd="4" destOrd="0" parTransId="{92499723-309A-4576-9F03-DF0CBFC5A024}" sibTransId="{33DA39D5-525E-45CA-BEDF-57C51334800B}"/>
    <dgm:cxn modelId="{F17A30D9-B961-4B6C-BC7F-FCBE0EC94B22}" type="presOf" srcId="{867D443B-C815-4E9F-A6C6-CE9B11166FEF}" destId="{9AB00043-64D4-4C6A-A5EC-F9CCA86E87A1}" srcOrd="0" destOrd="0" presId="urn:microsoft.com/office/officeart/2005/8/layout/process4"/>
    <dgm:cxn modelId="{C842004B-ACA9-44FF-B04A-5B9035102D5B}" srcId="{6D0641C4-9C97-4DFF-9E0E-62D84FC40E6E}" destId="{6BFDE942-0D44-4103-8D2B-59E76B1144AB}" srcOrd="0" destOrd="0" parTransId="{CF5B628C-C305-4045-A654-06A4E934C457}" sibTransId="{B8373F26-4BE1-4EA9-8B92-AA321E2A6694}"/>
    <dgm:cxn modelId="{C85BB4D7-F5EA-4B4E-9A3A-B495A6450E32}" srcId="{083F2187-E9AC-4FD8-B919-4BDA1567609C}" destId="{87599CE4-A93E-440B-90B4-3ECAE0E9EF2A}" srcOrd="0" destOrd="0" parTransId="{FF82B5C8-1068-415C-9E12-20FB34C74346}" sibTransId="{248021F3-4437-4671-9A9F-CBCD650EBD0A}"/>
    <dgm:cxn modelId="{046555EA-A30C-4DE2-87E8-5A8A90A9DC7D}" srcId="{6D0641C4-9C97-4DFF-9E0E-62D84FC40E6E}" destId="{083F2187-E9AC-4FD8-B919-4BDA1567609C}" srcOrd="1" destOrd="0" parTransId="{7937EE80-763A-41C2-9DC1-F7233CDF96D3}" sibTransId="{CF8152DF-8812-4EDA-AEA8-DA0C9E82F592}"/>
    <dgm:cxn modelId="{5EFCFB89-09B2-4998-B2EA-98503AF5C738}" type="presOf" srcId="{083F2187-E9AC-4FD8-B919-4BDA1567609C}" destId="{315094B5-80D4-4101-9A63-7B7C1EA78643}" srcOrd="1" destOrd="0" presId="urn:microsoft.com/office/officeart/2005/8/layout/process4"/>
    <dgm:cxn modelId="{5A213DB3-8BC8-4D60-99A2-22DBB3CDE029}" srcId="{530C114B-A767-4B2A-9FAE-9F7C252A01F3}" destId="{4EC36010-8A0A-4AF5-8AFC-58B4D700B5A8}" srcOrd="1" destOrd="0" parTransId="{197C9400-AFF3-4D71-81D0-DCAF0FF4FBAA}" sibTransId="{27A92278-AB67-4F15-AA1B-02454DC06E68}"/>
    <dgm:cxn modelId="{DA507ADB-7BDE-45CF-B210-4620EC5F557E}" srcId="{6D0641C4-9C97-4DFF-9E0E-62D84FC40E6E}" destId="{7BD7C88D-72B1-4A8C-B608-11120468F05E}" srcOrd="5" destOrd="0" parTransId="{CB4BAB68-F6CF-4B11-A11C-1338021BE5C7}" sibTransId="{EE4F1CB1-7AC1-49FF-BC8C-59E673B08A73}"/>
    <dgm:cxn modelId="{C612409C-84BF-4986-86ED-F0BE7DA244D1}" srcId="{8BF6DE2A-BADD-4186-AA2E-AA471DDA9CB0}" destId="{867D443B-C815-4E9F-A6C6-CE9B11166FEF}" srcOrd="1" destOrd="0" parTransId="{CBA943D5-947D-4E26-B664-6452B4399701}" sibTransId="{C09F04B4-F793-4C36-9DBE-9F9C314A9C93}"/>
    <dgm:cxn modelId="{06C775EC-B9A6-4E1B-B3E3-776B20606747}" type="presOf" srcId="{6BFDE942-0D44-4103-8D2B-59E76B1144AB}" destId="{F996138F-E473-46B6-BAE6-664FE7F9F7C2}" srcOrd="0" destOrd="0" presId="urn:microsoft.com/office/officeart/2005/8/layout/process4"/>
    <dgm:cxn modelId="{334BD1DD-DC83-4CFE-B688-3DEBFD075DA2}" type="presOf" srcId="{8BF6DE2A-BADD-4186-AA2E-AA471DDA9CB0}" destId="{2B42EA19-B7AF-488B-81B4-88A74922E84E}" srcOrd="1" destOrd="0" presId="urn:microsoft.com/office/officeart/2005/8/layout/process4"/>
    <dgm:cxn modelId="{FB39AC41-9FB1-41A0-8FDF-F6C4DCA937E0}" type="presOf" srcId="{4EC36010-8A0A-4AF5-8AFC-58B4D700B5A8}" destId="{5D37FD12-AB82-426F-8F4D-7B556B829429}" srcOrd="0" destOrd="0" presId="urn:microsoft.com/office/officeart/2005/8/layout/process4"/>
    <dgm:cxn modelId="{61C639B8-5F0E-48A1-847D-B9680C3DB237}" type="presOf" srcId="{8BF6DE2A-BADD-4186-AA2E-AA471DDA9CB0}" destId="{3144C15B-0E63-4828-AB95-B4DB95354A14}" srcOrd="0" destOrd="0" presId="urn:microsoft.com/office/officeart/2005/8/layout/process4"/>
    <dgm:cxn modelId="{7D7CAA64-CF16-4564-A93C-1F291622BEA7}" srcId="{530C114B-A767-4B2A-9FAE-9F7C252A01F3}" destId="{F6927F52-762F-46BB-9A8E-E308E65AF657}" srcOrd="0" destOrd="0" parTransId="{E183DF18-9447-42B6-BCF0-7022CFCA8D41}" sibTransId="{6ED251AC-F571-44C1-9C58-BD6FA1C9D475}"/>
    <dgm:cxn modelId="{45873147-FACF-4014-8BD6-0F267C90A80F}" srcId="{8BF6DE2A-BADD-4186-AA2E-AA471DDA9CB0}" destId="{6CADB1A3-840B-4AD0-AC57-CF0F52095F4A}" srcOrd="0" destOrd="0" parTransId="{B01E5D5D-3BBE-457F-A686-7AB88CC452B0}" sibTransId="{30843985-BF24-49F1-BA22-0C0ED7E5AB2F}"/>
    <dgm:cxn modelId="{C4F2ADBB-21B2-44C9-B806-428490DF0C99}" type="presOf" srcId="{1AAD1D54-8608-4491-88CF-8656F26C83C8}" destId="{111820EF-1C9F-4355-B48F-520C105D32D5}" srcOrd="0" destOrd="0" presId="urn:microsoft.com/office/officeart/2005/8/layout/process4"/>
    <dgm:cxn modelId="{B63F4CF1-6C01-4A3D-A48C-D9250897C665}" type="presOf" srcId="{6CADB1A3-840B-4AD0-AC57-CF0F52095F4A}" destId="{06F874F2-1EAA-43DC-96A0-FB717FB612B9}" srcOrd="0" destOrd="0" presId="urn:microsoft.com/office/officeart/2005/8/layout/process4"/>
    <dgm:cxn modelId="{84F7B46C-9A11-4119-85B6-5E54EFAC3798}" srcId="{6D0641C4-9C97-4DFF-9E0E-62D84FC40E6E}" destId="{530C114B-A767-4B2A-9FAE-9F7C252A01F3}" srcOrd="3" destOrd="0" parTransId="{E0574B2A-7E0E-4495-A409-87F41D8604D9}" sibTransId="{A436AFD9-2698-47F3-B237-1B013056DE02}"/>
    <dgm:cxn modelId="{528AE5EC-2059-42A0-962D-51F9571EFD66}" type="presOf" srcId="{083F2187-E9AC-4FD8-B919-4BDA1567609C}" destId="{086B565B-AE6A-4F18-BC65-FC5076ADD628}" srcOrd="0" destOrd="0" presId="urn:microsoft.com/office/officeart/2005/8/layout/process4"/>
    <dgm:cxn modelId="{4A088C5E-0852-42FD-8AEE-0643D9DC3AD7}" type="presOf" srcId="{87599CE4-A93E-440B-90B4-3ECAE0E9EF2A}" destId="{3E20B47A-2E87-4F5C-95C8-847250FA2BA8}" srcOrd="0" destOrd="0" presId="urn:microsoft.com/office/officeart/2005/8/layout/process4"/>
    <dgm:cxn modelId="{403E6277-0849-448D-B3EF-712B7B417511}" type="presOf" srcId="{530C114B-A767-4B2A-9FAE-9F7C252A01F3}" destId="{AF7284C2-0AF5-4A79-9B9C-A919CA87A36E}" srcOrd="0" destOrd="0" presId="urn:microsoft.com/office/officeart/2005/8/layout/process4"/>
    <dgm:cxn modelId="{3CF24EF8-12F9-4FC1-B778-64F90CA87D93}" type="presOf" srcId="{7BD7C88D-72B1-4A8C-B608-11120468F05E}" destId="{2C9EDC15-7B66-4038-AB3C-B27B5D24AD21}" srcOrd="0" destOrd="0" presId="urn:microsoft.com/office/officeart/2005/8/layout/process4"/>
    <dgm:cxn modelId="{82DEACE6-F6EA-4AD4-8892-C58FEB09A670}" srcId="{6D0641C4-9C97-4DFF-9E0E-62D84FC40E6E}" destId="{8BF6DE2A-BADD-4186-AA2E-AA471DDA9CB0}" srcOrd="2" destOrd="0" parTransId="{40E0E62E-09A6-4F7B-963A-4CC692A52794}" sibTransId="{488EBDE1-5BB8-46D0-9055-DD20F234AA09}"/>
    <dgm:cxn modelId="{E939FF82-253E-4CBF-94BD-870A288524B8}" type="presParOf" srcId="{8CEB9D31-CDCA-4914-912B-D6E065D43B09}" destId="{DEEC5423-DEFE-4FA0-AFFD-C2D9DA4ACDB6}" srcOrd="0" destOrd="0" presId="urn:microsoft.com/office/officeart/2005/8/layout/process4"/>
    <dgm:cxn modelId="{66E0B962-98D4-4BE2-A9D2-5DFE1D0E4FA3}" type="presParOf" srcId="{DEEC5423-DEFE-4FA0-AFFD-C2D9DA4ACDB6}" destId="{2C9EDC15-7B66-4038-AB3C-B27B5D24AD21}" srcOrd="0" destOrd="0" presId="urn:microsoft.com/office/officeart/2005/8/layout/process4"/>
    <dgm:cxn modelId="{72D0BD13-BC81-46FC-A89F-31DA5FB73121}" type="presParOf" srcId="{8CEB9D31-CDCA-4914-912B-D6E065D43B09}" destId="{B9F77BBA-9633-42BF-BD04-2AB8C540832E}" srcOrd="1" destOrd="0" presId="urn:microsoft.com/office/officeart/2005/8/layout/process4"/>
    <dgm:cxn modelId="{E04478F4-6CF3-41AB-83E7-F74BB90B6CA7}" type="presParOf" srcId="{8CEB9D31-CDCA-4914-912B-D6E065D43B09}" destId="{BCA76F27-673B-4304-AF9B-03C2E95CEEFB}" srcOrd="2" destOrd="0" presId="urn:microsoft.com/office/officeart/2005/8/layout/process4"/>
    <dgm:cxn modelId="{863F9023-1FDC-4E4B-A983-AA3578AF6E0B}" type="presParOf" srcId="{BCA76F27-673B-4304-AF9B-03C2E95CEEFB}" destId="{111820EF-1C9F-4355-B48F-520C105D32D5}" srcOrd="0" destOrd="0" presId="urn:microsoft.com/office/officeart/2005/8/layout/process4"/>
    <dgm:cxn modelId="{E49F27D2-21C3-4150-B66C-E1267D55D1BC}" type="presParOf" srcId="{8CEB9D31-CDCA-4914-912B-D6E065D43B09}" destId="{0BC8E97A-3AAC-4B6D-992E-8FF80CCC30B9}" srcOrd="3" destOrd="0" presId="urn:microsoft.com/office/officeart/2005/8/layout/process4"/>
    <dgm:cxn modelId="{07B5B052-C75E-43FC-B28D-408274FB806D}" type="presParOf" srcId="{8CEB9D31-CDCA-4914-912B-D6E065D43B09}" destId="{3A939DFB-3336-4159-A105-D0F36C4C0886}" srcOrd="4" destOrd="0" presId="urn:microsoft.com/office/officeart/2005/8/layout/process4"/>
    <dgm:cxn modelId="{D6CA0F8F-3D4A-4672-8DBA-8D77CB873818}" type="presParOf" srcId="{3A939DFB-3336-4159-A105-D0F36C4C0886}" destId="{AF7284C2-0AF5-4A79-9B9C-A919CA87A36E}" srcOrd="0" destOrd="0" presId="urn:microsoft.com/office/officeart/2005/8/layout/process4"/>
    <dgm:cxn modelId="{B85E8B98-8176-4E4C-82CC-D00FD31D73DC}" type="presParOf" srcId="{3A939DFB-3336-4159-A105-D0F36C4C0886}" destId="{CB7836E0-BD4F-4AFA-8806-CFCC228F6505}" srcOrd="1" destOrd="0" presId="urn:microsoft.com/office/officeart/2005/8/layout/process4"/>
    <dgm:cxn modelId="{AA65D30C-60B6-4589-9005-DEED0618A05A}" type="presParOf" srcId="{3A939DFB-3336-4159-A105-D0F36C4C0886}" destId="{404FAEFE-66A5-4788-88EB-0C0C259DCA8C}" srcOrd="2" destOrd="0" presId="urn:microsoft.com/office/officeart/2005/8/layout/process4"/>
    <dgm:cxn modelId="{3D9989F1-20E2-4887-8242-FFE564237FC9}" type="presParOf" srcId="{404FAEFE-66A5-4788-88EB-0C0C259DCA8C}" destId="{DE58DC9A-25D7-4265-AEE2-FE11FF68C17A}" srcOrd="0" destOrd="0" presId="urn:microsoft.com/office/officeart/2005/8/layout/process4"/>
    <dgm:cxn modelId="{E665F205-EA3E-4A1F-B44A-C7FD1932C503}" type="presParOf" srcId="{404FAEFE-66A5-4788-88EB-0C0C259DCA8C}" destId="{5D37FD12-AB82-426F-8F4D-7B556B829429}" srcOrd="1" destOrd="0" presId="urn:microsoft.com/office/officeart/2005/8/layout/process4"/>
    <dgm:cxn modelId="{CDAC2D2D-B5CA-4200-AE08-125DE66CDA86}" type="presParOf" srcId="{8CEB9D31-CDCA-4914-912B-D6E065D43B09}" destId="{1782656B-8962-4A0E-AB21-CFB9C6FB2F0E}" srcOrd="5" destOrd="0" presId="urn:microsoft.com/office/officeart/2005/8/layout/process4"/>
    <dgm:cxn modelId="{49D6AF54-14E7-4CE3-BD85-F247425A7A70}" type="presParOf" srcId="{8CEB9D31-CDCA-4914-912B-D6E065D43B09}" destId="{07AA0B1F-546F-498B-B125-58827EEBE30B}" srcOrd="6" destOrd="0" presId="urn:microsoft.com/office/officeart/2005/8/layout/process4"/>
    <dgm:cxn modelId="{FA8DC87C-ECB6-437B-8329-05ACE9A88E5C}" type="presParOf" srcId="{07AA0B1F-546F-498B-B125-58827EEBE30B}" destId="{3144C15B-0E63-4828-AB95-B4DB95354A14}" srcOrd="0" destOrd="0" presId="urn:microsoft.com/office/officeart/2005/8/layout/process4"/>
    <dgm:cxn modelId="{5325D62F-97AE-4C76-A39B-98C809314F9C}" type="presParOf" srcId="{07AA0B1F-546F-498B-B125-58827EEBE30B}" destId="{2B42EA19-B7AF-488B-81B4-88A74922E84E}" srcOrd="1" destOrd="0" presId="urn:microsoft.com/office/officeart/2005/8/layout/process4"/>
    <dgm:cxn modelId="{63DB9B29-F27E-4427-8E6D-5F356C472709}" type="presParOf" srcId="{07AA0B1F-546F-498B-B125-58827EEBE30B}" destId="{B3ABBDFF-25AD-4853-9408-0FB14B8FCF8D}" srcOrd="2" destOrd="0" presId="urn:microsoft.com/office/officeart/2005/8/layout/process4"/>
    <dgm:cxn modelId="{318C7ACC-2E72-4163-9F3A-F6F3BBED4378}" type="presParOf" srcId="{B3ABBDFF-25AD-4853-9408-0FB14B8FCF8D}" destId="{06F874F2-1EAA-43DC-96A0-FB717FB612B9}" srcOrd="0" destOrd="0" presId="urn:microsoft.com/office/officeart/2005/8/layout/process4"/>
    <dgm:cxn modelId="{23F4008B-35BA-4789-A15F-2046AF6B927F}" type="presParOf" srcId="{B3ABBDFF-25AD-4853-9408-0FB14B8FCF8D}" destId="{9AB00043-64D4-4C6A-A5EC-F9CCA86E87A1}" srcOrd="1" destOrd="0" presId="urn:microsoft.com/office/officeart/2005/8/layout/process4"/>
    <dgm:cxn modelId="{68B16E55-0CD0-4F77-AC18-F7E6032CA700}" type="presParOf" srcId="{8CEB9D31-CDCA-4914-912B-D6E065D43B09}" destId="{31384319-6889-46A7-997F-F0EB3568A86E}" srcOrd="7" destOrd="0" presId="urn:microsoft.com/office/officeart/2005/8/layout/process4"/>
    <dgm:cxn modelId="{C85F5088-6F42-43D8-8C68-ADA356E148C1}" type="presParOf" srcId="{8CEB9D31-CDCA-4914-912B-D6E065D43B09}" destId="{59E85B68-3162-40F1-AD38-0DF65525A78C}" srcOrd="8" destOrd="0" presId="urn:microsoft.com/office/officeart/2005/8/layout/process4"/>
    <dgm:cxn modelId="{851A2342-097C-4A05-93B7-039E9405D7FA}" type="presParOf" srcId="{59E85B68-3162-40F1-AD38-0DF65525A78C}" destId="{086B565B-AE6A-4F18-BC65-FC5076ADD628}" srcOrd="0" destOrd="0" presId="urn:microsoft.com/office/officeart/2005/8/layout/process4"/>
    <dgm:cxn modelId="{A5C9E1A8-7280-47EE-995F-F8A70DCDB2FD}" type="presParOf" srcId="{59E85B68-3162-40F1-AD38-0DF65525A78C}" destId="{315094B5-80D4-4101-9A63-7B7C1EA78643}" srcOrd="1" destOrd="0" presId="urn:microsoft.com/office/officeart/2005/8/layout/process4"/>
    <dgm:cxn modelId="{53CE5EF3-E598-472B-B12E-C0F0CE646CAA}" type="presParOf" srcId="{59E85B68-3162-40F1-AD38-0DF65525A78C}" destId="{DFC545E6-DF7A-4333-81DB-43D1BEE9D031}" srcOrd="2" destOrd="0" presId="urn:microsoft.com/office/officeart/2005/8/layout/process4"/>
    <dgm:cxn modelId="{2EB3C258-3B44-4DEC-B701-33940C2A179E}" type="presParOf" srcId="{DFC545E6-DF7A-4333-81DB-43D1BEE9D031}" destId="{3E20B47A-2E87-4F5C-95C8-847250FA2BA8}" srcOrd="0" destOrd="0" presId="urn:microsoft.com/office/officeart/2005/8/layout/process4"/>
    <dgm:cxn modelId="{E1F38A2E-78EF-4224-B513-C3E62C03AF59}" type="presParOf" srcId="{8CEB9D31-CDCA-4914-912B-D6E065D43B09}" destId="{C7DE60CB-9619-4F41-95C9-3ED1D6D32A39}" srcOrd="9" destOrd="0" presId="urn:microsoft.com/office/officeart/2005/8/layout/process4"/>
    <dgm:cxn modelId="{A57F7996-3BD1-41BC-AF03-8782D3ACB55E}" type="presParOf" srcId="{8CEB9D31-CDCA-4914-912B-D6E065D43B09}" destId="{A0FEC9A8-98F4-4755-A0B9-E8FB224E01A9}" srcOrd="10" destOrd="0" presId="urn:microsoft.com/office/officeart/2005/8/layout/process4"/>
    <dgm:cxn modelId="{67191A0B-ABF0-4EFF-AA03-61A55F9F8652}" type="presParOf" srcId="{A0FEC9A8-98F4-4755-A0B9-E8FB224E01A9}" destId="{F996138F-E473-46B6-BAE6-664FE7F9F7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B7579-6948-45ED-9A70-3AB5E09CF05A}">
      <dsp:nvSpPr>
        <dsp:cNvPr id="0" name=""/>
        <dsp:cNvSpPr/>
      </dsp:nvSpPr>
      <dsp:spPr>
        <a:xfrm>
          <a:off x="78889" y="224002"/>
          <a:ext cx="4421285" cy="34291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35134-6040-461D-AE3F-C3DEEE225B29}">
      <dsp:nvSpPr>
        <dsp:cNvPr id="0" name=""/>
        <dsp:cNvSpPr/>
      </dsp:nvSpPr>
      <dsp:spPr>
        <a:xfrm>
          <a:off x="241926" y="3474066"/>
          <a:ext cx="3966843" cy="1273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хімічні</a:t>
          </a:r>
          <a:endParaRPr lang="ru-RU" sz="4900" kern="1200" dirty="0"/>
        </a:p>
      </dsp:txBody>
      <dsp:txXfrm>
        <a:off x="241926" y="3474066"/>
        <a:ext cx="2793551" cy="1273300"/>
      </dsp:txXfrm>
    </dsp:sp>
    <dsp:sp modelId="{674AF00E-AC60-41AF-9496-B2514038B2CB}">
      <dsp:nvSpPr>
        <dsp:cNvPr id="0" name=""/>
        <dsp:cNvSpPr/>
      </dsp:nvSpPr>
      <dsp:spPr>
        <a:xfrm>
          <a:off x="546411" y="318982"/>
          <a:ext cx="3247053" cy="29667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ACFEA-D86C-43FB-B591-69308FF1FDCD}">
      <dsp:nvSpPr>
        <dsp:cNvPr id="0" name=""/>
        <dsp:cNvSpPr/>
      </dsp:nvSpPr>
      <dsp:spPr>
        <a:xfrm>
          <a:off x="5773841" y="209116"/>
          <a:ext cx="4510102" cy="35230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3213D-0336-46D7-96D2-E9F2888DDAB9}">
      <dsp:nvSpPr>
        <dsp:cNvPr id="0" name=""/>
        <dsp:cNvSpPr/>
      </dsp:nvSpPr>
      <dsp:spPr>
        <a:xfrm>
          <a:off x="6015640" y="3565075"/>
          <a:ext cx="3966843" cy="1273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механічні</a:t>
          </a:r>
          <a:endParaRPr lang="ru-RU" sz="4900" kern="1200" dirty="0"/>
        </a:p>
      </dsp:txBody>
      <dsp:txXfrm>
        <a:off x="6015640" y="3565075"/>
        <a:ext cx="2793551" cy="1273300"/>
      </dsp:txXfrm>
    </dsp:sp>
    <dsp:sp modelId="{0AF66AB8-23B3-4A06-9376-428903620F08}">
      <dsp:nvSpPr>
        <dsp:cNvPr id="0" name=""/>
        <dsp:cNvSpPr/>
      </dsp:nvSpPr>
      <dsp:spPr>
        <a:xfrm>
          <a:off x="6569204" y="661434"/>
          <a:ext cx="2905244" cy="27122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54639-F302-494F-B73B-628CF8CBE2A5}">
      <dsp:nvSpPr>
        <dsp:cNvPr id="0" name=""/>
        <dsp:cNvSpPr/>
      </dsp:nvSpPr>
      <dsp:spPr>
        <a:xfrm>
          <a:off x="2983495" y="920904"/>
          <a:ext cx="6130364" cy="1691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485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/>
            <a:t>За допомогою приладів (типу </a:t>
          </a:r>
          <a:r>
            <a:rPr lang="uk-UA" sz="3400" b="1" kern="1200" dirty="0" err="1" smtClean="0"/>
            <a:t>Соксклет</a:t>
          </a:r>
          <a:r>
            <a:rPr lang="uk-UA" sz="3400" b="1" kern="1200" dirty="0" smtClean="0"/>
            <a:t>)</a:t>
          </a:r>
          <a:endParaRPr lang="ru-RU" sz="3400" b="1" kern="1200" dirty="0"/>
        </a:p>
      </dsp:txBody>
      <dsp:txXfrm>
        <a:off x="2983495" y="920904"/>
        <a:ext cx="6130364" cy="1691168"/>
      </dsp:txXfrm>
    </dsp:sp>
    <dsp:sp modelId="{CABFFA5E-C8CB-41DB-97AB-A6C655A7B18D}">
      <dsp:nvSpPr>
        <dsp:cNvPr id="0" name=""/>
        <dsp:cNvSpPr/>
      </dsp:nvSpPr>
      <dsp:spPr>
        <a:xfrm>
          <a:off x="989245" y="38535"/>
          <a:ext cx="3097258" cy="3034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C6F42-22CA-40C3-8F77-80DC608AEEA9}">
      <dsp:nvSpPr>
        <dsp:cNvPr id="0" name=""/>
        <dsp:cNvSpPr/>
      </dsp:nvSpPr>
      <dsp:spPr>
        <a:xfrm>
          <a:off x="4914038" y="3654548"/>
          <a:ext cx="5411739" cy="1691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485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/>
            <a:t>За допомогою хімічних розчинників</a:t>
          </a:r>
          <a:endParaRPr lang="ru-RU" sz="3400" b="1" kern="1200" dirty="0"/>
        </a:p>
      </dsp:txBody>
      <dsp:txXfrm>
        <a:off x="4914038" y="3654548"/>
        <a:ext cx="5411739" cy="1691168"/>
      </dsp:txXfrm>
    </dsp:sp>
    <dsp:sp modelId="{FFD776C3-9FCA-4159-9261-85524B7B7249}">
      <dsp:nvSpPr>
        <dsp:cNvPr id="0" name=""/>
        <dsp:cNvSpPr/>
      </dsp:nvSpPr>
      <dsp:spPr>
        <a:xfrm>
          <a:off x="3288418" y="3322448"/>
          <a:ext cx="1834373" cy="239483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C0EAA-2C0B-4988-B854-D3E96AB967D7}">
      <dsp:nvSpPr>
        <dsp:cNvPr id="0" name=""/>
        <dsp:cNvSpPr/>
      </dsp:nvSpPr>
      <dsp:spPr>
        <a:xfrm>
          <a:off x="1925" y="527706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ДІЕТИЛОВИЙ ЕФІР (ДЛЯ СОКСКЛЕТА)</a:t>
          </a:r>
          <a:endParaRPr lang="ru-RU" sz="2300" kern="1200" dirty="0"/>
        </a:p>
      </dsp:txBody>
      <dsp:txXfrm>
        <a:off x="34333" y="560114"/>
        <a:ext cx="2148183" cy="1041683"/>
      </dsp:txXfrm>
    </dsp:sp>
    <dsp:sp modelId="{0BEA8A1B-D0A3-49D7-A23F-AA6E2146A5E8}">
      <dsp:nvSpPr>
        <dsp:cNvPr id="0" name=""/>
        <dsp:cNvSpPr/>
      </dsp:nvSpPr>
      <dsp:spPr>
        <a:xfrm>
          <a:off x="2768175" y="527706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ГЕКСАН</a:t>
          </a:r>
          <a:endParaRPr lang="ru-RU" sz="2300" kern="1200" dirty="0"/>
        </a:p>
      </dsp:txBody>
      <dsp:txXfrm>
        <a:off x="2800583" y="560114"/>
        <a:ext cx="2148183" cy="1041683"/>
      </dsp:txXfrm>
    </dsp:sp>
    <dsp:sp modelId="{0A731EC3-9231-47DE-8A5B-F2A389C8A727}">
      <dsp:nvSpPr>
        <dsp:cNvPr id="0" name=""/>
        <dsp:cNvSpPr/>
      </dsp:nvSpPr>
      <dsp:spPr>
        <a:xfrm>
          <a:off x="5534424" y="527706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ХЛОРОФОРМ</a:t>
          </a:r>
          <a:endParaRPr lang="ru-RU" sz="2300" kern="1200" dirty="0"/>
        </a:p>
      </dsp:txBody>
      <dsp:txXfrm>
        <a:off x="5566832" y="560114"/>
        <a:ext cx="2148183" cy="1041683"/>
      </dsp:txXfrm>
    </dsp:sp>
    <dsp:sp modelId="{9E89F6E7-4329-43F9-BBEF-091EBB53777E}">
      <dsp:nvSpPr>
        <dsp:cNvPr id="0" name=""/>
        <dsp:cNvSpPr/>
      </dsp:nvSpPr>
      <dsp:spPr>
        <a:xfrm>
          <a:off x="8300674" y="527706"/>
          <a:ext cx="2212999" cy="1106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МЕТАНОЛ</a:t>
          </a:r>
          <a:endParaRPr lang="ru-RU" sz="2300" kern="1200" dirty="0"/>
        </a:p>
      </dsp:txBody>
      <dsp:txXfrm>
        <a:off x="8333082" y="560114"/>
        <a:ext cx="21481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0F4CC-76D4-47CA-9A55-3F84EF8F2D7E}">
      <dsp:nvSpPr>
        <dsp:cNvPr id="0" name=""/>
        <dsp:cNvSpPr/>
      </dsp:nvSpPr>
      <dsp:spPr>
        <a:xfrm>
          <a:off x="4641757" y="377"/>
          <a:ext cx="6962637" cy="14727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рослинного походження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тваринного походження</a:t>
          </a:r>
          <a:endParaRPr lang="ru-RU" sz="3500" kern="1200" dirty="0"/>
        </a:p>
      </dsp:txBody>
      <dsp:txXfrm>
        <a:off x="4641757" y="184467"/>
        <a:ext cx="6410366" cy="1104543"/>
      </dsp:txXfrm>
    </dsp:sp>
    <dsp:sp modelId="{F78A7658-0153-4AE9-9417-492D3D16773B}">
      <dsp:nvSpPr>
        <dsp:cNvPr id="0" name=""/>
        <dsp:cNvSpPr/>
      </dsp:nvSpPr>
      <dsp:spPr>
        <a:xfrm>
          <a:off x="0" y="377"/>
          <a:ext cx="4641758" cy="1472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1 частина проби</a:t>
          </a:r>
          <a:endParaRPr lang="ru-RU" sz="4100" kern="1200" dirty="0"/>
        </a:p>
      </dsp:txBody>
      <dsp:txXfrm>
        <a:off x="71892" y="72269"/>
        <a:ext cx="4497974" cy="1328939"/>
      </dsp:txXfrm>
    </dsp:sp>
    <dsp:sp modelId="{17DFC271-6A2F-451D-AE3D-54C91A624057}">
      <dsp:nvSpPr>
        <dsp:cNvPr id="0" name=""/>
        <dsp:cNvSpPr/>
      </dsp:nvSpPr>
      <dsp:spPr>
        <a:xfrm>
          <a:off x="4641757" y="1620373"/>
          <a:ext cx="6962637" cy="14727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хлороформ (2 частини)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500" kern="1200" dirty="0" smtClean="0"/>
            <a:t>метанол (1 частина)</a:t>
          </a:r>
          <a:endParaRPr lang="ru-RU" sz="3500" kern="1200" dirty="0"/>
        </a:p>
      </dsp:txBody>
      <dsp:txXfrm>
        <a:off x="4641757" y="1804463"/>
        <a:ext cx="6410366" cy="1104543"/>
      </dsp:txXfrm>
    </dsp:sp>
    <dsp:sp modelId="{F4229350-2E00-4E0B-A1B2-D3A2C5EFDF83}">
      <dsp:nvSpPr>
        <dsp:cNvPr id="0" name=""/>
        <dsp:cNvSpPr/>
      </dsp:nvSpPr>
      <dsp:spPr>
        <a:xfrm>
          <a:off x="0" y="1620373"/>
          <a:ext cx="4641758" cy="1472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20 частин суміші розчинників </a:t>
          </a:r>
          <a:endParaRPr lang="ru-RU" sz="4100" kern="1200" dirty="0"/>
        </a:p>
      </dsp:txBody>
      <dsp:txXfrm>
        <a:off x="71892" y="1692265"/>
        <a:ext cx="4497974" cy="1328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EDC15-7B66-4038-AB3C-B27B5D24AD21}">
      <dsp:nvSpPr>
        <dsp:cNvPr id="0" name=""/>
        <dsp:cNvSpPr/>
      </dsp:nvSpPr>
      <dsp:spPr>
        <a:xfrm>
          <a:off x="0" y="4333962"/>
          <a:ext cx="10515600" cy="5688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Випарюємо розчинники, отримуємо чистий жир</a:t>
          </a:r>
          <a:endParaRPr lang="ru-RU" sz="2800" b="1" kern="1200" dirty="0"/>
        </a:p>
      </dsp:txBody>
      <dsp:txXfrm>
        <a:off x="0" y="4333962"/>
        <a:ext cx="10515600" cy="568830"/>
      </dsp:txXfrm>
    </dsp:sp>
    <dsp:sp modelId="{111820EF-1C9F-4355-B48F-520C105D32D5}">
      <dsp:nvSpPr>
        <dsp:cNvPr id="0" name=""/>
        <dsp:cNvSpPr/>
      </dsp:nvSpPr>
      <dsp:spPr>
        <a:xfrm rot="10800000">
          <a:off x="0" y="3467634"/>
          <a:ext cx="10515600" cy="8748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Відбираємо нижній шар</a:t>
          </a:r>
          <a:endParaRPr lang="ru-RU" sz="2800" b="1" kern="1200" dirty="0">
            <a:solidFill>
              <a:schemeClr val="bg1"/>
            </a:solidFill>
          </a:endParaRPr>
        </a:p>
      </dsp:txBody>
      <dsp:txXfrm rot="10800000">
        <a:off x="0" y="3467634"/>
        <a:ext cx="10515600" cy="568458"/>
      </dsp:txXfrm>
    </dsp:sp>
    <dsp:sp modelId="{CB7836E0-BD4F-4AFA-8806-CFCC228F6505}">
      <dsp:nvSpPr>
        <dsp:cNvPr id="0" name=""/>
        <dsp:cNvSpPr/>
      </dsp:nvSpPr>
      <dsp:spPr>
        <a:xfrm rot="10800000">
          <a:off x="0" y="2601305"/>
          <a:ext cx="10515600" cy="8748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+ 1-2 мл дистильованої води</a:t>
          </a:r>
          <a:endParaRPr lang="ru-RU" sz="2800" b="1" kern="1200" dirty="0"/>
        </a:p>
      </dsp:txBody>
      <dsp:txXfrm rot="-10800000">
        <a:off x="0" y="2601305"/>
        <a:ext cx="10515600" cy="307076"/>
      </dsp:txXfrm>
    </dsp:sp>
    <dsp:sp modelId="{DE58DC9A-25D7-4265-AEE2-FE11FF68C17A}">
      <dsp:nvSpPr>
        <dsp:cNvPr id="0" name=""/>
        <dsp:cNvSpPr/>
      </dsp:nvSpPr>
      <dsp:spPr>
        <a:xfrm>
          <a:off x="0" y="2908381"/>
          <a:ext cx="5257799" cy="2615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центрифугування</a:t>
          </a:r>
          <a:endParaRPr lang="ru-RU" sz="2800" b="1" kern="1200" dirty="0"/>
        </a:p>
      </dsp:txBody>
      <dsp:txXfrm>
        <a:off x="0" y="2908381"/>
        <a:ext cx="5257799" cy="261583"/>
      </dsp:txXfrm>
    </dsp:sp>
    <dsp:sp modelId="{5D37FD12-AB82-426F-8F4D-7B556B829429}">
      <dsp:nvSpPr>
        <dsp:cNvPr id="0" name=""/>
        <dsp:cNvSpPr/>
      </dsp:nvSpPr>
      <dsp:spPr>
        <a:xfrm>
          <a:off x="5257800" y="2908381"/>
          <a:ext cx="5257799" cy="2615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7 тис об/хв – 4 хв</a:t>
          </a:r>
          <a:endParaRPr lang="ru-RU" sz="2800" b="1" kern="1200" dirty="0"/>
        </a:p>
      </dsp:txBody>
      <dsp:txXfrm>
        <a:off x="5257800" y="2908381"/>
        <a:ext cx="5257799" cy="261583"/>
      </dsp:txXfrm>
    </dsp:sp>
    <dsp:sp modelId="{2B42EA19-B7AF-488B-81B4-88A74922E84E}">
      <dsp:nvSpPr>
        <dsp:cNvPr id="0" name=""/>
        <dsp:cNvSpPr/>
      </dsp:nvSpPr>
      <dsp:spPr>
        <a:xfrm rot="10800000">
          <a:off x="0" y="1734977"/>
          <a:ext cx="10515600" cy="8748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Додаємо суміш розчинників:</a:t>
          </a:r>
          <a:endParaRPr lang="ru-RU" sz="2800" b="1" kern="1200" dirty="0"/>
        </a:p>
      </dsp:txBody>
      <dsp:txXfrm rot="-10800000">
        <a:off x="0" y="1734977"/>
        <a:ext cx="10515600" cy="307076"/>
      </dsp:txXfrm>
    </dsp:sp>
    <dsp:sp modelId="{06F874F2-1EAA-43DC-96A0-FB717FB612B9}">
      <dsp:nvSpPr>
        <dsp:cNvPr id="0" name=""/>
        <dsp:cNvSpPr/>
      </dsp:nvSpPr>
      <dsp:spPr>
        <a:xfrm>
          <a:off x="0" y="2042053"/>
          <a:ext cx="5257799" cy="2615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хлороформ:метанол</a:t>
          </a:r>
          <a:endParaRPr lang="ru-RU" sz="2800" b="1" kern="1200" dirty="0"/>
        </a:p>
      </dsp:txBody>
      <dsp:txXfrm>
        <a:off x="0" y="2042053"/>
        <a:ext cx="5257799" cy="261583"/>
      </dsp:txXfrm>
    </dsp:sp>
    <dsp:sp modelId="{9AB00043-64D4-4C6A-A5EC-F9CCA86E87A1}">
      <dsp:nvSpPr>
        <dsp:cNvPr id="0" name=""/>
        <dsp:cNvSpPr/>
      </dsp:nvSpPr>
      <dsp:spPr>
        <a:xfrm>
          <a:off x="5257800" y="2042053"/>
          <a:ext cx="5257799" cy="2615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2:1</a:t>
          </a:r>
          <a:endParaRPr lang="ru-RU" sz="2800" b="1" kern="1200" dirty="0"/>
        </a:p>
      </dsp:txBody>
      <dsp:txXfrm>
        <a:off x="5257800" y="2042053"/>
        <a:ext cx="5257799" cy="261583"/>
      </dsp:txXfrm>
    </dsp:sp>
    <dsp:sp modelId="{315094B5-80D4-4101-9A63-7B7C1EA78643}">
      <dsp:nvSpPr>
        <dsp:cNvPr id="0" name=""/>
        <dsp:cNvSpPr/>
      </dsp:nvSpPr>
      <dsp:spPr>
        <a:xfrm rot="10800000">
          <a:off x="0" y="868648"/>
          <a:ext cx="10515600" cy="8748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/>
        </a:p>
      </dsp:txBody>
      <dsp:txXfrm rot="-10800000">
        <a:off x="0" y="868648"/>
        <a:ext cx="10515600" cy="307076"/>
      </dsp:txXfrm>
    </dsp:sp>
    <dsp:sp modelId="{3E20B47A-2E87-4F5C-95C8-847250FA2BA8}">
      <dsp:nvSpPr>
        <dsp:cNvPr id="0" name=""/>
        <dsp:cNvSpPr/>
      </dsp:nvSpPr>
      <dsp:spPr>
        <a:xfrm>
          <a:off x="0" y="989294"/>
          <a:ext cx="10515600" cy="4730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Поміщаємо у </a:t>
          </a:r>
          <a:r>
            <a:rPr lang="uk-UA" sz="2800" b="1" kern="1200" dirty="0" err="1" smtClean="0"/>
            <a:t>центрифужну</a:t>
          </a:r>
          <a:r>
            <a:rPr lang="uk-UA" sz="2800" b="1" kern="1200" dirty="0" smtClean="0"/>
            <a:t> пробірку</a:t>
          </a:r>
          <a:endParaRPr lang="ru-RU" sz="2800" b="1" kern="1200" dirty="0"/>
        </a:p>
      </dsp:txBody>
      <dsp:txXfrm>
        <a:off x="0" y="989294"/>
        <a:ext cx="10515600" cy="473078"/>
      </dsp:txXfrm>
    </dsp:sp>
    <dsp:sp modelId="{F996138F-E473-46B6-BAE6-664FE7F9F7C2}">
      <dsp:nvSpPr>
        <dsp:cNvPr id="0" name=""/>
        <dsp:cNvSpPr/>
      </dsp:nvSpPr>
      <dsp:spPr>
        <a:xfrm rot="10800000">
          <a:off x="0" y="2320"/>
          <a:ext cx="10515600" cy="8748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Наважка 10 г</a:t>
          </a:r>
          <a:endParaRPr lang="ru-RU" sz="2800" b="1" kern="1200" dirty="0"/>
        </a:p>
      </dsp:txBody>
      <dsp:txXfrm rot="10800000">
        <a:off x="0" y="2320"/>
        <a:ext cx="10515600" cy="56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0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7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3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8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3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6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0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541A-2364-43B9-B6E9-A7D69E966924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9ABD-DA24-47A4-8898-A2637D2B2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349" y="129456"/>
            <a:ext cx="7937368" cy="1086602"/>
          </a:xfrm>
        </p:spPr>
        <p:txBody>
          <a:bodyPr/>
          <a:lstStyle/>
          <a:p>
            <a:pPr algn="ctr"/>
            <a:r>
              <a:rPr lang="uk-UA" b="1" dirty="0" smtClean="0"/>
              <a:t>Методи отримання жиру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0829" y="1206631"/>
          <a:ext cx="11202971" cy="558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46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28" y="0"/>
            <a:ext cx="11325519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ХІМІЧНІ СПОСОБИ ОТРИМАННЯ ЖИРУ (ЕКСТРАКЦІЯ):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37328" y="1140644"/>
          <a:ext cx="11274458" cy="571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0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66" y="365125"/>
            <a:ext cx="11736370" cy="9452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Екстрактори жиру </a:t>
            </a:r>
            <a:r>
              <a:rPr lang="uk-UA" b="1" dirty="0" smtClean="0"/>
              <a:t>(прилади для експрес-методів):</a:t>
            </a:r>
            <a:endParaRPr lang="ru-RU" b="1" dirty="0"/>
          </a:p>
        </p:txBody>
      </p:sp>
      <p:pic>
        <p:nvPicPr>
          <p:cNvPr id="1026" name="Picture 2" descr="Автоматичні апарати для визначення вмісту жиру ANKOM XT15 і ANKOM XT10 від  ANKOM Technology - продаж і сервісне обслуговування в Україні - Soc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9" y="1669076"/>
            <a:ext cx="1714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tencial Zero - Produ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38" y="1938023"/>
            <a:ext cx="2696963" cy="21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Експрес методи визначення кількості жиру | АПК H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4" y="1669076"/>
            <a:ext cx="2980706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Експрес методи визначення кількості жиру | АПК H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95" y="1470325"/>
            <a:ext cx="2995665" cy="29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Експрес методи визначення кількості жиру | АПК H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" y="4326176"/>
            <a:ext cx="2531824" cy="253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250" y="4011150"/>
            <a:ext cx="2752430" cy="2756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656" y="3981057"/>
            <a:ext cx="4023109" cy="2732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4164" y="4250352"/>
            <a:ext cx="2425667" cy="24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716D6-87AB-69FA-1335-CCB45A50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73025"/>
            <a:ext cx="11615178" cy="13922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</a:t>
            </a:r>
            <a:r>
              <a:rPr lang="en-US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k-UA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uk-UA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uk-UA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Насіння олійне визначення вмісту олії методом екстракції в </a:t>
            </a:r>
            <a:r>
              <a:rPr lang="uk-UA" altLang="ru-RU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апараті</a:t>
            </a:r>
            <a:r>
              <a:rPr lang="uk-UA" altLang="ru-RU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8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Сокслета</a:t>
            </a:r>
            <a:r>
              <a:rPr lang="uk-UA" altLang="ru-RU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(арбітражний метод)</a:t>
            </a:r>
            <a:endParaRPr lang="uk-UA" altLang="ru-RU" sz="2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9" name="Picture 2" descr="C:\Documents and Settings\dudchenko_nj\Рабочий стол\P1010009.JPG">
            <a:extLst>
              <a:ext uri="{FF2B5EF4-FFF2-40B4-BE49-F238E27FC236}">
                <a16:creationId xmlns:a16="http://schemas.microsoft.com/office/drawing/2014/main" id="{90463107-6658-F563-6FCC-DE380684F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756" y="1465263"/>
            <a:ext cx="6447408" cy="5102580"/>
          </a:xfrm>
          <a:noFill/>
        </p:spPr>
      </p:pic>
      <p:pic>
        <p:nvPicPr>
          <p:cNvPr id="60420" name="Рисунок 4">
            <a:extLst>
              <a:ext uri="{FF2B5EF4-FFF2-40B4-BE49-F238E27FC236}">
                <a16:creationId xmlns:a16="http://schemas.microsoft.com/office/drawing/2014/main" id="{C2712ED3-9166-EBCD-A45F-8FC42872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1" t="13628" r="4431" b="6413"/>
          <a:stretch>
            <a:fillRect/>
          </a:stretch>
        </p:blipFill>
        <p:spPr bwMode="auto">
          <a:xfrm>
            <a:off x="7744624" y="1465263"/>
            <a:ext cx="4093446" cy="510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4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/>
              <a:t>Хімічні розчинники для виділення жиру: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32468" y="948933"/>
          <a:ext cx="10515600" cy="216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3359" y="2601324"/>
            <a:ext cx="10515600" cy="1019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Метод </a:t>
            </a:r>
            <a:r>
              <a:rPr lang="uk-UA" b="1" dirty="0" err="1" smtClean="0"/>
              <a:t>Фолча</a:t>
            </a:r>
            <a:r>
              <a:rPr lang="uk-UA" b="1" dirty="0" smtClean="0"/>
              <a:t>: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293802" y="3620368"/>
          <a:ext cx="11604395" cy="309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1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Прискорені методи отримання жиру </a:t>
            </a:r>
            <a:br>
              <a:rPr lang="uk-UA" b="1" dirty="0" smtClean="0"/>
            </a:br>
            <a:r>
              <a:rPr lang="uk-UA" b="1" dirty="0" smtClean="0"/>
              <a:t>(з малої кількості зразку)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90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Методи отримання жиру</vt:lpstr>
      <vt:lpstr>ХІМІЧНІ СПОСОБИ ОТРИМАННЯ ЖИРУ (ЕКСТРАКЦІЯ):</vt:lpstr>
      <vt:lpstr>Екстрактори жиру (прилади для експрес-методів):</vt:lpstr>
      <vt:lpstr>ДСТУ 7577:2014 Насіння олійне визначення вмісту олії методом екстракції в апараті Сокслета (арбітражний метод)</vt:lpstr>
      <vt:lpstr>Хімічні розчинники для виділення жиру:</vt:lpstr>
      <vt:lpstr>Прискорені методи отримання жиру  (з малої кількості зразку)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отримання жиру</dc:title>
  <dc:creator>Пользователь</dc:creator>
  <cp:lastModifiedBy>Пользователь</cp:lastModifiedBy>
  <cp:revision>1</cp:revision>
  <dcterms:created xsi:type="dcterms:W3CDTF">2024-09-25T18:28:58Z</dcterms:created>
  <dcterms:modified xsi:type="dcterms:W3CDTF">2024-09-25T18:29:16Z</dcterms:modified>
</cp:coreProperties>
</file>