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6" r:id="rId3"/>
    <p:sldMasterId id="214748387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75" r:id="rId9"/>
    <p:sldId id="260" r:id="rId10"/>
    <p:sldId id="261" r:id="rId11"/>
    <p:sldId id="262" r:id="rId12"/>
    <p:sldId id="278" r:id="rId13"/>
    <p:sldId id="263" r:id="rId14"/>
    <p:sldId id="264" r:id="rId15"/>
    <p:sldId id="279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0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58" autoAdjust="0"/>
  </p:normalViewPr>
  <p:slideViewPr>
    <p:cSldViewPr>
      <p:cViewPr varScale="1">
        <p:scale>
          <a:sx n="89" d="100"/>
          <a:sy n="89" d="100"/>
        </p:scale>
        <p:origin x="22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90483-9CFB-4FF7-A750-0BB1F23577A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36B610E5-2580-4898-962C-626FFB7C4368}">
      <dgm:prSet phldrT="[Text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ухвалення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законів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нормативних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актів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спрямованих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впорядкування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й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удосконалення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туристичних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формальностей;</a:t>
          </a:r>
          <a:br>
            <a:rPr lang="ru-RU" sz="1200" dirty="0">
              <a:solidFill>
                <a:srgbClr val="000000"/>
              </a:solidFill>
              <a:latin typeface="TimesNewRomanPSMT"/>
            </a:rPr>
          </a:br>
          <a:endParaRPr lang="ru-UA" sz="1200" dirty="0"/>
        </a:p>
      </dgm:t>
    </dgm:pt>
    <dgm:pt modelId="{B90FC94F-29B9-4793-9FDB-CA04D93C4B62}" type="parTrans" cxnId="{A54E68E9-3A21-43FA-939D-B035D775F40F}">
      <dgm:prSet/>
      <dgm:spPr/>
      <dgm:t>
        <a:bodyPr/>
        <a:lstStyle/>
        <a:p>
          <a:endParaRPr lang="ru-UA"/>
        </a:p>
      </dgm:t>
    </dgm:pt>
    <dgm:pt modelId="{112D048F-91D6-4693-B3D1-C74165A84D7B}" type="sibTrans" cxnId="{A54E68E9-3A21-43FA-939D-B035D775F40F}">
      <dgm:prSet/>
      <dgm:spPr/>
      <dgm:t>
        <a:bodyPr/>
        <a:lstStyle/>
        <a:p>
          <a:endParaRPr lang="ru-UA"/>
        </a:p>
      </dgm:t>
    </dgm:pt>
    <dgm:pt modelId="{6CA2DF70-D08F-46FE-8D0F-4769A76DFC3B}">
      <dgm:prSet phldrT="[Text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ліцензування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стандартизація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туристичній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індустрії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сертифікація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туристичного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продукту;</a:t>
          </a:r>
          <a:endParaRPr lang="ru-UA" sz="1800" dirty="0">
            <a:solidFill>
              <a:schemeClr val="tx1"/>
            </a:solidFill>
          </a:endParaRPr>
        </a:p>
      </dgm:t>
    </dgm:pt>
    <dgm:pt modelId="{0D929FAA-867E-4060-9746-0AC4A1D70BEF}" type="parTrans" cxnId="{0643647C-4F3B-4817-BB04-23124148C85C}">
      <dgm:prSet/>
      <dgm:spPr/>
      <dgm:t>
        <a:bodyPr/>
        <a:lstStyle/>
        <a:p>
          <a:endParaRPr lang="ru-UA"/>
        </a:p>
      </dgm:t>
    </dgm:pt>
    <dgm:pt modelId="{8B2DF5BE-EAF8-4E5D-8DE0-98B4BF255248}" type="sibTrans" cxnId="{0643647C-4F3B-4817-BB04-23124148C85C}">
      <dgm:prSet/>
      <dgm:spPr/>
      <dgm:t>
        <a:bodyPr/>
        <a:lstStyle/>
        <a:p>
          <a:endParaRPr lang="ru-UA"/>
        </a:p>
      </dgm:t>
    </dgm:pt>
    <dgm:pt modelId="{50F721CE-ED88-489C-8099-2EEB146D2B85}">
      <dgm:prSet phldrT="[Text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запровадження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правил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в'їзду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виїзду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перебування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території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країни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тимчасового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проживання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br>
            <a:rPr lang="ru-RU" sz="1800" dirty="0">
              <a:solidFill>
                <a:srgbClr val="000000"/>
              </a:solidFill>
              <a:latin typeface="TimesNewRomanPSMT"/>
            </a:rPr>
          </a:br>
          <a:endParaRPr lang="ru-UA" sz="1800" dirty="0"/>
        </a:p>
      </dgm:t>
    </dgm:pt>
    <dgm:pt modelId="{B9C24264-CA38-44FE-8368-B043CD7DD8E8}" type="parTrans" cxnId="{7C4186FF-2924-4E4E-82D0-7B8D03714C62}">
      <dgm:prSet/>
      <dgm:spPr/>
      <dgm:t>
        <a:bodyPr/>
        <a:lstStyle/>
        <a:p>
          <a:endParaRPr lang="ru-UA"/>
        </a:p>
      </dgm:t>
    </dgm:pt>
    <dgm:pt modelId="{BE544391-BC5A-4BA2-A85E-A2AEE4EC0189}" type="sibTrans" cxnId="{7C4186FF-2924-4E4E-82D0-7B8D03714C62}">
      <dgm:prSet/>
      <dgm:spPr/>
      <dgm:t>
        <a:bodyPr/>
        <a:lstStyle/>
        <a:p>
          <a:endParaRPr lang="ru-UA"/>
        </a:p>
      </dgm:t>
    </dgm:pt>
    <dgm:pt modelId="{FC7D0A4F-12A1-425E-B202-71624EC3CB04}">
      <dgm:prSet phldrT="[Text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сприятливих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умов для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митного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валютного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регулювання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br>
            <a:rPr lang="ru-RU" sz="1800" dirty="0">
              <a:solidFill>
                <a:schemeClr val="tx1"/>
              </a:solidFill>
              <a:latin typeface="TimesNewRomanPSMT"/>
            </a:rPr>
          </a:br>
          <a:endParaRPr lang="ru-UA" sz="1800" dirty="0">
            <a:solidFill>
              <a:schemeClr val="tx1"/>
            </a:solidFill>
          </a:endParaRPr>
        </a:p>
      </dgm:t>
    </dgm:pt>
    <dgm:pt modelId="{51EDDEAC-E45F-4ADC-A072-643FBC5187FF}" type="parTrans" cxnId="{5E385E8B-ACDF-4253-B26F-850A5CB0D1CD}">
      <dgm:prSet/>
      <dgm:spPr/>
      <dgm:t>
        <a:bodyPr/>
        <a:lstStyle/>
        <a:p>
          <a:endParaRPr lang="ru-UA"/>
        </a:p>
      </dgm:t>
    </dgm:pt>
    <dgm:pt modelId="{B20DD6E5-0F13-4C4C-982C-F331F03490DB}" type="sibTrans" cxnId="{5E385E8B-ACDF-4253-B26F-850A5CB0D1CD}">
      <dgm:prSet/>
      <dgm:spPr/>
      <dgm:t>
        <a:bodyPr/>
        <a:lstStyle/>
        <a:p>
          <a:endParaRPr lang="ru-UA"/>
        </a:p>
      </dgm:t>
    </dgm:pt>
    <dgm:pt modelId="{5D9ED542-E9A5-4A70-BFB6-D135C7E93BE2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підготовці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кадрів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наукових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досліджень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туристичних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формальностей</a:t>
          </a:r>
          <a:endParaRPr lang="ru-UA" sz="1800" dirty="0">
            <a:solidFill>
              <a:schemeClr val="tx1"/>
            </a:solidFill>
          </a:endParaRPr>
        </a:p>
      </dgm:t>
    </dgm:pt>
    <dgm:pt modelId="{9ED90915-5E9E-423F-8A01-AE05D3761016}" type="parTrans" cxnId="{58DD953B-7A8C-4FF7-B1A0-5989B85C400B}">
      <dgm:prSet/>
      <dgm:spPr/>
      <dgm:t>
        <a:bodyPr/>
        <a:lstStyle/>
        <a:p>
          <a:endParaRPr lang="ru-UA"/>
        </a:p>
      </dgm:t>
    </dgm:pt>
    <dgm:pt modelId="{33C8E6C1-C4C9-47C8-86D4-CE88899F09E4}" type="sibTrans" cxnId="{58DD953B-7A8C-4FF7-B1A0-5989B85C400B}">
      <dgm:prSet/>
      <dgm:spPr/>
      <dgm:t>
        <a:bodyPr/>
        <a:lstStyle/>
        <a:p>
          <a:endParaRPr lang="ru-UA"/>
        </a:p>
      </dgm:t>
    </dgm:pt>
    <dgm:pt modelId="{ECCC9318-22F9-4C02-81AA-050BA47992F6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 та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інтересів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мандрівників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гарантування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їхньої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9710E377-85E2-4B2B-8A85-B3F14325716E}" type="parTrans" cxnId="{3863AD5D-2CDA-4A09-8C3E-440B5D2BD300}">
      <dgm:prSet/>
      <dgm:spPr/>
      <dgm:t>
        <a:bodyPr/>
        <a:lstStyle/>
        <a:p>
          <a:endParaRPr lang="uk-UA"/>
        </a:p>
      </dgm:t>
    </dgm:pt>
    <dgm:pt modelId="{03D7BFD7-A458-4920-B02C-AF616E20DD38}" type="sibTrans" cxnId="{3863AD5D-2CDA-4A09-8C3E-440B5D2BD300}">
      <dgm:prSet/>
      <dgm:spPr/>
      <dgm:t>
        <a:bodyPr/>
        <a:lstStyle/>
        <a:p>
          <a:endParaRPr lang="uk-UA"/>
        </a:p>
      </dgm:t>
    </dgm:pt>
    <dgm:pt modelId="{06D45BC6-C028-4EBF-8461-A410B28E5957}" type="pres">
      <dgm:prSet presAssocID="{E2990483-9CFB-4FF7-A750-0BB1F23577AD}" presName="diagram" presStyleCnt="0">
        <dgm:presLayoutVars>
          <dgm:dir/>
          <dgm:resizeHandles val="exact"/>
        </dgm:presLayoutVars>
      </dgm:prSet>
      <dgm:spPr/>
    </dgm:pt>
    <dgm:pt modelId="{2B24230E-1F0A-4EB6-962A-B4C71666571C}" type="pres">
      <dgm:prSet presAssocID="{36B610E5-2580-4898-962C-626FFB7C4368}" presName="node" presStyleLbl="node1" presStyleIdx="0" presStyleCnt="6" custScaleX="99946" custScaleY="111455">
        <dgm:presLayoutVars>
          <dgm:bulletEnabled val="1"/>
        </dgm:presLayoutVars>
      </dgm:prSet>
      <dgm:spPr/>
    </dgm:pt>
    <dgm:pt modelId="{8194C6EE-D000-47DE-B534-7A994F45F2C8}" type="pres">
      <dgm:prSet presAssocID="{112D048F-91D6-4693-B3D1-C74165A84D7B}" presName="sibTrans" presStyleCnt="0"/>
      <dgm:spPr/>
    </dgm:pt>
    <dgm:pt modelId="{E17B4893-4885-45FF-ADA6-F88ED3667B39}" type="pres">
      <dgm:prSet presAssocID="{6CA2DF70-D08F-46FE-8D0F-4769A76DFC3B}" presName="node" presStyleLbl="node1" presStyleIdx="1" presStyleCnt="6" custScaleY="111963">
        <dgm:presLayoutVars>
          <dgm:bulletEnabled val="1"/>
        </dgm:presLayoutVars>
      </dgm:prSet>
      <dgm:spPr/>
    </dgm:pt>
    <dgm:pt modelId="{DF268066-54EC-4BC7-84EF-FC7A29A3F16B}" type="pres">
      <dgm:prSet presAssocID="{8B2DF5BE-EAF8-4E5D-8DE0-98B4BF255248}" presName="sibTrans" presStyleCnt="0"/>
      <dgm:spPr/>
    </dgm:pt>
    <dgm:pt modelId="{2B6D8605-1E46-45DC-8CFE-FCA2B0B918F3}" type="pres">
      <dgm:prSet presAssocID="{50F721CE-ED88-489C-8099-2EEB146D2B85}" presName="node" presStyleLbl="node1" presStyleIdx="2" presStyleCnt="6" custScaleY="111963">
        <dgm:presLayoutVars>
          <dgm:bulletEnabled val="1"/>
        </dgm:presLayoutVars>
      </dgm:prSet>
      <dgm:spPr/>
    </dgm:pt>
    <dgm:pt modelId="{B4621DD9-2F0E-4597-9B7F-41E5A81C9737}" type="pres">
      <dgm:prSet presAssocID="{BE544391-BC5A-4BA2-A85E-A2AEE4EC0189}" presName="sibTrans" presStyleCnt="0"/>
      <dgm:spPr/>
    </dgm:pt>
    <dgm:pt modelId="{87745695-BCB2-4661-9185-9836329598BD}" type="pres">
      <dgm:prSet presAssocID="{FC7D0A4F-12A1-425E-B202-71624EC3CB04}" presName="node" presStyleLbl="node1" presStyleIdx="3" presStyleCnt="6" custScaleY="126814">
        <dgm:presLayoutVars>
          <dgm:bulletEnabled val="1"/>
        </dgm:presLayoutVars>
      </dgm:prSet>
      <dgm:spPr/>
    </dgm:pt>
    <dgm:pt modelId="{3567E910-8021-4DDC-A7A2-EE85B72FC84E}" type="pres">
      <dgm:prSet presAssocID="{B20DD6E5-0F13-4C4C-982C-F331F03490DB}" presName="sibTrans" presStyleCnt="0"/>
      <dgm:spPr/>
    </dgm:pt>
    <dgm:pt modelId="{3DB965DC-BA64-4DF7-A04E-A9B263704534}" type="pres">
      <dgm:prSet presAssocID="{ECCC9318-22F9-4C02-81AA-050BA47992F6}" presName="node" presStyleLbl="node1" presStyleIdx="4" presStyleCnt="6" custScaleY="117505">
        <dgm:presLayoutVars>
          <dgm:bulletEnabled val="1"/>
        </dgm:presLayoutVars>
      </dgm:prSet>
      <dgm:spPr/>
    </dgm:pt>
    <dgm:pt modelId="{B871C89B-AFF7-4842-87CC-9C13FFC9695B}" type="pres">
      <dgm:prSet presAssocID="{03D7BFD7-A458-4920-B02C-AF616E20DD38}" presName="sibTrans" presStyleCnt="0"/>
      <dgm:spPr/>
    </dgm:pt>
    <dgm:pt modelId="{F3F195C1-EC1F-433B-9D35-F18A061E8A40}" type="pres">
      <dgm:prSet presAssocID="{5D9ED542-E9A5-4A70-BFB6-D135C7E93BE2}" presName="node" presStyleLbl="node1" presStyleIdx="5" presStyleCnt="6" custScaleY="115223">
        <dgm:presLayoutVars>
          <dgm:bulletEnabled val="1"/>
        </dgm:presLayoutVars>
      </dgm:prSet>
      <dgm:spPr/>
    </dgm:pt>
  </dgm:ptLst>
  <dgm:cxnLst>
    <dgm:cxn modelId="{B3B8091B-6B00-4C83-BD5C-13C862BAA669}" type="presOf" srcId="{FC7D0A4F-12A1-425E-B202-71624EC3CB04}" destId="{87745695-BCB2-4661-9185-9836329598BD}" srcOrd="0" destOrd="0" presId="urn:microsoft.com/office/officeart/2005/8/layout/default"/>
    <dgm:cxn modelId="{50D41F35-A700-42B0-93CD-A7DD0E3A835F}" type="presOf" srcId="{50F721CE-ED88-489C-8099-2EEB146D2B85}" destId="{2B6D8605-1E46-45DC-8CFE-FCA2B0B918F3}" srcOrd="0" destOrd="0" presId="urn:microsoft.com/office/officeart/2005/8/layout/default"/>
    <dgm:cxn modelId="{58DD953B-7A8C-4FF7-B1A0-5989B85C400B}" srcId="{E2990483-9CFB-4FF7-A750-0BB1F23577AD}" destId="{5D9ED542-E9A5-4A70-BFB6-D135C7E93BE2}" srcOrd="5" destOrd="0" parTransId="{9ED90915-5E9E-423F-8A01-AE05D3761016}" sibTransId="{33C8E6C1-C4C9-47C8-86D4-CE88899F09E4}"/>
    <dgm:cxn modelId="{3863AD5D-2CDA-4A09-8C3E-440B5D2BD300}" srcId="{E2990483-9CFB-4FF7-A750-0BB1F23577AD}" destId="{ECCC9318-22F9-4C02-81AA-050BA47992F6}" srcOrd="4" destOrd="0" parTransId="{9710E377-85E2-4B2B-8A85-B3F14325716E}" sibTransId="{03D7BFD7-A458-4920-B02C-AF616E20DD38}"/>
    <dgm:cxn modelId="{CA3E5E54-B273-4258-874B-B9BD0DB9FBB4}" type="presOf" srcId="{36B610E5-2580-4898-962C-626FFB7C4368}" destId="{2B24230E-1F0A-4EB6-962A-B4C71666571C}" srcOrd="0" destOrd="0" presId="urn:microsoft.com/office/officeart/2005/8/layout/default"/>
    <dgm:cxn modelId="{A64B3179-68DE-44E4-8857-ADD9F376A4B9}" type="presOf" srcId="{6CA2DF70-D08F-46FE-8D0F-4769A76DFC3B}" destId="{E17B4893-4885-45FF-ADA6-F88ED3667B39}" srcOrd="0" destOrd="0" presId="urn:microsoft.com/office/officeart/2005/8/layout/default"/>
    <dgm:cxn modelId="{0643647C-4F3B-4817-BB04-23124148C85C}" srcId="{E2990483-9CFB-4FF7-A750-0BB1F23577AD}" destId="{6CA2DF70-D08F-46FE-8D0F-4769A76DFC3B}" srcOrd="1" destOrd="0" parTransId="{0D929FAA-867E-4060-9746-0AC4A1D70BEF}" sibTransId="{8B2DF5BE-EAF8-4E5D-8DE0-98B4BF255248}"/>
    <dgm:cxn modelId="{C7E26C7F-1D97-45EE-8197-8956897B9E73}" type="presOf" srcId="{5D9ED542-E9A5-4A70-BFB6-D135C7E93BE2}" destId="{F3F195C1-EC1F-433B-9D35-F18A061E8A40}" srcOrd="0" destOrd="0" presId="urn:microsoft.com/office/officeart/2005/8/layout/default"/>
    <dgm:cxn modelId="{CD7DE084-9C31-47CE-94C4-8AE3CDEF90AF}" type="presOf" srcId="{E2990483-9CFB-4FF7-A750-0BB1F23577AD}" destId="{06D45BC6-C028-4EBF-8461-A410B28E5957}" srcOrd="0" destOrd="0" presId="urn:microsoft.com/office/officeart/2005/8/layout/default"/>
    <dgm:cxn modelId="{5E385E8B-ACDF-4253-B26F-850A5CB0D1CD}" srcId="{E2990483-9CFB-4FF7-A750-0BB1F23577AD}" destId="{FC7D0A4F-12A1-425E-B202-71624EC3CB04}" srcOrd="3" destOrd="0" parTransId="{51EDDEAC-E45F-4ADC-A072-643FBC5187FF}" sibTransId="{B20DD6E5-0F13-4C4C-982C-F331F03490DB}"/>
    <dgm:cxn modelId="{049F6292-DC9C-4A29-8255-8664309FA681}" type="presOf" srcId="{ECCC9318-22F9-4C02-81AA-050BA47992F6}" destId="{3DB965DC-BA64-4DF7-A04E-A9B263704534}" srcOrd="0" destOrd="0" presId="urn:microsoft.com/office/officeart/2005/8/layout/default"/>
    <dgm:cxn modelId="{A54E68E9-3A21-43FA-939D-B035D775F40F}" srcId="{E2990483-9CFB-4FF7-A750-0BB1F23577AD}" destId="{36B610E5-2580-4898-962C-626FFB7C4368}" srcOrd="0" destOrd="0" parTransId="{B90FC94F-29B9-4793-9FDB-CA04D93C4B62}" sibTransId="{112D048F-91D6-4693-B3D1-C74165A84D7B}"/>
    <dgm:cxn modelId="{7C4186FF-2924-4E4E-82D0-7B8D03714C62}" srcId="{E2990483-9CFB-4FF7-A750-0BB1F23577AD}" destId="{50F721CE-ED88-489C-8099-2EEB146D2B85}" srcOrd="2" destOrd="0" parTransId="{B9C24264-CA38-44FE-8368-B043CD7DD8E8}" sibTransId="{BE544391-BC5A-4BA2-A85E-A2AEE4EC0189}"/>
    <dgm:cxn modelId="{C36BAD0A-1725-42BF-BEA5-4FA9504ACE9F}" type="presParOf" srcId="{06D45BC6-C028-4EBF-8461-A410B28E5957}" destId="{2B24230E-1F0A-4EB6-962A-B4C71666571C}" srcOrd="0" destOrd="0" presId="urn:microsoft.com/office/officeart/2005/8/layout/default"/>
    <dgm:cxn modelId="{4F7AC5F2-6B27-42D5-94DD-B2603E801CE7}" type="presParOf" srcId="{06D45BC6-C028-4EBF-8461-A410B28E5957}" destId="{8194C6EE-D000-47DE-B534-7A994F45F2C8}" srcOrd="1" destOrd="0" presId="urn:microsoft.com/office/officeart/2005/8/layout/default"/>
    <dgm:cxn modelId="{E0F1CFE8-1A1D-4A00-82EA-29F4B3C3E85F}" type="presParOf" srcId="{06D45BC6-C028-4EBF-8461-A410B28E5957}" destId="{E17B4893-4885-45FF-ADA6-F88ED3667B39}" srcOrd="2" destOrd="0" presId="urn:microsoft.com/office/officeart/2005/8/layout/default"/>
    <dgm:cxn modelId="{907FF477-CD36-49E8-845E-097FED67A500}" type="presParOf" srcId="{06D45BC6-C028-4EBF-8461-A410B28E5957}" destId="{DF268066-54EC-4BC7-84EF-FC7A29A3F16B}" srcOrd="3" destOrd="0" presId="urn:microsoft.com/office/officeart/2005/8/layout/default"/>
    <dgm:cxn modelId="{3ED2D106-DD15-4D92-92B7-00AD7B7BE96A}" type="presParOf" srcId="{06D45BC6-C028-4EBF-8461-A410B28E5957}" destId="{2B6D8605-1E46-45DC-8CFE-FCA2B0B918F3}" srcOrd="4" destOrd="0" presId="urn:microsoft.com/office/officeart/2005/8/layout/default"/>
    <dgm:cxn modelId="{3D0EF1DC-7AD7-4A74-8986-B15B744D073D}" type="presParOf" srcId="{06D45BC6-C028-4EBF-8461-A410B28E5957}" destId="{B4621DD9-2F0E-4597-9B7F-41E5A81C9737}" srcOrd="5" destOrd="0" presId="urn:microsoft.com/office/officeart/2005/8/layout/default"/>
    <dgm:cxn modelId="{C695AEC3-88BD-43EE-919F-CEC2C4D1D96F}" type="presParOf" srcId="{06D45BC6-C028-4EBF-8461-A410B28E5957}" destId="{87745695-BCB2-4661-9185-9836329598BD}" srcOrd="6" destOrd="0" presId="urn:microsoft.com/office/officeart/2005/8/layout/default"/>
    <dgm:cxn modelId="{A1978FF1-52CA-4E10-89A9-A1D3586C2BD0}" type="presParOf" srcId="{06D45BC6-C028-4EBF-8461-A410B28E5957}" destId="{3567E910-8021-4DDC-A7A2-EE85B72FC84E}" srcOrd="7" destOrd="0" presId="urn:microsoft.com/office/officeart/2005/8/layout/default"/>
    <dgm:cxn modelId="{82C20919-8423-42C6-AF54-AF9F0BCD37C2}" type="presParOf" srcId="{06D45BC6-C028-4EBF-8461-A410B28E5957}" destId="{3DB965DC-BA64-4DF7-A04E-A9B263704534}" srcOrd="8" destOrd="0" presId="urn:microsoft.com/office/officeart/2005/8/layout/default"/>
    <dgm:cxn modelId="{AB5007DA-23BF-42DA-B0A4-4D0B80AB221A}" type="presParOf" srcId="{06D45BC6-C028-4EBF-8461-A410B28E5957}" destId="{B871C89B-AFF7-4842-87CC-9C13FFC9695B}" srcOrd="9" destOrd="0" presId="urn:microsoft.com/office/officeart/2005/8/layout/default"/>
    <dgm:cxn modelId="{5623B250-6BE9-46EF-B734-CA2275E55A8C}" type="presParOf" srcId="{06D45BC6-C028-4EBF-8461-A410B28E5957}" destId="{F3F195C1-EC1F-433B-9D35-F18A061E8A4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4230E-1F0A-4EB6-962A-B4C71666571C}">
      <dsp:nvSpPr>
        <dsp:cNvPr id="0" name=""/>
        <dsp:cNvSpPr/>
      </dsp:nvSpPr>
      <dsp:spPr>
        <a:xfrm>
          <a:off x="736" y="402518"/>
          <a:ext cx="2726098" cy="18240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ухвалення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законів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нормативних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актів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спрямованих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впорядкування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й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удосконалення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туристичних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формальностей;</a:t>
          </a:r>
          <a:br>
            <a:rPr lang="ru-RU" sz="1200" kern="1200" dirty="0">
              <a:solidFill>
                <a:srgbClr val="000000"/>
              </a:solidFill>
              <a:latin typeface="TimesNewRomanPSMT"/>
            </a:rPr>
          </a:br>
          <a:endParaRPr lang="ru-UA" sz="1200" kern="1200" dirty="0"/>
        </a:p>
      </dsp:txBody>
      <dsp:txXfrm>
        <a:off x="736" y="402518"/>
        <a:ext cx="2726098" cy="1824008"/>
      </dsp:txXfrm>
    </dsp:sp>
    <dsp:sp modelId="{E17B4893-4885-45FF-ADA6-F88ED3667B39}">
      <dsp:nvSpPr>
        <dsp:cNvPr id="0" name=""/>
        <dsp:cNvSpPr/>
      </dsp:nvSpPr>
      <dsp:spPr>
        <a:xfrm>
          <a:off x="2999592" y="398361"/>
          <a:ext cx="2727571" cy="1832322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ліцензування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стандартизація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туристичній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індустрії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сертифікація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туристичного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продукту;</a:t>
          </a:r>
          <a:endParaRPr lang="ru-UA" sz="1800" kern="1200" dirty="0">
            <a:solidFill>
              <a:schemeClr val="tx1"/>
            </a:solidFill>
          </a:endParaRPr>
        </a:p>
      </dsp:txBody>
      <dsp:txXfrm>
        <a:off x="2999592" y="398361"/>
        <a:ext cx="2727571" cy="1832322"/>
      </dsp:txXfrm>
    </dsp:sp>
    <dsp:sp modelId="{2B6D8605-1E46-45DC-8CFE-FCA2B0B918F3}">
      <dsp:nvSpPr>
        <dsp:cNvPr id="0" name=""/>
        <dsp:cNvSpPr/>
      </dsp:nvSpPr>
      <dsp:spPr>
        <a:xfrm>
          <a:off x="5999920" y="398361"/>
          <a:ext cx="2727571" cy="1832322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запровадження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правил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в'їзду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виїзду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перебування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території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країни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тимчасового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проживання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br>
            <a:rPr lang="ru-RU" sz="1800" kern="1200" dirty="0">
              <a:solidFill>
                <a:srgbClr val="000000"/>
              </a:solidFill>
              <a:latin typeface="TimesNewRomanPSMT"/>
            </a:rPr>
          </a:br>
          <a:endParaRPr lang="ru-UA" sz="1800" kern="1200" dirty="0"/>
        </a:p>
      </dsp:txBody>
      <dsp:txXfrm>
        <a:off x="5999920" y="398361"/>
        <a:ext cx="2727571" cy="1832322"/>
      </dsp:txXfrm>
    </dsp:sp>
    <dsp:sp modelId="{87745695-BCB2-4661-9185-9836329598BD}">
      <dsp:nvSpPr>
        <dsp:cNvPr id="0" name=""/>
        <dsp:cNvSpPr/>
      </dsp:nvSpPr>
      <dsp:spPr>
        <a:xfrm>
          <a:off x="0" y="2503441"/>
          <a:ext cx="2727571" cy="2075365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сприятливих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умов для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митного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валютного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регулювання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br>
            <a:rPr lang="ru-RU" sz="1800" kern="1200" dirty="0">
              <a:solidFill>
                <a:schemeClr val="tx1"/>
              </a:solidFill>
              <a:latin typeface="TimesNewRomanPSMT"/>
            </a:rPr>
          </a:br>
          <a:endParaRPr lang="ru-UA" sz="1800" kern="1200" dirty="0">
            <a:solidFill>
              <a:schemeClr val="tx1"/>
            </a:solidFill>
          </a:endParaRPr>
        </a:p>
      </dsp:txBody>
      <dsp:txXfrm>
        <a:off x="0" y="2503441"/>
        <a:ext cx="2727571" cy="2075365"/>
      </dsp:txXfrm>
    </dsp:sp>
    <dsp:sp modelId="{3DB965DC-BA64-4DF7-A04E-A9B263704534}">
      <dsp:nvSpPr>
        <dsp:cNvPr id="0" name=""/>
        <dsp:cNvSpPr/>
      </dsp:nvSpPr>
      <dsp:spPr>
        <a:xfrm>
          <a:off x="3000328" y="2579613"/>
          <a:ext cx="2727571" cy="1923019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прав та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інтересів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мандрівників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гарантування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їхньої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3000328" y="2579613"/>
        <a:ext cx="2727571" cy="1923019"/>
      </dsp:txXfrm>
    </dsp:sp>
    <dsp:sp modelId="{F3F195C1-EC1F-433B-9D35-F18A061E8A40}">
      <dsp:nvSpPr>
        <dsp:cNvPr id="0" name=""/>
        <dsp:cNvSpPr/>
      </dsp:nvSpPr>
      <dsp:spPr>
        <a:xfrm>
          <a:off x="6000657" y="2598286"/>
          <a:ext cx="2727571" cy="188567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—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сприяння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підготовці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кадрів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наукових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досліджень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туристичних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формальностей</a:t>
          </a:r>
          <a:endParaRPr lang="ru-UA" sz="1800" kern="1200" dirty="0">
            <a:solidFill>
              <a:schemeClr val="tx1"/>
            </a:solidFill>
          </a:endParaRPr>
        </a:p>
      </dsp:txBody>
      <dsp:txXfrm>
        <a:off x="6000657" y="2598286"/>
        <a:ext cx="2727571" cy="1885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1CE02-8A7F-4DD7-B771-F183B7DC4825}" type="datetimeFigureOut">
              <a:rPr lang="uk-UA" smtClean="0"/>
              <a:t>12.10.2022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9A358-C445-453E-9E7B-A775A3BDB2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15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9A358-C445-453E-9E7B-A775A3BDB27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12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CDBB-7420-46C4-AE86-74F1562A36F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02F09EE-D83B-444B-9303-E4D4AC170C8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12957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AF71-8D80-4E81-9875-667804E311DF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53EEE-124F-4FE1-B06B-416823C8AAD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6926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81C7-7962-4F70-8026-A67BDB89B9CE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0C38A37-887C-40AF-BBD0-2EF372E114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12978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A2C2-6BB8-4052-8114-2122A783803A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73FF-ADF8-4176-9667-2EA8E9880A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1791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94FE-F65F-4B10-B128-A9CFC8666F1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CEA23-4990-4F70-9768-5F33391EA32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5833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418C-34EB-481A-9936-1070DCACD1F2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D14A-0A41-40A1-A347-50E6D01788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45533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FC6D-7EFD-451F-BF28-274CCC7B699F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4054A-80E2-4378-A7A7-BFF7EEF03C0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56992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77C6-E225-4DEF-86F7-8AC0C4E8E23D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AEF4-B9AB-4D65-9FD3-781D27D9BF5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1549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424B-31E3-480A-B8DB-8FD2B7C75CE9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1C65515-D856-41B4-8F42-EEAE82BF35B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6682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BC88-5ACA-49BD-97AA-B91CC9CE72F0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F793-14C7-481D-B20A-8E03187064D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58958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80A9-9300-49AD-8BD9-B6A18054D60C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B6F58-5ABD-4EC3-B924-36F3DC17F8D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007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A255-8ED0-41E6-843F-A85E25CCED34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9A6ADBE-EF09-4111-B1BF-DC2DF130CE8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95889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2E38E9-6F1F-4AE1-9118-C19B2F71DC8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53749585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51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39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3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08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90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89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3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5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26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9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0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8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en-US" altLang="uk-UA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FF418A0-2C1A-48EF-9EEC-FFFFB4AF1307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619DAF7-E1B0-477E-A601-992421BECC07}" type="slidenum">
              <a:rPr lang="ru-RU" altLang="uk-UA"/>
              <a:pPr/>
              <a:t>‹#›</a:t>
            </a:fld>
            <a:endParaRPr lang="ru-RU" alt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11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344183"/>
            <a:ext cx="7869889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84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0984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292725" y="3933825"/>
            <a:ext cx="3748088" cy="1943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  <a:defRPr/>
            </a:pPr>
            <a:endParaRPr lang="ru-RU" sz="54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652774" y="1772815"/>
            <a:ext cx="4968552" cy="216100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  <a:defRPr/>
            </a:pPr>
            <a:r>
              <a:rPr lang="uk-UA" sz="5400" b="1" dirty="0">
                <a:solidFill>
                  <a:srgbClr val="FF0000"/>
                </a:solidFill>
              </a:rPr>
              <a:t>Митні, валютні, медико-санітарні туристичні операції</a:t>
            </a:r>
          </a:p>
          <a:p>
            <a:pPr>
              <a:buFont typeface="Wingdings 2"/>
              <a:buNone/>
              <a:defRPr/>
            </a:pPr>
            <a:endParaRPr lang="ru-RU" sz="5400" dirty="0"/>
          </a:p>
        </p:txBody>
      </p:sp>
      <p:pic>
        <p:nvPicPr>
          <p:cNvPr id="2050" name="Picture 2" descr="ÐÐ°ÑÑÐ¸Ð½ÐºÐ¸ Ð¿Ð¾ Ð·Ð°Ð¿ÑÐ¾ÑÑ ÑÑÑÐ¸ÑÑÐ¸ÑÐ½Ñ ÑÐ¾ÑÐ¼Ð°Ð»ÑÐ½Ð¾ÑÑ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717032"/>
            <a:ext cx="351692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438B32-FE2B-7EF0-113C-9A9B86642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04665"/>
            <a:ext cx="4968552" cy="864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5F145F-A542-2C57-B93B-F21950A05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75" y="404665"/>
            <a:ext cx="2321134" cy="27363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1AE1B3-39A0-CC04-170B-F48F17401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324406"/>
            <a:ext cx="417646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6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3600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Головну роль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гармонізації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спрощенні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формальностей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держава.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формальностей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держав,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запровадження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взаємно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прийнятних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умов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спрощених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правил,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туризмі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ÐÐ°ÑÑÐ¸Ð½ÐºÐ¸ Ð¿Ð¾ Ð·Ð°Ð¿ÑÐ¾ÑÑ Ð´ÐµÑÐ¶Ð°Ð²Ð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9"/>
            <a:ext cx="4364986" cy="31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´ÐµÑÐ¶Ð°Ð²Ð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7" y="411916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7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мета державного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формальностей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свободі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доступу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максимальної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людей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рішеннями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 одного боку,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сприятливі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гарантувати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свободу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поїздок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відвідувань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запроваджуючи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прикордонні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заважатимуть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Підвищену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урядів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парламенти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Так,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Європейському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парламенті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парламентах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держав створено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туризму,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стратегію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законопроекти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туризму.</a:t>
            </a:r>
          </a:p>
          <a:p>
            <a:endParaRPr lang="ru-RU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9" y="4683968"/>
            <a:ext cx="384700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44889"/>
            <a:ext cx="3144044" cy="208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0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E41965-82DF-4D53-8EEF-AE464C56CB1F}"/>
              </a:ext>
            </a:extLst>
          </p:cNvPr>
          <p:cNvSpPr/>
          <p:nvPr/>
        </p:nvSpPr>
        <p:spPr>
          <a:xfrm>
            <a:off x="1763688" y="692696"/>
            <a:ext cx="5826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державного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регулювання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формальностей  у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сфері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туризму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0C4192A-C2C9-435D-9AEB-797CF8EE0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541039"/>
              </p:ext>
            </p:extLst>
          </p:nvPr>
        </p:nvGraphicFramePr>
        <p:xfrm>
          <a:off x="312933" y="1484784"/>
          <a:ext cx="8728229" cy="497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33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1921 р.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Об'єднаних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аз 1975 р.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Всесвітня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UNWTO),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адміністрації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вважали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спрощення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формальностей одним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 1944 р.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чиказькій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цивільної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авіації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перших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запропонувала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уніфікувати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закордонні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паспорти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 1954 р.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ухвалена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пільги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туризму.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У 50—90-ті роки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Всесвітня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Рада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митного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морська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цивільної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авіації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тісному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контакті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UNWTO,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ухвалили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прикордонного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митного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контролю,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затверджені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документами.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межах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співтовариства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роботу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формальностей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провадить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міжурядова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 —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UNWTO.</a:t>
            </a:r>
          </a:p>
        </p:txBody>
      </p:sp>
      <p:pic>
        <p:nvPicPr>
          <p:cNvPr id="9218" name="Picture 2" descr="ÐÐ°ÑÑÐ¸Ð½ÐºÐ¸ Ð¿Ð¾ Ð·Ð°Ð¿ÑÐ¾ÑÑ ÐÑÐ³Ð°Ð½ÑÐ·Ð°ÑÑÑ ÐÐ±'ÑÐ´Ð½Ð°Ð½Ð¸Ñ ÐÐ°ÑÑ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55337"/>
            <a:ext cx="3096344" cy="188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4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У 1994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p. UNWTO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створила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Комітет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напрямами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стали: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спрощення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формальностей;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узгодження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законодавчого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туризму, у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епідемій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стихійних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налагодження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раціональної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сторонами,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туризмі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рекомендувалося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заснувати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орган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комітет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аналогічний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UNWTO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координував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упорядкування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спрощення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формальностей і процедур,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поїздок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 descr="ÐÐ°ÑÑÐ¸Ð½ÐºÐ¸ Ð¿Ð¾ Ð·Ð°Ð¿ÑÐ¾ÑÑ UNW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12" y="4488223"/>
            <a:ext cx="4499992" cy="21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1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форумів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ІШ^ТО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визнали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держава повинна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спрощенню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регулюванню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формальностей,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туризму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прийняті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пакети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поліцейських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паспортних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візових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митних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валютних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медико-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санітарних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формальностей і формальностей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 descr="ÐÐ°ÑÑÐ¸Ð½ÐºÐ¸ Ð¿Ð¾ Ð·Ð°Ð¿ÑÐ¾ÑÑ Ð´ÐµÑÐ¶Ð°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22" y="3944094"/>
            <a:ext cx="4123113" cy="27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6607"/>
            <a:ext cx="4051657" cy="21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95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Митні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формальності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запровадження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пільгових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пільг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(у 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скасування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ввезення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готелів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структуру непрямого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оподатковування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квитків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прямого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збору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валюти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відвідувачів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 descr="ÐÐ°ÑÑÐ¸Ð½ÐºÐ¸ Ð¿Ð¾ Ð·Ð°Ð¿ÑÐ¾ÑÑ ÐÐ¸ÑÐ½Ñ ÑÐ¾ÑÐ¼Ð°Ð»ÑÐ½Ð¾ÑÑÑ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80326"/>
            <a:ext cx="3212976" cy="24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ÐÐ¸ÑÐ½Ñ ÑÐ¾ÑÐ¼Ð°Ð»ÑÐ½Ð¾ÑÑÑ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74517"/>
            <a:ext cx="3240360" cy="24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62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7693"/>
            <a:ext cx="60486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Валютні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формальності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рекомендаціями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UNW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ТО):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виїжджають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конвертованої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валюти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поїздок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дозвіл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ввезення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валюти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зазначеному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митній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декларації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ввезеної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валюти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добровільній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зворотного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валюти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виїзді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туристам права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виїзді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достатні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одиницях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зворотної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поїздки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туристам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відвідувачам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правила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курс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валюти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обов'язковому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контрольно-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пропускних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пунктах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в'їзду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 descr="ÐÐ°ÑÑÐ¸Ð½ÐºÐ¸ Ð¿Ð¾ Ð·Ð°Ð¿ÑÐ¾ÑÑ ÐÐ°Ð»ÑÑÐ½Ñ ÑÐ¾ÑÐ¼Ð°Ð»ÑÐ½Ð¾ÑÑÑ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1438"/>
            <a:ext cx="266588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ÐÐ°ÑÑÐ¸Ð½ÐºÐ¸ Ð¿Ð¾ Ð·Ð°Ð¿ÑÐ¾ÑÑ ÐÐ°Ð»ÑÑÐ½Ñ ÑÐ¾ÑÐ¼Ð°Ð»ÑÐ½Ð¾ÑÑ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74" y="4653136"/>
            <a:ext cx="2701206" cy="18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0500"/>
            <a:ext cx="2665888" cy="200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Медико-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санітарні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формальності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адміністрацій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санітарно-епідеміологічними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вичерпної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зацікавленим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особам;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багатосторонніх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невідкладної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медичної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винятку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туристам;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гострій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негайне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консульства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родичів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поховання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потрібних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 descr="ÐÐ°ÑÑÐ¸Ð½ÐºÐ¸ Ð¿Ð¾ Ð·Ð°Ð¿ÑÐ¾ÑÑ ÐÐµÐ´Ð¸ÐºÐ¾-ÑÐ°Ð½ÑÑÐ°ÑÐ½Ñ ÑÐ¾ÑÐ¼Ð°Ð»ÑÐ½Ð¾ÑÑÑ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80" y="4360209"/>
            <a:ext cx="4093992" cy="204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ÐÐ°ÑÑÐ¸Ð½ÐºÐ¸ Ð¿Ð¾ Ð·Ð°Ð¿ÑÐ¾ÑÑ ÐÐµÐ´Ð¸ÐºÐ¾-ÑÐ°Ð½ÑÑÐ°ÑÐ½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8308"/>
            <a:ext cx="4002579" cy="25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3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8107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принципах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спрощення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формальностей,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сформульованих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документах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Будапештської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(1989)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повторених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документах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Гаазької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декларації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туризму.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Попри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суттєві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туризм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взаємозалежними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взаємними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каталізаторами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туризм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освоєнню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рекреаційних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створенню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інфраструктури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підготовці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пожвавлює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інтеграційні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простору.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¼ÑÐ¶Ð½Ð°ÑÐ¾Ð´Ð½Ð¸Ð¹ ÑÑÑÐ¸Ð·Ð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 ÐµÐ·ÑÐ»ÑÑÐ°Ñ Ð¿Ð¾ÑÑÐºÑ Ð·Ð¾Ð±ÑÐ°Ð¶ÐµÐ½Ñ Ð·Ð° Ð·Ð°Ð¿Ð¸ÑÐ¾Ð¼ &quot;Ð¼ÑÐ¶Ð½Ð°ÑÐ¾Ð´Ð½Ð¸Ð¹ ÑÑÑÐ¸Ð·Ð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417646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7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548679"/>
            <a:ext cx="8352928" cy="10173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  <a:defRPr/>
            </a:pP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лекції</a:t>
            </a:r>
          </a:p>
          <a:p>
            <a:pPr algn="l">
              <a:buFont typeface="Wingdings 2"/>
              <a:buNone/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Митні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формальності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валютний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</a:t>
            </a:r>
          </a:p>
          <a:p>
            <a:pPr algn="l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санітарні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формальності</a:t>
            </a:r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2800" dirty="0"/>
          </a:p>
          <a:p>
            <a:pPr algn="l"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  <a:defRPr/>
            </a:pPr>
            <a:endParaRPr lang="ru-RU" sz="5400" dirty="0"/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ÐÐÐ Ð¢ÐÐÐÐ ÐÐÐ¢ÐÐ Ð¤ÐÐ ÐÐÐÐ¬ÐÐÐ¡Ð¢Ð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365104"/>
            <a:ext cx="8784976" cy="252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92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612845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вразливості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туризму,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різкі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коливання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валютних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жорсткість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повітряних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перевезень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.), робота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адміністрацій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будуватися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тісному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контакті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зацікавленими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поліцію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готелів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Ð¼ÑÐ¶Ð½Ð°ÑÐ¾Ð´Ð½Ð¸Ð¹ ÑÑÑÐ¸Ð·Ð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82089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5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r>
              <a:rPr lang="uk-UA" altLang="uk-UA" sz="2800" b="1"/>
              <a:t>Відповіді на запитання</a:t>
            </a:r>
            <a:br>
              <a:rPr lang="ru-RU" altLang="uk-UA" sz="4000" b="1"/>
            </a:br>
            <a:endParaRPr lang="uk-UA" altLang="uk-UA" sz="40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3814763" cy="4114800"/>
          </a:xfrm>
        </p:spPr>
        <p:txBody>
          <a:bodyPr/>
          <a:lstStyle/>
          <a:p>
            <a:pPr algn="ctr"/>
            <a:endParaRPr lang="uk-UA" altLang="uk-UA" b="1"/>
          </a:p>
        </p:txBody>
      </p:sp>
      <p:pic>
        <p:nvPicPr>
          <p:cNvPr id="68612" name="Picture 4" descr="22833255_questionmar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8567737" cy="5543550"/>
          </a:xfrm>
        </p:spPr>
      </p:pic>
    </p:spTree>
    <p:extLst>
      <p:ext uri="{BB962C8B-B14F-4D97-AF65-F5344CB8AC3E}">
        <p14:creationId xmlns:p14="http://schemas.microsoft.com/office/powerpoint/2010/main" val="1626373744"/>
      </p:ext>
    </p:extLst>
  </p:cSld>
  <p:clrMapOvr>
    <a:masterClrMapping/>
  </p:clrMapOvr>
  <p:transition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024109" y="1880246"/>
            <a:ext cx="5319046" cy="3097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500" b="1" i="0" u="none" strike="noStrike" kern="1200" cap="none" spc="0" normalizeH="0" baseline="0" noProof="0" dirty="0">
                <a:ln/>
                <a:solidFill>
                  <a:srgbClr val="1A356C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Дякую за увагу</a:t>
            </a:r>
            <a:endParaRPr kumimoji="0" lang="en-US" sz="11500" b="1" i="0" u="none" strike="noStrike" kern="1200" cap="none" spc="0" normalizeH="0" baseline="0" noProof="0" dirty="0">
              <a:ln/>
              <a:solidFill>
                <a:srgbClr val="1A356C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990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908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Формальність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обов'язкова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правилами,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ÐÐ°ÑÑÐ¸Ð½ÐºÐ¸ Ð¿Ð¾ Ð·Ð°Ð¿ÑÐ¾ÑÑ Ð¤Ð¾ÑÐ¼Ð°Ð»ÑÐ½Ñ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07211"/>
            <a:ext cx="3816424" cy="25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¤Ð¾ÑÐ¼Ð°Ð»ÑÐ½ÑÑÑÑ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4075"/>
            <a:ext cx="3920568" cy="20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10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33" y="314269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Формальності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туризмі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обов'язковим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туристами,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перетинають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кордон,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правил,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регулюють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порядок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виїзду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в'їзду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Правила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мандрівників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міждержавних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норм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звичаїв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обов'язковими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фірм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запроваджують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незаконною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міграцією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тероризмом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торгівлею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наркотиками,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проституцією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гарантування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мандрівників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104" name="Picture 8" descr="ÐÐ°ÑÑÐ¸Ð½ÐºÐ¸ Ð¿Ð¾ Ð·Ð°Ð¿ÑÐ¾ÑÑ Ð·Ð°ÐºÐ¾ÑÐ´Ð¾Ð½Ð½Ð¸Ñ Ð¿Ð°ÑÐ¿Ð¾ÑÑÑÐ² Ñ Ð²Ñ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871262" cy="269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005064"/>
            <a:ext cx="4632449" cy="269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19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920621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формальності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самих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закордонних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паспортів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митних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процедур,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валютний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медичний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санітарний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контроль.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зобов'язані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адміністративних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формальностей, до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ліцензії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сертифіката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створюваний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турпродукт,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реєстрація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МЗС,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присвоєння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референс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-номера,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акредитація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посольствах.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ÐÐ Ð¢ÐÐÐÐ ÐÐÐ¢ÐÐ Ð¤ÐÐ ÐÐÐÐ¬ÐÐÐ¡Ð¢Ð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56992"/>
            <a:ext cx="427241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 ÐµÐ·ÑÐ»ÑÑÐ°Ñ Ð¿Ð¾ÑÑÐºÑ Ð·Ð¾Ð±ÑÐ°Ð¶ÐµÐ½Ñ Ð·Ð° Ð·Ð°Ð¿Ð¸ÑÐ¾Ð¼ &quot;ÐÐÐ Ð¢ÐÐÐÐ ÐÐÐ¢ÐÐ Ð¤ÐÐ ÐÐÐÐ¬ÐÐÐ¡Ð¢Ð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2484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0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формальності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поліцейські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паспортні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візові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сплата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валютний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контроль;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медико-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санітарні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формальності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страхові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ÐÐ°ÑÑÐ¸Ð½ÐºÐ¸ Ð¿Ð¾ Ð·Ð°Ð¿ÑÐ¾ÑÑ Ð¤Ð¾ÑÐ¼Ð°Ð»ÑÐ½Ð¾ÑÑÑ Ð² Ð¼ÑÐ¶Ð½Ð°ÑÐ¾Ð´Ð½Ð¾Ð¼Ñ ÑÑÑÐ¸Ð·Ð¼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398066" cy="32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Ð°ÑÑÐ¸Ð½ÐºÐ¸ Ð¿Ð¾ Ð·Ð°Ð¿ÑÐ¾ÑÑ Ð¢ÑÑÐ¸ÑÑÐ¸ÑÐ½Ñ ÑÐ¾ÑÐ¼Ð°Ð»ÑÐ½Ð¾ÑÑ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01" y="1035958"/>
            <a:ext cx="2839818" cy="18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2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56021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Недотримання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формальностей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перешкодити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виїзду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туриста за кордон.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Жорсткість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формальностей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потоки,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ускладнюючи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пересування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людей.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зростанню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поїздок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складна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затягнута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процедура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виїзних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надмірно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консульський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запровадження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валюти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 descr="ÐÐ°ÑÑÐ¸Ð½ÐºÐ¸ Ð¿Ð¾ Ð·Ð°Ð¿ÑÐ¾ÑÑ Ð¿ÐµÑÐµÑÐºÐ¾Ð´Ð¸ÑÐ¸ Ð²Ð¸ÑÐ·Ð´Ñ ÑÑÑÐ¸ÑÑÐ° Ð·Ð° ÐºÐ¾ÑÐ´Ð¾Ð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6992"/>
            <a:ext cx="5184576" cy="32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7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2588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декларація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Генеральної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Асамблеї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ООН 1948 р., проголосила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людей без будь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дискримінації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право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волю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недоторканність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декларації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співтовариства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юридично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зобов'язані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поважати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суверенні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держав.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декларація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стала першим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документом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проголосив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права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слугують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правовим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фундаментом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Манільська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декларація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 (1980), яка проголосила право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свободу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туризму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найважливіший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фактор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туриста. 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ÐÐ Ð¢ÐÐÐÐ ÐÐÐ¢ÐÐ Ð¤ÐÐ ÐÐÐÐ¬ÐÐÐ¡Ð¢Ð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98617"/>
            <a:ext cx="6624736" cy="24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4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512" y="260648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турист не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не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дискримінований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національними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расовими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статтю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релігією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міжнародними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нормами туризм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визнаний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загальнолюдським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обмежений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подорож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свободу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припускає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обов'язкове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правил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туризму,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повагу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звичаїв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відвідуваної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виїзд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відвідуваного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зазначений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ÐÐ Ð¢ÐÐÐÐ ÐÐÐ¢ÐÐ Ð¤ÐÐ ÐÐÐÐ¬ÐÐÐ¡Ð¢Ð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1764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 ÐµÐ·ÑÐ»ÑÑÐ°Ñ Ð¿Ð¾ÑÑÐºÑ Ð·Ð¾Ð±ÑÐ°Ð¶ÐµÐ½Ñ Ð·Ð° Ð·Ð°Ð¿Ð¸ÑÐ¾Ð¼ &quot;ÐÐÐ Ð¢ÐÐÐÐ ÐÐÐ¢ÐÐ Ð¤ÐÐ ÐÐÐÐ¬ÐÐÐ¡Ð¢Ð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79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ет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123</TotalTime>
  <Words>1421</Words>
  <Application>Microsoft Office PowerPoint</Application>
  <PresentationFormat>Экран (4:3)</PresentationFormat>
  <Paragraphs>58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Constantia</vt:lpstr>
      <vt:lpstr>Franklin Gothic Medium</vt:lpstr>
      <vt:lpstr>Times New Roman</vt:lpstr>
      <vt:lpstr>TimesNewRomanPSMT</vt:lpstr>
      <vt:lpstr>Wingdings</vt:lpstr>
      <vt:lpstr>Wingdings 2</vt:lpstr>
      <vt:lpstr>Сетка</vt:lpstr>
      <vt:lpstr>Поток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Відповіді на запитання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Владелец</cp:lastModifiedBy>
  <cp:revision>17</cp:revision>
  <dcterms:created xsi:type="dcterms:W3CDTF">2018-04-25T20:41:39Z</dcterms:created>
  <dcterms:modified xsi:type="dcterms:W3CDTF">2022-10-12T19:26:10Z</dcterms:modified>
</cp:coreProperties>
</file>