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66"/>
    <a:srgbClr val="FFFF99"/>
    <a:srgbClr val="00CC99"/>
    <a:srgbClr val="00FFFF"/>
    <a:srgbClr val="AED8F4"/>
    <a:srgbClr val="00CC5C"/>
    <a:srgbClr val="9966FF"/>
    <a:srgbClr val="FF5050"/>
    <a:srgbClr val="31E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9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86F70-0578-4E64-9AC8-C7CA30A95AD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DB68A6C-E353-4019-B2E6-B6C25DDE20D7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uk-UA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 відносяться до машин, трансмісія яких не оснащена механізмами зчеплення.</a:t>
          </a:r>
        </a:p>
      </dgm:t>
    </dgm:pt>
    <dgm:pt modelId="{0AAB0A32-87C3-432C-8CE2-9859342567A2}" type="parTrans" cxnId="{9030B57F-94D4-476B-BB2D-704114301A96}">
      <dgm:prSet/>
      <dgm:spPr/>
      <dgm:t>
        <a:bodyPr/>
        <a:lstStyle/>
        <a:p>
          <a:endParaRPr lang="uk-UA"/>
        </a:p>
      </dgm:t>
    </dgm:pt>
    <dgm:pt modelId="{9537854D-4C97-4736-852C-B52B231F241A}" type="sibTrans" cxnId="{9030B57F-94D4-476B-BB2D-704114301A96}">
      <dgm:prSet/>
      <dgm:spPr/>
      <dgm:t>
        <a:bodyPr/>
        <a:lstStyle/>
        <a:p>
          <a:endParaRPr lang="uk-UA"/>
        </a:p>
      </dgm:t>
    </dgm:pt>
    <dgm:pt modelId="{76B38021-ADBD-40EC-B6C6-7E29FE462AC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uk-UA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 поширюються на машини, максимальна проектна швидкість яких не перевищує 40 км/год.</a:t>
          </a:r>
        </a:p>
      </dgm:t>
    </dgm:pt>
    <dgm:pt modelId="{36E1E539-8C43-4602-8A9D-4E0DB4A9A23A}" type="parTrans" cxnId="{1F406AA1-77C4-48DC-B1B7-E8B7310055C5}">
      <dgm:prSet/>
      <dgm:spPr/>
      <dgm:t>
        <a:bodyPr/>
        <a:lstStyle/>
        <a:p>
          <a:endParaRPr lang="uk-UA"/>
        </a:p>
      </dgm:t>
    </dgm:pt>
    <dgm:pt modelId="{02F5B641-47A3-48F5-86DA-5D74BDCDA980}" type="sibTrans" cxnId="{1F406AA1-77C4-48DC-B1B7-E8B7310055C5}">
      <dgm:prSet/>
      <dgm:spPr/>
      <dgm:t>
        <a:bodyPr/>
        <a:lstStyle/>
        <a:p>
          <a:endParaRPr lang="uk-UA"/>
        </a:p>
      </dgm:t>
    </dgm:pt>
    <dgm:pt modelId="{C0A1D64B-A3E1-4804-951F-ED3FD3FCF3A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uk-UA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 цього стандарту доповнюють вимоги ДСТУ </a:t>
          </a:r>
          <a:r>
            <a:rPr lang="en-US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ISO </a:t>
          </a:r>
          <a:r>
            <a:rPr lang="uk-UA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5697 відносно вказаного типу самохідних сільгоспмашин.</a:t>
          </a:r>
        </a:p>
      </dgm:t>
    </dgm:pt>
    <dgm:pt modelId="{CED3A0DF-7E7D-4F3F-A6DF-41AAC7A6A2F7}" type="parTrans" cxnId="{C7FFEEE5-E5A4-454B-BF11-6A03F13A692A}">
      <dgm:prSet/>
      <dgm:spPr/>
      <dgm:t>
        <a:bodyPr/>
        <a:lstStyle/>
        <a:p>
          <a:endParaRPr lang="uk-UA"/>
        </a:p>
      </dgm:t>
    </dgm:pt>
    <dgm:pt modelId="{7EC9B777-555C-4E52-8C0A-80960FA6F66F}" type="sibTrans" cxnId="{C7FFEEE5-E5A4-454B-BF11-6A03F13A692A}">
      <dgm:prSet/>
      <dgm:spPr/>
      <dgm:t>
        <a:bodyPr/>
        <a:lstStyle/>
        <a:p>
          <a:endParaRPr lang="uk-UA"/>
        </a:p>
      </dgm:t>
    </dgm:pt>
    <dgm:pt modelId="{EE09C94B-0E87-4533-B3B4-1EBBE63B2987}" type="pres">
      <dgm:prSet presAssocID="{FB486F70-0578-4E64-9AC8-C7CA30A95AD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DEAC7B-5A21-4B78-AF07-EC4EE879936D}" type="pres">
      <dgm:prSet presAssocID="{ADB68A6C-E353-4019-B2E6-B6C25DDE20D7}" presName="circ1" presStyleLbl="vennNode1" presStyleIdx="0" presStyleCnt="3"/>
      <dgm:spPr/>
      <dgm:t>
        <a:bodyPr/>
        <a:lstStyle/>
        <a:p>
          <a:endParaRPr lang="uk-UA"/>
        </a:p>
      </dgm:t>
    </dgm:pt>
    <dgm:pt modelId="{E1E3BEB6-5E5F-4671-A70A-2008AC1BA30F}" type="pres">
      <dgm:prSet presAssocID="{ADB68A6C-E353-4019-B2E6-B6C25DDE20D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4FC208-9DAB-43A3-A49B-CF10FB70DE97}" type="pres">
      <dgm:prSet presAssocID="{76B38021-ADBD-40EC-B6C6-7E29FE462AC2}" presName="circ2" presStyleLbl="vennNode1" presStyleIdx="1" presStyleCnt="3" custLinFactNeighborY="589"/>
      <dgm:spPr/>
      <dgm:t>
        <a:bodyPr/>
        <a:lstStyle/>
        <a:p>
          <a:endParaRPr lang="uk-UA"/>
        </a:p>
      </dgm:t>
    </dgm:pt>
    <dgm:pt modelId="{20D8ABBE-DDF9-428A-8BE9-B184F72EE8FC}" type="pres">
      <dgm:prSet presAssocID="{76B38021-ADBD-40EC-B6C6-7E29FE462AC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973647-F258-4DF2-87EC-A1450479E452}" type="pres">
      <dgm:prSet presAssocID="{C0A1D64B-A3E1-4804-951F-ED3FD3FCF3AC}" presName="circ3" presStyleLbl="vennNode1" presStyleIdx="2" presStyleCnt="3" custLinFactNeighborX="1090" custLinFactNeighborY="-1816"/>
      <dgm:spPr/>
      <dgm:t>
        <a:bodyPr/>
        <a:lstStyle/>
        <a:p>
          <a:endParaRPr lang="uk-UA"/>
        </a:p>
      </dgm:t>
    </dgm:pt>
    <dgm:pt modelId="{1DB0CFED-693A-4623-A511-249236F69EEC}" type="pres">
      <dgm:prSet presAssocID="{C0A1D64B-A3E1-4804-951F-ED3FD3FCF3A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F406AA1-77C4-48DC-B1B7-E8B7310055C5}" srcId="{FB486F70-0578-4E64-9AC8-C7CA30A95AD1}" destId="{76B38021-ADBD-40EC-B6C6-7E29FE462AC2}" srcOrd="1" destOrd="0" parTransId="{36E1E539-8C43-4602-8A9D-4E0DB4A9A23A}" sibTransId="{02F5B641-47A3-48F5-86DA-5D74BDCDA980}"/>
    <dgm:cxn modelId="{9030B57F-94D4-476B-BB2D-704114301A96}" srcId="{FB486F70-0578-4E64-9AC8-C7CA30A95AD1}" destId="{ADB68A6C-E353-4019-B2E6-B6C25DDE20D7}" srcOrd="0" destOrd="0" parTransId="{0AAB0A32-87C3-432C-8CE2-9859342567A2}" sibTransId="{9537854D-4C97-4736-852C-B52B231F241A}"/>
    <dgm:cxn modelId="{AA7968ED-7CC4-4454-8387-7BDD69355D38}" type="presOf" srcId="{76B38021-ADBD-40EC-B6C6-7E29FE462AC2}" destId="{254FC208-9DAB-43A3-A49B-CF10FB70DE97}" srcOrd="0" destOrd="0" presId="urn:microsoft.com/office/officeart/2005/8/layout/venn1"/>
    <dgm:cxn modelId="{E3AFBB2E-268E-44E3-ADDF-8F3E7EF8C4A9}" type="presOf" srcId="{FB486F70-0578-4E64-9AC8-C7CA30A95AD1}" destId="{EE09C94B-0E87-4533-B3B4-1EBBE63B2987}" srcOrd="0" destOrd="0" presId="urn:microsoft.com/office/officeart/2005/8/layout/venn1"/>
    <dgm:cxn modelId="{8233249A-4ABD-46AB-9ACB-CD69B537767F}" type="presOf" srcId="{C0A1D64B-A3E1-4804-951F-ED3FD3FCF3AC}" destId="{1DB0CFED-693A-4623-A511-249236F69EEC}" srcOrd="1" destOrd="0" presId="urn:microsoft.com/office/officeart/2005/8/layout/venn1"/>
    <dgm:cxn modelId="{C86D17C8-89BE-469E-AD37-BEC77148ABFC}" type="presOf" srcId="{ADB68A6C-E353-4019-B2E6-B6C25DDE20D7}" destId="{89DEAC7B-5A21-4B78-AF07-EC4EE879936D}" srcOrd="0" destOrd="0" presId="urn:microsoft.com/office/officeart/2005/8/layout/venn1"/>
    <dgm:cxn modelId="{F42FC372-6FCE-4457-B86F-1ED8D9F6D009}" type="presOf" srcId="{C0A1D64B-A3E1-4804-951F-ED3FD3FCF3AC}" destId="{AA973647-F258-4DF2-87EC-A1450479E452}" srcOrd="0" destOrd="0" presId="urn:microsoft.com/office/officeart/2005/8/layout/venn1"/>
    <dgm:cxn modelId="{A209E7A7-8CFC-4640-AAD3-DB5378FC8A21}" type="presOf" srcId="{ADB68A6C-E353-4019-B2E6-B6C25DDE20D7}" destId="{E1E3BEB6-5E5F-4671-A70A-2008AC1BA30F}" srcOrd="1" destOrd="0" presId="urn:microsoft.com/office/officeart/2005/8/layout/venn1"/>
    <dgm:cxn modelId="{C7FFEEE5-E5A4-454B-BF11-6A03F13A692A}" srcId="{FB486F70-0578-4E64-9AC8-C7CA30A95AD1}" destId="{C0A1D64B-A3E1-4804-951F-ED3FD3FCF3AC}" srcOrd="2" destOrd="0" parTransId="{CED3A0DF-7E7D-4F3F-A6DF-41AAC7A6A2F7}" sibTransId="{7EC9B777-555C-4E52-8C0A-80960FA6F66F}"/>
    <dgm:cxn modelId="{5C433D1E-0B4F-4E44-8172-468B63A34948}" type="presOf" srcId="{76B38021-ADBD-40EC-B6C6-7E29FE462AC2}" destId="{20D8ABBE-DDF9-428A-8BE9-B184F72EE8FC}" srcOrd="1" destOrd="0" presId="urn:microsoft.com/office/officeart/2005/8/layout/venn1"/>
    <dgm:cxn modelId="{34477F7A-277B-4289-8444-E996751B59EA}" type="presParOf" srcId="{EE09C94B-0E87-4533-B3B4-1EBBE63B2987}" destId="{89DEAC7B-5A21-4B78-AF07-EC4EE879936D}" srcOrd="0" destOrd="0" presId="urn:microsoft.com/office/officeart/2005/8/layout/venn1"/>
    <dgm:cxn modelId="{E3DDAEF8-1312-4C60-80A4-69E93051F8A3}" type="presParOf" srcId="{EE09C94B-0E87-4533-B3B4-1EBBE63B2987}" destId="{E1E3BEB6-5E5F-4671-A70A-2008AC1BA30F}" srcOrd="1" destOrd="0" presId="urn:microsoft.com/office/officeart/2005/8/layout/venn1"/>
    <dgm:cxn modelId="{52DA07F9-633E-4EFA-A644-EAEB615FE159}" type="presParOf" srcId="{EE09C94B-0E87-4533-B3B4-1EBBE63B2987}" destId="{254FC208-9DAB-43A3-A49B-CF10FB70DE97}" srcOrd="2" destOrd="0" presId="urn:microsoft.com/office/officeart/2005/8/layout/venn1"/>
    <dgm:cxn modelId="{68EF3C6E-E4CB-461D-80A6-48C35A87480C}" type="presParOf" srcId="{EE09C94B-0E87-4533-B3B4-1EBBE63B2987}" destId="{20D8ABBE-DDF9-428A-8BE9-B184F72EE8FC}" srcOrd="3" destOrd="0" presId="urn:microsoft.com/office/officeart/2005/8/layout/venn1"/>
    <dgm:cxn modelId="{88402EE5-EADF-4A7D-80BB-824495E863B4}" type="presParOf" srcId="{EE09C94B-0E87-4533-B3B4-1EBBE63B2987}" destId="{AA973647-F258-4DF2-87EC-A1450479E452}" srcOrd="4" destOrd="0" presId="urn:microsoft.com/office/officeart/2005/8/layout/venn1"/>
    <dgm:cxn modelId="{F93EE33F-27F0-47C7-913E-36D4AC958342}" type="presParOf" srcId="{EE09C94B-0E87-4533-B3B4-1EBBE63B2987}" destId="{1DB0CFED-693A-4623-A511-249236F69EEC}" srcOrd="5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B8252D-8EE2-448C-8BD4-0198D3C1070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538ACA8-A6E5-4B6B-9731-1A82439E07B3}">
      <dgm:prSet custT="1"/>
      <dgm:spPr/>
      <dgm:t>
        <a:bodyPr/>
        <a:lstStyle/>
        <a:p>
          <a:r>
            <a:rPr lang="uk-UA" sz="2000" b="1" i="1" dirty="0">
              <a:solidFill>
                <a:srgbClr val="002060"/>
              </a:solidFill>
            </a:rPr>
            <a:t>В цьому стандарті є посилання на такі нормативні документи:</a:t>
          </a:r>
          <a:endParaRPr lang="uk-UA" sz="2000" dirty="0">
            <a:solidFill>
              <a:srgbClr val="002060"/>
            </a:solidFill>
          </a:endParaRPr>
        </a:p>
      </dgm:t>
    </dgm:pt>
    <dgm:pt modelId="{410115C2-7F6D-4669-887E-DEF40C1BA06F}" type="parTrans" cxnId="{D106D2E7-A3FE-4D98-ABAA-ACB36C502F59}">
      <dgm:prSet/>
      <dgm:spPr/>
      <dgm:t>
        <a:bodyPr/>
        <a:lstStyle/>
        <a:p>
          <a:endParaRPr lang="uk-UA"/>
        </a:p>
      </dgm:t>
    </dgm:pt>
    <dgm:pt modelId="{E80BD4A0-150A-4B89-9C75-78777F0931D3}" type="sibTrans" cxnId="{D106D2E7-A3FE-4D98-ABAA-ACB36C502F59}">
      <dgm:prSet/>
      <dgm:spPr/>
      <dgm:t>
        <a:bodyPr/>
        <a:lstStyle/>
        <a:p>
          <a:endParaRPr lang="uk-UA"/>
        </a:p>
      </dgm:t>
    </dgm:pt>
    <dgm:pt modelId="{083A272C-6F50-4770-BC3F-743E45061AEA}">
      <dgm:prSet custT="1"/>
      <dgm:spPr/>
      <dgm:t>
        <a:bodyPr/>
        <a:lstStyle/>
        <a:p>
          <a:r>
            <a:rPr lang="uk-UA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ДСТУ ISO 5697:2005</a:t>
          </a:r>
        </a:p>
        <a:p>
          <a:r>
            <a:rPr lang="uk-UA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Засоби транспортні сільськогосподарські та лісогосподарські. Визначення гальмівних характеристик (ISO 5697:1982, IDT)</a:t>
          </a:r>
          <a:r>
            <a:rPr lang="uk-UA" sz="20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uk-UA" sz="20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52DDB-05A2-41A2-907D-0EF6A818AB70}" type="parTrans" cxnId="{B6841871-2684-418E-949D-AAA40094EFDA}">
      <dgm:prSet/>
      <dgm:spPr/>
      <dgm:t>
        <a:bodyPr/>
        <a:lstStyle/>
        <a:p>
          <a:endParaRPr lang="uk-UA"/>
        </a:p>
      </dgm:t>
    </dgm:pt>
    <dgm:pt modelId="{3959CE22-8D52-4439-8D5D-69284CF88CBB}" type="sibTrans" cxnId="{B6841871-2684-418E-949D-AAA40094EFDA}">
      <dgm:prSet/>
      <dgm:spPr/>
      <dgm:t>
        <a:bodyPr/>
        <a:lstStyle/>
        <a:p>
          <a:endParaRPr lang="uk-UA"/>
        </a:p>
      </dgm:t>
    </dgm:pt>
    <dgm:pt modelId="{DDCE050E-ACB0-49D9-9382-4B2FA8FEE92E}">
      <dgm:prSet custT="1"/>
      <dgm:spPr/>
      <dgm:t>
        <a:bodyPr/>
        <a:lstStyle/>
        <a:p>
          <a:r>
            <a:rPr lang="uk-UA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СОУ 74.3-37-04604309-007:2013</a:t>
          </a:r>
        </a:p>
        <a:p>
          <a:r>
            <a:rPr lang="uk-UA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Техніка сільськогосподарська. Системи гальмування самохідних сільськогосподарських машин. Методи випробувань</a:t>
          </a:r>
          <a:r>
            <a:rPr lang="uk-UA" sz="20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uk-UA" sz="20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B07ACD-095C-475A-95EE-38A0C8CCB1C1}" type="parTrans" cxnId="{056454C7-3FAA-4F25-8B68-A1EB42B64BA3}">
      <dgm:prSet/>
      <dgm:spPr/>
      <dgm:t>
        <a:bodyPr/>
        <a:lstStyle/>
        <a:p>
          <a:endParaRPr lang="uk-UA"/>
        </a:p>
      </dgm:t>
    </dgm:pt>
    <dgm:pt modelId="{1879685E-21BF-4C98-9584-8955A7CDE736}" type="sibTrans" cxnId="{056454C7-3FAA-4F25-8B68-A1EB42B64BA3}">
      <dgm:prSet/>
      <dgm:spPr/>
      <dgm:t>
        <a:bodyPr/>
        <a:lstStyle/>
        <a:p>
          <a:endParaRPr lang="uk-UA"/>
        </a:p>
      </dgm:t>
    </dgm:pt>
    <dgm:pt modelId="{68AC75ED-D3B9-419A-A8DC-053E024F487B}" type="pres">
      <dgm:prSet presAssocID="{C1B8252D-8EE2-448C-8BD4-0198D3C1070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968617C4-D4CD-4E3C-9F36-610BD4B3ECB4}" type="pres">
      <dgm:prSet presAssocID="{C1B8252D-8EE2-448C-8BD4-0198D3C1070A}" presName="pyramid" presStyleLbl="node1" presStyleIdx="0" presStyleCnt="1" custLinFactNeighborX="27313" custLinFactNeighborY="967"/>
      <dgm:spPr>
        <a:solidFill>
          <a:srgbClr val="7030A0"/>
        </a:solidFill>
      </dgm:spPr>
    </dgm:pt>
    <dgm:pt modelId="{36A6E27B-69DC-48EF-8B67-68B089396AC2}" type="pres">
      <dgm:prSet presAssocID="{C1B8252D-8EE2-448C-8BD4-0198D3C1070A}" presName="theList" presStyleCnt="0"/>
      <dgm:spPr/>
    </dgm:pt>
    <dgm:pt modelId="{0E7C5D25-99B6-412F-AF74-3A34304E7BD1}" type="pres">
      <dgm:prSet presAssocID="{5538ACA8-A6E5-4B6B-9731-1A82439E07B3}" presName="aNode" presStyleLbl="fgAcc1" presStyleIdx="0" presStyleCnt="3" custScaleX="227763" custScaleY="75219" custLinFactY="-53984" custLinFactNeighborX="499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934CF6-47F8-4AE1-B5AB-4D84098F779A}" type="pres">
      <dgm:prSet presAssocID="{5538ACA8-A6E5-4B6B-9731-1A82439E07B3}" presName="aSpace" presStyleCnt="0"/>
      <dgm:spPr/>
    </dgm:pt>
    <dgm:pt modelId="{453572E3-190E-413A-BF37-2404CF0F1499}" type="pres">
      <dgm:prSet presAssocID="{083A272C-6F50-4770-BC3F-743E45061AEA}" presName="aNode" presStyleLbl="fgAcc1" presStyleIdx="1" presStyleCnt="3" custScaleX="162845" custScaleY="140995" custLinFactY="-31131" custLinFactNeighborX="35698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A726F5-AD21-4ED6-BECB-D51C49230D67}" type="pres">
      <dgm:prSet presAssocID="{083A272C-6F50-4770-BC3F-743E45061AEA}" presName="aSpace" presStyleCnt="0"/>
      <dgm:spPr/>
    </dgm:pt>
    <dgm:pt modelId="{FBC4EE38-E1D5-48BD-ABFC-BA2DD806631A}" type="pres">
      <dgm:prSet presAssocID="{DDCE050E-ACB0-49D9-9382-4B2FA8FEE92E}" presName="aNode" presStyleLbl="fgAcc1" presStyleIdx="2" presStyleCnt="3" custScaleX="138287" custScaleY="183850" custLinFactY="15265" custLinFactNeighborX="-66596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647A6F-A490-4551-B692-D18EA5C207C3}" type="pres">
      <dgm:prSet presAssocID="{DDCE050E-ACB0-49D9-9382-4B2FA8FEE92E}" presName="aSpace" presStyleCnt="0"/>
      <dgm:spPr/>
    </dgm:pt>
  </dgm:ptLst>
  <dgm:cxnLst>
    <dgm:cxn modelId="{056454C7-3FAA-4F25-8B68-A1EB42B64BA3}" srcId="{C1B8252D-8EE2-448C-8BD4-0198D3C1070A}" destId="{DDCE050E-ACB0-49D9-9382-4B2FA8FEE92E}" srcOrd="2" destOrd="0" parTransId="{77B07ACD-095C-475A-95EE-38A0C8CCB1C1}" sibTransId="{1879685E-21BF-4C98-9584-8955A7CDE736}"/>
    <dgm:cxn modelId="{B6841871-2684-418E-949D-AAA40094EFDA}" srcId="{C1B8252D-8EE2-448C-8BD4-0198D3C1070A}" destId="{083A272C-6F50-4770-BC3F-743E45061AEA}" srcOrd="1" destOrd="0" parTransId="{38E52DDB-05A2-41A2-907D-0EF6A818AB70}" sibTransId="{3959CE22-8D52-4439-8D5D-69284CF88CBB}"/>
    <dgm:cxn modelId="{D106D2E7-A3FE-4D98-ABAA-ACB36C502F59}" srcId="{C1B8252D-8EE2-448C-8BD4-0198D3C1070A}" destId="{5538ACA8-A6E5-4B6B-9731-1A82439E07B3}" srcOrd="0" destOrd="0" parTransId="{410115C2-7F6D-4669-887E-DEF40C1BA06F}" sibTransId="{E80BD4A0-150A-4B89-9C75-78777F0931D3}"/>
    <dgm:cxn modelId="{A0218649-53BE-40B0-B59B-CB6D3B5701A9}" type="presOf" srcId="{DDCE050E-ACB0-49D9-9382-4B2FA8FEE92E}" destId="{FBC4EE38-E1D5-48BD-ABFC-BA2DD806631A}" srcOrd="0" destOrd="0" presId="urn:microsoft.com/office/officeart/2005/8/layout/pyramid2"/>
    <dgm:cxn modelId="{89183D69-F12A-4A2D-9C38-B1CA20100299}" type="presOf" srcId="{C1B8252D-8EE2-448C-8BD4-0198D3C1070A}" destId="{68AC75ED-D3B9-419A-A8DC-053E024F487B}" srcOrd="0" destOrd="0" presId="urn:microsoft.com/office/officeart/2005/8/layout/pyramid2"/>
    <dgm:cxn modelId="{9EF6BFD3-074F-4899-ADA1-2AA72D4A8C05}" type="presOf" srcId="{5538ACA8-A6E5-4B6B-9731-1A82439E07B3}" destId="{0E7C5D25-99B6-412F-AF74-3A34304E7BD1}" srcOrd="0" destOrd="0" presId="urn:microsoft.com/office/officeart/2005/8/layout/pyramid2"/>
    <dgm:cxn modelId="{17929132-6CEA-44E3-963F-BE4234B2F03F}" type="presOf" srcId="{083A272C-6F50-4770-BC3F-743E45061AEA}" destId="{453572E3-190E-413A-BF37-2404CF0F1499}" srcOrd="0" destOrd="0" presId="urn:microsoft.com/office/officeart/2005/8/layout/pyramid2"/>
    <dgm:cxn modelId="{ED655A40-BAD2-4C2F-95EF-9013A4CB3EDB}" type="presParOf" srcId="{68AC75ED-D3B9-419A-A8DC-053E024F487B}" destId="{968617C4-D4CD-4E3C-9F36-610BD4B3ECB4}" srcOrd="0" destOrd="0" presId="urn:microsoft.com/office/officeart/2005/8/layout/pyramid2"/>
    <dgm:cxn modelId="{F9655936-4F93-4F8D-9129-0E72E62AB942}" type="presParOf" srcId="{68AC75ED-D3B9-419A-A8DC-053E024F487B}" destId="{36A6E27B-69DC-48EF-8B67-68B089396AC2}" srcOrd="1" destOrd="0" presId="urn:microsoft.com/office/officeart/2005/8/layout/pyramid2"/>
    <dgm:cxn modelId="{6BA5E4FB-FF17-45CC-98CC-CB4F6B55ED0D}" type="presParOf" srcId="{36A6E27B-69DC-48EF-8B67-68B089396AC2}" destId="{0E7C5D25-99B6-412F-AF74-3A34304E7BD1}" srcOrd="0" destOrd="0" presId="urn:microsoft.com/office/officeart/2005/8/layout/pyramid2"/>
    <dgm:cxn modelId="{D54491C5-FF5B-4DFA-95FB-56A6F3834818}" type="presParOf" srcId="{36A6E27B-69DC-48EF-8B67-68B089396AC2}" destId="{D1934CF6-47F8-4AE1-B5AB-4D84098F779A}" srcOrd="1" destOrd="0" presId="urn:microsoft.com/office/officeart/2005/8/layout/pyramid2"/>
    <dgm:cxn modelId="{B4CA1503-4790-4628-B66C-39D8B2E5F0DC}" type="presParOf" srcId="{36A6E27B-69DC-48EF-8B67-68B089396AC2}" destId="{453572E3-190E-413A-BF37-2404CF0F1499}" srcOrd="2" destOrd="0" presId="urn:microsoft.com/office/officeart/2005/8/layout/pyramid2"/>
    <dgm:cxn modelId="{DC6D50E3-C4BA-4165-A2F9-D87873FAE165}" type="presParOf" srcId="{36A6E27B-69DC-48EF-8B67-68B089396AC2}" destId="{9BA726F5-AD21-4ED6-BECB-D51C49230D67}" srcOrd="3" destOrd="0" presId="urn:microsoft.com/office/officeart/2005/8/layout/pyramid2"/>
    <dgm:cxn modelId="{0B4AE741-4311-4A77-ABA2-9E10B814B78D}" type="presParOf" srcId="{36A6E27B-69DC-48EF-8B67-68B089396AC2}" destId="{FBC4EE38-E1D5-48BD-ABFC-BA2DD806631A}" srcOrd="4" destOrd="0" presId="urn:microsoft.com/office/officeart/2005/8/layout/pyramid2"/>
    <dgm:cxn modelId="{D3205C2A-7C1F-408A-9F31-B8ADDBE8B7DC}" type="presParOf" srcId="{36A6E27B-69DC-48EF-8B67-68B089396AC2}" destId="{4F647A6F-A490-4551-B692-D18EA5C207C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EAC7B-5A21-4B78-AF07-EC4EE879936D}">
      <dsp:nvSpPr>
        <dsp:cNvPr id="0" name=""/>
        <dsp:cNvSpPr/>
      </dsp:nvSpPr>
      <dsp:spPr>
        <a:xfrm>
          <a:off x="2640231" y="178938"/>
          <a:ext cx="3702171" cy="3702171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 відносяться до машин, трансмісія яких не оснащена механізмами зчеплення.</a:t>
          </a:r>
        </a:p>
      </dsp:txBody>
      <dsp:txXfrm>
        <a:off x="3133854" y="826818"/>
        <a:ext cx="2714926" cy="1665977"/>
      </dsp:txXfrm>
    </dsp:sp>
    <dsp:sp modelId="{254FC208-9DAB-43A3-A49B-CF10FB70DE97}">
      <dsp:nvSpPr>
        <dsp:cNvPr id="0" name=""/>
        <dsp:cNvSpPr/>
      </dsp:nvSpPr>
      <dsp:spPr>
        <a:xfrm>
          <a:off x="3976098" y="2514601"/>
          <a:ext cx="3702171" cy="370217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 поширюються на машини, максимальна проектна швидкість яких не перевищує 40 км/год.</a:t>
          </a:r>
        </a:p>
      </dsp:txBody>
      <dsp:txXfrm>
        <a:off x="5108346" y="3470995"/>
        <a:ext cx="2221303" cy="2036194"/>
      </dsp:txXfrm>
    </dsp:sp>
    <dsp:sp modelId="{AA973647-F258-4DF2-87EC-A1450479E452}">
      <dsp:nvSpPr>
        <dsp:cNvPr id="0" name=""/>
        <dsp:cNvSpPr/>
      </dsp:nvSpPr>
      <dsp:spPr>
        <a:xfrm>
          <a:off x="1344718" y="2425564"/>
          <a:ext cx="3702171" cy="370217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 цього стандарту доповнюють вимоги ДСТУ </a:t>
          </a:r>
          <a:r>
            <a:rPr lang="en-US" sz="20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ISO </a:t>
          </a:r>
          <a:r>
            <a:rPr lang="uk-UA" sz="20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5697 відносно вказаного типу самохідних сільгоспмашин.</a:t>
          </a:r>
        </a:p>
      </dsp:txBody>
      <dsp:txXfrm>
        <a:off x="1693339" y="3381958"/>
        <a:ext cx="2221303" cy="2036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617C4-D4CD-4E3C-9F36-610BD4B3ECB4}">
      <dsp:nvSpPr>
        <dsp:cNvPr id="0" name=""/>
        <dsp:cNvSpPr/>
      </dsp:nvSpPr>
      <dsp:spPr>
        <a:xfrm>
          <a:off x="1529083" y="0"/>
          <a:ext cx="5563436" cy="5563436"/>
        </a:xfrm>
        <a:prstGeom prst="triangl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C5D25-99B6-412F-AF74-3A34304E7BD1}">
      <dsp:nvSpPr>
        <dsp:cNvPr id="0" name=""/>
        <dsp:cNvSpPr/>
      </dsp:nvSpPr>
      <dsp:spPr>
        <a:xfrm>
          <a:off x="490698" y="0"/>
          <a:ext cx="8236441" cy="765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>
              <a:solidFill>
                <a:srgbClr val="002060"/>
              </a:solidFill>
            </a:rPr>
            <a:t>В цьому стандарті є посилання на такі нормативні документи:</a:t>
          </a:r>
          <a:endParaRPr lang="uk-UA" sz="2000" kern="1200" dirty="0">
            <a:solidFill>
              <a:srgbClr val="002060"/>
            </a:solidFill>
          </a:endParaRPr>
        </a:p>
      </dsp:txBody>
      <dsp:txXfrm>
        <a:off x="528043" y="37345"/>
        <a:ext cx="8161751" cy="690336"/>
      </dsp:txXfrm>
    </dsp:sp>
    <dsp:sp modelId="{453572E3-190E-413A-BF37-2404CF0F1499}">
      <dsp:nvSpPr>
        <dsp:cNvPr id="0" name=""/>
        <dsp:cNvSpPr/>
      </dsp:nvSpPr>
      <dsp:spPr>
        <a:xfrm>
          <a:off x="2838284" y="1004965"/>
          <a:ext cx="5888855" cy="14340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ДСТУ ISO 5697:2005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Засоби транспортні сільськогосподарські та лісогосподарські. Визначення гальмівних характеристик (ISO 5697:1982, IDT)</a:t>
          </a:r>
          <a:r>
            <a:rPr lang="uk-UA" sz="2000" b="1" i="1" u="sng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uk-UA" sz="20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8287" y="1074968"/>
        <a:ext cx="5748849" cy="1294005"/>
      </dsp:txXfrm>
    </dsp:sp>
    <dsp:sp modelId="{FBC4EE38-E1D5-48BD-ABFC-BA2DD806631A}">
      <dsp:nvSpPr>
        <dsp:cNvPr id="0" name=""/>
        <dsp:cNvSpPr/>
      </dsp:nvSpPr>
      <dsp:spPr>
        <a:xfrm>
          <a:off x="0" y="3292254"/>
          <a:ext cx="5000780" cy="18698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СОУ 74.3-37-04604309-007:2013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Техніка сільськогосподарська. Системи гальмування самохідних сільськогосподарських машин. Методи випробувань</a:t>
          </a:r>
          <a:r>
            <a:rPr lang="uk-UA" sz="2000" b="1" i="1" u="sng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uk-UA" sz="20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280" y="3383534"/>
        <a:ext cx="4818220" cy="1687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1941"/>
            <a:ext cx="8843683" cy="18766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Лекція 7</a:t>
            </a:r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Самохідні сільськогосподарські машини.</a:t>
            </a:r>
            <a:b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Гальмівні системи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4024" y="4587403"/>
            <a:ext cx="7180729" cy="509031"/>
          </a:xfrm>
        </p:spPr>
        <p:txBody>
          <a:bodyPr>
            <a:noAutofit/>
          </a:bodyPr>
          <a:lstStyle/>
          <a:p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Лектор</a:t>
            </a:r>
            <a:r>
              <a:rPr lang="uk-UA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Людмила Леонідівна </a:t>
            </a:r>
            <a:r>
              <a:rPr lang="uk-UA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Тітова</a:t>
            </a:r>
            <a:endParaRPr lang="uk-UA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862" y="328669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План лекції: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632278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024" y="1455"/>
              <a:ext cx="1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Загальні положення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117678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024" y="2058"/>
              <a:ext cx="22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Сфера застосування</a:t>
              </a:r>
              <a:endPara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954292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900" y="2690"/>
              <a:ext cx="21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Нормативні посилання 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794078"/>
            <a:ext cx="5116514" cy="555625"/>
            <a:chOff x="1248" y="3230"/>
            <a:chExt cx="3223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54" y="3235"/>
              <a:ext cx="27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Терміни та визначення понять 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492703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25" y="3258"/>
              <a:ext cx="26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Вимоги до гальмівних систем</a:t>
              </a:r>
              <a:endPara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008" y="3154838"/>
            <a:ext cx="5419992" cy="360980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295006" y="695394"/>
            <a:ext cx="8754035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114300" algn="l"/>
              </a:tabLst>
            </a:pPr>
            <a:r>
              <a:rPr lang="uk-UA" sz="2400" b="1" dirty="0">
                <a:solidFill>
                  <a:srgbClr val="7C241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Цей стандарт установлює загальні вимоги до гальмівних систем самохідних сільськогосподарських машин з гідростатичним приводом ведучих коліс.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14300" algn="l"/>
              </a:tabLst>
            </a:pPr>
            <a:r>
              <a:rPr lang="uk-UA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Сфера застосування цього стандарту поширюється на самохідні сільгоспмашини з гідростатичним приводом ведучих коліс, у яких:</a:t>
            </a:r>
          </a:p>
          <a:p>
            <a:pPr indent="457200" algn="just">
              <a:spcAft>
                <a:spcPts val="0"/>
              </a:spcAft>
              <a:tabLst>
                <a:tab pos="114300" algn="l"/>
              </a:tabLst>
            </a:pP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95006" y="3348318"/>
            <a:ext cx="34290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114300" algn="l"/>
              </a:tabLst>
            </a:pPr>
            <a:r>
              <a:rPr lang="uk-UA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конструкції трансмісії відсутні механізми зчеплення, що виключає можливість усунення впливу гідростатичного приводу на процес гальмування;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321859" y="194749"/>
            <a:ext cx="5105400" cy="555625"/>
            <a:chOff x="1248" y="2030"/>
            <a:chExt cx="3216" cy="350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gray">
            <a:xfrm>
              <a:off x="2024" y="2058"/>
              <a:ext cx="22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Сфера застосування</a:t>
              </a:r>
              <a:endPara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88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4130" y="0"/>
            <a:ext cx="8901952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114300" algn="l"/>
              </a:tabLst>
            </a:pP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гідростатичний привод ведучих коліс також використовується як гальмівна система, а саме – для зменшення швидкості руху машини аж до її повної зупинки та утримання в нерухомому стані під дією опору руху, що створює гідромотор (гідромотори).</a:t>
            </a:r>
          </a:p>
          <a:p>
            <a:pPr indent="457200" algn="just">
              <a:spcAft>
                <a:spcPts val="0"/>
              </a:spcAft>
              <a:tabLst>
                <a:tab pos="114300" algn="l"/>
              </a:tabLst>
            </a:pP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14300" algn="l"/>
              </a:tabLs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Вимоги цього стандарту використовують під час проектування, виготовлення і випробувань нових сільськогосподарських машин та таких, що були у користуванні. </a:t>
            </a:r>
          </a:p>
          <a:p>
            <a:pPr indent="457200" algn="just">
              <a:spcAft>
                <a:spcPts val="0"/>
              </a:spcAft>
              <a:tabLst>
                <a:tab pos="114300" algn="l"/>
              </a:tabLst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Результат пошуку зображень за запитом &quot;гальм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22" y="3281083"/>
            <a:ext cx="4654060" cy="34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в’язане зображен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r="4453"/>
          <a:stretch/>
        </p:blipFill>
        <p:spPr bwMode="auto">
          <a:xfrm>
            <a:off x="288563" y="3281083"/>
            <a:ext cx="3859026" cy="357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0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052" y="4157944"/>
            <a:ext cx="4875948" cy="2700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427" y="94129"/>
            <a:ext cx="3773573" cy="25176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129"/>
            <a:ext cx="3657600" cy="27432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99869017"/>
              </p:ext>
            </p:extLst>
          </p:nvPr>
        </p:nvGraphicFramePr>
        <p:xfrm>
          <a:off x="161365" y="322729"/>
          <a:ext cx="8982635" cy="6373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4893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93059319"/>
              </p:ext>
            </p:extLst>
          </p:nvPr>
        </p:nvGraphicFramePr>
        <p:xfrm>
          <a:off x="309284" y="1039070"/>
          <a:ext cx="8727140" cy="556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972235" y="264880"/>
            <a:ext cx="5105400" cy="555625"/>
            <a:chOff x="1248" y="2640"/>
            <a:chExt cx="3216" cy="350"/>
          </a:xfrm>
        </p:grpSpPr>
        <p:sp>
          <p:nvSpPr>
            <p:cNvPr id="6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gray">
            <a:xfrm>
              <a:off x="1900" y="2690"/>
              <a:ext cx="21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Нормативні посилання 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1314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230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Лекція 7 Самохідні сільськогосподарські машини. Гальмівні системи</vt:lpstr>
      <vt:lpstr>План лекції: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Ivan</cp:lastModifiedBy>
  <cp:revision>103</cp:revision>
  <dcterms:created xsi:type="dcterms:W3CDTF">2014-11-21T11:00:06Z</dcterms:created>
  <dcterms:modified xsi:type="dcterms:W3CDTF">2019-12-23T10:55:22Z</dcterms:modified>
</cp:coreProperties>
</file>