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sldIdLst>
    <p:sldId id="256" r:id="rId2"/>
    <p:sldId id="257" r:id="rId3"/>
    <p:sldId id="258" r:id="rId4"/>
    <p:sldId id="259" r:id="rId5"/>
    <p:sldId id="260" r:id="rId6"/>
    <p:sldId id="263" r:id="rId7"/>
    <p:sldId id="264" r:id="rId8"/>
    <p:sldId id="266" r:id="rId9"/>
    <p:sldId id="262" r:id="rId10"/>
    <p:sldId id="265" r:id="rId11"/>
    <p:sldId id="267" r:id="rId12"/>
    <p:sldId id="270" r:id="rId13"/>
    <p:sldId id="268" r:id="rId14"/>
    <p:sldId id="269"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27"/>
    <p:restoredTop sz="95884"/>
  </p:normalViewPr>
  <p:slideViewPr>
    <p:cSldViewPr snapToGrid="0" snapToObjects="1">
      <p:cViewPr varScale="1">
        <p:scale>
          <a:sx n="73" d="100"/>
          <a:sy n="73" d="100"/>
        </p:scale>
        <p:origin x="208" y="1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F2A4A-E9B8-445C-AD8A-94B83A59EDC5}" type="doc">
      <dgm:prSet loTypeId="urn:microsoft.com/office/officeart/2005/8/layout/process4" loCatId="process" qsTypeId="urn:microsoft.com/office/officeart/2005/8/quickstyle/simple2" qsCatId="simple" csTypeId="urn:microsoft.com/office/officeart/2005/8/colors/colorful5" csCatId="colorful"/>
      <dgm:spPr/>
      <dgm:t>
        <a:bodyPr/>
        <a:lstStyle/>
        <a:p>
          <a:endParaRPr lang="en-US"/>
        </a:p>
      </dgm:t>
    </dgm:pt>
    <dgm:pt modelId="{47870673-97AC-4DB4-9186-1EF49E07DBFF}">
      <dgm:prSet/>
      <dgm:spPr/>
      <dgm:t>
        <a:bodyPr/>
        <a:lstStyle/>
        <a:p>
          <a:r>
            <a:rPr lang="en-US">
              <a:latin typeface="Times New Roman" panose="02020603050405020304" pitchFamily="18" charset="0"/>
              <a:cs typeface="Times New Roman" panose="02020603050405020304" pitchFamily="18" charset="0"/>
            </a:rPr>
            <a:t>Новий підхід до стратегічного управління передбачає такі процедури і механізми: </a:t>
          </a:r>
        </a:p>
      </dgm:t>
    </dgm:pt>
    <dgm:pt modelId="{EF56F179-D72C-4D46-A510-20A31F519B9B}" type="parTrans" cxnId="{02435048-547A-4823-A7D8-A4D3E1156673}">
      <dgm:prSet/>
      <dgm:spPr/>
      <dgm:t>
        <a:bodyPr/>
        <a:lstStyle/>
        <a:p>
          <a:endParaRPr lang="en-US">
            <a:latin typeface="Times New Roman" panose="02020603050405020304" pitchFamily="18" charset="0"/>
            <a:cs typeface="Times New Roman" panose="02020603050405020304" pitchFamily="18" charset="0"/>
          </a:endParaRPr>
        </a:p>
      </dgm:t>
    </dgm:pt>
    <dgm:pt modelId="{0045E91E-633E-4F1F-8610-1334BDAF353A}" type="sibTrans" cxnId="{02435048-547A-4823-A7D8-A4D3E1156673}">
      <dgm:prSet/>
      <dgm:spPr/>
      <dgm:t>
        <a:bodyPr/>
        <a:lstStyle/>
        <a:p>
          <a:endParaRPr lang="en-US">
            <a:latin typeface="Times New Roman" panose="02020603050405020304" pitchFamily="18" charset="0"/>
            <a:cs typeface="Times New Roman" panose="02020603050405020304" pitchFamily="18" charset="0"/>
          </a:endParaRPr>
        </a:p>
      </dgm:t>
    </dgm:pt>
    <dgm:pt modelId="{494C8415-DFAF-43E0-9D88-276E5E19ACA8}">
      <dgm:prSet/>
      <dgm:spPr/>
      <dgm:t>
        <a:bodyPr/>
        <a:lstStyle/>
        <a:p>
          <a:r>
            <a:rPr lang="en-US">
              <a:latin typeface="Times New Roman" panose="02020603050405020304" pitchFamily="18" charset="0"/>
              <a:cs typeface="Times New Roman" panose="02020603050405020304" pitchFamily="18" charset="0"/>
            </a:rPr>
            <a:t>- перехід від політики диверсифікації до політики маніпулювання набором профільних видів діяльності; </a:t>
          </a:r>
        </a:p>
      </dgm:t>
    </dgm:pt>
    <dgm:pt modelId="{BAD08A4B-F022-408A-B2F4-F4CC147A4079}" type="parTrans" cxnId="{6288191D-E96A-4D2D-A506-F82F93036EB4}">
      <dgm:prSet/>
      <dgm:spPr/>
      <dgm:t>
        <a:bodyPr/>
        <a:lstStyle/>
        <a:p>
          <a:endParaRPr lang="en-US">
            <a:latin typeface="Times New Roman" panose="02020603050405020304" pitchFamily="18" charset="0"/>
            <a:cs typeface="Times New Roman" panose="02020603050405020304" pitchFamily="18" charset="0"/>
          </a:endParaRPr>
        </a:p>
      </dgm:t>
    </dgm:pt>
    <dgm:pt modelId="{6E84BFEF-2E9F-440B-A6B8-53B47B1152BD}" type="sibTrans" cxnId="{6288191D-E96A-4D2D-A506-F82F93036EB4}">
      <dgm:prSet/>
      <dgm:spPr/>
      <dgm:t>
        <a:bodyPr/>
        <a:lstStyle/>
        <a:p>
          <a:endParaRPr lang="en-US">
            <a:latin typeface="Times New Roman" panose="02020603050405020304" pitchFamily="18" charset="0"/>
            <a:cs typeface="Times New Roman" panose="02020603050405020304" pitchFamily="18" charset="0"/>
          </a:endParaRPr>
        </a:p>
      </dgm:t>
    </dgm:pt>
    <dgm:pt modelId="{C51BBD1F-D2F9-462D-A11D-3EBC0AF906F3}">
      <dgm:prSet/>
      <dgm:spPr/>
      <dgm:t>
        <a:bodyPr/>
        <a:lstStyle/>
        <a:p>
          <a:r>
            <a:rPr lang="en-US">
              <a:latin typeface="Times New Roman" panose="02020603050405020304" pitchFamily="18" charset="0"/>
              <a:cs typeface="Times New Roman" panose="02020603050405020304" pitchFamily="18" charset="0"/>
            </a:rPr>
            <a:t>- створення незалежних господарських одиниць в межах організації, які самостійно визначають і незалежно здійснюють в межах узгоджених умов стратегію децентралізації повноважень і відповідальності, з одного боку, та високий рівень згуртованості незалежних підрозділів організації, з іншого;</a:t>
          </a:r>
        </a:p>
      </dgm:t>
    </dgm:pt>
    <dgm:pt modelId="{4C15F75A-A5DC-4C4A-B305-3F3528A832E2}" type="parTrans" cxnId="{923CFC7C-3F77-48DB-BC6E-950797929159}">
      <dgm:prSet/>
      <dgm:spPr/>
      <dgm:t>
        <a:bodyPr/>
        <a:lstStyle/>
        <a:p>
          <a:endParaRPr lang="en-US">
            <a:latin typeface="Times New Roman" panose="02020603050405020304" pitchFamily="18" charset="0"/>
            <a:cs typeface="Times New Roman" panose="02020603050405020304" pitchFamily="18" charset="0"/>
          </a:endParaRPr>
        </a:p>
      </dgm:t>
    </dgm:pt>
    <dgm:pt modelId="{5DE0DA35-36EE-4346-A5F5-23FF113BEA2C}" type="sibTrans" cxnId="{923CFC7C-3F77-48DB-BC6E-950797929159}">
      <dgm:prSet/>
      <dgm:spPr/>
      <dgm:t>
        <a:bodyPr/>
        <a:lstStyle/>
        <a:p>
          <a:endParaRPr lang="en-US">
            <a:latin typeface="Times New Roman" panose="02020603050405020304" pitchFamily="18" charset="0"/>
            <a:cs typeface="Times New Roman" panose="02020603050405020304" pitchFamily="18" charset="0"/>
          </a:endParaRPr>
        </a:p>
      </dgm:t>
    </dgm:pt>
    <dgm:pt modelId="{704CBCBC-1DEA-2146-9DCD-C7B3E0C80140}" type="pres">
      <dgm:prSet presAssocID="{2FCF2A4A-E9B8-445C-AD8A-94B83A59EDC5}" presName="Name0" presStyleCnt="0">
        <dgm:presLayoutVars>
          <dgm:dir/>
          <dgm:animLvl val="lvl"/>
          <dgm:resizeHandles val="exact"/>
        </dgm:presLayoutVars>
      </dgm:prSet>
      <dgm:spPr/>
    </dgm:pt>
    <dgm:pt modelId="{54376321-0481-B249-9BCD-0E5BDD3C3F79}" type="pres">
      <dgm:prSet presAssocID="{47870673-97AC-4DB4-9186-1EF49E07DBFF}" presName="boxAndChildren" presStyleCnt="0"/>
      <dgm:spPr/>
    </dgm:pt>
    <dgm:pt modelId="{AB2FA665-205F-7144-993F-AECEF75A79F1}" type="pres">
      <dgm:prSet presAssocID="{47870673-97AC-4DB4-9186-1EF49E07DBFF}" presName="parentTextBox" presStyleLbl="node1" presStyleIdx="0" presStyleCnt="1"/>
      <dgm:spPr/>
    </dgm:pt>
    <dgm:pt modelId="{64C22169-304F-AB4C-875B-0791556A5E4B}" type="pres">
      <dgm:prSet presAssocID="{47870673-97AC-4DB4-9186-1EF49E07DBFF}" presName="entireBox" presStyleLbl="node1" presStyleIdx="0" presStyleCnt="1"/>
      <dgm:spPr/>
    </dgm:pt>
    <dgm:pt modelId="{4A80CB14-1F7F-464F-8E90-968B8AE3A20E}" type="pres">
      <dgm:prSet presAssocID="{47870673-97AC-4DB4-9186-1EF49E07DBFF}" presName="descendantBox" presStyleCnt="0"/>
      <dgm:spPr/>
    </dgm:pt>
    <dgm:pt modelId="{58D4B5B8-2467-C54A-B460-1653DC4650C5}" type="pres">
      <dgm:prSet presAssocID="{494C8415-DFAF-43E0-9D88-276E5E19ACA8}" presName="childTextBox" presStyleLbl="fgAccFollowNode1" presStyleIdx="0" presStyleCnt="2">
        <dgm:presLayoutVars>
          <dgm:bulletEnabled val="1"/>
        </dgm:presLayoutVars>
      </dgm:prSet>
      <dgm:spPr/>
    </dgm:pt>
    <dgm:pt modelId="{56248F74-003D-7E46-A32E-649968516280}" type="pres">
      <dgm:prSet presAssocID="{C51BBD1F-D2F9-462D-A11D-3EBC0AF906F3}" presName="childTextBox" presStyleLbl="fgAccFollowNode1" presStyleIdx="1" presStyleCnt="2">
        <dgm:presLayoutVars>
          <dgm:bulletEnabled val="1"/>
        </dgm:presLayoutVars>
      </dgm:prSet>
      <dgm:spPr/>
    </dgm:pt>
  </dgm:ptLst>
  <dgm:cxnLst>
    <dgm:cxn modelId="{76154004-C94C-BE47-8BDD-FD1FCE5D2699}" type="presOf" srcId="{47870673-97AC-4DB4-9186-1EF49E07DBFF}" destId="{64C22169-304F-AB4C-875B-0791556A5E4B}" srcOrd="1" destOrd="0" presId="urn:microsoft.com/office/officeart/2005/8/layout/process4"/>
    <dgm:cxn modelId="{35D31D14-7D94-574A-9AF4-91297D4AB631}" type="presOf" srcId="{494C8415-DFAF-43E0-9D88-276E5E19ACA8}" destId="{58D4B5B8-2467-C54A-B460-1653DC4650C5}" srcOrd="0" destOrd="0" presId="urn:microsoft.com/office/officeart/2005/8/layout/process4"/>
    <dgm:cxn modelId="{6288191D-E96A-4D2D-A506-F82F93036EB4}" srcId="{47870673-97AC-4DB4-9186-1EF49E07DBFF}" destId="{494C8415-DFAF-43E0-9D88-276E5E19ACA8}" srcOrd="0" destOrd="0" parTransId="{BAD08A4B-F022-408A-B2F4-F4CC147A4079}" sibTransId="{6E84BFEF-2E9F-440B-A6B8-53B47B1152BD}"/>
    <dgm:cxn modelId="{02435048-547A-4823-A7D8-A4D3E1156673}" srcId="{2FCF2A4A-E9B8-445C-AD8A-94B83A59EDC5}" destId="{47870673-97AC-4DB4-9186-1EF49E07DBFF}" srcOrd="0" destOrd="0" parTransId="{EF56F179-D72C-4D46-A510-20A31F519B9B}" sibTransId="{0045E91E-633E-4F1F-8610-1334BDAF353A}"/>
    <dgm:cxn modelId="{60C4C35F-7FAB-F844-BECE-A478316F8236}" type="presOf" srcId="{2FCF2A4A-E9B8-445C-AD8A-94B83A59EDC5}" destId="{704CBCBC-1DEA-2146-9DCD-C7B3E0C80140}" srcOrd="0" destOrd="0" presId="urn:microsoft.com/office/officeart/2005/8/layout/process4"/>
    <dgm:cxn modelId="{923CFC7C-3F77-48DB-BC6E-950797929159}" srcId="{47870673-97AC-4DB4-9186-1EF49E07DBFF}" destId="{C51BBD1F-D2F9-462D-A11D-3EBC0AF906F3}" srcOrd="1" destOrd="0" parTransId="{4C15F75A-A5DC-4C4A-B305-3F3528A832E2}" sibTransId="{5DE0DA35-36EE-4346-A5F5-23FF113BEA2C}"/>
    <dgm:cxn modelId="{C44BCE8F-8D1D-614D-B4EA-ABC2C89691B9}" type="presOf" srcId="{C51BBD1F-D2F9-462D-A11D-3EBC0AF906F3}" destId="{56248F74-003D-7E46-A32E-649968516280}" srcOrd="0" destOrd="0" presId="urn:microsoft.com/office/officeart/2005/8/layout/process4"/>
    <dgm:cxn modelId="{B10164CB-7A23-BF46-A129-E8EB69FE1999}" type="presOf" srcId="{47870673-97AC-4DB4-9186-1EF49E07DBFF}" destId="{AB2FA665-205F-7144-993F-AECEF75A79F1}" srcOrd="0" destOrd="0" presId="urn:microsoft.com/office/officeart/2005/8/layout/process4"/>
    <dgm:cxn modelId="{C73E5E30-09AE-A547-A4F3-7633D6D0BD26}" type="presParOf" srcId="{704CBCBC-1DEA-2146-9DCD-C7B3E0C80140}" destId="{54376321-0481-B249-9BCD-0E5BDD3C3F79}" srcOrd="0" destOrd="0" presId="urn:microsoft.com/office/officeart/2005/8/layout/process4"/>
    <dgm:cxn modelId="{F52B1D76-9BE7-5941-A2A6-E91878C986CB}" type="presParOf" srcId="{54376321-0481-B249-9BCD-0E5BDD3C3F79}" destId="{AB2FA665-205F-7144-993F-AECEF75A79F1}" srcOrd="0" destOrd="0" presId="urn:microsoft.com/office/officeart/2005/8/layout/process4"/>
    <dgm:cxn modelId="{A6D1DBBD-4F4D-914B-8A1A-9E1A146305A6}" type="presParOf" srcId="{54376321-0481-B249-9BCD-0E5BDD3C3F79}" destId="{64C22169-304F-AB4C-875B-0791556A5E4B}" srcOrd="1" destOrd="0" presId="urn:microsoft.com/office/officeart/2005/8/layout/process4"/>
    <dgm:cxn modelId="{F7AD0977-880C-9C48-BDF9-CBF1FB373889}" type="presParOf" srcId="{54376321-0481-B249-9BCD-0E5BDD3C3F79}" destId="{4A80CB14-1F7F-464F-8E90-968B8AE3A20E}" srcOrd="2" destOrd="0" presId="urn:microsoft.com/office/officeart/2005/8/layout/process4"/>
    <dgm:cxn modelId="{05C5255D-58E1-7246-8731-EC867BD5DEFD}" type="presParOf" srcId="{4A80CB14-1F7F-464F-8E90-968B8AE3A20E}" destId="{58D4B5B8-2467-C54A-B460-1653DC4650C5}" srcOrd="0" destOrd="0" presId="urn:microsoft.com/office/officeart/2005/8/layout/process4"/>
    <dgm:cxn modelId="{8B71766E-7741-BC46-9D8B-3AF3A7DD5BC5}" type="presParOf" srcId="{4A80CB14-1F7F-464F-8E90-968B8AE3A20E}" destId="{56248F74-003D-7E46-A32E-64996851628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10A5BC-984C-B948-A0E4-436C430F566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GB"/>
        </a:p>
      </dgm:t>
    </dgm:pt>
    <dgm:pt modelId="{4DAE49DD-CDE1-C244-85BB-A6223919C7FC}">
      <dgm:prSet phldrT="[Text]"/>
      <dgm:spPr/>
      <dgm:t>
        <a:bodyPr/>
        <a:lstStyle/>
        <a:p>
          <a:r>
            <a:rPr lang="en-GB" dirty="0">
              <a:latin typeface="Times New Roman" panose="02020603050405020304" pitchFamily="18" charset="0"/>
              <a:cs typeface="Times New Roman" panose="02020603050405020304" pitchFamily="18" charset="0"/>
            </a:rPr>
            <a:t>Build up</a:t>
          </a:r>
        </a:p>
      </dgm:t>
    </dgm:pt>
    <dgm:pt modelId="{42B75343-8092-5747-8917-45184A70D9DE}" type="parTrans" cxnId="{7404A3AE-57D4-3C45-8827-5D9FE91EA7BE}">
      <dgm:prSet/>
      <dgm:spPr/>
      <dgm:t>
        <a:bodyPr/>
        <a:lstStyle/>
        <a:p>
          <a:endParaRPr lang="en-GB">
            <a:latin typeface="Times New Roman" panose="02020603050405020304" pitchFamily="18" charset="0"/>
            <a:cs typeface="Times New Roman" panose="02020603050405020304" pitchFamily="18" charset="0"/>
          </a:endParaRPr>
        </a:p>
      </dgm:t>
    </dgm:pt>
    <dgm:pt modelId="{40DC86F0-023E-D04F-A65B-6E533403683F}" type="sibTrans" cxnId="{7404A3AE-57D4-3C45-8827-5D9FE91EA7BE}">
      <dgm:prSet/>
      <dgm:spPr/>
      <dgm:t>
        <a:bodyPr/>
        <a:lstStyle/>
        <a:p>
          <a:endParaRPr lang="en-GB">
            <a:latin typeface="Times New Roman" panose="02020603050405020304" pitchFamily="18" charset="0"/>
            <a:cs typeface="Times New Roman" panose="02020603050405020304" pitchFamily="18" charset="0"/>
          </a:endParaRPr>
        </a:p>
      </dgm:t>
    </dgm:pt>
    <dgm:pt modelId="{FED0BEBE-F83C-D04A-AC08-BF295995452F}">
      <dgm:prSet phldrT="[Text]"/>
      <dgm:spPr/>
      <dgm:t>
        <a:bodyPr/>
        <a:lstStyle/>
        <a:p>
          <a:r>
            <a:rPr lang="uk-UA" dirty="0">
              <a:latin typeface="Times New Roman" panose="02020603050405020304" pitchFamily="18" charset="0"/>
              <a:cs typeface="Times New Roman" panose="02020603050405020304" pitchFamily="18" charset="0"/>
            </a:rPr>
            <a:t>Ми маємо вміти відбудовувати, перебудовувати та добудовувати</a:t>
          </a:r>
          <a:endParaRPr lang="en-GB" dirty="0">
            <a:latin typeface="Times New Roman" panose="02020603050405020304" pitchFamily="18" charset="0"/>
            <a:cs typeface="Times New Roman" panose="02020603050405020304" pitchFamily="18" charset="0"/>
          </a:endParaRPr>
        </a:p>
      </dgm:t>
    </dgm:pt>
    <dgm:pt modelId="{27BCB34D-E6A7-F445-8279-CD67DF3E9F2C}" type="parTrans" cxnId="{8E7ED41E-6300-D24E-B758-6D7172EA5E87}">
      <dgm:prSet/>
      <dgm:spPr/>
      <dgm:t>
        <a:bodyPr/>
        <a:lstStyle/>
        <a:p>
          <a:endParaRPr lang="en-GB">
            <a:latin typeface="Times New Roman" panose="02020603050405020304" pitchFamily="18" charset="0"/>
            <a:cs typeface="Times New Roman" panose="02020603050405020304" pitchFamily="18" charset="0"/>
          </a:endParaRPr>
        </a:p>
      </dgm:t>
    </dgm:pt>
    <dgm:pt modelId="{CB4B0223-8370-324B-AB88-84FF5FD80C3F}" type="sibTrans" cxnId="{8E7ED41E-6300-D24E-B758-6D7172EA5E87}">
      <dgm:prSet/>
      <dgm:spPr/>
      <dgm:t>
        <a:bodyPr/>
        <a:lstStyle/>
        <a:p>
          <a:endParaRPr lang="en-GB">
            <a:latin typeface="Times New Roman" panose="02020603050405020304" pitchFamily="18" charset="0"/>
            <a:cs typeface="Times New Roman" panose="02020603050405020304" pitchFamily="18" charset="0"/>
          </a:endParaRPr>
        </a:p>
      </dgm:t>
    </dgm:pt>
    <dgm:pt modelId="{1CFA3598-1A5E-B949-90AA-C030881EAF8D}">
      <dgm:prSet phldrT="[Text]"/>
      <dgm:spPr/>
      <dgm:t>
        <a:bodyPr/>
        <a:lstStyle/>
        <a:p>
          <a:r>
            <a:rPr lang="en-GB" dirty="0">
              <a:latin typeface="Times New Roman" panose="02020603050405020304" pitchFamily="18" charset="0"/>
              <a:cs typeface="Times New Roman" panose="02020603050405020304" pitchFamily="18" charset="0"/>
            </a:rPr>
            <a:t>Attentiveness</a:t>
          </a:r>
        </a:p>
      </dgm:t>
    </dgm:pt>
    <dgm:pt modelId="{FE421585-2D20-6B4B-B339-E4BBE760A3BA}" type="parTrans" cxnId="{8E6AEB1A-0414-4540-B622-E78EEEECBE2B}">
      <dgm:prSet/>
      <dgm:spPr/>
      <dgm:t>
        <a:bodyPr/>
        <a:lstStyle/>
        <a:p>
          <a:endParaRPr lang="en-GB">
            <a:latin typeface="Times New Roman" panose="02020603050405020304" pitchFamily="18" charset="0"/>
            <a:cs typeface="Times New Roman" panose="02020603050405020304" pitchFamily="18" charset="0"/>
          </a:endParaRPr>
        </a:p>
      </dgm:t>
    </dgm:pt>
    <dgm:pt modelId="{156313F2-3195-624E-8790-29A94C0CAF16}" type="sibTrans" cxnId="{8E6AEB1A-0414-4540-B622-E78EEEECBE2B}">
      <dgm:prSet/>
      <dgm:spPr/>
      <dgm:t>
        <a:bodyPr/>
        <a:lstStyle/>
        <a:p>
          <a:endParaRPr lang="en-GB">
            <a:latin typeface="Times New Roman" panose="02020603050405020304" pitchFamily="18" charset="0"/>
            <a:cs typeface="Times New Roman" panose="02020603050405020304" pitchFamily="18" charset="0"/>
          </a:endParaRPr>
        </a:p>
      </dgm:t>
    </dgm:pt>
    <dgm:pt modelId="{0CF8BE1E-64C6-A741-B54F-3897C82F37DE}">
      <dgm:prSet phldrT="[Text]"/>
      <dgm:spPr/>
      <dgm:t>
        <a:bodyPr/>
        <a:lstStyle/>
        <a:p>
          <a:r>
            <a:rPr lang="uk-UA" dirty="0">
              <a:latin typeface="Times New Roman" panose="02020603050405020304" pitchFamily="18" charset="0"/>
              <a:cs typeface="Times New Roman" panose="02020603050405020304" pitchFamily="18" charset="0"/>
            </a:rPr>
            <a:t>Тривога за майбутнє знімається уважністю до сьогодення, до себе та до оточення. Робота з емоціями!!!</a:t>
          </a:r>
          <a:endParaRPr lang="en-GB" dirty="0">
            <a:latin typeface="Times New Roman" panose="02020603050405020304" pitchFamily="18" charset="0"/>
            <a:cs typeface="Times New Roman" panose="02020603050405020304" pitchFamily="18" charset="0"/>
          </a:endParaRPr>
        </a:p>
      </dgm:t>
    </dgm:pt>
    <dgm:pt modelId="{1DED13CE-3F9A-FA43-BBD5-41235C177D21}" type="parTrans" cxnId="{BC0F17DE-99EF-8D44-8CD3-CD166CD38C39}">
      <dgm:prSet/>
      <dgm:spPr/>
      <dgm:t>
        <a:bodyPr/>
        <a:lstStyle/>
        <a:p>
          <a:endParaRPr lang="en-GB">
            <a:latin typeface="Times New Roman" panose="02020603050405020304" pitchFamily="18" charset="0"/>
            <a:cs typeface="Times New Roman" panose="02020603050405020304" pitchFamily="18" charset="0"/>
          </a:endParaRPr>
        </a:p>
      </dgm:t>
    </dgm:pt>
    <dgm:pt modelId="{A719B878-370B-7F4A-A921-4C5D2304EE48}" type="sibTrans" cxnId="{BC0F17DE-99EF-8D44-8CD3-CD166CD38C39}">
      <dgm:prSet/>
      <dgm:spPr/>
      <dgm:t>
        <a:bodyPr/>
        <a:lstStyle/>
        <a:p>
          <a:endParaRPr lang="en-GB">
            <a:latin typeface="Times New Roman" panose="02020603050405020304" pitchFamily="18" charset="0"/>
            <a:cs typeface="Times New Roman" panose="02020603050405020304" pitchFamily="18" charset="0"/>
          </a:endParaRPr>
        </a:p>
      </dgm:t>
    </dgm:pt>
    <dgm:pt modelId="{765EB243-8DC2-7A4A-A861-D6C2CCEBDAA4}">
      <dgm:prSet phldrT="[Text]"/>
      <dgm:spPr/>
      <dgm:t>
        <a:bodyPr/>
        <a:lstStyle/>
        <a:p>
          <a:r>
            <a:rPr lang="en-GB" dirty="0">
              <a:latin typeface="Times New Roman" panose="02020603050405020304" pitchFamily="18" charset="0"/>
              <a:cs typeface="Times New Roman" panose="02020603050405020304" pitchFamily="18" charset="0"/>
            </a:rPr>
            <a:t>Non-dogmatic</a:t>
          </a:r>
        </a:p>
      </dgm:t>
    </dgm:pt>
    <dgm:pt modelId="{EA32A851-643F-C040-A1F9-F0E1AF756CF7}" type="parTrans" cxnId="{AAC32B74-8808-684B-8AB9-B46603CC4C8D}">
      <dgm:prSet/>
      <dgm:spPr/>
      <dgm:t>
        <a:bodyPr/>
        <a:lstStyle/>
        <a:p>
          <a:endParaRPr lang="en-GB">
            <a:latin typeface="Times New Roman" panose="02020603050405020304" pitchFamily="18" charset="0"/>
            <a:cs typeface="Times New Roman" panose="02020603050405020304" pitchFamily="18" charset="0"/>
          </a:endParaRPr>
        </a:p>
      </dgm:t>
    </dgm:pt>
    <dgm:pt modelId="{24C0103A-C2D1-B44E-B93E-D71874C69E89}" type="sibTrans" cxnId="{AAC32B74-8808-684B-8AB9-B46603CC4C8D}">
      <dgm:prSet/>
      <dgm:spPr/>
      <dgm:t>
        <a:bodyPr/>
        <a:lstStyle/>
        <a:p>
          <a:endParaRPr lang="en-GB">
            <a:latin typeface="Times New Roman" panose="02020603050405020304" pitchFamily="18" charset="0"/>
            <a:cs typeface="Times New Roman" panose="02020603050405020304" pitchFamily="18" charset="0"/>
          </a:endParaRPr>
        </a:p>
      </dgm:t>
    </dgm:pt>
    <dgm:pt modelId="{F1BA72D8-C84D-014C-84B6-612CB38A0FAA}">
      <dgm:prSet phldrT="[Text]"/>
      <dgm:spPr/>
      <dgm:t>
        <a:bodyPr/>
        <a:lstStyle/>
        <a:p>
          <a:r>
            <a:rPr lang="uk-UA" dirty="0">
              <a:latin typeface="Times New Roman" panose="02020603050405020304" pitchFamily="18" charset="0"/>
              <a:cs typeface="Times New Roman" panose="02020603050405020304" pitchFamily="18" charset="0"/>
            </a:rPr>
            <a:t>Для догматизму характерні відсутність критичного мислення, нездатність сприймати інформацію, сліпа віра в авторитети. </a:t>
          </a:r>
          <a:endParaRPr lang="en-GB" dirty="0">
            <a:latin typeface="Times New Roman" panose="02020603050405020304" pitchFamily="18" charset="0"/>
            <a:cs typeface="Times New Roman" panose="02020603050405020304" pitchFamily="18" charset="0"/>
          </a:endParaRPr>
        </a:p>
      </dgm:t>
    </dgm:pt>
    <dgm:pt modelId="{92848977-612C-C144-BA32-7CB42B1A9008}" type="parTrans" cxnId="{DF1E80E7-7548-054C-A2F8-3CF4381BF54E}">
      <dgm:prSet/>
      <dgm:spPr/>
      <dgm:t>
        <a:bodyPr/>
        <a:lstStyle/>
        <a:p>
          <a:endParaRPr lang="en-GB">
            <a:latin typeface="Times New Roman" panose="02020603050405020304" pitchFamily="18" charset="0"/>
            <a:cs typeface="Times New Roman" panose="02020603050405020304" pitchFamily="18" charset="0"/>
          </a:endParaRPr>
        </a:p>
      </dgm:t>
    </dgm:pt>
    <dgm:pt modelId="{63937EF8-5330-0549-995E-F67039E21CF0}" type="sibTrans" cxnId="{DF1E80E7-7548-054C-A2F8-3CF4381BF54E}">
      <dgm:prSet/>
      <dgm:spPr/>
      <dgm:t>
        <a:bodyPr/>
        <a:lstStyle/>
        <a:p>
          <a:endParaRPr lang="en-GB">
            <a:latin typeface="Times New Roman" panose="02020603050405020304" pitchFamily="18" charset="0"/>
            <a:cs typeface="Times New Roman" panose="02020603050405020304" pitchFamily="18" charset="0"/>
          </a:endParaRPr>
        </a:p>
      </dgm:t>
    </dgm:pt>
    <dgm:pt modelId="{9B1C298C-7EC0-1647-943E-2294E887E1B5}">
      <dgm:prSet/>
      <dgm:spPr/>
      <dgm:t>
        <a:bodyPr/>
        <a:lstStyle/>
        <a:p>
          <a:r>
            <a:rPr lang="en-GB" dirty="0">
              <a:latin typeface="Times New Roman" panose="02020603050405020304" pitchFamily="18" charset="0"/>
              <a:cs typeface="Times New Roman" panose="02020603050405020304" pitchFamily="18" charset="0"/>
            </a:rPr>
            <a:t>Intuitive</a:t>
          </a:r>
        </a:p>
      </dgm:t>
    </dgm:pt>
    <dgm:pt modelId="{32ABC3C7-850D-2448-8CA2-6312DC243193}" type="parTrans" cxnId="{D5250670-EFC0-154D-A6F6-5E2F76651380}">
      <dgm:prSet/>
      <dgm:spPr/>
      <dgm:t>
        <a:bodyPr/>
        <a:lstStyle/>
        <a:p>
          <a:endParaRPr lang="en-GB">
            <a:latin typeface="Times New Roman" panose="02020603050405020304" pitchFamily="18" charset="0"/>
            <a:cs typeface="Times New Roman" panose="02020603050405020304" pitchFamily="18" charset="0"/>
          </a:endParaRPr>
        </a:p>
      </dgm:t>
    </dgm:pt>
    <dgm:pt modelId="{D4AC83B6-F14A-9645-BDAE-9CA691740B0E}" type="sibTrans" cxnId="{D5250670-EFC0-154D-A6F6-5E2F76651380}">
      <dgm:prSet/>
      <dgm:spPr/>
      <dgm:t>
        <a:bodyPr/>
        <a:lstStyle/>
        <a:p>
          <a:endParaRPr lang="en-GB">
            <a:latin typeface="Times New Roman" panose="02020603050405020304" pitchFamily="18" charset="0"/>
            <a:cs typeface="Times New Roman" panose="02020603050405020304" pitchFamily="18" charset="0"/>
          </a:endParaRPr>
        </a:p>
      </dgm:t>
    </dgm:pt>
    <dgm:pt modelId="{3CB7E48A-AAC9-5F45-BC43-F26BDC2E016C}">
      <dgm:prSet/>
      <dgm:spPr/>
      <dgm:t>
        <a:bodyPr/>
        <a:lstStyle/>
        <a:p>
          <a:r>
            <a:rPr lang="uk-UA" dirty="0">
              <a:latin typeface="Times New Roman" panose="02020603050405020304" pitchFamily="18" charset="0"/>
              <a:cs typeface="Times New Roman" panose="02020603050405020304" pitchFamily="18" charset="0"/>
            </a:rPr>
            <a:t>В незрозумілому середовищі пропонується взяти інтуїцію, інтуїтивне схоплювання.  Вчена зазначають, що інтуїція виникає, коли мозок досяг важливої відповідності чи невідповідності між когнітивною моделлю та поточним досвідом, але ваша свідомість цього ще не зрозуміла. Зайве обмірковування може серйозно зашкодити процесу ухвалення рішень. </a:t>
          </a:r>
          <a:endParaRPr lang="en-GB" dirty="0">
            <a:latin typeface="Times New Roman" panose="02020603050405020304" pitchFamily="18" charset="0"/>
            <a:cs typeface="Times New Roman" panose="02020603050405020304" pitchFamily="18" charset="0"/>
          </a:endParaRPr>
        </a:p>
      </dgm:t>
    </dgm:pt>
    <dgm:pt modelId="{87ECA722-B1E4-2A49-9BC0-3F6C03869FE0}" type="parTrans" cxnId="{03B189C4-F49F-5F4A-AF4D-60DC1B0239BF}">
      <dgm:prSet/>
      <dgm:spPr/>
      <dgm:t>
        <a:bodyPr/>
        <a:lstStyle/>
        <a:p>
          <a:endParaRPr lang="en-GB">
            <a:latin typeface="Times New Roman" panose="02020603050405020304" pitchFamily="18" charset="0"/>
            <a:cs typeface="Times New Roman" panose="02020603050405020304" pitchFamily="18" charset="0"/>
          </a:endParaRPr>
        </a:p>
      </dgm:t>
    </dgm:pt>
    <dgm:pt modelId="{70A9E5BA-CCBC-2D45-BBEE-232C90CBAB74}" type="sibTrans" cxnId="{03B189C4-F49F-5F4A-AF4D-60DC1B0239BF}">
      <dgm:prSet/>
      <dgm:spPr/>
      <dgm:t>
        <a:bodyPr/>
        <a:lstStyle/>
        <a:p>
          <a:endParaRPr lang="en-GB">
            <a:latin typeface="Times New Roman" panose="02020603050405020304" pitchFamily="18" charset="0"/>
            <a:cs typeface="Times New Roman" panose="02020603050405020304" pitchFamily="18" charset="0"/>
          </a:endParaRPr>
        </a:p>
      </dgm:t>
    </dgm:pt>
    <dgm:pt modelId="{95EE0314-2F1E-0D40-B5A2-65A722146195}" type="pres">
      <dgm:prSet presAssocID="{1B10A5BC-984C-B948-A0E4-436C430F5667}" presName="linear" presStyleCnt="0">
        <dgm:presLayoutVars>
          <dgm:animLvl val="lvl"/>
          <dgm:resizeHandles val="exact"/>
        </dgm:presLayoutVars>
      </dgm:prSet>
      <dgm:spPr/>
    </dgm:pt>
    <dgm:pt modelId="{7159E7CA-B09A-2845-AAFA-DF64E087EF93}" type="pres">
      <dgm:prSet presAssocID="{4DAE49DD-CDE1-C244-85BB-A6223919C7FC}" presName="parentText" presStyleLbl="node1" presStyleIdx="0" presStyleCnt="4">
        <dgm:presLayoutVars>
          <dgm:chMax val="0"/>
          <dgm:bulletEnabled val="1"/>
        </dgm:presLayoutVars>
      </dgm:prSet>
      <dgm:spPr/>
    </dgm:pt>
    <dgm:pt modelId="{5BF0C795-FC63-6045-92E9-AABA89FA338C}" type="pres">
      <dgm:prSet presAssocID="{4DAE49DD-CDE1-C244-85BB-A6223919C7FC}" presName="childText" presStyleLbl="revTx" presStyleIdx="0" presStyleCnt="4">
        <dgm:presLayoutVars>
          <dgm:bulletEnabled val="1"/>
        </dgm:presLayoutVars>
      </dgm:prSet>
      <dgm:spPr/>
    </dgm:pt>
    <dgm:pt modelId="{10319BF9-2D08-4548-AF8F-6C38E4C0C119}" type="pres">
      <dgm:prSet presAssocID="{1CFA3598-1A5E-B949-90AA-C030881EAF8D}" presName="parentText" presStyleLbl="node1" presStyleIdx="1" presStyleCnt="4">
        <dgm:presLayoutVars>
          <dgm:chMax val="0"/>
          <dgm:bulletEnabled val="1"/>
        </dgm:presLayoutVars>
      </dgm:prSet>
      <dgm:spPr/>
    </dgm:pt>
    <dgm:pt modelId="{BDAD025A-07AB-D44C-8CDB-B21918E1A22B}" type="pres">
      <dgm:prSet presAssocID="{1CFA3598-1A5E-B949-90AA-C030881EAF8D}" presName="childText" presStyleLbl="revTx" presStyleIdx="1" presStyleCnt="4">
        <dgm:presLayoutVars>
          <dgm:bulletEnabled val="1"/>
        </dgm:presLayoutVars>
      </dgm:prSet>
      <dgm:spPr/>
    </dgm:pt>
    <dgm:pt modelId="{0CD8451A-FB2D-A54C-9DB6-95D4624A2F9D}" type="pres">
      <dgm:prSet presAssocID="{765EB243-8DC2-7A4A-A861-D6C2CCEBDAA4}" presName="parentText" presStyleLbl="node1" presStyleIdx="2" presStyleCnt="4">
        <dgm:presLayoutVars>
          <dgm:chMax val="0"/>
          <dgm:bulletEnabled val="1"/>
        </dgm:presLayoutVars>
      </dgm:prSet>
      <dgm:spPr/>
    </dgm:pt>
    <dgm:pt modelId="{4C9E908F-D2D6-B049-8CB6-7168D357727F}" type="pres">
      <dgm:prSet presAssocID="{765EB243-8DC2-7A4A-A861-D6C2CCEBDAA4}" presName="childText" presStyleLbl="revTx" presStyleIdx="2" presStyleCnt="4">
        <dgm:presLayoutVars>
          <dgm:bulletEnabled val="1"/>
        </dgm:presLayoutVars>
      </dgm:prSet>
      <dgm:spPr/>
    </dgm:pt>
    <dgm:pt modelId="{68836604-C30D-AD41-9FA3-C486241EB3FE}" type="pres">
      <dgm:prSet presAssocID="{9B1C298C-7EC0-1647-943E-2294E887E1B5}" presName="parentText" presStyleLbl="node1" presStyleIdx="3" presStyleCnt="4">
        <dgm:presLayoutVars>
          <dgm:chMax val="0"/>
          <dgm:bulletEnabled val="1"/>
        </dgm:presLayoutVars>
      </dgm:prSet>
      <dgm:spPr/>
    </dgm:pt>
    <dgm:pt modelId="{EE30E5EA-3E20-5B43-8AED-D4EB24B96F60}" type="pres">
      <dgm:prSet presAssocID="{9B1C298C-7EC0-1647-943E-2294E887E1B5}" presName="childText" presStyleLbl="revTx" presStyleIdx="3" presStyleCnt="4">
        <dgm:presLayoutVars>
          <dgm:bulletEnabled val="1"/>
        </dgm:presLayoutVars>
      </dgm:prSet>
      <dgm:spPr/>
    </dgm:pt>
  </dgm:ptLst>
  <dgm:cxnLst>
    <dgm:cxn modelId="{0B188810-1C10-D34D-9D1E-7DBB64E07307}" type="presOf" srcId="{765EB243-8DC2-7A4A-A861-D6C2CCEBDAA4}" destId="{0CD8451A-FB2D-A54C-9DB6-95D4624A2F9D}" srcOrd="0" destOrd="0" presId="urn:microsoft.com/office/officeart/2005/8/layout/vList2"/>
    <dgm:cxn modelId="{8E6AEB1A-0414-4540-B622-E78EEEECBE2B}" srcId="{1B10A5BC-984C-B948-A0E4-436C430F5667}" destId="{1CFA3598-1A5E-B949-90AA-C030881EAF8D}" srcOrd="1" destOrd="0" parTransId="{FE421585-2D20-6B4B-B339-E4BBE760A3BA}" sibTransId="{156313F2-3195-624E-8790-29A94C0CAF16}"/>
    <dgm:cxn modelId="{8E7ED41E-6300-D24E-B758-6D7172EA5E87}" srcId="{4DAE49DD-CDE1-C244-85BB-A6223919C7FC}" destId="{FED0BEBE-F83C-D04A-AC08-BF295995452F}" srcOrd="0" destOrd="0" parTransId="{27BCB34D-E6A7-F445-8279-CD67DF3E9F2C}" sibTransId="{CB4B0223-8370-324B-AB88-84FF5FD80C3F}"/>
    <dgm:cxn modelId="{EB3A8925-2E83-5A4E-B7C3-9964226E5FC8}" type="presOf" srcId="{FED0BEBE-F83C-D04A-AC08-BF295995452F}" destId="{5BF0C795-FC63-6045-92E9-AABA89FA338C}" srcOrd="0" destOrd="0" presId="urn:microsoft.com/office/officeart/2005/8/layout/vList2"/>
    <dgm:cxn modelId="{3C9E6027-E9B8-8048-B771-63FC25E3E649}" type="presOf" srcId="{1CFA3598-1A5E-B949-90AA-C030881EAF8D}" destId="{10319BF9-2D08-4548-AF8F-6C38E4C0C119}" srcOrd="0" destOrd="0" presId="urn:microsoft.com/office/officeart/2005/8/layout/vList2"/>
    <dgm:cxn modelId="{7010ED28-8BF5-AF44-A584-7D4F50424278}" type="presOf" srcId="{1B10A5BC-984C-B948-A0E4-436C430F5667}" destId="{95EE0314-2F1E-0D40-B5A2-65A722146195}" srcOrd="0" destOrd="0" presId="urn:microsoft.com/office/officeart/2005/8/layout/vList2"/>
    <dgm:cxn modelId="{8115366E-40C1-E646-AD72-249E81B11A0B}" type="presOf" srcId="{0CF8BE1E-64C6-A741-B54F-3897C82F37DE}" destId="{BDAD025A-07AB-D44C-8CDB-B21918E1A22B}" srcOrd="0" destOrd="0" presId="urn:microsoft.com/office/officeart/2005/8/layout/vList2"/>
    <dgm:cxn modelId="{D5250670-EFC0-154D-A6F6-5E2F76651380}" srcId="{1B10A5BC-984C-B948-A0E4-436C430F5667}" destId="{9B1C298C-7EC0-1647-943E-2294E887E1B5}" srcOrd="3" destOrd="0" parTransId="{32ABC3C7-850D-2448-8CA2-6312DC243193}" sibTransId="{D4AC83B6-F14A-9645-BDAE-9CA691740B0E}"/>
    <dgm:cxn modelId="{AAC32B74-8808-684B-8AB9-B46603CC4C8D}" srcId="{1B10A5BC-984C-B948-A0E4-436C430F5667}" destId="{765EB243-8DC2-7A4A-A861-D6C2CCEBDAA4}" srcOrd="2" destOrd="0" parTransId="{EA32A851-643F-C040-A1F9-F0E1AF756CF7}" sibTransId="{24C0103A-C2D1-B44E-B93E-D71874C69E89}"/>
    <dgm:cxn modelId="{7404A3AE-57D4-3C45-8827-5D9FE91EA7BE}" srcId="{1B10A5BC-984C-B948-A0E4-436C430F5667}" destId="{4DAE49DD-CDE1-C244-85BB-A6223919C7FC}" srcOrd="0" destOrd="0" parTransId="{42B75343-8092-5747-8917-45184A70D9DE}" sibTransId="{40DC86F0-023E-D04F-A65B-6E533403683F}"/>
    <dgm:cxn modelId="{07E052C4-E963-B74C-A0A7-7DE49A77F677}" type="presOf" srcId="{9B1C298C-7EC0-1647-943E-2294E887E1B5}" destId="{68836604-C30D-AD41-9FA3-C486241EB3FE}" srcOrd="0" destOrd="0" presId="urn:microsoft.com/office/officeart/2005/8/layout/vList2"/>
    <dgm:cxn modelId="{03B189C4-F49F-5F4A-AF4D-60DC1B0239BF}" srcId="{9B1C298C-7EC0-1647-943E-2294E887E1B5}" destId="{3CB7E48A-AAC9-5F45-BC43-F26BDC2E016C}" srcOrd="0" destOrd="0" parTransId="{87ECA722-B1E4-2A49-9BC0-3F6C03869FE0}" sibTransId="{70A9E5BA-CCBC-2D45-BBEE-232C90CBAB74}"/>
    <dgm:cxn modelId="{7CFDA2DD-27B2-ED4D-A389-D5F166D4A64C}" type="presOf" srcId="{F1BA72D8-C84D-014C-84B6-612CB38A0FAA}" destId="{4C9E908F-D2D6-B049-8CB6-7168D357727F}" srcOrd="0" destOrd="0" presId="urn:microsoft.com/office/officeart/2005/8/layout/vList2"/>
    <dgm:cxn modelId="{BC0F17DE-99EF-8D44-8CD3-CD166CD38C39}" srcId="{1CFA3598-1A5E-B949-90AA-C030881EAF8D}" destId="{0CF8BE1E-64C6-A741-B54F-3897C82F37DE}" srcOrd="0" destOrd="0" parTransId="{1DED13CE-3F9A-FA43-BBD5-41235C177D21}" sibTransId="{A719B878-370B-7F4A-A921-4C5D2304EE48}"/>
    <dgm:cxn modelId="{DF1E80E7-7548-054C-A2F8-3CF4381BF54E}" srcId="{765EB243-8DC2-7A4A-A861-D6C2CCEBDAA4}" destId="{F1BA72D8-C84D-014C-84B6-612CB38A0FAA}" srcOrd="0" destOrd="0" parTransId="{92848977-612C-C144-BA32-7CB42B1A9008}" sibTransId="{63937EF8-5330-0549-995E-F67039E21CF0}"/>
    <dgm:cxn modelId="{48CB22EB-EB22-6C41-B5C8-F6E6D016441C}" type="presOf" srcId="{4DAE49DD-CDE1-C244-85BB-A6223919C7FC}" destId="{7159E7CA-B09A-2845-AAFA-DF64E087EF93}" srcOrd="0" destOrd="0" presId="urn:microsoft.com/office/officeart/2005/8/layout/vList2"/>
    <dgm:cxn modelId="{9530DDF5-6C06-9846-9C36-74632AF351A5}" type="presOf" srcId="{3CB7E48A-AAC9-5F45-BC43-F26BDC2E016C}" destId="{EE30E5EA-3E20-5B43-8AED-D4EB24B96F60}" srcOrd="0" destOrd="0" presId="urn:microsoft.com/office/officeart/2005/8/layout/vList2"/>
    <dgm:cxn modelId="{0C733498-A6A7-724B-960D-F65856C34259}" type="presParOf" srcId="{95EE0314-2F1E-0D40-B5A2-65A722146195}" destId="{7159E7CA-B09A-2845-AAFA-DF64E087EF93}" srcOrd="0" destOrd="0" presId="urn:microsoft.com/office/officeart/2005/8/layout/vList2"/>
    <dgm:cxn modelId="{058EC505-DDC1-4B42-B43B-2785E4FFB51C}" type="presParOf" srcId="{95EE0314-2F1E-0D40-B5A2-65A722146195}" destId="{5BF0C795-FC63-6045-92E9-AABA89FA338C}" srcOrd="1" destOrd="0" presId="urn:microsoft.com/office/officeart/2005/8/layout/vList2"/>
    <dgm:cxn modelId="{E9EA637F-FF75-FD4E-98F9-047510BB5555}" type="presParOf" srcId="{95EE0314-2F1E-0D40-B5A2-65A722146195}" destId="{10319BF9-2D08-4548-AF8F-6C38E4C0C119}" srcOrd="2" destOrd="0" presId="urn:microsoft.com/office/officeart/2005/8/layout/vList2"/>
    <dgm:cxn modelId="{D94FEBC6-06E8-0A41-8605-C22FC1D65C0E}" type="presParOf" srcId="{95EE0314-2F1E-0D40-B5A2-65A722146195}" destId="{BDAD025A-07AB-D44C-8CDB-B21918E1A22B}" srcOrd="3" destOrd="0" presId="urn:microsoft.com/office/officeart/2005/8/layout/vList2"/>
    <dgm:cxn modelId="{4138FD49-1EF3-924C-BFF4-F6AC482151E3}" type="presParOf" srcId="{95EE0314-2F1E-0D40-B5A2-65A722146195}" destId="{0CD8451A-FB2D-A54C-9DB6-95D4624A2F9D}" srcOrd="4" destOrd="0" presId="urn:microsoft.com/office/officeart/2005/8/layout/vList2"/>
    <dgm:cxn modelId="{B2F7D85B-983A-4C4B-830D-EE6372C4B625}" type="presParOf" srcId="{95EE0314-2F1E-0D40-B5A2-65A722146195}" destId="{4C9E908F-D2D6-B049-8CB6-7168D357727F}" srcOrd="5" destOrd="0" presId="urn:microsoft.com/office/officeart/2005/8/layout/vList2"/>
    <dgm:cxn modelId="{A7C33FD5-42DE-1F4E-B6B0-48BE1264C779}" type="presParOf" srcId="{95EE0314-2F1E-0D40-B5A2-65A722146195}" destId="{68836604-C30D-AD41-9FA3-C486241EB3FE}" srcOrd="6" destOrd="0" presId="urn:microsoft.com/office/officeart/2005/8/layout/vList2"/>
    <dgm:cxn modelId="{08075291-AAF3-B142-9F16-2AAECF6FDA1D}" type="presParOf" srcId="{95EE0314-2F1E-0D40-B5A2-65A722146195}" destId="{EE30E5EA-3E20-5B43-8AED-D4EB24B96F6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91902-5B4B-1C49-99FD-FBE51897370F}" type="doc">
      <dgm:prSet loTypeId="urn:microsoft.com/office/officeart/2005/8/layout/hierarchy1" loCatId="hierarchy" qsTypeId="urn:microsoft.com/office/officeart/2005/8/quickstyle/simple2" qsCatId="simple" csTypeId="urn:microsoft.com/office/officeart/2005/8/colors/accent5_2" csCatId="accent5" phldr="1"/>
      <dgm:spPr/>
      <dgm:t>
        <a:bodyPr/>
        <a:lstStyle/>
        <a:p>
          <a:endParaRPr lang="en-GB"/>
        </a:p>
      </dgm:t>
    </dgm:pt>
    <dgm:pt modelId="{B86B0C1D-D7F5-6140-879A-2FEB3C3F4ECC}">
      <dgm:prSet phldrT="[Text]"/>
      <dgm:spPr/>
      <dgm:t>
        <a:bodyPr/>
        <a:lstStyle/>
        <a:p>
          <a:r>
            <a:rPr lang="en-UA" b="1" dirty="0">
              <a:latin typeface="Times New Roman" panose="02020603050405020304" pitchFamily="18" charset="0"/>
              <a:cs typeface="Times New Roman" panose="02020603050405020304" pitchFamily="18" charset="0"/>
            </a:rPr>
            <a:t>За ступенем повноти інформації управлінські рішення діляться на </a:t>
          </a:r>
          <a:endParaRPr lang="en-GB" b="1" dirty="0">
            <a:latin typeface="Times New Roman" panose="02020603050405020304" pitchFamily="18" charset="0"/>
            <a:cs typeface="Times New Roman" panose="02020603050405020304" pitchFamily="18" charset="0"/>
          </a:endParaRPr>
        </a:p>
      </dgm:t>
    </dgm:pt>
    <dgm:pt modelId="{B279A892-5094-2043-98C7-452A0DF06BD3}" type="parTrans" cxnId="{9E526882-5AAF-0742-B892-063EE6DB4185}">
      <dgm:prSet/>
      <dgm:spPr/>
      <dgm:t>
        <a:bodyPr/>
        <a:lstStyle/>
        <a:p>
          <a:endParaRPr lang="en-GB" b="1">
            <a:latin typeface="Times New Roman" panose="02020603050405020304" pitchFamily="18" charset="0"/>
            <a:cs typeface="Times New Roman" panose="02020603050405020304" pitchFamily="18" charset="0"/>
          </a:endParaRPr>
        </a:p>
      </dgm:t>
    </dgm:pt>
    <dgm:pt modelId="{D698CD93-9921-4746-B722-548C276F3B51}" type="sibTrans" cxnId="{9E526882-5AAF-0742-B892-063EE6DB4185}">
      <dgm:prSet/>
      <dgm:spPr/>
      <dgm:t>
        <a:bodyPr/>
        <a:lstStyle/>
        <a:p>
          <a:endParaRPr lang="en-GB" b="1">
            <a:latin typeface="Times New Roman" panose="02020603050405020304" pitchFamily="18" charset="0"/>
            <a:cs typeface="Times New Roman" panose="02020603050405020304" pitchFamily="18" charset="0"/>
          </a:endParaRPr>
        </a:p>
      </dgm:t>
    </dgm:pt>
    <dgm:pt modelId="{70163D06-5CDF-194A-BC87-58DCEC5DAE2E}">
      <dgm:prSet phldrT="[Text]"/>
      <dgm:spPr/>
      <dgm:t>
        <a:bodyPr/>
        <a:lstStyle/>
        <a:p>
          <a:r>
            <a:rPr lang="en-UA" b="1" dirty="0">
              <a:latin typeface="Times New Roman" panose="02020603050405020304" pitchFamily="18" charset="0"/>
              <a:cs typeface="Times New Roman" panose="02020603050405020304" pitchFamily="18" charset="0"/>
            </a:rPr>
            <a:t>прийняті в умовах визначеності</a:t>
          </a:r>
          <a:endParaRPr lang="en-GB" b="1" dirty="0">
            <a:latin typeface="Times New Roman" panose="02020603050405020304" pitchFamily="18" charset="0"/>
            <a:cs typeface="Times New Roman" panose="02020603050405020304" pitchFamily="18" charset="0"/>
          </a:endParaRPr>
        </a:p>
      </dgm:t>
    </dgm:pt>
    <dgm:pt modelId="{4E383184-18B2-0442-82C1-3A8659F3F63D}" type="parTrans" cxnId="{C5B5FB13-56C0-884B-A580-7A61AFCC8F83}">
      <dgm:prSet/>
      <dgm:spPr/>
      <dgm:t>
        <a:bodyPr/>
        <a:lstStyle/>
        <a:p>
          <a:endParaRPr lang="en-GB" b="1">
            <a:latin typeface="Times New Roman" panose="02020603050405020304" pitchFamily="18" charset="0"/>
            <a:cs typeface="Times New Roman" panose="02020603050405020304" pitchFamily="18" charset="0"/>
          </a:endParaRPr>
        </a:p>
      </dgm:t>
    </dgm:pt>
    <dgm:pt modelId="{E7D7C3DA-BAC6-C345-B760-EE4D6D1C468C}" type="sibTrans" cxnId="{C5B5FB13-56C0-884B-A580-7A61AFCC8F83}">
      <dgm:prSet/>
      <dgm:spPr/>
      <dgm:t>
        <a:bodyPr/>
        <a:lstStyle/>
        <a:p>
          <a:endParaRPr lang="en-GB" b="1">
            <a:latin typeface="Times New Roman" panose="02020603050405020304" pitchFamily="18" charset="0"/>
            <a:cs typeface="Times New Roman" panose="02020603050405020304" pitchFamily="18" charset="0"/>
          </a:endParaRPr>
        </a:p>
      </dgm:t>
    </dgm:pt>
    <dgm:pt modelId="{B11CB5BA-68C4-6C46-BB1D-879AE7B39DE9}">
      <dgm:prSet phldrT="[Text]"/>
      <dgm:spPr/>
      <dgm:t>
        <a:bodyPr/>
        <a:lstStyle/>
        <a:p>
          <a:r>
            <a:rPr lang="en-UA" b="1" dirty="0">
              <a:latin typeface="Times New Roman" panose="02020603050405020304" pitchFamily="18" charset="0"/>
              <a:cs typeface="Times New Roman" panose="02020603050405020304" pitchFamily="18" charset="0"/>
            </a:rPr>
            <a:t>невизначеності та ризику</a:t>
          </a:r>
          <a:endParaRPr lang="en-GB" b="1" dirty="0">
            <a:latin typeface="Times New Roman" panose="02020603050405020304" pitchFamily="18" charset="0"/>
            <a:cs typeface="Times New Roman" panose="02020603050405020304" pitchFamily="18" charset="0"/>
          </a:endParaRPr>
        </a:p>
      </dgm:t>
    </dgm:pt>
    <dgm:pt modelId="{0E64E6B1-460F-CA4C-8818-8587F1CE6B17}" type="parTrans" cxnId="{7EABE271-2E14-3B4A-BB53-D61194B632DD}">
      <dgm:prSet/>
      <dgm:spPr/>
      <dgm:t>
        <a:bodyPr/>
        <a:lstStyle/>
        <a:p>
          <a:endParaRPr lang="en-GB" b="1">
            <a:latin typeface="Times New Roman" panose="02020603050405020304" pitchFamily="18" charset="0"/>
            <a:cs typeface="Times New Roman" panose="02020603050405020304" pitchFamily="18" charset="0"/>
          </a:endParaRPr>
        </a:p>
      </dgm:t>
    </dgm:pt>
    <dgm:pt modelId="{F4A53C58-2C1A-1A45-B9F3-06E26E7AB106}" type="sibTrans" cxnId="{7EABE271-2E14-3B4A-BB53-D61194B632DD}">
      <dgm:prSet/>
      <dgm:spPr/>
      <dgm:t>
        <a:bodyPr/>
        <a:lstStyle/>
        <a:p>
          <a:endParaRPr lang="en-GB" b="1">
            <a:latin typeface="Times New Roman" panose="02020603050405020304" pitchFamily="18" charset="0"/>
            <a:cs typeface="Times New Roman" panose="02020603050405020304" pitchFamily="18" charset="0"/>
          </a:endParaRPr>
        </a:p>
      </dgm:t>
    </dgm:pt>
    <dgm:pt modelId="{085F2BA2-A1A5-C345-9403-AA96F3FE7FB9}">
      <dgm:prSet phldrT="[Text]"/>
      <dgm:spPr/>
      <dgm:t>
        <a:bodyPr/>
        <a:lstStyle/>
        <a:p>
          <a:r>
            <a:rPr lang="en-UA" b="1" dirty="0">
              <a:latin typeface="Times New Roman" panose="02020603050405020304" pitchFamily="18" charset="0"/>
              <a:cs typeface="Times New Roman" panose="02020603050405020304" pitchFamily="18" charset="0"/>
            </a:rPr>
            <a:t>За ступенем ефективності рішення поділяють на </a:t>
          </a:r>
          <a:endParaRPr lang="en-GB" b="1" dirty="0">
            <a:latin typeface="Times New Roman" panose="02020603050405020304" pitchFamily="18" charset="0"/>
            <a:cs typeface="Times New Roman" panose="02020603050405020304" pitchFamily="18" charset="0"/>
          </a:endParaRPr>
        </a:p>
      </dgm:t>
    </dgm:pt>
    <dgm:pt modelId="{2755F690-526D-6441-9AE7-211D93D9B2D0}" type="parTrans" cxnId="{8B3E55B2-06BB-2B48-A059-01615F292F0A}">
      <dgm:prSet/>
      <dgm:spPr/>
      <dgm:t>
        <a:bodyPr/>
        <a:lstStyle/>
        <a:p>
          <a:endParaRPr lang="en-GB" b="1">
            <a:latin typeface="Times New Roman" panose="02020603050405020304" pitchFamily="18" charset="0"/>
            <a:cs typeface="Times New Roman" panose="02020603050405020304" pitchFamily="18" charset="0"/>
          </a:endParaRPr>
        </a:p>
      </dgm:t>
    </dgm:pt>
    <dgm:pt modelId="{DC2CDC28-4255-3243-A2AE-C0E3B82AF217}" type="sibTrans" cxnId="{8B3E55B2-06BB-2B48-A059-01615F292F0A}">
      <dgm:prSet/>
      <dgm:spPr/>
      <dgm:t>
        <a:bodyPr/>
        <a:lstStyle/>
        <a:p>
          <a:endParaRPr lang="en-GB" b="1">
            <a:latin typeface="Times New Roman" panose="02020603050405020304" pitchFamily="18" charset="0"/>
            <a:cs typeface="Times New Roman" panose="02020603050405020304" pitchFamily="18" charset="0"/>
          </a:endParaRPr>
        </a:p>
      </dgm:t>
    </dgm:pt>
    <dgm:pt modelId="{F360A4C3-F5FC-BF40-B7E0-B5004D740030}">
      <dgm:prSet phldrT="[Text]"/>
      <dgm:spPr/>
      <dgm:t>
        <a:bodyPr/>
        <a:lstStyle/>
        <a:p>
          <a:r>
            <a:rPr lang="en-UA" b="1" dirty="0">
              <a:latin typeface="Times New Roman" panose="02020603050405020304" pitchFamily="18" charset="0"/>
              <a:cs typeface="Times New Roman" panose="02020603050405020304" pitchFamily="18" charset="0"/>
            </a:rPr>
            <a:t>оптимальні</a:t>
          </a:r>
          <a:endParaRPr lang="en-GB" b="1" dirty="0">
            <a:latin typeface="Times New Roman" panose="02020603050405020304" pitchFamily="18" charset="0"/>
            <a:cs typeface="Times New Roman" panose="02020603050405020304" pitchFamily="18" charset="0"/>
          </a:endParaRPr>
        </a:p>
      </dgm:t>
    </dgm:pt>
    <dgm:pt modelId="{6AF5878E-B90B-1A42-AF2A-C82D425B1A66}" type="parTrans" cxnId="{68DD24F5-9648-4341-9052-6209B4547419}">
      <dgm:prSet/>
      <dgm:spPr/>
      <dgm:t>
        <a:bodyPr/>
        <a:lstStyle/>
        <a:p>
          <a:endParaRPr lang="en-GB" b="1">
            <a:latin typeface="Times New Roman" panose="02020603050405020304" pitchFamily="18" charset="0"/>
            <a:cs typeface="Times New Roman" panose="02020603050405020304" pitchFamily="18" charset="0"/>
          </a:endParaRPr>
        </a:p>
      </dgm:t>
    </dgm:pt>
    <dgm:pt modelId="{97EF5BA0-A5B3-3842-B922-DED9984A917F}" type="sibTrans" cxnId="{68DD24F5-9648-4341-9052-6209B4547419}">
      <dgm:prSet/>
      <dgm:spPr/>
      <dgm:t>
        <a:bodyPr/>
        <a:lstStyle/>
        <a:p>
          <a:endParaRPr lang="en-GB" b="1">
            <a:latin typeface="Times New Roman" panose="02020603050405020304" pitchFamily="18" charset="0"/>
            <a:cs typeface="Times New Roman" panose="02020603050405020304" pitchFamily="18" charset="0"/>
          </a:endParaRPr>
        </a:p>
      </dgm:t>
    </dgm:pt>
    <dgm:pt modelId="{45CDD365-82B8-AD45-8E25-1DB8E1A4E8CC}">
      <dgm:prSet phldrT="[Text]"/>
      <dgm:spPr/>
      <dgm:t>
        <a:bodyPr/>
        <a:lstStyle/>
        <a:p>
          <a:r>
            <a:rPr lang="uk-UA" b="1" dirty="0">
              <a:latin typeface="Times New Roman" panose="02020603050405020304" pitchFamily="18" charset="0"/>
              <a:cs typeface="Times New Roman" panose="02020603050405020304" pitchFamily="18" charset="0"/>
            </a:rPr>
            <a:t>раціональні</a:t>
          </a:r>
          <a:endParaRPr lang="en-GB" b="1" dirty="0">
            <a:latin typeface="Times New Roman" panose="02020603050405020304" pitchFamily="18" charset="0"/>
            <a:cs typeface="Times New Roman" panose="02020603050405020304" pitchFamily="18" charset="0"/>
          </a:endParaRPr>
        </a:p>
      </dgm:t>
    </dgm:pt>
    <dgm:pt modelId="{91F5B7E1-1AC2-4742-9C7A-677E1742659F}" type="parTrans" cxnId="{6F0F8813-D267-554E-A859-6F3D1F53155F}">
      <dgm:prSet/>
      <dgm:spPr/>
      <dgm:t>
        <a:bodyPr/>
        <a:lstStyle/>
        <a:p>
          <a:endParaRPr lang="en-GB" b="1">
            <a:latin typeface="Times New Roman" panose="02020603050405020304" pitchFamily="18" charset="0"/>
            <a:cs typeface="Times New Roman" panose="02020603050405020304" pitchFamily="18" charset="0"/>
          </a:endParaRPr>
        </a:p>
      </dgm:t>
    </dgm:pt>
    <dgm:pt modelId="{4ED0AD62-F4BC-7340-BACD-8C7AF39D0867}" type="sibTrans" cxnId="{6F0F8813-D267-554E-A859-6F3D1F53155F}">
      <dgm:prSet/>
      <dgm:spPr/>
      <dgm:t>
        <a:bodyPr/>
        <a:lstStyle/>
        <a:p>
          <a:endParaRPr lang="en-GB" b="1">
            <a:latin typeface="Times New Roman" panose="02020603050405020304" pitchFamily="18" charset="0"/>
            <a:cs typeface="Times New Roman" panose="02020603050405020304" pitchFamily="18" charset="0"/>
          </a:endParaRPr>
        </a:p>
      </dgm:t>
    </dgm:pt>
    <dgm:pt modelId="{E4337326-7258-E242-BAD2-72B332678D16}" type="pres">
      <dgm:prSet presAssocID="{20691902-5B4B-1C49-99FD-FBE51897370F}" presName="hierChild1" presStyleCnt="0">
        <dgm:presLayoutVars>
          <dgm:chPref val="1"/>
          <dgm:dir/>
          <dgm:animOne val="branch"/>
          <dgm:animLvl val="lvl"/>
          <dgm:resizeHandles/>
        </dgm:presLayoutVars>
      </dgm:prSet>
      <dgm:spPr/>
    </dgm:pt>
    <dgm:pt modelId="{EB00192F-6AAE-F445-88CD-E9BDC05C61A2}" type="pres">
      <dgm:prSet presAssocID="{B86B0C1D-D7F5-6140-879A-2FEB3C3F4ECC}" presName="hierRoot1" presStyleCnt="0"/>
      <dgm:spPr/>
    </dgm:pt>
    <dgm:pt modelId="{BEF2DFED-2319-5C45-A40D-AC21F6F3C993}" type="pres">
      <dgm:prSet presAssocID="{B86B0C1D-D7F5-6140-879A-2FEB3C3F4ECC}" presName="composite" presStyleCnt="0"/>
      <dgm:spPr/>
    </dgm:pt>
    <dgm:pt modelId="{B6A4B234-9CFD-3E4D-96E7-EEB397109FC4}" type="pres">
      <dgm:prSet presAssocID="{B86B0C1D-D7F5-6140-879A-2FEB3C3F4ECC}" presName="background" presStyleLbl="node0" presStyleIdx="0" presStyleCnt="2"/>
      <dgm:spPr/>
    </dgm:pt>
    <dgm:pt modelId="{2908ADB4-8F0B-414F-8070-F8231EBD92E1}" type="pres">
      <dgm:prSet presAssocID="{B86B0C1D-D7F5-6140-879A-2FEB3C3F4ECC}" presName="text" presStyleLbl="fgAcc0" presStyleIdx="0" presStyleCnt="2">
        <dgm:presLayoutVars>
          <dgm:chPref val="3"/>
        </dgm:presLayoutVars>
      </dgm:prSet>
      <dgm:spPr/>
    </dgm:pt>
    <dgm:pt modelId="{1404EEBB-7B85-F044-9B6D-6D3A8F0135D7}" type="pres">
      <dgm:prSet presAssocID="{B86B0C1D-D7F5-6140-879A-2FEB3C3F4ECC}" presName="hierChild2" presStyleCnt="0"/>
      <dgm:spPr/>
    </dgm:pt>
    <dgm:pt modelId="{A56B456D-BADF-9847-9F6E-E3FB89A1D1F8}" type="pres">
      <dgm:prSet presAssocID="{4E383184-18B2-0442-82C1-3A8659F3F63D}" presName="Name10" presStyleLbl="parChTrans1D2" presStyleIdx="0" presStyleCnt="4"/>
      <dgm:spPr/>
    </dgm:pt>
    <dgm:pt modelId="{E43AEE9F-AD3A-034B-8E3C-614A1F8520AA}" type="pres">
      <dgm:prSet presAssocID="{70163D06-5CDF-194A-BC87-58DCEC5DAE2E}" presName="hierRoot2" presStyleCnt="0"/>
      <dgm:spPr/>
    </dgm:pt>
    <dgm:pt modelId="{49E1C137-4608-054F-9FB3-ED46E580FB18}" type="pres">
      <dgm:prSet presAssocID="{70163D06-5CDF-194A-BC87-58DCEC5DAE2E}" presName="composite2" presStyleCnt="0"/>
      <dgm:spPr/>
    </dgm:pt>
    <dgm:pt modelId="{B9BE528D-942A-B648-BF6D-47A25C3C114C}" type="pres">
      <dgm:prSet presAssocID="{70163D06-5CDF-194A-BC87-58DCEC5DAE2E}" presName="background2" presStyleLbl="node2" presStyleIdx="0" presStyleCnt="4"/>
      <dgm:spPr/>
    </dgm:pt>
    <dgm:pt modelId="{139FAA71-28B2-DC49-9151-72543B954453}" type="pres">
      <dgm:prSet presAssocID="{70163D06-5CDF-194A-BC87-58DCEC5DAE2E}" presName="text2" presStyleLbl="fgAcc2" presStyleIdx="0" presStyleCnt="4">
        <dgm:presLayoutVars>
          <dgm:chPref val="3"/>
        </dgm:presLayoutVars>
      </dgm:prSet>
      <dgm:spPr/>
    </dgm:pt>
    <dgm:pt modelId="{388AF45D-FAD2-FF47-A3AD-3E56C22B9E3D}" type="pres">
      <dgm:prSet presAssocID="{70163D06-5CDF-194A-BC87-58DCEC5DAE2E}" presName="hierChild3" presStyleCnt="0"/>
      <dgm:spPr/>
    </dgm:pt>
    <dgm:pt modelId="{974102F9-D580-C946-9D35-96123598A2F1}" type="pres">
      <dgm:prSet presAssocID="{0E64E6B1-460F-CA4C-8818-8587F1CE6B17}" presName="Name10" presStyleLbl="parChTrans1D2" presStyleIdx="1" presStyleCnt="4"/>
      <dgm:spPr/>
    </dgm:pt>
    <dgm:pt modelId="{335782E4-4A4C-6A42-A438-3E9003339CAE}" type="pres">
      <dgm:prSet presAssocID="{B11CB5BA-68C4-6C46-BB1D-879AE7B39DE9}" presName="hierRoot2" presStyleCnt="0"/>
      <dgm:spPr/>
    </dgm:pt>
    <dgm:pt modelId="{8E53527D-07DF-1146-9D78-E6F6D8D016E4}" type="pres">
      <dgm:prSet presAssocID="{B11CB5BA-68C4-6C46-BB1D-879AE7B39DE9}" presName="composite2" presStyleCnt="0"/>
      <dgm:spPr/>
    </dgm:pt>
    <dgm:pt modelId="{5B3FD85E-1680-8E40-8720-955864B26B52}" type="pres">
      <dgm:prSet presAssocID="{B11CB5BA-68C4-6C46-BB1D-879AE7B39DE9}" presName="background2" presStyleLbl="node2" presStyleIdx="1" presStyleCnt="4"/>
      <dgm:spPr/>
    </dgm:pt>
    <dgm:pt modelId="{DED78104-6739-1D4E-AE5D-FF03843FEAAA}" type="pres">
      <dgm:prSet presAssocID="{B11CB5BA-68C4-6C46-BB1D-879AE7B39DE9}" presName="text2" presStyleLbl="fgAcc2" presStyleIdx="1" presStyleCnt="4">
        <dgm:presLayoutVars>
          <dgm:chPref val="3"/>
        </dgm:presLayoutVars>
      </dgm:prSet>
      <dgm:spPr/>
    </dgm:pt>
    <dgm:pt modelId="{BAE5F185-C121-D949-BCF9-9F13FE96F93F}" type="pres">
      <dgm:prSet presAssocID="{B11CB5BA-68C4-6C46-BB1D-879AE7B39DE9}" presName="hierChild3" presStyleCnt="0"/>
      <dgm:spPr/>
    </dgm:pt>
    <dgm:pt modelId="{921FCA97-5327-6F41-A294-C6767545DB1F}" type="pres">
      <dgm:prSet presAssocID="{085F2BA2-A1A5-C345-9403-AA96F3FE7FB9}" presName="hierRoot1" presStyleCnt="0"/>
      <dgm:spPr/>
    </dgm:pt>
    <dgm:pt modelId="{A219E72C-A105-ED43-96DF-D1485E6D01A8}" type="pres">
      <dgm:prSet presAssocID="{085F2BA2-A1A5-C345-9403-AA96F3FE7FB9}" presName="composite" presStyleCnt="0"/>
      <dgm:spPr/>
    </dgm:pt>
    <dgm:pt modelId="{D686BC89-89AE-654A-8D60-09ECB6C51E36}" type="pres">
      <dgm:prSet presAssocID="{085F2BA2-A1A5-C345-9403-AA96F3FE7FB9}" presName="background" presStyleLbl="node0" presStyleIdx="1" presStyleCnt="2"/>
      <dgm:spPr/>
    </dgm:pt>
    <dgm:pt modelId="{3A455637-7CE8-2F4E-B50C-36FB7BA13781}" type="pres">
      <dgm:prSet presAssocID="{085F2BA2-A1A5-C345-9403-AA96F3FE7FB9}" presName="text" presStyleLbl="fgAcc0" presStyleIdx="1" presStyleCnt="2">
        <dgm:presLayoutVars>
          <dgm:chPref val="3"/>
        </dgm:presLayoutVars>
      </dgm:prSet>
      <dgm:spPr/>
    </dgm:pt>
    <dgm:pt modelId="{BFF8939D-0CB7-F44C-BB30-B78565EC5911}" type="pres">
      <dgm:prSet presAssocID="{085F2BA2-A1A5-C345-9403-AA96F3FE7FB9}" presName="hierChild2" presStyleCnt="0"/>
      <dgm:spPr/>
    </dgm:pt>
    <dgm:pt modelId="{768C5712-E455-4C41-B6D1-F504CFAB7F31}" type="pres">
      <dgm:prSet presAssocID="{6AF5878E-B90B-1A42-AF2A-C82D425B1A66}" presName="Name10" presStyleLbl="parChTrans1D2" presStyleIdx="2" presStyleCnt="4"/>
      <dgm:spPr/>
    </dgm:pt>
    <dgm:pt modelId="{D3EA064E-5CB8-0443-AD2B-2D5A9B02B12E}" type="pres">
      <dgm:prSet presAssocID="{F360A4C3-F5FC-BF40-B7E0-B5004D740030}" presName="hierRoot2" presStyleCnt="0"/>
      <dgm:spPr/>
    </dgm:pt>
    <dgm:pt modelId="{1DDD376F-CAFA-2945-AF77-F7CE3657CDBA}" type="pres">
      <dgm:prSet presAssocID="{F360A4C3-F5FC-BF40-B7E0-B5004D740030}" presName="composite2" presStyleCnt="0"/>
      <dgm:spPr/>
    </dgm:pt>
    <dgm:pt modelId="{12531795-5DF9-3344-AFB0-44E61C9709E4}" type="pres">
      <dgm:prSet presAssocID="{F360A4C3-F5FC-BF40-B7E0-B5004D740030}" presName="background2" presStyleLbl="node2" presStyleIdx="2" presStyleCnt="4"/>
      <dgm:spPr/>
    </dgm:pt>
    <dgm:pt modelId="{3B0F0D0A-7831-804D-95FE-3C3245F3D3C5}" type="pres">
      <dgm:prSet presAssocID="{F360A4C3-F5FC-BF40-B7E0-B5004D740030}" presName="text2" presStyleLbl="fgAcc2" presStyleIdx="2" presStyleCnt="4">
        <dgm:presLayoutVars>
          <dgm:chPref val="3"/>
        </dgm:presLayoutVars>
      </dgm:prSet>
      <dgm:spPr/>
    </dgm:pt>
    <dgm:pt modelId="{147D1E40-896D-F449-806C-7D4F5004EDD4}" type="pres">
      <dgm:prSet presAssocID="{F360A4C3-F5FC-BF40-B7E0-B5004D740030}" presName="hierChild3" presStyleCnt="0"/>
      <dgm:spPr/>
    </dgm:pt>
    <dgm:pt modelId="{99C3420F-1F28-AB4D-A456-0C42A4BB3CDC}" type="pres">
      <dgm:prSet presAssocID="{91F5B7E1-1AC2-4742-9C7A-677E1742659F}" presName="Name10" presStyleLbl="parChTrans1D2" presStyleIdx="3" presStyleCnt="4"/>
      <dgm:spPr/>
    </dgm:pt>
    <dgm:pt modelId="{F619866A-390D-DB43-9E5C-F5FCF04D3572}" type="pres">
      <dgm:prSet presAssocID="{45CDD365-82B8-AD45-8E25-1DB8E1A4E8CC}" presName="hierRoot2" presStyleCnt="0"/>
      <dgm:spPr/>
    </dgm:pt>
    <dgm:pt modelId="{E2B62569-4FB6-4044-8E36-72AEA753F640}" type="pres">
      <dgm:prSet presAssocID="{45CDD365-82B8-AD45-8E25-1DB8E1A4E8CC}" presName="composite2" presStyleCnt="0"/>
      <dgm:spPr/>
    </dgm:pt>
    <dgm:pt modelId="{CD824E9C-A587-4E4E-863C-A351854FF66F}" type="pres">
      <dgm:prSet presAssocID="{45CDD365-82B8-AD45-8E25-1DB8E1A4E8CC}" presName="background2" presStyleLbl="node2" presStyleIdx="3" presStyleCnt="4"/>
      <dgm:spPr/>
    </dgm:pt>
    <dgm:pt modelId="{B634A29A-17C9-FA4B-A360-21F7A9AA239E}" type="pres">
      <dgm:prSet presAssocID="{45CDD365-82B8-AD45-8E25-1DB8E1A4E8CC}" presName="text2" presStyleLbl="fgAcc2" presStyleIdx="3" presStyleCnt="4">
        <dgm:presLayoutVars>
          <dgm:chPref val="3"/>
        </dgm:presLayoutVars>
      </dgm:prSet>
      <dgm:spPr/>
    </dgm:pt>
    <dgm:pt modelId="{7D7A47E1-9681-B047-A69D-11E2B7014710}" type="pres">
      <dgm:prSet presAssocID="{45CDD365-82B8-AD45-8E25-1DB8E1A4E8CC}" presName="hierChild3" presStyleCnt="0"/>
      <dgm:spPr/>
    </dgm:pt>
  </dgm:ptLst>
  <dgm:cxnLst>
    <dgm:cxn modelId="{0E3B4D11-FCCA-5741-A03A-E6E2E1BD8041}" type="presOf" srcId="{4E383184-18B2-0442-82C1-3A8659F3F63D}" destId="{A56B456D-BADF-9847-9F6E-E3FB89A1D1F8}" srcOrd="0" destOrd="0" presId="urn:microsoft.com/office/officeart/2005/8/layout/hierarchy1"/>
    <dgm:cxn modelId="{6F0F8813-D267-554E-A859-6F3D1F53155F}" srcId="{085F2BA2-A1A5-C345-9403-AA96F3FE7FB9}" destId="{45CDD365-82B8-AD45-8E25-1DB8E1A4E8CC}" srcOrd="1" destOrd="0" parTransId="{91F5B7E1-1AC2-4742-9C7A-677E1742659F}" sibTransId="{4ED0AD62-F4BC-7340-BACD-8C7AF39D0867}"/>
    <dgm:cxn modelId="{C5B5FB13-56C0-884B-A580-7A61AFCC8F83}" srcId="{B86B0C1D-D7F5-6140-879A-2FEB3C3F4ECC}" destId="{70163D06-5CDF-194A-BC87-58DCEC5DAE2E}" srcOrd="0" destOrd="0" parTransId="{4E383184-18B2-0442-82C1-3A8659F3F63D}" sibTransId="{E7D7C3DA-BAC6-C345-B760-EE4D6D1C468C}"/>
    <dgm:cxn modelId="{7362791A-C16E-584C-80F4-A84BE69AAA84}" type="presOf" srcId="{B86B0C1D-D7F5-6140-879A-2FEB3C3F4ECC}" destId="{2908ADB4-8F0B-414F-8070-F8231EBD92E1}" srcOrd="0" destOrd="0" presId="urn:microsoft.com/office/officeart/2005/8/layout/hierarchy1"/>
    <dgm:cxn modelId="{78EC0021-A567-4C4A-A01C-3EDA33CE4D5B}" type="presOf" srcId="{45CDD365-82B8-AD45-8E25-1DB8E1A4E8CC}" destId="{B634A29A-17C9-FA4B-A360-21F7A9AA239E}" srcOrd="0" destOrd="0" presId="urn:microsoft.com/office/officeart/2005/8/layout/hierarchy1"/>
    <dgm:cxn modelId="{A3446723-2EAB-6D4A-A780-B6CB79ED8249}" type="presOf" srcId="{91F5B7E1-1AC2-4742-9C7A-677E1742659F}" destId="{99C3420F-1F28-AB4D-A456-0C42A4BB3CDC}" srcOrd="0" destOrd="0" presId="urn:microsoft.com/office/officeart/2005/8/layout/hierarchy1"/>
    <dgm:cxn modelId="{263BE26E-0ED2-914F-97D9-4A7F148B0418}" type="presOf" srcId="{085F2BA2-A1A5-C345-9403-AA96F3FE7FB9}" destId="{3A455637-7CE8-2F4E-B50C-36FB7BA13781}" srcOrd="0" destOrd="0" presId="urn:microsoft.com/office/officeart/2005/8/layout/hierarchy1"/>
    <dgm:cxn modelId="{7EABE271-2E14-3B4A-BB53-D61194B632DD}" srcId="{B86B0C1D-D7F5-6140-879A-2FEB3C3F4ECC}" destId="{B11CB5BA-68C4-6C46-BB1D-879AE7B39DE9}" srcOrd="1" destOrd="0" parTransId="{0E64E6B1-460F-CA4C-8818-8587F1CE6B17}" sibTransId="{F4A53C58-2C1A-1A45-B9F3-06E26E7AB106}"/>
    <dgm:cxn modelId="{E6BD6879-0C68-5740-A68C-82E2AB2E7DE7}" type="presOf" srcId="{20691902-5B4B-1C49-99FD-FBE51897370F}" destId="{E4337326-7258-E242-BAD2-72B332678D16}" srcOrd="0" destOrd="0" presId="urn:microsoft.com/office/officeart/2005/8/layout/hierarchy1"/>
    <dgm:cxn modelId="{9E526882-5AAF-0742-B892-063EE6DB4185}" srcId="{20691902-5B4B-1C49-99FD-FBE51897370F}" destId="{B86B0C1D-D7F5-6140-879A-2FEB3C3F4ECC}" srcOrd="0" destOrd="0" parTransId="{B279A892-5094-2043-98C7-452A0DF06BD3}" sibTransId="{D698CD93-9921-4746-B722-548C276F3B51}"/>
    <dgm:cxn modelId="{CB347293-C99A-D64B-94EF-F50EC466578D}" type="presOf" srcId="{70163D06-5CDF-194A-BC87-58DCEC5DAE2E}" destId="{139FAA71-28B2-DC49-9151-72543B954453}" srcOrd="0" destOrd="0" presId="urn:microsoft.com/office/officeart/2005/8/layout/hierarchy1"/>
    <dgm:cxn modelId="{DF7139A9-3061-5B4C-86B7-A66C509D336B}" type="presOf" srcId="{F360A4C3-F5FC-BF40-B7E0-B5004D740030}" destId="{3B0F0D0A-7831-804D-95FE-3C3245F3D3C5}" srcOrd="0" destOrd="0" presId="urn:microsoft.com/office/officeart/2005/8/layout/hierarchy1"/>
    <dgm:cxn modelId="{8B3E55B2-06BB-2B48-A059-01615F292F0A}" srcId="{20691902-5B4B-1C49-99FD-FBE51897370F}" destId="{085F2BA2-A1A5-C345-9403-AA96F3FE7FB9}" srcOrd="1" destOrd="0" parTransId="{2755F690-526D-6441-9AE7-211D93D9B2D0}" sibTransId="{DC2CDC28-4255-3243-A2AE-C0E3B82AF217}"/>
    <dgm:cxn modelId="{0217C3DD-99EB-134C-B504-F61CFD4B9BEC}" type="presOf" srcId="{6AF5878E-B90B-1A42-AF2A-C82D425B1A66}" destId="{768C5712-E455-4C41-B6D1-F504CFAB7F31}" srcOrd="0" destOrd="0" presId="urn:microsoft.com/office/officeart/2005/8/layout/hierarchy1"/>
    <dgm:cxn modelId="{72973EDF-47B9-AE46-9802-0167B916BC3B}" type="presOf" srcId="{B11CB5BA-68C4-6C46-BB1D-879AE7B39DE9}" destId="{DED78104-6739-1D4E-AE5D-FF03843FEAAA}" srcOrd="0" destOrd="0" presId="urn:microsoft.com/office/officeart/2005/8/layout/hierarchy1"/>
    <dgm:cxn modelId="{D484D5F0-CE8C-924C-BF4B-3E212BEB511B}" type="presOf" srcId="{0E64E6B1-460F-CA4C-8818-8587F1CE6B17}" destId="{974102F9-D580-C946-9D35-96123598A2F1}" srcOrd="0" destOrd="0" presId="urn:microsoft.com/office/officeart/2005/8/layout/hierarchy1"/>
    <dgm:cxn modelId="{68DD24F5-9648-4341-9052-6209B4547419}" srcId="{085F2BA2-A1A5-C345-9403-AA96F3FE7FB9}" destId="{F360A4C3-F5FC-BF40-B7E0-B5004D740030}" srcOrd="0" destOrd="0" parTransId="{6AF5878E-B90B-1A42-AF2A-C82D425B1A66}" sibTransId="{97EF5BA0-A5B3-3842-B922-DED9984A917F}"/>
    <dgm:cxn modelId="{7EE3C36E-1F21-304A-B90D-849E6738828B}" type="presParOf" srcId="{E4337326-7258-E242-BAD2-72B332678D16}" destId="{EB00192F-6AAE-F445-88CD-E9BDC05C61A2}" srcOrd="0" destOrd="0" presId="urn:microsoft.com/office/officeart/2005/8/layout/hierarchy1"/>
    <dgm:cxn modelId="{A6C7EDEF-FDB0-D141-9C3B-801651B9AE2E}" type="presParOf" srcId="{EB00192F-6AAE-F445-88CD-E9BDC05C61A2}" destId="{BEF2DFED-2319-5C45-A40D-AC21F6F3C993}" srcOrd="0" destOrd="0" presId="urn:microsoft.com/office/officeart/2005/8/layout/hierarchy1"/>
    <dgm:cxn modelId="{56320126-0D62-A84F-A96D-86486C0656C4}" type="presParOf" srcId="{BEF2DFED-2319-5C45-A40D-AC21F6F3C993}" destId="{B6A4B234-9CFD-3E4D-96E7-EEB397109FC4}" srcOrd="0" destOrd="0" presId="urn:microsoft.com/office/officeart/2005/8/layout/hierarchy1"/>
    <dgm:cxn modelId="{72A9E30D-AE79-5D42-A75A-BFD2375BBC94}" type="presParOf" srcId="{BEF2DFED-2319-5C45-A40D-AC21F6F3C993}" destId="{2908ADB4-8F0B-414F-8070-F8231EBD92E1}" srcOrd="1" destOrd="0" presId="urn:microsoft.com/office/officeart/2005/8/layout/hierarchy1"/>
    <dgm:cxn modelId="{BCDA6E76-3D52-C442-A1B9-E3E09BA34695}" type="presParOf" srcId="{EB00192F-6AAE-F445-88CD-E9BDC05C61A2}" destId="{1404EEBB-7B85-F044-9B6D-6D3A8F0135D7}" srcOrd="1" destOrd="0" presId="urn:microsoft.com/office/officeart/2005/8/layout/hierarchy1"/>
    <dgm:cxn modelId="{8A91076F-6DBC-CE4B-9836-701DA4D11AAB}" type="presParOf" srcId="{1404EEBB-7B85-F044-9B6D-6D3A8F0135D7}" destId="{A56B456D-BADF-9847-9F6E-E3FB89A1D1F8}" srcOrd="0" destOrd="0" presId="urn:microsoft.com/office/officeart/2005/8/layout/hierarchy1"/>
    <dgm:cxn modelId="{B9FBC4D0-B47D-5A4F-8972-864A4F210132}" type="presParOf" srcId="{1404EEBB-7B85-F044-9B6D-6D3A8F0135D7}" destId="{E43AEE9F-AD3A-034B-8E3C-614A1F8520AA}" srcOrd="1" destOrd="0" presId="urn:microsoft.com/office/officeart/2005/8/layout/hierarchy1"/>
    <dgm:cxn modelId="{4C4A6196-10A3-DE4A-A4A8-000029184BA3}" type="presParOf" srcId="{E43AEE9F-AD3A-034B-8E3C-614A1F8520AA}" destId="{49E1C137-4608-054F-9FB3-ED46E580FB18}" srcOrd="0" destOrd="0" presId="urn:microsoft.com/office/officeart/2005/8/layout/hierarchy1"/>
    <dgm:cxn modelId="{A36CF5AB-857C-544D-95F4-9DD08D2CDB6E}" type="presParOf" srcId="{49E1C137-4608-054F-9FB3-ED46E580FB18}" destId="{B9BE528D-942A-B648-BF6D-47A25C3C114C}" srcOrd="0" destOrd="0" presId="urn:microsoft.com/office/officeart/2005/8/layout/hierarchy1"/>
    <dgm:cxn modelId="{D2AED501-58EE-FB41-BA5B-6C032270F74E}" type="presParOf" srcId="{49E1C137-4608-054F-9FB3-ED46E580FB18}" destId="{139FAA71-28B2-DC49-9151-72543B954453}" srcOrd="1" destOrd="0" presId="urn:microsoft.com/office/officeart/2005/8/layout/hierarchy1"/>
    <dgm:cxn modelId="{B213F219-AACA-4743-BAF7-A9AF549B6D46}" type="presParOf" srcId="{E43AEE9F-AD3A-034B-8E3C-614A1F8520AA}" destId="{388AF45D-FAD2-FF47-A3AD-3E56C22B9E3D}" srcOrd="1" destOrd="0" presId="urn:microsoft.com/office/officeart/2005/8/layout/hierarchy1"/>
    <dgm:cxn modelId="{E76DD5B4-9CF7-D349-8E16-A376DE82AA29}" type="presParOf" srcId="{1404EEBB-7B85-F044-9B6D-6D3A8F0135D7}" destId="{974102F9-D580-C946-9D35-96123598A2F1}" srcOrd="2" destOrd="0" presId="urn:microsoft.com/office/officeart/2005/8/layout/hierarchy1"/>
    <dgm:cxn modelId="{6D95B305-0D3A-EA4B-A588-569BB4AF6C49}" type="presParOf" srcId="{1404EEBB-7B85-F044-9B6D-6D3A8F0135D7}" destId="{335782E4-4A4C-6A42-A438-3E9003339CAE}" srcOrd="3" destOrd="0" presId="urn:microsoft.com/office/officeart/2005/8/layout/hierarchy1"/>
    <dgm:cxn modelId="{993B865C-4F05-A846-97B5-8CC3AD94829B}" type="presParOf" srcId="{335782E4-4A4C-6A42-A438-3E9003339CAE}" destId="{8E53527D-07DF-1146-9D78-E6F6D8D016E4}" srcOrd="0" destOrd="0" presId="urn:microsoft.com/office/officeart/2005/8/layout/hierarchy1"/>
    <dgm:cxn modelId="{A2AF9750-A47D-B840-BA41-BC1EA8B2F4B2}" type="presParOf" srcId="{8E53527D-07DF-1146-9D78-E6F6D8D016E4}" destId="{5B3FD85E-1680-8E40-8720-955864B26B52}" srcOrd="0" destOrd="0" presId="urn:microsoft.com/office/officeart/2005/8/layout/hierarchy1"/>
    <dgm:cxn modelId="{79B19624-A5D3-0748-A4C0-0DA527D0EDAA}" type="presParOf" srcId="{8E53527D-07DF-1146-9D78-E6F6D8D016E4}" destId="{DED78104-6739-1D4E-AE5D-FF03843FEAAA}" srcOrd="1" destOrd="0" presId="urn:microsoft.com/office/officeart/2005/8/layout/hierarchy1"/>
    <dgm:cxn modelId="{A3627A09-9EDB-024A-8DEF-044DC7354198}" type="presParOf" srcId="{335782E4-4A4C-6A42-A438-3E9003339CAE}" destId="{BAE5F185-C121-D949-BCF9-9F13FE96F93F}" srcOrd="1" destOrd="0" presId="urn:microsoft.com/office/officeart/2005/8/layout/hierarchy1"/>
    <dgm:cxn modelId="{9D3AF91B-2CB4-E542-B37C-9ADFFAC709E2}" type="presParOf" srcId="{E4337326-7258-E242-BAD2-72B332678D16}" destId="{921FCA97-5327-6F41-A294-C6767545DB1F}" srcOrd="1" destOrd="0" presId="urn:microsoft.com/office/officeart/2005/8/layout/hierarchy1"/>
    <dgm:cxn modelId="{7CFFC599-3FEA-3741-B616-71FD5198D706}" type="presParOf" srcId="{921FCA97-5327-6F41-A294-C6767545DB1F}" destId="{A219E72C-A105-ED43-96DF-D1485E6D01A8}" srcOrd="0" destOrd="0" presId="urn:microsoft.com/office/officeart/2005/8/layout/hierarchy1"/>
    <dgm:cxn modelId="{B2EE0DCD-A85C-AE43-85CE-46A12034EC7B}" type="presParOf" srcId="{A219E72C-A105-ED43-96DF-D1485E6D01A8}" destId="{D686BC89-89AE-654A-8D60-09ECB6C51E36}" srcOrd="0" destOrd="0" presId="urn:microsoft.com/office/officeart/2005/8/layout/hierarchy1"/>
    <dgm:cxn modelId="{70F8F29D-9829-1242-A7F7-0606E2B57DD6}" type="presParOf" srcId="{A219E72C-A105-ED43-96DF-D1485E6D01A8}" destId="{3A455637-7CE8-2F4E-B50C-36FB7BA13781}" srcOrd="1" destOrd="0" presId="urn:microsoft.com/office/officeart/2005/8/layout/hierarchy1"/>
    <dgm:cxn modelId="{3FA70F6B-335C-6F4F-978C-4C2684AB070C}" type="presParOf" srcId="{921FCA97-5327-6F41-A294-C6767545DB1F}" destId="{BFF8939D-0CB7-F44C-BB30-B78565EC5911}" srcOrd="1" destOrd="0" presId="urn:microsoft.com/office/officeart/2005/8/layout/hierarchy1"/>
    <dgm:cxn modelId="{BC7C231E-4B2F-A544-86A3-65799725489E}" type="presParOf" srcId="{BFF8939D-0CB7-F44C-BB30-B78565EC5911}" destId="{768C5712-E455-4C41-B6D1-F504CFAB7F31}" srcOrd="0" destOrd="0" presId="urn:microsoft.com/office/officeart/2005/8/layout/hierarchy1"/>
    <dgm:cxn modelId="{AF909D1C-EC48-F14E-A70B-B51095272647}" type="presParOf" srcId="{BFF8939D-0CB7-F44C-BB30-B78565EC5911}" destId="{D3EA064E-5CB8-0443-AD2B-2D5A9B02B12E}" srcOrd="1" destOrd="0" presId="urn:microsoft.com/office/officeart/2005/8/layout/hierarchy1"/>
    <dgm:cxn modelId="{85A4EAE1-93C2-0B48-9D52-EACE1846BB8B}" type="presParOf" srcId="{D3EA064E-5CB8-0443-AD2B-2D5A9B02B12E}" destId="{1DDD376F-CAFA-2945-AF77-F7CE3657CDBA}" srcOrd="0" destOrd="0" presId="urn:microsoft.com/office/officeart/2005/8/layout/hierarchy1"/>
    <dgm:cxn modelId="{AE788700-11CC-4F4B-A115-108990880C9B}" type="presParOf" srcId="{1DDD376F-CAFA-2945-AF77-F7CE3657CDBA}" destId="{12531795-5DF9-3344-AFB0-44E61C9709E4}" srcOrd="0" destOrd="0" presId="urn:microsoft.com/office/officeart/2005/8/layout/hierarchy1"/>
    <dgm:cxn modelId="{3BD4B093-4780-0548-9B94-BFFD0C5C2D60}" type="presParOf" srcId="{1DDD376F-CAFA-2945-AF77-F7CE3657CDBA}" destId="{3B0F0D0A-7831-804D-95FE-3C3245F3D3C5}" srcOrd="1" destOrd="0" presId="urn:microsoft.com/office/officeart/2005/8/layout/hierarchy1"/>
    <dgm:cxn modelId="{C004B2B8-B7E9-7E45-9684-943BFBA12321}" type="presParOf" srcId="{D3EA064E-5CB8-0443-AD2B-2D5A9B02B12E}" destId="{147D1E40-896D-F449-806C-7D4F5004EDD4}" srcOrd="1" destOrd="0" presId="urn:microsoft.com/office/officeart/2005/8/layout/hierarchy1"/>
    <dgm:cxn modelId="{3BA4E314-075E-4F4A-8446-8F324EB0AE69}" type="presParOf" srcId="{BFF8939D-0CB7-F44C-BB30-B78565EC5911}" destId="{99C3420F-1F28-AB4D-A456-0C42A4BB3CDC}" srcOrd="2" destOrd="0" presId="urn:microsoft.com/office/officeart/2005/8/layout/hierarchy1"/>
    <dgm:cxn modelId="{1657047B-0359-1F40-8C87-8F7500889E60}" type="presParOf" srcId="{BFF8939D-0CB7-F44C-BB30-B78565EC5911}" destId="{F619866A-390D-DB43-9E5C-F5FCF04D3572}" srcOrd="3" destOrd="0" presId="urn:microsoft.com/office/officeart/2005/8/layout/hierarchy1"/>
    <dgm:cxn modelId="{B8191086-BA05-E242-9A61-4BE608E84453}" type="presParOf" srcId="{F619866A-390D-DB43-9E5C-F5FCF04D3572}" destId="{E2B62569-4FB6-4044-8E36-72AEA753F640}" srcOrd="0" destOrd="0" presId="urn:microsoft.com/office/officeart/2005/8/layout/hierarchy1"/>
    <dgm:cxn modelId="{E4C1299D-5F0D-3442-AFF7-1CD3BAB651BD}" type="presParOf" srcId="{E2B62569-4FB6-4044-8E36-72AEA753F640}" destId="{CD824E9C-A587-4E4E-863C-A351854FF66F}" srcOrd="0" destOrd="0" presId="urn:microsoft.com/office/officeart/2005/8/layout/hierarchy1"/>
    <dgm:cxn modelId="{8D813024-0C8D-B049-9463-E97D51782061}" type="presParOf" srcId="{E2B62569-4FB6-4044-8E36-72AEA753F640}" destId="{B634A29A-17C9-FA4B-A360-21F7A9AA239E}" srcOrd="1" destOrd="0" presId="urn:microsoft.com/office/officeart/2005/8/layout/hierarchy1"/>
    <dgm:cxn modelId="{A829FF4B-D241-5747-9B52-15D13ABC7FBB}" type="presParOf" srcId="{F619866A-390D-DB43-9E5C-F5FCF04D3572}" destId="{7D7A47E1-9681-B047-A69D-11E2B70147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22134-7347-4E60-9D0D-EE4475E85D1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FBEC8B1-92B2-4E18-B746-93645CA17643}">
      <dgm:prSet/>
      <dgm:spPr/>
      <dgm:t>
        <a:bodyPr/>
        <a:lstStyle/>
        <a:p>
          <a:r>
            <a:rPr lang="en-US">
              <a:latin typeface="Times New Roman" panose="02020603050405020304" pitchFamily="18" charset="0"/>
              <a:cs typeface="Times New Roman" panose="02020603050405020304" pitchFamily="18" charset="0"/>
            </a:rPr>
            <a:t>1. Головна стратегія (стратегія організації в цілому).</a:t>
          </a:r>
        </a:p>
      </dgm:t>
    </dgm:pt>
    <dgm:pt modelId="{5D25627C-12A7-4424-85A5-3DC48F6BD30D}" type="parTrans" cxnId="{5DE78586-701D-403B-8BE4-80689CFAAAB8}">
      <dgm:prSet/>
      <dgm:spPr/>
      <dgm:t>
        <a:bodyPr/>
        <a:lstStyle/>
        <a:p>
          <a:endParaRPr lang="en-US">
            <a:latin typeface="Times New Roman" panose="02020603050405020304" pitchFamily="18" charset="0"/>
            <a:cs typeface="Times New Roman" panose="02020603050405020304" pitchFamily="18" charset="0"/>
          </a:endParaRPr>
        </a:p>
      </dgm:t>
    </dgm:pt>
    <dgm:pt modelId="{56722973-836B-49E2-820D-4AE6E247DD6A}" type="sibTrans" cxnId="{5DE78586-701D-403B-8BE4-80689CFAAAB8}">
      <dgm:prSet/>
      <dgm:spPr/>
      <dgm:t>
        <a:bodyPr/>
        <a:lstStyle/>
        <a:p>
          <a:endParaRPr lang="en-US">
            <a:latin typeface="Times New Roman" panose="02020603050405020304" pitchFamily="18" charset="0"/>
            <a:cs typeface="Times New Roman" panose="02020603050405020304" pitchFamily="18" charset="0"/>
          </a:endParaRPr>
        </a:p>
      </dgm:t>
    </dgm:pt>
    <dgm:pt modelId="{8F066E89-A0E6-4008-A995-3768DCA7E51F}">
      <dgm:prSet/>
      <dgm:spPr/>
      <dgm:t>
        <a:bodyPr/>
        <a:lstStyle/>
        <a:p>
          <a:r>
            <a:rPr lang="en-US">
              <a:latin typeface="Times New Roman" panose="02020603050405020304" pitchFamily="18" charset="0"/>
              <a:cs typeface="Times New Roman" panose="02020603050405020304" pitchFamily="18" charset="0"/>
            </a:rPr>
            <a:t>2. Стратегії бізнес-одиниць або стратегії на рівні бізнесу, (СБО – стратегічна бізнес-одиниця).</a:t>
          </a:r>
        </a:p>
      </dgm:t>
    </dgm:pt>
    <dgm:pt modelId="{A3FCF070-491C-44E5-9423-A1CB0CABFF05}" type="parTrans" cxnId="{41D5961C-9C60-4237-B2D5-5C3E1AF8E94F}">
      <dgm:prSet/>
      <dgm:spPr/>
      <dgm:t>
        <a:bodyPr/>
        <a:lstStyle/>
        <a:p>
          <a:endParaRPr lang="en-US">
            <a:latin typeface="Times New Roman" panose="02020603050405020304" pitchFamily="18" charset="0"/>
            <a:cs typeface="Times New Roman" panose="02020603050405020304" pitchFamily="18" charset="0"/>
          </a:endParaRPr>
        </a:p>
      </dgm:t>
    </dgm:pt>
    <dgm:pt modelId="{BFA7F8BA-2587-4127-877C-B000053758EF}" type="sibTrans" cxnId="{41D5961C-9C60-4237-B2D5-5C3E1AF8E94F}">
      <dgm:prSet/>
      <dgm:spPr/>
      <dgm:t>
        <a:bodyPr/>
        <a:lstStyle/>
        <a:p>
          <a:endParaRPr lang="en-US">
            <a:latin typeface="Times New Roman" panose="02020603050405020304" pitchFamily="18" charset="0"/>
            <a:cs typeface="Times New Roman" panose="02020603050405020304" pitchFamily="18" charset="0"/>
          </a:endParaRPr>
        </a:p>
      </dgm:t>
    </dgm:pt>
    <dgm:pt modelId="{40CFA92F-82BA-425D-B136-D61C629DD7E5}">
      <dgm:prSet/>
      <dgm:spPr/>
      <dgm:t>
        <a:bodyPr/>
        <a:lstStyle/>
        <a:p>
          <a:r>
            <a:rPr lang="en-US">
              <a:latin typeface="Times New Roman" panose="02020603050405020304" pitchFamily="18" charset="0"/>
              <a:cs typeface="Times New Roman" panose="02020603050405020304" pitchFamily="18" charset="0"/>
            </a:rPr>
            <a:t>3. Функціональні стратегії, їх також називають забезпечуючими.</a:t>
          </a:r>
        </a:p>
      </dgm:t>
    </dgm:pt>
    <dgm:pt modelId="{689EAABA-38E1-4107-986B-3C78201F4A7C}" type="parTrans" cxnId="{F72FCA7F-4F90-45C6-A6FA-86C4860D10CB}">
      <dgm:prSet/>
      <dgm:spPr/>
      <dgm:t>
        <a:bodyPr/>
        <a:lstStyle/>
        <a:p>
          <a:endParaRPr lang="en-US">
            <a:latin typeface="Times New Roman" panose="02020603050405020304" pitchFamily="18" charset="0"/>
            <a:cs typeface="Times New Roman" panose="02020603050405020304" pitchFamily="18" charset="0"/>
          </a:endParaRPr>
        </a:p>
      </dgm:t>
    </dgm:pt>
    <dgm:pt modelId="{FFAAC427-AD34-4426-AD0E-839DAD7F5B5C}" type="sibTrans" cxnId="{F72FCA7F-4F90-45C6-A6FA-86C4860D10CB}">
      <dgm:prSet/>
      <dgm:spPr/>
      <dgm:t>
        <a:bodyPr/>
        <a:lstStyle/>
        <a:p>
          <a:endParaRPr lang="en-US">
            <a:latin typeface="Times New Roman" panose="02020603050405020304" pitchFamily="18" charset="0"/>
            <a:cs typeface="Times New Roman" panose="02020603050405020304" pitchFamily="18" charset="0"/>
          </a:endParaRPr>
        </a:p>
      </dgm:t>
    </dgm:pt>
    <dgm:pt modelId="{786C3575-6FCD-4B86-A25A-943F086D7DAC}">
      <dgm:prSet/>
      <dgm:spPr/>
      <dgm:t>
        <a:bodyPr/>
        <a:lstStyle/>
        <a:p>
          <a:r>
            <a:rPr lang="en-US">
              <a:latin typeface="Times New Roman" panose="02020603050405020304" pitchFamily="18" charset="0"/>
              <a:cs typeface="Times New Roman" panose="02020603050405020304" pitchFamily="18" charset="0"/>
            </a:rPr>
            <a:t>4. Стратегії команд, робочих груп і працівників.</a:t>
          </a:r>
        </a:p>
      </dgm:t>
    </dgm:pt>
    <dgm:pt modelId="{14E6E77F-B1A8-42D6-B1F3-DB0D7A41CE84}" type="parTrans" cxnId="{C03339CC-9ED2-46DA-863A-3B8DF2ABD747}">
      <dgm:prSet/>
      <dgm:spPr/>
      <dgm:t>
        <a:bodyPr/>
        <a:lstStyle/>
        <a:p>
          <a:endParaRPr lang="en-US">
            <a:latin typeface="Times New Roman" panose="02020603050405020304" pitchFamily="18" charset="0"/>
            <a:cs typeface="Times New Roman" panose="02020603050405020304" pitchFamily="18" charset="0"/>
          </a:endParaRPr>
        </a:p>
      </dgm:t>
    </dgm:pt>
    <dgm:pt modelId="{FF4F9B80-5ED3-495C-B3D5-C18556C6A692}" type="sibTrans" cxnId="{C03339CC-9ED2-46DA-863A-3B8DF2ABD747}">
      <dgm:prSet/>
      <dgm:spPr/>
      <dgm:t>
        <a:bodyPr/>
        <a:lstStyle/>
        <a:p>
          <a:endParaRPr lang="en-US">
            <a:latin typeface="Times New Roman" panose="02020603050405020304" pitchFamily="18" charset="0"/>
            <a:cs typeface="Times New Roman" panose="02020603050405020304" pitchFamily="18" charset="0"/>
          </a:endParaRPr>
        </a:p>
      </dgm:t>
    </dgm:pt>
    <dgm:pt modelId="{1A104C24-0874-7A49-BCBD-37802BE0D97B}" type="pres">
      <dgm:prSet presAssocID="{48A22134-7347-4E60-9D0D-EE4475E85D11}" presName="linear" presStyleCnt="0">
        <dgm:presLayoutVars>
          <dgm:animLvl val="lvl"/>
          <dgm:resizeHandles val="exact"/>
        </dgm:presLayoutVars>
      </dgm:prSet>
      <dgm:spPr/>
    </dgm:pt>
    <dgm:pt modelId="{5A09D252-CEF1-A943-981F-9EC97977EA77}" type="pres">
      <dgm:prSet presAssocID="{8FBEC8B1-92B2-4E18-B746-93645CA17643}" presName="parentText" presStyleLbl="node1" presStyleIdx="0" presStyleCnt="4">
        <dgm:presLayoutVars>
          <dgm:chMax val="0"/>
          <dgm:bulletEnabled val="1"/>
        </dgm:presLayoutVars>
      </dgm:prSet>
      <dgm:spPr/>
    </dgm:pt>
    <dgm:pt modelId="{6F942C12-D5BB-CB47-87DE-57002015F24E}" type="pres">
      <dgm:prSet presAssocID="{56722973-836B-49E2-820D-4AE6E247DD6A}" presName="spacer" presStyleCnt="0"/>
      <dgm:spPr/>
    </dgm:pt>
    <dgm:pt modelId="{BE779376-750B-5D46-82CD-FCA519BFC212}" type="pres">
      <dgm:prSet presAssocID="{8F066E89-A0E6-4008-A995-3768DCA7E51F}" presName="parentText" presStyleLbl="node1" presStyleIdx="1" presStyleCnt="4">
        <dgm:presLayoutVars>
          <dgm:chMax val="0"/>
          <dgm:bulletEnabled val="1"/>
        </dgm:presLayoutVars>
      </dgm:prSet>
      <dgm:spPr/>
    </dgm:pt>
    <dgm:pt modelId="{26916903-7D4F-1E46-8A3B-1BEAD7F177B5}" type="pres">
      <dgm:prSet presAssocID="{BFA7F8BA-2587-4127-877C-B000053758EF}" presName="spacer" presStyleCnt="0"/>
      <dgm:spPr/>
    </dgm:pt>
    <dgm:pt modelId="{83828A70-35E3-D440-A983-38969FB2A613}" type="pres">
      <dgm:prSet presAssocID="{40CFA92F-82BA-425D-B136-D61C629DD7E5}" presName="parentText" presStyleLbl="node1" presStyleIdx="2" presStyleCnt="4">
        <dgm:presLayoutVars>
          <dgm:chMax val="0"/>
          <dgm:bulletEnabled val="1"/>
        </dgm:presLayoutVars>
      </dgm:prSet>
      <dgm:spPr/>
    </dgm:pt>
    <dgm:pt modelId="{952A1337-2683-0149-8D81-6025C7536EC9}" type="pres">
      <dgm:prSet presAssocID="{FFAAC427-AD34-4426-AD0E-839DAD7F5B5C}" presName="spacer" presStyleCnt="0"/>
      <dgm:spPr/>
    </dgm:pt>
    <dgm:pt modelId="{6C6A2336-229C-8F47-A9F3-C19C04E551DC}" type="pres">
      <dgm:prSet presAssocID="{786C3575-6FCD-4B86-A25A-943F086D7DAC}" presName="parentText" presStyleLbl="node1" presStyleIdx="3" presStyleCnt="4">
        <dgm:presLayoutVars>
          <dgm:chMax val="0"/>
          <dgm:bulletEnabled val="1"/>
        </dgm:presLayoutVars>
      </dgm:prSet>
      <dgm:spPr/>
    </dgm:pt>
  </dgm:ptLst>
  <dgm:cxnLst>
    <dgm:cxn modelId="{BD17880B-414B-274F-B5C8-2D314D640164}" type="presOf" srcId="{786C3575-6FCD-4B86-A25A-943F086D7DAC}" destId="{6C6A2336-229C-8F47-A9F3-C19C04E551DC}" srcOrd="0" destOrd="0" presId="urn:microsoft.com/office/officeart/2005/8/layout/vList2"/>
    <dgm:cxn modelId="{41D5961C-9C60-4237-B2D5-5C3E1AF8E94F}" srcId="{48A22134-7347-4E60-9D0D-EE4475E85D11}" destId="{8F066E89-A0E6-4008-A995-3768DCA7E51F}" srcOrd="1" destOrd="0" parTransId="{A3FCF070-491C-44E5-9423-A1CB0CABFF05}" sibTransId="{BFA7F8BA-2587-4127-877C-B000053758EF}"/>
    <dgm:cxn modelId="{06DE4F51-6209-CC4F-93B8-EFED69D31257}" type="presOf" srcId="{8F066E89-A0E6-4008-A995-3768DCA7E51F}" destId="{BE779376-750B-5D46-82CD-FCA519BFC212}" srcOrd="0" destOrd="0" presId="urn:microsoft.com/office/officeart/2005/8/layout/vList2"/>
    <dgm:cxn modelId="{F72FCA7F-4F90-45C6-A6FA-86C4860D10CB}" srcId="{48A22134-7347-4E60-9D0D-EE4475E85D11}" destId="{40CFA92F-82BA-425D-B136-D61C629DD7E5}" srcOrd="2" destOrd="0" parTransId="{689EAABA-38E1-4107-986B-3C78201F4A7C}" sibTransId="{FFAAC427-AD34-4426-AD0E-839DAD7F5B5C}"/>
    <dgm:cxn modelId="{5DE78586-701D-403B-8BE4-80689CFAAAB8}" srcId="{48A22134-7347-4E60-9D0D-EE4475E85D11}" destId="{8FBEC8B1-92B2-4E18-B746-93645CA17643}" srcOrd="0" destOrd="0" parTransId="{5D25627C-12A7-4424-85A5-3DC48F6BD30D}" sibTransId="{56722973-836B-49E2-820D-4AE6E247DD6A}"/>
    <dgm:cxn modelId="{1FC2318A-B4E4-6F45-8321-F3125759C559}" type="presOf" srcId="{8FBEC8B1-92B2-4E18-B746-93645CA17643}" destId="{5A09D252-CEF1-A943-981F-9EC97977EA77}" srcOrd="0" destOrd="0" presId="urn:microsoft.com/office/officeart/2005/8/layout/vList2"/>
    <dgm:cxn modelId="{C03339CC-9ED2-46DA-863A-3B8DF2ABD747}" srcId="{48A22134-7347-4E60-9D0D-EE4475E85D11}" destId="{786C3575-6FCD-4B86-A25A-943F086D7DAC}" srcOrd="3" destOrd="0" parTransId="{14E6E77F-B1A8-42D6-B1F3-DB0D7A41CE84}" sibTransId="{FF4F9B80-5ED3-495C-B3D5-C18556C6A692}"/>
    <dgm:cxn modelId="{7F0EA8D3-206F-A447-8096-0CB003D0859E}" type="presOf" srcId="{48A22134-7347-4E60-9D0D-EE4475E85D11}" destId="{1A104C24-0874-7A49-BCBD-37802BE0D97B}" srcOrd="0" destOrd="0" presId="urn:microsoft.com/office/officeart/2005/8/layout/vList2"/>
    <dgm:cxn modelId="{A77CF1D6-484B-964C-8155-E943BA9D4F79}" type="presOf" srcId="{40CFA92F-82BA-425D-B136-D61C629DD7E5}" destId="{83828A70-35E3-D440-A983-38969FB2A613}" srcOrd="0" destOrd="0" presId="urn:microsoft.com/office/officeart/2005/8/layout/vList2"/>
    <dgm:cxn modelId="{A2ECD22B-1BD1-1E4F-A75C-3E5A15569CB8}" type="presParOf" srcId="{1A104C24-0874-7A49-BCBD-37802BE0D97B}" destId="{5A09D252-CEF1-A943-981F-9EC97977EA77}" srcOrd="0" destOrd="0" presId="urn:microsoft.com/office/officeart/2005/8/layout/vList2"/>
    <dgm:cxn modelId="{38CB693F-4148-2F48-A06C-18F4B8A545CA}" type="presParOf" srcId="{1A104C24-0874-7A49-BCBD-37802BE0D97B}" destId="{6F942C12-D5BB-CB47-87DE-57002015F24E}" srcOrd="1" destOrd="0" presId="urn:microsoft.com/office/officeart/2005/8/layout/vList2"/>
    <dgm:cxn modelId="{F272C0FC-EA54-BD47-A553-ADD540A8AF5B}" type="presParOf" srcId="{1A104C24-0874-7A49-BCBD-37802BE0D97B}" destId="{BE779376-750B-5D46-82CD-FCA519BFC212}" srcOrd="2" destOrd="0" presId="urn:microsoft.com/office/officeart/2005/8/layout/vList2"/>
    <dgm:cxn modelId="{2EF440EA-7BDA-F042-A374-77F6BD2C1608}" type="presParOf" srcId="{1A104C24-0874-7A49-BCBD-37802BE0D97B}" destId="{26916903-7D4F-1E46-8A3B-1BEAD7F177B5}" srcOrd="3" destOrd="0" presId="urn:microsoft.com/office/officeart/2005/8/layout/vList2"/>
    <dgm:cxn modelId="{3DC37EFA-55B3-804B-A431-80BB568A5835}" type="presParOf" srcId="{1A104C24-0874-7A49-BCBD-37802BE0D97B}" destId="{83828A70-35E3-D440-A983-38969FB2A613}" srcOrd="4" destOrd="0" presId="urn:microsoft.com/office/officeart/2005/8/layout/vList2"/>
    <dgm:cxn modelId="{9548933B-71FD-BA45-9376-8F68BC6A72B5}" type="presParOf" srcId="{1A104C24-0874-7A49-BCBD-37802BE0D97B}" destId="{952A1337-2683-0149-8D81-6025C7536EC9}" srcOrd="5" destOrd="0" presId="urn:microsoft.com/office/officeart/2005/8/layout/vList2"/>
    <dgm:cxn modelId="{79864F63-3DC1-284C-A838-8776FE010933}" type="presParOf" srcId="{1A104C24-0874-7A49-BCBD-37802BE0D97B}" destId="{6C6A2336-229C-8F47-A9F3-C19C04E551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2E5F4-C09D-B440-B63B-7255874D5CF1}" type="doc">
      <dgm:prSet loTypeId="urn:microsoft.com/office/officeart/2005/8/layout/vList6" loCatId="" qsTypeId="urn:microsoft.com/office/officeart/2005/8/quickstyle/simple5" qsCatId="simple" csTypeId="urn:microsoft.com/office/officeart/2005/8/colors/colorful3" csCatId="colorful" phldr="1"/>
      <dgm:spPr/>
      <dgm:t>
        <a:bodyPr/>
        <a:lstStyle/>
        <a:p>
          <a:endParaRPr lang="en-GB"/>
        </a:p>
      </dgm:t>
    </dgm:pt>
    <dgm:pt modelId="{BBEF93E8-03C7-A847-9337-C4B925122D26}">
      <dgm:prSet/>
      <dgm:spPr/>
      <dgm:t>
        <a:bodyPr/>
        <a:lstStyle/>
        <a:p>
          <a:r>
            <a:rPr lang="en-UA" dirty="0">
              <a:latin typeface="Times New Roman" panose="02020603050405020304" pitchFamily="18" charset="0"/>
              <a:cs typeface="Times New Roman" panose="02020603050405020304" pitchFamily="18" charset="0"/>
            </a:rPr>
            <a:t>1. </a:t>
          </a:r>
          <a:r>
            <a:rPr lang="en-UA" b="1" dirty="0">
              <a:latin typeface="Times New Roman" panose="02020603050405020304" pitchFamily="18" charset="0"/>
              <a:cs typeface="Times New Roman" panose="02020603050405020304" pitchFamily="18" charset="0"/>
            </a:rPr>
            <a:t>Стратегії зростання </a:t>
          </a:r>
          <a:endParaRPr lang="en-UA" dirty="0">
            <a:latin typeface="Times New Roman" panose="02020603050405020304" pitchFamily="18" charset="0"/>
            <a:cs typeface="Times New Roman" panose="02020603050405020304" pitchFamily="18" charset="0"/>
          </a:endParaRPr>
        </a:p>
      </dgm:t>
    </dgm:pt>
    <dgm:pt modelId="{F20C3082-8600-3744-AB13-265FF7A2931F}" type="parTrans" cxnId="{C5E6877C-7FA2-7F41-BAE3-FA0FD29D4B82}">
      <dgm:prSet/>
      <dgm:spPr/>
      <dgm:t>
        <a:bodyPr/>
        <a:lstStyle/>
        <a:p>
          <a:endParaRPr lang="en-GB">
            <a:latin typeface="Times New Roman" panose="02020603050405020304" pitchFamily="18" charset="0"/>
            <a:cs typeface="Times New Roman" panose="02020603050405020304" pitchFamily="18" charset="0"/>
          </a:endParaRPr>
        </a:p>
      </dgm:t>
    </dgm:pt>
    <dgm:pt modelId="{DF55F1AB-11D2-8240-9131-77A3D26FEBA7}" type="sibTrans" cxnId="{C5E6877C-7FA2-7F41-BAE3-FA0FD29D4B82}">
      <dgm:prSet/>
      <dgm:spPr/>
      <dgm:t>
        <a:bodyPr/>
        <a:lstStyle/>
        <a:p>
          <a:endParaRPr lang="en-GB">
            <a:latin typeface="Times New Roman" panose="02020603050405020304" pitchFamily="18" charset="0"/>
            <a:cs typeface="Times New Roman" panose="02020603050405020304" pitchFamily="18" charset="0"/>
          </a:endParaRPr>
        </a:p>
      </dgm:t>
    </dgm:pt>
    <dgm:pt modelId="{E8A12C65-35F5-4D4B-A7F2-1954FFD6913C}">
      <dgm:prSet/>
      <dgm:spPr/>
      <dgm:t>
        <a:bodyPr/>
        <a:lstStyle/>
        <a:p>
          <a:r>
            <a:rPr lang="en-UA" dirty="0">
              <a:latin typeface="Times New Roman" panose="02020603050405020304" pitchFamily="18" charset="0"/>
              <a:cs typeface="Times New Roman" panose="02020603050405020304" pitchFamily="18" charset="0"/>
            </a:rPr>
            <a:t>2. </a:t>
          </a:r>
          <a:r>
            <a:rPr lang="en-UA" b="1" dirty="0">
              <a:latin typeface="Times New Roman" panose="02020603050405020304" pitchFamily="18" charset="0"/>
              <a:cs typeface="Times New Roman" panose="02020603050405020304" pitchFamily="18" charset="0"/>
            </a:rPr>
            <a:t>Стратегії стабілізації, </a:t>
          </a:r>
          <a:r>
            <a:rPr lang="en-UA" dirty="0">
              <a:latin typeface="Times New Roman" panose="02020603050405020304" pitchFamily="18" charset="0"/>
              <a:cs typeface="Times New Roman" panose="02020603050405020304" pitchFamily="18" charset="0"/>
            </a:rPr>
            <a:t>захисту й виживання</a:t>
          </a:r>
        </a:p>
      </dgm:t>
    </dgm:pt>
    <dgm:pt modelId="{FFF876CB-424B-DB4F-BE7E-00E8E583C7AF}" type="parTrans" cxnId="{FAB539CF-84ED-7947-8A33-15F03A300F6F}">
      <dgm:prSet/>
      <dgm:spPr/>
      <dgm:t>
        <a:bodyPr/>
        <a:lstStyle/>
        <a:p>
          <a:endParaRPr lang="en-GB">
            <a:latin typeface="Times New Roman" panose="02020603050405020304" pitchFamily="18" charset="0"/>
            <a:cs typeface="Times New Roman" panose="02020603050405020304" pitchFamily="18" charset="0"/>
          </a:endParaRPr>
        </a:p>
      </dgm:t>
    </dgm:pt>
    <dgm:pt modelId="{9CC1E744-DE8E-6D49-A163-A7F11EE780C7}" type="sibTrans" cxnId="{FAB539CF-84ED-7947-8A33-15F03A300F6F}">
      <dgm:prSet/>
      <dgm:spPr/>
      <dgm:t>
        <a:bodyPr/>
        <a:lstStyle/>
        <a:p>
          <a:endParaRPr lang="en-GB">
            <a:latin typeface="Times New Roman" panose="02020603050405020304" pitchFamily="18" charset="0"/>
            <a:cs typeface="Times New Roman" panose="02020603050405020304" pitchFamily="18" charset="0"/>
          </a:endParaRPr>
        </a:p>
      </dgm:t>
    </dgm:pt>
    <dgm:pt modelId="{11487739-A2B7-F743-9E47-D4E1723082AC}">
      <dgm:prSet/>
      <dgm:spPr/>
      <dgm:t>
        <a:bodyPr/>
        <a:lstStyle/>
        <a:p>
          <a:r>
            <a:rPr lang="en-UA" dirty="0">
              <a:latin typeface="Times New Roman" panose="02020603050405020304" pitchFamily="18" charset="0"/>
              <a:cs typeface="Times New Roman" panose="02020603050405020304" pitchFamily="18" charset="0"/>
            </a:rPr>
            <a:t>3. </a:t>
          </a:r>
          <a:r>
            <a:rPr lang="en-UA" b="1" dirty="0">
              <a:latin typeface="Times New Roman" panose="02020603050405020304" pitchFamily="18" charset="0"/>
              <a:cs typeface="Times New Roman" panose="02020603050405020304" pitchFamily="18" charset="0"/>
            </a:rPr>
            <a:t>Стратегії скорочення </a:t>
          </a:r>
          <a:endParaRPr lang="en-UA" dirty="0">
            <a:latin typeface="Times New Roman" panose="02020603050405020304" pitchFamily="18" charset="0"/>
            <a:cs typeface="Times New Roman" panose="02020603050405020304" pitchFamily="18" charset="0"/>
          </a:endParaRPr>
        </a:p>
      </dgm:t>
    </dgm:pt>
    <dgm:pt modelId="{7D16F21B-67DC-5F40-84DD-05D90260F725}" type="parTrans" cxnId="{6C6A9E84-36B9-CA4A-A150-6095D91634BE}">
      <dgm:prSet/>
      <dgm:spPr/>
      <dgm:t>
        <a:bodyPr/>
        <a:lstStyle/>
        <a:p>
          <a:endParaRPr lang="en-GB">
            <a:latin typeface="Times New Roman" panose="02020603050405020304" pitchFamily="18" charset="0"/>
            <a:cs typeface="Times New Roman" panose="02020603050405020304" pitchFamily="18" charset="0"/>
          </a:endParaRPr>
        </a:p>
      </dgm:t>
    </dgm:pt>
    <dgm:pt modelId="{0E1069F5-435C-E74A-BAE5-D44EC73913E0}" type="sibTrans" cxnId="{6C6A9E84-36B9-CA4A-A150-6095D91634BE}">
      <dgm:prSet/>
      <dgm:spPr/>
      <dgm:t>
        <a:bodyPr/>
        <a:lstStyle/>
        <a:p>
          <a:endParaRPr lang="en-GB">
            <a:latin typeface="Times New Roman" panose="02020603050405020304" pitchFamily="18" charset="0"/>
            <a:cs typeface="Times New Roman" panose="02020603050405020304" pitchFamily="18" charset="0"/>
          </a:endParaRPr>
        </a:p>
      </dgm:t>
    </dgm:pt>
    <dgm:pt modelId="{172E1E18-6C11-604D-8A6E-04EB556B3E03}">
      <dgm:prSet/>
      <dgm:spPr/>
      <dgm:t>
        <a:bodyPr/>
        <a:lstStyle/>
        <a:p>
          <a:r>
            <a:rPr lang="en-UA" dirty="0">
              <a:latin typeface="Times New Roman" panose="02020603050405020304" pitchFamily="18" charset="0"/>
              <a:cs typeface="Times New Roman" panose="02020603050405020304" pitchFamily="18" charset="0"/>
            </a:rPr>
            <a:t>націлені на розширення ринкової діяльності, збільшення активів компанії, зростання обсягів інвестування. У багатьох випадках менеджмент компанії свідомо вибирає стратегії зростання, пов'язані з високим рівнем ризику, тому що ніхто не може гарантувати, що швидке збільшення товарів і послуг принесе очікувані прибутки в умовах гострої конкуренції.</a:t>
          </a:r>
          <a:endParaRPr lang="en-GB" dirty="0">
            <a:latin typeface="Times New Roman" panose="02020603050405020304" pitchFamily="18" charset="0"/>
            <a:cs typeface="Times New Roman" panose="02020603050405020304" pitchFamily="18" charset="0"/>
          </a:endParaRPr>
        </a:p>
      </dgm:t>
    </dgm:pt>
    <dgm:pt modelId="{6A06729E-FD23-DA42-A760-70C37E81BE18}" type="parTrans" cxnId="{B9DBB798-7544-6740-BE25-CA8A5835E052}">
      <dgm:prSet/>
      <dgm:spPr/>
      <dgm:t>
        <a:bodyPr/>
        <a:lstStyle/>
        <a:p>
          <a:endParaRPr lang="en-GB">
            <a:latin typeface="Times New Roman" panose="02020603050405020304" pitchFamily="18" charset="0"/>
            <a:cs typeface="Times New Roman" panose="02020603050405020304" pitchFamily="18" charset="0"/>
          </a:endParaRPr>
        </a:p>
      </dgm:t>
    </dgm:pt>
    <dgm:pt modelId="{816577CB-727C-8B4F-9697-6FED3C617406}" type="sibTrans" cxnId="{B9DBB798-7544-6740-BE25-CA8A5835E052}">
      <dgm:prSet/>
      <dgm:spPr/>
      <dgm:t>
        <a:bodyPr/>
        <a:lstStyle/>
        <a:p>
          <a:endParaRPr lang="en-GB">
            <a:latin typeface="Times New Roman" panose="02020603050405020304" pitchFamily="18" charset="0"/>
            <a:cs typeface="Times New Roman" panose="02020603050405020304" pitchFamily="18" charset="0"/>
          </a:endParaRPr>
        </a:p>
      </dgm:t>
    </dgm:pt>
    <dgm:pt modelId="{9939983B-79AC-274A-849B-A4445274869D}">
      <dgm:prSet/>
      <dgm:spPr/>
      <dgm:t>
        <a:bodyPr/>
        <a:lstStyle/>
        <a:p>
          <a:r>
            <a:rPr lang="en-UA" dirty="0">
              <a:latin typeface="Times New Roman" panose="02020603050405020304" pitchFamily="18" charset="0"/>
              <a:cs typeface="Times New Roman" panose="02020603050405020304" pitchFamily="18" charset="0"/>
            </a:rPr>
            <a:t>спрямовані на збереження ринкової ніші та частки ринку. У цих умовах головне завдання – пошук внутрішніх резервів і вигідних ринкових можливостей з мінімальними рівнями ризику.</a:t>
          </a:r>
          <a:endParaRPr lang="en-GB" dirty="0">
            <a:latin typeface="Times New Roman" panose="02020603050405020304" pitchFamily="18" charset="0"/>
            <a:cs typeface="Times New Roman" panose="02020603050405020304" pitchFamily="18" charset="0"/>
          </a:endParaRPr>
        </a:p>
      </dgm:t>
    </dgm:pt>
    <dgm:pt modelId="{26AFF90C-F5EE-E840-A1A4-4502F5FD5971}" type="parTrans" cxnId="{6F5F5343-BFDF-E549-910B-F29EEF2D2068}">
      <dgm:prSet/>
      <dgm:spPr/>
      <dgm:t>
        <a:bodyPr/>
        <a:lstStyle/>
        <a:p>
          <a:endParaRPr lang="en-GB">
            <a:latin typeface="Times New Roman" panose="02020603050405020304" pitchFamily="18" charset="0"/>
            <a:cs typeface="Times New Roman" panose="02020603050405020304" pitchFamily="18" charset="0"/>
          </a:endParaRPr>
        </a:p>
      </dgm:t>
    </dgm:pt>
    <dgm:pt modelId="{D92DD0E1-E24F-EF45-BC85-92114A4A7967}" type="sibTrans" cxnId="{6F5F5343-BFDF-E549-910B-F29EEF2D2068}">
      <dgm:prSet/>
      <dgm:spPr/>
      <dgm:t>
        <a:bodyPr/>
        <a:lstStyle/>
        <a:p>
          <a:endParaRPr lang="en-GB">
            <a:latin typeface="Times New Roman" panose="02020603050405020304" pitchFamily="18" charset="0"/>
            <a:cs typeface="Times New Roman" panose="02020603050405020304" pitchFamily="18" charset="0"/>
          </a:endParaRPr>
        </a:p>
      </dgm:t>
    </dgm:pt>
    <dgm:pt modelId="{3DFDE784-BD78-7845-BDC3-DBEC7A2CC236}">
      <dgm:prSet/>
      <dgm:spPr/>
      <dgm:t>
        <a:bodyPr/>
        <a:lstStyle/>
        <a:p>
          <a:r>
            <a:rPr lang="en-UA" dirty="0">
              <a:latin typeface="Times New Roman" panose="02020603050405020304" pitchFamily="18" charset="0"/>
              <a:cs typeface="Times New Roman" panose="02020603050405020304" pitchFamily="18" charset="0"/>
            </a:rPr>
            <a:t>мають на меті звести до мінімуму витрати компанії на види бізнесу, які наносять їй збитки. У цих умовах прибутки компанії мінімальні, рентабельність низька, найчастіше вона зазнає збитків. Завдання менеджерів полягає в проведенні радикальних змін в компанії, її повній реорганізації, зміні видів діяльності, переходу до стратегій 1 або 2. Якщо це не вдається, то ставиться завдання вийти з ринку з мінімальними втратами при закритті бізнесу.</a:t>
          </a:r>
          <a:endParaRPr lang="en-GB" dirty="0">
            <a:latin typeface="Times New Roman" panose="02020603050405020304" pitchFamily="18" charset="0"/>
            <a:cs typeface="Times New Roman" panose="02020603050405020304" pitchFamily="18" charset="0"/>
          </a:endParaRPr>
        </a:p>
      </dgm:t>
    </dgm:pt>
    <dgm:pt modelId="{34698A1F-6443-B74C-B030-DF0793C856D5}" type="parTrans" cxnId="{D9C910FF-7B6F-AF43-B08E-46541E3AA766}">
      <dgm:prSet/>
      <dgm:spPr/>
      <dgm:t>
        <a:bodyPr/>
        <a:lstStyle/>
        <a:p>
          <a:endParaRPr lang="en-GB">
            <a:latin typeface="Times New Roman" panose="02020603050405020304" pitchFamily="18" charset="0"/>
            <a:cs typeface="Times New Roman" panose="02020603050405020304" pitchFamily="18" charset="0"/>
          </a:endParaRPr>
        </a:p>
      </dgm:t>
    </dgm:pt>
    <dgm:pt modelId="{58C2368C-F5E6-4445-A4AF-B1449B64625F}" type="sibTrans" cxnId="{D9C910FF-7B6F-AF43-B08E-46541E3AA766}">
      <dgm:prSet/>
      <dgm:spPr/>
      <dgm:t>
        <a:bodyPr/>
        <a:lstStyle/>
        <a:p>
          <a:endParaRPr lang="en-GB">
            <a:latin typeface="Times New Roman" panose="02020603050405020304" pitchFamily="18" charset="0"/>
            <a:cs typeface="Times New Roman" panose="02020603050405020304" pitchFamily="18" charset="0"/>
          </a:endParaRPr>
        </a:p>
      </dgm:t>
    </dgm:pt>
    <dgm:pt modelId="{8041D91C-17AD-E744-B300-3B48DA68411A}" type="pres">
      <dgm:prSet presAssocID="{81B2E5F4-C09D-B440-B63B-7255874D5CF1}" presName="Name0" presStyleCnt="0">
        <dgm:presLayoutVars>
          <dgm:dir/>
          <dgm:animLvl val="lvl"/>
          <dgm:resizeHandles/>
        </dgm:presLayoutVars>
      </dgm:prSet>
      <dgm:spPr/>
    </dgm:pt>
    <dgm:pt modelId="{E0AD3A19-8707-644D-90CA-4FAA7F0A48AE}" type="pres">
      <dgm:prSet presAssocID="{BBEF93E8-03C7-A847-9337-C4B925122D26}" presName="linNode" presStyleCnt="0"/>
      <dgm:spPr/>
    </dgm:pt>
    <dgm:pt modelId="{D3D6A23F-A3EA-E647-BFBE-78B4A8E4112B}" type="pres">
      <dgm:prSet presAssocID="{BBEF93E8-03C7-A847-9337-C4B925122D26}" presName="parentShp" presStyleLbl="node1" presStyleIdx="0" presStyleCnt="3">
        <dgm:presLayoutVars>
          <dgm:bulletEnabled val="1"/>
        </dgm:presLayoutVars>
      </dgm:prSet>
      <dgm:spPr/>
    </dgm:pt>
    <dgm:pt modelId="{65E78A9F-154A-1E48-8F30-C93C1DF250DF}" type="pres">
      <dgm:prSet presAssocID="{BBEF93E8-03C7-A847-9337-C4B925122D26}" presName="childShp" presStyleLbl="bgAccFollowNode1" presStyleIdx="0" presStyleCnt="3">
        <dgm:presLayoutVars>
          <dgm:bulletEnabled val="1"/>
        </dgm:presLayoutVars>
      </dgm:prSet>
      <dgm:spPr/>
    </dgm:pt>
    <dgm:pt modelId="{427A8269-B57B-1343-9CF4-1A7AB946DDD7}" type="pres">
      <dgm:prSet presAssocID="{DF55F1AB-11D2-8240-9131-77A3D26FEBA7}" presName="spacing" presStyleCnt="0"/>
      <dgm:spPr/>
    </dgm:pt>
    <dgm:pt modelId="{48773ADF-CF17-7849-BE0F-2D302F0885F0}" type="pres">
      <dgm:prSet presAssocID="{E8A12C65-35F5-4D4B-A7F2-1954FFD6913C}" presName="linNode" presStyleCnt="0"/>
      <dgm:spPr/>
    </dgm:pt>
    <dgm:pt modelId="{50614A4A-6861-3742-BD9D-2CE717D9DFCA}" type="pres">
      <dgm:prSet presAssocID="{E8A12C65-35F5-4D4B-A7F2-1954FFD6913C}" presName="parentShp" presStyleLbl="node1" presStyleIdx="1" presStyleCnt="3">
        <dgm:presLayoutVars>
          <dgm:bulletEnabled val="1"/>
        </dgm:presLayoutVars>
      </dgm:prSet>
      <dgm:spPr/>
    </dgm:pt>
    <dgm:pt modelId="{CF82E265-F956-C247-8FE6-C1A5164782A3}" type="pres">
      <dgm:prSet presAssocID="{E8A12C65-35F5-4D4B-A7F2-1954FFD6913C}" presName="childShp" presStyleLbl="bgAccFollowNode1" presStyleIdx="1" presStyleCnt="3">
        <dgm:presLayoutVars>
          <dgm:bulletEnabled val="1"/>
        </dgm:presLayoutVars>
      </dgm:prSet>
      <dgm:spPr/>
    </dgm:pt>
    <dgm:pt modelId="{D00BEB25-5446-514E-864C-5F9AE82EC7A1}" type="pres">
      <dgm:prSet presAssocID="{9CC1E744-DE8E-6D49-A163-A7F11EE780C7}" presName="spacing" presStyleCnt="0"/>
      <dgm:spPr/>
    </dgm:pt>
    <dgm:pt modelId="{E6BCB6E3-9778-9B41-AE4D-16BE9E367D2E}" type="pres">
      <dgm:prSet presAssocID="{11487739-A2B7-F743-9E47-D4E1723082AC}" presName="linNode" presStyleCnt="0"/>
      <dgm:spPr/>
    </dgm:pt>
    <dgm:pt modelId="{8AB37103-9CB9-624F-B474-2166092F4207}" type="pres">
      <dgm:prSet presAssocID="{11487739-A2B7-F743-9E47-D4E1723082AC}" presName="parentShp" presStyleLbl="node1" presStyleIdx="2" presStyleCnt="3">
        <dgm:presLayoutVars>
          <dgm:bulletEnabled val="1"/>
        </dgm:presLayoutVars>
      </dgm:prSet>
      <dgm:spPr/>
    </dgm:pt>
    <dgm:pt modelId="{A7F518EF-7804-EA49-B968-9E929DFC01EF}" type="pres">
      <dgm:prSet presAssocID="{11487739-A2B7-F743-9E47-D4E1723082AC}" presName="childShp" presStyleLbl="bgAccFollowNode1" presStyleIdx="2" presStyleCnt="3">
        <dgm:presLayoutVars>
          <dgm:bulletEnabled val="1"/>
        </dgm:presLayoutVars>
      </dgm:prSet>
      <dgm:spPr/>
    </dgm:pt>
  </dgm:ptLst>
  <dgm:cxnLst>
    <dgm:cxn modelId="{6F5F5343-BFDF-E549-910B-F29EEF2D2068}" srcId="{E8A12C65-35F5-4D4B-A7F2-1954FFD6913C}" destId="{9939983B-79AC-274A-849B-A4445274869D}" srcOrd="0" destOrd="0" parTransId="{26AFF90C-F5EE-E840-A1A4-4502F5FD5971}" sibTransId="{D92DD0E1-E24F-EF45-BC85-92114A4A7967}"/>
    <dgm:cxn modelId="{706F054D-2311-FD48-93D6-CDDCCA2DB151}" type="presOf" srcId="{E8A12C65-35F5-4D4B-A7F2-1954FFD6913C}" destId="{50614A4A-6861-3742-BD9D-2CE717D9DFCA}" srcOrd="0" destOrd="0" presId="urn:microsoft.com/office/officeart/2005/8/layout/vList6"/>
    <dgm:cxn modelId="{9E2CBC50-BF2B-1144-92EA-9CD6A681CAFC}" type="presOf" srcId="{11487739-A2B7-F743-9E47-D4E1723082AC}" destId="{8AB37103-9CB9-624F-B474-2166092F4207}" srcOrd="0" destOrd="0" presId="urn:microsoft.com/office/officeart/2005/8/layout/vList6"/>
    <dgm:cxn modelId="{F2D1BE57-BC16-5F4F-8FF2-80B4ED124670}" type="presOf" srcId="{172E1E18-6C11-604D-8A6E-04EB556B3E03}" destId="{65E78A9F-154A-1E48-8F30-C93C1DF250DF}" srcOrd="0" destOrd="0" presId="urn:microsoft.com/office/officeart/2005/8/layout/vList6"/>
    <dgm:cxn modelId="{B037B272-636E-4D4B-84B8-C528A732226E}" type="presOf" srcId="{BBEF93E8-03C7-A847-9337-C4B925122D26}" destId="{D3D6A23F-A3EA-E647-BFBE-78B4A8E4112B}" srcOrd="0" destOrd="0" presId="urn:microsoft.com/office/officeart/2005/8/layout/vList6"/>
    <dgm:cxn modelId="{C5E6877C-7FA2-7F41-BAE3-FA0FD29D4B82}" srcId="{81B2E5F4-C09D-B440-B63B-7255874D5CF1}" destId="{BBEF93E8-03C7-A847-9337-C4B925122D26}" srcOrd="0" destOrd="0" parTransId="{F20C3082-8600-3744-AB13-265FF7A2931F}" sibTransId="{DF55F1AB-11D2-8240-9131-77A3D26FEBA7}"/>
    <dgm:cxn modelId="{6C6A9E84-36B9-CA4A-A150-6095D91634BE}" srcId="{81B2E5F4-C09D-B440-B63B-7255874D5CF1}" destId="{11487739-A2B7-F743-9E47-D4E1723082AC}" srcOrd="2" destOrd="0" parTransId="{7D16F21B-67DC-5F40-84DD-05D90260F725}" sibTransId="{0E1069F5-435C-E74A-BAE5-D44EC73913E0}"/>
    <dgm:cxn modelId="{B9DBB798-7544-6740-BE25-CA8A5835E052}" srcId="{BBEF93E8-03C7-A847-9337-C4B925122D26}" destId="{172E1E18-6C11-604D-8A6E-04EB556B3E03}" srcOrd="0" destOrd="0" parTransId="{6A06729E-FD23-DA42-A760-70C37E81BE18}" sibTransId="{816577CB-727C-8B4F-9697-6FED3C617406}"/>
    <dgm:cxn modelId="{FAB539CF-84ED-7947-8A33-15F03A300F6F}" srcId="{81B2E5F4-C09D-B440-B63B-7255874D5CF1}" destId="{E8A12C65-35F5-4D4B-A7F2-1954FFD6913C}" srcOrd="1" destOrd="0" parTransId="{FFF876CB-424B-DB4F-BE7E-00E8E583C7AF}" sibTransId="{9CC1E744-DE8E-6D49-A163-A7F11EE780C7}"/>
    <dgm:cxn modelId="{5BFB67D0-684A-D840-83EF-58D772389132}" type="presOf" srcId="{9939983B-79AC-274A-849B-A4445274869D}" destId="{CF82E265-F956-C247-8FE6-C1A5164782A3}" srcOrd="0" destOrd="0" presId="urn:microsoft.com/office/officeart/2005/8/layout/vList6"/>
    <dgm:cxn modelId="{538658D8-8974-BE4C-9F5A-1F4528980F27}" type="presOf" srcId="{3DFDE784-BD78-7845-BDC3-DBEC7A2CC236}" destId="{A7F518EF-7804-EA49-B968-9E929DFC01EF}" srcOrd="0" destOrd="0" presId="urn:microsoft.com/office/officeart/2005/8/layout/vList6"/>
    <dgm:cxn modelId="{481FE4DE-CE63-DE4D-8415-87A248AAF790}" type="presOf" srcId="{81B2E5F4-C09D-B440-B63B-7255874D5CF1}" destId="{8041D91C-17AD-E744-B300-3B48DA68411A}" srcOrd="0" destOrd="0" presId="urn:microsoft.com/office/officeart/2005/8/layout/vList6"/>
    <dgm:cxn modelId="{D9C910FF-7B6F-AF43-B08E-46541E3AA766}" srcId="{11487739-A2B7-F743-9E47-D4E1723082AC}" destId="{3DFDE784-BD78-7845-BDC3-DBEC7A2CC236}" srcOrd="0" destOrd="0" parTransId="{34698A1F-6443-B74C-B030-DF0793C856D5}" sibTransId="{58C2368C-F5E6-4445-A4AF-B1449B64625F}"/>
    <dgm:cxn modelId="{64FACF74-5476-BD42-B89C-8A3313B36D01}" type="presParOf" srcId="{8041D91C-17AD-E744-B300-3B48DA68411A}" destId="{E0AD3A19-8707-644D-90CA-4FAA7F0A48AE}" srcOrd="0" destOrd="0" presId="urn:microsoft.com/office/officeart/2005/8/layout/vList6"/>
    <dgm:cxn modelId="{5293C932-44C7-AA43-8C19-2C39BE819BE8}" type="presParOf" srcId="{E0AD3A19-8707-644D-90CA-4FAA7F0A48AE}" destId="{D3D6A23F-A3EA-E647-BFBE-78B4A8E4112B}" srcOrd="0" destOrd="0" presId="urn:microsoft.com/office/officeart/2005/8/layout/vList6"/>
    <dgm:cxn modelId="{DCC5029F-2ECB-B941-B2B9-9A6BA9291C54}" type="presParOf" srcId="{E0AD3A19-8707-644D-90CA-4FAA7F0A48AE}" destId="{65E78A9F-154A-1E48-8F30-C93C1DF250DF}" srcOrd="1" destOrd="0" presId="urn:microsoft.com/office/officeart/2005/8/layout/vList6"/>
    <dgm:cxn modelId="{2C93FE5E-B51A-8B49-B79C-0A2A5C0CB82F}" type="presParOf" srcId="{8041D91C-17AD-E744-B300-3B48DA68411A}" destId="{427A8269-B57B-1343-9CF4-1A7AB946DDD7}" srcOrd="1" destOrd="0" presId="urn:microsoft.com/office/officeart/2005/8/layout/vList6"/>
    <dgm:cxn modelId="{8427EC8D-9B73-A740-97A5-B7CE27EA44CC}" type="presParOf" srcId="{8041D91C-17AD-E744-B300-3B48DA68411A}" destId="{48773ADF-CF17-7849-BE0F-2D302F0885F0}" srcOrd="2" destOrd="0" presId="urn:microsoft.com/office/officeart/2005/8/layout/vList6"/>
    <dgm:cxn modelId="{35E5A096-8012-4342-87F6-CE77AB4ABFD5}" type="presParOf" srcId="{48773ADF-CF17-7849-BE0F-2D302F0885F0}" destId="{50614A4A-6861-3742-BD9D-2CE717D9DFCA}" srcOrd="0" destOrd="0" presId="urn:microsoft.com/office/officeart/2005/8/layout/vList6"/>
    <dgm:cxn modelId="{A81BDC77-66E9-5D41-A9AD-397CD3F1FC42}" type="presParOf" srcId="{48773ADF-CF17-7849-BE0F-2D302F0885F0}" destId="{CF82E265-F956-C247-8FE6-C1A5164782A3}" srcOrd="1" destOrd="0" presId="urn:microsoft.com/office/officeart/2005/8/layout/vList6"/>
    <dgm:cxn modelId="{723840C0-F727-A640-9539-68B2CE528DF4}" type="presParOf" srcId="{8041D91C-17AD-E744-B300-3B48DA68411A}" destId="{D00BEB25-5446-514E-864C-5F9AE82EC7A1}" srcOrd="3" destOrd="0" presId="urn:microsoft.com/office/officeart/2005/8/layout/vList6"/>
    <dgm:cxn modelId="{2029A0C2-D2AA-DB4E-800E-4160FE1CCB2B}" type="presParOf" srcId="{8041D91C-17AD-E744-B300-3B48DA68411A}" destId="{E6BCB6E3-9778-9B41-AE4D-16BE9E367D2E}" srcOrd="4" destOrd="0" presId="urn:microsoft.com/office/officeart/2005/8/layout/vList6"/>
    <dgm:cxn modelId="{1A18BB4D-AA67-5845-9A52-087B9001F157}" type="presParOf" srcId="{E6BCB6E3-9778-9B41-AE4D-16BE9E367D2E}" destId="{8AB37103-9CB9-624F-B474-2166092F4207}" srcOrd="0" destOrd="0" presId="urn:microsoft.com/office/officeart/2005/8/layout/vList6"/>
    <dgm:cxn modelId="{66BACB98-B3C4-F64A-A6E6-D8C4C29E828A}" type="presParOf" srcId="{E6BCB6E3-9778-9B41-AE4D-16BE9E367D2E}" destId="{A7F518EF-7804-EA49-B968-9E929DFC01E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14DA6E-8FB6-D34D-BBCE-D2E1DBE2044A}"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en-GB"/>
        </a:p>
      </dgm:t>
    </dgm:pt>
    <dgm:pt modelId="{F6000935-8192-1247-B8B2-018DD88CAB13}">
      <dgm:prSet phldrT="[Text]" custT="1"/>
      <dgm:spPr/>
      <dgm:t>
        <a:bodyPr/>
        <a:lstStyle/>
        <a:p>
          <a:r>
            <a:rPr lang="uk-UA" sz="1000" b="1">
              <a:latin typeface="Times New Roman" panose="02020603050405020304" pitchFamily="18" charset="0"/>
              <a:cs typeface="Times New Roman" panose="02020603050405020304" pitchFamily="18" charset="0"/>
            </a:rPr>
            <a:t>Види стратегій за напрямками діяльності фірми</a:t>
          </a:r>
          <a:endParaRPr lang="en-GB" sz="1000" b="1">
            <a:latin typeface="Times New Roman" panose="02020603050405020304" pitchFamily="18" charset="0"/>
            <a:cs typeface="Times New Roman" panose="02020603050405020304" pitchFamily="18" charset="0"/>
          </a:endParaRPr>
        </a:p>
      </dgm:t>
    </dgm:pt>
    <dgm:pt modelId="{15E3BE8D-BB6F-F44C-9DD0-B21EB8C569EA}" type="parTrans" cxnId="{F9FD7BB5-CC0D-A34A-8689-AF99F46FD1CC}">
      <dgm:prSet/>
      <dgm:spPr/>
      <dgm:t>
        <a:bodyPr/>
        <a:lstStyle/>
        <a:p>
          <a:endParaRPr lang="en-GB" sz="1000" b="1">
            <a:latin typeface="Times New Roman" panose="02020603050405020304" pitchFamily="18" charset="0"/>
            <a:cs typeface="Times New Roman" panose="02020603050405020304" pitchFamily="18" charset="0"/>
          </a:endParaRPr>
        </a:p>
      </dgm:t>
    </dgm:pt>
    <dgm:pt modelId="{3FEE2A27-50CF-E645-9ADA-63223056148B}" type="sibTrans" cxnId="{F9FD7BB5-CC0D-A34A-8689-AF99F46FD1CC}">
      <dgm:prSet/>
      <dgm:spPr/>
      <dgm:t>
        <a:bodyPr/>
        <a:lstStyle/>
        <a:p>
          <a:endParaRPr lang="en-GB" sz="1000" b="1">
            <a:latin typeface="Times New Roman" panose="02020603050405020304" pitchFamily="18" charset="0"/>
            <a:cs typeface="Times New Roman" panose="02020603050405020304" pitchFamily="18" charset="0"/>
          </a:endParaRPr>
        </a:p>
      </dgm:t>
    </dgm:pt>
    <dgm:pt modelId="{84F38341-AF0F-294A-B43F-160F39807BB2}">
      <dgm:prSet phldrT="[Text]" custT="1"/>
      <dgm:spPr/>
      <dgm:t>
        <a:bodyPr/>
        <a:lstStyle/>
        <a:p>
          <a:r>
            <a:rPr lang="uk-UA" sz="800" b="1">
              <a:latin typeface="Times New Roman" panose="02020603050405020304" pitchFamily="18" charset="0"/>
              <a:cs typeface="Times New Roman" panose="02020603050405020304" pitchFamily="18" charset="0"/>
            </a:rPr>
            <a:t>Продуктова (товарно-ринкова, виробнича) стратегія</a:t>
          </a:r>
          <a:endParaRPr lang="en-GB" sz="800" b="1">
            <a:latin typeface="Times New Roman" panose="02020603050405020304" pitchFamily="18" charset="0"/>
            <a:cs typeface="Times New Roman" panose="02020603050405020304" pitchFamily="18" charset="0"/>
          </a:endParaRPr>
        </a:p>
      </dgm:t>
    </dgm:pt>
    <dgm:pt modelId="{F77AF17E-A008-6840-8867-AE0C8EB85A17}" type="parTrans" cxnId="{E8F0429A-ADB3-5349-96A4-70BA7ECCC05F}">
      <dgm:prSet/>
      <dgm:spPr/>
      <dgm:t>
        <a:bodyPr/>
        <a:lstStyle/>
        <a:p>
          <a:endParaRPr lang="en-GB" sz="1000" b="1">
            <a:latin typeface="Times New Roman" panose="02020603050405020304" pitchFamily="18" charset="0"/>
            <a:cs typeface="Times New Roman" panose="02020603050405020304" pitchFamily="18" charset="0"/>
          </a:endParaRPr>
        </a:p>
      </dgm:t>
    </dgm:pt>
    <dgm:pt modelId="{C76FD970-3DEB-8A41-9144-6F6084148035}" type="sibTrans" cxnId="{E8F0429A-ADB3-5349-96A4-70BA7ECCC05F}">
      <dgm:prSet/>
      <dgm:spPr/>
      <dgm:t>
        <a:bodyPr/>
        <a:lstStyle/>
        <a:p>
          <a:endParaRPr lang="en-GB" sz="1000" b="1">
            <a:latin typeface="Times New Roman" panose="02020603050405020304" pitchFamily="18" charset="0"/>
            <a:cs typeface="Times New Roman" panose="02020603050405020304" pitchFamily="18" charset="0"/>
          </a:endParaRPr>
        </a:p>
      </dgm:t>
    </dgm:pt>
    <dgm:pt modelId="{913FA773-0F60-AF49-97E3-8CACCD18FDFA}">
      <dgm:prSet phldrT="[Text]" custT="1"/>
      <dgm:spPr/>
      <dgm:t>
        <a:bodyPr/>
        <a:lstStyle/>
        <a:p>
          <a:r>
            <a:rPr lang="uk-UA" sz="900" b="1">
              <a:latin typeface="Times New Roman" panose="02020603050405020304" pitchFamily="18" charset="0"/>
              <a:cs typeface="Times New Roman" panose="02020603050405020304" pitchFamily="18" charset="0"/>
            </a:rPr>
            <a:t>Стратегія вибору та розвитку технологій</a:t>
          </a:r>
          <a:endParaRPr lang="en-GB" sz="900" b="1">
            <a:latin typeface="Times New Roman" panose="02020603050405020304" pitchFamily="18" charset="0"/>
            <a:cs typeface="Times New Roman" panose="02020603050405020304" pitchFamily="18" charset="0"/>
          </a:endParaRPr>
        </a:p>
      </dgm:t>
    </dgm:pt>
    <dgm:pt modelId="{03792E14-2033-CF40-9911-C03DACE4BCE5}" type="parTrans" cxnId="{2BB7EE04-BCA0-5A4E-B456-6C372423B2C0}">
      <dgm:prSet/>
      <dgm:spPr/>
      <dgm:t>
        <a:bodyPr/>
        <a:lstStyle/>
        <a:p>
          <a:endParaRPr lang="en-GB" sz="1000" b="1">
            <a:latin typeface="Times New Roman" panose="02020603050405020304" pitchFamily="18" charset="0"/>
            <a:cs typeface="Times New Roman" panose="02020603050405020304" pitchFamily="18" charset="0"/>
          </a:endParaRPr>
        </a:p>
      </dgm:t>
    </dgm:pt>
    <dgm:pt modelId="{EBA022FD-7A2A-154D-BC06-C28F315F2247}" type="sibTrans" cxnId="{2BB7EE04-BCA0-5A4E-B456-6C372423B2C0}">
      <dgm:prSet/>
      <dgm:spPr/>
      <dgm:t>
        <a:bodyPr/>
        <a:lstStyle/>
        <a:p>
          <a:endParaRPr lang="en-GB" sz="1000" b="1">
            <a:latin typeface="Times New Roman" panose="02020603050405020304" pitchFamily="18" charset="0"/>
            <a:cs typeface="Times New Roman" panose="02020603050405020304" pitchFamily="18" charset="0"/>
          </a:endParaRPr>
        </a:p>
      </dgm:t>
    </dgm:pt>
    <dgm:pt modelId="{0547BF16-FD1F-F44F-8498-1C221AD763A7}">
      <dgm:prSet custT="1"/>
      <dgm:spPr/>
      <dgm:t>
        <a:bodyPr/>
        <a:lstStyle/>
        <a:p>
          <a:r>
            <a:rPr lang="uk-UA" sz="1000" b="1">
              <a:latin typeface="Times New Roman" panose="02020603050405020304" pitchFamily="18" charset="0"/>
              <a:cs typeface="Times New Roman" panose="02020603050405020304" pitchFamily="18" charset="0"/>
            </a:rPr>
            <a:t>Ресурсна стратегія</a:t>
          </a:r>
          <a:endParaRPr lang="en-GB" sz="1000" b="1">
            <a:latin typeface="Times New Roman" panose="02020603050405020304" pitchFamily="18" charset="0"/>
            <a:cs typeface="Times New Roman" panose="02020603050405020304" pitchFamily="18" charset="0"/>
          </a:endParaRPr>
        </a:p>
      </dgm:t>
    </dgm:pt>
    <dgm:pt modelId="{9C047D2A-16B2-3643-92A9-8DB5B46C101A}" type="parTrans" cxnId="{247AA308-DEC4-FE46-BB4E-6C3C7CC1C1D9}">
      <dgm:prSet/>
      <dgm:spPr/>
      <dgm:t>
        <a:bodyPr/>
        <a:lstStyle/>
        <a:p>
          <a:endParaRPr lang="en-GB" sz="1000" b="1">
            <a:latin typeface="Times New Roman" panose="02020603050405020304" pitchFamily="18" charset="0"/>
            <a:cs typeface="Times New Roman" panose="02020603050405020304" pitchFamily="18" charset="0"/>
          </a:endParaRPr>
        </a:p>
      </dgm:t>
    </dgm:pt>
    <dgm:pt modelId="{5F4B07A2-613F-DD44-A709-81C51C93A1FC}" type="sibTrans" cxnId="{247AA308-DEC4-FE46-BB4E-6C3C7CC1C1D9}">
      <dgm:prSet/>
      <dgm:spPr/>
      <dgm:t>
        <a:bodyPr/>
        <a:lstStyle/>
        <a:p>
          <a:endParaRPr lang="en-GB" sz="1000" b="1">
            <a:latin typeface="Times New Roman" panose="02020603050405020304" pitchFamily="18" charset="0"/>
            <a:cs typeface="Times New Roman" panose="02020603050405020304" pitchFamily="18" charset="0"/>
          </a:endParaRPr>
        </a:p>
      </dgm:t>
    </dgm:pt>
    <dgm:pt modelId="{6292667B-0B3C-9940-B65E-A88DAFFB5792}">
      <dgm:prSet custT="1"/>
      <dgm:spPr/>
      <dgm:t>
        <a:bodyPr/>
        <a:lstStyle/>
        <a:p>
          <a:r>
            <a:rPr lang="uk-UA" sz="1000" b="1">
              <a:latin typeface="Times New Roman" panose="02020603050405020304" pitchFamily="18" charset="0"/>
              <a:cs typeface="Times New Roman" panose="02020603050405020304" pitchFamily="18" charset="0"/>
            </a:rPr>
            <a:t>Інноваційна стратегія</a:t>
          </a:r>
          <a:endParaRPr lang="en-GB" sz="1000" b="1">
            <a:latin typeface="Times New Roman" panose="02020603050405020304" pitchFamily="18" charset="0"/>
            <a:cs typeface="Times New Roman" panose="02020603050405020304" pitchFamily="18" charset="0"/>
          </a:endParaRPr>
        </a:p>
      </dgm:t>
    </dgm:pt>
    <dgm:pt modelId="{5B094AD5-C06C-C744-9CCA-0F392B8CC814}" type="parTrans" cxnId="{097BC3FE-016E-E04F-954A-61CF23BC888C}">
      <dgm:prSet/>
      <dgm:spPr/>
      <dgm:t>
        <a:bodyPr/>
        <a:lstStyle/>
        <a:p>
          <a:endParaRPr lang="en-GB" sz="1000" b="1">
            <a:latin typeface="Times New Roman" panose="02020603050405020304" pitchFamily="18" charset="0"/>
            <a:cs typeface="Times New Roman" panose="02020603050405020304" pitchFamily="18" charset="0"/>
          </a:endParaRPr>
        </a:p>
      </dgm:t>
    </dgm:pt>
    <dgm:pt modelId="{0A4CE87F-B8D9-9D48-B8AF-714D6B9A39B9}" type="sibTrans" cxnId="{097BC3FE-016E-E04F-954A-61CF23BC888C}">
      <dgm:prSet/>
      <dgm:spPr/>
      <dgm:t>
        <a:bodyPr/>
        <a:lstStyle/>
        <a:p>
          <a:endParaRPr lang="en-GB" sz="1000" b="1">
            <a:latin typeface="Times New Roman" panose="02020603050405020304" pitchFamily="18" charset="0"/>
            <a:cs typeface="Times New Roman" panose="02020603050405020304" pitchFamily="18" charset="0"/>
          </a:endParaRPr>
        </a:p>
      </dgm:t>
    </dgm:pt>
    <dgm:pt modelId="{0E80F500-375F-DD4A-A151-FC0F7291451D}">
      <dgm:prSet custT="1"/>
      <dgm:spPr/>
      <dgm:t>
        <a:bodyPr/>
        <a:lstStyle/>
        <a:p>
          <a:r>
            <a:rPr lang="uk-UA" sz="1000" b="1">
              <a:latin typeface="Times New Roman" panose="02020603050405020304" pitchFamily="18" charset="0"/>
              <a:cs typeface="Times New Roman" panose="02020603050405020304" pitchFamily="18" charset="0"/>
            </a:rPr>
            <a:t>Логістична стратегія</a:t>
          </a:r>
          <a:endParaRPr lang="en-GB" sz="1000" b="1">
            <a:latin typeface="Times New Roman" panose="02020603050405020304" pitchFamily="18" charset="0"/>
            <a:cs typeface="Times New Roman" panose="02020603050405020304" pitchFamily="18" charset="0"/>
          </a:endParaRPr>
        </a:p>
      </dgm:t>
    </dgm:pt>
    <dgm:pt modelId="{3584496E-3654-5B48-BB54-B2EF45024A74}" type="parTrans" cxnId="{E38563E1-6FA7-BB44-9DF6-5B95564B1A37}">
      <dgm:prSet/>
      <dgm:spPr/>
      <dgm:t>
        <a:bodyPr/>
        <a:lstStyle/>
        <a:p>
          <a:endParaRPr lang="en-GB" sz="1000" b="1">
            <a:latin typeface="Times New Roman" panose="02020603050405020304" pitchFamily="18" charset="0"/>
            <a:cs typeface="Times New Roman" panose="02020603050405020304" pitchFamily="18" charset="0"/>
          </a:endParaRPr>
        </a:p>
      </dgm:t>
    </dgm:pt>
    <dgm:pt modelId="{40C5694D-BD27-D347-8D25-9A541297AB67}" type="sibTrans" cxnId="{E38563E1-6FA7-BB44-9DF6-5B95564B1A37}">
      <dgm:prSet/>
      <dgm:spPr/>
      <dgm:t>
        <a:bodyPr/>
        <a:lstStyle/>
        <a:p>
          <a:endParaRPr lang="en-GB" sz="1000" b="1">
            <a:latin typeface="Times New Roman" panose="02020603050405020304" pitchFamily="18" charset="0"/>
            <a:cs typeface="Times New Roman" panose="02020603050405020304" pitchFamily="18" charset="0"/>
          </a:endParaRPr>
        </a:p>
      </dgm:t>
    </dgm:pt>
    <dgm:pt modelId="{56E3F32A-DB26-2341-AC1A-5C61EB365844}">
      <dgm:prSet custT="1"/>
      <dgm:spPr/>
      <dgm:t>
        <a:bodyPr/>
        <a:lstStyle/>
        <a:p>
          <a:r>
            <a:rPr lang="uk-UA" sz="1000" b="1">
              <a:latin typeface="Times New Roman" panose="02020603050405020304" pitchFamily="18" charset="0"/>
              <a:cs typeface="Times New Roman" panose="02020603050405020304" pitchFamily="18" charset="0"/>
            </a:rPr>
            <a:t>Маркетингова стратегія</a:t>
          </a:r>
          <a:endParaRPr lang="en-GB" sz="1000" b="1">
            <a:latin typeface="Times New Roman" panose="02020603050405020304" pitchFamily="18" charset="0"/>
            <a:cs typeface="Times New Roman" panose="02020603050405020304" pitchFamily="18" charset="0"/>
          </a:endParaRPr>
        </a:p>
      </dgm:t>
    </dgm:pt>
    <dgm:pt modelId="{D7000C34-2AC7-4F44-94F5-F5A9C59B426A}" type="parTrans" cxnId="{EDD19993-C327-F743-B5D3-DA981923770B}">
      <dgm:prSet/>
      <dgm:spPr/>
      <dgm:t>
        <a:bodyPr/>
        <a:lstStyle/>
        <a:p>
          <a:endParaRPr lang="en-GB" sz="1000" b="1">
            <a:latin typeface="Times New Roman" panose="02020603050405020304" pitchFamily="18" charset="0"/>
            <a:cs typeface="Times New Roman" panose="02020603050405020304" pitchFamily="18" charset="0"/>
          </a:endParaRPr>
        </a:p>
      </dgm:t>
    </dgm:pt>
    <dgm:pt modelId="{3F1B53AE-E859-2D4C-81E9-881D1F8FF69D}" type="sibTrans" cxnId="{EDD19993-C327-F743-B5D3-DA981923770B}">
      <dgm:prSet/>
      <dgm:spPr/>
      <dgm:t>
        <a:bodyPr/>
        <a:lstStyle/>
        <a:p>
          <a:endParaRPr lang="en-GB" sz="1000" b="1">
            <a:latin typeface="Times New Roman" panose="02020603050405020304" pitchFamily="18" charset="0"/>
            <a:cs typeface="Times New Roman" panose="02020603050405020304" pitchFamily="18" charset="0"/>
          </a:endParaRPr>
        </a:p>
      </dgm:t>
    </dgm:pt>
    <dgm:pt modelId="{745C79C0-C95F-ED4E-A92C-720FEA7C15B2}">
      <dgm:prSet custT="1"/>
      <dgm:spPr/>
      <dgm:t>
        <a:bodyPr/>
        <a:lstStyle/>
        <a:p>
          <a:r>
            <a:rPr lang="uk-UA" sz="1000" b="1">
              <a:latin typeface="Times New Roman" panose="02020603050405020304" pitchFamily="18" charset="0"/>
              <a:cs typeface="Times New Roman" panose="02020603050405020304" pitchFamily="18" charset="0"/>
            </a:rPr>
            <a:t>Стратегія продажу фірми</a:t>
          </a:r>
          <a:endParaRPr lang="en-GB" sz="1000" b="1">
            <a:latin typeface="Times New Roman" panose="02020603050405020304" pitchFamily="18" charset="0"/>
            <a:cs typeface="Times New Roman" panose="02020603050405020304" pitchFamily="18" charset="0"/>
          </a:endParaRPr>
        </a:p>
      </dgm:t>
    </dgm:pt>
    <dgm:pt modelId="{E457C695-2C82-B44B-81DE-106B1B879117}" type="parTrans" cxnId="{D276DF08-3B84-6947-BB7E-BFA5E6D223AD}">
      <dgm:prSet/>
      <dgm:spPr/>
      <dgm:t>
        <a:bodyPr/>
        <a:lstStyle/>
        <a:p>
          <a:endParaRPr lang="en-GB" sz="1000" b="1">
            <a:latin typeface="Times New Roman" panose="02020603050405020304" pitchFamily="18" charset="0"/>
            <a:cs typeface="Times New Roman" panose="02020603050405020304" pitchFamily="18" charset="0"/>
          </a:endParaRPr>
        </a:p>
      </dgm:t>
    </dgm:pt>
    <dgm:pt modelId="{3F3BD75E-AEAE-264A-A5E8-AA66E7A403ED}" type="sibTrans" cxnId="{D276DF08-3B84-6947-BB7E-BFA5E6D223AD}">
      <dgm:prSet/>
      <dgm:spPr/>
      <dgm:t>
        <a:bodyPr/>
        <a:lstStyle/>
        <a:p>
          <a:endParaRPr lang="en-GB" sz="1000" b="1">
            <a:latin typeface="Times New Roman" panose="02020603050405020304" pitchFamily="18" charset="0"/>
            <a:cs typeface="Times New Roman" panose="02020603050405020304" pitchFamily="18" charset="0"/>
          </a:endParaRPr>
        </a:p>
      </dgm:t>
    </dgm:pt>
    <dgm:pt modelId="{31256566-AA92-0040-B2A1-DEF435F91E9A}">
      <dgm:prSet custT="1"/>
      <dgm:spPr/>
      <dgm:t>
        <a:bodyPr/>
        <a:lstStyle/>
        <a:p>
          <a:r>
            <a:rPr lang="uk-UA" sz="900" b="1">
              <a:latin typeface="Times New Roman" panose="02020603050405020304" pitchFamily="18" charset="0"/>
              <a:cs typeface="Times New Roman" panose="02020603050405020304" pitchFamily="18" charset="0"/>
            </a:rPr>
            <a:t>Стратегія досліджнь та розробок</a:t>
          </a:r>
          <a:endParaRPr lang="en-GB" sz="900" b="1">
            <a:latin typeface="Times New Roman" panose="02020603050405020304" pitchFamily="18" charset="0"/>
            <a:cs typeface="Times New Roman" panose="02020603050405020304" pitchFamily="18" charset="0"/>
          </a:endParaRPr>
        </a:p>
      </dgm:t>
    </dgm:pt>
    <dgm:pt modelId="{28C8C723-F176-8541-B48F-43E9F8A0601B}" type="parTrans" cxnId="{F7BC7C43-3316-FB4C-ABA0-E233413B60B5}">
      <dgm:prSet/>
      <dgm:spPr/>
      <dgm:t>
        <a:bodyPr/>
        <a:lstStyle/>
        <a:p>
          <a:endParaRPr lang="en-GB" sz="1000" b="1">
            <a:latin typeface="Times New Roman" panose="02020603050405020304" pitchFamily="18" charset="0"/>
            <a:cs typeface="Times New Roman" panose="02020603050405020304" pitchFamily="18" charset="0"/>
          </a:endParaRPr>
        </a:p>
      </dgm:t>
    </dgm:pt>
    <dgm:pt modelId="{F0D7E64A-DCF0-FB4C-8035-82A2E7B72E63}" type="sibTrans" cxnId="{F7BC7C43-3316-FB4C-ABA0-E233413B60B5}">
      <dgm:prSet/>
      <dgm:spPr/>
      <dgm:t>
        <a:bodyPr/>
        <a:lstStyle/>
        <a:p>
          <a:endParaRPr lang="en-GB" sz="1000" b="1">
            <a:latin typeface="Times New Roman" panose="02020603050405020304" pitchFamily="18" charset="0"/>
            <a:cs typeface="Times New Roman" panose="02020603050405020304" pitchFamily="18" charset="0"/>
          </a:endParaRPr>
        </a:p>
      </dgm:t>
    </dgm:pt>
    <dgm:pt modelId="{A2A8619D-5773-754C-B04A-16B109AF2E19}">
      <dgm:prSet custT="1"/>
      <dgm:spPr/>
      <dgm:t>
        <a:bodyPr/>
        <a:lstStyle/>
        <a:p>
          <a:r>
            <a:rPr lang="uk-UA" sz="1000" b="1">
              <a:latin typeface="Times New Roman" panose="02020603050405020304" pitchFamily="18" charset="0"/>
              <a:cs typeface="Times New Roman" panose="02020603050405020304" pitchFamily="18" charset="0"/>
            </a:rPr>
            <a:t>Фінансова стратегія</a:t>
          </a:r>
          <a:endParaRPr lang="en-GB" sz="1000" b="1">
            <a:latin typeface="Times New Roman" panose="02020603050405020304" pitchFamily="18" charset="0"/>
            <a:cs typeface="Times New Roman" panose="02020603050405020304" pitchFamily="18" charset="0"/>
          </a:endParaRPr>
        </a:p>
      </dgm:t>
    </dgm:pt>
    <dgm:pt modelId="{991810B2-70B8-9A49-AEFE-5F2AAA9D34EF}" type="parTrans" cxnId="{4DCF8067-17DE-4B45-BDA9-A206ED5B8AD7}">
      <dgm:prSet/>
      <dgm:spPr/>
      <dgm:t>
        <a:bodyPr/>
        <a:lstStyle/>
        <a:p>
          <a:endParaRPr lang="en-GB" sz="1000" b="1">
            <a:latin typeface="Times New Roman" panose="02020603050405020304" pitchFamily="18" charset="0"/>
            <a:cs typeface="Times New Roman" panose="02020603050405020304" pitchFamily="18" charset="0"/>
          </a:endParaRPr>
        </a:p>
      </dgm:t>
    </dgm:pt>
    <dgm:pt modelId="{EDA0E984-F102-6A41-BD0F-94E602CD9F69}" type="sibTrans" cxnId="{4DCF8067-17DE-4B45-BDA9-A206ED5B8AD7}">
      <dgm:prSet/>
      <dgm:spPr/>
      <dgm:t>
        <a:bodyPr/>
        <a:lstStyle/>
        <a:p>
          <a:endParaRPr lang="en-GB" sz="1000" b="1">
            <a:latin typeface="Times New Roman" panose="02020603050405020304" pitchFamily="18" charset="0"/>
            <a:cs typeface="Times New Roman" panose="02020603050405020304" pitchFamily="18" charset="0"/>
          </a:endParaRPr>
        </a:p>
      </dgm:t>
    </dgm:pt>
    <dgm:pt modelId="{339635A2-7FB3-5A42-8957-722C823C5036}">
      <dgm:prSet custT="1"/>
      <dgm:spPr/>
      <dgm:t>
        <a:bodyPr/>
        <a:lstStyle/>
        <a:p>
          <a:r>
            <a:rPr lang="uk-UA" sz="1000" b="1">
              <a:latin typeface="Times New Roman" panose="02020603050405020304" pitchFamily="18" charset="0"/>
              <a:cs typeface="Times New Roman" panose="02020603050405020304" pitchFamily="18" charset="0"/>
            </a:rPr>
            <a:t>Інвестиційна стратегія</a:t>
          </a:r>
          <a:endParaRPr lang="en-GB" sz="1000" b="1">
            <a:latin typeface="Times New Roman" panose="02020603050405020304" pitchFamily="18" charset="0"/>
            <a:cs typeface="Times New Roman" panose="02020603050405020304" pitchFamily="18" charset="0"/>
          </a:endParaRPr>
        </a:p>
      </dgm:t>
    </dgm:pt>
    <dgm:pt modelId="{4BE2B47A-7A30-D143-AF32-649C107CCFC4}" type="parTrans" cxnId="{717961A6-CA90-6242-AE49-9A39E5B63FC7}">
      <dgm:prSet/>
      <dgm:spPr/>
      <dgm:t>
        <a:bodyPr/>
        <a:lstStyle/>
        <a:p>
          <a:endParaRPr lang="en-GB" sz="1000" b="1">
            <a:latin typeface="Times New Roman" panose="02020603050405020304" pitchFamily="18" charset="0"/>
            <a:cs typeface="Times New Roman" panose="02020603050405020304" pitchFamily="18" charset="0"/>
          </a:endParaRPr>
        </a:p>
      </dgm:t>
    </dgm:pt>
    <dgm:pt modelId="{A3809275-D004-7448-A8ED-6F32A4889120}" type="sibTrans" cxnId="{717961A6-CA90-6242-AE49-9A39E5B63FC7}">
      <dgm:prSet/>
      <dgm:spPr/>
      <dgm:t>
        <a:bodyPr/>
        <a:lstStyle/>
        <a:p>
          <a:endParaRPr lang="en-GB" sz="1000" b="1">
            <a:latin typeface="Times New Roman" panose="02020603050405020304" pitchFamily="18" charset="0"/>
            <a:cs typeface="Times New Roman" panose="02020603050405020304" pitchFamily="18" charset="0"/>
          </a:endParaRPr>
        </a:p>
      </dgm:t>
    </dgm:pt>
    <dgm:pt modelId="{E93F57BD-008B-894F-9E4C-07520585CFA3}">
      <dgm:prSet custT="1"/>
      <dgm:spPr/>
      <dgm:t>
        <a:bodyPr/>
        <a:lstStyle/>
        <a:p>
          <a:r>
            <a:rPr lang="uk-UA" sz="1000" b="1">
              <a:latin typeface="Times New Roman" panose="02020603050405020304" pitchFamily="18" charset="0"/>
              <a:cs typeface="Times New Roman" panose="02020603050405020304" pitchFamily="18" charset="0"/>
            </a:rPr>
            <a:t>Стратегія соціальної відповідальності фірми</a:t>
          </a:r>
          <a:endParaRPr lang="en-GB" sz="1000" b="1">
            <a:latin typeface="Times New Roman" panose="02020603050405020304" pitchFamily="18" charset="0"/>
            <a:cs typeface="Times New Roman" panose="02020603050405020304" pitchFamily="18" charset="0"/>
          </a:endParaRPr>
        </a:p>
      </dgm:t>
    </dgm:pt>
    <dgm:pt modelId="{AD61C6B5-2F13-784F-B082-C58DA7C72AD3}" type="parTrans" cxnId="{036E2EB9-D243-AB49-BDD7-790E9E83FEE3}">
      <dgm:prSet/>
      <dgm:spPr/>
      <dgm:t>
        <a:bodyPr/>
        <a:lstStyle/>
        <a:p>
          <a:endParaRPr lang="en-GB" sz="1000" b="1">
            <a:latin typeface="Times New Roman" panose="02020603050405020304" pitchFamily="18" charset="0"/>
            <a:cs typeface="Times New Roman" panose="02020603050405020304" pitchFamily="18" charset="0"/>
          </a:endParaRPr>
        </a:p>
      </dgm:t>
    </dgm:pt>
    <dgm:pt modelId="{44803E21-702D-1044-ADAC-9D5AE7BD5F7B}" type="sibTrans" cxnId="{036E2EB9-D243-AB49-BDD7-790E9E83FEE3}">
      <dgm:prSet/>
      <dgm:spPr/>
      <dgm:t>
        <a:bodyPr/>
        <a:lstStyle/>
        <a:p>
          <a:endParaRPr lang="en-GB" sz="1000" b="1">
            <a:latin typeface="Times New Roman" panose="02020603050405020304" pitchFamily="18" charset="0"/>
            <a:cs typeface="Times New Roman" panose="02020603050405020304" pitchFamily="18" charset="0"/>
          </a:endParaRPr>
        </a:p>
      </dgm:t>
    </dgm:pt>
    <dgm:pt modelId="{9231A510-3CF3-D840-8F56-3E0842BDEE31}">
      <dgm:prSet custT="1"/>
      <dgm:spPr/>
      <dgm:t>
        <a:bodyPr/>
        <a:lstStyle/>
        <a:p>
          <a:r>
            <a:rPr lang="uk-UA" sz="1000" b="1" dirty="0">
              <a:latin typeface="Times New Roman" panose="02020603050405020304" pitchFamily="18" charset="0"/>
              <a:cs typeface="Times New Roman" panose="02020603050405020304" pitchFamily="18" charset="0"/>
            </a:rPr>
            <a:t>Стратегія </a:t>
          </a:r>
          <a:r>
            <a:rPr lang="en-US" sz="1000" b="1" dirty="0">
              <a:latin typeface="Times New Roman" panose="02020603050405020304" pitchFamily="18" charset="0"/>
              <a:cs typeface="Times New Roman" panose="02020603050405020304" pitchFamily="18" charset="0"/>
            </a:rPr>
            <a:t>PR </a:t>
          </a:r>
          <a:endParaRPr lang="en-GB" sz="1000" b="1" dirty="0">
            <a:latin typeface="Times New Roman" panose="02020603050405020304" pitchFamily="18" charset="0"/>
            <a:cs typeface="Times New Roman" panose="02020603050405020304" pitchFamily="18" charset="0"/>
          </a:endParaRPr>
        </a:p>
      </dgm:t>
    </dgm:pt>
    <dgm:pt modelId="{FDD0E17F-8768-D74E-A565-3E3ACB33D015}" type="parTrans" cxnId="{613C5CF7-B349-5140-8A11-A97C0DCB47F1}">
      <dgm:prSet/>
      <dgm:spPr/>
      <dgm:t>
        <a:bodyPr/>
        <a:lstStyle/>
        <a:p>
          <a:endParaRPr lang="en-GB" sz="1000" b="1">
            <a:latin typeface="Times New Roman" panose="02020603050405020304" pitchFamily="18" charset="0"/>
            <a:cs typeface="Times New Roman" panose="02020603050405020304" pitchFamily="18" charset="0"/>
          </a:endParaRPr>
        </a:p>
      </dgm:t>
    </dgm:pt>
    <dgm:pt modelId="{06D9D4B5-B544-3444-A029-20D19854AC05}" type="sibTrans" cxnId="{613C5CF7-B349-5140-8A11-A97C0DCB47F1}">
      <dgm:prSet/>
      <dgm:spPr/>
      <dgm:t>
        <a:bodyPr/>
        <a:lstStyle/>
        <a:p>
          <a:endParaRPr lang="en-GB" sz="1000" b="1">
            <a:latin typeface="Times New Roman" panose="02020603050405020304" pitchFamily="18" charset="0"/>
            <a:cs typeface="Times New Roman" panose="02020603050405020304" pitchFamily="18" charset="0"/>
          </a:endParaRPr>
        </a:p>
      </dgm:t>
    </dgm:pt>
    <dgm:pt modelId="{6CFBB995-E549-CB4B-B216-073AEF718222}" type="pres">
      <dgm:prSet presAssocID="{4B14DA6E-8FB6-D34D-BBCE-D2E1DBE2044A}" presName="cycle" presStyleCnt="0">
        <dgm:presLayoutVars>
          <dgm:chMax val="1"/>
          <dgm:dir/>
          <dgm:animLvl val="ctr"/>
          <dgm:resizeHandles val="exact"/>
        </dgm:presLayoutVars>
      </dgm:prSet>
      <dgm:spPr/>
    </dgm:pt>
    <dgm:pt modelId="{0EA2A394-17EA-5A47-B123-7897873FA9B2}" type="pres">
      <dgm:prSet presAssocID="{F6000935-8192-1247-B8B2-018DD88CAB13}" presName="centerShape" presStyleLbl="node0" presStyleIdx="0" presStyleCnt="1"/>
      <dgm:spPr/>
    </dgm:pt>
    <dgm:pt modelId="{11388610-A6F0-5346-B38A-5DA049117F56}" type="pres">
      <dgm:prSet presAssocID="{F77AF17E-A008-6840-8867-AE0C8EB85A17}" presName="parTrans" presStyleLbl="bgSibTrans2D1" presStyleIdx="0" presStyleCnt="12"/>
      <dgm:spPr/>
    </dgm:pt>
    <dgm:pt modelId="{8EF392DE-EEC4-3C46-8623-5D3341582E01}" type="pres">
      <dgm:prSet presAssocID="{84F38341-AF0F-294A-B43F-160F39807BB2}" presName="node" presStyleLbl="node1" presStyleIdx="0" presStyleCnt="12">
        <dgm:presLayoutVars>
          <dgm:bulletEnabled val="1"/>
        </dgm:presLayoutVars>
      </dgm:prSet>
      <dgm:spPr/>
    </dgm:pt>
    <dgm:pt modelId="{6BB88EFE-33CE-8C44-94FF-C97C13634FBA}" type="pres">
      <dgm:prSet presAssocID="{03792E14-2033-CF40-9911-C03DACE4BCE5}" presName="parTrans" presStyleLbl="bgSibTrans2D1" presStyleIdx="1" presStyleCnt="12"/>
      <dgm:spPr/>
    </dgm:pt>
    <dgm:pt modelId="{B604242C-91A7-EA42-A8D0-079670A90CFE}" type="pres">
      <dgm:prSet presAssocID="{913FA773-0F60-AF49-97E3-8CACCD18FDFA}" presName="node" presStyleLbl="node1" presStyleIdx="1" presStyleCnt="12">
        <dgm:presLayoutVars>
          <dgm:bulletEnabled val="1"/>
        </dgm:presLayoutVars>
      </dgm:prSet>
      <dgm:spPr/>
    </dgm:pt>
    <dgm:pt modelId="{50273461-AD73-5D46-998F-F6568C550CDD}" type="pres">
      <dgm:prSet presAssocID="{9C047D2A-16B2-3643-92A9-8DB5B46C101A}" presName="parTrans" presStyleLbl="bgSibTrans2D1" presStyleIdx="2" presStyleCnt="12"/>
      <dgm:spPr/>
    </dgm:pt>
    <dgm:pt modelId="{E6CD2CA9-613C-1342-919A-1D57D3C4F27B}" type="pres">
      <dgm:prSet presAssocID="{0547BF16-FD1F-F44F-8498-1C221AD763A7}" presName="node" presStyleLbl="node1" presStyleIdx="2" presStyleCnt="12">
        <dgm:presLayoutVars>
          <dgm:bulletEnabled val="1"/>
        </dgm:presLayoutVars>
      </dgm:prSet>
      <dgm:spPr/>
    </dgm:pt>
    <dgm:pt modelId="{33D1CD9E-325C-6E41-9990-100AB111F980}" type="pres">
      <dgm:prSet presAssocID="{5B094AD5-C06C-C744-9CCA-0F392B8CC814}" presName="parTrans" presStyleLbl="bgSibTrans2D1" presStyleIdx="3" presStyleCnt="12"/>
      <dgm:spPr/>
    </dgm:pt>
    <dgm:pt modelId="{5E7ED524-482F-8A4B-9101-404EB200865E}" type="pres">
      <dgm:prSet presAssocID="{6292667B-0B3C-9940-B65E-A88DAFFB5792}" presName="node" presStyleLbl="node1" presStyleIdx="3" presStyleCnt="12">
        <dgm:presLayoutVars>
          <dgm:bulletEnabled val="1"/>
        </dgm:presLayoutVars>
      </dgm:prSet>
      <dgm:spPr/>
    </dgm:pt>
    <dgm:pt modelId="{87331F7F-FF1C-6444-8472-72CF6307C350}" type="pres">
      <dgm:prSet presAssocID="{3584496E-3654-5B48-BB54-B2EF45024A74}" presName="parTrans" presStyleLbl="bgSibTrans2D1" presStyleIdx="4" presStyleCnt="12"/>
      <dgm:spPr/>
    </dgm:pt>
    <dgm:pt modelId="{967CB367-D2E0-9E44-A192-DCAF5B01C034}" type="pres">
      <dgm:prSet presAssocID="{0E80F500-375F-DD4A-A151-FC0F7291451D}" presName="node" presStyleLbl="node1" presStyleIdx="4" presStyleCnt="12">
        <dgm:presLayoutVars>
          <dgm:bulletEnabled val="1"/>
        </dgm:presLayoutVars>
      </dgm:prSet>
      <dgm:spPr/>
    </dgm:pt>
    <dgm:pt modelId="{35B7B579-FE09-C549-8006-785EF4CE9802}" type="pres">
      <dgm:prSet presAssocID="{D7000C34-2AC7-4F44-94F5-F5A9C59B426A}" presName="parTrans" presStyleLbl="bgSibTrans2D1" presStyleIdx="5" presStyleCnt="12"/>
      <dgm:spPr/>
    </dgm:pt>
    <dgm:pt modelId="{0BF6130B-C5B5-4847-A61C-A77009B6EB26}" type="pres">
      <dgm:prSet presAssocID="{56E3F32A-DB26-2341-AC1A-5C61EB365844}" presName="node" presStyleLbl="node1" presStyleIdx="5" presStyleCnt="12">
        <dgm:presLayoutVars>
          <dgm:bulletEnabled val="1"/>
        </dgm:presLayoutVars>
      </dgm:prSet>
      <dgm:spPr/>
    </dgm:pt>
    <dgm:pt modelId="{073F4398-40B0-BF45-B548-3E04D11F790E}" type="pres">
      <dgm:prSet presAssocID="{E457C695-2C82-B44B-81DE-106B1B879117}" presName="parTrans" presStyleLbl="bgSibTrans2D1" presStyleIdx="6" presStyleCnt="12"/>
      <dgm:spPr/>
    </dgm:pt>
    <dgm:pt modelId="{6A3E109C-3B0C-A341-9AE7-271344B06D03}" type="pres">
      <dgm:prSet presAssocID="{745C79C0-C95F-ED4E-A92C-720FEA7C15B2}" presName="node" presStyleLbl="node1" presStyleIdx="6" presStyleCnt="12">
        <dgm:presLayoutVars>
          <dgm:bulletEnabled val="1"/>
        </dgm:presLayoutVars>
      </dgm:prSet>
      <dgm:spPr/>
    </dgm:pt>
    <dgm:pt modelId="{309E1C65-9838-BD4D-B124-139E678224B7}" type="pres">
      <dgm:prSet presAssocID="{28C8C723-F176-8541-B48F-43E9F8A0601B}" presName="parTrans" presStyleLbl="bgSibTrans2D1" presStyleIdx="7" presStyleCnt="12"/>
      <dgm:spPr/>
    </dgm:pt>
    <dgm:pt modelId="{E01DC83F-DAD9-FC47-A762-3572910855F9}" type="pres">
      <dgm:prSet presAssocID="{31256566-AA92-0040-B2A1-DEF435F91E9A}" presName="node" presStyleLbl="node1" presStyleIdx="7" presStyleCnt="12">
        <dgm:presLayoutVars>
          <dgm:bulletEnabled val="1"/>
        </dgm:presLayoutVars>
      </dgm:prSet>
      <dgm:spPr/>
    </dgm:pt>
    <dgm:pt modelId="{6A736A88-22DB-0F46-B7D4-3252F7845B84}" type="pres">
      <dgm:prSet presAssocID="{991810B2-70B8-9A49-AEFE-5F2AAA9D34EF}" presName="parTrans" presStyleLbl="bgSibTrans2D1" presStyleIdx="8" presStyleCnt="12"/>
      <dgm:spPr/>
    </dgm:pt>
    <dgm:pt modelId="{AF9EEBE3-3A5D-904B-BFB7-FF24B973E4F1}" type="pres">
      <dgm:prSet presAssocID="{A2A8619D-5773-754C-B04A-16B109AF2E19}" presName="node" presStyleLbl="node1" presStyleIdx="8" presStyleCnt="12">
        <dgm:presLayoutVars>
          <dgm:bulletEnabled val="1"/>
        </dgm:presLayoutVars>
      </dgm:prSet>
      <dgm:spPr/>
    </dgm:pt>
    <dgm:pt modelId="{0453F34A-F9C7-B943-8CF6-197DBA02E898}" type="pres">
      <dgm:prSet presAssocID="{4BE2B47A-7A30-D143-AF32-649C107CCFC4}" presName="parTrans" presStyleLbl="bgSibTrans2D1" presStyleIdx="9" presStyleCnt="12"/>
      <dgm:spPr/>
    </dgm:pt>
    <dgm:pt modelId="{3E0D8049-BFAC-604D-87D5-EEFBBCA2E8E3}" type="pres">
      <dgm:prSet presAssocID="{339635A2-7FB3-5A42-8957-722C823C5036}" presName="node" presStyleLbl="node1" presStyleIdx="9" presStyleCnt="12">
        <dgm:presLayoutVars>
          <dgm:bulletEnabled val="1"/>
        </dgm:presLayoutVars>
      </dgm:prSet>
      <dgm:spPr/>
    </dgm:pt>
    <dgm:pt modelId="{AD2335D9-2944-F546-B787-1CDF3FF056D6}" type="pres">
      <dgm:prSet presAssocID="{AD61C6B5-2F13-784F-B082-C58DA7C72AD3}" presName="parTrans" presStyleLbl="bgSibTrans2D1" presStyleIdx="10" presStyleCnt="12"/>
      <dgm:spPr/>
    </dgm:pt>
    <dgm:pt modelId="{E961CD10-6616-5345-9E2A-ABA29F6F600F}" type="pres">
      <dgm:prSet presAssocID="{E93F57BD-008B-894F-9E4C-07520585CFA3}" presName="node" presStyleLbl="node1" presStyleIdx="10" presStyleCnt="12">
        <dgm:presLayoutVars>
          <dgm:bulletEnabled val="1"/>
        </dgm:presLayoutVars>
      </dgm:prSet>
      <dgm:spPr/>
    </dgm:pt>
    <dgm:pt modelId="{64B992BB-0443-E14B-8963-FA0FEB301EB4}" type="pres">
      <dgm:prSet presAssocID="{FDD0E17F-8768-D74E-A565-3E3ACB33D015}" presName="parTrans" presStyleLbl="bgSibTrans2D1" presStyleIdx="11" presStyleCnt="12"/>
      <dgm:spPr/>
    </dgm:pt>
    <dgm:pt modelId="{65457A67-0A27-1A4D-B892-648470690790}" type="pres">
      <dgm:prSet presAssocID="{9231A510-3CF3-D840-8F56-3E0842BDEE31}" presName="node" presStyleLbl="node1" presStyleIdx="11" presStyleCnt="12">
        <dgm:presLayoutVars>
          <dgm:bulletEnabled val="1"/>
        </dgm:presLayoutVars>
      </dgm:prSet>
      <dgm:spPr/>
    </dgm:pt>
  </dgm:ptLst>
  <dgm:cxnLst>
    <dgm:cxn modelId="{2BB7EE04-BCA0-5A4E-B456-6C372423B2C0}" srcId="{F6000935-8192-1247-B8B2-018DD88CAB13}" destId="{913FA773-0F60-AF49-97E3-8CACCD18FDFA}" srcOrd="1" destOrd="0" parTransId="{03792E14-2033-CF40-9911-C03DACE4BCE5}" sibTransId="{EBA022FD-7A2A-154D-BC06-C28F315F2247}"/>
    <dgm:cxn modelId="{247AA308-DEC4-FE46-BB4E-6C3C7CC1C1D9}" srcId="{F6000935-8192-1247-B8B2-018DD88CAB13}" destId="{0547BF16-FD1F-F44F-8498-1C221AD763A7}" srcOrd="2" destOrd="0" parTransId="{9C047D2A-16B2-3643-92A9-8DB5B46C101A}" sibTransId="{5F4B07A2-613F-DD44-A709-81C51C93A1FC}"/>
    <dgm:cxn modelId="{D276DF08-3B84-6947-BB7E-BFA5E6D223AD}" srcId="{F6000935-8192-1247-B8B2-018DD88CAB13}" destId="{745C79C0-C95F-ED4E-A92C-720FEA7C15B2}" srcOrd="6" destOrd="0" parTransId="{E457C695-2C82-B44B-81DE-106B1B879117}" sibTransId="{3F3BD75E-AEAE-264A-A5E8-AA66E7A403ED}"/>
    <dgm:cxn modelId="{6999D616-D45E-1B43-95C0-316AA879D761}" type="presOf" srcId="{9231A510-3CF3-D840-8F56-3E0842BDEE31}" destId="{65457A67-0A27-1A4D-B892-648470690790}" srcOrd="0" destOrd="0" presId="urn:microsoft.com/office/officeart/2005/8/layout/radial4"/>
    <dgm:cxn modelId="{8F43D419-4485-E742-901F-6CC5C5C5D882}" type="presOf" srcId="{E457C695-2C82-B44B-81DE-106B1B879117}" destId="{073F4398-40B0-BF45-B548-3E04D11F790E}" srcOrd="0" destOrd="0" presId="urn:microsoft.com/office/officeart/2005/8/layout/radial4"/>
    <dgm:cxn modelId="{814EE722-8EC2-D440-8745-15330696A2BC}" type="presOf" srcId="{991810B2-70B8-9A49-AEFE-5F2AAA9D34EF}" destId="{6A736A88-22DB-0F46-B7D4-3252F7845B84}" srcOrd="0" destOrd="0" presId="urn:microsoft.com/office/officeart/2005/8/layout/radial4"/>
    <dgm:cxn modelId="{29044525-327B-C641-AAA3-65090BDE1B46}" type="presOf" srcId="{745C79C0-C95F-ED4E-A92C-720FEA7C15B2}" destId="{6A3E109C-3B0C-A341-9AE7-271344B06D03}" srcOrd="0" destOrd="0" presId="urn:microsoft.com/office/officeart/2005/8/layout/radial4"/>
    <dgm:cxn modelId="{DDB9CE3A-B4BD-FA43-ADD3-D45605A37D5F}" type="presOf" srcId="{339635A2-7FB3-5A42-8957-722C823C5036}" destId="{3E0D8049-BFAC-604D-87D5-EEFBBCA2E8E3}" srcOrd="0" destOrd="0" presId="urn:microsoft.com/office/officeart/2005/8/layout/radial4"/>
    <dgm:cxn modelId="{009A0943-2D91-3F46-B86C-063D86563ADA}" type="presOf" srcId="{AD61C6B5-2F13-784F-B082-C58DA7C72AD3}" destId="{AD2335D9-2944-F546-B787-1CDF3FF056D6}" srcOrd="0" destOrd="0" presId="urn:microsoft.com/office/officeart/2005/8/layout/radial4"/>
    <dgm:cxn modelId="{F7BC7C43-3316-FB4C-ABA0-E233413B60B5}" srcId="{F6000935-8192-1247-B8B2-018DD88CAB13}" destId="{31256566-AA92-0040-B2A1-DEF435F91E9A}" srcOrd="7" destOrd="0" parTransId="{28C8C723-F176-8541-B48F-43E9F8A0601B}" sibTransId="{F0D7E64A-DCF0-FB4C-8035-82A2E7B72E63}"/>
    <dgm:cxn modelId="{4DCF8067-17DE-4B45-BDA9-A206ED5B8AD7}" srcId="{F6000935-8192-1247-B8B2-018DD88CAB13}" destId="{A2A8619D-5773-754C-B04A-16B109AF2E19}" srcOrd="8" destOrd="0" parTransId="{991810B2-70B8-9A49-AEFE-5F2AAA9D34EF}" sibTransId="{EDA0E984-F102-6A41-BD0F-94E602CD9F69}"/>
    <dgm:cxn modelId="{56EA9F6E-D9C3-A84F-A9A6-9D67DF0E4D8B}" type="presOf" srcId="{0E80F500-375F-DD4A-A151-FC0F7291451D}" destId="{967CB367-D2E0-9E44-A192-DCAF5B01C034}" srcOrd="0" destOrd="0" presId="urn:microsoft.com/office/officeart/2005/8/layout/radial4"/>
    <dgm:cxn modelId="{64E0C87D-DB33-9543-BC57-CF26D89F6BDB}" type="presOf" srcId="{28C8C723-F176-8541-B48F-43E9F8A0601B}" destId="{309E1C65-9838-BD4D-B124-139E678224B7}" srcOrd="0" destOrd="0" presId="urn:microsoft.com/office/officeart/2005/8/layout/radial4"/>
    <dgm:cxn modelId="{8DBFCE7E-2567-8148-B06E-5F5B2F7E2547}" type="presOf" srcId="{A2A8619D-5773-754C-B04A-16B109AF2E19}" destId="{AF9EEBE3-3A5D-904B-BFB7-FF24B973E4F1}" srcOrd="0" destOrd="0" presId="urn:microsoft.com/office/officeart/2005/8/layout/radial4"/>
    <dgm:cxn modelId="{24F11992-FA80-5343-958A-F8E04BFB93DC}" type="presOf" srcId="{56E3F32A-DB26-2341-AC1A-5C61EB365844}" destId="{0BF6130B-C5B5-4847-A61C-A77009B6EB26}" srcOrd="0" destOrd="0" presId="urn:microsoft.com/office/officeart/2005/8/layout/radial4"/>
    <dgm:cxn modelId="{EDD19993-C327-F743-B5D3-DA981923770B}" srcId="{F6000935-8192-1247-B8B2-018DD88CAB13}" destId="{56E3F32A-DB26-2341-AC1A-5C61EB365844}" srcOrd="5" destOrd="0" parTransId="{D7000C34-2AC7-4F44-94F5-F5A9C59B426A}" sibTransId="{3F1B53AE-E859-2D4C-81E9-881D1F8FF69D}"/>
    <dgm:cxn modelId="{9AE80D98-2EF0-7943-A28C-8A8069AD7110}" type="presOf" srcId="{FDD0E17F-8768-D74E-A565-3E3ACB33D015}" destId="{64B992BB-0443-E14B-8963-FA0FEB301EB4}" srcOrd="0" destOrd="0" presId="urn:microsoft.com/office/officeart/2005/8/layout/radial4"/>
    <dgm:cxn modelId="{E8F0429A-ADB3-5349-96A4-70BA7ECCC05F}" srcId="{F6000935-8192-1247-B8B2-018DD88CAB13}" destId="{84F38341-AF0F-294A-B43F-160F39807BB2}" srcOrd="0" destOrd="0" parTransId="{F77AF17E-A008-6840-8867-AE0C8EB85A17}" sibTransId="{C76FD970-3DEB-8A41-9144-6F6084148035}"/>
    <dgm:cxn modelId="{3F973F9D-EFB3-2442-9AA8-B4B7ABC57E4C}" type="presOf" srcId="{F6000935-8192-1247-B8B2-018DD88CAB13}" destId="{0EA2A394-17EA-5A47-B123-7897873FA9B2}" srcOrd="0" destOrd="0" presId="urn:microsoft.com/office/officeart/2005/8/layout/radial4"/>
    <dgm:cxn modelId="{717961A6-CA90-6242-AE49-9A39E5B63FC7}" srcId="{F6000935-8192-1247-B8B2-018DD88CAB13}" destId="{339635A2-7FB3-5A42-8957-722C823C5036}" srcOrd="9" destOrd="0" parTransId="{4BE2B47A-7A30-D143-AF32-649C107CCFC4}" sibTransId="{A3809275-D004-7448-A8ED-6F32A4889120}"/>
    <dgm:cxn modelId="{82C237B1-0ECF-1D42-81F6-93F4FEE49395}" type="presOf" srcId="{5B094AD5-C06C-C744-9CCA-0F392B8CC814}" destId="{33D1CD9E-325C-6E41-9990-100AB111F980}" srcOrd="0" destOrd="0" presId="urn:microsoft.com/office/officeart/2005/8/layout/radial4"/>
    <dgm:cxn modelId="{F9FD7BB5-CC0D-A34A-8689-AF99F46FD1CC}" srcId="{4B14DA6E-8FB6-D34D-BBCE-D2E1DBE2044A}" destId="{F6000935-8192-1247-B8B2-018DD88CAB13}" srcOrd="0" destOrd="0" parTransId="{15E3BE8D-BB6F-F44C-9DD0-B21EB8C569EA}" sibTransId="{3FEE2A27-50CF-E645-9ADA-63223056148B}"/>
    <dgm:cxn modelId="{2CB71AB6-5E7D-DB45-81E1-E177CB7E4BEB}" type="presOf" srcId="{E93F57BD-008B-894F-9E4C-07520585CFA3}" destId="{E961CD10-6616-5345-9E2A-ABA29F6F600F}" srcOrd="0" destOrd="0" presId="urn:microsoft.com/office/officeart/2005/8/layout/radial4"/>
    <dgm:cxn modelId="{036E2EB9-D243-AB49-BDD7-790E9E83FEE3}" srcId="{F6000935-8192-1247-B8B2-018DD88CAB13}" destId="{E93F57BD-008B-894F-9E4C-07520585CFA3}" srcOrd="10" destOrd="0" parTransId="{AD61C6B5-2F13-784F-B082-C58DA7C72AD3}" sibTransId="{44803E21-702D-1044-ADAC-9D5AE7BD5F7B}"/>
    <dgm:cxn modelId="{D39E94B9-E051-7743-B63E-3903B3D33488}" type="presOf" srcId="{D7000C34-2AC7-4F44-94F5-F5A9C59B426A}" destId="{35B7B579-FE09-C549-8006-785EF4CE9802}" srcOrd="0" destOrd="0" presId="urn:microsoft.com/office/officeart/2005/8/layout/radial4"/>
    <dgm:cxn modelId="{2A1D4FBA-7B68-6048-99CD-3A85D83184DE}" type="presOf" srcId="{03792E14-2033-CF40-9911-C03DACE4BCE5}" destId="{6BB88EFE-33CE-8C44-94FF-C97C13634FBA}" srcOrd="0" destOrd="0" presId="urn:microsoft.com/office/officeart/2005/8/layout/radial4"/>
    <dgm:cxn modelId="{4C2760C3-1D87-5540-8C37-1085AF47FC13}" type="presOf" srcId="{31256566-AA92-0040-B2A1-DEF435F91E9A}" destId="{E01DC83F-DAD9-FC47-A762-3572910855F9}" srcOrd="0" destOrd="0" presId="urn:microsoft.com/office/officeart/2005/8/layout/radial4"/>
    <dgm:cxn modelId="{134469CE-6FBC-6F41-AD85-08D546010225}" type="presOf" srcId="{3584496E-3654-5B48-BB54-B2EF45024A74}" destId="{87331F7F-FF1C-6444-8472-72CF6307C350}" srcOrd="0" destOrd="0" presId="urn:microsoft.com/office/officeart/2005/8/layout/radial4"/>
    <dgm:cxn modelId="{CE8720D7-7BA1-FE4C-B489-A95B454E753A}" type="presOf" srcId="{4BE2B47A-7A30-D143-AF32-649C107CCFC4}" destId="{0453F34A-F9C7-B943-8CF6-197DBA02E898}" srcOrd="0" destOrd="0" presId="urn:microsoft.com/office/officeart/2005/8/layout/radial4"/>
    <dgm:cxn modelId="{213E22D8-EC01-FC48-BE15-1D2418887132}" type="presOf" srcId="{4B14DA6E-8FB6-D34D-BBCE-D2E1DBE2044A}" destId="{6CFBB995-E549-CB4B-B216-073AEF718222}" srcOrd="0" destOrd="0" presId="urn:microsoft.com/office/officeart/2005/8/layout/radial4"/>
    <dgm:cxn modelId="{BCC25CDE-E17B-A047-8A5F-D71C9D005C93}" type="presOf" srcId="{0547BF16-FD1F-F44F-8498-1C221AD763A7}" destId="{E6CD2CA9-613C-1342-919A-1D57D3C4F27B}" srcOrd="0" destOrd="0" presId="urn:microsoft.com/office/officeart/2005/8/layout/radial4"/>
    <dgm:cxn modelId="{E38563E1-6FA7-BB44-9DF6-5B95564B1A37}" srcId="{F6000935-8192-1247-B8B2-018DD88CAB13}" destId="{0E80F500-375F-DD4A-A151-FC0F7291451D}" srcOrd="4" destOrd="0" parTransId="{3584496E-3654-5B48-BB54-B2EF45024A74}" sibTransId="{40C5694D-BD27-D347-8D25-9A541297AB67}"/>
    <dgm:cxn modelId="{0E9202EE-671B-464B-9028-00B39B49EDF3}" type="presOf" srcId="{6292667B-0B3C-9940-B65E-A88DAFFB5792}" destId="{5E7ED524-482F-8A4B-9101-404EB200865E}" srcOrd="0" destOrd="0" presId="urn:microsoft.com/office/officeart/2005/8/layout/radial4"/>
    <dgm:cxn modelId="{081AC3F1-1726-5B4D-98DA-8DA33A3D57B5}" type="presOf" srcId="{913FA773-0F60-AF49-97E3-8CACCD18FDFA}" destId="{B604242C-91A7-EA42-A8D0-079670A90CFE}" srcOrd="0" destOrd="0" presId="urn:microsoft.com/office/officeart/2005/8/layout/radial4"/>
    <dgm:cxn modelId="{DAEAFAF4-7106-FE44-9096-66777AD3CFCA}" type="presOf" srcId="{9C047D2A-16B2-3643-92A9-8DB5B46C101A}" destId="{50273461-AD73-5D46-998F-F6568C550CDD}" srcOrd="0" destOrd="0" presId="urn:microsoft.com/office/officeart/2005/8/layout/radial4"/>
    <dgm:cxn modelId="{613C5CF7-B349-5140-8A11-A97C0DCB47F1}" srcId="{F6000935-8192-1247-B8B2-018DD88CAB13}" destId="{9231A510-3CF3-D840-8F56-3E0842BDEE31}" srcOrd="11" destOrd="0" parTransId="{FDD0E17F-8768-D74E-A565-3E3ACB33D015}" sibTransId="{06D9D4B5-B544-3444-A029-20D19854AC05}"/>
    <dgm:cxn modelId="{D9EB93F8-3BFB-3043-B2CA-F2104C4C3786}" type="presOf" srcId="{84F38341-AF0F-294A-B43F-160F39807BB2}" destId="{8EF392DE-EEC4-3C46-8623-5D3341582E01}" srcOrd="0" destOrd="0" presId="urn:microsoft.com/office/officeart/2005/8/layout/radial4"/>
    <dgm:cxn modelId="{097BC3FE-016E-E04F-954A-61CF23BC888C}" srcId="{F6000935-8192-1247-B8B2-018DD88CAB13}" destId="{6292667B-0B3C-9940-B65E-A88DAFFB5792}" srcOrd="3" destOrd="0" parTransId="{5B094AD5-C06C-C744-9CCA-0F392B8CC814}" sibTransId="{0A4CE87F-B8D9-9D48-B8AF-714D6B9A39B9}"/>
    <dgm:cxn modelId="{E9B386FF-D0A5-6249-9F64-17D1D4C57115}" type="presOf" srcId="{F77AF17E-A008-6840-8867-AE0C8EB85A17}" destId="{11388610-A6F0-5346-B38A-5DA049117F56}" srcOrd="0" destOrd="0" presId="urn:microsoft.com/office/officeart/2005/8/layout/radial4"/>
    <dgm:cxn modelId="{72CB60D5-7586-6142-ACCF-5B4975BD3C93}" type="presParOf" srcId="{6CFBB995-E549-CB4B-B216-073AEF718222}" destId="{0EA2A394-17EA-5A47-B123-7897873FA9B2}" srcOrd="0" destOrd="0" presId="urn:microsoft.com/office/officeart/2005/8/layout/radial4"/>
    <dgm:cxn modelId="{6F956897-D02B-ED44-937A-41459482F731}" type="presParOf" srcId="{6CFBB995-E549-CB4B-B216-073AEF718222}" destId="{11388610-A6F0-5346-B38A-5DA049117F56}" srcOrd="1" destOrd="0" presId="urn:microsoft.com/office/officeart/2005/8/layout/radial4"/>
    <dgm:cxn modelId="{07A92445-B394-4E44-9F00-FDFC88FC6F35}" type="presParOf" srcId="{6CFBB995-E549-CB4B-B216-073AEF718222}" destId="{8EF392DE-EEC4-3C46-8623-5D3341582E01}" srcOrd="2" destOrd="0" presId="urn:microsoft.com/office/officeart/2005/8/layout/radial4"/>
    <dgm:cxn modelId="{D8006DCD-20E7-B744-9B89-80B20A46E9D5}" type="presParOf" srcId="{6CFBB995-E549-CB4B-B216-073AEF718222}" destId="{6BB88EFE-33CE-8C44-94FF-C97C13634FBA}" srcOrd="3" destOrd="0" presId="urn:microsoft.com/office/officeart/2005/8/layout/radial4"/>
    <dgm:cxn modelId="{29D05321-4DED-9147-83FA-8164F4145A3D}" type="presParOf" srcId="{6CFBB995-E549-CB4B-B216-073AEF718222}" destId="{B604242C-91A7-EA42-A8D0-079670A90CFE}" srcOrd="4" destOrd="0" presId="urn:microsoft.com/office/officeart/2005/8/layout/radial4"/>
    <dgm:cxn modelId="{A14383D5-6E93-7043-BA44-CF1D2519F20A}" type="presParOf" srcId="{6CFBB995-E549-CB4B-B216-073AEF718222}" destId="{50273461-AD73-5D46-998F-F6568C550CDD}" srcOrd="5" destOrd="0" presId="urn:microsoft.com/office/officeart/2005/8/layout/radial4"/>
    <dgm:cxn modelId="{3C604B5B-EDF7-0E40-A55B-403F5A2B2B6C}" type="presParOf" srcId="{6CFBB995-E549-CB4B-B216-073AEF718222}" destId="{E6CD2CA9-613C-1342-919A-1D57D3C4F27B}" srcOrd="6" destOrd="0" presId="urn:microsoft.com/office/officeart/2005/8/layout/radial4"/>
    <dgm:cxn modelId="{44AF763F-CEBA-B64D-A4B8-1A491DD16CF7}" type="presParOf" srcId="{6CFBB995-E549-CB4B-B216-073AEF718222}" destId="{33D1CD9E-325C-6E41-9990-100AB111F980}" srcOrd="7" destOrd="0" presId="urn:microsoft.com/office/officeart/2005/8/layout/radial4"/>
    <dgm:cxn modelId="{3A43B009-59E5-4E40-BE79-57124008B6B4}" type="presParOf" srcId="{6CFBB995-E549-CB4B-B216-073AEF718222}" destId="{5E7ED524-482F-8A4B-9101-404EB200865E}" srcOrd="8" destOrd="0" presId="urn:microsoft.com/office/officeart/2005/8/layout/radial4"/>
    <dgm:cxn modelId="{A308CAFA-A55A-6E4F-A0BC-C26CE4777DA8}" type="presParOf" srcId="{6CFBB995-E549-CB4B-B216-073AEF718222}" destId="{87331F7F-FF1C-6444-8472-72CF6307C350}" srcOrd="9" destOrd="0" presId="urn:microsoft.com/office/officeart/2005/8/layout/radial4"/>
    <dgm:cxn modelId="{25527B60-10ED-7F41-BD8A-9F199D52E013}" type="presParOf" srcId="{6CFBB995-E549-CB4B-B216-073AEF718222}" destId="{967CB367-D2E0-9E44-A192-DCAF5B01C034}" srcOrd="10" destOrd="0" presId="urn:microsoft.com/office/officeart/2005/8/layout/radial4"/>
    <dgm:cxn modelId="{EC8E4CFD-6E43-FC4A-9854-7DAE4EFD1057}" type="presParOf" srcId="{6CFBB995-E549-CB4B-B216-073AEF718222}" destId="{35B7B579-FE09-C549-8006-785EF4CE9802}" srcOrd="11" destOrd="0" presId="urn:microsoft.com/office/officeart/2005/8/layout/radial4"/>
    <dgm:cxn modelId="{55BFAF58-4F0E-7844-8A1F-1D52F2C4EDA5}" type="presParOf" srcId="{6CFBB995-E549-CB4B-B216-073AEF718222}" destId="{0BF6130B-C5B5-4847-A61C-A77009B6EB26}" srcOrd="12" destOrd="0" presId="urn:microsoft.com/office/officeart/2005/8/layout/radial4"/>
    <dgm:cxn modelId="{F823C755-007D-284D-BA79-DD73B0A2409E}" type="presParOf" srcId="{6CFBB995-E549-CB4B-B216-073AEF718222}" destId="{073F4398-40B0-BF45-B548-3E04D11F790E}" srcOrd="13" destOrd="0" presId="urn:microsoft.com/office/officeart/2005/8/layout/radial4"/>
    <dgm:cxn modelId="{A1B616D6-4DFB-DB4A-ACFA-87E4BE075A59}" type="presParOf" srcId="{6CFBB995-E549-CB4B-B216-073AEF718222}" destId="{6A3E109C-3B0C-A341-9AE7-271344B06D03}" srcOrd="14" destOrd="0" presId="urn:microsoft.com/office/officeart/2005/8/layout/radial4"/>
    <dgm:cxn modelId="{72288BD0-8687-1544-BBB5-84E22C524A03}" type="presParOf" srcId="{6CFBB995-E549-CB4B-B216-073AEF718222}" destId="{309E1C65-9838-BD4D-B124-139E678224B7}" srcOrd="15" destOrd="0" presId="urn:microsoft.com/office/officeart/2005/8/layout/radial4"/>
    <dgm:cxn modelId="{E59B2AB6-1459-C048-B2BF-EBBF485313B8}" type="presParOf" srcId="{6CFBB995-E549-CB4B-B216-073AEF718222}" destId="{E01DC83F-DAD9-FC47-A762-3572910855F9}" srcOrd="16" destOrd="0" presId="urn:microsoft.com/office/officeart/2005/8/layout/radial4"/>
    <dgm:cxn modelId="{72D0A166-2B97-4845-91B0-B82B6357BF3A}" type="presParOf" srcId="{6CFBB995-E549-CB4B-B216-073AEF718222}" destId="{6A736A88-22DB-0F46-B7D4-3252F7845B84}" srcOrd="17" destOrd="0" presId="urn:microsoft.com/office/officeart/2005/8/layout/radial4"/>
    <dgm:cxn modelId="{34AD9ACF-2A7F-FB44-88CB-256AFF0096A0}" type="presParOf" srcId="{6CFBB995-E549-CB4B-B216-073AEF718222}" destId="{AF9EEBE3-3A5D-904B-BFB7-FF24B973E4F1}" srcOrd="18" destOrd="0" presId="urn:microsoft.com/office/officeart/2005/8/layout/radial4"/>
    <dgm:cxn modelId="{043B1F55-472A-1F4A-883F-A1DAF4378D9E}" type="presParOf" srcId="{6CFBB995-E549-CB4B-B216-073AEF718222}" destId="{0453F34A-F9C7-B943-8CF6-197DBA02E898}" srcOrd="19" destOrd="0" presId="urn:microsoft.com/office/officeart/2005/8/layout/radial4"/>
    <dgm:cxn modelId="{9B9C44E2-7303-9048-9603-F0B27CB3DBE8}" type="presParOf" srcId="{6CFBB995-E549-CB4B-B216-073AEF718222}" destId="{3E0D8049-BFAC-604D-87D5-EEFBBCA2E8E3}" srcOrd="20" destOrd="0" presId="urn:microsoft.com/office/officeart/2005/8/layout/radial4"/>
    <dgm:cxn modelId="{E71BE78C-20B0-8142-BED3-AFD8C91BF346}" type="presParOf" srcId="{6CFBB995-E549-CB4B-B216-073AEF718222}" destId="{AD2335D9-2944-F546-B787-1CDF3FF056D6}" srcOrd="21" destOrd="0" presId="urn:microsoft.com/office/officeart/2005/8/layout/radial4"/>
    <dgm:cxn modelId="{A55B61B1-C15B-8C44-8E84-044FDBBCC855}" type="presParOf" srcId="{6CFBB995-E549-CB4B-B216-073AEF718222}" destId="{E961CD10-6616-5345-9E2A-ABA29F6F600F}" srcOrd="22" destOrd="0" presId="urn:microsoft.com/office/officeart/2005/8/layout/radial4"/>
    <dgm:cxn modelId="{5366F957-0EF8-3449-8370-6A2E55A1B058}" type="presParOf" srcId="{6CFBB995-E549-CB4B-B216-073AEF718222}" destId="{64B992BB-0443-E14B-8963-FA0FEB301EB4}" srcOrd="23" destOrd="0" presId="urn:microsoft.com/office/officeart/2005/8/layout/radial4"/>
    <dgm:cxn modelId="{BBE5DE67-C9F3-4B44-B1A9-4F44E78DFF12}" type="presParOf" srcId="{6CFBB995-E549-CB4B-B216-073AEF718222}" destId="{65457A67-0A27-1A4D-B892-648470690790}" srcOrd="2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224DC-E908-4734-A99D-5F83C07AB6CA}" type="doc">
      <dgm:prSet loTypeId="urn:microsoft.com/office/officeart/2005/8/layout/vList2" loCatId="list" qsTypeId="urn:microsoft.com/office/officeart/2005/8/quickstyle/3d7" qsCatId="3D" csTypeId="urn:microsoft.com/office/officeart/2005/8/colors/accent2_2" csCatId="accent2" phldr="1"/>
      <dgm:spPr/>
      <dgm:t>
        <a:bodyPr/>
        <a:lstStyle/>
        <a:p>
          <a:endParaRPr lang="en-US"/>
        </a:p>
      </dgm:t>
    </dgm:pt>
    <dgm:pt modelId="{4C9B441C-E210-4205-B8BA-8F77D46A3E77}">
      <dgm:prSet/>
      <dgm:spPr/>
      <dgm:t>
        <a:bodyPr/>
        <a:lstStyle/>
        <a:p>
          <a:r>
            <a:rPr lang="en-US" dirty="0" err="1">
              <a:latin typeface="Times New Roman" panose="02020603050405020304" pitchFamily="18" charset="0"/>
              <a:cs typeface="Times New Roman" panose="02020603050405020304" pitchFamily="18" charset="0"/>
            </a:rPr>
            <a:t>Перший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генеричний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вид</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стратегія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лідерства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по</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витратах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означає</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що</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всі</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зусилля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компанії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зосереджені</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на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виробництві</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та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збуті</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більш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дешевої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продукції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ніж</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є</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конкурентів</a:t>
          </a:r>
          <a:r>
            <a:rPr lang="en-US" dirty="0">
              <a:latin typeface="Times New Roman" panose="02020603050405020304" pitchFamily="18" charset="0"/>
              <a:cs typeface="Times New Roman" panose="02020603050405020304" pitchFamily="18" charset="0"/>
            </a:rPr>
            <a:t>.</a:t>
          </a:r>
        </a:p>
      </dgm:t>
    </dgm:pt>
    <dgm:pt modelId="{D279A9A8-D6F0-4F5A-B140-B7DA1E9E88F6}" type="parTrans" cxnId="{AB43B4DB-D159-49F6-85A4-8EB4966114D4}">
      <dgm:prSet/>
      <dgm:spPr/>
      <dgm:t>
        <a:bodyPr/>
        <a:lstStyle/>
        <a:p>
          <a:endParaRPr lang="en-US">
            <a:latin typeface="Times New Roman" panose="02020603050405020304" pitchFamily="18" charset="0"/>
            <a:cs typeface="Times New Roman" panose="02020603050405020304" pitchFamily="18" charset="0"/>
          </a:endParaRPr>
        </a:p>
      </dgm:t>
    </dgm:pt>
    <dgm:pt modelId="{20F2AF4B-43BA-441B-AC3C-A61ED7097E32}" type="sibTrans" cxnId="{AB43B4DB-D159-49F6-85A4-8EB4966114D4}">
      <dgm:prSet/>
      <dgm:spPr/>
      <dgm:t>
        <a:bodyPr/>
        <a:lstStyle/>
        <a:p>
          <a:endParaRPr lang="en-US">
            <a:latin typeface="Times New Roman" panose="02020603050405020304" pitchFamily="18" charset="0"/>
            <a:cs typeface="Times New Roman" panose="02020603050405020304" pitchFamily="18" charset="0"/>
          </a:endParaRPr>
        </a:p>
      </dgm:t>
    </dgm:pt>
    <dgm:pt modelId="{2180B4AE-A862-4260-901C-CEF211D73A8E}">
      <dgm:prSet/>
      <dgm:spPr/>
      <dgm:t>
        <a:bodyPr/>
        <a:lstStyle/>
        <a:p>
          <a:r>
            <a:rPr lang="en-US" dirty="0" err="1">
              <a:latin typeface="Times New Roman" panose="02020603050405020304" pitchFamily="18" charset="0"/>
              <a:cs typeface="Times New Roman" panose="02020603050405020304" pitchFamily="18" charset="0"/>
            </a:rPr>
            <a:t>Другий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генерич</a:t>
          </a:r>
          <a:r>
            <a:rPr lang="uk-UA" dirty="0" err="1">
              <a:latin typeface="Times New Roman" panose="02020603050405020304" pitchFamily="18" charset="0"/>
              <a:cs typeface="Times New Roman" panose="02020603050405020304" pitchFamily="18" charset="0"/>
            </a:rPr>
            <a:t>ни</a:t>
          </a:r>
          <a:r>
            <a:rPr lang="en-US" dirty="0" err="1">
              <a:latin typeface="Times New Roman" panose="02020603050405020304" pitchFamily="18" charset="0"/>
              <a:cs typeface="Times New Roman" panose="02020603050405020304" pitchFamily="18" charset="0"/>
            </a:rPr>
            <a:t>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тип</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стратегія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диференціації</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може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проводитися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на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як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широкому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ринку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багатьох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сегментах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так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і</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на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окремому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вузькому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сегменті</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ринку</a:t>
          </a:r>
          <a:r>
            <a:rPr lang="en-US" dirty="0">
              <a:latin typeface="Times New Roman" panose="02020603050405020304" pitchFamily="18" charset="0"/>
              <a:cs typeface="Times New Roman" panose="02020603050405020304" pitchFamily="18" charset="0"/>
            </a:rPr>
            <a:t>. </a:t>
          </a:r>
        </a:p>
      </dgm:t>
    </dgm:pt>
    <dgm:pt modelId="{3E9C8DB3-DDFD-4FDF-B20F-C3609E13E560}" type="parTrans" cxnId="{1C22870A-CBE7-4E68-8401-E1417C1B0112}">
      <dgm:prSet/>
      <dgm:spPr/>
      <dgm:t>
        <a:bodyPr/>
        <a:lstStyle/>
        <a:p>
          <a:endParaRPr lang="en-US">
            <a:latin typeface="Times New Roman" panose="02020603050405020304" pitchFamily="18" charset="0"/>
            <a:cs typeface="Times New Roman" panose="02020603050405020304" pitchFamily="18" charset="0"/>
          </a:endParaRPr>
        </a:p>
      </dgm:t>
    </dgm:pt>
    <dgm:pt modelId="{E0774BE6-CF84-4F43-9943-E9ED955DA2E1}" type="sibTrans" cxnId="{1C22870A-CBE7-4E68-8401-E1417C1B0112}">
      <dgm:prSet/>
      <dgm:spPr/>
      <dgm:t>
        <a:bodyPr/>
        <a:lstStyle/>
        <a:p>
          <a:endParaRPr lang="en-US">
            <a:latin typeface="Times New Roman" panose="02020603050405020304" pitchFamily="18" charset="0"/>
            <a:cs typeface="Times New Roman" panose="02020603050405020304" pitchFamily="18" charset="0"/>
          </a:endParaRPr>
        </a:p>
      </dgm:t>
    </dgm:pt>
    <dgm:pt modelId="{D7366CDF-0483-48F0-8150-3BC90B2F107C}">
      <dgm:prSet/>
      <dgm:spPr/>
      <dgm:t>
        <a:bodyPr/>
        <a:lstStyle/>
        <a:p>
          <a:r>
            <a:rPr lang="en-US" dirty="0" err="1">
              <a:latin typeface="Times New Roman" panose="02020603050405020304" pitchFamily="18" charset="0"/>
              <a:cs typeface="Times New Roman" panose="02020603050405020304" pitchFamily="18" charset="0"/>
            </a:rPr>
            <a:t>Третій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тип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генеричної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стратегії</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стратегія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фокусування</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означає</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зосередження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зусиль</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компанії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на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вузькому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сегменті</a:t>
          </a:r>
          <a:r>
            <a:rPr lang="en-US" dirty="0">
              <a:latin typeface="Times New Roman" panose="02020603050405020304" pitchFamily="18" charset="0"/>
              <a:cs typeface="Times New Roman" panose="02020603050405020304" pitchFamily="18" charset="0"/>
            </a:rPr>
            <a:t>. </a:t>
          </a:r>
        </a:p>
      </dgm:t>
    </dgm:pt>
    <dgm:pt modelId="{DDC1CB51-9618-40E5-A62C-E9B8659CC8F6}" type="parTrans" cxnId="{626E0C25-3CFF-4E8E-97BA-8089660C53E4}">
      <dgm:prSet/>
      <dgm:spPr/>
      <dgm:t>
        <a:bodyPr/>
        <a:lstStyle/>
        <a:p>
          <a:endParaRPr lang="en-US">
            <a:latin typeface="Times New Roman" panose="02020603050405020304" pitchFamily="18" charset="0"/>
            <a:cs typeface="Times New Roman" panose="02020603050405020304" pitchFamily="18" charset="0"/>
          </a:endParaRPr>
        </a:p>
      </dgm:t>
    </dgm:pt>
    <dgm:pt modelId="{6A118AB5-974D-450C-ADC0-C6A3579228EA}" type="sibTrans" cxnId="{626E0C25-3CFF-4E8E-97BA-8089660C53E4}">
      <dgm:prSet/>
      <dgm:spPr/>
      <dgm:t>
        <a:bodyPr/>
        <a:lstStyle/>
        <a:p>
          <a:endParaRPr lang="en-US">
            <a:latin typeface="Times New Roman" panose="02020603050405020304" pitchFamily="18" charset="0"/>
            <a:cs typeface="Times New Roman" panose="02020603050405020304" pitchFamily="18" charset="0"/>
          </a:endParaRPr>
        </a:p>
      </dgm:t>
    </dgm:pt>
    <dgm:pt modelId="{0CE1D736-060E-B94F-99FE-7ED06FE60D40}" type="pres">
      <dgm:prSet presAssocID="{BF2224DC-E908-4734-A99D-5F83C07AB6CA}" presName="linear" presStyleCnt="0">
        <dgm:presLayoutVars>
          <dgm:animLvl val="lvl"/>
          <dgm:resizeHandles val="exact"/>
        </dgm:presLayoutVars>
      </dgm:prSet>
      <dgm:spPr/>
    </dgm:pt>
    <dgm:pt modelId="{71CBA062-0272-4340-8CD0-AFD17EE13E61}" type="pres">
      <dgm:prSet presAssocID="{4C9B441C-E210-4205-B8BA-8F77D46A3E77}" presName="parentText" presStyleLbl="node1" presStyleIdx="0" presStyleCnt="3">
        <dgm:presLayoutVars>
          <dgm:chMax val="0"/>
          <dgm:bulletEnabled val="1"/>
        </dgm:presLayoutVars>
      </dgm:prSet>
      <dgm:spPr/>
    </dgm:pt>
    <dgm:pt modelId="{0FBE8771-8BF2-E040-8E74-61B4295D6945}" type="pres">
      <dgm:prSet presAssocID="{20F2AF4B-43BA-441B-AC3C-A61ED7097E32}" presName="spacer" presStyleCnt="0"/>
      <dgm:spPr/>
    </dgm:pt>
    <dgm:pt modelId="{3C2D540D-7AC5-E04D-AFB1-67FE669AC9E2}" type="pres">
      <dgm:prSet presAssocID="{2180B4AE-A862-4260-901C-CEF211D73A8E}" presName="parentText" presStyleLbl="node1" presStyleIdx="1" presStyleCnt="3">
        <dgm:presLayoutVars>
          <dgm:chMax val="0"/>
          <dgm:bulletEnabled val="1"/>
        </dgm:presLayoutVars>
      </dgm:prSet>
      <dgm:spPr/>
    </dgm:pt>
    <dgm:pt modelId="{B5B726FE-3A2A-894C-8DA4-FBC353A8AB1D}" type="pres">
      <dgm:prSet presAssocID="{E0774BE6-CF84-4F43-9943-E9ED955DA2E1}" presName="spacer" presStyleCnt="0"/>
      <dgm:spPr/>
    </dgm:pt>
    <dgm:pt modelId="{AD240754-9646-D040-8237-32C1F408A513}" type="pres">
      <dgm:prSet presAssocID="{D7366CDF-0483-48F0-8150-3BC90B2F107C}" presName="parentText" presStyleLbl="node1" presStyleIdx="2" presStyleCnt="3">
        <dgm:presLayoutVars>
          <dgm:chMax val="0"/>
          <dgm:bulletEnabled val="1"/>
        </dgm:presLayoutVars>
      </dgm:prSet>
      <dgm:spPr/>
    </dgm:pt>
  </dgm:ptLst>
  <dgm:cxnLst>
    <dgm:cxn modelId="{1C22870A-CBE7-4E68-8401-E1417C1B0112}" srcId="{BF2224DC-E908-4734-A99D-5F83C07AB6CA}" destId="{2180B4AE-A862-4260-901C-CEF211D73A8E}" srcOrd="1" destOrd="0" parTransId="{3E9C8DB3-DDFD-4FDF-B20F-C3609E13E560}" sibTransId="{E0774BE6-CF84-4F43-9943-E9ED955DA2E1}"/>
    <dgm:cxn modelId="{09886E0B-2CF1-F741-ABFF-30D2AFF0A33F}" type="presOf" srcId="{BF2224DC-E908-4734-A99D-5F83C07AB6CA}" destId="{0CE1D736-060E-B94F-99FE-7ED06FE60D40}" srcOrd="0" destOrd="0" presId="urn:microsoft.com/office/officeart/2005/8/layout/vList2"/>
    <dgm:cxn modelId="{CF563417-8E88-F246-8AD3-474159F1C4AD}" type="presOf" srcId="{D7366CDF-0483-48F0-8150-3BC90B2F107C}" destId="{AD240754-9646-D040-8237-32C1F408A513}" srcOrd="0" destOrd="0" presId="urn:microsoft.com/office/officeart/2005/8/layout/vList2"/>
    <dgm:cxn modelId="{626E0C25-3CFF-4E8E-97BA-8089660C53E4}" srcId="{BF2224DC-E908-4734-A99D-5F83C07AB6CA}" destId="{D7366CDF-0483-48F0-8150-3BC90B2F107C}" srcOrd="2" destOrd="0" parTransId="{DDC1CB51-9618-40E5-A62C-E9B8659CC8F6}" sibTransId="{6A118AB5-974D-450C-ADC0-C6A3579228EA}"/>
    <dgm:cxn modelId="{FD9E7E37-A5DD-A64C-880F-4EB5102C7DA0}" type="presOf" srcId="{4C9B441C-E210-4205-B8BA-8F77D46A3E77}" destId="{71CBA062-0272-4340-8CD0-AFD17EE13E61}" srcOrd="0" destOrd="0" presId="urn:microsoft.com/office/officeart/2005/8/layout/vList2"/>
    <dgm:cxn modelId="{E8A9EEC3-8A3D-CD4C-9AD0-99062A9E78BF}" type="presOf" srcId="{2180B4AE-A862-4260-901C-CEF211D73A8E}" destId="{3C2D540D-7AC5-E04D-AFB1-67FE669AC9E2}" srcOrd="0" destOrd="0" presId="urn:microsoft.com/office/officeart/2005/8/layout/vList2"/>
    <dgm:cxn modelId="{AB43B4DB-D159-49F6-85A4-8EB4966114D4}" srcId="{BF2224DC-E908-4734-A99D-5F83C07AB6CA}" destId="{4C9B441C-E210-4205-B8BA-8F77D46A3E77}" srcOrd="0" destOrd="0" parTransId="{D279A9A8-D6F0-4F5A-B140-B7DA1E9E88F6}" sibTransId="{20F2AF4B-43BA-441B-AC3C-A61ED7097E32}"/>
    <dgm:cxn modelId="{C11C0085-05E3-1849-8FBB-E483FC7389BF}" type="presParOf" srcId="{0CE1D736-060E-B94F-99FE-7ED06FE60D40}" destId="{71CBA062-0272-4340-8CD0-AFD17EE13E61}" srcOrd="0" destOrd="0" presId="urn:microsoft.com/office/officeart/2005/8/layout/vList2"/>
    <dgm:cxn modelId="{52232403-6964-8048-8661-4A4B0D840C79}" type="presParOf" srcId="{0CE1D736-060E-B94F-99FE-7ED06FE60D40}" destId="{0FBE8771-8BF2-E040-8E74-61B4295D6945}" srcOrd="1" destOrd="0" presId="urn:microsoft.com/office/officeart/2005/8/layout/vList2"/>
    <dgm:cxn modelId="{EBA1DAFC-2898-034D-89F6-BBA621BF94EC}" type="presParOf" srcId="{0CE1D736-060E-B94F-99FE-7ED06FE60D40}" destId="{3C2D540D-7AC5-E04D-AFB1-67FE669AC9E2}" srcOrd="2" destOrd="0" presId="urn:microsoft.com/office/officeart/2005/8/layout/vList2"/>
    <dgm:cxn modelId="{CE236548-8C5A-3340-9ABF-F4AEEC6631B5}" type="presParOf" srcId="{0CE1D736-060E-B94F-99FE-7ED06FE60D40}" destId="{B5B726FE-3A2A-894C-8DA4-FBC353A8AB1D}" srcOrd="3" destOrd="0" presId="urn:microsoft.com/office/officeart/2005/8/layout/vList2"/>
    <dgm:cxn modelId="{037D9522-6514-ED4F-9867-2FA0345CF140}" type="presParOf" srcId="{0CE1D736-060E-B94F-99FE-7ED06FE60D40}" destId="{AD240754-9646-D040-8237-32C1F408A51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81E926-64A8-DA4E-A5C6-AEEDB1F8922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GB"/>
        </a:p>
      </dgm:t>
    </dgm:pt>
    <dgm:pt modelId="{89C0E0B5-027E-044D-B120-39BA1F777E8F}">
      <dgm:prSet phldrT="[Text]" custT="1"/>
      <dgm:spPr/>
      <dgm:t>
        <a:bodyPr/>
        <a:lstStyle/>
        <a:p>
          <a:r>
            <a:rPr lang="en-GB" sz="2400" dirty="0">
              <a:latin typeface="Times New Roman" panose="02020603050405020304" pitchFamily="18" charset="0"/>
              <a:cs typeface="Times New Roman" panose="02020603050405020304" pitchFamily="18" charset="0"/>
            </a:rPr>
            <a:t>Steady</a:t>
          </a:r>
        </a:p>
      </dgm:t>
    </dgm:pt>
    <dgm:pt modelId="{B97A9AED-F876-684F-AD44-DBEFB0EA8B0E}" type="parTrans" cxnId="{96FEA0BB-2161-1049-AF28-E36D10A3E3BF}">
      <dgm:prSet/>
      <dgm:spPr/>
      <dgm:t>
        <a:bodyPr/>
        <a:lstStyle/>
        <a:p>
          <a:endParaRPr lang="en-GB" sz="2000">
            <a:latin typeface="Times New Roman" panose="02020603050405020304" pitchFamily="18" charset="0"/>
            <a:cs typeface="Times New Roman" panose="02020603050405020304" pitchFamily="18" charset="0"/>
          </a:endParaRPr>
        </a:p>
      </dgm:t>
    </dgm:pt>
    <dgm:pt modelId="{A1DC4700-0468-1B46-B0EA-2FF5FE3BF525}" type="sibTrans" cxnId="{96FEA0BB-2161-1049-AF28-E36D10A3E3BF}">
      <dgm:prSet/>
      <dgm:spPr/>
      <dgm:t>
        <a:bodyPr/>
        <a:lstStyle/>
        <a:p>
          <a:endParaRPr lang="en-GB" sz="2000">
            <a:latin typeface="Times New Roman" panose="02020603050405020304" pitchFamily="18" charset="0"/>
            <a:cs typeface="Times New Roman" panose="02020603050405020304" pitchFamily="18" charset="0"/>
          </a:endParaRPr>
        </a:p>
      </dgm:t>
    </dgm:pt>
    <dgm:pt modelId="{61BEDC3F-9E40-9C48-ABCA-63070DE57DF8}">
      <dgm:prSet phldrT="[Text]" custT="1"/>
      <dgm:spPr/>
      <dgm:t>
        <a:bodyPr/>
        <a:lstStyle/>
        <a:p>
          <a:r>
            <a:rPr lang="uk-UA" sz="2400" dirty="0">
              <a:latin typeface="Times New Roman" panose="02020603050405020304" pitchFamily="18" charset="0"/>
              <a:cs typeface="Times New Roman" panose="02020603050405020304" pitchFamily="18" charset="0"/>
            </a:rPr>
            <a:t>Стійкість</a:t>
          </a:r>
          <a:endParaRPr lang="en-GB" sz="2400" dirty="0">
            <a:latin typeface="Times New Roman" panose="02020603050405020304" pitchFamily="18" charset="0"/>
            <a:cs typeface="Times New Roman" panose="02020603050405020304" pitchFamily="18" charset="0"/>
          </a:endParaRPr>
        </a:p>
      </dgm:t>
    </dgm:pt>
    <dgm:pt modelId="{59C28404-D59E-6E40-88D9-D22EC2A09BA3}" type="parTrans" cxnId="{99C63AD1-4ACF-604B-AD93-5746F003B9A0}">
      <dgm:prSet/>
      <dgm:spPr/>
      <dgm:t>
        <a:bodyPr/>
        <a:lstStyle/>
        <a:p>
          <a:endParaRPr lang="en-GB" sz="2000">
            <a:latin typeface="Times New Roman" panose="02020603050405020304" pitchFamily="18" charset="0"/>
            <a:cs typeface="Times New Roman" panose="02020603050405020304" pitchFamily="18" charset="0"/>
          </a:endParaRPr>
        </a:p>
      </dgm:t>
    </dgm:pt>
    <dgm:pt modelId="{79590016-564B-1049-A5A0-E48AE6CC7AAE}" type="sibTrans" cxnId="{99C63AD1-4ACF-604B-AD93-5746F003B9A0}">
      <dgm:prSet/>
      <dgm:spPr/>
      <dgm:t>
        <a:bodyPr/>
        <a:lstStyle/>
        <a:p>
          <a:endParaRPr lang="en-GB" sz="2000">
            <a:latin typeface="Times New Roman" panose="02020603050405020304" pitchFamily="18" charset="0"/>
            <a:cs typeface="Times New Roman" panose="02020603050405020304" pitchFamily="18" charset="0"/>
          </a:endParaRPr>
        </a:p>
      </dgm:t>
    </dgm:pt>
    <dgm:pt modelId="{FCAF5F17-57BC-FA4B-AD95-F310D13375FC}">
      <dgm:prSet phldrT="[Text]" custT="1"/>
      <dgm:spPr/>
      <dgm:t>
        <a:bodyPr/>
        <a:lstStyle/>
        <a:p>
          <a:r>
            <a:rPr lang="en-GB" sz="2400" dirty="0">
              <a:latin typeface="Times New Roman" panose="02020603050405020304" pitchFamily="18" charset="0"/>
              <a:cs typeface="Times New Roman" panose="02020603050405020304" pitchFamily="18" charset="0"/>
            </a:rPr>
            <a:t>Predictable</a:t>
          </a:r>
        </a:p>
      </dgm:t>
    </dgm:pt>
    <dgm:pt modelId="{0CE2CFF1-AC23-E64A-9AA8-360594528883}" type="parTrans" cxnId="{F8351A03-C3B0-7744-8065-E09F9A861991}">
      <dgm:prSet/>
      <dgm:spPr/>
      <dgm:t>
        <a:bodyPr/>
        <a:lstStyle/>
        <a:p>
          <a:endParaRPr lang="en-GB" sz="2000">
            <a:latin typeface="Times New Roman" panose="02020603050405020304" pitchFamily="18" charset="0"/>
            <a:cs typeface="Times New Roman" panose="02020603050405020304" pitchFamily="18" charset="0"/>
          </a:endParaRPr>
        </a:p>
      </dgm:t>
    </dgm:pt>
    <dgm:pt modelId="{2FC471AE-8D3E-E749-9919-FC242717B3C8}" type="sibTrans" cxnId="{F8351A03-C3B0-7744-8065-E09F9A861991}">
      <dgm:prSet/>
      <dgm:spPr/>
      <dgm:t>
        <a:bodyPr/>
        <a:lstStyle/>
        <a:p>
          <a:endParaRPr lang="en-GB" sz="2000">
            <a:latin typeface="Times New Roman" panose="02020603050405020304" pitchFamily="18" charset="0"/>
            <a:cs typeface="Times New Roman" panose="02020603050405020304" pitchFamily="18" charset="0"/>
          </a:endParaRPr>
        </a:p>
      </dgm:t>
    </dgm:pt>
    <dgm:pt modelId="{6612295F-A3BF-204B-8297-E870AB0004A8}">
      <dgm:prSet phldrT="[Text]" custT="1"/>
      <dgm:spPr/>
      <dgm:t>
        <a:bodyPr/>
        <a:lstStyle/>
        <a:p>
          <a:r>
            <a:rPr lang="uk-UA" sz="2400" dirty="0">
              <a:latin typeface="Times New Roman" panose="02020603050405020304" pitchFamily="18" charset="0"/>
              <a:cs typeface="Times New Roman" panose="02020603050405020304" pitchFamily="18" charset="0"/>
            </a:rPr>
            <a:t>Передбачуваність </a:t>
          </a:r>
          <a:endParaRPr lang="en-GB" sz="2400" dirty="0">
            <a:latin typeface="Times New Roman" panose="02020603050405020304" pitchFamily="18" charset="0"/>
            <a:cs typeface="Times New Roman" panose="02020603050405020304" pitchFamily="18" charset="0"/>
          </a:endParaRPr>
        </a:p>
      </dgm:t>
    </dgm:pt>
    <dgm:pt modelId="{98B5B82B-8592-DA45-821D-A76DD2936491}" type="parTrans" cxnId="{57427010-252D-A44F-ACF8-6EC9E13E9992}">
      <dgm:prSet/>
      <dgm:spPr/>
      <dgm:t>
        <a:bodyPr/>
        <a:lstStyle/>
        <a:p>
          <a:endParaRPr lang="en-GB" sz="2000">
            <a:latin typeface="Times New Roman" panose="02020603050405020304" pitchFamily="18" charset="0"/>
            <a:cs typeface="Times New Roman" panose="02020603050405020304" pitchFamily="18" charset="0"/>
          </a:endParaRPr>
        </a:p>
      </dgm:t>
    </dgm:pt>
    <dgm:pt modelId="{05AAA456-1D23-3546-AE48-EFAA209643B4}" type="sibTrans" cxnId="{57427010-252D-A44F-ACF8-6EC9E13E9992}">
      <dgm:prSet/>
      <dgm:spPr/>
      <dgm:t>
        <a:bodyPr/>
        <a:lstStyle/>
        <a:p>
          <a:endParaRPr lang="en-GB" sz="2000">
            <a:latin typeface="Times New Roman" panose="02020603050405020304" pitchFamily="18" charset="0"/>
            <a:cs typeface="Times New Roman" panose="02020603050405020304" pitchFamily="18" charset="0"/>
          </a:endParaRPr>
        </a:p>
      </dgm:t>
    </dgm:pt>
    <dgm:pt modelId="{075609D7-B87A-DC42-AED1-74EF84B916ED}">
      <dgm:prSet phldrT="[Text]" custT="1"/>
      <dgm:spPr/>
      <dgm:t>
        <a:bodyPr/>
        <a:lstStyle/>
        <a:p>
          <a:r>
            <a:rPr lang="en-GB" sz="2400" dirty="0">
              <a:latin typeface="Times New Roman" panose="02020603050405020304" pitchFamily="18" charset="0"/>
              <a:cs typeface="Times New Roman" panose="02020603050405020304" pitchFamily="18" charset="0"/>
            </a:rPr>
            <a:t>Ordinary</a:t>
          </a:r>
        </a:p>
      </dgm:t>
    </dgm:pt>
    <dgm:pt modelId="{00F4D8CF-EBBE-D346-85B8-6AB30B3184D3}" type="parTrans" cxnId="{2AA55497-3BB7-0F4F-8850-636C96BBD283}">
      <dgm:prSet/>
      <dgm:spPr/>
      <dgm:t>
        <a:bodyPr/>
        <a:lstStyle/>
        <a:p>
          <a:endParaRPr lang="en-GB" sz="2000">
            <a:latin typeface="Times New Roman" panose="02020603050405020304" pitchFamily="18" charset="0"/>
            <a:cs typeface="Times New Roman" panose="02020603050405020304" pitchFamily="18" charset="0"/>
          </a:endParaRPr>
        </a:p>
      </dgm:t>
    </dgm:pt>
    <dgm:pt modelId="{2CB34B12-AD5D-5D45-BABE-688ED6383760}" type="sibTrans" cxnId="{2AA55497-3BB7-0F4F-8850-636C96BBD283}">
      <dgm:prSet/>
      <dgm:spPr/>
      <dgm:t>
        <a:bodyPr/>
        <a:lstStyle/>
        <a:p>
          <a:endParaRPr lang="en-GB" sz="2000">
            <a:latin typeface="Times New Roman" panose="02020603050405020304" pitchFamily="18" charset="0"/>
            <a:cs typeface="Times New Roman" panose="02020603050405020304" pitchFamily="18" charset="0"/>
          </a:endParaRPr>
        </a:p>
      </dgm:t>
    </dgm:pt>
    <dgm:pt modelId="{30A795E0-7049-1843-A9F8-1A9DC2251C31}">
      <dgm:prSet phldrT="[Text]" custT="1"/>
      <dgm:spPr/>
      <dgm:t>
        <a:bodyPr/>
        <a:lstStyle/>
        <a:p>
          <a:r>
            <a:rPr lang="uk-UA" sz="2400" dirty="0">
              <a:latin typeface="Times New Roman" panose="02020603050405020304" pitchFamily="18" charset="0"/>
              <a:cs typeface="Times New Roman" panose="02020603050405020304" pitchFamily="18" charset="0"/>
            </a:rPr>
            <a:t>Простота</a:t>
          </a:r>
          <a:endParaRPr lang="en-GB" sz="2400" dirty="0">
            <a:latin typeface="Times New Roman" panose="02020603050405020304" pitchFamily="18" charset="0"/>
            <a:cs typeface="Times New Roman" panose="02020603050405020304" pitchFamily="18" charset="0"/>
          </a:endParaRPr>
        </a:p>
      </dgm:t>
    </dgm:pt>
    <dgm:pt modelId="{9B2B2B6A-6DF2-4745-BA21-5F49D663845C}" type="parTrans" cxnId="{9AC68511-D4CD-E244-BB28-ED5C6F143DA3}">
      <dgm:prSet/>
      <dgm:spPr/>
      <dgm:t>
        <a:bodyPr/>
        <a:lstStyle/>
        <a:p>
          <a:endParaRPr lang="en-GB" sz="2000">
            <a:latin typeface="Times New Roman" panose="02020603050405020304" pitchFamily="18" charset="0"/>
            <a:cs typeface="Times New Roman" panose="02020603050405020304" pitchFamily="18" charset="0"/>
          </a:endParaRPr>
        </a:p>
      </dgm:t>
    </dgm:pt>
    <dgm:pt modelId="{4042E78B-30DC-0A47-800B-185AAD684855}" type="sibTrans" cxnId="{9AC68511-D4CD-E244-BB28-ED5C6F143DA3}">
      <dgm:prSet/>
      <dgm:spPr/>
      <dgm:t>
        <a:bodyPr/>
        <a:lstStyle/>
        <a:p>
          <a:endParaRPr lang="en-GB" sz="2000">
            <a:latin typeface="Times New Roman" panose="02020603050405020304" pitchFamily="18" charset="0"/>
            <a:cs typeface="Times New Roman" panose="02020603050405020304" pitchFamily="18" charset="0"/>
          </a:endParaRPr>
        </a:p>
      </dgm:t>
    </dgm:pt>
    <dgm:pt modelId="{D77856FA-5A46-DD4C-AB7E-0591DA96FA4F}">
      <dgm:prSet phldrT="[Text]" custT="1"/>
      <dgm:spPr/>
      <dgm:t>
        <a:bodyPr/>
        <a:lstStyle/>
        <a:p>
          <a:r>
            <a:rPr lang="uk-UA" sz="2400" dirty="0">
              <a:latin typeface="Times New Roman" panose="02020603050405020304" pitchFamily="18" charset="0"/>
              <a:cs typeface="Times New Roman" panose="02020603050405020304" pitchFamily="18" charset="0"/>
            </a:rPr>
            <a:t>Визначеність</a:t>
          </a:r>
          <a:endParaRPr lang="en-GB" sz="2400" dirty="0">
            <a:latin typeface="Times New Roman" panose="02020603050405020304" pitchFamily="18" charset="0"/>
            <a:cs typeface="Times New Roman" panose="02020603050405020304" pitchFamily="18" charset="0"/>
          </a:endParaRPr>
        </a:p>
      </dgm:t>
    </dgm:pt>
    <dgm:pt modelId="{FB7EE89F-49EC-1046-BC19-D8E9716A2BC4}" type="parTrans" cxnId="{0F766699-90A2-684C-8B39-8F4BACFAEEDA}">
      <dgm:prSet/>
      <dgm:spPr/>
      <dgm:t>
        <a:bodyPr/>
        <a:lstStyle/>
        <a:p>
          <a:endParaRPr lang="en-GB" sz="2000">
            <a:latin typeface="Times New Roman" panose="02020603050405020304" pitchFamily="18" charset="0"/>
            <a:cs typeface="Times New Roman" panose="02020603050405020304" pitchFamily="18" charset="0"/>
          </a:endParaRPr>
        </a:p>
      </dgm:t>
    </dgm:pt>
    <dgm:pt modelId="{167D1B09-269A-534E-B474-BD6970CD013A}" type="sibTrans" cxnId="{0F766699-90A2-684C-8B39-8F4BACFAEEDA}">
      <dgm:prSet/>
      <dgm:spPr/>
      <dgm:t>
        <a:bodyPr/>
        <a:lstStyle/>
        <a:p>
          <a:endParaRPr lang="en-GB" sz="2000">
            <a:latin typeface="Times New Roman" panose="02020603050405020304" pitchFamily="18" charset="0"/>
            <a:cs typeface="Times New Roman" panose="02020603050405020304" pitchFamily="18" charset="0"/>
          </a:endParaRPr>
        </a:p>
      </dgm:t>
    </dgm:pt>
    <dgm:pt modelId="{82132998-C54B-5747-AB28-A90B7A63F0CE}">
      <dgm:prSet custT="1"/>
      <dgm:spPr/>
      <dgm:t>
        <a:bodyPr/>
        <a:lstStyle/>
        <a:p>
          <a:r>
            <a:rPr lang="en-GB" sz="2400" dirty="0">
              <a:latin typeface="Times New Roman" panose="02020603050405020304" pitchFamily="18" charset="0"/>
              <a:cs typeface="Times New Roman" panose="02020603050405020304" pitchFamily="18" charset="0"/>
            </a:rPr>
            <a:t>Definite</a:t>
          </a:r>
        </a:p>
      </dgm:t>
    </dgm:pt>
    <dgm:pt modelId="{970200CD-A1C4-B54A-A6DA-D0602797BB3D}" type="parTrans" cxnId="{F14BF7B7-84BE-234B-8373-9A4B2D19BC61}">
      <dgm:prSet/>
      <dgm:spPr/>
      <dgm:t>
        <a:bodyPr/>
        <a:lstStyle/>
        <a:p>
          <a:endParaRPr lang="en-GB" sz="2000">
            <a:latin typeface="Times New Roman" panose="02020603050405020304" pitchFamily="18" charset="0"/>
            <a:cs typeface="Times New Roman" panose="02020603050405020304" pitchFamily="18" charset="0"/>
          </a:endParaRPr>
        </a:p>
      </dgm:t>
    </dgm:pt>
    <dgm:pt modelId="{E1642DA6-47AC-E64C-BF5C-C06CB758F835}" type="sibTrans" cxnId="{F14BF7B7-84BE-234B-8373-9A4B2D19BC61}">
      <dgm:prSet/>
      <dgm:spPr/>
      <dgm:t>
        <a:bodyPr/>
        <a:lstStyle/>
        <a:p>
          <a:endParaRPr lang="en-GB" sz="2000">
            <a:latin typeface="Times New Roman" panose="02020603050405020304" pitchFamily="18" charset="0"/>
            <a:cs typeface="Times New Roman" panose="02020603050405020304" pitchFamily="18" charset="0"/>
          </a:endParaRPr>
        </a:p>
      </dgm:t>
    </dgm:pt>
    <dgm:pt modelId="{75A93332-23C5-174C-871F-E6747434F997}" type="pres">
      <dgm:prSet presAssocID="{C881E926-64A8-DA4E-A5C6-AEEDB1F89225}" presName="linear" presStyleCnt="0">
        <dgm:presLayoutVars>
          <dgm:dir/>
          <dgm:animLvl val="lvl"/>
          <dgm:resizeHandles val="exact"/>
        </dgm:presLayoutVars>
      </dgm:prSet>
      <dgm:spPr/>
    </dgm:pt>
    <dgm:pt modelId="{0C4993B9-29EF-E84A-A99D-E9374F55FCD4}" type="pres">
      <dgm:prSet presAssocID="{89C0E0B5-027E-044D-B120-39BA1F777E8F}" presName="parentLin" presStyleCnt="0"/>
      <dgm:spPr/>
    </dgm:pt>
    <dgm:pt modelId="{1922FF71-8A29-704D-B10C-5CE48B733C34}" type="pres">
      <dgm:prSet presAssocID="{89C0E0B5-027E-044D-B120-39BA1F777E8F}" presName="parentLeftMargin" presStyleLbl="node1" presStyleIdx="0" presStyleCnt="4"/>
      <dgm:spPr/>
    </dgm:pt>
    <dgm:pt modelId="{8F68B0AB-F46D-CD40-97BE-26EB310B57CE}" type="pres">
      <dgm:prSet presAssocID="{89C0E0B5-027E-044D-B120-39BA1F777E8F}" presName="parentText" presStyleLbl="node1" presStyleIdx="0" presStyleCnt="4">
        <dgm:presLayoutVars>
          <dgm:chMax val="0"/>
          <dgm:bulletEnabled val="1"/>
        </dgm:presLayoutVars>
      </dgm:prSet>
      <dgm:spPr/>
    </dgm:pt>
    <dgm:pt modelId="{657F6EA0-91E6-FF46-9921-51C318F3ACFE}" type="pres">
      <dgm:prSet presAssocID="{89C0E0B5-027E-044D-B120-39BA1F777E8F}" presName="negativeSpace" presStyleCnt="0"/>
      <dgm:spPr/>
    </dgm:pt>
    <dgm:pt modelId="{C8B66F51-F054-894E-AB08-8B533000E0B5}" type="pres">
      <dgm:prSet presAssocID="{89C0E0B5-027E-044D-B120-39BA1F777E8F}" presName="childText" presStyleLbl="conFgAcc1" presStyleIdx="0" presStyleCnt="4">
        <dgm:presLayoutVars>
          <dgm:bulletEnabled val="1"/>
        </dgm:presLayoutVars>
      </dgm:prSet>
      <dgm:spPr/>
    </dgm:pt>
    <dgm:pt modelId="{4F76217D-4B08-CB49-93E7-DCE5BDA40345}" type="pres">
      <dgm:prSet presAssocID="{A1DC4700-0468-1B46-B0EA-2FF5FE3BF525}" presName="spaceBetweenRectangles" presStyleCnt="0"/>
      <dgm:spPr/>
    </dgm:pt>
    <dgm:pt modelId="{C75C573C-CF79-EF4F-AB82-74FB478E0D83}" type="pres">
      <dgm:prSet presAssocID="{FCAF5F17-57BC-FA4B-AD95-F310D13375FC}" presName="parentLin" presStyleCnt="0"/>
      <dgm:spPr/>
    </dgm:pt>
    <dgm:pt modelId="{AC57149B-1222-EC4A-901F-FC28E273F671}" type="pres">
      <dgm:prSet presAssocID="{FCAF5F17-57BC-FA4B-AD95-F310D13375FC}" presName="parentLeftMargin" presStyleLbl="node1" presStyleIdx="0" presStyleCnt="4"/>
      <dgm:spPr/>
    </dgm:pt>
    <dgm:pt modelId="{E15A7621-097E-424D-9F74-1B40036CE2F6}" type="pres">
      <dgm:prSet presAssocID="{FCAF5F17-57BC-FA4B-AD95-F310D13375FC}" presName="parentText" presStyleLbl="node1" presStyleIdx="1" presStyleCnt="4">
        <dgm:presLayoutVars>
          <dgm:chMax val="0"/>
          <dgm:bulletEnabled val="1"/>
        </dgm:presLayoutVars>
      </dgm:prSet>
      <dgm:spPr/>
    </dgm:pt>
    <dgm:pt modelId="{5D8308AA-4206-3646-8E02-313A8D765F6E}" type="pres">
      <dgm:prSet presAssocID="{FCAF5F17-57BC-FA4B-AD95-F310D13375FC}" presName="negativeSpace" presStyleCnt="0"/>
      <dgm:spPr/>
    </dgm:pt>
    <dgm:pt modelId="{2F7BDB2F-2807-5041-AEAE-DF5FF0D60566}" type="pres">
      <dgm:prSet presAssocID="{FCAF5F17-57BC-FA4B-AD95-F310D13375FC}" presName="childText" presStyleLbl="conFgAcc1" presStyleIdx="1" presStyleCnt="4">
        <dgm:presLayoutVars>
          <dgm:bulletEnabled val="1"/>
        </dgm:presLayoutVars>
      </dgm:prSet>
      <dgm:spPr/>
    </dgm:pt>
    <dgm:pt modelId="{38B76641-C6D3-7240-A825-A2AD49F402C3}" type="pres">
      <dgm:prSet presAssocID="{2FC471AE-8D3E-E749-9919-FC242717B3C8}" presName="spaceBetweenRectangles" presStyleCnt="0"/>
      <dgm:spPr/>
    </dgm:pt>
    <dgm:pt modelId="{827ACF06-C7DA-2943-97F0-8DBF6BB1C614}" type="pres">
      <dgm:prSet presAssocID="{075609D7-B87A-DC42-AED1-74EF84B916ED}" presName="parentLin" presStyleCnt="0"/>
      <dgm:spPr/>
    </dgm:pt>
    <dgm:pt modelId="{A77FF21F-5D22-CF40-BC4B-CBCF0FCAA50B}" type="pres">
      <dgm:prSet presAssocID="{075609D7-B87A-DC42-AED1-74EF84B916ED}" presName="parentLeftMargin" presStyleLbl="node1" presStyleIdx="1" presStyleCnt="4"/>
      <dgm:spPr/>
    </dgm:pt>
    <dgm:pt modelId="{9ACA5507-33B1-3848-A122-1B66921EA579}" type="pres">
      <dgm:prSet presAssocID="{075609D7-B87A-DC42-AED1-74EF84B916ED}" presName="parentText" presStyleLbl="node1" presStyleIdx="2" presStyleCnt="4">
        <dgm:presLayoutVars>
          <dgm:chMax val="0"/>
          <dgm:bulletEnabled val="1"/>
        </dgm:presLayoutVars>
      </dgm:prSet>
      <dgm:spPr/>
    </dgm:pt>
    <dgm:pt modelId="{ABB10E16-79B3-E444-A125-616E2D8667C9}" type="pres">
      <dgm:prSet presAssocID="{075609D7-B87A-DC42-AED1-74EF84B916ED}" presName="negativeSpace" presStyleCnt="0"/>
      <dgm:spPr/>
    </dgm:pt>
    <dgm:pt modelId="{84939237-E687-6745-81B5-1A1721988CFB}" type="pres">
      <dgm:prSet presAssocID="{075609D7-B87A-DC42-AED1-74EF84B916ED}" presName="childText" presStyleLbl="conFgAcc1" presStyleIdx="2" presStyleCnt="4">
        <dgm:presLayoutVars>
          <dgm:bulletEnabled val="1"/>
        </dgm:presLayoutVars>
      </dgm:prSet>
      <dgm:spPr/>
    </dgm:pt>
    <dgm:pt modelId="{62B0B6F6-CD94-A648-BB83-D53D24060F7A}" type="pres">
      <dgm:prSet presAssocID="{2CB34B12-AD5D-5D45-BABE-688ED6383760}" presName="spaceBetweenRectangles" presStyleCnt="0"/>
      <dgm:spPr/>
    </dgm:pt>
    <dgm:pt modelId="{6518BA64-21FB-1947-B95C-A7CB58C5483C}" type="pres">
      <dgm:prSet presAssocID="{82132998-C54B-5747-AB28-A90B7A63F0CE}" presName="parentLin" presStyleCnt="0"/>
      <dgm:spPr/>
    </dgm:pt>
    <dgm:pt modelId="{CF551CDB-6749-8A46-93B6-0C3AD4475D80}" type="pres">
      <dgm:prSet presAssocID="{82132998-C54B-5747-AB28-A90B7A63F0CE}" presName="parentLeftMargin" presStyleLbl="node1" presStyleIdx="2" presStyleCnt="4"/>
      <dgm:spPr/>
    </dgm:pt>
    <dgm:pt modelId="{7B192F50-53E5-0045-9F25-A0E9585F6F6D}" type="pres">
      <dgm:prSet presAssocID="{82132998-C54B-5747-AB28-A90B7A63F0CE}" presName="parentText" presStyleLbl="node1" presStyleIdx="3" presStyleCnt="4">
        <dgm:presLayoutVars>
          <dgm:chMax val="0"/>
          <dgm:bulletEnabled val="1"/>
        </dgm:presLayoutVars>
      </dgm:prSet>
      <dgm:spPr/>
    </dgm:pt>
    <dgm:pt modelId="{1CB8BF09-2BBE-BE45-A667-A601E8C6C6C8}" type="pres">
      <dgm:prSet presAssocID="{82132998-C54B-5747-AB28-A90B7A63F0CE}" presName="negativeSpace" presStyleCnt="0"/>
      <dgm:spPr/>
    </dgm:pt>
    <dgm:pt modelId="{2912AB3D-9CEB-0446-81F8-B982378163A1}" type="pres">
      <dgm:prSet presAssocID="{82132998-C54B-5747-AB28-A90B7A63F0CE}" presName="childText" presStyleLbl="conFgAcc1" presStyleIdx="3" presStyleCnt="4">
        <dgm:presLayoutVars>
          <dgm:bulletEnabled val="1"/>
        </dgm:presLayoutVars>
      </dgm:prSet>
      <dgm:spPr/>
    </dgm:pt>
  </dgm:ptLst>
  <dgm:cxnLst>
    <dgm:cxn modelId="{15C02C00-6579-E54C-B6D9-606140613285}" type="presOf" srcId="{075609D7-B87A-DC42-AED1-74EF84B916ED}" destId="{A77FF21F-5D22-CF40-BC4B-CBCF0FCAA50B}" srcOrd="0" destOrd="0" presId="urn:microsoft.com/office/officeart/2005/8/layout/list1"/>
    <dgm:cxn modelId="{F8351A03-C3B0-7744-8065-E09F9A861991}" srcId="{C881E926-64A8-DA4E-A5C6-AEEDB1F89225}" destId="{FCAF5F17-57BC-FA4B-AD95-F310D13375FC}" srcOrd="1" destOrd="0" parTransId="{0CE2CFF1-AC23-E64A-9AA8-360594528883}" sibTransId="{2FC471AE-8D3E-E749-9919-FC242717B3C8}"/>
    <dgm:cxn modelId="{57427010-252D-A44F-ACF8-6EC9E13E9992}" srcId="{FCAF5F17-57BC-FA4B-AD95-F310D13375FC}" destId="{6612295F-A3BF-204B-8297-E870AB0004A8}" srcOrd="0" destOrd="0" parTransId="{98B5B82B-8592-DA45-821D-A76DD2936491}" sibTransId="{05AAA456-1D23-3546-AE48-EFAA209643B4}"/>
    <dgm:cxn modelId="{FC21C610-93C4-3A44-82DC-B31893ADEEAC}" type="presOf" srcId="{FCAF5F17-57BC-FA4B-AD95-F310D13375FC}" destId="{AC57149B-1222-EC4A-901F-FC28E273F671}" srcOrd="0" destOrd="0" presId="urn:microsoft.com/office/officeart/2005/8/layout/list1"/>
    <dgm:cxn modelId="{9AC68511-D4CD-E244-BB28-ED5C6F143DA3}" srcId="{075609D7-B87A-DC42-AED1-74EF84B916ED}" destId="{30A795E0-7049-1843-A9F8-1A9DC2251C31}" srcOrd="0" destOrd="0" parTransId="{9B2B2B6A-6DF2-4745-BA21-5F49D663845C}" sibTransId="{4042E78B-30DC-0A47-800B-185AAD684855}"/>
    <dgm:cxn modelId="{23490012-54A1-FF46-96F6-6E55D09235D6}" type="presOf" srcId="{6612295F-A3BF-204B-8297-E870AB0004A8}" destId="{2F7BDB2F-2807-5041-AEAE-DF5FF0D60566}" srcOrd="0" destOrd="0" presId="urn:microsoft.com/office/officeart/2005/8/layout/list1"/>
    <dgm:cxn modelId="{9CA2C11F-83E5-714B-9670-62ECBD867A4A}" type="presOf" srcId="{C881E926-64A8-DA4E-A5C6-AEEDB1F89225}" destId="{75A93332-23C5-174C-871F-E6747434F997}" srcOrd="0" destOrd="0" presId="urn:microsoft.com/office/officeart/2005/8/layout/list1"/>
    <dgm:cxn modelId="{1DE87D26-3472-2847-B94B-89E284787A6A}" type="presOf" srcId="{82132998-C54B-5747-AB28-A90B7A63F0CE}" destId="{CF551CDB-6749-8A46-93B6-0C3AD4475D80}" srcOrd="0" destOrd="0" presId="urn:microsoft.com/office/officeart/2005/8/layout/list1"/>
    <dgm:cxn modelId="{D9BB192A-D6A8-C54F-AFD5-8A729DEEB887}" type="presOf" srcId="{61BEDC3F-9E40-9C48-ABCA-63070DE57DF8}" destId="{C8B66F51-F054-894E-AB08-8B533000E0B5}" srcOrd="0" destOrd="0" presId="urn:microsoft.com/office/officeart/2005/8/layout/list1"/>
    <dgm:cxn modelId="{10C25352-8F83-B94A-825B-7F4D465B8A23}" type="presOf" srcId="{30A795E0-7049-1843-A9F8-1A9DC2251C31}" destId="{84939237-E687-6745-81B5-1A1721988CFB}" srcOrd="0" destOrd="0" presId="urn:microsoft.com/office/officeart/2005/8/layout/list1"/>
    <dgm:cxn modelId="{4F5EC15C-ADF5-FD44-95E1-EFE21DBEE72D}" type="presOf" srcId="{82132998-C54B-5747-AB28-A90B7A63F0CE}" destId="{7B192F50-53E5-0045-9F25-A0E9585F6F6D}" srcOrd="1" destOrd="0" presId="urn:microsoft.com/office/officeart/2005/8/layout/list1"/>
    <dgm:cxn modelId="{C981006B-42D9-5D48-B581-DAD11D631D54}" type="presOf" srcId="{89C0E0B5-027E-044D-B120-39BA1F777E8F}" destId="{8F68B0AB-F46D-CD40-97BE-26EB310B57CE}" srcOrd="1" destOrd="0" presId="urn:microsoft.com/office/officeart/2005/8/layout/list1"/>
    <dgm:cxn modelId="{32B7A172-3FEE-5147-A141-19226310B4BC}" type="presOf" srcId="{89C0E0B5-027E-044D-B120-39BA1F777E8F}" destId="{1922FF71-8A29-704D-B10C-5CE48B733C34}" srcOrd="0" destOrd="0" presId="urn:microsoft.com/office/officeart/2005/8/layout/list1"/>
    <dgm:cxn modelId="{F34E6F7A-77B9-5645-AC81-1930731955D3}" type="presOf" srcId="{075609D7-B87A-DC42-AED1-74EF84B916ED}" destId="{9ACA5507-33B1-3848-A122-1B66921EA579}" srcOrd="1" destOrd="0" presId="urn:microsoft.com/office/officeart/2005/8/layout/list1"/>
    <dgm:cxn modelId="{C0C42F7F-ECFC-E040-9087-B95F39887844}" type="presOf" srcId="{FCAF5F17-57BC-FA4B-AD95-F310D13375FC}" destId="{E15A7621-097E-424D-9F74-1B40036CE2F6}" srcOrd="1" destOrd="0" presId="urn:microsoft.com/office/officeart/2005/8/layout/list1"/>
    <dgm:cxn modelId="{2AA55497-3BB7-0F4F-8850-636C96BBD283}" srcId="{C881E926-64A8-DA4E-A5C6-AEEDB1F89225}" destId="{075609D7-B87A-DC42-AED1-74EF84B916ED}" srcOrd="2" destOrd="0" parTransId="{00F4D8CF-EBBE-D346-85B8-6AB30B3184D3}" sibTransId="{2CB34B12-AD5D-5D45-BABE-688ED6383760}"/>
    <dgm:cxn modelId="{0F766699-90A2-684C-8B39-8F4BACFAEEDA}" srcId="{82132998-C54B-5747-AB28-A90B7A63F0CE}" destId="{D77856FA-5A46-DD4C-AB7E-0591DA96FA4F}" srcOrd="0" destOrd="0" parTransId="{FB7EE89F-49EC-1046-BC19-D8E9716A2BC4}" sibTransId="{167D1B09-269A-534E-B474-BD6970CD013A}"/>
    <dgm:cxn modelId="{F14BF7B7-84BE-234B-8373-9A4B2D19BC61}" srcId="{C881E926-64A8-DA4E-A5C6-AEEDB1F89225}" destId="{82132998-C54B-5747-AB28-A90B7A63F0CE}" srcOrd="3" destOrd="0" parTransId="{970200CD-A1C4-B54A-A6DA-D0602797BB3D}" sibTransId="{E1642DA6-47AC-E64C-BF5C-C06CB758F835}"/>
    <dgm:cxn modelId="{96FEA0BB-2161-1049-AF28-E36D10A3E3BF}" srcId="{C881E926-64A8-DA4E-A5C6-AEEDB1F89225}" destId="{89C0E0B5-027E-044D-B120-39BA1F777E8F}" srcOrd="0" destOrd="0" parTransId="{B97A9AED-F876-684F-AD44-DBEFB0EA8B0E}" sibTransId="{A1DC4700-0468-1B46-B0EA-2FF5FE3BF525}"/>
    <dgm:cxn modelId="{C96435C6-F39B-B846-896B-6DC88A0713DC}" type="presOf" srcId="{D77856FA-5A46-DD4C-AB7E-0591DA96FA4F}" destId="{2912AB3D-9CEB-0446-81F8-B982378163A1}" srcOrd="0" destOrd="0" presId="urn:microsoft.com/office/officeart/2005/8/layout/list1"/>
    <dgm:cxn modelId="{99C63AD1-4ACF-604B-AD93-5746F003B9A0}" srcId="{89C0E0B5-027E-044D-B120-39BA1F777E8F}" destId="{61BEDC3F-9E40-9C48-ABCA-63070DE57DF8}" srcOrd="0" destOrd="0" parTransId="{59C28404-D59E-6E40-88D9-D22EC2A09BA3}" sibTransId="{79590016-564B-1049-A5A0-E48AE6CC7AAE}"/>
    <dgm:cxn modelId="{C29F378B-9911-D24E-B9D2-4EB0BD220AFD}" type="presParOf" srcId="{75A93332-23C5-174C-871F-E6747434F997}" destId="{0C4993B9-29EF-E84A-A99D-E9374F55FCD4}" srcOrd="0" destOrd="0" presId="urn:microsoft.com/office/officeart/2005/8/layout/list1"/>
    <dgm:cxn modelId="{5685ACBF-9D44-4845-8353-16DEC2DA7D66}" type="presParOf" srcId="{0C4993B9-29EF-E84A-A99D-E9374F55FCD4}" destId="{1922FF71-8A29-704D-B10C-5CE48B733C34}" srcOrd="0" destOrd="0" presId="urn:microsoft.com/office/officeart/2005/8/layout/list1"/>
    <dgm:cxn modelId="{AA68102C-6383-5C4E-858C-F3D871A12753}" type="presParOf" srcId="{0C4993B9-29EF-E84A-A99D-E9374F55FCD4}" destId="{8F68B0AB-F46D-CD40-97BE-26EB310B57CE}" srcOrd="1" destOrd="0" presId="urn:microsoft.com/office/officeart/2005/8/layout/list1"/>
    <dgm:cxn modelId="{F5D41DDF-AEDA-B74B-85CD-FBCA510326D3}" type="presParOf" srcId="{75A93332-23C5-174C-871F-E6747434F997}" destId="{657F6EA0-91E6-FF46-9921-51C318F3ACFE}" srcOrd="1" destOrd="0" presId="urn:microsoft.com/office/officeart/2005/8/layout/list1"/>
    <dgm:cxn modelId="{BBDDD05D-1B36-574B-B513-763B00C39760}" type="presParOf" srcId="{75A93332-23C5-174C-871F-E6747434F997}" destId="{C8B66F51-F054-894E-AB08-8B533000E0B5}" srcOrd="2" destOrd="0" presId="urn:microsoft.com/office/officeart/2005/8/layout/list1"/>
    <dgm:cxn modelId="{6C4CDEBC-F55E-2F43-852C-B54828DB067D}" type="presParOf" srcId="{75A93332-23C5-174C-871F-E6747434F997}" destId="{4F76217D-4B08-CB49-93E7-DCE5BDA40345}" srcOrd="3" destOrd="0" presId="urn:microsoft.com/office/officeart/2005/8/layout/list1"/>
    <dgm:cxn modelId="{5F4F7B22-3AFC-3A40-B39B-9C7279670398}" type="presParOf" srcId="{75A93332-23C5-174C-871F-E6747434F997}" destId="{C75C573C-CF79-EF4F-AB82-74FB478E0D83}" srcOrd="4" destOrd="0" presId="urn:microsoft.com/office/officeart/2005/8/layout/list1"/>
    <dgm:cxn modelId="{C24283AC-DDB8-FD47-ACA0-10EDB2D20C35}" type="presParOf" srcId="{C75C573C-CF79-EF4F-AB82-74FB478E0D83}" destId="{AC57149B-1222-EC4A-901F-FC28E273F671}" srcOrd="0" destOrd="0" presId="urn:microsoft.com/office/officeart/2005/8/layout/list1"/>
    <dgm:cxn modelId="{13CA99F8-F9FA-BF41-9D02-857A20B48032}" type="presParOf" srcId="{C75C573C-CF79-EF4F-AB82-74FB478E0D83}" destId="{E15A7621-097E-424D-9F74-1B40036CE2F6}" srcOrd="1" destOrd="0" presId="urn:microsoft.com/office/officeart/2005/8/layout/list1"/>
    <dgm:cxn modelId="{B25C4908-F50B-B142-96E5-7BA8D98BD1EF}" type="presParOf" srcId="{75A93332-23C5-174C-871F-E6747434F997}" destId="{5D8308AA-4206-3646-8E02-313A8D765F6E}" srcOrd="5" destOrd="0" presId="urn:microsoft.com/office/officeart/2005/8/layout/list1"/>
    <dgm:cxn modelId="{E34411FD-6706-4945-8D3A-6CB4C4494C93}" type="presParOf" srcId="{75A93332-23C5-174C-871F-E6747434F997}" destId="{2F7BDB2F-2807-5041-AEAE-DF5FF0D60566}" srcOrd="6" destOrd="0" presId="urn:microsoft.com/office/officeart/2005/8/layout/list1"/>
    <dgm:cxn modelId="{2FBBC16E-A270-6546-AFB6-F156AC8258A1}" type="presParOf" srcId="{75A93332-23C5-174C-871F-E6747434F997}" destId="{38B76641-C6D3-7240-A825-A2AD49F402C3}" srcOrd="7" destOrd="0" presId="urn:microsoft.com/office/officeart/2005/8/layout/list1"/>
    <dgm:cxn modelId="{EBFE117A-3FE8-6747-BD7F-A751B55D51B3}" type="presParOf" srcId="{75A93332-23C5-174C-871F-E6747434F997}" destId="{827ACF06-C7DA-2943-97F0-8DBF6BB1C614}" srcOrd="8" destOrd="0" presId="urn:microsoft.com/office/officeart/2005/8/layout/list1"/>
    <dgm:cxn modelId="{95D430D2-7292-D647-8FFE-953651C60BBD}" type="presParOf" srcId="{827ACF06-C7DA-2943-97F0-8DBF6BB1C614}" destId="{A77FF21F-5D22-CF40-BC4B-CBCF0FCAA50B}" srcOrd="0" destOrd="0" presId="urn:microsoft.com/office/officeart/2005/8/layout/list1"/>
    <dgm:cxn modelId="{1DD9F138-4754-F649-A6B7-C130D14D759C}" type="presParOf" srcId="{827ACF06-C7DA-2943-97F0-8DBF6BB1C614}" destId="{9ACA5507-33B1-3848-A122-1B66921EA579}" srcOrd="1" destOrd="0" presId="urn:microsoft.com/office/officeart/2005/8/layout/list1"/>
    <dgm:cxn modelId="{12744081-DA46-434A-A291-1296506C9195}" type="presParOf" srcId="{75A93332-23C5-174C-871F-E6747434F997}" destId="{ABB10E16-79B3-E444-A125-616E2D8667C9}" srcOrd="9" destOrd="0" presId="urn:microsoft.com/office/officeart/2005/8/layout/list1"/>
    <dgm:cxn modelId="{B782248E-46DC-104C-92CD-132D7ED36EFA}" type="presParOf" srcId="{75A93332-23C5-174C-871F-E6747434F997}" destId="{84939237-E687-6745-81B5-1A1721988CFB}" srcOrd="10" destOrd="0" presId="urn:microsoft.com/office/officeart/2005/8/layout/list1"/>
    <dgm:cxn modelId="{E9CF44CD-1CEF-D14F-90BD-66034892BB90}" type="presParOf" srcId="{75A93332-23C5-174C-871F-E6747434F997}" destId="{62B0B6F6-CD94-A648-BB83-D53D24060F7A}" srcOrd="11" destOrd="0" presId="urn:microsoft.com/office/officeart/2005/8/layout/list1"/>
    <dgm:cxn modelId="{213014A0-01B4-AE4F-A6BA-84528732D757}" type="presParOf" srcId="{75A93332-23C5-174C-871F-E6747434F997}" destId="{6518BA64-21FB-1947-B95C-A7CB58C5483C}" srcOrd="12" destOrd="0" presId="urn:microsoft.com/office/officeart/2005/8/layout/list1"/>
    <dgm:cxn modelId="{80253786-2B5F-BC46-A537-A6E2EC79BB55}" type="presParOf" srcId="{6518BA64-21FB-1947-B95C-A7CB58C5483C}" destId="{CF551CDB-6749-8A46-93B6-0C3AD4475D80}" srcOrd="0" destOrd="0" presId="urn:microsoft.com/office/officeart/2005/8/layout/list1"/>
    <dgm:cxn modelId="{0788AC8B-5AC6-BA41-8EC3-40B83B075DD8}" type="presParOf" srcId="{6518BA64-21FB-1947-B95C-A7CB58C5483C}" destId="{7B192F50-53E5-0045-9F25-A0E9585F6F6D}" srcOrd="1" destOrd="0" presId="urn:microsoft.com/office/officeart/2005/8/layout/list1"/>
    <dgm:cxn modelId="{69092988-1D2B-1D43-94C2-0CCD7E483F54}" type="presParOf" srcId="{75A93332-23C5-174C-871F-E6747434F997}" destId="{1CB8BF09-2BBE-BE45-A667-A601E8C6C6C8}" srcOrd="13" destOrd="0" presId="urn:microsoft.com/office/officeart/2005/8/layout/list1"/>
    <dgm:cxn modelId="{4BB1D42E-578C-E449-B092-43E174125978}" type="presParOf" srcId="{75A93332-23C5-174C-871F-E6747434F997}" destId="{2912AB3D-9CEB-0446-81F8-B982378163A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E0A11E-8CEF-5E46-99D6-1EA68316465E}"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GB"/>
        </a:p>
      </dgm:t>
    </dgm:pt>
    <dgm:pt modelId="{00055FB4-9588-0A42-9B3A-F4A51AC385AA}">
      <dgm:prSet phldrT="[Text]"/>
      <dgm:spPr/>
      <dgm:t>
        <a:bodyPr/>
        <a:lstStyle/>
        <a:p>
          <a:r>
            <a:rPr lang="en-GB" dirty="0">
              <a:latin typeface="Times New Roman" panose="02020603050405020304" pitchFamily="18" charset="0"/>
              <a:cs typeface="Times New Roman" panose="02020603050405020304" pitchFamily="18" charset="0"/>
            </a:rPr>
            <a:t>Brittle (</a:t>
          </a:r>
          <a:r>
            <a:rPr lang="uk-UA" dirty="0">
              <a:latin typeface="Times New Roman" panose="02020603050405020304" pitchFamily="18" charset="0"/>
              <a:cs typeface="Times New Roman" panose="02020603050405020304" pitchFamily="18" charset="0"/>
            </a:rPr>
            <a:t>Крихкість</a:t>
          </a:r>
          <a:r>
            <a:rPr lang="en-GB" dirty="0">
              <a:latin typeface="Times New Roman" panose="02020603050405020304" pitchFamily="18" charset="0"/>
              <a:cs typeface="Times New Roman" panose="02020603050405020304" pitchFamily="18" charset="0"/>
            </a:rPr>
            <a:t>) vs Volatility</a:t>
          </a:r>
          <a:r>
            <a:rPr lang="uk-UA" dirty="0">
              <a:latin typeface="Times New Roman" panose="02020603050405020304" pitchFamily="18" charset="0"/>
              <a:cs typeface="Times New Roman" panose="02020603050405020304" pitchFamily="18" charset="0"/>
            </a:rPr>
            <a:t> (Нестабільність)</a:t>
          </a:r>
          <a:endParaRPr lang="en-GB" dirty="0">
            <a:latin typeface="Times New Roman" panose="02020603050405020304" pitchFamily="18" charset="0"/>
            <a:cs typeface="Times New Roman" panose="02020603050405020304" pitchFamily="18" charset="0"/>
          </a:endParaRPr>
        </a:p>
      </dgm:t>
    </dgm:pt>
    <dgm:pt modelId="{DD2DFC46-687C-9D43-BEF2-26A35E8BBE36}" type="parTrans" cxnId="{0EC20E63-C4F5-5941-9537-F3C31893FA8F}">
      <dgm:prSet/>
      <dgm:spPr/>
      <dgm:t>
        <a:bodyPr/>
        <a:lstStyle/>
        <a:p>
          <a:endParaRPr lang="en-GB">
            <a:latin typeface="Times New Roman" panose="02020603050405020304" pitchFamily="18" charset="0"/>
            <a:cs typeface="Times New Roman" panose="02020603050405020304" pitchFamily="18" charset="0"/>
          </a:endParaRPr>
        </a:p>
      </dgm:t>
    </dgm:pt>
    <dgm:pt modelId="{5758BF3E-9465-5842-A113-7CD464ADBF25}" type="sibTrans" cxnId="{0EC20E63-C4F5-5941-9537-F3C31893FA8F}">
      <dgm:prSet/>
      <dgm:spPr/>
      <dgm:t>
        <a:bodyPr/>
        <a:lstStyle/>
        <a:p>
          <a:endParaRPr lang="en-GB">
            <a:latin typeface="Times New Roman" panose="02020603050405020304" pitchFamily="18" charset="0"/>
            <a:cs typeface="Times New Roman" panose="02020603050405020304" pitchFamily="18" charset="0"/>
          </a:endParaRPr>
        </a:p>
      </dgm:t>
    </dgm:pt>
    <dgm:pt modelId="{7871E28F-8C91-C446-B57D-690D21F36A81}">
      <dgm:prSet phldrT="[Text]"/>
      <dgm:spPr/>
      <dgm:t>
        <a:bodyPr/>
        <a:lstStyle/>
        <a:p>
          <a:r>
            <a:rPr lang="uk-UA" dirty="0">
              <a:latin typeface="Times New Roman" panose="02020603050405020304" pitchFamily="18" charset="0"/>
              <a:cs typeface="Times New Roman" panose="02020603050405020304" pitchFamily="18" charset="0"/>
            </a:rPr>
            <a:t>Світ не тільки змінюється, але завтра все може просто зламатися і зникнути.</a:t>
          </a:r>
          <a:endParaRPr lang="en-GB" dirty="0">
            <a:latin typeface="Times New Roman" panose="02020603050405020304" pitchFamily="18" charset="0"/>
            <a:cs typeface="Times New Roman" panose="02020603050405020304" pitchFamily="18" charset="0"/>
          </a:endParaRPr>
        </a:p>
      </dgm:t>
    </dgm:pt>
    <dgm:pt modelId="{1AE60AD4-F2EB-EF47-BA9C-88A3A3533451}" type="parTrans" cxnId="{FD599021-73FE-B042-81B2-6611E1D8B2A9}">
      <dgm:prSet/>
      <dgm:spPr/>
      <dgm:t>
        <a:bodyPr/>
        <a:lstStyle/>
        <a:p>
          <a:endParaRPr lang="en-GB">
            <a:latin typeface="Times New Roman" panose="02020603050405020304" pitchFamily="18" charset="0"/>
            <a:cs typeface="Times New Roman" panose="02020603050405020304" pitchFamily="18" charset="0"/>
          </a:endParaRPr>
        </a:p>
      </dgm:t>
    </dgm:pt>
    <dgm:pt modelId="{AEF63594-5378-6F45-B1EF-21C572958628}" type="sibTrans" cxnId="{FD599021-73FE-B042-81B2-6611E1D8B2A9}">
      <dgm:prSet/>
      <dgm:spPr/>
      <dgm:t>
        <a:bodyPr/>
        <a:lstStyle/>
        <a:p>
          <a:endParaRPr lang="en-GB">
            <a:latin typeface="Times New Roman" panose="02020603050405020304" pitchFamily="18" charset="0"/>
            <a:cs typeface="Times New Roman" panose="02020603050405020304" pitchFamily="18" charset="0"/>
          </a:endParaRPr>
        </a:p>
      </dgm:t>
    </dgm:pt>
    <dgm:pt modelId="{A6F68E72-1AF5-794F-BEF9-FB77D2AA63BC}">
      <dgm:prSet phldrT="[Text]"/>
      <dgm:spPr/>
      <dgm:t>
        <a:bodyPr/>
        <a:lstStyle/>
        <a:p>
          <a:r>
            <a:rPr lang="en-GB" dirty="0">
              <a:latin typeface="Times New Roman" panose="02020603050405020304" pitchFamily="18" charset="0"/>
              <a:cs typeface="Times New Roman" panose="02020603050405020304" pitchFamily="18" charset="0"/>
            </a:rPr>
            <a:t>Anxious </a:t>
          </a:r>
          <a:r>
            <a:rPr lang="uk-UA" dirty="0">
              <a:latin typeface="Times New Roman" panose="02020603050405020304" pitchFamily="18" charset="0"/>
              <a:cs typeface="Times New Roman" panose="02020603050405020304" pitchFamily="18" charset="0"/>
            </a:rPr>
            <a:t>(тривожність) </a:t>
          </a:r>
          <a:r>
            <a:rPr lang="en-GB" dirty="0">
              <a:latin typeface="Times New Roman" panose="02020603050405020304" pitchFamily="18" charset="0"/>
              <a:cs typeface="Times New Roman" panose="02020603050405020304" pitchFamily="18" charset="0"/>
            </a:rPr>
            <a:t>vs Uncertainty</a:t>
          </a:r>
          <a:r>
            <a:rPr lang="uk-UA" dirty="0">
              <a:latin typeface="Times New Roman" panose="02020603050405020304" pitchFamily="18" charset="0"/>
              <a:cs typeface="Times New Roman" panose="02020603050405020304" pitchFamily="18" charset="0"/>
            </a:rPr>
            <a:t> (невизначеність)</a:t>
          </a:r>
          <a:r>
            <a:rPr lang="en-GB" dirty="0">
              <a:latin typeface="Times New Roman" panose="02020603050405020304" pitchFamily="18" charset="0"/>
              <a:cs typeface="Times New Roman" panose="02020603050405020304" pitchFamily="18" charset="0"/>
            </a:rPr>
            <a:t> </a:t>
          </a:r>
        </a:p>
      </dgm:t>
    </dgm:pt>
    <dgm:pt modelId="{B6737FE1-BE86-B549-9AD5-B343ED7FE607}" type="parTrans" cxnId="{05F19610-5903-1340-93A5-1EEA6316E6BC}">
      <dgm:prSet/>
      <dgm:spPr/>
      <dgm:t>
        <a:bodyPr/>
        <a:lstStyle/>
        <a:p>
          <a:endParaRPr lang="en-GB">
            <a:latin typeface="Times New Roman" panose="02020603050405020304" pitchFamily="18" charset="0"/>
            <a:cs typeface="Times New Roman" panose="02020603050405020304" pitchFamily="18" charset="0"/>
          </a:endParaRPr>
        </a:p>
      </dgm:t>
    </dgm:pt>
    <dgm:pt modelId="{D482E0B1-AEEB-6045-97B9-817FE928992B}" type="sibTrans" cxnId="{05F19610-5903-1340-93A5-1EEA6316E6BC}">
      <dgm:prSet/>
      <dgm:spPr/>
      <dgm:t>
        <a:bodyPr/>
        <a:lstStyle/>
        <a:p>
          <a:endParaRPr lang="en-GB">
            <a:latin typeface="Times New Roman" panose="02020603050405020304" pitchFamily="18" charset="0"/>
            <a:cs typeface="Times New Roman" panose="02020603050405020304" pitchFamily="18" charset="0"/>
          </a:endParaRPr>
        </a:p>
      </dgm:t>
    </dgm:pt>
    <dgm:pt modelId="{7B72FC71-3B12-F641-8E73-CD06B5B652DA}">
      <dgm:prSet phldrT="[Text]"/>
      <dgm:spPr/>
      <dgm:t>
        <a:bodyPr/>
        <a:lstStyle/>
        <a:p>
          <a:r>
            <a:rPr lang="uk-UA" dirty="0">
              <a:latin typeface="Times New Roman" panose="02020603050405020304" pitchFamily="18" charset="0"/>
              <a:cs typeface="Times New Roman" panose="02020603050405020304" pitchFamily="18" charset="0"/>
            </a:rPr>
            <a:t>У світі, де все може зламатись, важко зберігати безтурботність і спокій. В нас оселяється страх. </a:t>
          </a:r>
          <a:endParaRPr lang="en-GB" dirty="0">
            <a:latin typeface="Times New Roman" panose="02020603050405020304" pitchFamily="18" charset="0"/>
            <a:cs typeface="Times New Roman" panose="02020603050405020304" pitchFamily="18" charset="0"/>
          </a:endParaRPr>
        </a:p>
      </dgm:t>
    </dgm:pt>
    <dgm:pt modelId="{D5A09252-3E29-2B4D-A45E-8751ADC316B1}" type="parTrans" cxnId="{656B429C-EFC2-6843-B066-9EFB074C255B}">
      <dgm:prSet/>
      <dgm:spPr/>
      <dgm:t>
        <a:bodyPr/>
        <a:lstStyle/>
        <a:p>
          <a:endParaRPr lang="en-GB">
            <a:latin typeface="Times New Roman" panose="02020603050405020304" pitchFamily="18" charset="0"/>
            <a:cs typeface="Times New Roman" panose="02020603050405020304" pitchFamily="18" charset="0"/>
          </a:endParaRPr>
        </a:p>
      </dgm:t>
    </dgm:pt>
    <dgm:pt modelId="{8535EB1D-9A81-BC4C-AA52-730E17630D4F}" type="sibTrans" cxnId="{656B429C-EFC2-6843-B066-9EFB074C255B}">
      <dgm:prSet/>
      <dgm:spPr/>
      <dgm:t>
        <a:bodyPr/>
        <a:lstStyle/>
        <a:p>
          <a:endParaRPr lang="en-GB">
            <a:latin typeface="Times New Roman" panose="02020603050405020304" pitchFamily="18" charset="0"/>
            <a:cs typeface="Times New Roman" panose="02020603050405020304" pitchFamily="18" charset="0"/>
          </a:endParaRPr>
        </a:p>
      </dgm:t>
    </dgm:pt>
    <dgm:pt modelId="{6C44C1C3-DE74-BD49-953E-F742DCE69F9A}">
      <dgm:prSet/>
      <dgm:spPr/>
      <dgm:t>
        <a:bodyPr/>
        <a:lstStyle/>
        <a:p>
          <a:r>
            <a:rPr lang="en-GB" dirty="0">
              <a:latin typeface="Times New Roman" panose="02020603050405020304" pitchFamily="18" charset="0"/>
              <a:cs typeface="Times New Roman" panose="02020603050405020304" pitchFamily="18" charset="0"/>
            </a:rPr>
            <a:t>Nonlinear (</a:t>
          </a:r>
          <a:r>
            <a:rPr lang="uk-UA" dirty="0">
              <a:latin typeface="Times New Roman" panose="02020603050405020304" pitchFamily="18" charset="0"/>
              <a:cs typeface="Times New Roman" panose="02020603050405020304" pitchFamily="18" charset="0"/>
            </a:rPr>
            <a:t>нелінійність</a:t>
          </a:r>
          <a:r>
            <a:rPr lang="en-GB" dirty="0">
              <a:latin typeface="Times New Roman" panose="02020603050405020304" pitchFamily="18" charset="0"/>
              <a:cs typeface="Times New Roman" panose="02020603050405020304" pitchFamily="18" charset="0"/>
            </a:rPr>
            <a:t>) vs Complexity</a:t>
          </a:r>
          <a:r>
            <a:rPr lang="uk-UA" dirty="0">
              <a:latin typeface="Times New Roman" panose="02020603050405020304" pitchFamily="18" charset="0"/>
              <a:cs typeface="Times New Roman" panose="02020603050405020304" pitchFamily="18" charset="0"/>
            </a:rPr>
            <a:t> (складності)</a:t>
          </a:r>
          <a:endParaRPr lang="en-GB" dirty="0">
            <a:latin typeface="Times New Roman" panose="02020603050405020304" pitchFamily="18" charset="0"/>
            <a:cs typeface="Times New Roman" panose="02020603050405020304" pitchFamily="18" charset="0"/>
          </a:endParaRPr>
        </a:p>
      </dgm:t>
    </dgm:pt>
    <dgm:pt modelId="{F1173DA3-238D-D440-96A4-2C6EE8C7823F}" type="parTrans" cxnId="{0F74E5CA-6505-FD46-9D30-6AA4296B58D5}">
      <dgm:prSet/>
      <dgm:spPr/>
      <dgm:t>
        <a:bodyPr/>
        <a:lstStyle/>
        <a:p>
          <a:endParaRPr lang="en-GB">
            <a:latin typeface="Times New Roman" panose="02020603050405020304" pitchFamily="18" charset="0"/>
            <a:cs typeface="Times New Roman" panose="02020603050405020304" pitchFamily="18" charset="0"/>
          </a:endParaRPr>
        </a:p>
      </dgm:t>
    </dgm:pt>
    <dgm:pt modelId="{E8B3D160-F17F-A048-A4D6-A0FA2726A09B}" type="sibTrans" cxnId="{0F74E5CA-6505-FD46-9D30-6AA4296B58D5}">
      <dgm:prSet/>
      <dgm:spPr/>
      <dgm:t>
        <a:bodyPr/>
        <a:lstStyle/>
        <a:p>
          <a:endParaRPr lang="en-GB">
            <a:latin typeface="Times New Roman" panose="02020603050405020304" pitchFamily="18" charset="0"/>
            <a:cs typeface="Times New Roman" panose="02020603050405020304" pitchFamily="18" charset="0"/>
          </a:endParaRPr>
        </a:p>
      </dgm:t>
    </dgm:pt>
    <dgm:pt modelId="{AF3ECE50-042D-784C-9794-3E4335F71A2A}">
      <dgm:prSet/>
      <dgm:spPr/>
      <dgm:t>
        <a:bodyPr/>
        <a:lstStyle/>
        <a:p>
          <a:r>
            <a:rPr lang="uk-UA" dirty="0">
              <a:latin typeface="Times New Roman" panose="02020603050405020304" pitchFamily="18" charset="0"/>
              <a:cs typeface="Times New Roman" panose="02020603050405020304" pitchFamily="18" charset="0"/>
            </a:rPr>
            <a:t>Ми не знаємо причин появи носорогів та оцінити наслідки їхньої появи. </a:t>
          </a:r>
          <a:endParaRPr lang="en-GB" dirty="0">
            <a:latin typeface="Times New Roman" panose="02020603050405020304" pitchFamily="18" charset="0"/>
            <a:cs typeface="Times New Roman" panose="02020603050405020304" pitchFamily="18" charset="0"/>
          </a:endParaRPr>
        </a:p>
      </dgm:t>
    </dgm:pt>
    <dgm:pt modelId="{4DA1768C-1021-AA44-98BF-6EC5E7DA2D89}" type="parTrans" cxnId="{C0CE030C-1F25-DA44-B1C7-0A43BE19AE2D}">
      <dgm:prSet/>
      <dgm:spPr/>
      <dgm:t>
        <a:bodyPr/>
        <a:lstStyle/>
        <a:p>
          <a:endParaRPr lang="en-GB">
            <a:latin typeface="Times New Roman" panose="02020603050405020304" pitchFamily="18" charset="0"/>
            <a:cs typeface="Times New Roman" panose="02020603050405020304" pitchFamily="18" charset="0"/>
          </a:endParaRPr>
        </a:p>
      </dgm:t>
    </dgm:pt>
    <dgm:pt modelId="{76607F49-6FD7-3543-9E66-FC02D0E85CE2}" type="sibTrans" cxnId="{C0CE030C-1F25-DA44-B1C7-0A43BE19AE2D}">
      <dgm:prSet/>
      <dgm:spPr/>
      <dgm:t>
        <a:bodyPr/>
        <a:lstStyle/>
        <a:p>
          <a:endParaRPr lang="en-GB">
            <a:latin typeface="Times New Roman" panose="02020603050405020304" pitchFamily="18" charset="0"/>
            <a:cs typeface="Times New Roman" panose="02020603050405020304" pitchFamily="18" charset="0"/>
          </a:endParaRPr>
        </a:p>
      </dgm:t>
    </dgm:pt>
    <dgm:pt modelId="{6BD063DD-151D-2A49-83A4-C372721C917A}">
      <dgm:prSet/>
      <dgm:spPr/>
      <dgm:t>
        <a:bodyPr/>
        <a:lstStyle/>
        <a:p>
          <a:r>
            <a:rPr lang="en-GB" dirty="0">
              <a:latin typeface="Times New Roman" panose="02020603050405020304" pitchFamily="18" charset="0"/>
              <a:cs typeface="Times New Roman" panose="02020603050405020304" pitchFamily="18" charset="0"/>
            </a:rPr>
            <a:t>Incomprehensible </a:t>
          </a:r>
          <a:r>
            <a:rPr lang="uk-UA" dirty="0">
              <a:latin typeface="Times New Roman" panose="02020603050405020304" pitchFamily="18" charset="0"/>
              <a:cs typeface="Times New Roman" panose="02020603050405020304" pitchFamily="18" charset="0"/>
            </a:rPr>
            <a:t>(незбагненність) </a:t>
          </a:r>
          <a:r>
            <a:rPr lang="en-GB" dirty="0">
              <a:latin typeface="Times New Roman" panose="02020603050405020304" pitchFamily="18" charset="0"/>
              <a:cs typeface="Times New Roman" panose="02020603050405020304" pitchFamily="18" charset="0"/>
            </a:rPr>
            <a:t>vs Ambiguity </a:t>
          </a:r>
          <a:r>
            <a:rPr lang="uk-UA" dirty="0">
              <a:latin typeface="Times New Roman" panose="02020603050405020304" pitchFamily="18" charset="0"/>
              <a:cs typeface="Times New Roman" panose="02020603050405020304" pitchFamily="18" charset="0"/>
            </a:rPr>
            <a:t>(неоднозначності)</a:t>
          </a:r>
          <a:endParaRPr lang="en-GB" dirty="0">
            <a:latin typeface="Times New Roman" panose="02020603050405020304" pitchFamily="18" charset="0"/>
            <a:cs typeface="Times New Roman" panose="02020603050405020304" pitchFamily="18" charset="0"/>
          </a:endParaRPr>
        </a:p>
      </dgm:t>
    </dgm:pt>
    <dgm:pt modelId="{B819694B-5A3A-5241-813C-90D0F5BE08B5}" type="parTrans" cxnId="{4C8ADBA3-B425-8645-9E89-B18AEDA083B7}">
      <dgm:prSet/>
      <dgm:spPr/>
      <dgm:t>
        <a:bodyPr/>
        <a:lstStyle/>
        <a:p>
          <a:endParaRPr lang="en-GB">
            <a:latin typeface="Times New Roman" panose="02020603050405020304" pitchFamily="18" charset="0"/>
            <a:cs typeface="Times New Roman" panose="02020603050405020304" pitchFamily="18" charset="0"/>
          </a:endParaRPr>
        </a:p>
      </dgm:t>
    </dgm:pt>
    <dgm:pt modelId="{CCE08DB9-2C9B-3047-9F6E-908806F97E99}" type="sibTrans" cxnId="{4C8ADBA3-B425-8645-9E89-B18AEDA083B7}">
      <dgm:prSet/>
      <dgm:spPr/>
      <dgm:t>
        <a:bodyPr/>
        <a:lstStyle/>
        <a:p>
          <a:endParaRPr lang="en-GB">
            <a:latin typeface="Times New Roman" panose="02020603050405020304" pitchFamily="18" charset="0"/>
            <a:cs typeface="Times New Roman" panose="02020603050405020304" pitchFamily="18" charset="0"/>
          </a:endParaRPr>
        </a:p>
      </dgm:t>
    </dgm:pt>
    <dgm:pt modelId="{DE3F361C-0B49-4F48-9078-0F9886E22AC7}">
      <dgm:prSet/>
      <dgm:spPr/>
      <dgm:t>
        <a:bodyPr/>
        <a:lstStyle/>
        <a:p>
          <a:r>
            <a:rPr lang="uk-UA" dirty="0">
              <a:latin typeface="Times New Roman" panose="02020603050405020304" pitchFamily="18" charset="0"/>
              <a:cs typeface="Times New Roman" panose="02020603050405020304" pitchFamily="18" charset="0"/>
            </a:rPr>
            <a:t>Світ, в якому складно встановити причинно-наслідкові зв’язки, передбачити результати дій та подій, ми не можемо осягнути та зрозуміти. </a:t>
          </a:r>
          <a:endParaRPr lang="en-GB" dirty="0">
            <a:latin typeface="Times New Roman" panose="02020603050405020304" pitchFamily="18" charset="0"/>
            <a:cs typeface="Times New Roman" panose="02020603050405020304" pitchFamily="18" charset="0"/>
          </a:endParaRPr>
        </a:p>
      </dgm:t>
    </dgm:pt>
    <dgm:pt modelId="{B982F03E-2B80-5F4F-A1F2-AD18E747CE41}" type="parTrans" cxnId="{7ACB34BC-B958-5C46-95EC-D51F48B2A90A}">
      <dgm:prSet/>
      <dgm:spPr/>
      <dgm:t>
        <a:bodyPr/>
        <a:lstStyle/>
        <a:p>
          <a:endParaRPr lang="en-GB">
            <a:latin typeface="Times New Roman" panose="02020603050405020304" pitchFamily="18" charset="0"/>
            <a:cs typeface="Times New Roman" panose="02020603050405020304" pitchFamily="18" charset="0"/>
          </a:endParaRPr>
        </a:p>
      </dgm:t>
    </dgm:pt>
    <dgm:pt modelId="{E0FA6AC1-2C20-EA44-916E-4D3C6466A0F0}" type="sibTrans" cxnId="{7ACB34BC-B958-5C46-95EC-D51F48B2A90A}">
      <dgm:prSet/>
      <dgm:spPr/>
      <dgm:t>
        <a:bodyPr/>
        <a:lstStyle/>
        <a:p>
          <a:endParaRPr lang="en-GB">
            <a:latin typeface="Times New Roman" panose="02020603050405020304" pitchFamily="18" charset="0"/>
            <a:cs typeface="Times New Roman" panose="02020603050405020304" pitchFamily="18" charset="0"/>
          </a:endParaRPr>
        </a:p>
      </dgm:t>
    </dgm:pt>
    <dgm:pt modelId="{1383A5B4-1E6D-8F40-A60A-A979431F9AE2}" type="pres">
      <dgm:prSet presAssocID="{4EE0A11E-8CEF-5E46-99D6-1EA68316465E}" presName="Name0" presStyleCnt="0">
        <dgm:presLayoutVars>
          <dgm:dir/>
          <dgm:animLvl val="lvl"/>
          <dgm:resizeHandles val="exact"/>
        </dgm:presLayoutVars>
      </dgm:prSet>
      <dgm:spPr/>
    </dgm:pt>
    <dgm:pt modelId="{34ADB668-2F3F-E746-BCE6-24CE063066C6}" type="pres">
      <dgm:prSet presAssocID="{6BD063DD-151D-2A49-83A4-C372721C917A}" presName="boxAndChildren" presStyleCnt="0"/>
      <dgm:spPr/>
    </dgm:pt>
    <dgm:pt modelId="{62FFB345-7D02-714A-BFAE-DBEA4C6266D1}" type="pres">
      <dgm:prSet presAssocID="{6BD063DD-151D-2A49-83A4-C372721C917A}" presName="parentTextBox" presStyleLbl="node1" presStyleIdx="0" presStyleCnt="4"/>
      <dgm:spPr/>
    </dgm:pt>
    <dgm:pt modelId="{825D84C3-2943-9F4B-B2F8-175120EA56F1}" type="pres">
      <dgm:prSet presAssocID="{6BD063DD-151D-2A49-83A4-C372721C917A}" presName="entireBox" presStyleLbl="node1" presStyleIdx="0" presStyleCnt="4"/>
      <dgm:spPr/>
    </dgm:pt>
    <dgm:pt modelId="{60EBDB34-7D60-7741-A8C0-98EC38BB7F39}" type="pres">
      <dgm:prSet presAssocID="{6BD063DD-151D-2A49-83A4-C372721C917A}" presName="descendantBox" presStyleCnt="0"/>
      <dgm:spPr/>
    </dgm:pt>
    <dgm:pt modelId="{DE3D2C89-4F2E-E54E-B8A6-392945875329}" type="pres">
      <dgm:prSet presAssocID="{DE3F361C-0B49-4F48-9078-0F9886E22AC7}" presName="childTextBox" presStyleLbl="fgAccFollowNode1" presStyleIdx="0" presStyleCnt="4">
        <dgm:presLayoutVars>
          <dgm:bulletEnabled val="1"/>
        </dgm:presLayoutVars>
      </dgm:prSet>
      <dgm:spPr/>
    </dgm:pt>
    <dgm:pt modelId="{71DEFA0F-C5EB-8B47-944A-586A60853954}" type="pres">
      <dgm:prSet presAssocID="{E8B3D160-F17F-A048-A4D6-A0FA2726A09B}" presName="sp" presStyleCnt="0"/>
      <dgm:spPr/>
    </dgm:pt>
    <dgm:pt modelId="{9E7B0E56-DA8E-C041-9631-2E92B396DF5A}" type="pres">
      <dgm:prSet presAssocID="{6C44C1C3-DE74-BD49-953E-F742DCE69F9A}" presName="arrowAndChildren" presStyleCnt="0"/>
      <dgm:spPr/>
    </dgm:pt>
    <dgm:pt modelId="{5B50F7C0-0761-5442-B2FB-FB7B7A53EFF5}" type="pres">
      <dgm:prSet presAssocID="{6C44C1C3-DE74-BD49-953E-F742DCE69F9A}" presName="parentTextArrow" presStyleLbl="node1" presStyleIdx="0" presStyleCnt="4"/>
      <dgm:spPr/>
    </dgm:pt>
    <dgm:pt modelId="{EBBF73E8-953B-1C4C-826E-E33AC52FD315}" type="pres">
      <dgm:prSet presAssocID="{6C44C1C3-DE74-BD49-953E-F742DCE69F9A}" presName="arrow" presStyleLbl="node1" presStyleIdx="1" presStyleCnt="4"/>
      <dgm:spPr/>
    </dgm:pt>
    <dgm:pt modelId="{FFDD08FA-2458-E94F-B338-AED70D3571AD}" type="pres">
      <dgm:prSet presAssocID="{6C44C1C3-DE74-BD49-953E-F742DCE69F9A}" presName="descendantArrow" presStyleCnt="0"/>
      <dgm:spPr/>
    </dgm:pt>
    <dgm:pt modelId="{29193CB7-E659-A841-8FA8-0EA48D6144DC}" type="pres">
      <dgm:prSet presAssocID="{AF3ECE50-042D-784C-9794-3E4335F71A2A}" presName="childTextArrow" presStyleLbl="fgAccFollowNode1" presStyleIdx="1" presStyleCnt="4">
        <dgm:presLayoutVars>
          <dgm:bulletEnabled val="1"/>
        </dgm:presLayoutVars>
      </dgm:prSet>
      <dgm:spPr/>
    </dgm:pt>
    <dgm:pt modelId="{1F7A326E-EB0E-4848-B182-B296071C62D3}" type="pres">
      <dgm:prSet presAssocID="{D482E0B1-AEEB-6045-97B9-817FE928992B}" presName="sp" presStyleCnt="0"/>
      <dgm:spPr/>
    </dgm:pt>
    <dgm:pt modelId="{B9D44E5F-D120-D64D-A032-30169A1B4EA1}" type="pres">
      <dgm:prSet presAssocID="{A6F68E72-1AF5-794F-BEF9-FB77D2AA63BC}" presName="arrowAndChildren" presStyleCnt="0"/>
      <dgm:spPr/>
    </dgm:pt>
    <dgm:pt modelId="{C456E6A2-4A83-EF42-9C59-CAEAC8DB555A}" type="pres">
      <dgm:prSet presAssocID="{A6F68E72-1AF5-794F-BEF9-FB77D2AA63BC}" presName="parentTextArrow" presStyleLbl="node1" presStyleIdx="1" presStyleCnt="4"/>
      <dgm:spPr/>
    </dgm:pt>
    <dgm:pt modelId="{E8CB5A62-7B7E-5342-A2D0-E1E2E6084C9D}" type="pres">
      <dgm:prSet presAssocID="{A6F68E72-1AF5-794F-BEF9-FB77D2AA63BC}" presName="arrow" presStyleLbl="node1" presStyleIdx="2" presStyleCnt="4"/>
      <dgm:spPr/>
    </dgm:pt>
    <dgm:pt modelId="{55AE671D-0E81-F045-9721-FF678247120B}" type="pres">
      <dgm:prSet presAssocID="{A6F68E72-1AF5-794F-BEF9-FB77D2AA63BC}" presName="descendantArrow" presStyleCnt="0"/>
      <dgm:spPr/>
    </dgm:pt>
    <dgm:pt modelId="{E577DADF-9128-E644-B79A-3EB664ADE557}" type="pres">
      <dgm:prSet presAssocID="{7B72FC71-3B12-F641-8E73-CD06B5B652DA}" presName="childTextArrow" presStyleLbl="fgAccFollowNode1" presStyleIdx="2" presStyleCnt="4">
        <dgm:presLayoutVars>
          <dgm:bulletEnabled val="1"/>
        </dgm:presLayoutVars>
      </dgm:prSet>
      <dgm:spPr/>
    </dgm:pt>
    <dgm:pt modelId="{CCA8074B-4346-D044-A571-7DC4B3194452}" type="pres">
      <dgm:prSet presAssocID="{5758BF3E-9465-5842-A113-7CD464ADBF25}" presName="sp" presStyleCnt="0"/>
      <dgm:spPr/>
    </dgm:pt>
    <dgm:pt modelId="{4AF20927-835F-2A4A-9532-E8C3B0EEAFA3}" type="pres">
      <dgm:prSet presAssocID="{00055FB4-9588-0A42-9B3A-F4A51AC385AA}" presName="arrowAndChildren" presStyleCnt="0"/>
      <dgm:spPr/>
    </dgm:pt>
    <dgm:pt modelId="{C2518DF8-D0EA-6B42-A1B3-2DE5780DE2E4}" type="pres">
      <dgm:prSet presAssocID="{00055FB4-9588-0A42-9B3A-F4A51AC385AA}" presName="parentTextArrow" presStyleLbl="node1" presStyleIdx="2" presStyleCnt="4"/>
      <dgm:spPr/>
    </dgm:pt>
    <dgm:pt modelId="{35C7E1C0-8E6D-D241-B390-6D281CEC13D8}" type="pres">
      <dgm:prSet presAssocID="{00055FB4-9588-0A42-9B3A-F4A51AC385AA}" presName="arrow" presStyleLbl="node1" presStyleIdx="3" presStyleCnt="4"/>
      <dgm:spPr/>
    </dgm:pt>
    <dgm:pt modelId="{DF423C8A-AC35-054D-A039-77387F135D9D}" type="pres">
      <dgm:prSet presAssocID="{00055FB4-9588-0A42-9B3A-F4A51AC385AA}" presName="descendantArrow" presStyleCnt="0"/>
      <dgm:spPr/>
    </dgm:pt>
    <dgm:pt modelId="{B0BD95D4-B977-3B4F-BD3E-45BC535335EE}" type="pres">
      <dgm:prSet presAssocID="{7871E28F-8C91-C446-B57D-690D21F36A81}" presName="childTextArrow" presStyleLbl="fgAccFollowNode1" presStyleIdx="3" presStyleCnt="4">
        <dgm:presLayoutVars>
          <dgm:bulletEnabled val="1"/>
        </dgm:presLayoutVars>
      </dgm:prSet>
      <dgm:spPr/>
    </dgm:pt>
  </dgm:ptLst>
  <dgm:cxnLst>
    <dgm:cxn modelId="{C0CE030C-1F25-DA44-B1C7-0A43BE19AE2D}" srcId="{6C44C1C3-DE74-BD49-953E-F742DCE69F9A}" destId="{AF3ECE50-042D-784C-9794-3E4335F71A2A}" srcOrd="0" destOrd="0" parTransId="{4DA1768C-1021-AA44-98BF-6EC5E7DA2D89}" sibTransId="{76607F49-6FD7-3543-9E66-FC02D0E85CE2}"/>
    <dgm:cxn modelId="{F0E06F0F-D6C8-5248-B7DC-B3AD1881F730}" type="presOf" srcId="{6BD063DD-151D-2A49-83A4-C372721C917A}" destId="{62FFB345-7D02-714A-BFAE-DBEA4C6266D1}" srcOrd="0" destOrd="0" presId="urn:microsoft.com/office/officeart/2005/8/layout/process4"/>
    <dgm:cxn modelId="{05F19610-5903-1340-93A5-1EEA6316E6BC}" srcId="{4EE0A11E-8CEF-5E46-99D6-1EA68316465E}" destId="{A6F68E72-1AF5-794F-BEF9-FB77D2AA63BC}" srcOrd="1" destOrd="0" parTransId="{B6737FE1-BE86-B549-9AD5-B343ED7FE607}" sibTransId="{D482E0B1-AEEB-6045-97B9-817FE928992B}"/>
    <dgm:cxn modelId="{A1D1861B-6A84-174B-BEC6-4BDF69ED5947}" type="presOf" srcId="{6BD063DD-151D-2A49-83A4-C372721C917A}" destId="{825D84C3-2943-9F4B-B2F8-175120EA56F1}" srcOrd="1" destOrd="0" presId="urn:microsoft.com/office/officeart/2005/8/layout/process4"/>
    <dgm:cxn modelId="{FD599021-73FE-B042-81B2-6611E1D8B2A9}" srcId="{00055FB4-9588-0A42-9B3A-F4A51AC385AA}" destId="{7871E28F-8C91-C446-B57D-690D21F36A81}" srcOrd="0" destOrd="0" parTransId="{1AE60AD4-F2EB-EF47-BA9C-88A3A3533451}" sibTransId="{AEF63594-5378-6F45-B1EF-21C572958628}"/>
    <dgm:cxn modelId="{0EC20E63-C4F5-5941-9537-F3C31893FA8F}" srcId="{4EE0A11E-8CEF-5E46-99D6-1EA68316465E}" destId="{00055FB4-9588-0A42-9B3A-F4A51AC385AA}" srcOrd="0" destOrd="0" parTransId="{DD2DFC46-687C-9D43-BEF2-26A35E8BBE36}" sibTransId="{5758BF3E-9465-5842-A113-7CD464ADBF25}"/>
    <dgm:cxn modelId="{545FAF6E-0117-724E-B195-842EB2383D2D}" type="presOf" srcId="{6C44C1C3-DE74-BD49-953E-F742DCE69F9A}" destId="{5B50F7C0-0761-5442-B2FB-FB7B7A53EFF5}" srcOrd="0" destOrd="0" presId="urn:microsoft.com/office/officeart/2005/8/layout/process4"/>
    <dgm:cxn modelId="{2B3D2474-4569-E74E-A36E-2709D42E4191}" type="presOf" srcId="{6C44C1C3-DE74-BD49-953E-F742DCE69F9A}" destId="{EBBF73E8-953B-1C4C-826E-E33AC52FD315}" srcOrd="1" destOrd="0" presId="urn:microsoft.com/office/officeart/2005/8/layout/process4"/>
    <dgm:cxn modelId="{4B367E8C-3ABE-E242-BB03-44A048F34A48}" type="presOf" srcId="{7B72FC71-3B12-F641-8E73-CD06B5B652DA}" destId="{E577DADF-9128-E644-B79A-3EB664ADE557}" srcOrd="0" destOrd="0" presId="urn:microsoft.com/office/officeart/2005/8/layout/process4"/>
    <dgm:cxn modelId="{12BCCC8C-E99C-9C41-A8F1-68A38EE9F347}" type="presOf" srcId="{DE3F361C-0B49-4F48-9078-0F9886E22AC7}" destId="{DE3D2C89-4F2E-E54E-B8A6-392945875329}" srcOrd="0" destOrd="0" presId="urn:microsoft.com/office/officeart/2005/8/layout/process4"/>
    <dgm:cxn modelId="{656B429C-EFC2-6843-B066-9EFB074C255B}" srcId="{A6F68E72-1AF5-794F-BEF9-FB77D2AA63BC}" destId="{7B72FC71-3B12-F641-8E73-CD06B5B652DA}" srcOrd="0" destOrd="0" parTransId="{D5A09252-3E29-2B4D-A45E-8751ADC316B1}" sibTransId="{8535EB1D-9A81-BC4C-AA52-730E17630D4F}"/>
    <dgm:cxn modelId="{4C8ADBA3-B425-8645-9E89-B18AEDA083B7}" srcId="{4EE0A11E-8CEF-5E46-99D6-1EA68316465E}" destId="{6BD063DD-151D-2A49-83A4-C372721C917A}" srcOrd="3" destOrd="0" parTransId="{B819694B-5A3A-5241-813C-90D0F5BE08B5}" sibTransId="{CCE08DB9-2C9B-3047-9F6E-908806F97E99}"/>
    <dgm:cxn modelId="{430BF9AD-BA33-8844-84D8-4C8F38DE5BFA}" type="presOf" srcId="{4EE0A11E-8CEF-5E46-99D6-1EA68316465E}" destId="{1383A5B4-1E6D-8F40-A60A-A979431F9AE2}" srcOrd="0" destOrd="0" presId="urn:microsoft.com/office/officeart/2005/8/layout/process4"/>
    <dgm:cxn modelId="{DB59CDBA-43F0-4148-970E-A1D8ACCD0EAF}" type="presOf" srcId="{A6F68E72-1AF5-794F-BEF9-FB77D2AA63BC}" destId="{C456E6A2-4A83-EF42-9C59-CAEAC8DB555A}" srcOrd="0" destOrd="0" presId="urn:microsoft.com/office/officeart/2005/8/layout/process4"/>
    <dgm:cxn modelId="{7ACB34BC-B958-5C46-95EC-D51F48B2A90A}" srcId="{6BD063DD-151D-2A49-83A4-C372721C917A}" destId="{DE3F361C-0B49-4F48-9078-0F9886E22AC7}" srcOrd="0" destOrd="0" parTransId="{B982F03E-2B80-5F4F-A1F2-AD18E747CE41}" sibTransId="{E0FA6AC1-2C20-EA44-916E-4D3C6466A0F0}"/>
    <dgm:cxn modelId="{0F74E5CA-6505-FD46-9D30-6AA4296B58D5}" srcId="{4EE0A11E-8CEF-5E46-99D6-1EA68316465E}" destId="{6C44C1C3-DE74-BD49-953E-F742DCE69F9A}" srcOrd="2" destOrd="0" parTransId="{F1173DA3-238D-D440-96A4-2C6EE8C7823F}" sibTransId="{E8B3D160-F17F-A048-A4D6-A0FA2726A09B}"/>
    <dgm:cxn modelId="{1B60C9DB-0E75-DF43-BAFC-B17506FCA5F6}" type="presOf" srcId="{00055FB4-9588-0A42-9B3A-F4A51AC385AA}" destId="{35C7E1C0-8E6D-D241-B390-6D281CEC13D8}" srcOrd="1" destOrd="0" presId="urn:microsoft.com/office/officeart/2005/8/layout/process4"/>
    <dgm:cxn modelId="{136C6BDE-4473-AB4D-A91B-155EED4827EC}" type="presOf" srcId="{AF3ECE50-042D-784C-9794-3E4335F71A2A}" destId="{29193CB7-E659-A841-8FA8-0EA48D6144DC}" srcOrd="0" destOrd="0" presId="urn:microsoft.com/office/officeart/2005/8/layout/process4"/>
    <dgm:cxn modelId="{783903E2-28A3-9446-869A-FC54FAA4FD11}" type="presOf" srcId="{A6F68E72-1AF5-794F-BEF9-FB77D2AA63BC}" destId="{E8CB5A62-7B7E-5342-A2D0-E1E2E6084C9D}" srcOrd="1" destOrd="0" presId="urn:microsoft.com/office/officeart/2005/8/layout/process4"/>
    <dgm:cxn modelId="{79E63CF6-7C98-CD47-A696-00030A17E202}" type="presOf" srcId="{7871E28F-8C91-C446-B57D-690D21F36A81}" destId="{B0BD95D4-B977-3B4F-BD3E-45BC535335EE}" srcOrd="0" destOrd="0" presId="urn:microsoft.com/office/officeart/2005/8/layout/process4"/>
    <dgm:cxn modelId="{36E8E1F6-0512-0045-88A5-A4A90D04F4D6}" type="presOf" srcId="{00055FB4-9588-0A42-9B3A-F4A51AC385AA}" destId="{C2518DF8-D0EA-6B42-A1B3-2DE5780DE2E4}" srcOrd="0" destOrd="0" presId="urn:microsoft.com/office/officeart/2005/8/layout/process4"/>
    <dgm:cxn modelId="{54415EB0-3CEB-0448-BB63-91D98161D599}" type="presParOf" srcId="{1383A5B4-1E6D-8F40-A60A-A979431F9AE2}" destId="{34ADB668-2F3F-E746-BCE6-24CE063066C6}" srcOrd="0" destOrd="0" presId="urn:microsoft.com/office/officeart/2005/8/layout/process4"/>
    <dgm:cxn modelId="{0A16B778-5AAF-994A-BBD3-845DFEE575B5}" type="presParOf" srcId="{34ADB668-2F3F-E746-BCE6-24CE063066C6}" destId="{62FFB345-7D02-714A-BFAE-DBEA4C6266D1}" srcOrd="0" destOrd="0" presId="urn:microsoft.com/office/officeart/2005/8/layout/process4"/>
    <dgm:cxn modelId="{579E10E5-0EEA-9445-A30A-D3186DE9330B}" type="presParOf" srcId="{34ADB668-2F3F-E746-BCE6-24CE063066C6}" destId="{825D84C3-2943-9F4B-B2F8-175120EA56F1}" srcOrd="1" destOrd="0" presId="urn:microsoft.com/office/officeart/2005/8/layout/process4"/>
    <dgm:cxn modelId="{2915CCF9-702E-8242-9317-7E768136AA3C}" type="presParOf" srcId="{34ADB668-2F3F-E746-BCE6-24CE063066C6}" destId="{60EBDB34-7D60-7741-A8C0-98EC38BB7F39}" srcOrd="2" destOrd="0" presId="urn:microsoft.com/office/officeart/2005/8/layout/process4"/>
    <dgm:cxn modelId="{A177117B-1FC2-6143-BD36-8C80C077F60D}" type="presParOf" srcId="{60EBDB34-7D60-7741-A8C0-98EC38BB7F39}" destId="{DE3D2C89-4F2E-E54E-B8A6-392945875329}" srcOrd="0" destOrd="0" presId="urn:microsoft.com/office/officeart/2005/8/layout/process4"/>
    <dgm:cxn modelId="{0C23F156-6AE9-2F47-88C6-56EE49927B1B}" type="presParOf" srcId="{1383A5B4-1E6D-8F40-A60A-A979431F9AE2}" destId="{71DEFA0F-C5EB-8B47-944A-586A60853954}" srcOrd="1" destOrd="0" presId="urn:microsoft.com/office/officeart/2005/8/layout/process4"/>
    <dgm:cxn modelId="{17CD8179-B496-1F4D-9165-7193EB160347}" type="presParOf" srcId="{1383A5B4-1E6D-8F40-A60A-A979431F9AE2}" destId="{9E7B0E56-DA8E-C041-9631-2E92B396DF5A}" srcOrd="2" destOrd="0" presId="urn:microsoft.com/office/officeart/2005/8/layout/process4"/>
    <dgm:cxn modelId="{31DFC0F3-B8A5-A44F-BCB4-E02F21CDCC98}" type="presParOf" srcId="{9E7B0E56-DA8E-C041-9631-2E92B396DF5A}" destId="{5B50F7C0-0761-5442-B2FB-FB7B7A53EFF5}" srcOrd="0" destOrd="0" presId="urn:microsoft.com/office/officeart/2005/8/layout/process4"/>
    <dgm:cxn modelId="{859D4E3F-10D5-9F4D-B1BE-9DD326846693}" type="presParOf" srcId="{9E7B0E56-DA8E-C041-9631-2E92B396DF5A}" destId="{EBBF73E8-953B-1C4C-826E-E33AC52FD315}" srcOrd="1" destOrd="0" presId="urn:microsoft.com/office/officeart/2005/8/layout/process4"/>
    <dgm:cxn modelId="{8DF939C6-4D72-1D41-A456-647FF811AD95}" type="presParOf" srcId="{9E7B0E56-DA8E-C041-9631-2E92B396DF5A}" destId="{FFDD08FA-2458-E94F-B338-AED70D3571AD}" srcOrd="2" destOrd="0" presId="urn:microsoft.com/office/officeart/2005/8/layout/process4"/>
    <dgm:cxn modelId="{B07ADD4A-241A-E14B-BC03-AF2367BCC52D}" type="presParOf" srcId="{FFDD08FA-2458-E94F-B338-AED70D3571AD}" destId="{29193CB7-E659-A841-8FA8-0EA48D6144DC}" srcOrd="0" destOrd="0" presId="urn:microsoft.com/office/officeart/2005/8/layout/process4"/>
    <dgm:cxn modelId="{25107660-4027-CA49-A3B8-5392C4FB0ADA}" type="presParOf" srcId="{1383A5B4-1E6D-8F40-A60A-A979431F9AE2}" destId="{1F7A326E-EB0E-4848-B182-B296071C62D3}" srcOrd="3" destOrd="0" presId="urn:microsoft.com/office/officeart/2005/8/layout/process4"/>
    <dgm:cxn modelId="{1B809542-3AE1-5D4A-B9AC-8973C4B11118}" type="presParOf" srcId="{1383A5B4-1E6D-8F40-A60A-A979431F9AE2}" destId="{B9D44E5F-D120-D64D-A032-30169A1B4EA1}" srcOrd="4" destOrd="0" presId="urn:microsoft.com/office/officeart/2005/8/layout/process4"/>
    <dgm:cxn modelId="{50BFFC06-3261-4A47-B50D-7FA63EC2ECF1}" type="presParOf" srcId="{B9D44E5F-D120-D64D-A032-30169A1B4EA1}" destId="{C456E6A2-4A83-EF42-9C59-CAEAC8DB555A}" srcOrd="0" destOrd="0" presId="urn:microsoft.com/office/officeart/2005/8/layout/process4"/>
    <dgm:cxn modelId="{0375CF15-B905-214F-9EAC-8288770BE28B}" type="presParOf" srcId="{B9D44E5F-D120-D64D-A032-30169A1B4EA1}" destId="{E8CB5A62-7B7E-5342-A2D0-E1E2E6084C9D}" srcOrd="1" destOrd="0" presId="urn:microsoft.com/office/officeart/2005/8/layout/process4"/>
    <dgm:cxn modelId="{8B7C05AE-8F3A-A64F-8E6F-58C2CE3E8E2E}" type="presParOf" srcId="{B9D44E5F-D120-D64D-A032-30169A1B4EA1}" destId="{55AE671D-0E81-F045-9721-FF678247120B}" srcOrd="2" destOrd="0" presId="urn:microsoft.com/office/officeart/2005/8/layout/process4"/>
    <dgm:cxn modelId="{ECCA5E56-CE01-524B-972A-6B7B49062350}" type="presParOf" srcId="{55AE671D-0E81-F045-9721-FF678247120B}" destId="{E577DADF-9128-E644-B79A-3EB664ADE557}" srcOrd="0" destOrd="0" presId="urn:microsoft.com/office/officeart/2005/8/layout/process4"/>
    <dgm:cxn modelId="{867D3E74-D45B-FC4A-8ACF-6B3129415827}" type="presParOf" srcId="{1383A5B4-1E6D-8F40-A60A-A979431F9AE2}" destId="{CCA8074B-4346-D044-A571-7DC4B3194452}" srcOrd="5" destOrd="0" presId="urn:microsoft.com/office/officeart/2005/8/layout/process4"/>
    <dgm:cxn modelId="{B325AD57-4E54-EE4C-8345-00E641A28149}" type="presParOf" srcId="{1383A5B4-1E6D-8F40-A60A-A979431F9AE2}" destId="{4AF20927-835F-2A4A-9532-E8C3B0EEAFA3}" srcOrd="6" destOrd="0" presId="urn:microsoft.com/office/officeart/2005/8/layout/process4"/>
    <dgm:cxn modelId="{317921CE-93F1-7447-8E8C-384BD4963139}" type="presParOf" srcId="{4AF20927-835F-2A4A-9532-E8C3B0EEAFA3}" destId="{C2518DF8-D0EA-6B42-A1B3-2DE5780DE2E4}" srcOrd="0" destOrd="0" presId="urn:microsoft.com/office/officeart/2005/8/layout/process4"/>
    <dgm:cxn modelId="{8AD3FF4C-04B4-5442-A5CF-0E9053553E8F}" type="presParOf" srcId="{4AF20927-835F-2A4A-9532-E8C3B0EEAFA3}" destId="{35C7E1C0-8E6D-D241-B390-6D281CEC13D8}" srcOrd="1" destOrd="0" presId="urn:microsoft.com/office/officeart/2005/8/layout/process4"/>
    <dgm:cxn modelId="{E5CB07F6-41B2-F44E-84ED-1576399D90FF}" type="presParOf" srcId="{4AF20927-835F-2A4A-9532-E8C3B0EEAFA3}" destId="{DF423C8A-AC35-054D-A039-77387F135D9D}" srcOrd="2" destOrd="0" presId="urn:microsoft.com/office/officeart/2005/8/layout/process4"/>
    <dgm:cxn modelId="{D09AD1B9-2A29-9848-80C2-E3582FB14E43}" type="presParOf" srcId="{DF423C8A-AC35-054D-A039-77387F135D9D}" destId="{B0BD95D4-B977-3B4F-BD3E-45BC535335E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3BCE22-0AA0-954A-8212-4A2785C6A119}" type="doc">
      <dgm:prSet loTypeId="urn:microsoft.com/office/officeart/2008/layout/VerticalCurvedList" loCatId="" qsTypeId="urn:microsoft.com/office/officeart/2005/8/quickstyle/simple1" qsCatId="simple" csTypeId="urn:microsoft.com/office/officeart/2005/8/colors/accent3_3" csCatId="accent3" phldr="1"/>
      <dgm:spPr/>
      <dgm:t>
        <a:bodyPr/>
        <a:lstStyle/>
        <a:p>
          <a:endParaRPr lang="en-GB"/>
        </a:p>
      </dgm:t>
    </dgm:pt>
    <dgm:pt modelId="{E0DA4B63-46FD-9D47-8A6D-4760ACB28F5C}">
      <dgm:prSet phldrT="[Text]"/>
      <dgm:spPr/>
      <dgm:t>
        <a:bodyPr/>
        <a:lstStyle/>
        <a:p>
          <a:r>
            <a:rPr lang="en-GB" dirty="0">
              <a:latin typeface="Times New Roman" panose="02020603050405020304" pitchFamily="18" charset="0"/>
              <a:cs typeface="Times New Roman" panose="02020603050405020304" pitchFamily="18" charset="0"/>
            </a:rPr>
            <a:t>Vision (</a:t>
          </a:r>
          <a:r>
            <a:rPr lang="uk-UA" dirty="0">
              <a:latin typeface="Times New Roman" panose="02020603050405020304" pitchFamily="18" charset="0"/>
              <a:cs typeface="Times New Roman" panose="02020603050405020304" pitchFamily="18" charset="0"/>
            </a:rPr>
            <a:t>бачення</a:t>
          </a:r>
          <a:r>
            <a:rPr lang="en-GB" dirty="0">
              <a:latin typeface="Times New Roman" panose="02020603050405020304" pitchFamily="18" charset="0"/>
              <a:cs typeface="Times New Roman" panose="02020603050405020304" pitchFamily="18" charset="0"/>
            </a:rPr>
            <a:t>)</a:t>
          </a:r>
        </a:p>
      </dgm:t>
    </dgm:pt>
    <dgm:pt modelId="{35F88F9E-26D4-1E40-A4F0-40CE54331752}" type="parTrans" cxnId="{79A9A05B-AD85-2948-B4BC-E246FAF3F690}">
      <dgm:prSet/>
      <dgm:spPr/>
      <dgm:t>
        <a:bodyPr/>
        <a:lstStyle/>
        <a:p>
          <a:endParaRPr lang="en-GB">
            <a:latin typeface="Times New Roman" panose="02020603050405020304" pitchFamily="18" charset="0"/>
            <a:cs typeface="Times New Roman" panose="02020603050405020304" pitchFamily="18" charset="0"/>
          </a:endParaRPr>
        </a:p>
      </dgm:t>
    </dgm:pt>
    <dgm:pt modelId="{99B16E8A-8E53-2742-9B57-F52815A18CA9}" type="sibTrans" cxnId="{79A9A05B-AD85-2948-B4BC-E246FAF3F690}">
      <dgm:prSet/>
      <dgm:spPr/>
      <dgm:t>
        <a:bodyPr/>
        <a:lstStyle/>
        <a:p>
          <a:endParaRPr lang="en-GB">
            <a:latin typeface="Times New Roman" panose="02020603050405020304" pitchFamily="18" charset="0"/>
            <a:cs typeface="Times New Roman" panose="02020603050405020304" pitchFamily="18" charset="0"/>
          </a:endParaRPr>
        </a:p>
      </dgm:t>
    </dgm:pt>
    <dgm:pt modelId="{DC45482F-547A-114C-9145-0CC04E396AB3}">
      <dgm:prSet phldrT="[Text]"/>
      <dgm:spPr/>
      <dgm:t>
        <a:bodyPr/>
        <a:lstStyle/>
        <a:p>
          <a:r>
            <a:rPr lang="en-GB" dirty="0">
              <a:latin typeface="Times New Roman" panose="02020603050405020304" pitchFamily="18" charset="0"/>
              <a:cs typeface="Times New Roman" panose="02020603050405020304" pitchFamily="18" charset="0"/>
            </a:rPr>
            <a:t>Understanding (</a:t>
          </a:r>
          <a:r>
            <a:rPr lang="uk-UA" dirty="0">
              <a:latin typeface="Times New Roman" panose="02020603050405020304" pitchFamily="18" charset="0"/>
              <a:cs typeface="Times New Roman" panose="02020603050405020304" pitchFamily="18" charset="0"/>
            </a:rPr>
            <a:t>розуміння</a:t>
          </a:r>
          <a:r>
            <a:rPr lang="en-GB" dirty="0">
              <a:latin typeface="Times New Roman" panose="02020603050405020304" pitchFamily="18" charset="0"/>
              <a:cs typeface="Times New Roman" panose="02020603050405020304" pitchFamily="18" charset="0"/>
            </a:rPr>
            <a:t>)</a:t>
          </a:r>
        </a:p>
      </dgm:t>
    </dgm:pt>
    <dgm:pt modelId="{A496B8D6-82AE-AA4D-99B9-889893102EA1}" type="parTrans" cxnId="{E4FA0014-DD06-B44E-B93A-3C0F34003D22}">
      <dgm:prSet/>
      <dgm:spPr/>
      <dgm:t>
        <a:bodyPr/>
        <a:lstStyle/>
        <a:p>
          <a:endParaRPr lang="en-GB">
            <a:latin typeface="Times New Roman" panose="02020603050405020304" pitchFamily="18" charset="0"/>
            <a:cs typeface="Times New Roman" panose="02020603050405020304" pitchFamily="18" charset="0"/>
          </a:endParaRPr>
        </a:p>
      </dgm:t>
    </dgm:pt>
    <dgm:pt modelId="{022BDD54-A54C-444A-9847-56CDCBB1965E}" type="sibTrans" cxnId="{E4FA0014-DD06-B44E-B93A-3C0F34003D22}">
      <dgm:prSet/>
      <dgm:spPr/>
      <dgm:t>
        <a:bodyPr/>
        <a:lstStyle/>
        <a:p>
          <a:endParaRPr lang="en-GB">
            <a:latin typeface="Times New Roman" panose="02020603050405020304" pitchFamily="18" charset="0"/>
            <a:cs typeface="Times New Roman" panose="02020603050405020304" pitchFamily="18" charset="0"/>
          </a:endParaRPr>
        </a:p>
      </dgm:t>
    </dgm:pt>
    <dgm:pt modelId="{AABBCF45-A6E5-7348-A82F-2EB555A6E4B8}">
      <dgm:prSet phldrT="[Text]"/>
      <dgm:spPr/>
      <dgm:t>
        <a:bodyPr/>
        <a:lstStyle/>
        <a:p>
          <a:r>
            <a:rPr lang="en-GB" dirty="0">
              <a:latin typeface="Times New Roman" panose="02020603050405020304" pitchFamily="18" charset="0"/>
              <a:cs typeface="Times New Roman" panose="02020603050405020304" pitchFamily="18" charset="0"/>
            </a:rPr>
            <a:t>Clarity (</a:t>
          </a:r>
          <a:r>
            <a:rPr lang="uk-UA" dirty="0">
              <a:latin typeface="Times New Roman" panose="02020603050405020304" pitchFamily="18" charset="0"/>
              <a:cs typeface="Times New Roman" panose="02020603050405020304" pitchFamily="18" charset="0"/>
            </a:rPr>
            <a:t>ясність</a:t>
          </a:r>
          <a:r>
            <a:rPr lang="en-GB" dirty="0">
              <a:latin typeface="Times New Roman" panose="02020603050405020304" pitchFamily="18" charset="0"/>
              <a:cs typeface="Times New Roman" panose="02020603050405020304" pitchFamily="18" charset="0"/>
            </a:rPr>
            <a:t>)</a:t>
          </a:r>
        </a:p>
      </dgm:t>
    </dgm:pt>
    <dgm:pt modelId="{EFAEF98C-628D-704E-853C-531AD28CFE7C}" type="parTrans" cxnId="{507024E2-DD90-544E-B6C1-00ED35191B15}">
      <dgm:prSet/>
      <dgm:spPr/>
      <dgm:t>
        <a:bodyPr/>
        <a:lstStyle/>
        <a:p>
          <a:endParaRPr lang="en-GB">
            <a:latin typeface="Times New Roman" panose="02020603050405020304" pitchFamily="18" charset="0"/>
            <a:cs typeface="Times New Roman" panose="02020603050405020304" pitchFamily="18" charset="0"/>
          </a:endParaRPr>
        </a:p>
      </dgm:t>
    </dgm:pt>
    <dgm:pt modelId="{2CB6D54B-E38A-D449-81D3-A48949D6620F}" type="sibTrans" cxnId="{507024E2-DD90-544E-B6C1-00ED35191B15}">
      <dgm:prSet/>
      <dgm:spPr/>
      <dgm:t>
        <a:bodyPr/>
        <a:lstStyle/>
        <a:p>
          <a:endParaRPr lang="en-GB">
            <a:latin typeface="Times New Roman" panose="02020603050405020304" pitchFamily="18" charset="0"/>
            <a:cs typeface="Times New Roman" panose="02020603050405020304" pitchFamily="18" charset="0"/>
          </a:endParaRPr>
        </a:p>
      </dgm:t>
    </dgm:pt>
    <dgm:pt modelId="{9E7BC379-2118-D348-B1AD-48261EA41E89}">
      <dgm:prSet/>
      <dgm:spPr/>
      <dgm:t>
        <a:bodyPr/>
        <a:lstStyle/>
        <a:p>
          <a:r>
            <a:rPr lang="en-GB" dirty="0">
              <a:latin typeface="Times New Roman" panose="02020603050405020304" pitchFamily="18" charset="0"/>
              <a:cs typeface="Times New Roman" panose="02020603050405020304" pitchFamily="18" charset="0"/>
            </a:rPr>
            <a:t>Agility (</a:t>
          </a:r>
          <a:r>
            <a:rPr lang="uk-UA" dirty="0">
              <a:latin typeface="Times New Roman" panose="02020603050405020304" pitchFamily="18" charset="0"/>
              <a:cs typeface="Times New Roman" panose="02020603050405020304" pitchFamily="18" charset="0"/>
            </a:rPr>
            <a:t>швидкість</a:t>
          </a:r>
          <a:r>
            <a:rPr lang="en-GB" dirty="0">
              <a:latin typeface="Times New Roman" panose="02020603050405020304" pitchFamily="18" charset="0"/>
              <a:cs typeface="Times New Roman" panose="02020603050405020304" pitchFamily="18" charset="0"/>
            </a:rPr>
            <a:t>)</a:t>
          </a:r>
        </a:p>
      </dgm:t>
    </dgm:pt>
    <dgm:pt modelId="{F5023762-F7D8-DA4A-B0FE-CA15C7A8BE80}" type="parTrans" cxnId="{39DDBC21-2A71-1B43-8FBC-258DD1B94CD6}">
      <dgm:prSet/>
      <dgm:spPr/>
      <dgm:t>
        <a:bodyPr/>
        <a:lstStyle/>
        <a:p>
          <a:endParaRPr lang="en-GB">
            <a:latin typeface="Times New Roman" panose="02020603050405020304" pitchFamily="18" charset="0"/>
            <a:cs typeface="Times New Roman" panose="02020603050405020304" pitchFamily="18" charset="0"/>
          </a:endParaRPr>
        </a:p>
      </dgm:t>
    </dgm:pt>
    <dgm:pt modelId="{98D88232-4259-1946-AE54-0DB9A1E7538C}" type="sibTrans" cxnId="{39DDBC21-2A71-1B43-8FBC-258DD1B94CD6}">
      <dgm:prSet/>
      <dgm:spPr/>
    </dgm:pt>
    <dgm:pt modelId="{D092DC3A-501D-DD40-94B7-9413033FEBB8}" type="pres">
      <dgm:prSet presAssocID="{663BCE22-0AA0-954A-8212-4A2785C6A119}" presName="Name0" presStyleCnt="0">
        <dgm:presLayoutVars>
          <dgm:chMax val="7"/>
          <dgm:chPref val="7"/>
          <dgm:dir/>
        </dgm:presLayoutVars>
      </dgm:prSet>
      <dgm:spPr/>
    </dgm:pt>
    <dgm:pt modelId="{3766F245-EB0A-8C49-8386-CF1037E3BD51}" type="pres">
      <dgm:prSet presAssocID="{663BCE22-0AA0-954A-8212-4A2785C6A119}" presName="Name1" presStyleCnt="0"/>
      <dgm:spPr/>
    </dgm:pt>
    <dgm:pt modelId="{46842525-0485-394F-8B14-9A3C17FA63C4}" type="pres">
      <dgm:prSet presAssocID="{663BCE22-0AA0-954A-8212-4A2785C6A119}" presName="cycle" presStyleCnt="0"/>
      <dgm:spPr/>
    </dgm:pt>
    <dgm:pt modelId="{D90A9578-8F20-474B-BDB9-9132CEA500B4}" type="pres">
      <dgm:prSet presAssocID="{663BCE22-0AA0-954A-8212-4A2785C6A119}" presName="srcNode" presStyleLbl="node1" presStyleIdx="0" presStyleCnt="4"/>
      <dgm:spPr/>
    </dgm:pt>
    <dgm:pt modelId="{8960C17D-263F-7948-B6FF-8983816B7E24}" type="pres">
      <dgm:prSet presAssocID="{663BCE22-0AA0-954A-8212-4A2785C6A119}" presName="conn" presStyleLbl="parChTrans1D2" presStyleIdx="0" presStyleCnt="1"/>
      <dgm:spPr/>
    </dgm:pt>
    <dgm:pt modelId="{0DD577E3-7ABD-C942-923D-DEAFE69A4EA7}" type="pres">
      <dgm:prSet presAssocID="{663BCE22-0AA0-954A-8212-4A2785C6A119}" presName="extraNode" presStyleLbl="node1" presStyleIdx="0" presStyleCnt="4"/>
      <dgm:spPr/>
    </dgm:pt>
    <dgm:pt modelId="{3B317E99-FC5D-7740-A5A9-A7B4886A9857}" type="pres">
      <dgm:prSet presAssocID="{663BCE22-0AA0-954A-8212-4A2785C6A119}" presName="dstNode" presStyleLbl="node1" presStyleIdx="0" presStyleCnt="4"/>
      <dgm:spPr/>
    </dgm:pt>
    <dgm:pt modelId="{5CDFBBD6-8B6F-2044-BEFC-E86E7698518A}" type="pres">
      <dgm:prSet presAssocID="{E0DA4B63-46FD-9D47-8A6D-4760ACB28F5C}" presName="text_1" presStyleLbl="node1" presStyleIdx="0" presStyleCnt="4">
        <dgm:presLayoutVars>
          <dgm:bulletEnabled val="1"/>
        </dgm:presLayoutVars>
      </dgm:prSet>
      <dgm:spPr/>
    </dgm:pt>
    <dgm:pt modelId="{2BBB54CB-174E-A24E-A729-DE4632085F62}" type="pres">
      <dgm:prSet presAssocID="{E0DA4B63-46FD-9D47-8A6D-4760ACB28F5C}" presName="accent_1" presStyleCnt="0"/>
      <dgm:spPr/>
    </dgm:pt>
    <dgm:pt modelId="{18E40CFA-F108-8746-A1AF-1467FF72B7EF}" type="pres">
      <dgm:prSet presAssocID="{E0DA4B63-46FD-9D47-8A6D-4760ACB28F5C}" presName="accentRepeatNode" presStyleLbl="solidFgAcc1" presStyleIdx="0" presStyleCnt="4"/>
      <dgm:spPr/>
    </dgm:pt>
    <dgm:pt modelId="{C08D37EE-F3C0-7449-9A51-EFA11E5DC380}" type="pres">
      <dgm:prSet presAssocID="{DC45482F-547A-114C-9145-0CC04E396AB3}" presName="text_2" presStyleLbl="node1" presStyleIdx="1" presStyleCnt="4">
        <dgm:presLayoutVars>
          <dgm:bulletEnabled val="1"/>
        </dgm:presLayoutVars>
      </dgm:prSet>
      <dgm:spPr/>
    </dgm:pt>
    <dgm:pt modelId="{3C4D8FE2-0D0B-EC4A-9B2E-62CDF4F4D046}" type="pres">
      <dgm:prSet presAssocID="{DC45482F-547A-114C-9145-0CC04E396AB3}" presName="accent_2" presStyleCnt="0"/>
      <dgm:spPr/>
    </dgm:pt>
    <dgm:pt modelId="{824F7EFA-A3EB-8546-BCFA-D55302357F9B}" type="pres">
      <dgm:prSet presAssocID="{DC45482F-547A-114C-9145-0CC04E396AB3}" presName="accentRepeatNode" presStyleLbl="solidFgAcc1" presStyleIdx="1" presStyleCnt="4"/>
      <dgm:spPr/>
    </dgm:pt>
    <dgm:pt modelId="{79D5DD66-E351-E84D-BC92-BFE761E1B85B}" type="pres">
      <dgm:prSet presAssocID="{AABBCF45-A6E5-7348-A82F-2EB555A6E4B8}" presName="text_3" presStyleLbl="node1" presStyleIdx="2" presStyleCnt="4">
        <dgm:presLayoutVars>
          <dgm:bulletEnabled val="1"/>
        </dgm:presLayoutVars>
      </dgm:prSet>
      <dgm:spPr/>
    </dgm:pt>
    <dgm:pt modelId="{718B8027-6332-D540-81C1-2E5B35F8F361}" type="pres">
      <dgm:prSet presAssocID="{AABBCF45-A6E5-7348-A82F-2EB555A6E4B8}" presName="accent_3" presStyleCnt="0"/>
      <dgm:spPr/>
    </dgm:pt>
    <dgm:pt modelId="{BAE2CA00-6F6C-DE47-AB62-B878AE0A237C}" type="pres">
      <dgm:prSet presAssocID="{AABBCF45-A6E5-7348-A82F-2EB555A6E4B8}" presName="accentRepeatNode" presStyleLbl="solidFgAcc1" presStyleIdx="2" presStyleCnt="4"/>
      <dgm:spPr/>
    </dgm:pt>
    <dgm:pt modelId="{0DF6CC09-9C1E-874B-8210-C71B5B2252C9}" type="pres">
      <dgm:prSet presAssocID="{9E7BC379-2118-D348-B1AD-48261EA41E89}" presName="text_4" presStyleLbl="node1" presStyleIdx="3" presStyleCnt="4">
        <dgm:presLayoutVars>
          <dgm:bulletEnabled val="1"/>
        </dgm:presLayoutVars>
      </dgm:prSet>
      <dgm:spPr/>
    </dgm:pt>
    <dgm:pt modelId="{7FCE865C-BA3B-734C-813A-E7BD80511F82}" type="pres">
      <dgm:prSet presAssocID="{9E7BC379-2118-D348-B1AD-48261EA41E89}" presName="accent_4" presStyleCnt="0"/>
      <dgm:spPr/>
    </dgm:pt>
    <dgm:pt modelId="{4F85D989-CCE6-2743-8E77-819FD840A475}" type="pres">
      <dgm:prSet presAssocID="{9E7BC379-2118-D348-B1AD-48261EA41E89}" presName="accentRepeatNode" presStyleLbl="solidFgAcc1" presStyleIdx="3" presStyleCnt="4"/>
      <dgm:spPr/>
    </dgm:pt>
  </dgm:ptLst>
  <dgm:cxnLst>
    <dgm:cxn modelId="{E4FA0014-DD06-B44E-B93A-3C0F34003D22}" srcId="{663BCE22-0AA0-954A-8212-4A2785C6A119}" destId="{DC45482F-547A-114C-9145-0CC04E396AB3}" srcOrd="1" destOrd="0" parTransId="{A496B8D6-82AE-AA4D-99B9-889893102EA1}" sibTransId="{022BDD54-A54C-444A-9847-56CDCBB1965E}"/>
    <dgm:cxn modelId="{39DDBC21-2A71-1B43-8FBC-258DD1B94CD6}" srcId="{663BCE22-0AA0-954A-8212-4A2785C6A119}" destId="{9E7BC379-2118-D348-B1AD-48261EA41E89}" srcOrd="3" destOrd="0" parTransId="{F5023762-F7D8-DA4A-B0FE-CA15C7A8BE80}" sibTransId="{98D88232-4259-1946-AE54-0DB9A1E7538C}"/>
    <dgm:cxn modelId="{79A9A05B-AD85-2948-B4BC-E246FAF3F690}" srcId="{663BCE22-0AA0-954A-8212-4A2785C6A119}" destId="{E0DA4B63-46FD-9D47-8A6D-4760ACB28F5C}" srcOrd="0" destOrd="0" parTransId="{35F88F9E-26D4-1E40-A4F0-40CE54331752}" sibTransId="{99B16E8A-8E53-2742-9B57-F52815A18CA9}"/>
    <dgm:cxn modelId="{7415E798-569D-ED42-B0A7-BA64DAD0874F}" type="presOf" srcId="{E0DA4B63-46FD-9D47-8A6D-4760ACB28F5C}" destId="{5CDFBBD6-8B6F-2044-BEFC-E86E7698518A}" srcOrd="0" destOrd="0" presId="urn:microsoft.com/office/officeart/2008/layout/VerticalCurvedList"/>
    <dgm:cxn modelId="{32DC0EA5-BDF5-1045-815C-11533CFFCEF9}" type="presOf" srcId="{DC45482F-547A-114C-9145-0CC04E396AB3}" destId="{C08D37EE-F3C0-7449-9A51-EFA11E5DC380}" srcOrd="0" destOrd="0" presId="urn:microsoft.com/office/officeart/2008/layout/VerticalCurvedList"/>
    <dgm:cxn modelId="{DB4B4CC9-E07F-2141-9E4B-79BDC26ED6F8}" type="presOf" srcId="{AABBCF45-A6E5-7348-A82F-2EB555A6E4B8}" destId="{79D5DD66-E351-E84D-BC92-BFE761E1B85B}" srcOrd="0" destOrd="0" presId="urn:microsoft.com/office/officeart/2008/layout/VerticalCurvedList"/>
    <dgm:cxn modelId="{507024E2-DD90-544E-B6C1-00ED35191B15}" srcId="{663BCE22-0AA0-954A-8212-4A2785C6A119}" destId="{AABBCF45-A6E5-7348-A82F-2EB555A6E4B8}" srcOrd="2" destOrd="0" parTransId="{EFAEF98C-628D-704E-853C-531AD28CFE7C}" sibTransId="{2CB6D54B-E38A-D449-81D3-A48949D6620F}"/>
    <dgm:cxn modelId="{ED2FAFE6-B78E-9246-B9A5-8A6556DBCEB8}" type="presOf" srcId="{9E7BC379-2118-D348-B1AD-48261EA41E89}" destId="{0DF6CC09-9C1E-874B-8210-C71B5B2252C9}" srcOrd="0" destOrd="0" presId="urn:microsoft.com/office/officeart/2008/layout/VerticalCurvedList"/>
    <dgm:cxn modelId="{421778EC-2BF9-7940-A8C1-1487647F9C04}" type="presOf" srcId="{663BCE22-0AA0-954A-8212-4A2785C6A119}" destId="{D092DC3A-501D-DD40-94B7-9413033FEBB8}" srcOrd="0" destOrd="0" presId="urn:microsoft.com/office/officeart/2008/layout/VerticalCurvedList"/>
    <dgm:cxn modelId="{DE131EFD-2229-644A-BD49-451AF035E8B5}" type="presOf" srcId="{99B16E8A-8E53-2742-9B57-F52815A18CA9}" destId="{8960C17D-263F-7948-B6FF-8983816B7E24}" srcOrd="0" destOrd="0" presId="urn:microsoft.com/office/officeart/2008/layout/VerticalCurvedList"/>
    <dgm:cxn modelId="{41E64CF6-CBFA-6849-8B15-F4C5BAD56479}" type="presParOf" srcId="{D092DC3A-501D-DD40-94B7-9413033FEBB8}" destId="{3766F245-EB0A-8C49-8386-CF1037E3BD51}" srcOrd="0" destOrd="0" presId="urn:microsoft.com/office/officeart/2008/layout/VerticalCurvedList"/>
    <dgm:cxn modelId="{9939A7C3-80EF-834C-A5E2-6670CC65D91E}" type="presParOf" srcId="{3766F245-EB0A-8C49-8386-CF1037E3BD51}" destId="{46842525-0485-394F-8B14-9A3C17FA63C4}" srcOrd="0" destOrd="0" presId="urn:microsoft.com/office/officeart/2008/layout/VerticalCurvedList"/>
    <dgm:cxn modelId="{26E74520-BBCB-FD47-9F72-38770F4EA8CB}" type="presParOf" srcId="{46842525-0485-394F-8B14-9A3C17FA63C4}" destId="{D90A9578-8F20-474B-BDB9-9132CEA500B4}" srcOrd="0" destOrd="0" presId="urn:microsoft.com/office/officeart/2008/layout/VerticalCurvedList"/>
    <dgm:cxn modelId="{F7D238CE-9D44-B34E-AB91-8BC46887177E}" type="presParOf" srcId="{46842525-0485-394F-8B14-9A3C17FA63C4}" destId="{8960C17D-263F-7948-B6FF-8983816B7E24}" srcOrd="1" destOrd="0" presId="urn:microsoft.com/office/officeart/2008/layout/VerticalCurvedList"/>
    <dgm:cxn modelId="{1EDCC90A-4A81-F141-A697-8D83F9AF32C3}" type="presParOf" srcId="{46842525-0485-394F-8B14-9A3C17FA63C4}" destId="{0DD577E3-7ABD-C942-923D-DEAFE69A4EA7}" srcOrd="2" destOrd="0" presId="urn:microsoft.com/office/officeart/2008/layout/VerticalCurvedList"/>
    <dgm:cxn modelId="{55B61C4A-3506-3A40-A698-1ADC95D7F277}" type="presParOf" srcId="{46842525-0485-394F-8B14-9A3C17FA63C4}" destId="{3B317E99-FC5D-7740-A5A9-A7B4886A9857}" srcOrd="3" destOrd="0" presId="urn:microsoft.com/office/officeart/2008/layout/VerticalCurvedList"/>
    <dgm:cxn modelId="{4765DA23-9078-604E-81D2-E6E9273BAD84}" type="presParOf" srcId="{3766F245-EB0A-8C49-8386-CF1037E3BD51}" destId="{5CDFBBD6-8B6F-2044-BEFC-E86E7698518A}" srcOrd="1" destOrd="0" presId="urn:microsoft.com/office/officeart/2008/layout/VerticalCurvedList"/>
    <dgm:cxn modelId="{512157EE-5276-9842-9400-1C8DA7DD0445}" type="presParOf" srcId="{3766F245-EB0A-8C49-8386-CF1037E3BD51}" destId="{2BBB54CB-174E-A24E-A729-DE4632085F62}" srcOrd="2" destOrd="0" presId="urn:microsoft.com/office/officeart/2008/layout/VerticalCurvedList"/>
    <dgm:cxn modelId="{D712B156-B960-A046-B58F-4FB52FFA5A31}" type="presParOf" srcId="{2BBB54CB-174E-A24E-A729-DE4632085F62}" destId="{18E40CFA-F108-8746-A1AF-1467FF72B7EF}" srcOrd="0" destOrd="0" presId="urn:microsoft.com/office/officeart/2008/layout/VerticalCurvedList"/>
    <dgm:cxn modelId="{81C44ED8-9025-924A-A22B-C0B825EA93DA}" type="presParOf" srcId="{3766F245-EB0A-8C49-8386-CF1037E3BD51}" destId="{C08D37EE-F3C0-7449-9A51-EFA11E5DC380}" srcOrd="3" destOrd="0" presId="urn:microsoft.com/office/officeart/2008/layout/VerticalCurvedList"/>
    <dgm:cxn modelId="{0E410EFD-BE4F-8A49-8FE4-E45C0AE606B5}" type="presParOf" srcId="{3766F245-EB0A-8C49-8386-CF1037E3BD51}" destId="{3C4D8FE2-0D0B-EC4A-9B2E-62CDF4F4D046}" srcOrd="4" destOrd="0" presId="urn:microsoft.com/office/officeart/2008/layout/VerticalCurvedList"/>
    <dgm:cxn modelId="{3D4289F1-0807-5F46-96D5-94D1A5EB5F6E}" type="presParOf" srcId="{3C4D8FE2-0D0B-EC4A-9B2E-62CDF4F4D046}" destId="{824F7EFA-A3EB-8546-BCFA-D55302357F9B}" srcOrd="0" destOrd="0" presId="urn:microsoft.com/office/officeart/2008/layout/VerticalCurvedList"/>
    <dgm:cxn modelId="{04172ADD-FC4C-6846-B2AF-1AC830CEB4CE}" type="presParOf" srcId="{3766F245-EB0A-8C49-8386-CF1037E3BD51}" destId="{79D5DD66-E351-E84D-BC92-BFE761E1B85B}" srcOrd="5" destOrd="0" presId="urn:microsoft.com/office/officeart/2008/layout/VerticalCurvedList"/>
    <dgm:cxn modelId="{D7A105D1-3FAE-1044-B96F-0C3F89806251}" type="presParOf" srcId="{3766F245-EB0A-8C49-8386-CF1037E3BD51}" destId="{718B8027-6332-D540-81C1-2E5B35F8F361}" srcOrd="6" destOrd="0" presId="urn:microsoft.com/office/officeart/2008/layout/VerticalCurvedList"/>
    <dgm:cxn modelId="{5F598D80-E973-C144-A9F7-B10335A56C8C}" type="presParOf" srcId="{718B8027-6332-D540-81C1-2E5B35F8F361}" destId="{BAE2CA00-6F6C-DE47-AB62-B878AE0A237C}" srcOrd="0" destOrd="0" presId="urn:microsoft.com/office/officeart/2008/layout/VerticalCurvedList"/>
    <dgm:cxn modelId="{6FC4290A-A4FF-2742-93BA-612334388AB0}" type="presParOf" srcId="{3766F245-EB0A-8C49-8386-CF1037E3BD51}" destId="{0DF6CC09-9C1E-874B-8210-C71B5B2252C9}" srcOrd="7" destOrd="0" presId="urn:microsoft.com/office/officeart/2008/layout/VerticalCurvedList"/>
    <dgm:cxn modelId="{96444789-5163-4049-9E2B-CF29FB7F5669}" type="presParOf" srcId="{3766F245-EB0A-8C49-8386-CF1037E3BD51}" destId="{7FCE865C-BA3B-734C-813A-E7BD80511F82}" srcOrd="8" destOrd="0" presId="urn:microsoft.com/office/officeart/2008/layout/VerticalCurvedList"/>
    <dgm:cxn modelId="{36F659B7-83D6-1B4F-A2D3-A3FC5918325D}" type="presParOf" srcId="{7FCE865C-BA3B-734C-813A-E7BD80511F82}" destId="{4F85D989-CCE6-2743-8E77-819FD840A4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22169-304F-AB4C-875B-0791556A5E4B}">
      <dsp:nvSpPr>
        <dsp:cNvPr id="0" name=""/>
        <dsp:cNvSpPr/>
      </dsp:nvSpPr>
      <dsp:spPr>
        <a:xfrm>
          <a:off x="0" y="0"/>
          <a:ext cx="8915400" cy="3777622"/>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latin typeface="Times New Roman" panose="02020603050405020304" pitchFamily="18" charset="0"/>
              <a:cs typeface="Times New Roman" panose="02020603050405020304" pitchFamily="18" charset="0"/>
            </a:rPr>
            <a:t>Новий підхід до стратегічного управління передбачає такі процедури і механізми: </a:t>
          </a:r>
        </a:p>
      </dsp:txBody>
      <dsp:txXfrm>
        <a:off x="0" y="0"/>
        <a:ext cx="8915400" cy="2039915"/>
      </dsp:txXfrm>
    </dsp:sp>
    <dsp:sp modelId="{58D4B5B8-2467-C54A-B460-1653DC4650C5}">
      <dsp:nvSpPr>
        <dsp:cNvPr id="0" name=""/>
        <dsp:cNvSpPr/>
      </dsp:nvSpPr>
      <dsp:spPr>
        <a:xfrm>
          <a:off x="0" y="1964363"/>
          <a:ext cx="4457699" cy="1737706"/>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 перехід від політики диверсифікації до політики маніпулювання набором профільних видів діяльності; </a:t>
          </a:r>
        </a:p>
      </dsp:txBody>
      <dsp:txXfrm>
        <a:off x="0" y="1964363"/>
        <a:ext cx="4457699" cy="1737706"/>
      </dsp:txXfrm>
    </dsp:sp>
    <dsp:sp modelId="{56248F74-003D-7E46-A32E-649968516280}">
      <dsp:nvSpPr>
        <dsp:cNvPr id="0" name=""/>
        <dsp:cNvSpPr/>
      </dsp:nvSpPr>
      <dsp:spPr>
        <a:xfrm>
          <a:off x="4457700" y="1964363"/>
          <a:ext cx="4457699" cy="1737706"/>
        </a:xfrm>
        <a:prstGeom prst="rect">
          <a:avLst/>
        </a:prstGeom>
        <a:solidFill>
          <a:schemeClr val="accent5">
            <a:tint val="40000"/>
            <a:alpha val="90000"/>
            <a:hueOff val="2622869"/>
            <a:satOff val="-1464"/>
            <a:lumOff val="77"/>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 створення незалежних господарських одиниць в межах організації, які самостійно визначають і незалежно здійснюють в межах узгоджених умов стратегію децентралізації повноважень і відповідальності, з одного боку, та високий рівень згуртованості незалежних підрозділів організації, з іншого;</a:t>
          </a:r>
        </a:p>
      </dsp:txBody>
      <dsp:txXfrm>
        <a:off x="4457700" y="1964363"/>
        <a:ext cx="4457699" cy="17377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9E7CA-B09A-2845-AAFA-DF64E087EF93}">
      <dsp:nvSpPr>
        <dsp:cNvPr id="0" name=""/>
        <dsp:cNvSpPr/>
      </dsp:nvSpPr>
      <dsp:spPr>
        <a:xfrm>
          <a:off x="0" y="282809"/>
          <a:ext cx="6832212" cy="52474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Times New Roman" panose="02020603050405020304" pitchFamily="18" charset="0"/>
              <a:cs typeface="Times New Roman" panose="02020603050405020304" pitchFamily="18" charset="0"/>
            </a:rPr>
            <a:t>Build up</a:t>
          </a:r>
        </a:p>
      </dsp:txBody>
      <dsp:txXfrm>
        <a:off x="25616" y="308425"/>
        <a:ext cx="6780980" cy="473513"/>
      </dsp:txXfrm>
    </dsp:sp>
    <dsp:sp modelId="{5BF0C795-FC63-6045-92E9-AABA89FA338C}">
      <dsp:nvSpPr>
        <dsp:cNvPr id="0" name=""/>
        <dsp:cNvSpPr/>
      </dsp:nvSpPr>
      <dsp:spPr>
        <a:xfrm>
          <a:off x="0" y="807554"/>
          <a:ext cx="683221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dirty="0">
              <a:latin typeface="Times New Roman" panose="02020603050405020304" pitchFamily="18" charset="0"/>
              <a:cs typeface="Times New Roman" panose="02020603050405020304" pitchFamily="18" charset="0"/>
            </a:rPr>
            <a:t>Ми маємо вміти відбудовувати, перебудовувати та добудовувати</a:t>
          </a:r>
          <a:endParaRPr lang="en-GB" sz="1800" kern="1200" dirty="0">
            <a:latin typeface="Times New Roman" panose="02020603050405020304" pitchFamily="18" charset="0"/>
            <a:cs typeface="Times New Roman" panose="02020603050405020304" pitchFamily="18" charset="0"/>
          </a:endParaRPr>
        </a:p>
      </dsp:txBody>
      <dsp:txXfrm>
        <a:off x="0" y="807554"/>
        <a:ext cx="6832212" cy="380880"/>
      </dsp:txXfrm>
    </dsp:sp>
    <dsp:sp modelId="{10319BF9-2D08-4548-AF8F-6C38E4C0C119}">
      <dsp:nvSpPr>
        <dsp:cNvPr id="0" name=""/>
        <dsp:cNvSpPr/>
      </dsp:nvSpPr>
      <dsp:spPr>
        <a:xfrm>
          <a:off x="0" y="1188434"/>
          <a:ext cx="6832212" cy="524745"/>
        </a:xfrm>
        <a:prstGeom prst="roundRect">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Times New Roman" panose="02020603050405020304" pitchFamily="18" charset="0"/>
              <a:cs typeface="Times New Roman" panose="02020603050405020304" pitchFamily="18" charset="0"/>
            </a:rPr>
            <a:t>Attentiveness</a:t>
          </a:r>
        </a:p>
      </dsp:txBody>
      <dsp:txXfrm>
        <a:off x="25616" y="1214050"/>
        <a:ext cx="6780980" cy="473513"/>
      </dsp:txXfrm>
    </dsp:sp>
    <dsp:sp modelId="{BDAD025A-07AB-D44C-8CDB-B21918E1A22B}">
      <dsp:nvSpPr>
        <dsp:cNvPr id="0" name=""/>
        <dsp:cNvSpPr/>
      </dsp:nvSpPr>
      <dsp:spPr>
        <a:xfrm>
          <a:off x="0" y="1713179"/>
          <a:ext cx="6832212"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dirty="0">
              <a:latin typeface="Times New Roman" panose="02020603050405020304" pitchFamily="18" charset="0"/>
              <a:cs typeface="Times New Roman" panose="02020603050405020304" pitchFamily="18" charset="0"/>
            </a:rPr>
            <a:t>Тривога за майбутнє знімається уважністю до сьогодення, до себе та до оточення. Робота з емоціями!!!</a:t>
          </a:r>
          <a:endParaRPr lang="en-GB" sz="1800" kern="1200" dirty="0">
            <a:latin typeface="Times New Roman" panose="02020603050405020304" pitchFamily="18" charset="0"/>
            <a:cs typeface="Times New Roman" panose="02020603050405020304" pitchFamily="18" charset="0"/>
          </a:endParaRPr>
        </a:p>
      </dsp:txBody>
      <dsp:txXfrm>
        <a:off x="0" y="1713179"/>
        <a:ext cx="6832212" cy="523710"/>
      </dsp:txXfrm>
    </dsp:sp>
    <dsp:sp modelId="{0CD8451A-FB2D-A54C-9DB6-95D4624A2F9D}">
      <dsp:nvSpPr>
        <dsp:cNvPr id="0" name=""/>
        <dsp:cNvSpPr/>
      </dsp:nvSpPr>
      <dsp:spPr>
        <a:xfrm>
          <a:off x="0" y="2236889"/>
          <a:ext cx="6832212" cy="524745"/>
        </a:xfrm>
        <a:prstGeom prst="roundRect">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Times New Roman" panose="02020603050405020304" pitchFamily="18" charset="0"/>
              <a:cs typeface="Times New Roman" panose="02020603050405020304" pitchFamily="18" charset="0"/>
            </a:rPr>
            <a:t>Non-dogmatic</a:t>
          </a:r>
        </a:p>
      </dsp:txBody>
      <dsp:txXfrm>
        <a:off x="25616" y="2262505"/>
        <a:ext cx="6780980" cy="473513"/>
      </dsp:txXfrm>
    </dsp:sp>
    <dsp:sp modelId="{4C9E908F-D2D6-B049-8CB6-7168D357727F}">
      <dsp:nvSpPr>
        <dsp:cNvPr id="0" name=""/>
        <dsp:cNvSpPr/>
      </dsp:nvSpPr>
      <dsp:spPr>
        <a:xfrm>
          <a:off x="0" y="2761634"/>
          <a:ext cx="6832212"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dirty="0">
              <a:latin typeface="Times New Roman" panose="02020603050405020304" pitchFamily="18" charset="0"/>
              <a:cs typeface="Times New Roman" panose="02020603050405020304" pitchFamily="18" charset="0"/>
            </a:rPr>
            <a:t>Для догматизму характерні відсутність критичного мислення, нездатність сприймати інформацію, сліпа віра в авторитети. </a:t>
          </a:r>
          <a:endParaRPr lang="en-GB" sz="1800" kern="1200" dirty="0">
            <a:latin typeface="Times New Roman" panose="02020603050405020304" pitchFamily="18" charset="0"/>
            <a:cs typeface="Times New Roman" panose="02020603050405020304" pitchFamily="18" charset="0"/>
          </a:endParaRPr>
        </a:p>
      </dsp:txBody>
      <dsp:txXfrm>
        <a:off x="0" y="2761634"/>
        <a:ext cx="6832212" cy="523710"/>
      </dsp:txXfrm>
    </dsp:sp>
    <dsp:sp modelId="{68836604-C30D-AD41-9FA3-C486241EB3FE}">
      <dsp:nvSpPr>
        <dsp:cNvPr id="0" name=""/>
        <dsp:cNvSpPr/>
      </dsp:nvSpPr>
      <dsp:spPr>
        <a:xfrm>
          <a:off x="0" y="3285344"/>
          <a:ext cx="6832212" cy="524745"/>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Times New Roman" panose="02020603050405020304" pitchFamily="18" charset="0"/>
              <a:cs typeface="Times New Roman" panose="02020603050405020304" pitchFamily="18" charset="0"/>
            </a:rPr>
            <a:t>Intuitive</a:t>
          </a:r>
        </a:p>
      </dsp:txBody>
      <dsp:txXfrm>
        <a:off x="25616" y="3310960"/>
        <a:ext cx="6780980" cy="473513"/>
      </dsp:txXfrm>
    </dsp:sp>
    <dsp:sp modelId="{EE30E5EA-3E20-5B43-8AED-D4EB24B96F60}">
      <dsp:nvSpPr>
        <dsp:cNvPr id="0" name=""/>
        <dsp:cNvSpPr/>
      </dsp:nvSpPr>
      <dsp:spPr>
        <a:xfrm>
          <a:off x="0" y="3810089"/>
          <a:ext cx="6832212"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dirty="0">
              <a:latin typeface="Times New Roman" panose="02020603050405020304" pitchFamily="18" charset="0"/>
              <a:cs typeface="Times New Roman" panose="02020603050405020304" pitchFamily="18" charset="0"/>
            </a:rPr>
            <a:t>В незрозумілому середовищі пропонується взяти інтуїцію, інтуїтивне схоплювання.  Вчена зазначають, що інтуїція виникає, коли мозок досяг важливої відповідності чи невідповідності між когнітивною моделлю та поточним досвідом, але ваша свідомість цього ще не зрозуміла. Зайве обмірковування може серйозно зашкодити процесу ухвалення рішень. </a:t>
          </a:r>
          <a:endParaRPr lang="en-GB" sz="1800" kern="1200" dirty="0">
            <a:latin typeface="Times New Roman" panose="02020603050405020304" pitchFamily="18" charset="0"/>
            <a:cs typeface="Times New Roman" panose="02020603050405020304" pitchFamily="18" charset="0"/>
          </a:endParaRPr>
        </a:p>
      </dsp:txBody>
      <dsp:txXfrm>
        <a:off x="0" y="3810089"/>
        <a:ext cx="6832212" cy="166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3420F-1F28-AB4D-A456-0C42A4BB3CDC}">
      <dsp:nvSpPr>
        <dsp:cNvPr id="0" name=""/>
        <dsp:cNvSpPr/>
      </dsp:nvSpPr>
      <dsp:spPr>
        <a:xfrm>
          <a:off x="8770750" y="1972268"/>
          <a:ext cx="1506879" cy="717137"/>
        </a:xfrm>
        <a:custGeom>
          <a:avLst/>
          <a:gdLst/>
          <a:ahLst/>
          <a:cxnLst/>
          <a:rect l="0" t="0" r="0" b="0"/>
          <a:pathLst>
            <a:path>
              <a:moveTo>
                <a:pt x="0" y="0"/>
              </a:moveTo>
              <a:lnTo>
                <a:pt x="0" y="488708"/>
              </a:lnTo>
              <a:lnTo>
                <a:pt x="1506879" y="488708"/>
              </a:lnTo>
              <a:lnTo>
                <a:pt x="1506879" y="717137"/>
              </a:lnTo>
            </a:path>
          </a:pathLst>
        </a:cu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C5712-E455-4C41-B6D1-F504CFAB7F31}">
      <dsp:nvSpPr>
        <dsp:cNvPr id="0" name=""/>
        <dsp:cNvSpPr/>
      </dsp:nvSpPr>
      <dsp:spPr>
        <a:xfrm>
          <a:off x="7263871" y="1972268"/>
          <a:ext cx="1506879" cy="717137"/>
        </a:xfrm>
        <a:custGeom>
          <a:avLst/>
          <a:gdLst/>
          <a:ahLst/>
          <a:cxnLst/>
          <a:rect l="0" t="0" r="0" b="0"/>
          <a:pathLst>
            <a:path>
              <a:moveTo>
                <a:pt x="1506879" y="0"/>
              </a:moveTo>
              <a:lnTo>
                <a:pt x="1506879" y="488708"/>
              </a:lnTo>
              <a:lnTo>
                <a:pt x="0" y="488708"/>
              </a:lnTo>
              <a:lnTo>
                <a:pt x="0" y="717137"/>
              </a:lnTo>
            </a:path>
          </a:pathLst>
        </a:cu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102F9-D580-C946-9D35-96123598A2F1}">
      <dsp:nvSpPr>
        <dsp:cNvPr id="0" name=""/>
        <dsp:cNvSpPr/>
      </dsp:nvSpPr>
      <dsp:spPr>
        <a:xfrm>
          <a:off x="2743233" y="1972268"/>
          <a:ext cx="1506879" cy="717137"/>
        </a:xfrm>
        <a:custGeom>
          <a:avLst/>
          <a:gdLst/>
          <a:ahLst/>
          <a:cxnLst/>
          <a:rect l="0" t="0" r="0" b="0"/>
          <a:pathLst>
            <a:path>
              <a:moveTo>
                <a:pt x="0" y="0"/>
              </a:moveTo>
              <a:lnTo>
                <a:pt x="0" y="488708"/>
              </a:lnTo>
              <a:lnTo>
                <a:pt x="1506879" y="488708"/>
              </a:lnTo>
              <a:lnTo>
                <a:pt x="1506879" y="717137"/>
              </a:lnTo>
            </a:path>
          </a:pathLst>
        </a:cu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6B456D-BADF-9847-9F6E-E3FB89A1D1F8}">
      <dsp:nvSpPr>
        <dsp:cNvPr id="0" name=""/>
        <dsp:cNvSpPr/>
      </dsp:nvSpPr>
      <dsp:spPr>
        <a:xfrm>
          <a:off x="1236354" y="1972268"/>
          <a:ext cx="1506879" cy="717137"/>
        </a:xfrm>
        <a:custGeom>
          <a:avLst/>
          <a:gdLst/>
          <a:ahLst/>
          <a:cxnLst/>
          <a:rect l="0" t="0" r="0" b="0"/>
          <a:pathLst>
            <a:path>
              <a:moveTo>
                <a:pt x="1506879" y="0"/>
              </a:moveTo>
              <a:lnTo>
                <a:pt x="1506879" y="488708"/>
              </a:lnTo>
              <a:lnTo>
                <a:pt x="0" y="488708"/>
              </a:lnTo>
              <a:lnTo>
                <a:pt x="0" y="717137"/>
              </a:lnTo>
            </a:path>
          </a:pathLst>
        </a:cu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4B234-9CFD-3E4D-96E7-EEB397109FC4}">
      <dsp:nvSpPr>
        <dsp:cNvPr id="0" name=""/>
        <dsp:cNvSpPr/>
      </dsp:nvSpPr>
      <dsp:spPr>
        <a:xfrm>
          <a:off x="1510332" y="406483"/>
          <a:ext cx="2465802" cy="156578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908ADB4-8F0B-414F-8070-F8231EBD92E1}">
      <dsp:nvSpPr>
        <dsp:cNvPr id="0" name=""/>
        <dsp:cNvSpPr/>
      </dsp:nvSpPr>
      <dsp:spPr>
        <a:xfrm>
          <a:off x="1784310" y="666762"/>
          <a:ext cx="2465802" cy="1565784"/>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A" sz="1900" b="1" kern="1200" dirty="0">
              <a:latin typeface="Times New Roman" panose="02020603050405020304" pitchFamily="18" charset="0"/>
              <a:cs typeface="Times New Roman" panose="02020603050405020304" pitchFamily="18" charset="0"/>
            </a:rPr>
            <a:t>За ступенем повноти інформації управлінські рішення діляться на </a:t>
          </a:r>
          <a:endParaRPr lang="en-GB" sz="1900" b="1" kern="1200" dirty="0">
            <a:latin typeface="Times New Roman" panose="02020603050405020304" pitchFamily="18" charset="0"/>
            <a:cs typeface="Times New Roman" panose="02020603050405020304" pitchFamily="18" charset="0"/>
          </a:endParaRPr>
        </a:p>
      </dsp:txBody>
      <dsp:txXfrm>
        <a:off x="1830170" y="712622"/>
        <a:ext cx="2374082" cy="1474064"/>
      </dsp:txXfrm>
    </dsp:sp>
    <dsp:sp modelId="{B9BE528D-942A-B648-BF6D-47A25C3C114C}">
      <dsp:nvSpPr>
        <dsp:cNvPr id="0" name=""/>
        <dsp:cNvSpPr/>
      </dsp:nvSpPr>
      <dsp:spPr>
        <a:xfrm>
          <a:off x="3453" y="2689405"/>
          <a:ext cx="2465802" cy="156578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39FAA71-28B2-DC49-9151-72543B954453}">
      <dsp:nvSpPr>
        <dsp:cNvPr id="0" name=""/>
        <dsp:cNvSpPr/>
      </dsp:nvSpPr>
      <dsp:spPr>
        <a:xfrm>
          <a:off x="277431" y="2949684"/>
          <a:ext cx="2465802" cy="1565784"/>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A" sz="1900" b="1" kern="1200" dirty="0">
              <a:latin typeface="Times New Roman" panose="02020603050405020304" pitchFamily="18" charset="0"/>
              <a:cs typeface="Times New Roman" panose="02020603050405020304" pitchFamily="18" charset="0"/>
            </a:rPr>
            <a:t>прийняті в умовах визначеності</a:t>
          </a:r>
          <a:endParaRPr lang="en-GB" sz="1900" b="1" kern="1200" dirty="0">
            <a:latin typeface="Times New Roman" panose="02020603050405020304" pitchFamily="18" charset="0"/>
            <a:cs typeface="Times New Roman" panose="02020603050405020304" pitchFamily="18" charset="0"/>
          </a:endParaRPr>
        </a:p>
      </dsp:txBody>
      <dsp:txXfrm>
        <a:off x="323291" y="2995544"/>
        <a:ext cx="2374082" cy="1474064"/>
      </dsp:txXfrm>
    </dsp:sp>
    <dsp:sp modelId="{5B3FD85E-1680-8E40-8720-955864B26B52}">
      <dsp:nvSpPr>
        <dsp:cNvPr id="0" name=""/>
        <dsp:cNvSpPr/>
      </dsp:nvSpPr>
      <dsp:spPr>
        <a:xfrm>
          <a:off x="3017212" y="2689405"/>
          <a:ext cx="2465802" cy="156578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ED78104-6739-1D4E-AE5D-FF03843FEAAA}">
      <dsp:nvSpPr>
        <dsp:cNvPr id="0" name=""/>
        <dsp:cNvSpPr/>
      </dsp:nvSpPr>
      <dsp:spPr>
        <a:xfrm>
          <a:off x="3291190" y="2949684"/>
          <a:ext cx="2465802" cy="1565784"/>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A" sz="1900" b="1" kern="1200" dirty="0">
              <a:latin typeface="Times New Roman" panose="02020603050405020304" pitchFamily="18" charset="0"/>
              <a:cs typeface="Times New Roman" panose="02020603050405020304" pitchFamily="18" charset="0"/>
            </a:rPr>
            <a:t>невизначеності та ризику</a:t>
          </a:r>
          <a:endParaRPr lang="en-GB" sz="1900" b="1" kern="1200" dirty="0">
            <a:latin typeface="Times New Roman" panose="02020603050405020304" pitchFamily="18" charset="0"/>
            <a:cs typeface="Times New Roman" panose="02020603050405020304" pitchFamily="18" charset="0"/>
          </a:endParaRPr>
        </a:p>
      </dsp:txBody>
      <dsp:txXfrm>
        <a:off x="3337050" y="2995544"/>
        <a:ext cx="2374082" cy="1474064"/>
      </dsp:txXfrm>
    </dsp:sp>
    <dsp:sp modelId="{D686BC89-89AE-654A-8D60-09ECB6C51E36}">
      <dsp:nvSpPr>
        <dsp:cNvPr id="0" name=""/>
        <dsp:cNvSpPr/>
      </dsp:nvSpPr>
      <dsp:spPr>
        <a:xfrm>
          <a:off x="7537849" y="406483"/>
          <a:ext cx="2465802" cy="156578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A455637-7CE8-2F4E-B50C-36FB7BA13781}">
      <dsp:nvSpPr>
        <dsp:cNvPr id="0" name=""/>
        <dsp:cNvSpPr/>
      </dsp:nvSpPr>
      <dsp:spPr>
        <a:xfrm>
          <a:off x="7811827" y="666762"/>
          <a:ext cx="2465802" cy="1565784"/>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A" sz="1900" b="1" kern="1200" dirty="0">
              <a:latin typeface="Times New Roman" panose="02020603050405020304" pitchFamily="18" charset="0"/>
              <a:cs typeface="Times New Roman" panose="02020603050405020304" pitchFamily="18" charset="0"/>
            </a:rPr>
            <a:t>За ступенем ефективності рішення поділяють на </a:t>
          </a:r>
          <a:endParaRPr lang="en-GB" sz="1900" b="1" kern="1200" dirty="0">
            <a:latin typeface="Times New Roman" panose="02020603050405020304" pitchFamily="18" charset="0"/>
            <a:cs typeface="Times New Roman" panose="02020603050405020304" pitchFamily="18" charset="0"/>
          </a:endParaRPr>
        </a:p>
      </dsp:txBody>
      <dsp:txXfrm>
        <a:off x="7857687" y="712622"/>
        <a:ext cx="2374082" cy="1474064"/>
      </dsp:txXfrm>
    </dsp:sp>
    <dsp:sp modelId="{12531795-5DF9-3344-AFB0-44E61C9709E4}">
      <dsp:nvSpPr>
        <dsp:cNvPr id="0" name=""/>
        <dsp:cNvSpPr/>
      </dsp:nvSpPr>
      <dsp:spPr>
        <a:xfrm>
          <a:off x="6030970" y="2689405"/>
          <a:ext cx="2465802" cy="156578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B0F0D0A-7831-804D-95FE-3C3245F3D3C5}">
      <dsp:nvSpPr>
        <dsp:cNvPr id="0" name=""/>
        <dsp:cNvSpPr/>
      </dsp:nvSpPr>
      <dsp:spPr>
        <a:xfrm>
          <a:off x="6304948" y="2949684"/>
          <a:ext cx="2465802" cy="1565784"/>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A" sz="1900" b="1" kern="1200" dirty="0">
              <a:latin typeface="Times New Roman" panose="02020603050405020304" pitchFamily="18" charset="0"/>
              <a:cs typeface="Times New Roman" panose="02020603050405020304" pitchFamily="18" charset="0"/>
            </a:rPr>
            <a:t>оптимальні</a:t>
          </a:r>
          <a:endParaRPr lang="en-GB" sz="1900" b="1" kern="1200" dirty="0">
            <a:latin typeface="Times New Roman" panose="02020603050405020304" pitchFamily="18" charset="0"/>
            <a:cs typeface="Times New Roman" panose="02020603050405020304" pitchFamily="18" charset="0"/>
          </a:endParaRPr>
        </a:p>
      </dsp:txBody>
      <dsp:txXfrm>
        <a:off x="6350808" y="2995544"/>
        <a:ext cx="2374082" cy="1474064"/>
      </dsp:txXfrm>
    </dsp:sp>
    <dsp:sp modelId="{CD824E9C-A587-4E4E-863C-A351854FF66F}">
      <dsp:nvSpPr>
        <dsp:cNvPr id="0" name=""/>
        <dsp:cNvSpPr/>
      </dsp:nvSpPr>
      <dsp:spPr>
        <a:xfrm>
          <a:off x="9044729" y="2689405"/>
          <a:ext cx="2465802" cy="156578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634A29A-17C9-FA4B-A360-21F7A9AA239E}">
      <dsp:nvSpPr>
        <dsp:cNvPr id="0" name=""/>
        <dsp:cNvSpPr/>
      </dsp:nvSpPr>
      <dsp:spPr>
        <a:xfrm>
          <a:off x="9318707" y="2949684"/>
          <a:ext cx="2465802" cy="1565784"/>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b="1" kern="1200" dirty="0">
              <a:latin typeface="Times New Roman" panose="02020603050405020304" pitchFamily="18" charset="0"/>
              <a:cs typeface="Times New Roman" panose="02020603050405020304" pitchFamily="18" charset="0"/>
            </a:rPr>
            <a:t>раціональні</a:t>
          </a:r>
          <a:endParaRPr lang="en-GB" sz="1900" b="1" kern="1200" dirty="0">
            <a:latin typeface="Times New Roman" panose="02020603050405020304" pitchFamily="18" charset="0"/>
            <a:cs typeface="Times New Roman" panose="02020603050405020304" pitchFamily="18" charset="0"/>
          </a:endParaRPr>
        </a:p>
      </dsp:txBody>
      <dsp:txXfrm>
        <a:off x="9364567" y="2995544"/>
        <a:ext cx="2374082" cy="1474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D252-CEF1-A943-981F-9EC97977EA77}">
      <dsp:nvSpPr>
        <dsp:cNvPr id="0" name=""/>
        <dsp:cNvSpPr/>
      </dsp:nvSpPr>
      <dsp:spPr>
        <a:xfrm>
          <a:off x="0" y="759669"/>
          <a:ext cx="6832212" cy="8845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1. Головна стратегія (стратегія організації в цілому).</a:t>
          </a:r>
        </a:p>
      </dsp:txBody>
      <dsp:txXfrm>
        <a:off x="43179" y="802848"/>
        <a:ext cx="6745854" cy="798162"/>
      </dsp:txXfrm>
    </dsp:sp>
    <dsp:sp modelId="{BE779376-750B-5D46-82CD-FCA519BFC212}">
      <dsp:nvSpPr>
        <dsp:cNvPr id="0" name=""/>
        <dsp:cNvSpPr/>
      </dsp:nvSpPr>
      <dsp:spPr>
        <a:xfrm>
          <a:off x="0" y="1713309"/>
          <a:ext cx="6832212" cy="884520"/>
        </a:xfrm>
        <a:prstGeom prst="roundRect">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2. Стратегії бізнес-одиниць або стратегії на рівні бізнесу, (СБО – стратегічна бізнес-одиниця).</a:t>
          </a:r>
        </a:p>
      </dsp:txBody>
      <dsp:txXfrm>
        <a:off x="43179" y="1756488"/>
        <a:ext cx="6745854" cy="798162"/>
      </dsp:txXfrm>
    </dsp:sp>
    <dsp:sp modelId="{83828A70-35E3-D440-A983-38969FB2A613}">
      <dsp:nvSpPr>
        <dsp:cNvPr id="0" name=""/>
        <dsp:cNvSpPr/>
      </dsp:nvSpPr>
      <dsp:spPr>
        <a:xfrm>
          <a:off x="0" y="2666949"/>
          <a:ext cx="6832212" cy="884520"/>
        </a:xfrm>
        <a:prstGeom prst="roundRect">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3. Функціональні стратегії, їх також називають забезпечуючими.</a:t>
          </a:r>
        </a:p>
      </dsp:txBody>
      <dsp:txXfrm>
        <a:off x="43179" y="2710128"/>
        <a:ext cx="6745854" cy="798162"/>
      </dsp:txXfrm>
    </dsp:sp>
    <dsp:sp modelId="{6C6A2336-229C-8F47-A9F3-C19C04E551DC}">
      <dsp:nvSpPr>
        <dsp:cNvPr id="0" name=""/>
        <dsp:cNvSpPr/>
      </dsp:nvSpPr>
      <dsp:spPr>
        <a:xfrm>
          <a:off x="0" y="3620589"/>
          <a:ext cx="6832212" cy="884520"/>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4. Стратегії команд, робочих груп і працівників.</a:t>
          </a:r>
        </a:p>
      </dsp:txBody>
      <dsp:txXfrm>
        <a:off x="43179" y="3663768"/>
        <a:ext cx="6745854" cy="798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78A9F-154A-1E48-8F30-C93C1DF250DF}">
      <dsp:nvSpPr>
        <dsp:cNvPr id="0" name=""/>
        <dsp:cNvSpPr/>
      </dsp:nvSpPr>
      <dsp:spPr>
        <a:xfrm>
          <a:off x="3773629" y="0"/>
          <a:ext cx="5660444" cy="1528662"/>
        </a:xfrm>
        <a:prstGeom prst="rightArrow">
          <a:avLst>
            <a:gd name="adj1" fmla="val 75000"/>
            <a:gd name="adj2" fmla="val 5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A" sz="1200" kern="1200" dirty="0">
              <a:latin typeface="Times New Roman" panose="02020603050405020304" pitchFamily="18" charset="0"/>
              <a:cs typeface="Times New Roman" panose="02020603050405020304" pitchFamily="18" charset="0"/>
            </a:rPr>
            <a:t>націлені на розширення ринкової діяльності, збільшення активів компанії, зростання обсягів інвестування. У багатьох випадках менеджмент компанії свідомо вибирає стратегії зростання, пов'язані з високим рівнем ризику, тому що ніхто не може гарантувати, що швидке збільшення товарів і послуг принесе очікувані прибутки в умовах гострої конкуренції.</a:t>
          </a:r>
          <a:endParaRPr lang="en-GB" sz="1200" kern="1200" dirty="0">
            <a:latin typeface="Times New Roman" panose="02020603050405020304" pitchFamily="18" charset="0"/>
            <a:cs typeface="Times New Roman" panose="02020603050405020304" pitchFamily="18" charset="0"/>
          </a:endParaRPr>
        </a:p>
      </dsp:txBody>
      <dsp:txXfrm>
        <a:off x="3773629" y="191083"/>
        <a:ext cx="5087196" cy="1146496"/>
      </dsp:txXfrm>
    </dsp:sp>
    <dsp:sp modelId="{D3D6A23F-A3EA-E647-BFBE-78B4A8E4112B}">
      <dsp:nvSpPr>
        <dsp:cNvPr id="0" name=""/>
        <dsp:cNvSpPr/>
      </dsp:nvSpPr>
      <dsp:spPr>
        <a:xfrm>
          <a:off x="0" y="0"/>
          <a:ext cx="3773629" cy="1528662"/>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A" sz="2800" kern="1200" dirty="0">
              <a:latin typeface="Times New Roman" panose="02020603050405020304" pitchFamily="18" charset="0"/>
              <a:cs typeface="Times New Roman" panose="02020603050405020304" pitchFamily="18" charset="0"/>
            </a:rPr>
            <a:t>1. </a:t>
          </a:r>
          <a:r>
            <a:rPr lang="en-UA" sz="2800" b="1" kern="1200" dirty="0">
              <a:latin typeface="Times New Roman" panose="02020603050405020304" pitchFamily="18" charset="0"/>
              <a:cs typeface="Times New Roman" panose="02020603050405020304" pitchFamily="18" charset="0"/>
            </a:rPr>
            <a:t>Стратегії зростання </a:t>
          </a:r>
          <a:endParaRPr lang="en-UA" sz="2800" kern="1200" dirty="0">
            <a:latin typeface="Times New Roman" panose="02020603050405020304" pitchFamily="18" charset="0"/>
            <a:cs typeface="Times New Roman" panose="02020603050405020304" pitchFamily="18" charset="0"/>
          </a:endParaRPr>
        </a:p>
      </dsp:txBody>
      <dsp:txXfrm>
        <a:off x="74623" y="74623"/>
        <a:ext cx="3624383" cy="1379416"/>
      </dsp:txXfrm>
    </dsp:sp>
    <dsp:sp modelId="{CF82E265-F956-C247-8FE6-C1A5164782A3}">
      <dsp:nvSpPr>
        <dsp:cNvPr id="0" name=""/>
        <dsp:cNvSpPr/>
      </dsp:nvSpPr>
      <dsp:spPr>
        <a:xfrm>
          <a:off x="3773629" y="1681528"/>
          <a:ext cx="5660444" cy="1528662"/>
        </a:xfrm>
        <a:prstGeom prst="rightArrow">
          <a:avLst>
            <a:gd name="adj1" fmla="val 75000"/>
            <a:gd name="adj2" fmla="val 50000"/>
          </a:avLst>
        </a:prstGeom>
        <a:solidFill>
          <a:schemeClr val="accent3">
            <a:tint val="40000"/>
            <a:alpha val="90000"/>
            <a:hueOff val="1113919"/>
            <a:satOff val="13425"/>
            <a:lumOff val="1821"/>
            <a:alphaOff val="0"/>
          </a:schemeClr>
        </a:solidFill>
        <a:ln w="9525" cap="rnd" cmpd="sng" algn="ctr">
          <a:solidFill>
            <a:schemeClr val="accent3">
              <a:tint val="40000"/>
              <a:alpha val="90000"/>
              <a:hueOff val="1113919"/>
              <a:satOff val="13425"/>
              <a:lumOff val="1821"/>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A" sz="1200" kern="1200" dirty="0">
              <a:latin typeface="Times New Roman" panose="02020603050405020304" pitchFamily="18" charset="0"/>
              <a:cs typeface="Times New Roman" panose="02020603050405020304" pitchFamily="18" charset="0"/>
            </a:rPr>
            <a:t>спрямовані на збереження ринкової ніші та частки ринку. У цих умовах головне завдання – пошук внутрішніх резервів і вигідних ринкових можливостей з мінімальними рівнями ризику.</a:t>
          </a:r>
          <a:endParaRPr lang="en-GB" sz="1200" kern="1200" dirty="0">
            <a:latin typeface="Times New Roman" panose="02020603050405020304" pitchFamily="18" charset="0"/>
            <a:cs typeface="Times New Roman" panose="02020603050405020304" pitchFamily="18" charset="0"/>
          </a:endParaRPr>
        </a:p>
      </dsp:txBody>
      <dsp:txXfrm>
        <a:off x="3773629" y="1872611"/>
        <a:ext cx="5087196" cy="1146496"/>
      </dsp:txXfrm>
    </dsp:sp>
    <dsp:sp modelId="{50614A4A-6861-3742-BD9D-2CE717D9DFCA}">
      <dsp:nvSpPr>
        <dsp:cNvPr id="0" name=""/>
        <dsp:cNvSpPr/>
      </dsp:nvSpPr>
      <dsp:spPr>
        <a:xfrm>
          <a:off x="0" y="1681528"/>
          <a:ext cx="3773629" cy="1528662"/>
        </a:xfrm>
        <a:prstGeom prst="roundRect">
          <a:avLst/>
        </a:prstGeom>
        <a:gradFill rotWithShape="0">
          <a:gsLst>
            <a:gs pos="0">
              <a:schemeClr val="accent3">
                <a:hueOff val="1655123"/>
                <a:satOff val="-311"/>
                <a:lumOff val="8333"/>
                <a:alphaOff val="0"/>
                <a:tint val="96000"/>
                <a:lumMod val="104000"/>
              </a:schemeClr>
            </a:gs>
            <a:gs pos="100000">
              <a:schemeClr val="accent3">
                <a:hueOff val="1655123"/>
                <a:satOff val="-311"/>
                <a:lumOff val="8333"/>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A" sz="2800" kern="1200" dirty="0">
              <a:latin typeface="Times New Roman" panose="02020603050405020304" pitchFamily="18" charset="0"/>
              <a:cs typeface="Times New Roman" panose="02020603050405020304" pitchFamily="18" charset="0"/>
            </a:rPr>
            <a:t>2. </a:t>
          </a:r>
          <a:r>
            <a:rPr lang="en-UA" sz="2800" b="1" kern="1200" dirty="0">
              <a:latin typeface="Times New Roman" panose="02020603050405020304" pitchFamily="18" charset="0"/>
              <a:cs typeface="Times New Roman" panose="02020603050405020304" pitchFamily="18" charset="0"/>
            </a:rPr>
            <a:t>Стратегії стабілізації, </a:t>
          </a:r>
          <a:r>
            <a:rPr lang="en-UA" sz="2800" kern="1200" dirty="0">
              <a:latin typeface="Times New Roman" panose="02020603050405020304" pitchFamily="18" charset="0"/>
              <a:cs typeface="Times New Roman" panose="02020603050405020304" pitchFamily="18" charset="0"/>
            </a:rPr>
            <a:t>захисту й виживання</a:t>
          </a:r>
        </a:p>
      </dsp:txBody>
      <dsp:txXfrm>
        <a:off x="74623" y="1756151"/>
        <a:ext cx="3624383" cy="1379416"/>
      </dsp:txXfrm>
    </dsp:sp>
    <dsp:sp modelId="{A7F518EF-7804-EA49-B968-9E929DFC01EF}">
      <dsp:nvSpPr>
        <dsp:cNvPr id="0" name=""/>
        <dsp:cNvSpPr/>
      </dsp:nvSpPr>
      <dsp:spPr>
        <a:xfrm>
          <a:off x="3773629" y="3363056"/>
          <a:ext cx="5660444" cy="1528662"/>
        </a:xfrm>
        <a:prstGeom prst="rightArrow">
          <a:avLst>
            <a:gd name="adj1" fmla="val 75000"/>
            <a:gd name="adj2" fmla="val 50000"/>
          </a:avLst>
        </a:prstGeom>
        <a:solidFill>
          <a:schemeClr val="accent3">
            <a:tint val="40000"/>
            <a:alpha val="90000"/>
            <a:hueOff val="2227838"/>
            <a:satOff val="26851"/>
            <a:lumOff val="3641"/>
            <a:alphaOff val="0"/>
          </a:schemeClr>
        </a:solidFill>
        <a:ln w="9525" cap="rnd" cmpd="sng" algn="ctr">
          <a:solidFill>
            <a:schemeClr val="accent3">
              <a:tint val="40000"/>
              <a:alpha val="90000"/>
              <a:hueOff val="2227838"/>
              <a:satOff val="26851"/>
              <a:lumOff val="3641"/>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A" sz="1200" kern="1200" dirty="0">
              <a:latin typeface="Times New Roman" panose="02020603050405020304" pitchFamily="18" charset="0"/>
              <a:cs typeface="Times New Roman" panose="02020603050405020304" pitchFamily="18" charset="0"/>
            </a:rPr>
            <a:t>мають на меті звести до мінімуму витрати компанії на види бізнесу, які наносять їй збитки. У цих умовах прибутки компанії мінімальні, рентабельність низька, найчастіше вона зазнає збитків. Завдання менеджерів полягає в проведенні радикальних змін в компанії, її повній реорганізації, зміні видів діяльності, переходу до стратегій 1 або 2. Якщо це не вдається, то ставиться завдання вийти з ринку з мінімальними втратами при закритті бізнесу.</a:t>
          </a:r>
          <a:endParaRPr lang="en-GB" sz="1200" kern="1200" dirty="0">
            <a:latin typeface="Times New Roman" panose="02020603050405020304" pitchFamily="18" charset="0"/>
            <a:cs typeface="Times New Roman" panose="02020603050405020304" pitchFamily="18" charset="0"/>
          </a:endParaRPr>
        </a:p>
      </dsp:txBody>
      <dsp:txXfrm>
        <a:off x="3773629" y="3554139"/>
        <a:ext cx="5087196" cy="1146496"/>
      </dsp:txXfrm>
    </dsp:sp>
    <dsp:sp modelId="{8AB37103-9CB9-624F-B474-2166092F4207}">
      <dsp:nvSpPr>
        <dsp:cNvPr id="0" name=""/>
        <dsp:cNvSpPr/>
      </dsp:nvSpPr>
      <dsp:spPr>
        <a:xfrm>
          <a:off x="0" y="3363056"/>
          <a:ext cx="3773629" cy="1528662"/>
        </a:xfrm>
        <a:prstGeom prst="roundRect">
          <a:avLst/>
        </a:prstGeom>
        <a:gradFill rotWithShape="0">
          <a:gsLst>
            <a:gs pos="0">
              <a:schemeClr val="accent3">
                <a:hueOff val="3310247"/>
                <a:satOff val="-621"/>
                <a:lumOff val="16667"/>
                <a:alphaOff val="0"/>
                <a:tint val="96000"/>
                <a:lumMod val="104000"/>
              </a:schemeClr>
            </a:gs>
            <a:gs pos="100000">
              <a:schemeClr val="accent3">
                <a:hueOff val="3310247"/>
                <a:satOff val="-621"/>
                <a:lumOff val="1666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A" sz="2800" kern="1200" dirty="0">
              <a:latin typeface="Times New Roman" panose="02020603050405020304" pitchFamily="18" charset="0"/>
              <a:cs typeface="Times New Roman" panose="02020603050405020304" pitchFamily="18" charset="0"/>
            </a:rPr>
            <a:t>3. </a:t>
          </a:r>
          <a:r>
            <a:rPr lang="en-UA" sz="2800" b="1" kern="1200" dirty="0">
              <a:latin typeface="Times New Roman" panose="02020603050405020304" pitchFamily="18" charset="0"/>
              <a:cs typeface="Times New Roman" panose="02020603050405020304" pitchFamily="18" charset="0"/>
            </a:rPr>
            <a:t>Стратегії скорочення </a:t>
          </a:r>
          <a:endParaRPr lang="en-UA" sz="2800" kern="1200" dirty="0">
            <a:latin typeface="Times New Roman" panose="02020603050405020304" pitchFamily="18" charset="0"/>
            <a:cs typeface="Times New Roman" panose="02020603050405020304" pitchFamily="18" charset="0"/>
          </a:endParaRPr>
        </a:p>
      </dsp:txBody>
      <dsp:txXfrm>
        <a:off x="74623" y="3437679"/>
        <a:ext cx="3624383" cy="13794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2A394-17EA-5A47-B123-7897873FA9B2}">
      <dsp:nvSpPr>
        <dsp:cNvPr id="0" name=""/>
        <dsp:cNvSpPr/>
      </dsp:nvSpPr>
      <dsp:spPr>
        <a:xfrm>
          <a:off x="4468358" y="4412757"/>
          <a:ext cx="1477282" cy="14772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Види стратегій за напрямками діяльності фірми</a:t>
          </a:r>
          <a:endParaRPr lang="en-GB" sz="1000" b="1" kern="1200">
            <a:latin typeface="Times New Roman" panose="02020603050405020304" pitchFamily="18" charset="0"/>
            <a:cs typeface="Times New Roman" panose="02020603050405020304" pitchFamily="18" charset="0"/>
          </a:endParaRPr>
        </a:p>
      </dsp:txBody>
      <dsp:txXfrm>
        <a:off x="4684701" y="4629100"/>
        <a:ext cx="1044596" cy="1044596"/>
      </dsp:txXfrm>
    </dsp:sp>
    <dsp:sp modelId="{11388610-A6F0-5346-B38A-5DA049117F56}">
      <dsp:nvSpPr>
        <dsp:cNvPr id="0" name=""/>
        <dsp:cNvSpPr/>
      </dsp:nvSpPr>
      <dsp:spPr>
        <a:xfrm rot="10800000">
          <a:off x="520820" y="4940886"/>
          <a:ext cx="3730423" cy="42102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392DE-EEC4-3C46-8623-5D3341582E01}">
      <dsp:nvSpPr>
        <dsp:cNvPr id="0" name=""/>
        <dsp:cNvSpPr/>
      </dsp:nvSpPr>
      <dsp:spPr>
        <a:xfrm>
          <a:off x="3771" y="4737760"/>
          <a:ext cx="1034097" cy="82727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uk-UA" sz="800" b="1" kern="1200">
              <a:latin typeface="Times New Roman" panose="02020603050405020304" pitchFamily="18" charset="0"/>
              <a:cs typeface="Times New Roman" panose="02020603050405020304" pitchFamily="18" charset="0"/>
            </a:rPr>
            <a:t>Продуктова (товарно-ринкова, виробнича) стратегія</a:t>
          </a:r>
          <a:endParaRPr lang="en-GB" sz="800" b="1" kern="1200">
            <a:latin typeface="Times New Roman" panose="02020603050405020304" pitchFamily="18" charset="0"/>
            <a:cs typeface="Times New Roman" panose="02020603050405020304" pitchFamily="18" charset="0"/>
          </a:endParaRPr>
        </a:p>
      </dsp:txBody>
      <dsp:txXfrm>
        <a:off x="28001" y="4761990"/>
        <a:ext cx="985637" cy="778818"/>
      </dsp:txXfrm>
    </dsp:sp>
    <dsp:sp modelId="{6BB88EFE-33CE-8C44-94FF-C97C13634FBA}">
      <dsp:nvSpPr>
        <dsp:cNvPr id="0" name=""/>
        <dsp:cNvSpPr/>
      </dsp:nvSpPr>
      <dsp:spPr>
        <a:xfrm rot="11781818">
          <a:off x="635089" y="4146128"/>
          <a:ext cx="3730423" cy="42102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04242C-91A7-EA42-A8D0-079670A90CFE}">
      <dsp:nvSpPr>
        <dsp:cNvPr id="0" name=""/>
        <dsp:cNvSpPr/>
      </dsp:nvSpPr>
      <dsp:spPr>
        <a:xfrm>
          <a:off x="193594" y="3417510"/>
          <a:ext cx="1034097" cy="82727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uk-UA" sz="900" b="1" kern="1200">
              <a:latin typeface="Times New Roman" panose="02020603050405020304" pitchFamily="18" charset="0"/>
              <a:cs typeface="Times New Roman" panose="02020603050405020304" pitchFamily="18" charset="0"/>
            </a:rPr>
            <a:t>Стратегія вибору та розвитку технологій</a:t>
          </a:r>
          <a:endParaRPr lang="en-GB" sz="900" b="1" kern="1200">
            <a:latin typeface="Times New Roman" panose="02020603050405020304" pitchFamily="18" charset="0"/>
            <a:cs typeface="Times New Roman" panose="02020603050405020304" pitchFamily="18" charset="0"/>
          </a:endParaRPr>
        </a:p>
      </dsp:txBody>
      <dsp:txXfrm>
        <a:off x="217824" y="3441740"/>
        <a:ext cx="985637" cy="778818"/>
      </dsp:txXfrm>
    </dsp:sp>
    <dsp:sp modelId="{50273461-AD73-5D46-998F-F6568C550CDD}">
      <dsp:nvSpPr>
        <dsp:cNvPr id="0" name=""/>
        <dsp:cNvSpPr/>
      </dsp:nvSpPr>
      <dsp:spPr>
        <a:xfrm rot="12763636">
          <a:off x="968639" y="3415756"/>
          <a:ext cx="3730423" cy="42102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D2CA9-613C-1342-919A-1D57D3C4F27B}">
      <dsp:nvSpPr>
        <dsp:cNvPr id="0" name=""/>
        <dsp:cNvSpPr/>
      </dsp:nvSpPr>
      <dsp:spPr>
        <a:xfrm>
          <a:off x="747685" y="2204220"/>
          <a:ext cx="1034097" cy="82727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Ресурсна стратегія</a:t>
          </a:r>
          <a:endParaRPr lang="en-GB" sz="1000" b="1" kern="1200">
            <a:latin typeface="Times New Roman" panose="02020603050405020304" pitchFamily="18" charset="0"/>
            <a:cs typeface="Times New Roman" panose="02020603050405020304" pitchFamily="18" charset="0"/>
          </a:endParaRPr>
        </a:p>
      </dsp:txBody>
      <dsp:txXfrm>
        <a:off x="771915" y="2228450"/>
        <a:ext cx="985637" cy="778818"/>
      </dsp:txXfrm>
    </dsp:sp>
    <dsp:sp modelId="{33D1CD9E-325C-6E41-9990-100AB111F980}">
      <dsp:nvSpPr>
        <dsp:cNvPr id="0" name=""/>
        <dsp:cNvSpPr/>
      </dsp:nvSpPr>
      <dsp:spPr>
        <a:xfrm rot="13745455">
          <a:off x="1494447" y="2808941"/>
          <a:ext cx="3730423" cy="42102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7ED524-482F-8A4B-9101-404EB200865E}">
      <dsp:nvSpPr>
        <dsp:cNvPr id="0" name=""/>
        <dsp:cNvSpPr/>
      </dsp:nvSpPr>
      <dsp:spPr>
        <a:xfrm>
          <a:off x="1621156" y="1196181"/>
          <a:ext cx="1034097" cy="82727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Інноваційна стратегія</a:t>
          </a:r>
          <a:endParaRPr lang="en-GB" sz="1000" b="1" kern="1200">
            <a:latin typeface="Times New Roman" panose="02020603050405020304" pitchFamily="18" charset="0"/>
            <a:cs typeface="Times New Roman" panose="02020603050405020304" pitchFamily="18" charset="0"/>
          </a:endParaRPr>
        </a:p>
      </dsp:txBody>
      <dsp:txXfrm>
        <a:off x="1645386" y="1220411"/>
        <a:ext cx="985637" cy="778818"/>
      </dsp:txXfrm>
    </dsp:sp>
    <dsp:sp modelId="{87331F7F-FF1C-6444-8472-72CF6307C350}">
      <dsp:nvSpPr>
        <dsp:cNvPr id="0" name=""/>
        <dsp:cNvSpPr/>
      </dsp:nvSpPr>
      <dsp:spPr>
        <a:xfrm rot="14727273">
          <a:off x="2169915" y="2374844"/>
          <a:ext cx="3730423" cy="42102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CB367-D2E0-9E44-A192-DCAF5B01C034}">
      <dsp:nvSpPr>
        <dsp:cNvPr id="0" name=""/>
        <dsp:cNvSpPr/>
      </dsp:nvSpPr>
      <dsp:spPr>
        <a:xfrm>
          <a:off x="2743241" y="475061"/>
          <a:ext cx="1034097" cy="827278"/>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Логістична стратегія</a:t>
          </a:r>
          <a:endParaRPr lang="en-GB" sz="1000" b="1" kern="1200">
            <a:latin typeface="Times New Roman" panose="02020603050405020304" pitchFamily="18" charset="0"/>
            <a:cs typeface="Times New Roman" panose="02020603050405020304" pitchFamily="18" charset="0"/>
          </a:endParaRPr>
        </a:p>
      </dsp:txBody>
      <dsp:txXfrm>
        <a:off x="2767471" y="499291"/>
        <a:ext cx="985637" cy="778818"/>
      </dsp:txXfrm>
    </dsp:sp>
    <dsp:sp modelId="{35B7B579-FE09-C549-8006-785EF4CE9802}">
      <dsp:nvSpPr>
        <dsp:cNvPr id="0" name=""/>
        <dsp:cNvSpPr/>
      </dsp:nvSpPr>
      <dsp:spPr>
        <a:xfrm rot="15709091">
          <a:off x="2940322" y="2148632"/>
          <a:ext cx="3730423" cy="42102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F6130B-C5B5-4847-A61C-A77009B6EB26}">
      <dsp:nvSpPr>
        <dsp:cNvPr id="0" name=""/>
        <dsp:cNvSpPr/>
      </dsp:nvSpPr>
      <dsp:spPr>
        <a:xfrm>
          <a:off x="4023038" y="99279"/>
          <a:ext cx="1034097" cy="82727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Маркетингова стратегія</a:t>
          </a:r>
          <a:endParaRPr lang="en-GB" sz="1000" b="1" kern="1200">
            <a:latin typeface="Times New Roman" panose="02020603050405020304" pitchFamily="18" charset="0"/>
            <a:cs typeface="Times New Roman" panose="02020603050405020304" pitchFamily="18" charset="0"/>
          </a:endParaRPr>
        </a:p>
      </dsp:txBody>
      <dsp:txXfrm>
        <a:off x="4047268" y="123509"/>
        <a:ext cx="985637" cy="778818"/>
      </dsp:txXfrm>
    </dsp:sp>
    <dsp:sp modelId="{073F4398-40B0-BF45-B548-3E04D11F790E}">
      <dsp:nvSpPr>
        <dsp:cNvPr id="0" name=""/>
        <dsp:cNvSpPr/>
      </dsp:nvSpPr>
      <dsp:spPr>
        <a:xfrm rot="16690909">
          <a:off x="3743253" y="2148632"/>
          <a:ext cx="3730423" cy="42102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3E109C-3B0C-A341-9AE7-271344B06D03}">
      <dsp:nvSpPr>
        <dsp:cNvPr id="0" name=""/>
        <dsp:cNvSpPr/>
      </dsp:nvSpPr>
      <dsp:spPr>
        <a:xfrm>
          <a:off x="5356863" y="99279"/>
          <a:ext cx="1034097" cy="82727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Стратегія продажу фірми</a:t>
          </a:r>
          <a:endParaRPr lang="en-GB" sz="1000" b="1" kern="1200">
            <a:latin typeface="Times New Roman" panose="02020603050405020304" pitchFamily="18" charset="0"/>
            <a:cs typeface="Times New Roman" panose="02020603050405020304" pitchFamily="18" charset="0"/>
          </a:endParaRPr>
        </a:p>
      </dsp:txBody>
      <dsp:txXfrm>
        <a:off x="5381093" y="123509"/>
        <a:ext cx="985637" cy="778818"/>
      </dsp:txXfrm>
    </dsp:sp>
    <dsp:sp modelId="{309E1C65-9838-BD4D-B124-139E678224B7}">
      <dsp:nvSpPr>
        <dsp:cNvPr id="0" name=""/>
        <dsp:cNvSpPr/>
      </dsp:nvSpPr>
      <dsp:spPr>
        <a:xfrm rot="17672727">
          <a:off x="4513660" y="2374844"/>
          <a:ext cx="3730423" cy="42102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1DC83F-DAD9-FC47-A762-3572910855F9}">
      <dsp:nvSpPr>
        <dsp:cNvPr id="0" name=""/>
        <dsp:cNvSpPr/>
      </dsp:nvSpPr>
      <dsp:spPr>
        <a:xfrm>
          <a:off x="6636660" y="475061"/>
          <a:ext cx="1034097" cy="82727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uk-UA" sz="900" b="1" kern="1200">
              <a:latin typeface="Times New Roman" panose="02020603050405020304" pitchFamily="18" charset="0"/>
              <a:cs typeface="Times New Roman" panose="02020603050405020304" pitchFamily="18" charset="0"/>
            </a:rPr>
            <a:t>Стратегія досліджнь та розробок</a:t>
          </a:r>
          <a:endParaRPr lang="en-GB" sz="900" b="1" kern="1200">
            <a:latin typeface="Times New Roman" panose="02020603050405020304" pitchFamily="18" charset="0"/>
            <a:cs typeface="Times New Roman" panose="02020603050405020304" pitchFamily="18" charset="0"/>
          </a:endParaRPr>
        </a:p>
      </dsp:txBody>
      <dsp:txXfrm>
        <a:off x="6660890" y="499291"/>
        <a:ext cx="985637" cy="778818"/>
      </dsp:txXfrm>
    </dsp:sp>
    <dsp:sp modelId="{6A736A88-22DB-0F46-B7D4-3252F7845B84}">
      <dsp:nvSpPr>
        <dsp:cNvPr id="0" name=""/>
        <dsp:cNvSpPr/>
      </dsp:nvSpPr>
      <dsp:spPr>
        <a:xfrm rot="18654545">
          <a:off x="5189129" y="2808941"/>
          <a:ext cx="3730423" cy="42102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EEBE3-3A5D-904B-BFB7-FF24B973E4F1}">
      <dsp:nvSpPr>
        <dsp:cNvPr id="0" name=""/>
        <dsp:cNvSpPr/>
      </dsp:nvSpPr>
      <dsp:spPr>
        <a:xfrm>
          <a:off x="7758745" y="1196181"/>
          <a:ext cx="1034097" cy="82727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Фінансова стратегія</a:t>
          </a:r>
          <a:endParaRPr lang="en-GB" sz="1000" b="1" kern="1200">
            <a:latin typeface="Times New Roman" panose="02020603050405020304" pitchFamily="18" charset="0"/>
            <a:cs typeface="Times New Roman" panose="02020603050405020304" pitchFamily="18" charset="0"/>
          </a:endParaRPr>
        </a:p>
      </dsp:txBody>
      <dsp:txXfrm>
        <a:off x="7782975" y="1220411"/>
        <a:ext cx="985637" cy="778818"/>
      </dsp:txXfrm>
    </dsp:sp>
    <dsp:sp modelId="{0453F34A-F9C7-B943-8CF6-197DBA02E898}">
      <dsp:nvSpPr>
        <dsp:cNvPr id="0" name=""/>
        <dsp:cNvSpPr/>
      </dsp:nvSpPr>
      <dsp:spPr>
        <a:xfrm rot="19636364">
          <a:off x="5714937" y="3415756"/>
          <a:ext cx="3730423" cy="42102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D8049-BFAC-604D-87D5-EEFBBCA2E8E3}">
      <dsp:nvSpPr>
        <dsp:cNvPr id="0" name=""/>
        <dsp:cNvSpPr/>
      </dsp:nvSpPr>
      <dsp:spPr>
        <a:xfrm>
          <a:off x="8632216" y="2204220"/>
          <a:ext cx="1034097" cy="827278"/>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Інвестиційна стратегія</a:t>
          </a:r>
          <a:endParaRPr lang="en-GB" sz="1000" b="1" kern="1200">
            <a:latin typeface="Times New Roman" panose="02020603050405020304" pitchFamily="18" charset="0"/>
            <a:cs typeface="Times New Roman" panose="02020603050405020304" pitchFamily="18" charset="0"/>
          </a:endParaRPr>
        </a:p>
      </dsp:txBody>
      <dsp:txXfrm>
        <a:off x="8656446" y="2228450"/>
        <a:ext cx="985637" cy="778818"/>
      </dsp:txXfrm>
    </dsp:sp>
    <dsp:sp modelId="{AD2335D9-2944-F546-B787-1CDF3FF056D6}">
      <dsp:nvSpPr>
        <dsp:cNvPr id="0" name=""/>
        <dsp:cNvSpPr/>
      </dsp:nvSpPr>
      <dsp:spPr>
        <a:xfrm rot="20618182">
          <a:off x="6048487" y="4146128"/>
          <a:ext cx="3730423" cy="42102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61CD10-6616-5345-9E2A-ABA29F6F600F}">
      <dsp:nvSpPr>
        <dsp:cNvPr id="0" name=""/>
        <dsp:cNvSpPr/>
      </dsp:nvSpPr>
      <dsp:spPr>
        <a:xfrm>
          <a:off x="9186307" y="3417510"/>
          <a:ext cx="1034097" cy="82727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a:latin typeface="Times New Roman" panose="02020603050405020304" pitchFamily="18" charset="0"/>
              <a:cs typeface="Times New Roman" panose="02020603050405020304" pitchFamily="18" charset="0"/>
            </a:rPr>
            <a:t>Стратегія соціальної відповідальності фірми</a:t>
          </a:r>
          <a:endParaRPr lang="en-GB" sz="1000" b="1" kern="1200">
            <a:latin typeface="Times New Roman" panose="02020603050405020304" pitchFamily="18" charset="0"/>
            <a:cs typeface="Times New Roman" panose="02020603050405020304" pitchFamily="18" charset="0"/>
          </a:endParaRPr>
        </a:p>
      </dsp:txBody>
      <dsp:txXfrm>
        <a:off x="9210537" y="3441740"/>
        <a:ext cx="985637" cy="778818"/>
      </dsp:txXfrm>
    </dsp:sp>
    <dsp:sp modelId="{64B992BB-0443-E14B-8963-FA0FEB301EB4}">
      <dsp:nvSpPr>
        <dsp:cNvPr id="0" name=""/>
        <dsp:cNvSpPr/>
      </dsp:nvSpPr>
      <dsp:spPr>
        <a:xfrm>
          <a:off x="6162756" y="4940886"/>
          <a:ext cx="3730423" cy="42102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57A67-0A27-1A4D-B892-648470690790}">
      <dsp:nvSpPr>
        <dsp:cNvPr id="0" name=""/>
        <dsp:cNvSpPr/>
      </dsp:nvSpPr>
      <dsp:spPr>
        <a:xfrm>
          <a:off x="9376130" y="4737760"/>
          <a:ext cx="1034097" cy="82727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uk-UA" sz="1000" b="1" kern="1200" dirty="0">
              <a:latin typeface="Times New Roman" panose="02020603050405020304" pitchFamily="18" charset="0"/>
              <a:cs typeface="Times New Roman" panose="02020603050405020304" pitchFamily="18" charset="0"/>
            </a:rPr>
            <a:t>Стратегія </a:t>
          </a:r>
          <a:r>
            <a:rPr lang="en-US" sz="1000" b="1" kern="1200" dirty="0">
              <a:latin typeface="Times New Roman" panose="02020603050405020304" pitchFamily="18" charset="0"/>
              <a:cs typeface="Times New Roman" panose="02020603050405020304" pitchFamily="18" charset="0"/>
            </a:rPr>
            <a:t>PR </a:t>
          </a:r>
          <a:endParaRPr lang="en-GB" sz="1000" b="1" kern="1200" dirty="0">
            <a:latin typeface="Times New Roman" panose="02020603050405020304" pitchFamily="18" charset="0"/>
            <a:cs typeface="Times New Roman" panose="02020603050405020304" pitchFamily="18" charset="0"/>
          </a:endParaRPr>
        </a:p>
      </dsp:txBody>
      <dsp:txXfrm>
        <a:off x="9400360" y="4761990"/>
        <a:ext cx="985637" cy="778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BA062-0272-4340-8CD0-AFD17EE13E61}">
      <dsp:nvSpPr>
        <dsp:cNvPr id="0" name=""/>
        <dsp:cNvSpPr/>
      </dsp:nvSpPr>
      <dsp:spPr>
        <a:xfrm>
          <a:off x="0" y="690243"/>
          <a:ext cx="10472737" cy="154440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Перший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генеричний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вид</a:t>
          </a:r>
          <a:r>
            <a:rPr lang="en-US" sz="3000" kern="1200" dirty="0">
              <a:latin typeface="Times New Roman" panose="02020603050405020304" pitchFamily="18" charset="0"/>
              <a:cs typeface="Times New Roman" panose="02020603050405020304" pitchFamily="18" charset="0"/>
            </a:rPr>
            <a:t> – </a:t>
          </a:r>
          <a:r>
            <a:rPr lang="en-US" sz="3000" b="1" kern="1200" dirty="0" err="1">
              <a:latin typeface="Times New Roman" panose="02020603050405020304" pitchFamily="18" charset="0"/>
              <a:cs typeface="Times New Roman" panose="02020603050405020304" pitchFamily="18" charset="0"/>
            </a:rPr>
            <a:t>стратегія</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лідерства</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по</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витратах</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означає</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що</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всі</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зусилля</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компанії</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зосереджені</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на</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виробництві</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та</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збуті</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більш</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дешевої</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продукції</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ніж</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є</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конкурентів</a:t>
          </a:r>
          <a:r>
            <a:rPr lang="en-US" sz="3000" kern="1200" dirty="0">
              <a:latin typeface="Times New Roman" panose="02020603050405020304" pitchFamily="18" charset="0"/>
              <a:cs typeface="Times New Roman" panose="02020603050405020304" pitchFamily="18" charset="0"/>
            </a:rPr>
            <a:t>.</a:t>
          </a:r>
        </a:p>
      </dsp:txBody>
      <dsp:txXfrm>
        <a:off x="75391" y="765634"/>
        <a:ext cx="10321955" cy="1393618"/>
      </dsp:txXfrm>
    </dsp:sp>
    <dsp:sp modelId="{3C2D540D-7AC5-E04D-AFB1-67FE669AC9E2}">
      <dsp:nvSpPr>
        <dsp:cNvPr id="0" name=""/>
        <dsp:cNvSpPr/>
      </dsp:nvSpPr>
      <dsp:spPr>
        <a:xfrm>
          <a:off x="0" y="2321043"/>
          <a:ext cx="10472737" cy="154440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Другий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генерич</a:t>
          </a:r>
          <a:r>
            <a:rPr lang="uk-UA" sz="3000" kern="1200" dirty="0" err="1">
              <a:latin typeface="Times New Roman" panose="02020603050405020304" pitchFamily="18" charset="0"/>
              <a:cs typeface="Times New Roman" panose="02020603050405020304" pitchFamily="18" charset="0"/>
            </a:rPr>
            <a:t>ни</a:t>
          </a:r>
          <a:r>
            <a:rPr lang="en-US" sz="3000" kern="1200" dirty="0" err="1">
              <a:latin typeface="Times New Roman" panose="02020603050405020304" pitchFamily="18" charset="0"/>
              <a:cs typeface="Times New Roman" panose="02020603050405020304" pitchFamily="18" charset="0"/>
            </a:rPr>
            <a:t>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тип</a:t>
          </a:r>
          <a:r>
            <a:rPr lang="en-US" sz="3000" kern="1200" dirty="0">
              <a:latin typeface="Times New Roman" panose="02020603050405020304" pitchFamily="18" charset="0"/>
              <a:cs typeface="Times New Roman" panose="02020603050405020304" pitchFamily="18" charset="0"/>
            </a:rPr>
            <a:t> – </a:t>
          </a:r>
          <a:r>
            <a:rPr lang="en-US" sz="3000" b="1" kern="1200" dirty="0" err="1">
              <a:latin typeface="Times New Roman" panose="02020603050405020304" pitchFamily="18" charset="0"/>
              <a:cs typeface="Times New Roman" panose="02020603050405020304" pitchFamily="18" charset="0"/>
            </a:rPr>
            <a:t>стратегія</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диференціації</a:t>
          </a:r>
          <a:r>
            <a:rPr lang="en-US" sz="3000" b="1"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може</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проводитися</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на</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як</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широкому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ринку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багатьох</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сегментах</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так</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і</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на</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окремому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вузькому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сегменті</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ринку</a:t>
          </a:r>
          <a:r>
            <a:rPr lang="en-US" sz="3000" kern="1200" dirty="0">
              <a:latin typeface="Times New Roman" panose="02020603050405020304" pitchFamily="18" charset="0"/>
              <a:cs typeface="Times New Roman" panose="02020603050405020304" pitchFamily="18" charset="0"/>
            </a:rPr>
            <a:t>. </a:t>
          </a:r>
        </a:p>
      </dsp:txBody>
      <dsp:txXfrm>
        <a:off x="75391" y="2396434"/>
        <a:ext cx="10321955" cy="1393618"/>
      </dsp:txXfrm>
    </dsp:sp>
    <dsp:sp modelId="{AD240754-9646-D040-8237-32C1F408A513}">
      <dsp:nvSpPr>
        <dsp:cNvPr id="0" name=""/>
        <dsp:cNvSpPr/>
      </dsp:nvSpPr>
      <dsp:spPr>
        <a:xfrm>
          <a:off x="0" y="3951844"/>
          <a:ext cx="10472737" cy="154440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Третій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тип</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генеричної</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стратегії</a:t>
          </a:r>
          <a:r>
            <a:rPr lang="en-US" sz="3000" kern="1200" dirty="0">
              <a:latin typeface="Times New Roman" panose="02020603050405020304" pitchFamily="18" charset="0"/>
              <a:cs typeface="Times New Roman" panose="02020603050405020304" pitchFamily="18" charset="0"/>
            </a:rPr>
            <a:t> – </a:t>
          </a:r>
          <a:r>
            <a:rPr lang="en-US" sz="3000" b="1" kern="1200" dirty="0" err="1">
              <a:latin typeface="Times New Roman" panose="02020603050405020304" pitchFamily="18" charset="0"/>
              <a:cs typeface="Times New Roman" panose="02020603050405020304" pitchFamily="18" charset="0"/>
            </a:rPr>
            <a:t>стратегія</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фокусування</a:t>
          </a:r>
          <a:r>
            <a:rPr lang="en-US" sz="3000" b="1"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означає</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зосередження</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зусиль</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компанії</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на</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вузькому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сегменті</a:t>
          </a:r>
          <a:r>
            <a:rPr lang="en-US" sz="3000" kern="1200" dirty="0">
              <a:latin typeface="Times New Roman" panose="02020603050405020304" pitchFamily="18" charset="0"/>
              <a:cs typeface="Times New Roman" panose="02020603050405020304" pitchFamily="18" charset="0"/>
            </a:rPr>
            <a:t>. </a:t>
          </a:r>
        </a:p>
      </dsp:txBody>
      <dsp:txXfrm>
        <a:off x="75391" y="4027235"/>
        <a:ext cx="10321955" cy="13936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66F51-F054-894E-AB08-8B533000E0B5}">
      <dsp:nvSpPr>
        <dsp:cNvPr id="0" name=""/>
        <dsp:cNvSpPr/>
      </dsp:nvSpPr>
      <dsp:spPr>
        <a:xfrm>
          <a:off x="0" y="376769"/>
          <a:ext cx="6832212" cy="959962"/>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479044" rIns="530256" bIns="170688" numCol="1" spcCol="1270" anchor="t" anchorCtr="0">
          <a:noAutofit/>
        </a:bodyPr>
        <a:lstStyle/>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Стійкість</a:t>
          </a:r>
          <a:endParaRPr lang="en-GB" sz="2400" kern="1200" dirty="0">
            <a:latin typeface="Times New Roman" panose="02020603050405020304" pitchFamily="18" charset="0"/>
            <a:cs typeface="Times New Roman" panose="02020603050405020304" pitchFamily="18" charset="0"/>
          </a:endParaRPr>
        </a:p>
      </dsp:txBody>
      <dsp:txXfrm>
        <a:off x="0" y="376769"/>
        <a:ext cx="6832212" cy="959962"/>
      </dsp:txXfrm>
    </dsp:sp>
    <dsp:sp modelId="{8F68B0AB-F46D-CD40-97BE-26EB310B57CE}">
      <dsp:nvSpPr>
        <dsp:cNvPr id="0" name=""/>
        <dsp:cNvSpPr/>
      </dsp:nvSpPr>
      <dsp:spPr>
        <a:xfrm>
          <a:off x="341610" y="37289"/>
          <a:ext cx="4782548" cy="67896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Steady</a:t>
          </a:r>
        </a:p>
      </dsp:txBody>
      <dsp:txXfrm>
        <a:off x="374754" y="70433"/>
        <a:ext cx="4716260" cy="612672"/>
      </dsp:txXfrm>
    </dsp:sp>
    <dsp:sp modelId="{2F7BDB2F-2807-5041-AEAE-DF5FF0D60566}">
      <dsp:nvSpPr>
        <dsp:cNvPr id="0" name=""/>
        <dsp:cNvSpPr/>
      </dsp:nvSpPr>
      <dsp:spPr>
        <a:xfrm>
          <a:off x="0" y="1800412"/>
          <a:ext cx="6832212" cy="959962"/>
        </a:xfrm>
        <a:prstGeom prst="rect">
          <a:avLst/>
        </a:prstGeom>
        <a:solidFill>
          <a:schemeClr val="lt1">
            <a:alpha val="90000"/>
            <a:hueOff val="0"/>
            <a:satOff val="0"/>
            <a:lumOff val="0"/>
            <a:alphaOff val="0"/>
          </a:schemeClr>
        </a:solidFill>
        <a:ln w="9525" cap="rnd" cmpd="sng" algn="ctr">
          <a:solidFill>
            <a:schemeClr val="accent2">
              <a:hueOff val="296529"/>
              <a:satOff val="-6628"/>
              <a:lumOff val="-6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479044" rIns="530256" bIns="170688" numCol="1" spcCol="1270" anchor="t" anchorCtr="0">
          <a:noAutofit/>
        </a:bodyPr>
        <a:lstStyle/>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Передбачуваність </a:t>
          </a:r>
          <a:endParaRPr lang="en-GB" sz="2400" kern="1200" dirty="0">
            <a:latin typeface="Times New Roman" panose="02020603050405020304" pitchFamily="18" charset="0"/>
            <a:cs typeface="Times New Roman" panose="02020603050405020304" pitchFamily="18" charset="0"/>
          </a:endParaRPr>
        </a:p>
      </dsp:txBody>
      <dsp:txXfrm>
        <a:off x="0" y="1800412"/>
        <a:ext cx="6832212" cy="959962"/>
      </dsp:txXfrm>
    </dsp:sp>
    <dsp:sp modelId="{E15A7621-097E-424D-9F74-1B40036CE2F6}">
      <dsp:nvSpPr>
        <dsp:cNvPr id="0" name=""/>
        <dsp:cNvSpPr/>
      </dsp:nvSpPr>
      <dsp:spPr>
        <a:xfrm>
          <a:off x="341610" y="1460932"/>
          <a:ext cx="4782548" cy="678960"/>
        </a:xfrm>
        <a:prstGeom prst="roundRect">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Predictable</a:t>
          </a:r>
        </a:p>
      </dsp:txBody>
      <dsp:txXfrm>
        <a:off x="374754" y="1494076"/>
        <a:ext cx="4716260" cy="612672"/>
      </dsp:txXfrm>
    </dsp:sp>
    <dsp:sp modelId="{84939237-E687-6745-81B5-1A1721988CFB}">
      <dsp:nvSpPr>
        <dsp:cNvPr id="0" name=""/>
        <dsp:cNvSpPr/>
      </dsp:nvSpPr>
      <dsp:spPr>
        <a:xfrm>
          <a:off x="0" y="3224054"/>
          <a:ext cx="6832212" cy="959962"/>
        </a:xfrm>
        <a:prstGeom prst="rect">
          <a:avLst/>
        </a:prstGeom>
        <a:solidFill>
          <a:schemeClr val="lt1">
            <a:alpha val="90000"/>
            <a:hueOff val="0"/>
            <a:satOff val="0"/>
            <a:lumOff val="0"/>
            <a:alphaOff val="0"/>
          </a:schemeClr>
        </a:solidFill>
        <a:ln w="9525" cap="rnd" cmpd="sng" algn="ctr">
          <a:solidFill>
            <a:schemeClr val="accent2">
              <a:hueOff val="593057"/>
              <a:satOff val="-13255"/>
              <a:lumOff val="-12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479044" rIns="530256" bIns="170688" numCol="1" spcCol="1270" anchor="t" anchorCtr="0">
          <a:noAutofit/>
        </a:bodyPr>
        <a:lstStyle/>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Простота</a:t>
          </a:r>
          <a:endParaRPr lang="en-GB" sz="2400" kern="1200" dirty="0">
            <a:latin typeface="Times New Roman" panose="02020603050405020304" pitchFamily="18" charset="0"/>
            <a:cs typeface="Times New Roman" panose="02020603050405020304" pitchFamily="18" charset="0"/>
          </a:endParaRPr>
        </a:p>
      </dsp:txBody>
      <dsp:txXfrm>
        <a:off x="0" y="3224054"/>
        <a:ext cx="6832212" cy="959962"/>
      </dsp:txXfrm>
    </dsp:sp>
    <dsp:sp modelId="{9ACA5507-33B1-3848-A122-1B66921EA579}">
      <dsp:nvSpPr>
        <dsp:cNvPr id="0" name=""/>
        <dsp:cNvSpPr/>
      </dsp:nvSpPr>
      <dsp:spPr>
        <a:xfrm>
          <a:off x="341610" y="2884574"/>
          <a:ext cx="4782548" cy="678960"/>
        </a:xfrm>
        <a:prstGeom prst="roundRect">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Ordinary</a:t>
          </a:r>
        </a:p>
      </dsp:txBody>
      <dsp:txXfrm>
        <a:off x="374754" y="2917718"/>
        <a:ext cx="4716260" cy="612672"/>
      </dsp:txXfrm>
    </dsp:sp>
    <dsp:sp modelId="{2912AB3D-9CEB-0446-81F8-B982378163A1}">
      <dsp:nvSpPr>
        <dsp:cNvPr id="0" name=""/>
        <dsp:cNvSpPr/>
      </dsp:nvSpPr>
      <dsp:spPr>
        <a:xfrm>
          <a:off x="0" y="4647697"/>
          <a:ext cx="6832212" cy="959962"/>
        </a:xfrm>
        <a:prstGeom prst="rect">
          <a:avLst/>
        </a:prstGeom>
        <a:solidFill>
          <a:schemeClr val="lt1">
            <a:alpha val="90000"/>
            <a:hueOff val="0"/>
            <a:satOff val="0"/>
            <a:lumOff val="0"/>
            <a:alphaOff val="0"/>
          </a:schemeClr>
        </a:solidFill>
        <a:ln w="9525" cap="rnd" cmpd="sng" algn="ctr">
          <a:solidFill>
            <a:schemeClr val="accent2">
              <a:hueOff val="889586"/>
              <a:satOff val="-19883"/>
              <a:lumOff val="-1882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479044" rIns="530256" bIns="170688" numCol="1" spcCol="1270" anchor="t" anchorCtr="0">
          <a:noAutofit/>
        </a:bodyPr>
        <a:lstStyle/>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Визначеність</a:t>
          </a:r>
          <a:endParaRPr lang="en-GB" sz="2400" kern="1200" dirty="0">
            <a:latin typeface="Times New Roman" panose="02020603050405020304" pitchFamily="18" charset="0"/>
            <a:cs typeface="Times New Roman" panose="02020603050405020304" pitchFamily="18" charset="0"/>
          </a:endParaRPr>
        </a:p>
      </dsp:txBody>
      <dsp:txXfrm>
        <a:off x="0" y="4647697"/>
        <a:ext cx="6832212" cy="959962"/>
      </dsp:txXfrm>
    </dsp:sp>
    <dsp:sp modelId="{7B192F50-53E5-0045-9F25-A0E9585F6F6D}">
      <dsp:nvSpPr>
        <dsp:cNvPr id="0" name=""/>
        <dsp:cNvSpPr/>
      </dsp:nvSpPr>
      <dsp:spPr>
        <a:xfrm>
          <a:off x="341610" y="4308217"/>
          <a:ext cx="4782548" cy="678960"/>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Definite</a:t>
          </a:r>
        </a:p>
      </dsp:txBody>
      <dsp:txXfrm>
        <a:off x="374754" y="4341361"/>
        <a:ext cx="4716260"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D84C3-2943-9F4B-B2F8-175120EA56F1}">
      <dsp:nvSpPr>
        <dsp:cNvPr id="0" name=""/>
        <dsp:cNvSpPr/>
      </dsp:nvSpPr>
      <dsp:spPr>
        <a:xfrm>
          <a:off x="0" y="5132393"/>
          <a:ext cx="8915400" cy="112284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Times New Roman" panose="02020603050405020304" pitchFamily="18" charset="0"/>
              <a:cs typeface="Times New Roman" panose="02020603050405020304" pitchFamily="18" charset="0"/>
            </a:rPr>
            <a:t>Incomprehensible </a:t>
          </a:r>
          <a:r>
            <a:rPr lang="uk-UA" sz="2200" kern="1200" dirty="0">
              <a:latin typeface="Times New Roman" panose="02020603050405020304" pitchFamily="18" charset="0"/>
              <a:cs typeface="Times New Roman" panose="02020603050405020304" pitchFamily="18" charset="0"/>
            </a:rPr>
            <a:t>(незбагненність) </a:t>
          </a:r>
          <a:r>
            <a:rPr lang="en-GB" sz="2200" kern="1200" dirty="0">
              <a:latin typeface="Times New Roman" panose="02020603050405020304" pitchFamily="18" charset="0"/>
              <a:cs typeface="Times New Roman" panose="02020603050405020304" pitchFamily="18" charset="0"/>
            </a:rPr>
            <a:t>vs Ambiguity </a:t>
          </a:r>
          <a:r>
            <a:rPr lang="uk-UA" sz="2200" kern="1200" dirty="0">
              <a:latin typeface="Times New Roman" panose="02020603050405020304" pitchFamily="18" charset="0"/>
              <a:cs typeface="Times New Roman" panose="02020603050405020304" pitchFamily="18" charset="0"/>
            </a:rPr>
            <a:t>(неоднозначності)</a:t>
          </a:r>
          <a:endParaRPr lang="en-GB" sz="2200" kern="1200" dirty="0">
            <a:latin typeface="Times New Roman" panose="02020603050405020304" pitchFamily="18" charset="0"/>
            <a:cs typeface="Times New Roman" panose="02020603050405020304" pitchFamily="18" charset="0"/>
          </a:endParaRPr>
        </a:p>
      </dsp:txBody>
      <dsp:txXfrm>
        <a:off x="0" y="5132393"/>
        <a:ext cx="8915400" cy="606334"/>
      </dsp:txXfrm>
    </dsp:sp>
    <dsp:sp modelId="{DE3D2C89-4F2E-E54E-B8A6-392945875329}">
      <dsp:nvSpPr>
        <dsp:cNvPr id="0" name=""/>
        <dsp:cNvSpPr/>
      </dsp:nvSpPr>
      <dsp:spPr>
        <a:xfrm>
          <a:off x="0" y="5716271"/>
          <a:ext cx="8915400" cy="516507"/>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Світ, в якому складно встановити причинно-наслідкові зв’язки, передбачити результати дій та подій, ми не можемо осягнути та зрозуміти. </a:t>
          </a:r>
          <a:endParaRPr lang="en-GB" sz="1800" kern="1200" dirty="0">
            <a:latin typeface="Times New Roman" panose="02020603050405020304" pitchFamily="18" charset="0"/>
            <a:cs typeface="Times New Roman" panose="02020603050405020304" pitchFamily="18" charset="0"/>
          </a:endParaRPr>
        </a:p>
      </dsp:txBody>
      <dsp:txXfrm>
        <a:off x="0" y="5716271"/>
        <a:ext cx="8915400" cy="516507"/>
      </dsp:txXfrm>
    </dsp:sp>
    <dsp:sp modelId="{EBBF73E8-953B-1C4C-826E-E33AC52FD315}">
      <dsp:nvSpPr>
        <dsp:cNvPr id="0" name=""/>
        <dsp:cNvSpPr/>
      </dsp:nvSpPr>
      <dsp:spPr>
        <a:xfrm rot="10800000">
          <a:off x="0" y="3422304"/>
          <a:ext cx="8915400" cy="1726931"/>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Times New Roman" panose="02020603050405020304" pitchFamily="18" charset="0"/>
              <a:cs typeface="Times New Roman" panose="02020603050405020304" pitchFamily="18" charset="0"/>
            </a:rPr>
            <a:t>Nonlinear (</a:t>
          </a:r>
          <a:r>
            <a:rPr lang="uk-UA" sz="2200" kern="1200" dirty="0">
              <a:latin typeface="Times New Roman" panose="02020603050405020304" pitchFamily="18" charset="0"/>
              <a:cs typeface="Times New Roman" panose="02020603050405020304" pitchFamily="18" charset="0"/>
            </a:rPr>
            <a:t>нелінійність</a:t>
          </a:r>
          <a:r>
            <a:rPr lang="en-GB" sz="2200" kern="1200" dirty="0">
              <a:latin typeface="Times New Roman" panose="02020603050405020304" pitchFamily="18" charset="0"/>
              <a:cs typeface="Times New Roman" panose="02020603050405020304" pitchFamily="18" charset="0"/>
            </a:rPr>
            <a:t>) vs Complexity</a:t>
          </a:r>
          <a:r>
            <a:rPr lang="uk-UA" sz="2200" kern="1200" dirty="0">
              <a:latin typeface="Times New Roman" panose="02020603050405020304" pitchFamily="18" charset="0"/>
              <a:cs typeface="Times New Roman" panose="02020603050405020304" pitchFamily="18" charset="0"/>
            </a:rPr>
            <a:t> (складності)</a:t>
          </a:r>
          <a:endParaRPr lang="en-GB" sz="2200" kern="1200" dirty="0">
            <a:latin typeface="Times New Roman" panose="02020603050405020304" pitchFamily="18" charset="0"/>
            <a:cs typeface="Times New Roman" panose="02020603050405020304" pitchFamily="18" charset="0"/>
          </a:endParaRPr>
        </a:p>
      </dsp:txBody>
      <dsp:txXfrm rot="-10800000">
        <a:off x="0" y="3422304"/>
        <a:ext cx="8915400" cy="606152"/>
      </dsp:txXfrm>
    </dsp:sp>
    <dsp:sp modelId="{29193CB7-E659-A841-8FA8-0EA48D6144DC}">
      <dsp:nvSpPr>
        <dsp:cNvPr id="0" name=""/>
        <dsp:cNvSpPr/>
      </dsp:nvSpPr>
      <dsp:spPr>
        <a:xfrm>
          <a:off x="0" y="4028457"/>
          <a:ext cx="8915400" cy="516352"/>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Ми не знаємо причин появи носорогів та оцінити наслідки їхньої появи. </a:t>
          </a:r>
          <a:endParaRPr lang="en-GB" sz="1800" kern="1200" dirty="0">
            <a:latin typeface="Times New Roman" panose="02020603050405020304" pitchFamily="18" charset="0"/>
            <a:cs typeface="Times New Roman" panose="02020603050405020304" pitchFamily="18" charset="0"/>
          </a:endParaRPr>
        </a:p>
      </dsp:txBody>
      <dsp:txXfrm>
        <a:off x="0" y="4028457"/>
        <a:ext cx="8915400" cy="516352"/>
      </dsp:txXfrm>
    </dsp:sp>
    <dsp:sp modelId="{E8CB5A62-7B7E-5342-A2D0-E1E2E6084C9D}">
      <dsp:nvSpPr>
        <dsp:cNvPr id="0" name=""/>
        <dsp:cNvSpPr/>
      </dsp:nvSpPr>
      <dsp:spPr>
        <a:xfrm rot="10800000">
          <a:off x="0" y="1712216"/>
          <a:ext cx="8915400" cy="1726931"/>
        </a:xfrm>
        <a:prstGeom prst="upArrowCallou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Times New Roman" panose="02020603050405020304" pitchFamily="18" charset="0"/>
              <a:cs typeface="Times New Roman" panose="02020603050405020304" pitchFamily="18" charset="0"/>
            </a:rPr>
            <a:t>Anxious </a:t>
          </a:r>
          <a:r>
            <a:rPr lang="uk-UA" sz="2200" kern="1200" dirty="0">
              <a:latin typeface="Times New Roman" panose="02020603050405020304" pitchFamily="18" charset="0"/>
              <a:cs typeface="Times New Roman" panose="02020603050405020304" pitchFamily="18" charset="0"/>
            </a:rPr>
            <a:t>(тривожність) </a:t>
          </a:r>
          <a:r>
            <a:rPr lang="en-GB" sz="2200" kern="1200" dirty="0">
              <a:latin typeface="Times New Roman" panose="02020603050405020304" pitchFamily="18" charset="0"/>
              <a:cs typeface="Times New Roman" panose="02020603050405020304" pitchFamily="18" charset="0"/>
            </a:rPr>
            <a:t>vs Uncertainty</a:t>
          </a:r>
          <a:r>
            <a:rPr lang="uk-UA" sz="2200" kern="1200" dirty="0">
              <a:latin typeface="Times New Roman" panose="02020603050405020304" pitchFamily="18" charset="0"/>
              <a:cs typeface="Times New Roman" panose="02020603050405020304" pitchFamily="18" charset="0"/>
            </a:rPr>
            <a:t> (невизначеність)</a:t>
          </a:r>
          <a:r>
            <a:rPr lang="en-GB" sz="2200" kern="1200" dirty="0">
              <a:latin typeface="Times New Roman" panose="02020603050405020304" pitchFamily="18" charset="0"/>
              <a:cs typeface="Times New Roman" panose="02020603050405020304" pitchFamily="18" charset="0"/>
            </a:rPr>
            <a:t> </a:t>
          </a:r>
        </a:p>
      </dsp:txBody>
      <dsp:txXfrm rot="-10800000">
        <a:off x="0" y="1712216"/>
        <a:ext cx="8915400" cy="606152"/>
      </dsp:txXfrm>
    </dsp:sp>
    <dsp:sp modelId="{E577DADF-9128-E644-B79A-3EB664ADE557}">
      <dsp:nvSpPr>
        <dsp:cNvPr id="0" name=""/>
        <dsp:cNvSpPr/>
      </dsp:nvSpPr>
      <dsp:spPr>
        <a:xfrm>
          <a:off x="0" y="2318368"/>
          <a:ext cx="8915400" cy="516352"/>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У світі, де все може зламатись, важко зберігати безтурботність і спокій. В нас оселяється страх. </a:t>
          </a:r>
          <a:endParaRPr lang="en-GB" sz="1800" kern="1200" dirty="0">
            <a:latin typeface="Times New Roman" panose="02020603050405020304" pitchFamily="18" charset="0"/>
            <a:cs typeface="Times New Roman" panose="02020603050405020304" pitchFamily="18" charset="0"/>
          </a:endParaRPr>
        </a:p>
      </dsp:txBody>
      <dsp:txXfrm>
        <a:off x="0" y="2318368"/>
        <a:ext cx="8915400" cy="516352"/>
      </dsp:txXfrm>
    </dsp:sp>
    <dsp:sp modelId="{35C7E1C0-8E6D-D241-B390-6D281CEC13D8}">
      <dsp:nvSpPr>
        <dsp:cNvPr id="0" name=""/>
        <dsp:cNvSpPr/>
      </dsp:nvSpPr>
      <dsp:spPr>
        <a:xfrm rot="10800000">
          <a:off x="0" y="2127"/>
          <a:ext cx="8915400" cy="1726931"/>
        </a:xfrm>
        <a:prstGeom prst="upArrowCallou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Times New Roman" panose="02020603050405020304" pitchFamily="18" charset="0"/>
              <a:cs typeface="Times New Roman" panose="02020603050405020304" pitchFamily="18" charset="0"/>
            </a:rPr>
            <a:t>Brittle (</a:t>
          </a:r>
          <a:r>
            <a:rPr lang="uk-UA" sz="2200" kern="1200" dirty="0">
              <a:latin typeface="Times New Roman" panose="02020603050405020304" pitchFamily="18" charset="0"/>
              <a:cs typeface="Times New Roman" panose="02020603050405020304" pitchFamily="18" charset="0"/>
            </a:rPr>
            <a:t>Крихкість</a:t>
          </a:r>
          <a:r>
            <a:rPr lang="en-GB" sz="2200" kern="1200" dirty="0">
              <a:latin typeface="Times New Roman" panose="02020603050405020304" pitchFamily="18" charset="0"/>
              <a:cs typeface="Times New Roman" panose="02020603050405020304" pitchFamily="18" charset="0"/>
            </a:rPr>
            <a:t>) vs Volatility</a:t>
          </a:r>
          <a:r>
            <a:rPr lang="uk-UA" sz="2200" kern="1200" dirty="0">
              <a:latin typeface="Times New Roman" panose="02020603050405020304" pitchFamily="18" charset="0"/>
              <a:cs typeface="Times New Roman" panose="02020603050405020304" pitchFamily="18" charset="0"/>
            </a:rPr>
            <a:t> (Нестабільність)</a:t>
          </a:r>
          <a:endParaRPr lang="en-GB" sz="2200" kern="1200" dirty="0">
            <a:latin typeface="Times New Roman" panose="02020603050405020304" pitchFamily="18" charset="0"/>
            <a:cs typeface="Times New Roman" panose="02020603050405020304" pitchFamily="18" charset="0"/>
          </a:endParaRPr>
        </a:p>
      </dsp:txBody>
      <dsp:txXfrm rot="-10800000">
        <a:off x="0" y="2127"/>
        <a:ext cx="8915400" cy="606152"/>
      </dsp:txXfrm>
    </dsp:sp>
    <dsp:sp modelId="{B0BD95D4-B977-3B4F-BD3E-45BC535335EE}">
      <dsp:nvSpPr>
        <dsp:cNvPr id="0" name=""/>
        <dsp:cNvSpPr/>
      </dsp:nvSpPr>
      <dsp:spPr>
        <a:xfrm>
          <a:off x="0" y="608280"/>
          <a:ext cx="8915400" cy="516352"/>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Світ не тільки змінюється, але завтра все може просто зламатися і зникнути.</a:t>
          </a:r>
          <a:endParaRPr lang="en-GB" sz="1800" kern="1200" dirty="0">
            <a:latin typeface="Times New Roman" panose="02020603050405020304" pitchFamily="18" charset="0"/>
            <a:cs typeface="Times New Roman" panose="02020603050405020304" pitchFamily="18" charset="0"/>
          </a:endParaRPr>
        </a:p>
      </dsp:txBody>
      <dsp:txXfrm>
        <a:off x="0" y="608280"/>
        <a:ext cx="8915400" cy="5163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0C17D-263F-7948-B6FF-8983816B7E24}">
      <dsp:nvSpPr>
        <dsp:cNvPr id="0" name=""/>
        <dsp:cNvSpPr/>
      </dsp:nvSpPr>
      <dsp:spPr>
        <a:xfrm>
          <a:off x="-4764471" y="-730273"/>
          <a:ext cx="5674925" cy="5674925"/>
        </a:xfrm>
        <a:prstGeom prst="blockArc">
          <a:avLst>
            <a:gd name="adj1" fmla="val 18900000"/>
            <a:gd name="adj2" fmla="val 2700000"/>
            <a:gd name="adj3" fmla="val 381"/>
          </a:avLst>
        </a:prstGeom>
        <a:noFill/>
        <a:ln w="15875"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FBBD6-8B6F-2044-BEFC-E86E7698518A}">
      <dsp:nvSpPr>
        <dsp:cNvPr id="0" name=""/>
        <dsp:cNvSpPr/>
      </dsp:nvSpPr>
      <dsp:spPr>
        <a:xfrm>
          <a:off x="476821" y="324001"/>
          <a:ext cx="8453020" cy="648340"/>
        </a:xfrm>
        <a:prstGeom prst="rect">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620"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Times New Roman" panose="02020603050405020304" pitchFamily="18" charset="0"/>
              <a:cs typeface="Times New Roman" panose="02020603050405020304" pitchFamily="18" charset="0"/>
            </a:rPr>
            <a:t>Vision (</a:t>
          </a:r>
          <a:r>
            <a:rPr lang="uk-UA" sz="3600" kern="1200" dirty="0">
              <a:latin typeface="Times New Roman" panose="02020603050405020304" pitchFamily="18" charset="0"/>
              <a:cs typeface="Times New Roman" panose="02020603050405020304" pitchFamily="18" charset="0"/>
            </a:rPr>
            <a:t>бачення</a:t>
          </a:r>
          <a:r>
            <a:rPr lang="en-GB" sz="3600" kern="1200" dirty="0">
              <a:latin typeface="Times New Roman" panose="02020603050405020304" pitchFamily="18" charset="0"/>
              <a:cs typeface="Times New Roman" panose="02020603050405020304" pitchFamily="18" charset="0"/>
            </a:rPr>
            <a:t>)</a:t>
          </a:r>
        </a:p>
      </dsp:txBody>
      <dsp:txXfrm>
        <a:off x="476821" y="324001"/>
        <a:ext cx="8453020" cy="648340"/>
      </dsp:txXfrm>
    </dsp:sp>
    <dsp:sp modelId="{18E40CFA-F108-8746-A1AF-1467FF72B7EF}">
      <dsp:nvSpPr>
        <dsp:cNvPr id="0" name=""/>
        <dsp:cNvSpPr/>
      </dsp:nvSpPr>
      <dsp:spPr>
        <a:xfrm>
          <a:off x="71609" y="242958"/>
          <a:ext cx="810425" cy="810425"/>
        </a:xfrm>
        <a:prstGeom prst="ellipse">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D37EE-F3C0-7449-9A51-EFA11E5DC380}">
      <dsp:nvSpPr>
        <dsp:cNvPr id="0" name=""/>
        <dsp:cNvSpPr/>
      </dsp:nvSpPr>
      <dsp:spPr>
        <a:xfrm>
          <a:off x="848529" y="1296680"/>
          <a:ext cx="8081312" cy="648340"/>
        </a:xfrm>
        <a:prstGeom prst="rect">
          <a:avLst/>
        </a:prstGeom>
        <a:solidFill>
          <a:schemeClr val="accent3">
            <a:shade val="80000"/>
            <a:hueOff val="169922"/>
            <a:satOff val="-12901"/>
            <a:lumOff val="114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620"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Times New Roman" panose="02020603050405020304" pitchFamily="18" charset="0"/>
              <a:cs typeface="Times New Roman" panose="02020603050405020304" pitchFamily="18" charset="0"/>
            </a:rPr>
            <a:t>Understanding (</a:t>
          </a:r>
          <a:r>
            <a:rPr lang="uk-UA" sz="3600" kern="1200" dirty="0">
              <a:latin typeface="Times New Roman" panose="02020603050405020304" pitchFamily="18" charset="0"/>
              <a:cs typeface="Times New Roman" panose="02020603050405020304" pitchFamily="18" charset="0"/>
            </a:rPr>
            <a:t>розуміння</a:t>
          </a:r>
          <a:r>
            <a:rPr lang="en-GB" sz="3600" kern="1200" dirty="0">
              <a:latin typeface="Times New Roman" panose="02020603050405020304" pitchFamily="18" charset="0"/>
              <a:cs typeface="Times New Roman" panose="02020603050405020304" pitchFamily="18" charset="0"/>
            </a:rPr>
            <a:t>)</a:t>
          </a:r>
        </a:p>
      </dsp:txBody>
      <dsp:txXfrm>
        <a:off x="848529" y="1296680"/>
        <a:ext cx="8081312" cy="648340"/>
      </dsp:txXfrm>
    </dsp:sp>
    <dsp:sp modelId="{824F7EFA-A3EB-8546-BCFA-D55302357F9B}">
      <dsp:nvSpPr>
        <dsp:cNvPr id="0" name=""/>
        <dsp:cNvSpPr/>
      </dsp:nvSpPr>
      <dsp:spPr>
        <a:xfrm>
          <a:off x="443317" y="1215637"/>
          <a:ext cx="810425" cy="810425"/>
        </a:xfrm>
        <a:prstGeom prst="ellipse">
          <a:avLst/>
        </a:prstGeom>
        <a:solidFill>
          <a:schemeClr val="lt1">
            <a:hueOff val="0"/>
            <a:satOff val="0"/>
            <a:lumOff val="0"/>
            <a:alphaOff val="0"/>
          </a:schemeClr>
        </a:solidFill>
        <a:ln w="15875" cap="rnd" cmpd="sng" algn="ctr">
          <a:solidFill>
            <a:schemeClr val="accent3">
              <a:shade val="80000"/>
              <a:hueOff val="169922"/>
              <a:satOff val="-12901"/>
              <a:lumOff val="11429"/>
              <a:alphaOff val="0"/>
            </a:schemeClr>
          </a:solidFill>
          <a:prstDash val="solid"/>
        </a:ln>
        <a:effectLst/>
      </dsp:spPr>
      <dsp:style>
        <a:lnRef idx="2">
          <a:scrgbClr r="0" g="0" b="0"/>
        </a:lnRef>
        <a:fillRef idx="1">
          <a:scrgbClr r="0" g="0" b="0"/>
        </a:fillRef>
        <a:effectRef idx="0">
          <a:scrgbClr r="0" g="0" b="0"/>
        </a:effectRef>
        <a:fontRef idx="minor"/>
      </dsp:style>
    </dsp:sp>
    <dsp:sp modelId="{79D5DD66-E351-E84D-BC92-BFE761E1B85B}">
      <dsp:nvSpPr>
        <dsp:cNvPr id="0" name=""/>
        <dsp:cNvSpPr/>
      </dsp:nvSpPr>
      <dsp:spPr>
        <a:xfrm>
          <a:off x="848529" y="2269358"/>
          <a:ext cx="8081312" cy="648340"/>
        </a:xfrm>
        <a:prstGeom prst="rect">
          <a:avLst/>
        </a:prstGeom>
        <a:solidFill>
          <a:schemeClr val="accent3">
            <a:shade val="80000"/>
            <a:hueOff val="339843"/>
            <a:satOff val="-25801"/>
            <a:lumOff val="228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620"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Times New Roman" panose="02020603050405020304" pitchFamily="18" charset="0"/>
              <a:cs typeface="Times New Roman" panose="02020603050405020304" pitchFamily="18" charset="0"/>
            </a:rPr>
            <a:t>Clarity (</a:t>
          </a:r>
          <a:r>
            <a:rPr lang="uk-UA" sz="3600" kern="1200" dirty="0">
              <a:latin typeface="Times New Roman" panose="02020603050405020304" pitchFamily="18" charset="0"/>
              <a:cs typeface="Times New Roman" panose="02020603050405020304" pitchFamily="18" charset="0"/>
            </a:rPr>
            <a:t>ясність</a:t>
          </a:r>
          <a:r>
            <a:rPr lang="en-GB" sz="3600" kern="1200" dirty="0">
              <a:latin typeface="Times New Roman" panose="02020603050405020304" pitchFamily="18" charset="0"/>
              <a:cs typeface="Times New Roman" panose="02020603050405020304" pitchFamily="18" charset="0"/>
            </a:rPr>
            <a:t>)</a:t>
          </a:r>
        </a:p>
      </dsp:txBody>
      <dsp:txXfrm>
        <a:off x="848529" y="2269358"/>
        <a:ext cx="8081312" cy="648340"/>
      </dsp:txXfrm>
    </dsp:sp>
    <dsp:sp modelId="{BAE2CA00-6F6C-DE47-AB62-B878AE0A237C}">
      <dsp:nvSpPr>
        <dsp:cNvPr id="0" name=""/>
        <dsp:cNvSpPr/>
      </dsp:nvSpPr>
      <dsp:spPr>
        <a:xfrm>
          <a:off x="443317" y="2188316"/>
          <a:ext cx="810425" cy="810425"/>
        </a:xfrm>
        <a:prstGeom prst="ellipse">
          <a:avLst/>
        </a:prstGeom>
        <a:solidFill>
          <a:schemeClr val="lt1">
            <a:hueOff val="0"/>
            <a:satOff val="0"/>
            <a:lumOff val="0"/>
            <a:alphaOff val="0"/>
          </a:schemeClr>
        </a:solidFill>
        <a:ln w="15875" cap="rnd" cmpd="sng" algn="ctr">
          <a:solidFill>
            <a:schemeClr val="accent3">
              <a:shade val="80000"/>
              <a:hueOff val="339843"/>
              <a:satOff val="-25801"/>
              <a:lumOff val="22859"/>
              <a:alphaOff val="0"/>
            </a:schemeClr>
          </a:solidFill>
          <a:prstDash val="solid"/>
        </a:ln>
        <a:effectLst/>
      </dsp:spPr>
      <dsp:style>
        <a:lnRef idx="2">
          <a:scrgbClr r="0" g="0" b="0"/>
        </a:lnRef>
        <a:fillRef idx="1">
          <a:scrgbClr r="0" g="0" b="0"/>
        </a:fillRef>
        <a:effectRef idx="0">
          <a:scrgbClr r="0" g="0" b="0"/>
        </a:effectRef>
        <a:fontRef idx="minor"/>
      </dsp:style>
    </dsp:sp>
    <dsp:sp modelId="{0DF6CC09-9C1E-874B-8210-C71B5B2252C9}">
      <dsp:nvSpPr>
        <dsp:cNvPr id="0" name=""/>
        <dsp:cNvSpPr/>
      </dsp:nvSpPr>
      <dsp:spPr>
        <a:xfrm>
          <a:off x="476821" y="3242037"/>
          <a:ext cx="8453020" cy="648340"/>
        </a:xfrm>
        <a:prstGeom prst="rect">
          <a:avLst/>
        </a:prstGeom>
        <a:solidFill>
          <a:schemeClr val="accent3">
            <a:shade val="80000"/>
            <a:hueOff val="509765"/>
            <a:satOff val="-38702"/>
            <a:lumOff val="342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620"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Times New Roman" panose="02020603050405020304" pitchFamily="18" charset="0"/>
              <a:cs typeface="Times New Roman" panose="02020603050405020304" pitchFamily="18" charset="0"/>
            </a:rPr>
            <a:t>Agility (</a:t>
          </a:r>
          <a:r>
            <a:rPr lang="uk-UA" sz="3600" kern="1200" dirty="0">
              <a:latin typeface="Times New Roman" panose="02020603050405020304" pitchFamily="18" charset="0"/>
              <a:cs typeface="Times New Roman" panose="02020603050405020304" pitchFamily="18" charset="0"/>
            </a:rPr>
            <a:t>швидкість</a:t>
          </a:r>
          <a:r>
            <a:rPr lang="en-GB" sz="3600" kern="1200" dirty="0">
              <a:latin typeface="Times New Roman" panose="02020603050405020304" pitchFamily="18" charset="0"/>
              <a:cs typeface="Times New Roman" panose="02020603050405020304" pitchFamily="18" charset="0"/>
            </a:rPr>
            <a:t>)</a:t>
          </a:r>
        </a:p>
      </dsp:txBody>
      <dsp:txXfrm>
        <a:off x="476821" y="3242037"/>
        <a:ext cx="8453020" cy="648340"/>
      </dsp:txXfrm>
    </dsp:sp>
    <dsp:sp modelId="{4F85D989-CCE6-2743-8E77-819FD840A475}">
      <dsp:nvSpPr>
        <dsp:cNvPr id="0" name=""/>
        <dsp:cNvSpPr/>
      </dsp:nvSpPr>
      <dsp:spPr>
        <a:xfrm>
          <a:off x="71609" y="3160994"/>
          <a:ext cx="810425" cy="810425"/>
        </a:xfrm>
        <a:prstGeom prst="ellipse">
          <a:avLst/>
        </a:prstGeom>
        <a:solidFill>
          <a:schemeClr val="lt1">
            <a:hueOff val="0"/>
            <a:satOff val="0"/>
            <a:lumOff val="0"/>
            <a:alphaOff val="0"/>
          </a:schemeClr>
        </a:solidFill>
        <a:ln w="15875" cap="rnd" cmpd="sng" algn="ctr">
          <a:solidFill>
            <a:schemeClr val="accent3">
              <a:shade val="80000"/>
              <a:hueOff val="509765"/>
              <a:satOff val="-38702"/>
              <a:lumOff val="3428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6:10:38.862"/>
    </inkml:context>
    <inkml:brush xml:id="br0">
      <inkml:brushProperty name="width" value="0.05" units="cm"/>
      <inkml:brushProperty name="height" value="0.05" units="cm"/>
      <inkml:brushProperty name="color" value="#131619"/>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6:10:53.694"/>
    </inkml:context>
    <inkml:brush xml:id="br0">
      <inkml:brushProperty name="width" value="0.05" units="cm"/>
      <inkml:brushProperty name="height" value="0.05" units="cm"/>
      <inkml:brushProperty name="color" value="#131619"/>
    </inkml:brush>
  </inkml:definitions>
  <inkml:trace contextRef="#ctx0" brushRef="#br0">7 6 24575,'-4'-3'0,"2"1"0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6:10:53.826"/>
    </inkml:context>
    <inkml:brush xml:id="br0">
      <inkml:brushProperty name="width" value="0.05" units="cm"/>
      <inkml:brushProperty name="height" value="0.05" units="cm"/>
      <inkml:brushProperty name="color" value="#131619"/>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6:10:54.059"/>
    </inkml:context>
    <inkml:brush xml:id="br0">
      <inkml:brushProperty name="width" value="0.05" units="cm"/>
      <inkml:brushProperty name="height" value="0.05" units="cm"/>
      <inkml:brushProperty name="color" value="#131619"/>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6:10:54.294"/>
    </inkml:context>
    <inkml:brush xml:id="br0">
      <inkml:brushProperty name="width" value="0.05" units="cm"/>
      <inkml:brushProperty name="height" value="0.05" units="cm"/>
      <inkml:brushProperty name="color" value="#131619"/>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9/30/25</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A"/>
          </a:p>
        </p:txBody>
      </p:sp>
      <p:sp>
        <p:nvSpPr>
          <p:cNvPr id="6" name="Slide Number Placeholder 5"/>
          <p:cNvSpPr>
            <a:spLocks noGrp="1"/>
          </p:cNvSpPr>
          <p:nvPr>
            <p:ph type="sldNum" sz="quarter" idx="12"/>
          </p:nvPr>
        </p:nvSpPr>
        <p:spPr>
          <a:xfrm>
            <a:off x="531812" y="4529540"/>
            <a:ext cx="779767" cy="365125"/>
          </a:xfr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88705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9/30/25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84784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9/30/25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607A7-8386-47DB-8578-DDEDD194E5D4}"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166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9/30/25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99796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9/30/25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327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9/30/25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23593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9404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3407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6822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0664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0481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9/30/25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5980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9/30/25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5668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9/30/25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5720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71989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4318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A"/>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A"/>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A"/>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A"/>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A"/>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A"/>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A"/>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A"/>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A"/>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A"/>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A"/>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A"/>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A"/>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A"/>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A"/>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A"/>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A"/>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A"/>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A"/>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A"/>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A"/>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A"/>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A"/>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A"/>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4F0E216-BA48-4F04-AC4F-645AA0DD6AC6}" type="datetimeFigureOut">
              <a:rPr lang="en-US" smtClean="0"/>
              <a:pPr/>
              <a:t>9/30/25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59386800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5.xml"/><Relationship Id="rId3" Type="http://schemas.openxmlformats.org/officeDocument/2006/relationships/diagramLayout" Target="../diagrams/layout8.xml"/><Relationship Id="rId7" Type="http://schemas.openxmlformats.org/officeDocument/2006/relationships/customXml" Target="../ink/ink1.xml"/><Relationship Id="rId12" Type="http://schemas.openxmlformats.org/officeDocument/2006/relationships/customXml" Target="../ink/ink4.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customXml" Target="../ink/ink3.xml"/><Relationship Id="rId5" Type="http://schemas.openxmlformats.org/officeDocument/2006/relationships/diagramColors" Target="../diagrams/colors8.xml"/><Relationship Id="rId10" Type="http://schemas.openxmlformats.org/officeDocument/2006/relationships/image" Target="../media/image9.png"/><Relationship Id="rId4" Type="http://schemas.openxmlformats.org/officeDocument/2006/relationships/diagramQuickStyle" Target="../diagrams/quickStyle8.xml"/><Relationship Id="rId9" Type="http://schemas.openxmlformats.org/officeDocument/2006/relationships/customXml" Target="../ink/ink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CC6C-2D45-5E41-801B-896B3891A974}"/>
              </a:ext>
            </a:extLst>
          </p:cNvPr>
          <p:cNvSpPr>
            <a:spLocks noGrp="1"/>
          </p:cNvSpPr>
          <p:nvPr>
            <p:ph type="ctrTitle"/>
          </p:nvPr>
        </p:nvSpPr>
        <p:spPr>
          <a:xfrm>
            <a:off x="1898776" y="4814036"/>
            <a:ext cx="4457690" cy="1720850"/>
          </a:xfrm>
        </p:spPr>
        <p:txBody>
          <a:bodyPr anchor="ctr">
            <a:noAutofit/>
          </a:bodyPr>
          <a:lstStyle/>
          <a:p>
            <a:r>
              <a:rPr lang="uk-UA" sz="4400" b="1" dirty="0">
                <a:latin typeface="Times New Roman" panose="02020603050405020304" pitchFamily="18" charset="0"/>
                <a:cs typeface="Times New Roman" panose="02020603050405020304" pitchFamily="18" charset="0"/>
              </a:rPr>
              <a:t>Тема 2.</a:t>
            </a:r>
            <a:r>
              <a:rPr lang="uk-UA" sz="4400" dirty="0">
                <a:latin typeface="Times New Roman" panose="02020603050405020304" pitchFamily="18" charset="0"/>
                <a:cs typeface="Times New Roman" panose="02020603050405020304" pitchFamily="18" charset="0"/>
              </a:rPr>
              <a:t> Типологія стратегій різних рівнів управління</a:t>
            </a: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A" sz="4400" dirty="0"/>
          </a:p>
        </p:txBody>
      </p:sp>
      <p:sp>
        <p:nvSpPr>
          <p:cNvPr id="3" name="Subtitle 2">
            <a:extLst>
              <a:ext uri="{FF2B5EF4-FFF2-40B4-BE49-F238E27FC236}">
                <a16:creationId xmlns:a16="http://schemas.microsoft.com/office/drawing/2014/main" id="{F1D3AF04-12FF-5545-B2A7-1DC689645C2F}"/>
              </a:ext>
            </a:extLst>
          </p:cNvPr>
          <p:cNvSpPr>
            <a:spLocks noGrp="1"/>
          </p:cNvSpPr>
          <p:nvPr>
            <p:ph type="subTitle" idx="1"/>
          </p:nvPr>
        </p:nvSpPr>
        <p:spPr>
          <a:xfrm>
            <a:off x="6654801" y="4602163"/>
            <a:ext cx="4451347" cy="1720850"/>
          </a:xfrm>
        </p:spPr>
        <p:txBody>
          <a:bodyPr anchor="ctr">
            <a:normAutofit/>
          </a:bodyPr>
          <a:lstStyle/>
          <a:p>
            <a:endParaRPr lang="en-UA"/>
          </a:p>
        </p:txBody>
      </p:sp>
      <p:pic>
        <p:nvPicPr>
          <p:cNvPr id="4" name="Picture 3" descr="Metal tic-tac-toe game pieces">
            <a:extLst>
              <a:ext uri="{FF2B5EF4-FFF2-40B4-BE49-F238E27FC236}">
                <a16:creationId xmlns:a16="http://schemas.microsoft.com/office/drawing/2014/main" id="{95E6E297-295D-47D7-88B9-D641762CFF34}"/>
              </a:ext>
            </a:extLst>
          </p:cNvPr>
          <p:cNvPicPr>
            <a:picLocks noChangeAspect="1"/>
          </p:cNvPicPr>
          <p:nvPr/>
        </p:nvPicPr>
        <p:blipFill rotWithShape="1">
          <a:blip r:embed="rId2"/>
          <a:srcRect t="34786" b="21308"/>
          <a:stretch/>
        </p:blipFill>
        <p:spPr>
          <a:xfrm>
            <a:off x="20" y="10"/>
            <a:ext cx="12191977" cy="4014777"/>
          </a:xfrm>
          <a:prstGeom prst="rect">
            <a:avLst/>
          </a:prstGeom>
        </p:spPr>
      </p:pic>
    </p:spTree>
    <p:extLst>
      <p:ext uri="{BB962C8B-B14F-4D97-AF65-F5344CB8AC3E}">
        <p14:creationId xmlns:p14="http://schemas.microsoft.com/office/powerpoint/2010/main" val="395296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40"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graphicFrame>
        <p:nvGraphicFramePr>
          <p:cNvPr id="5" name="Content Placeholder 2">
            <a:extLst>
              <a:ext uri="{FF2B5EF4-FFF2-40B4-BE49-F238E27FC236}">
                <a16:creationId xmlns:a16="http://schemas.microsoft.com/office/drawing/2014/main" id="{8A25BE1B-5255-45D9-9F76-C2A54BE2D49C}"/>
              </a:ext>
            </a:extLst>
          </p:cNvPr>
          <p:cNvGraphicFramePr>
            <a:graphicFrameLocks noGrp="1"/>
          </p:cNvGraphicFramePr>
          <p:nvPr>
            <p:ph idx="1"/>
            <p:extLst>
              <p:ext uri="{D42A27DB-BD31-4B8C-83A1-F6EECF244321}">
                <p14:modId xmlns:p14="http://schemas.microsoft.com/office/powerpoint/2010/main" val="4043752297"/>
              </p:ext>
            </p:extLst>
          </p:nvPr>
        </p:nvGraphicFramePr>
        <p:xfrm>
          <a:off x="1357313" y="314325"/>
          <a:ext cx="10472737" cy="6186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66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42" name="Group 1041">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43"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A"/>
            </a:p>
          </p:txBody>
        </p:sp>
        <p:sp>
          <p:nvSpPr>
            <p:cNvPr id="1044"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A"/>
            </a:p>
          </p:txBody>
        </p:sp>
        <p:sp>
          <p:nvSpPr>
            <p:cNvPr id="1045"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A"/>
            </a:p>
          </p:txBody>
        </p:sp>
        <p:sp>
          <p:nvSpPr>
            <p:cNvPr id="1046"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A"/>
            </a:p>
          </p:txBody>
        </p:sp>
        <p:sp>
          <p:nvSpPr>
            <p:cNvPr id="1047"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A"/>
            </a:p>
          </p:txBody>
        </p:sp>
        <p:sp>
          <p:nvSpPr>
            <p:cNvPr id="1048"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A"/>
            </a:p>
          </p:txBody>
        </p:sp>
        <p:sp>
          <p:nvSpPr>
            <p:cNvPr id="1049"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A"/>
            </a:p>
          </p:txBody>
        </p:sp>
        <p:sp>
          <p:nvSpPr>
            <p:cNvPr id="1050"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A"/>
            </a:p>
          </p:txBody>
        </p:sp>
        <p:sp>
          <p:nvSpPr>
            <p:cNvPr id="1051"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A"/>
            </a:p>
          </p:txBody>
        </p:sp>
        <p:sp>
          <p:nvSpPr>
            <p:cNvPr id="1052"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A"/>
            </a:p>
          </p:txBody>
        </p:sp>
        <p:sp>
          <p:nvSpPr>
            <p:cNvPr id="1053"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A"/>
            </a:p>
          </p:txBody>
        </p:sp>
        <p:sp>
          <p:nvSpPr>
            <p:cNvPr id="1054"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A"/>
            </a:p>
          </p:txBody>
        </p:sp>
      </p:grpSp>
      <p:grpSp>
        <p:nvGrpSpPr>
          <p:cNvPr id="1056" name="Group 1055">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057"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A"/>
            </a:p>
          </p:txBody>
        </p:sp>
        <p:sp>
          <p:nvSpPr>
            <p:cNvPr id="1058"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A"/>
            </a:p>
          </p:txBody>
        </p:sp>
        <p:sp>
          <p:nvSpPr>
            <p:cNvPr id="1059"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A"/>
            </a:p>
          </p:txBody>
        </p:sp>
        <p:sp>
          <p:nvSpPr>
            <p:cNvPr id="1060"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A"/>
            </a:p>
          </p:txBody>
        </p:sp>
        <p:sp>
          <p:nvSpPr>
            <p:cNvPr id="1061"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A"/>
            </a:p>
          </p:txBody>
        </p:sp>
        <p:sp>
          <p:nvSpPr>
            <p:cNvPr id="1062"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A"/>
            </a:p>
          </p:txBody>
        </p:sp>
        <p:sp>
          <p:nvSpPr>
            <p:cNvPr id="1063"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A"/>
            </a:p>
          </p:txBody>
        </p:sp>
        <p:sp>
          <p:nvSpPr>
            <p:cNvPr id="1064"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A"/>
            </a:p>
          </p:txBody>
        </p:sp>
        <p:sp>
          <p:nvSpPr>
            <p:cNvPr id="1065"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A"/>
            </a:p>
          </p:txBody>
        </p:sp>
        <p:sp>
          <p:nvSpPr>
            <p:cNvPr id="1066"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A"/>
            </a:p>
          </p:txBody>
        </p:sp>
        <p:sp>
          <p:nvSpPr>
            <p:cNvPr id="1067"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A"/>
            </a:p>
          </p:txBody>
        </p:sp>
        <p:sp>
          <p:nvSpPr>
            <p:cNvPr id="1068"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A"/>
            </a:p>
          </p:txBody>
        </p:sp>
      </p:grpSp>
      <p:sp>
        <p:nvSpPr>
          <p:cNvPr id="1070" name="Rectangle 1069">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1072"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A"/>
          </a:p>
        </p:txBody>
      </p:sp>
      <p:sp useBgFill="1">
        <p:nvSpPr>
          <p:cNvPr id="1074" name="Rectangle 1073">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6" name="Rectangle 1075">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897F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6FE13A41-6A2F-7724-32C2-F1104BF4D89E}"/>
              </a:ext>
            </a:extLst>
          </p:cNvPr>
          <p:cNvSpPr>
            <a:spLocks noGrp="1"/>
          </p:cNvSpPr>
          <p:nvPr>
            <p:ph type="title"/>
          </p:nvPr>
        </p:nvSpPr>
        <p:spPr>
          <a:xfrm>
            <a:off x="670420" y="1383817"/>
            <a:ext cx="3778870" cy="1374512"/>
          </a:xfrm>
        </p:spPr>
        <p:txBody>
          <a:bodyPr vert="horz" lIns="91440" tIns="45720" rIns="91440" bIns="45720" rtlCol="0" anchor="b">
            <a:normAutofit fontScale="90000"/>
          </a:bodyPr>
          <a:lstStyle/>
          <a:p>
            <a:pPr algn="ctr"/>
            <a:r>
              <a:rPr lang="en-US" sz="4400" b="1" dirty="0">
                <a:solidFill>
                  <a:srgbClr val="FEFFFF"/>
                </a:solidFill>
                <a:latin typeface="Times New Roman" panose="02020603050405020304" pitchFamily="18" charset="0"/>
                <a:cs typeface="Times New Roman" panose="02020603050405020304" pitchFamily="18" charset="0"/>
              </a:rPr>
              <a:t>VUCA vs BANI</a:t>
            </a:r>
          </a:p>
        </p:txBody>
      </p:sp>
      <p:sp>
        <p:nvSpPr>
          <p:cNvPr id="1078"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descr="COMMENTARY: VUCA TO BANI - The transition from a VUCA World to a BANI World  - EAA">
            <a:extLst>
              <a:ext uri="{FF2B5EF4-FFF2-40B4-BE49-F238E27FC236}">
                <a16:creationId xmlns:a16="http://schemas.microsoft.com/office/drawing/2014/main" id="{DE14CBDB-824F-12D1-D00F-E7A41D0D5B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7994" y="1684096"/>
            <a:ext cx="5640502" cy="349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20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C4E1A-1B00-500A-3C09-6625A3BB5B7D}"/>
              </a:ext>
            </a:extLst>
          </p:cNvPr>
          <p:cNvSpPr>
            <a:spLocks noGrp="1"/>
          </p:cNvSpPr>
          <p:nvPr>
            <p:ph type="title"/>
          </p:nvPr>
        </p:nvSpPr>
        <p:spPr>
          <a:xfrm>
            <a:off x="1351531" y="1914328"/>
            <a:ext cx="2454052" cy="3029344"/>
          </a:xfrm>
        </p:spPr>
        <p:txBody>
          <a:bodyPr>
            <a:normAutofit/>
          </a:bodyPr>
          <a:lstStyle/>
          <a:p>
            <a:pPr algn="ctr"/>
            <a:r>
              <a:rPr lang="en-UA" sz="3200" dirty="0">
                <a:solidFill>
                  <a:schemeClr val="bg1"/>
                </a:solidFill>
                <a:latin typeface="Times New Roman" panose="02020603050405020304" pitchFamily="18" charset="0"/>
                <a:cs typeface="Times New Roman" panose="02020603050405020304" pitchFamily="18" charset="0"/>
              </a:rPr>
              <a:t>VUCA </a:t>
            </a:r>
            <a:r>
              <a:rPr lang="uk-UA" sz="3200" dirty="0">
                <a:solidFill>
                  <a:schemeClr val="bg1"/>
                </a:solidFill>
                <a:latin typeface="Times New Roman" panose="02020603050405020304" pitchFamily="18" charset="0"/>
                <a:cs typeface="Times New Roman" panose="02020603050405020304" pitchFamily="18" charset="0"/>
              </a:rPr>
              <a:t>прийшов на зміну </a:t>
            </a:r>
            <a:r>
              <a:rPr lang="en-US" sz="3200" dirty="0">
                <a:solidFill>
                  <a:schemeClr val="bg1"/>
                </a:solidFill>
                <a:latin typeface="Times New Roman" panose="02020603050405020304" pitchFamily="18" charset="0"/>
                <a:cs typeface="Times New Roman" panose="02020603050405020304" pitchFamily="18" charset="0"/>
              </a:rPr>
              <a:t>SPOD</a:t>
            </a:r>
            <a:endParaRPr lang="en-UA" sz="3200" dirty="0">
              <a:solidFill>
                <a:schemeClr val="bg1"/>
              </a:solidFill>
              <a:latin typeface="Times New Roman" panose="02020603050405020304" pitchFamily="18" charset="0"/>
              <a:cs typeface="Times New Roman" panose="02020603050405020304" pitchFamily="18" charset="0"/>
            </a:endParaRP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A"/>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E1BC7C55-DC93-385A-8ED8-251A10C71005}"/>
              </a:ext>
            </a:extLst>
          </p:cNvPr>
          <p:cNvGraphicFramePr>
            <a:graphicFrameLocks noGrp="1"/>
          </p:cNvGraphicFramePr>
          <p:nvPr>
            <p:ph idx="1"/>
            <p:extLst>
              <p:ext uri="{D42A27DB-BD31-4B8C-83A1-F6EECF244321}">
                <p14:modId xmlns:p14="http://schemas.microsoft.com/office/powerpoint/2010/main" val="983683859"/>
              </p:ext>
            </p:extLst>
          </p:nvPr>
        </p:nvGraphicFramePr>
        <p:xfrm>
          <a:off x="4713144" y="641551"/>
          <a:ext cx="6832212" cy="5644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44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66" name="Group 2065">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67"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A"/>
            </a:p>
          </p:txBody>
        </p:sp>
        <p:sp>
          <p:nvSpPr>
            <p:cNvPr id="2068"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A"/>
            </a:p>
          </p:txBody>
        </p:sp>
        <p:sp>
          <p:nvSpPr>
            <p:cNvPr id="2069"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A"/>
            </a:p>
          </p:txBody>
        </p:sp>
        <p:sp>
          <p:nvSpPr>
            <p:cNvPr id="2070"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A"/>
            </a:p>
          </p:txBody>
        </p:sp>
        <p:sp>
          <p:nvSpPr>
            <p:cNvPr id="2071"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A"/>
            </a:p>
          </p:txBody>
        </p:sp>
        <p:sp>
          <p:nvSpPr>
            <p:cNvPr id="2072"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A"/>
            </a:p>
          </p:txBody>
        </p:sp>
        <p:sp>
          <p:nvSpPr>
            <p:cNvPr id="2073"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A"/>
            </a:p>
          </p:txBody>
        </p:sp>
        <p:sp>
          <p:nvSpPr>
            <p:cNvPr id="2074"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A"/>
            </a:p>
          </p:txBody>
        </p:sp>
        <p:sp>
          <p:nvSpPr>
            <p:cNvPr id="2075"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A"/>
            </a:p>
          </p:txBody>
        </p:sp>
        <p:sp>
          <p:nvSpPr>
            <p:cNvPr id="2076"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A"/>
            </a:p>
          </p:txBody>
        </p:sp>
        <p:sp>
          <p:nvSpPr>
            <p:cNvPr id="2077"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A"/>
            </a:p>
          </p:txBody>
        </p:sp>
        <p:sp>
          <p:nvSpPr>
            <p:cNvPr id="2078"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A"/>
            </a:p>
          </p:txBody>
        </p:sp>
      </p:grpSp>
      <p:grpSp>
        <p:nvGrpSpPr>
          <p:cNvPr id="2080" name="Group 2079">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81"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A"/>
            </a:p>
          </p:txBody>
        </p:sp>
        <p:sp>
          <p:nvSpPr>
            <p:cNvPr id="2082"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A"/>
            </a:p>
          </p:txBody>
        </p:sp>
        <p:sp>
          <p:nvSpPr>
            <p:cNvPr id="2083"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A"/>
            </a:p>
          </p:txBody>
        </p:sp>
        <p:sp>
          <p:nvSpPr>
            <p:cNvPr id="2084"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A"/>
            </a:p>
          </p:txBody>
        </p:sp>
        <p:sp>
          <p:nvSpPr>
            <p:cNvPr id="2085"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A"/>
            </a:p>
          </p:txBody>
        </p:sp>
        <p:sp>
          <p:nvSpPr>
            <p:cNvPr id="2086"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A"/>
            </a:p>
          </p:txBody>
        </p:sp>
        <p:sp>
          <p:nvSpPr>
            <p:cNvPr id="2087"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A"/>
            </a:p>
          </p:txBody>
        </p:sp>
        <p:sp>
          <p:nvSpPr>
            <p:cNvPr id="2088"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A"/>
            </a:p>
          </p:txBody>
        </p:sp>
        <p:sp>
          <p:nvSpPr>
            <p:cNvPr id="2089"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A"/>
            </a:p>
          </p:txBody>
        </p:sp>
        <p:sp>
          <p:nvSpPr>
            <p:cNvPr id="2090"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A"/>
            </a:p>
          </p:txBody>
        </p:sp>
        <p:sp>
          <p:nvSpPr>
            <p:cNvPr id="2091"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A"/>
            </a:p>
          </p:txBody>
        </p:sp>
        <p:sp>
          <p:nvSpPr>
            <p:cNvPr id="2092"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A"/>
            </a:p>
          </p:txBody>
        </p:sp>
      </p:grpSp>
      <p:sp>
        <p:nvSpPr>
          <p:cNvPr id="2094" name="Rectangle 2093">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2096"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sp>
        <p:nvSpPr>
          <p:cNvPr id="2098" name="Rectangle 209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Rectangle 209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UCA vs BANI | A Comprehensive Comparison">
            <a:extLst>
              <a:ext uri="{FF2B5EF4-FFF2-40B4-BE49-F238E27FC236}">
                <a16:creationId xmlns:a16="http://schemas.microsoft.com/office/drawing/2014/main" id="{F78FFA36-0FA3-5342-C25E-2D0340C830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3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60626A-9CBA-7182-5E5B-E256275BD8C6}"/>
              </a:ext>
            </a:extLst>
          </p:cNvPr>
          <p:cNvGraphicFramePr>
            <a:graphicFrameLocks noGrp="1"/>
          </p:cNvGraphicFramePr>
          <p:nvPr>
            <p:ph idx="1"/>
            <p:extLst>
              <p:ext uri="{D42A27DB-BD31-4B8C-83A1-F6EECF244321}">
                <p14:modId xmlns:p14="http://schemas.microsoft.com/office/powerpoint/2010/main" val="136565196"/>
              </p:ext>
            </p:extLst>
          </p:nvPr>
        </p:nvGraphicFramePr>
        <p:xfrm>
          <a:off x="1836177" y="376518"/>
          <a:ext cx="8915400" cy="625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B35DA88-4BB3-0189-913C-8DE1D346845D}"/>
                  </a:ext>
                </a:extLst>
              </p14:cNvPr>
              <p14:cNvContentPartPr/>
              <p14:nvPr/>
            </p14:nvContentPartPr>
            <p14:xfrm>
              <a:off x="3274102" y="5708847"/>
              <a:ext cx="360" cy="360"/>
            </p14:xfrm>
          </p:contentPart>
        </mc:Choice>
        <mc:Fallback xmlns="">
          <p:pic>
            <p:nvPicPr>
              <p:cNvPr id="5" name="Ink 4">
                <a:extLst>
                  <a:ext uri="{FF2B5EF4-FFF2-40B4-BE49-F238E27FC236}">
                    <a16:creationId xmlns:a16="http://schemas.microsoft.com/office/drawing/2014/main" id="{CB35DA88-4BB3-0189-913C-8DE1D346845D}"/>
                  </a:ext>
                </a:extLst>
              </p:cNvPr>
              <p:cNvPicPr/>
              <p:nvPr/>
            </p:nvPicPr>
            <p:blipFill>
              <a:blip r:embed="rId8"/>
              <a:stretch>
                <a:fillRect/>
              </a:stretch>
            </p:blipFill>
            <p:spPr>
              <a:xfrm>
                <a:off x="3265102" y="5699847"/>
                <a:ext cx="18000" cy="18000"/>
              </a:xfrm>
              <a:prstGeom prst="rect">
                <a:avLst/>
              </a:prstGeom>
            </p:spPr>
          </p:pic>
        </mc:Fallback>
      </mc:AlternateContent>
      <p:grpSp>
        <p:nvGrpSpPr>
          <p:cNvPr id="13" name="Group 12">
            <a:extLst>
              <a:ext uri="{FF2B5EF4-FFF2-40B4-BE49-F238E27FC236}">
                <a16:creationId xmlns:a16="http://schemas.microsoft.com/office/drawing/2014/main" id="{D41F453F-7434-C278-1C3A-5D49E2136BE3}"/>
              </a:ext>
            </a:extLst>
          </p:cNvPr>
          <p:cNvGrpSpPr/>
          <p:nvPr/>
        </p:nvGrpSpPr>
        <p:grpSpPr>
          <a:xfrm>
            <a:off x="4354822" y="6042207"/>
            <a:ext cx="2520" cy="36360"/>
            <a:chOff x="4354822" y="6042207"/>
            <a:chExt cx="2520" cy="3636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44569621-F796-2B38-151E-6A9DD2C5C081}"/>
                    </a:ext>
                  </a:extLst>
                </p14:cNvPr>
                <p14:cNvContentPartPr/>
                <p14:nvPr/>
              </p14:nvContentPartPr>
              <p14:xfrm>
                <a:off x="4354822" y="6076047"/>
                <a:ext cx="2520" cy="2520"/>
              </p14:xfrm>
            </p:contentPart>
          </mc:Choice>
          <mc:Fallback xmlns="">
            <p:pic>
              <p:nvPicPr>
                <p:cNvPr id="8" name="Ink 7">
                  <a:extLst>
                    <a:ext uri="{FF2B5EF4-FFF2-40B4-BE49-F238E27FC236}">
                      <a16:creationId xmlns:a16="http://schemas.microsoft.com/office/drawing/2014/main" id="{44569621-F796-2B38-151E-6A9DD2C5C081}"/>
                    </a:ext>
                  </a:extLst>
                </p:cNvPr>
                <p:cNvPicPr/>
                <p:nvPr/>
              </p:nvPicPr>
              <p:blipFill>
                <a:blip r:embed="rId10"/>
                <a:stretch>
                  <a:fillRect/>
                </a:stretch>
              </p:blipFill>
              <p:spPr>
                <a:xfrm>
                  <a:off x="4346182" y="6067407"/>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8AB9C78-EBFD-52A1-A352-830EFC84EBED}"/>
                    </a:ext>
                  </a:extLst>
                </p14:cNvPr>
                <p14:cNvContentPartPr/>
                <p14:nvPr/>
              </p14:nvContentPartPr>
              <p14:xfrm>
                <a:off x="4354822" y="6058407"/>
                <a:ext cx="360" cy="360"/>
              </p14:xfrm>
            </p:contentPart>
          </mc:Choice>
          <mc:Fallback xmlns="">
            <p:pic>
              <p:nvPicPr>
                <p:cNvPr id="9" name="Ink 8">
                  <a:extLst>
                    <a:ext uri="{FF2B5EF4-FFF2-40B4-BE49-F238E27FC236}">
                      <a16:creationId xmlns:a16="http://schemas.microsoft.com/office/drawing/2014/main" id="{08AB9C78-EBFD-52A1-A352-830EFC84EBED}"/>
                    </a:ext>
                  </a:extLst>
                </p:cNvPr>
                <p:cNvPicPr/>
                <p:nvPr/>
              </p:nvPicPr>
              <p:blipFill>
                <a:blip r:embed="rId8"/>
                <a:stretch>
                  <a:fillRect/>
                </a:stretch>
              </p:blipFill>
              <p:spPr>
                <a:xfrm>
                  <a:off x="4346182" y="60494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F3495F3D-08F2-EA14-680F-088F86C69D08}"/>
                    </a:ext>
                  </a:extLst>
                </p14:cNvPr>
                <p14:cNvContentPartPr/>
                <p14:nvPr/>
              </p14:nvContentPartPr>
              <p14:xfrm>
                <a:off x="4354822" y="6042207"/>
                <a:ext cx="360" cy="360"/>
              </p14:xfrm>
            </p:contentPart>
          </mc:Choice>
          <mc:Fallback xmlns="">
            <p:pic>
              <p:nvPicPr>
                <p:cNvPr id="10" name="Ink 9">
                  <a:extLst>
                    <a:ext uri="{FF2B5EF4-FFF2-40B4-BE49-F238E27FC236}">
                      <a16:creationId xmlns:a16="http://schemas.microsoft.com/office/drawing/2014/main" id="{F3495F3D-08F2-EA14-680F-088F86C69D08}"/>
                    </a:ext>
                  </a:extLst>
                </p:cNvPr>
                <p:cNvPicPr/>
                <p:nvPr/>
              </p:nvPicPr>
              <p:blipFill>
                <a:blip r:embed="rId8"/>
                <a:stretch>
                  <a:fillRect/>
                </a:stretch>
              </p:blipFill>
              <p:spPr>
                <a:xfrm>
                  <a:off x="4346182" y="60332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A599471-B82B-C143-C446-9D0A6715D04C}"/>
                    </a:ext>
                  </a:extLst>
                </p14:cNvPr>
                <p14:cNvContentPartPr/>
                <p14:nvPr/>
              </p14:nvContentPartPr>
              <p14:xfrm>
                <a:off x="4354822" y="6042207"/>
                <a:ext cx="360" cy="360"/>
              </p14:xfrm>
            </p:contentPart>
          </mc:Choice>
          <mc:Fallback xmlns="">
            <p:pic>
              <p:nvPicPr>
                <p:cNvPr id="11" name="Ink 10">
                  <a:extLst>
                    <a:ext uri="{FF2B5EF4-FFF2-40B4-BE49-F238E27FC236}">
                      <a16:creationId xmlns:a16="http://schemas.microsoft.com/office/drawing/2014/main" id="{AA599471-B82B-C143-C446-9D0A6715D04C}"/>
                    </a:ext>
                  </a:extLst>
                </p:cNvPr>
                <p:cNvPicPr/>
                <p:nvPr/>
              </p:nvPicPr>
              <p:blipFill>
                <a:blip r:embed="rId8"/>
                <a:stretch>
                  <a:fillRect/>
                </a:stretch>
              </p:blipFill>
              <p:spPr>
                <a:xfrm>
                  <a:off x="4346182" y="6033207"/>
                  <a:ext cx="18000" cy="18000"/>
                </a:xfrm>
                <a:prstGeom prst="rect">
                  <a:avLst/>
                </a:prstGeom>
              </p:spPr>
            </p:pic>
          </mc:Fallback>
        </mc:AlternateContent>
      </p:grpSp>
    </p:spTree>
    <p:extLst>
      <p:ext uri="{BB962C8B-B14F-4D97-AF65-F5344CB8AC3E}">
        <p14:creationId xmlns:p14="http://schemas.microsoft.com/office/powerpoint/2010/main" val="312741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A"/>
            </a:p>
          </p:txBody>
        </p:sp>
        <p:sp>
          <p:nvSpPr>
            <p:cNvPr id="10"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A"/>
            </a:p>
          </p:txBody>
        </p:sp>
        <p:sp>
          <p:nvSpPr>
            <p:cNvPr id="11"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A"/>
            </a:p>
          </p:txBody>
        </p:sp>
        <p:sp>
          <p:nvSpPr>
            <p:cNvPr id="12"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A"/>
            </a:p>
          </p:txBody>
        </p:sp>
        <p:sp>
          <p:nvSpPr>
            <p:cNvPr id="13"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A"/>
            </a:p>
          </p:txBody>
        </p:sp>
        <p:sp>
          <p:nvSpPr>
            <p:cNvPr id="14"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A"/>
            </a:p>
          </p:txBody>
        </p:sp>
        <p:sp>
          <p:nvSpPr>
            <p:cNvPr id="15"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A"/>
            </a:p>
          </p:txBody>
        </p:sp>
        <p:sp>
          <p:nvSpPr>
            <p:cNvPr id="16"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A"/>
            </a:p>
          </p:txBody>
        </p:sp>
        <p:sp>
          <p:nvSpPr>
            <p:cNvPr id="17"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A"/>
            </a:p>
          </p:txBody>
        </p:sp>
        <p:sp>
          <p:nvSpPr>
            <p:cNvPr id="18"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A"/>
            </a:p>
          </p:txBody>
        </p:sp>
        <p:sp>
          <p:nvSpPr>
            <p:cNvPr id="19"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A"/>
            </a:p>
          </p:txBody>
        </p:sp>
        <p:sp>
          <p:nvSpPr>
            <p:cNvPr id="20"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A"/>
            </a:p>
          </p:txBody>
        </p:sp>
      </p:grpSp>
      <p:grpSp>
        <p:nvGrpSpPr>
          <p:cNvPr id="22" name="Group 21">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A"/>
            </a:p>
          </p:txBody>
        </p:sp>
        <p:sp>
          <p:nvSpPr>
            <p:cNvPr id="24"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A"/>
            </a:p>
          </p:txBody>
        </p:sp>
        <p:sp>
          <p:nvSpPr>
            <p:cNvPr id="25"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A"/>
            </a:p>
          </p:txBody>
        </p:sp>
        <p:sp>
          <p:nvSpPr>
            <p:cNvPr id="26"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A"/>
            </a:p>
          </p:txBody>
        </p:sp>
        <p:sp>
          <p:nvSpPr>
            <p:cNvPr id="27"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A"/>
            </a:p>
          </p:txBody>
        </p:sp>
        <p:sp>
          <p:nvSpPr>
            <p:cNvPr id="28"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A"/>
            </a:p>
          </p:txBody>
        </p:sp>
        <p:sp>
          <p:nvSpPr>
            <p:cNvPr id="29"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A"/>
            </a:p>
          </p:txBody>
        </p:sp>
        <p:sp>
          <p:nvSpPr>
            <p:cNvPr id="30"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A"/>
            </a:p>
          </p:txBody>
        </p:sp>
        <p:sp>
          <p:nvSpPr>
            <p:cNvPr id="31"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A"/>
            </a:p>
          </p:txBody>
        </p:sp>
        <p:sp>
          <p:nvSpPr>
            <p:cNvPr id="32"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A"/>
            </a:p>
          </p:txBody>
        </p:sp>
        <p:sp>
          <p:nvSpPr>
            <p:cNvPr id="33"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A"/>
            </a:p>
          </p:txBody>
        </p:sp>
        <p:sp>
          <p:nvSpPr>
            <p:cNvPr id="34"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A"/>
            </a:p>
          </p:txBody>
        </p:sp>
      </p:grpSp>
      <p:sp>
        <p:nvSpPr>
          <p:cNvPr id="36" name="Rectangle 35">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38"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A"/>
          </a:p>
        </p:txBody>
      </p:sp>
      <p:sp useBgFill="1">
        <p:nvSpPr>
          <p:cNvPr id="40" name="Rectangle 39">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C1604-557B-30E7-DE5D-DDD9C1C472DA}"/>
              </a:ext>
            </a:extLst>
          </p:cNvPr>
          <p:cNvSpPr>
            <a:spLocks noGrp="1"/>
          </p:cNvSpPr>
          <p:nvPr>
            <p:ph type="title"/>
          </p:nvPr>
        </p:nvSpPr>
        <p:spPr>
          <a:xfrm>
            <a:off x="3538899" y="5907762"/>
            <a:ext cx="8131550" cy="963059"/>
          </a:xfrm>
        </p:spPr>
        <p:txBody>
          <a:bodyPr vert="horz" lIns="91440" tIns="45720" rIns="91440" bIns="45720" rtlCol="0" anchor="b">
            <a:noAutofit/>
          </a:bodyPr>
          <a:lstStyle/>
          <a:p>
            <a:pPr algn="ctr">
              <a:lnSpc>
                <a:spcPct val="90000"/>
              </a:lnSpc>
            </a:pPr>
            <a:r>
              <a:rPr lang="en-US" sz="2400" b="1" i="1" dirty="0" err="1">
                <a:solidFill>
                  <a:schemeClr val="tx1"/>
                </a:solidFill>
                <a:latin typeface="Times New Roman" panose="02020603050405020304" pitchFamily="18" charset="0"/>
                <a:cs typeface="Times New Roman" panose="02020603050405020304" pitchFamily="18" charset="0"/>
              </a:rPr>
              <a:t>футуролог</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Джамаїс</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Кашіо</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автор</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концепції</a:t>
            </a:r>
            <a:r>
              <a:rPr lang="en-US" sz="2400" b="1" i="1" dirty="0">
                <a:solidFill>
                  <a:schemeClr val="tx1"/>
                </a:solidFill>
                <a:latin typeface="Times New Roman" panose="02020603050405020304" pitchFamily="18" charset="0"/>
                <a:cs typeface="Times New Roman" panose="02020603050405020304" pitchFamily="18" charset="0"/>
              </a:rPr>
              <a:t> BANI</a:t>
            </a:r>
            <a:br>
              <a:rPr lang="en-US" sz="2400" b="1" dirty="0">
                <a:solidFill>
                  <a:schemeClr val="tx1"/>
                </a:solidFill>
              </a:rPr>
            </a:br>
            <a:endParaRPr lang="en-US" sz="2800" b="1" dirty="0">
              <a:solidFill>
                <a:schemeClr val="tx1"/>
              </a:solidFill>
            </a:endParaRPr>
          </a:p>
        </p:txBody>
      </p:sp>
      <p:sp>
        <p:nvSpPr>
          <p:cNvPr id="42" name="Rectangle 41">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A"/>
            </a:p>
          </p:txBody>
        </p:sp>
        <p:sp>
          <p:nvSpPr>
            <p:cNvPr id="46"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A"/>
            </a:p>
          </p:txBody>
        </p:sp>
        <p:sp>
          <p:nvSpPr>
            <p:cNvPr id="47"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A"/>
            </a:p>
          </p:txBody>
        </p:sp>
        <p:sp>
          <p:nvSpPr>
            <p:cNvPr id="48"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A"/>
            </a:p>
          </p:txBody>
        </p:sp>
        <p:sp>
          <p:nvSpPr>
            <p:cNvPr id="49"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A"/>
            </a:p>
          </p:txBody>
        </p:sp>
        <p:sp>
          <p:nvSpPr>
            <p:cNvPr id="50"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A"/>
            </a:p>
          </p:txBody>
        </p:sp>
        <p:sp>
          <p:nvSpPr>
            <p:cNvPr id="51"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A"/>
            </a:p>
          </p:txBody>
        </p:sp>
        <p:sp>
          <p:nvSpPr>
            <p:cNvPr id="52"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A"/>
            </a:p>
          </p:txBody>
        </p:sp>
        <p:sp>
          <p:nvSpPr>
            <p:cNvPr id="53"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A"/>
            </a:p>
          </p:txBody>
        </p:sp>
        <p:sp>
          <p:nvSpPr>
            <p:cNvPr id="54"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A"/>
            </a:p>
          </p:txBody>
        </p:sp>
        <p:sp>
          <p:nvSpPr>
            <p:cNvPr id="55"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A"/>
            </a:p>
          </p:txBody>
        </p:sp>
        <p:sp>
          <p:nvSpPr>
            <p:cNvPr id="56"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A"/>
            </a:p>
          </p:txBody>
        </p:sp>
      </p:grpSp>
      <p:grpSp>
        <p:nvGrpSpPr>
          <p:cNvPr id="58" name="Group 57">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A"/>
            </a:p>
          </p:txBody>
        </p:sp>
        <p:sp>
          <p:nvSpPr>
            <p:cNvPr id="60"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A"/>
            </a:p>
          </p:txBody>
        </p:sp>
        <p:sp>
          <p:nvSpPr>
            <p:cNvPr id="61"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A"/>
            </a:p>
          </p:txBody>
        </p:sp>
        <p:sp>
          <p:nvSpPr>
            <p:cNvPr id="62"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A"/>
            </a:p>
          </p:txBody>
        </p:sp>
        <p:sp>
          <p:nvSpPr>
            <p:cNvPr id="63"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A"/>
            </a:p>
          </p:txBody>
        </p:sp>
        <p:sp>
          <p:nvSpPr>
            <p:cNvPr id="64"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A"/>
            </a:p>
          </p:txBody>
        </p:sp>
        <p:sp>
          <p:nvSpPr>
            <p:cNvPr id="65"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A"/>
            </a:p>
          </p:txBody>
        </p:sp>
        <p:sp>
          <p:nvSpPr>
            <p:cNvPr id="66"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A"/>
            </a:p>
          </p:txBody>
        </p:sp>
        <p:sp>
          <p:nvSpPr>
            <p:cNvPr id="67"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A"/>
            </a:p>
          </p:txBody>
        </p:sp>
        <p:sp>
          <p:nvSpPr>
            <p:cNvPr id="68"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A"/>
            </a:p>
          </p:txBody>
        </p:sp>
        <p:sp>
          <p:nvSpPr>
            <p:cNvPr id="69"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A"/>
            </a:p>
          </p:txBody>
        </p:sp>
        <p:sp>
          <p:nvSpPr>
            <p:cNvPr id="70"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A"/>
            </a:p>
          </p:txBody>
        </p:sp>
      </p:grpSp>
      <p:sp>
        <p:nvSpPr>
          <p:cNvPr id="72"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A"/>
          </a:p>
        </p:txBody>
      </p:sp>
      <p:sp>
        <p:nvSpPr>
          <p:cNvPr id="4" name="Rounded Rectangular Callout 3">
            <a:extLst>
              <a:ext uri="{FF2B5EF4-FFF2-40B4-BE49-F238E27FC236}">
                <a16:creationId xmlns:a16="http://schemas.microsoft.com/office/drawing/2014/main" id="{064E9E28-0516-269D-9DF8-3224A6682532}"/>
              </a:ext>
            </a:extLst>
          </p:cNvPr>
          <p:cNvSpPr/>
          <p:nvPr/>
        </p:nvSpPr>
        <p:spPr>
          <a:xfrm>
            <a:off x="3076550" y="228600"/>
            <a:ext cx="8791976" cy="4612725"/>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Б</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ільша</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кількість</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даних</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навіть</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великих</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даних</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може</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бути</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контрпродуктивною</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пригнічуючи</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нашу</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здатність</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розуміти</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світ</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a:t>
            </a:r>
            <a:br>
              <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br>
            <a:endParaRPr lang="en-UA"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45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697818-ADDA-D76B-9E95-43DD5C2F3580}"/>
              </a:ext>
            </a:extLst>
          </p:cNvPr>
          <p:cNvSpPr>
            <a:spLocks noGrp="1"/>
          </p:cNvSpPr>
          <p:nvPr>
            <p:ph type="title"/>
          </p:nvPr>
        </p:nvSpPr>
        <p:spPr>
          <a:xfrm>
            <a:off x="1794897" y="624110"/>
            <a:ext cx="9712998" cy="1280890"/>
          </a:xfrm>
        </p:spPr>
        <p:txBody>
          <a:bodyPr>
            <a:normAutofit/>
          </a:bodyPr>
          <a:lstStyle/>
          <a:p>
            <a:pPr algn="ctr"/>
            <a:r>
              <a:rPr lang="en-US" sz="4000" dirty="0">
                <a:latin typeface="Times New Roman" panose="02020603050405020304" pitchFamily="18" charset="0"/>
                <a:cs typeface="Times New Roman" panose="02020603050405020304" pitchFamily="18" charset="0"/>
              </a:rPr>
              <a:t>VUCA Prime</a:t>
            </a:r>
            <a:endParaRPr lang="en-UA" sz="40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13"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graphicFrame>
        <p:nvGraphicFramePr>
          <p:cNvPr id="4" name="Content Placeholder 3">
            <a:extLst>
              <a:ext uri="{FF2B5EF4-FFF2-40B4-BE49-F238E27FC236}">
                <a16:creationId xmlns:a16="http://schemas.microsoft.com/office/drawing/2014/main" id="{46F76665-30DE-2FAD-6C00-1DB8A80BCCFB}"/>
              </a:ext>
            </a:extLst>
          </p:cNvPr>
          <p:cNvGraphicFramePr>
            <a:graphicFrameLocks noGrp="1"/>
          </p:cNvGraphicFramePr>
          <p:nvPr>
            <p:ph idx="1"/>
            <p:extLst>
              <p:ext uri="{D42A27DB-BD31-4B8C-83A1-F6EECF244321}">
                <p14:modId xmlns:p14="http://schemas.microsoft.com/office/powerpoint/2010/main" val="4081129927"/>
              </p:ext>
            </p:extLst>
          </p:nvPr>
        </p:nvGraphicFramePr>
        <p:xfrm>
          <a:off x="1794897" y="1662545"/>
          <a:ext cx="8987404" cy="4214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1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5F55D-AE0C-A881-2C10-BBAF95D3ABA7}"/>
              </a:ext>
            </a:extLst>
          </p:cNvPr>
          <p:cNvSpPr>
            <a:spLocks noGrp="1"/>
          </p:cNvSpPr>
          <p:nvPr>
            <p:ph type="title"/>
          </p:nvPr>
        </p:nvSpPr>
        <p:spPr>
          <a:xfrm>
            <a:off x="1351531" y="2179295"/>
            <a:ext cx="2454052" cy="1249705"/>
          </a:xfrm>
        </p:spPr>
        <p:txBody>
          <a:bodyPr>
            <a:normAutofit/>
          </a:bodyPr>
          <a:lstStyle/>
          <a:p>
            <a:r>
              <a:rPr lang="en-UA" sz="3200" dirty="0">
                <a:solidFill>
                  <a:schemeClr val="bg1"/>
                </a:solidFill>
                <a:latin typeface="Times New Roman" panose="02020603050405020304" pitchFamily="18" charset="0"/>
                <a:cs typeface="Times New Roman" panose="02020603050405020304" pitchFamily="18" charset="0"/>
              </a:rPr>
              <a:t>BANI</a:t>
            </a: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A"/>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ABF0901-4787-FD42-9238-5D2CB6BA89EB}"/>
              </a:ext>
            </a:extLst>
          </p:cNvPr>
          <p:cNvGraphicFramePr>
            <a:graphicFrameLocks noGrp="1"/>
          </p:cNvGraphicFramePr>
          <p:nvPr>
            <p:ph idx="1"/>
            <p:extLst>
              <p:ext uri="{D42A27DB-BD31-4B8C-83A1-F6EECF244321}">
                <p14:modId xmlns:p14="http://schemas.microsoft.com/office/powerpoint/2010/main" val="2061954742"/>
              </p:ext>
            </p:extLst>
          </p:nvPr>
        </p:nvGraphicFramePr>
        <p:xfrm>
          <a:off x="4713144" y="641551"/>
          <a:ext cx="6832212" cy="5759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23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B3B7804-7765-B243-A2F1-03E2F9444825}"/>
              </a:ext>
            </a:extLst>
          </p:cNvPr>
          <p:cNvSpPr>
            <a:spLocks noGrp="1"/>
          </p:cNvSpPr>
          <p:nvPr>
            <p:ph type="title"/>
          </p:nvPr>
        </p:nvSpPr>
        <p:spPr>
          <a:xfrm>
            <a:off x="2592925" y="624110"/>
            <a:ext cx="8911687" cy="1280890"/>
          </a:xfrm>
        </p:spPr>
        <p:txBody>
          <a:bodyPr>
            <a:normAutofit/>
          </a:bodyPr>
          <a:lstStyle/>
          <a:p>
            <a:pPr>
              <a:lnSpc>
                <a:spcPct val="90000"/>
              </a:lnSpc>
            </a:pPr>
            <a:r>
              <a:rPr lang="en-UA" sz="2800">
                <a:latin typeface="Times New Roman" panose="02020603050405020304" pitchFamily="18" charset="0"/>
                <a:cs typeface="Times New Roman" panose="02020603050405020304" pitchFamily="18" charset="0"/>
              </a:rPr>
              <a:t>Cтратегія розуміється як постійна зміна організації або регулярна його адаптація до можливих (необхідних) змін в середовищі на шляху до досягнення мети.</a:t>
            </a:r>
          </a:p>
        </p:txBody>
      </p:sp>
      <p:sp>
        <p:nvSpPr>
          <p:cNvPr id="20" name="Rectangle 19">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22"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graphicFrame>
        <p:nvGraphicFramePr>
          <p:cNvPr id="5" name="Content Placeholder 2">
            <a:extLst>
              <a:ext uri="{FF2B5EF4-FFF2-40B4-BE49-F238E27FC236}">
                <a16:creationId xmlns:a16="http://schemas.microsoft.com/office/drawing/2014/main" id="{8C896306-2F43-4604-B3F3-499ADEAF6292}"/>
              </a:ext>
            </a:extLst>
          </p:cNvPr>
          <p:cNvGraphicFramePr>
            <a:graphicFrameLocks noGrp="1"/>
          </p:cNvGraphicFramePr>
          <p:nvPr>
            <p:ph idx="1"/>
            <p:extLst>
              <p:ext uri="{D42A27DB-BD31-4B8C-83A1-F6EECF244321}">
                <p14:modId xmlns:p14="http://schemas.microsoft.com/office/powerpoint/2010/main" val="3500115178"/>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99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22"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graphicFrame>
        <p:nvGraphicFramePr>
          <p:cNvPr id="4" name="Content Placeholder 3">
            <a:extLst>
              <a:ext uri="{FF2B5EF4-FFF2-40B4-BE49-F238E27FC236}">
                <a16:creationId xmlns:a16="http://schemas.microsoft.com/office/drawing/2014/main" id="{ED19E80D-FBDB-4648-A8ED-C7CDD329C97F}"/>
              </a:ext>
            </a:extLst>
          </p:cNvPr>
          <p:cNvGraphicFramePr>
            <a:graphicFrameLocks noGrp="1"/>
          </p:cNvGraphicFramePr>
          <p:nvPr>
            <p:ph idx="1"/>
            <p:extLst>
              <p:ext uri="{D42A27DB-BD31-4B8C-83A1-F6EECF244321}">
                <p14:modId xmlns:p14="http://schemas.microsoft.com/office/powerpoint/2010/main" val="4159183614"/>
              </p:ext>
            </p:extLst>
          </p:nvPr>
        </p:nvGraphicFramePr>
        <p:xfrm>
          <a:off x="404037" y="1221672"/>
          <a:ext cx="11787963" cy="4921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64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99827-B80B-1449-B9A5-5DA3A564C99C}"/>
              </a:ext>
            </a:extLst>
          </p:cNvPr>
          <p:cNvSpPr>
            <a:spLocks noGrp="1"/>
          </p:cNvSpPr>
          <p:nvPr>
            <p:ph type="title"/>
          </p:nvPr>
        </p:nvSpPr>
        <p:spPr>
          <a:xfrm>
            <a:off x="1180627" y="2300993"/>
            <a:ext cx="2454052" cy="3029344"/>
          </a:xfrm>
        </p:spPr>
        <p:txBody>
          <a:bodyPr>
            <a:normAutofit/>
          </a:bodyPr>
          <a:lstStyle/>
          <a:p>
            <a:pPr>
              <a:lnSpc>
                <a:spcPct val="90000"/>
              </a:lnSpc>
            </a:pPr>
            <a:r>
              <a:rPr lang="en-UA" sz="2000" dirty="0">
                <a:solidFill>
                  <a:schemeClr val="bg1"/>
                </a:solidFill>
                <a:latin typeface="Times New Roman" panose="02020603050405020304" pitchFamily="18" charset="0"/>
                <a:cs typeface="Times New Roman" panose="02020603050405020304" pitchFamily="18" charset="0"/>
              </a:rPr>
              <a:t>По рівнях ієрархічної структури організації (компанії) всі стратегії розділяються на чотири групи:</a:t>
            </a:r>
            <a:br>
              <a:rPr lang="en-UA" sz="2000" dirty="0">
                <a:solidFill>
                  <a:schemeClr val="bg1"/>
                </a:solidFill>
                <a:latin typeface="Times New Roman" panose="02020603050405020304" pitchFamily="18" charset="0"/>
                <a:cs typeface="Times New Roman" panose="02020603050405020304" pitchFamily="18" charset="0"/>
              </a:rPr>
            </a:br>
            <a:endParaRPr lang="en-UA" sz="2000" dirty="0">
              <a:solidFill>
                <a:schemeClr val="bg1"/>
              </a:solidFill>
              <a:latin typeface="Times New Roman" panose="02020603050405020304" pitchFamily="18" charset="0"/>
              <a:cs typeface="Times New Roman" panose="02020603050405020304" pitchFamily="18" charset="0"/>
            </a:endParaRPr>
          </a:p>
        </p:txBody>
      </p:sp>
      <p:sp>
        <p:nvSpPr>
          <p:cNvPr id="2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A"/>
          </a:p>
        </p:txBody>
      </p:sp>
      <p:sp useBgFill="1">
        <p:nvSpPr>
          <p:cNvPr id="22" name="Rectangle 2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E24BCF1E-2107-46A3-80D0-A718C842F7F6}"/>
              </a:ext>
            </a:extLst>
          </p:cNvPr>
          <p:cNvGraphicFramePr>
            <a:graphicFrameLocks noGrp="1"/>
          </p:cNvGraphicFramePr>
          <p:nvPr>
            <p:ph idx="1"/>
            <p:extLst>
              <p:ext uri="{D42A27DB-BD31-4B8C-83A1-F6EECF244321}">
                <p14:modId xmlns:p14="http://schemas.microsoft.com/office/powerpoint/2010/main" val="370210618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74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307E467-D47A-E24B-862C-6DAAEB460450}"/>
              </a:ext>
            </a:extLst>
          </p:cNvPr>
          <p:cNvGrpSpPr/>
          <p:nvPr/>
        </p:nvGrpSpPr>
        <p:grpSpPr>
          <a:xfrm>
            <a:off x="3168502" y="282889"/>
            <a:ext cx="6388100" cy="6292222"/>
            <a:chOff x="0" y="0"/>
            <a:chExt cx="6070600" cy="7620000"/>
          </a:xfrm>
        </p:grpSpPr>
        <p:grpSp>
          <p:nvGrpSpPr>
            <p:cNvPr id="5" name="Group 4">
              <a:extLst>
                <a:ext uri="{FF2B5EF4-FFF2-40B4-BE49-F238E27FC236}">
                  <a16:creationId xmlns:a16="http://schemas.microsoft.com/office/drawing/2014/main" id="{D28DDD8E-743B-C045-AB7C-88889EAE3125}"/>
                </a:ext>
              </a:extLst>
            </p:cNvPr>
            <p:cNvGrpSpPr/>
            <p:nvPr/>
          </p:nvGrpSpPr>
          <p:grpSpPr>
            <a:xfrm>
              <a:off x="0" y="0"/>
              <a:ext cx="5930900" cy="5829300"/>
              <a:chOff x="0" y="0"/>
              <a:chExt cx="5930900" cy="5829300"/>
            </a:xfrm>
          </p:grpSpPr>
          <p:grpSp>
            <p:nvGrpSpPr>
              <p:cNvPr id="21" name="Group 20">
                <a:extLst>
                  <a:ext uri="{FF2B5EF4-FFF2-40B4-BE49-F238E27FC236}">
                    <a16:creationId xmlns:a16="http://schemas.microsoft.com/office/drawing/2014/main" id="{0238B2C6-79C3-4F4D-9861-D11D0FF9F6C1}"/>
                  </a:ext>
                </a:extLst>
              </p:cNvPr>
              <p:cNvGrpSpPr/>
              <p:nvPr/>
            </p:nvGrpSpPr>
            <p:grpSpPr>
              <a:xfrm>
                <a:off x="0" y="0"/>
                <a:ext cx="5842000" cy="2705100"/>
                <a:chOff x="0" y="0"/>
                <a:chExt cx="5842000" cy="2705100"/>
              </a:xfrm>
            </p:grpSpPr>
            <p:sp>
              <p:nvSpPr>
                <p:cNvPr id="41" name="Rounded Rectangle 40">
                  <a:extLst>
                    <a:ext uri="{FF2B5EF4-FFF2-40B4-BE49-F238E27FC236}">
                      <a16:creationId xmlns:a16="http://schemas.microsoft.com/office/drawing/2014/main" id="{E48F244C-D8F5-6F49-B5B1-C7BEFFB79FF9}"/>
                    </a:ext>
                  </a:extLst>
                </p:cNvPr>
                <p:cNvSpPr/>
                <p:nvPr/>
              </p:nvSpPr>
              <p:spPr>
                <a:xfrm>
                  <a:off x="279400" y="0"/>
                  <a:ext cx="5270500" cy="63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buFont typeface="+mj-lt"/>
                    <a:buAutoNum type="arabicPeriod"/>
                  </a:pP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Головна (корпоративна) стратегія</a:t>
                  </a:r>
                  <a:endParaRPr lang="en-UA" sz="1200">
                    <a:effectLst/>
                    <a:ea typeface="Calibri" panose="020F0502020204030204" pitchFamily="34" charset="0"/>
                    <a:cs typeface="Times New Roman" panose="02020603050405020304" pitchFamily="18" charset="0"/>
                  </a:endParaRPr>
                </a:p>
              </p:txBody>
            </p:sp>
            <p:sp>
              <p:nvSpPr>
                <p:cNvPr id="42" name="Rounded Rectangle 41">
                  <a:extLst>
                    <a:ext uri="{FF2B5EF4-FFF2-40B4-BE49-F238E27FC236}">
                      <a16:creationId xmlns:a16="http://schemas.microsoft.com/office/drawing/2014/main" id="{6E4A8E93-E169-9B4B-A54E-7CFE621113D4}"/>
                    </a:ext>
                  </a:extLst>
                </p:cNvPr>
                <p:cNvSpPr/>
                <p:nvPr/>
              </p:nvSpPr>
              <p:spPr>
                <a:xfrm>
                  <a:off x="279400" y="774700"/>
                  <a:ext cx="5270500" cy="63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ctr">
                    <a:buFont typeface="+mj-lt"/>
                    <a:buAutoNum type="arabicPeriod"/>
                  </a:pP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Стратегії бізнес-одиниць</a:t>
                  </a:r>
                  <a:endParaRPr lang="en-UA" sz="1200">
                    <a:effectLst/>
                    <a:ea typeface="Calibri" panose="020F050202020403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id="{836E4A47-C99D-6244-9BA7-6D15CA3D440B}"/>
                    </a:ext>
                  </a:extLst>
                </p:cNvPr>
                <p:cNvGrpSpPr/>
                <p:nvPr/>
              </p:nvGrpSpPr>
              <p:grpSpPr>
                <a:xfrm>
                  <a:off x="279400" y="1409700"/>
                  <a:ext cx="5270500" cy="596900"/>
                  <a:chOff x="0" y="0"/>
                  <a:chExt cx="5270500" cy="596900"/>
                </a:xfrm>
              </p:grpSpPr>
              <p:grpSp>
                <p:nvGrpSpPr>
                  <p:cNvPr id="48" name="Group 47">
                    <a:extLst>
                      <a:ext uri="{FF2B5EF4-FFF2-40B4-BE49-F238E27FC236}">
                        <a16:creationId xmlns:a16="http://schemas.microsoft.com/office/drawing/2014/main" id="{CCC98C7B-8AE5-324B-B9E4-AE67AEA17300}"/>
                      </a:ext>
                    </a:extLst>
                  </p:cNvPr>
                  <p:cNvGrpSpPr/>
                  <p:nvPr/>
                </p:nvGrpSpPr>
                <p:grpSpPr>
                  <a:xfrm>
                    <a:off x="0" y="0"/>
                    <a:ext cx="5270500" cy="520700"/>
                    <a:chOff x="0" y="0"/>
                    <a:chExt cx="5270500" cy="520700"/>
                  </a:xfrm>
                </p:grpSpPr>
                <p:cxnSp>
                  <p:nvCxnSpPr>
                    <p:cNvPr id="53" name="Straight Connector 52">
                      <a:extLst>
                        <a:ext uri="{FF2B5EF4-FFF2-40B4-BE49-F238E27FC236}">
                          <a16:creationId xmlns:a16="http://schemas.microsoft.com/office/drawing/2014/main" id="{33E51102-C529-BA44-B7CF-60E93C4366EA}"/>
                        </a:ext>
                      </a:extLst>
                    </p:cNvPr>
                    <p:cNvCxnSpPr/>
                    <p:nvPr/>
                  </p:nvCxnSpPr>
                  <p:spPr>
                    <a:xfrm>
                      <a:off x="0" y="279400"/>
                      <a:ext cx="52705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80436D8F-F5BF-7C4C-95A5-B4F3EC9CD868}"/>
                        </a:ext>
                      </a:extLst>
                    </p:cNvPr>
                    <p:cNvGrpSpPr/>
                    <p:nvPr/>
                  </p:nvGrpSpPr>
                  <p:grpSpPr>
                    <a:xfrm>
                      <a:off x="1828800" y="0"/>
                      <a:ext cx="787400" cy="520700"/>
                      <a:chOff x="0" y="0"/>
                      <a:chExt cx="787400" cy="520700"/>
                    </a:xfrm>
                  </p:grpSpPr>
                  <p:cxnSp>
                    <p:nvCxnSpPr>
                      <p:cNvPr id="55" name="Straight Connector 54">
                        <a:extLst>
                          <a:ext uri="{FF2B5EF4-FFF2-40B4-BE49-F238E27FC236}">
                            <a16:creationId xmlns:a16="http://schemas.microsoft.com/office/drawing/2014/main" id="{910F3938-2E1B-154D-966A-47B8B94209C5}"/>
                          </a:ext>
                        </a:extLst>
                      </p:cNvPr>
                      <p:cNvCxnSpPr/>
                      <p:nvPr/>
                    </p:nvCxnSpPr>
                    <p:spPr>
                      <a:xfrm>
                        <a:off x="787400" y="0"/>
                        <a:ext cx="0" cy="27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BFF13EE-552E-8847-BAC4-ACFC59699FA7}"/>
                          </a:ext>
                        </a:extLst>
                      </p:cNvPr>
                      <p:cNvCxnSpPr/>
                      <p:nvPr/>
                    </p:nvCxnSpPr>
                    <p:spPr>
                      <a:xfrm>
                        <a:off x="0" y="279400"/>
                        <a:ext cx="0" cy="2413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E3395432-6CB4-CA46-A326-8A2AE03E0D9B}"/>
                      </a:ext>
                    </a:extLst>
                  </p:cNvPr>
                  <p:cNvGrpSpPr/>
                  <p:nvPr/>
                </p:nvGrpSpPr>
                <p:grpSpPr>
                  <a:xfrm>
                    <a:off x="0" y="279400"/>
                    <a:ext cx="5270500" cy="317500"/>
                    <a:chOff x="0" y="0"/>
                    <a:chExt cx="5270500" cy="317500"/>
                  </a:xfrm>
                </p:grpSpPr>
                <p:cxnSp>
                  <p:nvCxnSpPr>
                    <p:cNvPr id="50" name="Straight Connector 49">
                      <a:extLst>
                        <a:ext uri="{FF2B5EF4-FFF2-40B4-BE49-F238E27FC236}">
                          <a16:creationId xmlns:a16="http://schemas.microsoft.com/office/drawing/2014/main" id="{0F9A6304-7EE6-B547-A0CE-C186406C6ABD}"/>
                        </a:ext>
                      </a:extLst>
                    </p:cNvPr>
                    <p:cNvCxnSpPr/>
                    <p:nvPr/>
                  </p:nvCxnSpPr>
                  <p:spPr>
                    <a:xfrm>
                      <a:off x="0" y="0"/>
                      <a:ext cx="0" cy="24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8406C3-CAA3-F74F-8408-9659455876BD}"/>
                        </a:ext>
                      </a:extLst>
                    </p:cNvPr>
                    <p:cNvCxnSpPr/>
                    <p:nvPr/>
                  </p:nvCxnSpPr>
                  <p:spPr>
                    <a:xfrm>
                      <a:off x="3352800" y="0"/>
                      <a:ext cx="0" cy="31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228732-7F34-844A-870D-181C9E6B4895}"/>
                        </a:ext>
                      </a:extLst>
                    </p:cNvPr>
                    <p:cNvCxnSpPr/>
                    <p:nvPr/>
                  </p:nvCxnSpPr>
                  <p:spPr>
                    <a:xfrm>
                      <a:off x="5270500" y="0"/>
                      <a:ext cx="0" cy="3175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4" name="Rounded Rectangle 43">
                  <a:extLst>
                    <a:ext uri="{FF2B5EF4-FFF2-40B4-BE49-F238E27FC236}">
                      <a16:creationId xmlns:a16="http://schemas.microsoft.com/office/drawing/2014/main" id="{EAA6910E-243A-1F46-A7A8-BC28C29AA70C}"/>
                    </a:ext>
                  </a:extLst>
                </p:cNvPr>
                <p:cNvSpPr/>
                <p:nvPr/>
              </p:nvSpPr>
              <p:spPr>
                <a:xfrm>
                  <a:off x="0" y="1917700"/>
                  <a:ext cx="1473200" cy="77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effectLst/>
                      <a:latin typeface="Times New Roman" panose="02020603050405020304" pitchFamily="18" charset="0"/>
                      <a:ea typeface="Calibri" panose="020F0502020204030204" pitchFamily="34" charset="0"/>
                      <a:cs typeface="Times New Roman" panose="02020603050405020304" pitchFamily="18" charset="0"/>
                    </a:rPr>
                    <a:t>Стратегія бізнесу (СБО 1)</a:t>
                  </a:r>
                  <a:endParaRPr lang="en-UA" sz="1200">
                    <a:effectLst/>
                    <a:ea typeface="Calibri" panose="020F0502020204030204" pitchFamily="34" charset="0"/>
                    <a:cs typeface="Times New Roman" panose="02020603050405020304" pitchFamily="18" charset="0"/>
                  </a:endParaRPr>
                </a:p>
              </p:txBody>
            </p:sp>
            <p:sp>
              <p:nvSpPr>
                <p:cNvPr id="45" name="Rounded Rectangle 44">
                  <a:extLst>
                    <a:ext uri="{FF2B5EF4-FFF2-40B4-BE49-F238E27FC236}">
                      <a16:creationId xmlns:a16="http://schemas.microsoft.com/office/drawing/2014/main" id="{637025D5-C823-8C49-818D-F9590AE09AF2}"/>
                    </a:ext>
                  </a:extLst>
                </p:cNvPr>
                <p:cNvSpPr/>
                <p:nvPr/>
              </p:nvSpPr>
              <p:spPr>
                <a:xfrm>
                  <a:off x="1422400" y="1917700"/>
                  <a:ext cx="1473200" cy="77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effectLst/>
                      <a:latin typeface="Times New Roman" panose="02020603050405020304" pitchFamily="18" charset="0"/>
                      <a:ea typeface="Calibri" panose="020F0502020204030204" pitchFamily="34" charset="0"/>
                      <a:cs typeface="Times New Roman" panose="02020603050405020304" pitchFamily="18" charset="0"/>
                    </a:rPr>
                    <a:t>Стратегія бізнесу (СБО 2)</a:t>
                  </a:r>
                  <a:endParaRPr lang="en-UA" sz="1200">
                    <a:effectLst/>
                    <a:ea typeface="Calibri" panose="020F0502020204030204" pitchFamily="34" charset="0"/>
                    <a:cs typeface="Times New Roman" panose="02020603050405020304" pitchFamily="18" charset="0"/>
                  </a:endParaRPr>
                </a:p>
              </p:txBody>
            </p:sp>
            <p:sp>
              <p:nvSpPr>
                <p:cNvPr id="46" name="Rounded Rectangle 45">
                  <a:extLst>
                    <a:ext uri="{FF2B5EF4-FFF2-40B4-BE49-F238E27FC236}">
                      <a16:creationId xmlns:a16="http://schemas.microsoft.com/office/drawing/2014/main" id="{6726B980-5C82-6A4C-87B0-D5B7D765ED3F}"/>
                    </a:ext>
                  </a:extLst>
                </p:cNvPr>
                <p:cNvSpPr/>
                <p:nvPr/>
              </p:nvSpPr>
              <p:spPr>
                <a:xfrm>
                  <a:off x="2895600" y="1930400"/>
                  <a:ext cx="1473200" cy="77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effectLst/>
                      <a:latin typeface="Times New Roman" panose="02020603050405020304" pitchFamily="18" charset="0"/>
                      <a:ea typeface="Calibri" panose="020F0502020204030204" pitchFamily="34" charset="0"/>
                      <a:cs typeface="Times New Roman" panose="02020603050405020304" pitchFamily="18" charset="0"/>
                    </a:rPr>
                    <a:t>Стратегія бізнесу (СБО 3)</a:t>
                  </a:r>
                  <a:endParaRPr lang="en-UA" sz="1200">
                    <a:effectLst/>
                    <a:ea typeface="Calibri" panose="020F0502020204030204" pitchFamily="34" charset="0"/>
                    <a:cs typeface="Times New Roman" panose="02020603050405020304" pitchFamily="18" charset="0"/>
                  </a:endParaRPr>
                </a:p>
              </p:txBody>
            </p:sp>
            <p:sp>
              <p:nvSpPr>
                <p:cNvPr id="47" name="Rounded Rectangle 46">
                  <a:extLst>
                    <a:ext uri="{FF2B5EF4-FFF2-40B4-BE49-F238E27FC236}">
                      <a16:creationId xmlns:a16="http://schemas.microsoft.com/office/drawing/2014/main" id="{C3E29706-317D-7649-AE51-900F120F1A9B}"/>
                    </a:ext>
                  </a:extLst>
                </p:cNvPr>
                <p:cNvSpPr/>
                <p:nvPr/>
              </p:nvSpPr>
              <p:spPr>
                <a:xfrm>
                  <a:off x="4368800" y="1917700"/>
                  <a:ext cx="1473200" cy="77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effectLst/>
                      <a:latin typeface="Times New Roman" panose="02020603050405020304" pitchFamily="18" charset="0"/>
                      <a:ea typeface="Calibri" panose="020F0502020204030204" pitchFamily="34" charset="0"/>
                      <a:cs typeface="Times New Roman" panose="02020603050405020304" pitchFamily="18" charset="0"/>
                    </a:rPr>
                    <a:t>Стратегія бізнесу (СБО 4)</a:t>
                  </a:r>
                  <a:endParaRPr lang="en-UA" sz="1200">
                    <a:effectLst/>
                    <a:ea typeface="Calibri" panose="020F0502020204030204"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D114A19C-969B-8F4F-BFE0-C24480D0B205}"/>
                  </a:ext>
                </a:extLst>
              </p:cNvPr>
              <p:cNvGrpSpPr/>
              <p:nvPr/>
            </p:nvGrpSpPr>
            <p:grpSpPr>
              <a:xfrm>
                <a:off x="0" y="2933700"/>
                <a:ext cx="5930900" cy="2895600"/>
                <a:chOff x="0" y="0"/>
                <a:chExt cx="5930900" cy="2895600"/>
              </a:xfrm>
            </p:grpSpPr>
            <p:sp>
              <p:nvSpPr>
                <p:cNvPr id="23" name="Rounded Rectangle 22">
                  <a:extLst>
                    <a:ext uri="{FF2B5EF4-FFF2-40B4-BE49-F238E27FC236}">
                      <a16:creationId xmlns:a16="http://schemas.microsoft.com/office/drawing/2014/main" id="{76E973D8-FB1F-5846-885A-A655909EB85E}"/>
                    </a:ext>
                  </a:extLst>
                </p:cNvPr>
                <p:cNvSpPr/>
                <p:nvPr/>
              </p:nvSpPr>
              <p:spPr>
                <a:xfrm>
                  <a:off x="76200" y="0"/>
                  <a:ext cx="5486400" cy="5461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effectLst/>
                      <a:latin typeface="Times New Roman" panose="02020603050405020304" pitchFamily="18" charset="0"/>
                      <a:ea typeface="Calibri" panose="020F0502020204030204" pitchFamily="34" charset="0"/>
                      <a:cs typeface="Times New Roman" panose="02020603050405020304" pitchFamily="18" charset="0"/>
                    </a:rPr>
                    <a:t>3. Функціональні стратегії</a:t>
                  </a:r>
                  <a:endParaRPr lang="en-UA" sz="1200">
                    <a:effectLst/>
                    <a:ea typeface="Calibri" panose="020F0502020204030204" pitchFamily="34" charset="0"/>
                    <a:cs typeface="Times New Roman" panose="02020603050405020304" pitchFamily="18" charset="0"/>
                  </a:endParaRPr>
                </a:p>
              </p:txBody>
            </p:sp>
            <p:sp>
              <p:nvSpPr>
                <p:cNvPr id="24" name="Rounded Rectangle 23">
                  <a:extLst>
                    <a:ext uri="{FF2B5EF4-FFF2-40B4-BE49-F238E27FC236}">
                      <a16:creationId xmlns:a16="http://schemas.microsoft.com/office/drawing/2014/main" id="{12EFF341-B211-7340-8AA0-BB6A9E4EA460}"/>
                    </a:ext>
                  </a:extLst>
                </p:cNvPr>
                <p:cNvSpPr/>
                <p:nvPr/>
              </p:nvSpPr>
              <p:spPr>
                <a:xfrm>
                  <a:off x="0" y="1206500"/>
                  <a:ext cx="1422400" cy="88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Стратегія виробничих операцій та розвитку виробництва</a:t>
                  </a:r>
                  <a:endParaRPr lang="en-UA" sz="1200">
                    <a:effectLst/>
                    <a:ea typeface="Calibri" panose="020F0502020204030204" pitchFamily="34" charset="0"/>
                    <a:cs typeface="Times New Roman" panose="02020603050405020304" pitchFamily="18" charset="0"/>
                  </a:endParaRPr>
                </a:p>
              </p:txBody>
            </p:sp>
            <p:sp>
              <p:nvSpPr>
                <p:cNvPr id="25" name="Rounded Rectangle 24">
                  <a:extLst>
                    <a:ext uri="{FF2B5EF4-FFF2-40B4-BE49-F238E27FC236}">
                      <a16:creationId xmlns:a16="http://schemas.microsoft.com/office/drawing/2014/main" id="{58D55F16-1A26-4A42-A444-76D082275E9A}"/>
                    </a:ext>
                  </a:extLst>
                </p:cNvPr>
                <p:cNvSpPr/>
                <p:nvPr/>
              </p:nvSpPr>
              <p:spPr>
                <a:xfrm>
                  <a:off x="406400" y="2184400"/>
                  <a:ext cx="22733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Стратегія досліджень та розробок</a:t>
                  </a:r>
                  <a:endParaRPr lang="en-UA" sz="1200">
                    <a:effectLst/>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A00AF105-5C9C-8A4D-A4E4-7389A8FB52D5}"/>
                    </a:ext>
                  </a:extLst>
                </p:cNvPr>
                <p:cNvGrpSpPr/>
                <p:nvPr/>
              </p:nvGrpSpPr>
              <p:grpSpPr>
                <a:xfrm>
                  <a:off x="165100" y="546100"/>
                  <a:ext cx="5397500" cy="1739900"/>
                  <a:chOff x="0" y="0"/>
                  <a:chExt cx="5397500" cy="1739900"/>
                </a:xfrm>
              </p:grpSpPr>
              <p:grpSp>
                <p:nvGrpSpPr>
                  <p:cNvPr id="30" name="Group 29">
                    <a:extLst>
                      <a:ext uri="{FF2B5EF4-FFF2-40B4-BE49-F238E27FC236}">
                        <a16:creationId xmlns:a16="http://schemas.microsoft.com/office/drawing/2014/main" id="{0BB18A8C-5DCC-F24C-B94E-51530CAC8BB5}"/>
                      </a:ext>
                    </a:extLst>
                  </p:cNvPr>
                  <p:cNvGrpSpPr/>
                  <p:nvPr/>
                </p:nvGrpSpPr>
                <p:grpSpPr>
                  <a:xfrm>
                    <a:off x="0" y="0"/>
                    <a:ext cx="5397500" cy="419100"/>
                    <a:chOff x="0" y="0"/>
                    <a:chExt cx="5397500" cy="419100"/>
                  </a:xfrm>
                </p:grpSpPr>
                <p:cxnSp>
                  <p:nvCxnSpPr>
                    <p:cNvPr id="39" name="Straight Connector 38">
                      <a:extLst>
                        <a:ext uri="{FF2B5EF4-FFF2-40B4-BE49-F238E27FC236}">
                          <a16:creationId xmlns:a16="http://schemas.microsoft.com/office/drawing/2014/main" id="{87015AC9-1C9B-D446-8822-FDD9E4CFB0B4}"/>
                        </a:ext>
                      </a:extLst>
                    </p:cNvPr>
                    <p:cNvCxnSpPr/>
                    <p:nvPr/>
                  </p:nvCxnSpPr>
                  <p:spPr>
                    <a:xfrm>
                      <a:off x="2679700" y="0"/>
                      <a:ext cx="0"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CEFCB66-12A3-834F-95E1-5E5D7CCAE711}"/>
                        </a:ext>
                      </a:extLst>
                    </p:cNvPr>
                    <p:cNvCxnSpPr/>
                    <p:nvPr/>
                  </p:nvCxnSpPr>
                  <p:spPr>
                    <a:xfrm>
                      <a:off x="0" y="419100"/>
                      <a:ext cx="53975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416E90B-D098-F148-8C0D-D2BFE85BCA7E}"/>
                      </a:ext>
                    </a:extLst>
                  </p:cNvPr>
                  <p:cNvGrpSpPr/>
                  <p:nvPr/>
                </p:nvGrpSpPr>
                <p:grpSpPr>
                  <a:xfrm>
                    <a:off x="0" y="419100"/>
                    <a:ext cx="5397500" cy="1320800"/>
                    <a:chOff x="0" y="0"/>
                    <a:chExt cx="5397500" cy="1320800"/>
                  </a:xfrm>
                </p:grpSpPr>
                <p:cxnSp>
                  <p:nvCxnSpPr>
                    <p:cNvPr id="32" name="Straight Connector 31">
                      <a:extLst>
                        <a:ext uri="{FF2B5EF4-FFF2-40B4-BE49-F238E27FC236}">
                          <a16:creationId xmlns:a16="http://schemas.microsoft.com/office/drawing/2014/main" id="{F0A0E94C-BD1B-DE46-BF35-33EC403AF460}"/>
                        </a:ext>
                      </a:extLst>
                    </p:cNvPr>
                    <p:cNvCxnSpPr/>
                    <p:nvPr/>
                  </p:nvCxnSpPr>
                  <p:spPr>
                    <a:xfrm>
                      <a:off x="0" y="0"/>
                      <a:ext cx="0" cy="24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95638B2-129D-024A-9774-9AE0214176F4}"/>
                        </a:ext>
                      </a:extLst>
                    </p:cNvPr>
                    <p:cNvCxnSpPr/>
                    <p:nvPr/>
                  </p:nvCxnSpPr>
                  <p:spPr>
                    <a:xfrm>
                      <a:off x="1358900" y="0"/>
                      <a:ext cx="0" cy="1231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EE489F-614E-8A48-8C2D-2DF5093E0121}"/>
                        </a:ext>
                      </a:extLst>
                    </p:cNvPr>
                    <p:cNvCxnSpPr/>
                    <p:nvPr/>
                  </p:nvCxnSpPr>
                  <p:spPr>
                    <a:xfrm>
                      <a:off x="2679700" y="0"/>
                      <a:ext cx="0" cy="24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AEE147-95C6-B143-890C-EC451FCFE57C}"/>
                        </a:ext>
                      </a:extLst>
                    </p:cNvPr>
                    <p:cNvCxnSpPr/>
                    <p:nvPr/>
                  </p:nvCxnSpPr>
                  <p:spPr>
                    <a:xfrm>
                      <a:off x="3975100" y="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F3B48C-E310-8146-8BD2-FC323811C127}"/>
                        </a:ext>
                      </a:extLst>
                    </p:cNvPr>
                    <p:cNvCxnSpPr/>
                    <p:nvPr/>
                  </p:nvCxnSpPr>
                  <p:spPr>
                    <a:xfrm>
                      <a:off x="4711700" y="0"/>
                      <a:ext cx="0" cy="132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98C9DD-A5C4-4449-ABE1-6CB4C2FAE203}"/>
                        </a:ext>
                      </a:extLst>
                    </p:cNvPr>
                    <p:cNvCxnSpPr/>
                    <p:nvPr/>
                  </p:nvCxnSpPr>
                  <p:spPr>
                    <a:xfrm>
                      <a:off x="5397500" y="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44A4F9CD-3DE3-6B41-A57A-99CF8082FDB2}"/>
                        </a:ext>
                      </a:extLst>
                    </p:cNvPr>
                    <p:cNvSpPr/>
                    <p:nvPr/>
                  </p:nvSpPr>
                  <p:spPr>
                    <a:xfrm>
                      <a:off x="1498600" y="241300"/>
                      <a:ext cx="1422400" cy="88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Стратегія маркетингу та продажу</a:t>
                      </a:r>
                      <a:endParaRPr lang="en-UA" sz="1200">
                        <a:effectLst/>
                        <a:ea typeface="Calibri" panose="020F0502020204030204" pitchFamily="34" charset="0"/>
                        <a:cs typeface="Times New Roman" panose="02020603050405020304" pitchFamily="18" charset="0"/>
                      </a:endParaRPr>
                    </a:p>
                  </p:txBody>
                </p:sp>
              </p:grpSp>
            </p:grpSp>
            <p:sp>
              <p:nvSpPr>
                <p:cNvPr id="27" name="Rounded Rectangle 26">
                  <a:extLst>
                    <a:ext uri="{FF2B5EF4-FFF2-40B4-BE49-F238E27FC236}">
                      <a16:creationId xmlns:a16="http://schemas.microsoft.com/office/drawing/2014/main" id="{4FE076E1-55AD-7842-A900-8ABD9220090A}"/>
                    </a:ext>
                  </a:extLst>
                </p:cNvPr>
                <p:cNvSpPr/>
                <p:nvPr/>
              </p:nvSpPr>
              <p:spPr>
                <a:xfrm>
                  <a:off x="3200400" y="1270000"/>
                  <a:ext cx="1562100" cy="88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Стратегія конкуренції</a:t>
                  </a:r>
                  <a:endParaRPr lang="en-UA" sz="1200">
                    <a:effectLst/>
                    <a:ea typeface="Calibri" panose="020F0502020204030204" pitchFamily="34" charset="0"/>
                    <a:cs typeface="Times New Roman" panose="02020603050405020304" pitchFamily="18" charset="0"/>
                  </a:endParaRPr>
                </a:p>
              </p:txBody>
            </p:sp>
            <p:sp>
              <p:nvSpPr>
                <p:cNvPr id="28" name="Rounded Rectangle 27">
                  <a:extLst>
                    <a:ext uri="{FF2B5EF4-FFF2-40B4-BE49-F238E27FC236}">
                      <a16:creationId xmlns:a16="http://schemas.microsoft.com/office/drawing/2014/main" id="{B13B553F-F2EB-B14B-BB1E-F5FA68C41CAE}"/>
                    </a:ext>
                  </a:extLst>
                </p:cNvPr>
                <p:cNvSpPr/>
                <p:nvPr/>
              </p:nvSpPr>
              <p:spPr>
                <a:xfrm>
                  <a:off x="3060700" y="2286000"/>
                  <a:ext cx="22733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Стратегія управління персоналом</a:t>
                  </a:r>
                  <a:endParaRPr lang="en-UA" sz="1200">
                    <a:effectLst/>
                    <a:ea typeface="Calibri" panose="020F0502020204030204" pitchFamily="34" charset="0"/>
                    <a:cs typeface="Times New Roman" panose="02020603050405020304" pitchFamily="18" charset="0"/>
                  </a:endParaRPr>
                </a:p>
              </p:txBody>
            </p:sp>
            <p:sp>
              <p:nvSpPr>
                <p:cNvPr id="29" name="Rounded Rectangle 28">
                  <a:extLst>
                    <a:ext uri="{FF2B5EF4-FFF2-40B4-BE49-F238E27FC236}">
                      <a16:creationId xmlns:a16="http://schemas.microsoft.com/office/drawing/2014/main" id="{F212FD9F-7D2C-CB4D-A4E9-93F9ED132BA1}"/>
                    </a:ext>
                  </a:extLst>
                </p:cNvPr>
                <p:cNvSpPr/>
                <p:nvPr/>
              </p:nvSpPr>
              <p:spPr>
                <a:xfrm>
                  <a:off x="4965700" y="1308100"/>
                  <a:ext cx="965200" cy="698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Фінансова стратегія </a:t>
                  </a:r>
                  <a:endParaRPr lang="en-UA" sz="1200">
                    <a:effectLst/>
                    <a:ea typeface="Calibri" panose="020F0502020204030204" pitchFamily="34" charset="0"/>
                    <a:cs typeface="Times New Roman" panose="02020603050405020304" pitchFamily="18" charset="0"/>
                  </a:endParaRPr>
                </a:p>
              </p:txBody>
            </p:sp>
          </p:grpSp>
        </p:grpSp>
        <p:grpSp>
          <p:nvGrpSpPr>
            <p:cNvPr id="6" name="Group 5">
              <a:extLst>
                <a:ext uri="{FF2B5EF4-FFF2-40B4-BE49-F238E27FC236}">
                  <a16:creationId xmlns:a16="http://schemas.microsoft.com/office/drawing/2014/main" id="{A7F51682-D945-1843-947C-50DACE5AACBA}"/>
                </a:ext>
              </a:extLst>
            </p:cNvPr>
            <p:cNvGrpSpPr/>
            <p:nvPr/>
          </p:nvGrpSpPr>
          <p:grpSpPr>
            <a:xfrm>
              <a:off x="165100" y="6184900"/>
              <a:ext cx="5905500" cy="1435100"/>
              <a:chOff x="0" y="0"/>
              <a:chExt cx="5905500" cy="1435100"/>
            </a:xfrm>
          </p:grpSpPr>
          <p:grpSp>
            <p:nvGrpSpPr>
              <p:cNvPr id="7" name="Group 6">
                <a:extLst>
                  <a:ext uri="{FF2B5EF4-FFF2-40B4-BE49-F238E27FC236}">
                    <a16:creationId xmlns:a16="http://schemas.microsoft.com/office/drawing/2014/main" id="{20D82515-113D-1E43-9F16-D72E91934931}"/>
                  </a:ext>
                </a:extLst>
              </p:cNvPr>
              <p:cNvGrpSpPr/>
              <p:nvPr/>
            </p:nvGrpSpPr>
            <p:grpSpPr>
              <a:xfrm>
                <a:off x="0" y="0"/>
                <a:ext cx="5765800" cy="952500"/>
                <a:chOff x="0" y="0"/>
                <a:chExt cx="5765800" cy="952500"/>
              </a:xfrm>
            </p:grpSpPr>
            <p:sp>
              <p:nvSpPr>
                <p:cNvPr id="14" name="Rounded Rectangle 13">
                  <a:extLst>
                    <a:ext uri="{FF2B5EF4-FFF2-40B4-BE49-F238E27FC236}">
                      <a16:creationId xmlns:a16="http://schemas.microsoft.com/office/drawing/2014/main" id="{ADF2239C-9DDE-BB43-AD34-A658022D6E89}"/>
                    </a:ext>
                  </a:extLst>
                </p:cNvPr>
                <p:cNvSpPr/>
                <p:nvPr/>
              </p:nvSpPr>
              <p:spPr>
                <a:xfrm>
                  <a:off x="0" y="0"/>
                  <a:ext cx="5765800" cy="6223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Стратегії команд, робочих груп та працівників компанії</a:t>
                  </a:r>
                  <a:endParaRPr lang="en-UA" sz="1200">
                    <a:effectLs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8168720E-B0BB-8241-9587-69470DCC6228}"/>
                    </a:ext>
                  </a:extLst>
                </p:cNvPr>
                <p:cNvCxnSpPr/>
                <p:nvPr/>
              </p:nvCxnSpPr>
              <p:spPr>
                <a:xfrm>
                  <a:off x="3276600" y="622300"/>
                  <a:ext cx="0" cy="33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34A5AD-D1AF-3247-964D-EED4C9B6D4AB}"/>
                    </a:ext>
                  </a:extLst>
                </p:cNvPr>
                <p:cNvCxnSpPr/>
                <p:nvPr/>
              </p:nvCxnSpPr>
              <p:spPr>
                <a:xfrm>
                  <a:off x="660400" y="622300"/>
                  <a:ext cx="0" cy="33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AFEDDB-24A1-D24C-8FF6-80C7D0B3600E}"/>
                    </a:ext>
                  </a:extLst>
                </p:cNvPr>
                <p:cNvCxnSpPr/>
                <p:nvPr/>
              </p:nvCxnSpPr>
              <p:spPr>
                <a:xfrm>
                  <a:off x="1638300" y="622300"/>
                  <a:ext cx="0" cy="33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BE9944-0605-234F-9C2E-A64D9625E7B2}"/>
                    </a:ext>
                  </a:extLst>
                </p:cNvPr>
                <p:cNvCxnSpPr/>
                <p:nvPr/>
              </p:nvCxnSpPr>
              <p:spPr>
                <a:xfrm>
                  <a:off x="4267200" y="622300"/>
                  <a:ext cx="0" cy="33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C2C165-D3D8-D441-9645-98F384854242}"/>
                    </a:ext>
                  </a:extLst>
                </p:cNvPr>
                <p:cNvCxnSpPr/>
                <p:nvPr/>
              </p:nvCxnSpPr>
              <p:spPr>
                <a:xfrm>
                  <a:off x="5168900" y="622300"/>
                  <a:ext cx="0" cy="33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80366E-9AC6-DF47-9411-480D840248EA}"/>
                    </a:ext>
                  </a:extLst>
                </p:cNvPr>
                <p:cNvCxnSpPr/>
                <p:nvPr/>
              </p:nvCxnSpPr>
              <p:spPr>
                <a:xfrm>
                  <a:off x="2514600" y="622300"/>
                  <a:ext cx="0" cy="330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Rounded Rectangle 7">
                <a:extLst>
                  <a:ext uri="{FF2B5EF4-FFF2-40B4-BE49-F238E27FC236}">
                    <a16:creationId xmlns:a16="http://schemas.microsoft.com/office/drawing/2014/main" id="{095F5846-2E14-8748-A3C4-67B28D49AF35}"/>
                  </a:ext>
                </a:extLst>
              </p:cNvPr>
              <p:cNvSpPr/>
              <p:nvPr/>
            </p:nvSpPr>
            <p:spPr>
              <a:xfrm>
                <a:off x="0" y="889000"/>
                <a:ext cx="990600"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a:effectLst/>
                    <a:ea typeface="Calibri" panose="020F0502020204030204" pitchFamily="34" charset="0"/>
                    <a:cs typeface="Times New Roman" panose="02020603050405020304" pitchFamily="18" charset="0"/>
                  </a:rPr>
                  <a:t>Дільниця 1</a:t>
                </a:r>
                <a:endParaRPr lang="en-UA" sz="1200">
                  <a:effectLst/>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515368A2-CECA-F243-9396-89CFA84385BE}"/>
                  </a:ext>
                </a:extLst>
              </p:cNvPr>
              <p:cNvSpPr/>
              <p:nvPr/>
            </p:nvSpPr>
            <p:spPr>
              <a:xfrm>
                <a:off x="1054100" y="901700"/>
                <a:ext cx="990600"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a:effectLst/>
                    <a:ea typeface="Calibri" panose="020F0502020204030204" pitchFamily="34" charset="0"/>
                    <a:cs typeface="Times New Roman" panose="02020603050405020304" pitchFamily="18" charset="0"/>
                  </a:rPr>
                  <a:t>Дільниця 2</a:t>
                </a:r>
                <a:endParaRPr lang="en-UA" sz="1200">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2D64C9F9-E9E5-D146-BFF9-5F3220449301}"/>
                  </a:ext>
                </a:extLst>
              </p:cNvPr>
              <p:cNvSpPr/>
              <p:nvPr/>
            </p:nvSpPr>
            <p:spPr>
              <a:xfrm>
                <a:off x="3721100" y="939800"/>
                <a:ext cx="1079500"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a:effectLst/>
                    <a:latin typeface="Times New Roman" panose="02020603050405020304" pitchFamily="18" charset="0"/>
                    <a:ea typeface="Calibri" panose="020F0502020204030204" pitchFamily="34" charset="0"/>
                    <a:cs typeface="Times New Roman" panose="02020603050405020304" pitchFamily="18" charset="0"/>
                  </a:rPr>
                  <a:t>Робоча група 1</a:t>
                </a:r>
                <a:endParaRPr lang="en-UA" sz="1200">
                  <a:effectLst/>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F0491F0D-1AA2-9B44-926A-325941F61840}"/>
                  </a:ext>
                </a:extLst>
              </p:cNvPr>
              <p:cNvSpPr/>
              <p:nvPr/>
            </p:nvSpPr>
            <p:spPr>
              <a:xfrm>
                <a:off x="4914900" y="939800"/>
                <a:ext cx="990600"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uk-UA" sz="1200">
                    <a:effectLst/>
                    <a:latin typeface="Times New Roman" panose="02020603050405020304" pitchFamily="18" charset="0"/>
                    <a:ea typeface="Calibri" panose="020F0502020204030204" pitchFamily="34" charset="0"/>
                    <a:cs typeface="Times New Roman" panose="02020603050405020304" pitchFamily="18" charset="0"/>
                  </a:rPr>
                  <a:t>Команда 1</a:t>
                </a:r>
                <a:endParaRPr lang="en-UA" sz="1200">
                  <a:effectLst/>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6C7AEF0F-58A9-9741-81BA-3C7DAD05DAC8}"/>
                  </a:ext>
                </a:extLst>
              </p:cNvPr>
              <p:cNvSpPr/>
              <p:nvPr/>
            </p:nvSpPr>
            <p:spPr>
              <a:xfrm>
                <a:off x="2336800" y="939800"/>
                <a:ext cx="3937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A9E7AACD-69FF-704D-978C-75BA1DC00794}"/>
                  </a:ext>
                </a:extLst>
              </p:cNvPr>
              <p:cNvSpPr/>
              <p:nvPr/>
            </p:nvSpPr>
            <p:spPr>
              <a:xfrm>
                <a:off x="3098800" y="965200"/>
                <a:ext cx="3937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Tree>
    <p:extLst>
      <p:ext uri="{BB962C8B-B14F-4D97-AF65-F5344CB8AC3E}">
        <p14:creationId xmlns:p14="http://schemas.microsoft.com/office/powerpoint/2010/main" val="284973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40D8-389B-6842-89DE-5B2D86BC1A6E}"/>
              </a:ext>
            </a:extLst>
          </p:cNvPr>
          <p:cNvSpPr>
            <a:spLocks noGrp="1"/>
          </p:cNvSpPr>
          <p:nvPr>
            <p:ph type="title"/>
          </p:nvPr>
        </p:nvSpPr>
        <p:spPr>
          <a:xfrm>
            <a:off x="2565216" y="461896"/>
            <a:ext cx="8911687" cy="484254"/>
          </a:xfrm>
        </p:spPr>
        <p:txBody>
          <a:bodyPr>
            <a:normAutofit/>
          </a:bodyPr>
          <a:lstStyle/>
          <a:p>
            <a:pPr algn="ctr"/>
            <a:r>
              <a:rPr lang="en-UA" sz="2400" i="1" dirty="0">
                <a:latin typeface="Times New Roman" panose="02020603050405020304" pitchFamily="18" charset="0"/>
                <a:cs typeface="Times New Roman" panose="02020603050405020304" pitchFamily="18" charset="0"/>
              </a:rPr>
              <a:t>Класифікація стратегій організації по типу розвитку</a:t>
            </a:r>
            <a:endParaRPr lang="en-UA" sz="2400"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2104CB15-0B76-0543-8B20-4D6257A8D23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120056" y="946150"/>
            <a:ext cx="4971392" cy="5509597"/>
          </a:xfrm>
        </p:spPr>
      </p:pic>
    </p:spTree>
    <p:extLst>
      <p:ext uri="{BB962C8B-B14F-4D97-AF65-F5344CB8AC3E}">
        <p14:creationId xmlns:p14="http://schemas.microsoft.com/office/powerpoint/2010/main" val="140388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1485A5A-AD78-F048-B3A9-CBD98D7616D4}"/>
              </a:ext>
            </a:extLst>
          </p:cNvPr>
          <p:cNvGraphicFramePr>
            <a:graphicFrameLocks noGrp="1"/>
          </p:cNvGraphicFramePr>
          <p:nvPr>
            <p:ph idx="1"/>
            <p:extLst>
              <p:ext uri="{D42A27DB-BD31-4B8C-83A1-F6EECF244321}">
                <p14:modId xmlns:p14="http://schemas.microsoft.com/office/powerpoint/2010/main" val="915833569"/>
              </p:ext>
            </p:extLst>
          </p:nvPr>
        </p:nvGraphicFramePr>
        <p:xfrm>
          <a:off x="2070538" y="1019503"/>
          <a:ext cx="9434074" cy="4891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85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C36C69E-9BDC-F057-CA4D-E69423DC68EE}"/>
              </a:ext>
            </a:extLst>
          </p:cNvPr>
          <p:cNvGraphicFramePr/>
          <p:nvPr>
            <p:extLst>
              <p:ext uri="{D42A27DB-BD31-4B8C-83A1-F6EECF244321}">
                <p14:modId xmlns:p14="http://schemas.microsoft.com/office/powerpoint/2010/main" val="1388456143"/>
              </p:ext>
            </p:extLst>
          </p:nvPr>
        </p:nvGraphicFramePr>
        <p:xfrm>
          <a:off x="876300" y="434340"/>
          <a:ext cx="10414000" cy="598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48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2D14-2903-714D-BA6D-19E6CE968FAF}"/>
              </a:ext>
            </a:extLst>
          </p:cNvPr>
          <p:cNvSpPr>
            <a:spLocks noGrp="1"/>
          </p:cNvSpPr>
          <p:nvPr>
            <p:ph type="title"/>
          </p:nvPr>
        </p:nvSpPr>
        <p:spPr>
          <a:xfrm>
            <a:off x="2592925" y="624110"/>
            <a:ext cx="8911687" cy="690340"/>
          </a:xfrm>
        </p:spPr>
        <p:txBody>
          <a:bodyPr/>
          <a:lstStyle/>
          <a:p>
            <a:pPr algn="ctr"/>
            <a:r>
              <a:rPr lang="en-UA" i="1" dirty="0">
                <a:latin typeface="Times New Roman" panose="02020603050405020304" pitchFamily="18" charset="0"/>
                <a:cs typeface="Times New Roman" panose="02020603050405020304" pitchFamily="18" charset="0"/>
              </a:rPr>
              <a:t>Класифікація генеричних стратегій</a:t>
            </a:r>
            <a:endParaRPr lang="en-UA" dirty="0">
              <a:latin typeface="Times New Roman" panose="02020603050405020304" pitchFamily="18" charset="0"/>
              <a:cs typeface="Times New Roman" panose="02020603050405020304" pitchFamily="18" charset="0"/>
            </a:endParaRPr>
          </a:p>
        </p:txBody>
      </p:sp>
      <p:pic>
        <p:nvPicPr>
          <p:cNvPr id="31" name="Content Placeholder 30">
            <a:extLst>
              <a:ext uri="{FF2B5EF4-FFF2-40B4-BE49-F238E27FC236}">
                <a16:creationId xmlns:a16="http://schemas.microsoft.com/office/drawing/2014/main" id="{4DAED4B3-141B-A64E-AE5F-9331AF934C5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367044" y="1443259"/>
            <a:ext cx="8831074" cy="4610699"/>
          </a:xfrm>
        </p:spPr>
      </p:pic>
    </p:spTree>
    <p:extLst>
      <p:ext uri="{BB962C8B-B14F-4D97-AF65-F5344CB8AC3E}">
        <p14:creationId xmlns:p14="http://schemas.microsoft.com/office/powerpoint/2010/main" val="30051957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{28B2AE64-1FF7-504C-AA4E-7E7F4A946C1A}tf10001069</Template>
  <TotalTime>810</TotalTime>
  <Words>828</Words>
  <Application>Microsoft Macintosh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Wisp</vt:lpstr>
      <vt:lpstr>Тема 2. Типологія стратегій різних рівнів управління  </vt:lpstr>
      <vt:lpstr>Cтратегія розуміється як постійна зміна організації або регулярна його адаптація до можливих (необхідних) змін в середовищі на шляху до досягнення мети.</vt:lpstr>
      <vt:lpstr>PowerPoint Presentation</vt:lpstr>
      <vt:lpstr>По рівнях ієрархічної структури організації (компанії) всі стратегії розділяються на чотири групи: </vt:lpstr>
      <vt:lpstr>PowerPoint Presentation</vt:lpstr>
      <vt:lpstr>Класифікація стратегій організації по типу розвитку</vt:lpstr>
      <vt:lpstr>PowerPoint Presentation</vt:lpstr>
      <vt:lpstr>PowerPoint Presentation</vt:lpstr>
      <vt:lpstr>Класифікація генеричних стратегій</vt:lpstr>
      <vt:lpstr>PowerPoint Presentation</vt:lpstr>
      <vt:lpstr>VUCA vs BANI</vt:lpstr>
      <vt:lpstr>VUCA прийшов на зміну SPOD</vt:lpstr>
      <vt:lpstr>PowerPoint Presentation</vt:lpstr>
      <vt:lpstr>PowerPoint Presentation</vt:lpstr>
      <vt:lpstr>футуролог Джамаїс Кашіо, автор концепції BANI </vt:lpstr>
      <vt:lpstr>VUCA Prime</vt:lpstr>
      <vt:lpstr>BANI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Delini</dc:creator>
  <cp:lastModifiedBy>Maryna Dielini</cp:lastModifiedBy>
  <cp:revision>102</cp:revision>
  <dcterms:created xsi:type="dcterms:W3CDTF">2021-03-01T20:35:56Z</dcterms:created>
  <dcterms:modified xsi:type="dcterms:W3CDTF">2025-09-30T06:35:12Z</dcterms:modified>
</cp:coreProperties>
</file>