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8" r:id="rId4"/>
    <p:sldId id="266" r:id="rId5"/>
    <p:sldId id="267" r:id="rId6"/>
    <p:sldId id="269" r:id="rId7"/>
    <p:sldId id="270" r:id="rId8"/>
    <p:sldId id="259" r:id="rId9"/>
    <p:sldId id="257" r:id="rId10"/>
    <p:sldId id="260" r:id="rId11"/>
    <p:sldId id="262" r:id="rId12"/>
    <p:sldId id="264" r:id="rId13"/>
    <p:sldId id="26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D130-31D0-4235-AA25-835D83F9EBE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4E86D-680C-483F-8C5E-7E3E3B6C3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E86D-680C-483F-8C5E-7E3E3B6C3D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3DE3-5C5B-43C9-9B56-4B12AB0280F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2AEC0-2A27-4E30-BAE5-B7F9342F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4C856A-9581-407C-85BC-7876412F0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9" y="764704"/>
            <a:ext cx="2448272" cy="2664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380C5-3BC6-F9E3-481D-51182AC303FC}"/>
              </a:ext>
            </a:extLst>
          </p:cNvPr>
          <p:cNvSpPr txBox="1"/>
          <p:nvPr/>
        </p:nvSpPr>
        <p:spPr>
          <a:xfrm>
            <a:off x="2915816" y="764704"/>
            <a:ext cx="5472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uk-UA" sz="28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-ресторанної справи та туризму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38D0F-01CB-4653-8CC3-85CD2A12A44E}"/>
              </a:ext>
            </a:extLst>
          </p:cNvPr>
          <p:cNvSpPr txBox="1"/>
          <p:nvPr/>
        </p:nvSpPr>
        <p:spPr>
          <a:xfrm>
            <a:off x="1928276" y="2545220"/>
            <a:ext cx="7200800" cy="284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ринку туристиних послуг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uk-UA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Лектор- професор, доктор економічних наук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ЛЕВИЦЬКА ІННА ВАНАДІЇВНА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D64B9D-A984-2D1D-6C48-80F4321D0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76" y="4255409"/>
            <a:ext cx="3150796" cy="2141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риторіальна структура туристичного ринк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-21433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альна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структура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туристичного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ринку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/>
              <a:t>Туристичний ринок характеризується наявністю суб'єктів, тобто юридичних і фізичних осіб, які одночасно є виробниками і споживачами туристичних послуг</a:t>
            </a:r>
            <a:endParaRPr lang="ru-RU" sz="2400" i="1" dirty="0"/>
          </a:p>
        </p:txBody>
      </p:sp>
      <p:pic>
        <p:nvPicPr>
          <p:cNvPr id="21508" name="Picture 4" descr="http://pidruchniki.ws/imag/turizm/kip_mtur/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nukim.edu.ua/images/struktura/grs/mign_vidn/IMG_0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243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862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Можна виділити 4 основних суб'єкти туристичного ринку: туроператорів і турагентів, виробників туристичних послуг і споживачів (туристів). Саму туроператорам і </a:t>
            </a:r>
            <a:r>
              <a:rPr lang="uk-UA" sz="3200" dirty="0" err="1"/>
              <a:t>турагенствам</a:t>
            </a:r>
            <a:r>
              <a:rPr lang="uk-UA" sz="3200" dirty="0"/>
              <a:t> належить функція доведення </a:t>
            </a:r>
            <a:r>
              <a:rPr lang="uk-UA" sz="3200" dirty="0" err="1"/>
              <a:t>турпродукту</a:t>
            </a:r>
            <a:r>
              <a:rPr lang="uk-UA" sz="3200" dirty="0"/>
              <a:t> до споживача.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ravelps.ru/upload/schem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urism-review.ru/temp/page_detail_zoom_3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3" y="0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631C7-24E9-9A6F-5ACA-B210A96D8517}"/>
              </a:ext>
            </a:extLst>
          </p:cNvPr>
          <p:cNvSpPr txBox="1"/>
          <p:nvPr/>
        </p:nvSpPr>
        <p:spPr>
          <a:xfrm>
            <a:off x="863589" y="348156"/>
            <a:ext cx="6120680" cy="6161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лекції: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uk-UA" sz="28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uk-UA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uk-UA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Сегментація ринку туристичних послуг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uk-UA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Соціально-економічне значення сфери послуг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uk-UA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ru-RU" sz="3200" b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Споживачі</a:t>
            </a: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й </a:t>
            </a:r>
            <a:r>
              <a:rPr kumimoji="0" lang="ru-RU" sz="3200" b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виробники</a:t>
            </a: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туристичних</a:t>
            </a: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послуг</a:t>
            </a:r>
            <a:endParaRPr kumimoji="0" lang="uk-UA" sz="32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uk-UA" sz="3200" b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Ресурси туризму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Мотивація та потреби споживачів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CF737E-4B0F-83BF-6BB0-B89F4524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08001"/>
            <a:ext cx="2952327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6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20840"/>
            <a:ext cx="92869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сфера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послугах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із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відпочинком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змістовним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проведенням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800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Ринок</a:t>
            </a:r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i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туристичних</a:t>
            </a:r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i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послуг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http://cs403522.vk.me/v403522895/35bd/gBNqik-_k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3643314"/>
            <a:ext cx="4929222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ostfactum.ks.ua/wp-content/uploads/2012/11/images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500562" cy="3214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49506" y="-214338"/>
            <a:ext cx="92935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функції туристичного </a:t>
            </a:r>
          </a:p>
          <a:p>
            <a:pPr algn="ctr"/>
            <a:r>
              <a:rPr lang="uk-U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429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/>
              <a:t>Реалізація вартості та споживчої вартості які входять </a:t>
            </a:r>
          </a:p>
          <a:p>
            <a:r>
              <a:rPr lang="uk-UA" sz="2800" dirty="0"/>
              <a:t>до складу туристичного продукту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/>
              <a:t>Організація доведення туристичного продукту до </a:t>
            </a:r>
          </a:p>
          <a:p>
            <a:r>
              <a:rPr lang="uk-UA" sz="2800" dirty="0"/>
              <a:t>споживача (туриста)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/>
              <a:t>Економічне забезпечення матеріальних стимулів до праці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Крім того сучасний туристичний ринок характеризується:</a:t>
            </a:r>
          </a:p>
          <a:p>
            <a:endParaRPr lang="uk-UA" sz="2800" dirty="0"/>
          </a:p>
          <a:p>
            <a:pPr>
              <a:buFont typeface="Wingdings" pitchFamily="2" charset="2"/>
              <a:buChar char="q"/>
            </a:pPr>
            <a:r>
              <a:rPr lang="uk-UA" sz="2800" dirty="0"/>
              <a:t>Збільшенням пропозиції продукції та все ширшою їх диференціацією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/>
              <a:t>Збільшенням кількості конкурентів які стають все більш спеціалізованими у досягненні своїх цілей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/>
              <a:t>Зміною вимог клієнтів, які щораз важче задовольнити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/>
              <a:t>Широким впливом змін зовнішнього ринкового середовища</a:t>
            </a:r>
          </a:p>
          <a:p>
            <a:endParaRPr lang="uk-UA" sz="2800" dirty="0"/>
          </a:p>
          <a:p>
            <a:pPr>
              <a:buFont typeface="Wingdings" pitchFamily="2" charset="2"/>
              <a:buChar char="q"/>
            </a:pPr>
            <a:endParaRPr lang="uk-UA" dirty="0"/>
          </a:p>
          <a:p>
            <a:pPr>
              <a:buFont typeface="Wingdings" pitchFamily="2" charset="2"/>
              <a:buChar char="q"/>
            </a:pPr>
            <a:endParaRPr lang="uk-UA" dirty="0"/>
          </a:p>
          <a:p>
            <a:endParaRPr lang="ru-RU" dirty="0"/>
          </a:p>
        </p:txBody>
      </p:sp>
      <p:pic>
        <p:nvPicPr>
          <p:cNvPr id="4" name="Picture 8" descr="http://static.freepik.com/free-photo/fashion-travel-design-elements-vector-material_34-42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14728"/>
            <a:ext cx="664370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Ринок туристичних послуг – це сфера реалізації специфічного продукту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продукту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 який виробляє індустрія туризму.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відрізняється від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складною структурою,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динамічністю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місткістю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 урахуванням ринкових особливостей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принято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розрізняти такі загальні складники індустрії туризму:</a:t>
            </a:r>
          </a:p>
          <a:p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Ринок послуг для подорожуючих(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travel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marken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тцристичних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Ринок  послуг для проведення дозвілля(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leisure travel market)</a:t>
            </a:r>
          </a:p>
          <a:p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/>
              <a:t>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adagaskartur.ru/wp-content/uploads/2012/05/cggdk95k_118gd4jq8hc_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714884"/>
            <a:ext cx="2786050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druchniki.ws/imag/turizm/kip_mtur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хема функціонування туристичного рин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1" cy="5643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-214338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</a:t>
            </a:r>
            <a:r>
              <a:rPr lang="uk-UA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фукціонування</a:t>
            </a:r>
            <a:r>
              <a:rPr lang="uk-U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туристичного ринку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еханізм формування та функціонування місцевого туристичного рин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Механізм формування та функціонування</a:t>
            </a:r>
          </a:p>
          <a:p>
            <a:pPr algn="ctr"/>
            <a:r>
              <a:rPr lang="uk-UA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місцевого  туристичного ринку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FF98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289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HM</dc:creator>
  <cp:lastModifiedBy>Владелец</cp:lastModifiedBy>
  <cp:revision>41</cp:revision>
  <dcterms:created xsi:type="dcterms:W3CDTF">2013-04-29T15:42:52Z</dcterms:created>
  <dcterms:modified xsi:type="dcterms:W3CDTF">2022-10-12T16:54:30Z</dcterms:modified>
</cp:coreProperties>
</file>