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6W8lhsMVez7umjA4vFMYMwKG9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2144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ТЕХНОЛОГІЇ ВІРТУАЛІЗАЦІЇ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Основні різновиди віртуалізації</a:t>
            </a:r>
            <a:endParaRPr/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віртуалізація серверів (повна віртуалізація і паравиртуалізація)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віртуалізація на рівні операційних систем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віртуалізація додатків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віртуалізація представлень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Віртуалізація серверів</a:t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793661" y="2599509"/>
            <a:ext cx="5577912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ru-RU" sz="20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підтримка неоднорідних операційних середовищ (у тому числі, для роботи успадкованих застосувань). Цей випадок найчастіше зустрічається у рамках корпоративних інформаційних систем. Але реалізація цього режиму виконувалася за допомогою двох принципово різних підходів: повній віртуалізації і паравиртуалізації.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i="0" lang="ru-RU" sz="20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підтримка однорідних обчислювальних середовищ має на увазі ізоляцію служб у рамках одного екземпляра ядра операційної системи (віртуалізація на рівні ОС), що найхарактерніше для хостингу додатків провайдерами послуг.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910" y="2599510"/>
            <a:ext cx="4530899" cy="292074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sp>
        <p:nvSpPr>
          <p:cNvPr id="167" name="Google Shape;167;p12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1" i="0" lang="ru-RU" sz="17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Повна віртуалізація </a:t>
            </a:r>
            <a:r>
              <a:rPr b="0" i="0" lang="ru-RU" sz="17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(Full, Native Virtualization). Використовуються немодифіковані екземпляри гостьових операційних систем, а для підтримки роботи цих ОС служить загальний шар емуляції їх виконання поверх хостовой ОС, в ролі якої виступає звичайна операційна система.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b="0" i="0" lang="ru-RU" sz="17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Недоліки - високі додаткові накладні витрати на використовувані апаратні ресурси, відсутність обліку особливостей гостьових ОС, менша, ніж треба, гнучкість у використанні апаратних засобів.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8497" y="2484255"/>
            <a:ext cx="4796347" cy="37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sp>
        <p:nvSpPr>
          <p:cNvPr id="178" name="Google Shape;178;p13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i="0" lang="ru-RU" sz="19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Паравіртуалізація </a:t>
            </a:r>
            <a:r>
              <a:rPr b="0" i="0" lang="ru-RU" sz="19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(paravirtualization). Модифікація ядра гостьової ОС виконується таким чином, що в неї включається новий набір API, через який вона може безпосередньо працювати з апаратурою, не конфліктуючи з іншими віртуальними машинами. При цьому немає необхідності задіяти повноцінну ОС в якості хостового ПЗ, функції якого в даному випадку виконує спеціальна система, що дістала назву гіпервізора (hypervisor).</a:t>
            </a:r>
            <a:endParaRPr sz="1900"/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532" y="3046655"/>
            <a:ext cx="5150277" cy="25894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4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189" name="Google Shape;189;p1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4"/>
          <p:cNvSpPr/>
          <p:nvPr/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/>
          <p:nvPr>
            <p:ph type="title"/>
          </p:nvPr>
        </p:nvSpPr>
        <p:spPr>
          <a:xfrm>
            <a:off x="1043631" y="873940"/>
            <a:ext cx="5052369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/>
          </a:p>
        </p:txBody>
      </p:sp>
      <p:sp>
        <p:nvSpPr>
          <p:cNvPr id="194" name="Google Shape;194;p14"/>
          <p:cNvSpPr txBox="1"/>
          <p:nvPr>
            <p:ph idx="1" type="body"/>
          </p:nvPr>
        </p:nvSpPr>
        <p:spPr>
          <a:xfrm>
            <a:off x="1045029" y="2524721"/>
            <a:ext cx="4991629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Віртуалізація на рівні ядра ОС 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(operating system - level virtualization). Цей варіант має на увазі використання одного ядра хостовой ОС для створення незалежних паралельно працюючих операційних середовищ. Для гостьового ПО створюється тільки власне мережеве і апаратне оточення. Такий варіант використовується в Virtuozzo (для Linux і Windows), OpenVZ (безкоштовний варіант Virtuozzo) і Solaris Containers.</a:t>
            </a:r>
            <a:endParaRPr b="0" i="0" sz="1800" u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Переваги -висока ефективність використання апаратних ресурсів, низькі накладні технічні витрати, відмінна керованість, мінімізація витрат на придбання ліцензій. Недоліки – реалізація тільки однорідних обчислювальних середовищ.</a:t>
            </a:r>
            <a:endParaRPr sz="1800"/>
          </a:p>
        </p:txBody>
      </p:sp>
      <p:sp>
        <p:nvSpPr>
          <p:cNvPr id="195" name="Google Shape;195;p14"/>
          <p:cNvSpPr/>
          <p:nvPr/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0493" y="2247471"/>
            <a:ext cx="4223252" cy="2423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4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sp>
        <p:nvSpPr>
          <p:cNvPr id="204" name="Google Shape;204;p15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>
            <p:ph idx="1" type="body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i="0" lang="ru-RU" sz="19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Віртуалізація додатків </a:t>
            </a:r>
            <a:r>
              <a:rPr b="0" i="0" lang="ru-RU" sz="19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має на увазі застосування моделі сильної ізоляції застосовних програм з керованою взаємодією з ОС, при якій віртуалізується кожен екземпляр додатків, усі його основні компоненти : файли (включаючи системні), реєстр, шрифти, INI- файли, COM- об'єкти, служби. Додаток виконується без процедури інсталяції в традиційному її розумінні і може запускатися прямо із зовнішніх носіїв (наприклад, з флэш-карт або з мережевих тек).</a:t>
            </a:r>
            <a:endParaRPr sz="1900"/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532" y="2818579"/>
            <a:ext cx="5150277" cy="304559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5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6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15" name="Google Shape;215;p16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6"/>
          <p:cNvSpPr/>
          <p:nvPr/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6"/>
          <p:cNvSpPr txBox="1"/>
          <p:nvPr>
            <p:ph type="title"/>
          </p:nvPr>
        </p:nvSpPr>
        <p:spPr>
          <a:xfrm>
            <a:off x="1043631" y="873940"/>
            <a:ext cx="5052369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/>
          </a:p>
        </p:txBody>
      </p:sp>
      <p:sp>
        <p:nvSpPr>
          <p:cNvPr id="220" name="Google Shape;220;p16"/>
          <p:cNvSpPr txBox="1"/>
          <p:nvPr>
            <p:ph idx="1" type="body"/>
          </p:nvPr>
        </p:nvSpPr>
        <p:spPr>
          <a:xfrm>
            <a:off x="1045029" y="2524721"/>
            <a:ext cx="4991629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Віртуалізація представлень (робочих місць</a:t>
            </a: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) Віртуалізація представлень має на увазі емуляцію інтерфейсу користувача. Тобто користувач бачить додаток і працює з ним на своєму терміналі, хоча насправді додаток виконується на видаленому сервері, а користувачеві передається лише картинка видаленого застосування. Залежно від режиму роботи користувач може бачити видалений робочий стіл і запущене на нім застосування, або тільки саме вікно додатка.</a:t>
            </a:r>
            <a:endParaRPr sz="1800"/>
          </a:p>
        </p:txBody>
      </p:sp>
      <p:sp>
        <p:nvSpPr>
          <p:cNvPr id="221" name="Google Shape;221;p16"/>
          <p:cNvSpPr/>
          <p:nvPr/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0493" y="1532997"/>
            <a:ext cx="4223252" cy="3852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16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9" name="Google Shape;22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База інфраструктури віртуальних ПК - Virtual Desktop Infrastructure (VDI). VDI дозволяє відокремити призначене для користувача ПЗ від апаратної частини - персонального комп'ютера, - і здійснювати доступ до клієнтських застосувань через термінальні пристрої.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VDI - комбінація з'єднань з видаленим робочим столом і віртуалізації. На обслуговуючих серверах працює безліч віртуальних машин, з такими клієнтськими операційними системами, як Windows 7, Windows Vista і Windows XP або Linux-операційними системами. Користувачі дистанційно підключаються до віртуальної машини свого настільного середовища.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1" lang="ru-RU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Ключові терміни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Віртуалізація - процес представлення набору обчислювальних ресурсів  або їх логічного об'єднання, який дає які-небудь переваги перед оригінальною конфігурацією.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Віртуальна машина - програмне або апаратне середовище, яке приховує справжню реалізацію якого-небудь процесу або об'єкту від його видимого представлення.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Повна віртуалізація – віртуалізація, при якій використовуються не модифіковані екземпляри гостьових операційних систем, а для підтримки роботи цих ОС служить загальний шар емуляції їх виконання поверх хостовой ОС, в ролі якої виступає звичайна операційна система.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Паравиртуализация - віртуалізація при якій робиться модифікація ядра гостьової ОС таким чином, що в неї включається новий набір API, через який вона може безпосередньо працювати з апаратурою, не конфліктуючи з іншими віртуальними машинами.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Віртуалізація на рівні ОС - вид віртуалізації, який має на увазі використання одного ядра хостовой ОС для створення незалежних паралельно працюючих операційних середовищ.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Віртуалізація серверів - це запуск на одному фізичному сервері декількох віртуальних серверів. Віртуальні машини або сервера є додатками, запущеними на хостовой операційній системі, які емулюють фізичні облаштування сервера. На кожній віртуальній машині може бути встановлена операційна система. На операційну систему можуть бути встановлені додатки і служби.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Віртуалізація додатків - вид віртуалізації, яка має на увазі застосування моделі сильної ізоляції застосовних програм з керованою взаємодією з ОС, при якій віртуалізується кожен екземпляр додатків, усі його основні компоненти : файли (включаючи системні), реєстр, шрифти, INI- файли, COM- об'єкти, служби. Додаток виконується без процедури інсталяції в  традиційному її розумінні і може запускатися безпосередньо із зовнішніх носіїв.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Віртуалізація представлень (робочих місць) - віртуалізація представлень має місце, коли сервер надає свої ресурси клієнтам, причому клієнтське застосування виконується на цьому сервері, а клієнт отримує тільки представлення.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Монолітна архітектура гіпервізора - архітектура гіпервізора при якій гіпервізор розміщується в єдиному рівні, який також включає більшість необхідних компонентів, таких як ядро, драйвери пристроїв і стек вводу/виводу.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Мікроядерна архітектура гіпервізора - підхід при якому використовується дуже тонкий, спеціалізований гіпервізор, що виконує лише основні завдання забезпечення ізоляції розділів і управління пам'яттю. Цей рівень не включає стек вводу/виводу або драйвер пристроїв.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Віртуалізація має на увазі запуск на одному фізичному</a:t>
            </a:r>
            <a:br>
              <a:rPr lang="ru-RU" sz="3200"/>
            </a:br>
            <a:r>
              <a:rPr lang="ru-RU" sz="3200"/>
              <a:t>комп'ютері декількох віртуальних комп'ютерів</a:t>
            </a:r>
            <a:endParaRPr sz="3200"/>
          </a:p>
        </p:txBody>
      </p:sp>
      <p:sp>
        <p:nvSpPr>
          <p:cNvPr id="110" name="Google Shape;110;p5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ru-RU" sz="1700"/>
              <a:t>Віртуалізація ресурсів фізичного сервера дозволяє гнучко розподіляти їх між додатками, кожне з яких при цьому " бачить" тільки призначені йому ресурси і " вважає", що йому виділений окремий сервер, тобто в даному випадку реалізується підхід "один сервер - декілька застосувань", але без зниження продуктивності, доступності і безпеки серверних застосувань. Крім того, рішення віртуалізації дають можливість запускати в розділах різні ОС за допомогою емуляції їх системних викликів до апаратних ресурсів сервера.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532" y="2713255"/>
            <a:ext cx="5150277" cy="325624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Переваги віртуалізації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1294228"/>
            <a:ext cx="10515600" cy="5416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Ефективне використання обчислювальних ресурсів. Замість 3х, а то 10 серверів, завантажених на 5-20% можна використати один, використовуваний на 50-70%. Окрім іншого, це ще і економія  електроенергії, а також значне скорочення фінансових вкладень : отримується один високотехнологічний сервер, що виконує функції 5-10 серверів. За допомогою віртуалізації можна досягти значно ефективнішого використання ресурсів, оскільки вона забезпечує об'єднання стандартних ресурсів інфраструктури в єдиний пул і долає обмеження застарілої моделі "один додаток на сервер".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Скорочення витрат на інфраструктуру. Віртуалізація дозволяє скоротити кількість серверів і пов'язаного з ними ІТ-устаткування в інформаційному центрі. В результаті цього потреби в обслуговуванні, електроживленні і охолодженні матеріальних ресурсів скорочуються, і на ІТ витрачається значно менше засобів.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Зниження витрат на програмне забезпечення. Деякі виробники програмного забезпечення ввели окремі схеми ліцензування спеціально для віртуальних середовищ. Підвищення гнучкості і швидкості реагування системи. Віртуалізація пропонує новий метод управління ІТ-інфраструктурою і допомагає ІТ- администраторам витрачати менше часу на виконання завдань, що повторюються, - наприклад, на ініціацію, налаштування, відстежування і технічне обслуговування.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Несумісні додадки можуть працювати на одному комп'ютері. При використанні віртуалізації на одному сервері можлива установка linux і windows серверів, шлюзів, баз цих і інших абсолютно несумісних у рамках однієї не віртуалізованої системи застосувань.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Підвищення доступності додатків і забезпечення безперервності роботи підприємства. Завдяки надійній системі резервного копіювання і міграції віртуальних середовищ цілком без перерв в обслуговуванні ви зможете скоротити періоди планового простою і забезпечити швидке відновлення системи в критичних ситуаціях.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Можливості легкої архівації. Оскільки жорсткий диск віртуальної машини зазвичай представляється у вигляді файлу певного формату, розташований на якому-небудь фізичному носії, віртуалізація дає можливість простого копіювання цього файлу на резервний носій як засіб архівації і резервного копіювання усієї віртуальної машини цілком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Підвищення керованості інфраструктури. Використання  централізованого управління віртуальною інфраструктурою дозволяє скоротити час на адміністрування серверів, забезпечує балансування навантаження і " живу" міграцію віртуальних машин.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sp>
        <p:nvSpPr>
          <p:cNvPr id="133" name="Google Shape;133;p8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/>
              <a:t>Віртуальною машиною називатимемо програмне або апаратне  середовище, яке приховує справжню реалізацію якого-небудь процесу або об'єкту від його видимого представлення.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/>
              <a:t>Віртуальна машина - це повністю ізольований програмний контейнер, який працює з власною ОС і додатками, подібно до фізичного комп'ютера. Віртуальна машина діє так само, як фізичний комп'ютер і містить власні віртуальні (тобто програмні) ОЗУ, жорсткий диск і мережевий адаптер.</a:t>
            </a:r>
            <a:endParaRPr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1384" y="2484255"/>
            <a:ext cx="3650572" cy="37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Основні особливості віртуальних машин</a:t>
            </a:r>
            <a:endParaRPr/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Сумісність. Віртуальні машини, як правило, сумісні з усіма стандартними комп'ютерами. Як і фізичний комп'ютер, віртуальна машина працює під управлінням власної гостьової оперативної системи і виконує власні застосування. Вона також містить усі компоненти, стандартні для фізичного комп'ютера (материнську плату, відеокарту, мережевий контроллер і так далі).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Ізольованість. Віртуальні машини повністю ізольовані один від одного, начебто вони були фізичними комп'ютерами. Віртуальні машини можуть використовувати загальні фізичні ресурси одного комп'ютера і при цьому залишатися повністю ізольованими один від одного, начебто вони були окремими фізичними машинами.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Інкапсуляція. Віртуальні машини повністю інкапсулюють обчислювальне середовище. Віртуальна машина є програмним контейнером, що зв'язує, або "інкапсулює" повний комплект віртуальних апаратних ресурсів, а також ОС і усіма її застосуваннями в програмному пакеті. Завдяки інкапсуляції віртуальні машини  стають неймовірно мобільними і зручними в управлінні.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Незалежність від устаткування. Віртуальні машини повністю незалежні від базового фізичного устаткування, на якому вони працюють.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2022-03-24T13:12:37Z</dcterms:created>
  <dc:creator>Тарас Іванович Лендєл</dc:creator>
</cp:coreProperties>
</file>