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9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7" r:id="rId19"/>
    <p:sldId id="273" r:id="rId20"/>
    <p:sldId id="272" r:id="rId21"/>
    <p:sldId id="274" r:id="rId22"/>
    <p:sldId id="275" r:id="rId23"/>
    <p:sldId id="276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A5E6B-4212-6639-7281-739DBD5FCF58}" v="29" dt="2022-01-30T20:44:49.764"/>
    <p1510:client id="{AB571CBE-D1FA-4803-9C38-0176BC793B11}" v="168" dt="2022-01-22T21:35:59.645"/>
    <p1510:client id="{EAD2D8DA-AD5E-74DE-F00F-EA27CF4A73AF}" v="133" dt="2022-01-23T13:03:59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D214-0966-4E3C-804D-1CDDD47916A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3F9A74-B8C0-491F-9CD7-CD0F4EB3B9A8}">
      <dgm:prSet phldrT="[Текст]" phldr="0"/>
      <dgm:spPr/>
      <dgm:t>
        <a:bodyPr/>
        <a:lstStyle/>
        <a:p>
          <a:pPr rtl="0"/>
          <a:r>
            <a:rPr lang="uk-UA" b="1" dirty="0"/>
            <a:t>Послідовне розміщення правового матеріалу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6DE9FF89-AC43-4B4E-A0B8-629EF5B0E0A2}" type="parTrans" cxnId="{981B0053-FFE3-4EF0-9060-6DF5FC151169}">
      <dgm:prSet/>
      <dgm:spPr/>
      <dgm:t>
        <a:bodyPr/>
        <a:lstStyle/>
        <a:p>
          <a:endParaRPr lang="uk-UA"/>
        </a:p>
      </dgm:t>
    </dgm:pt>
    <dgm:pt modelId="{4E90C4D7-5CE6-43DA-AEC7-44B049134C18}" type="sibTrans" cxnId="{981B0053-FFE3-4EF0-9060-6DF5FC151169}">
      <dgm:prSet/>
      <dgm:spPr/>
      <dgm:t>
        <a:bodyPr/>
        <a:lstStyle/>
        <a:p>
          <a:endParaRPr lang="uk-UA"/>
        </a:p>
      </dgm:t>
    </dgm:pt>
    <dgm:pt modelId="{DD837BB1-6A1D-4DAC-AB84-92F5CE1505C3}">
      <dgm:prSet phldrT="[Текст]" phldr="0"/>
      <dgm:spPr/>
      <dgm:t>
        <a:bodyPr/>
        <a:lstStyle/>
        <a:p>
          <a:pPr rtl="0"/>
          <a:r>
            <a:rPr lang="uk-UA" b="1" dirty="0"/>
            <a:t>Єдність і внутрішня логіка у тексті юридичного документа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31C83881-2E6F-47EC-89CD-4C8143863FB6}" type="parTrans" cxnId="{14522D1E-1B0C-492F-B81D-E8D6E928991B}">
      <dgm:prSet/>
      <dgm:spPr/>
      <dgm:t>
        <a:bodyPr/>
        <a:lstStyle/>
        <a:p>
          <a:endParaRPr lang="uk-UA"/>
        </a:p>
      </dgm:t>
    </dgm:pt>
    <dgm:pt modelId="{59774245-48C3-4AFA-908B-B8A10E3B74ED}" type="sibTrans" cxnId="{14522D1E-1B0C-492F-B81D-E8D6E928991B}">
      <dgm:prSet/>
      <dgm:spPr/>
      <dgm:t>
        <a:bodyPr/>
        <a:lstStyle/>
        <a:p>
          <a:endParaRPr lang="uk-UA"/>
        </a:p>
      </dgm:t>
    </dgm:pt>
    <dgm:pt modelId="{6737F6E1-BA0A-4F63-8995-FFDD8B1530A4}">
      <dgm:prSet phldrT="[Текст]" phldr="0"/>
      <dgm:spPr/>
      <dgm:t>
        <a:bodyPr/>
        <a:lstStyle/>
        <a:p>
          <a:pPr rtl="0"/>
          <a:r>
            <a:rPr lang="uk-UA" b="1" dirty="0"/>
            <a:t>Забезпечення зручності під час користування документом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301917F8-5622-4FF6-8E49-9966BF5FA079}" type="parTrans" cxnId="{AB5EDB68-B905-430E-91AC-832FCDC6DD4A}">
      <dgm:prSet/>
      <dgm:spPr/>
      <dgm:t>
        <a:bodyPr/>
        <a:lstStyle/>
        <a:p>
          <a:endParaRPr lang="uk-UA"/>
        </a:p>
      </dgm:t>
    </dgm:pt>
    <dgm:pt modelId="{25EC0488-7DCC-427B-A3FD-8E93A481AEB3}" type="sibTrans" cxnId="{AB5EDB68-B905-430E-91AC-832FCDC6DD4A}">
      <dgm:prSet/>
      <dgm:spPr/>
      <dgm:t>
        <a:bodyPr/>
        <a:lstStyle/>
        <a:p>
          <a:endParaRPr lang="uk-UA"/>
        </a:p>
      </dgm:t>
    </dgm:pt>
    <dgm:pt modelId="{15F0DF78-B64E-4287-9FDA-F0240816CF04}" type="pres">
      <dgm:prSet presAssocID="{BD33D214-0966-4E3C-804D-1CDDD47916AE}" presName="Name0" presStyleCnt="0">
        <dgm:presLayoutVars>
          <dgm:dir/>
          <dgm:animLvl val="lvl"/>
          <dgm:resizeHandles val="exact"/>
        </dgm:presLayoutVars>
      </dgm:prSet>
      <dgm:spPr/>
    </dgm:pt>
    <dgm:pt modelId="{0AFEC869-CD08-45D7-A0DF-047FAE52357C}" type="pres">
      <dgm:prSet presAssocID="{6737F6E1-BA0A-4F63-8995-FFDD8B1530A4}" presName="boxAndChildren" presStyleCnt="0"/>
      <dgm:spPr/>
    </dgm:pt>
    <dgm:pt modelId="{891CB603-60C5-4118-81E6-3D7A6CC9E49F}" type="pres">
      <dgm:prSet presAssocID="{6737F6E1-BA0A-4F63-8995-FFDD8B1530A4}" presName="parentTextBox" presStyleLbl="node1" presStyleIdx="0" presStyleCnt="3"/>
      <dgm:spPr/>
    </dgm:pt>
    <dgm:pt modelId="{68F67119-F239-4DB1-9DC3-41F3DE90595B}" type="pres">
      <dgm:prSet presAssocID="{59774245-48C3-4AFA-908B-B8A10E3B74ED}" presName="sp" presStyleCnt="0"/>
      <dgm:spPr/>
    </dgm:pt>
    <dgm:pt modelId="{D74BDABA-74F6-4198-B550-37BBCC1DE293}" type="pres">
      <dgm:prSet presAssocID="{DD837BB1-6A1D-4DAC-AB84-92F5CE1505C3}" presName="arrowAndChildren" presStyleCnt="0"/>
      <dgm:spPr/>
    </dgm:pt>
    <dgm:pt modelId="{BA7B24B9-693A-4510-A084-C2D91F9EA7FE}" type="pres">
      <dgm:prSet presAssocID="{DD837BB1-6A1D-4DAC-AB84-92F5CE1505C3}" presName="parentTextArrow" presStyleLbl="node1" presStyleIdx="1" presStyleCnt="3"/>
      <dgm:spPr/>
    </dgm:pt>
    <dgm:pt modelId="{787A256A-CF21-4AD1-9551-2CED5E7C9297}" type="pres">
      <dgm:prSet presAssocID="{4E90C4D7-5CE6-43DA-AEC7-44B049134C18}" presName="sp" presStyleCnt="0"/>
      <dgm:spPr/>
    </dgm:pt>
    <dgm:pt modelId="{245DAC2D-B40D-468E-8B04-F857D40F4794}" type="pres">
      <dgm:prSet presAssocID="{0D3F9A74-B8C0-491F-9CD7-CD0F4EB3B9A8}" presName="arrowAndChildren" presStyleCnt="0"/>
      <dgm:spPr/>
    </dgm:pt>
    <dgm:pt modelId="{5D7BF4AC-15C2-4CAE-9883-80D120A34809}" type="pres">
      <dgm:prSet presAssocID="{0D3F9A74-B8C0-491F-9CD7-CD0F4EB3B9A8}" presName="parentTextArrow" presStyleLbl="node1" presStyleIdx="2" presStyleCnt="3"/>
      <dgm:spPr/>
    </dgm:pt>
  </dgm:ptLst>
  <dgm:cxnLst>
    <dgm:cxn modelId="{14522D1E-1B0C-492F-B81D-E8D6E928991B}" srcId="{BD33D214-0966-4E3C-804D-1CDDD47916AE}" destId="{DD837BB1-6A1D-4DAC-AB84-92F5CE1505C3}" srcOrd="1" destOrd="0" parTransId="{31C83881-2E6F-47EC-89CD-4C8143863FB6}" sibTransId="{59774245-48C3-4AFA-908B-B8A10E3B74ED}"/>
    <dgm:cxn modelId="{AB5EDB68-B905-430E-91AC-832FCDC6DD4A}" srcId="{BD33D214-0966-4E3C-804D-1CDDD47916AE}" destId="{6737F6E1-BA0A-4F63-8995-FFDD8B1530A4}" srcOrd="2" destOrd="0" parTransId="{301917F8-5622-4FF6-8E49-9966BF5FA079}" sibTransId="{25EC0488-7DCC-427B-A3FD-8E93A481AEB3}"/>
    <dgm:cxn modelId="{981B0053-FFE3-4EF0-9060-6DF5FC151169}" srcId="{BD33D214-0966-4E3C-804D-1CDDD47916AE}" destId="{0D3F9A74-B8C0-491F-9CD7-CD0F4EB3B9A8}" srcOrd="0" destOrd="0" parTransId="{6DE9FF89-AC43-4B4E-A0B8-629EF5B0E0A2}" sibTransId="{4E90C4D7-5CE6-43DA-AEC7-44B049134C18}"/>
    <dgm:cxn modelId="{1B3B6553-7313-4FE6-8E11-FBB8FF8D9542}" type="presOf" srcId="{0D3F9A74-B8C0-491F-9CD7-CD0F4EB3B9A8}" destId="{5D7BF4AC-15C2-4CAE-9883-80D120A34809}" srcOrd="0" destOrd="0" presId="urn:microsoft.com/office/officeart/2005/8/layout/process4"/>
    <dgm:cxn modelId="{A7AB3378-EC97-4A14-8C1E-DA5C6245800C}" type="presOf" srcId="{6737F6E1-BA0A-4F63-8995-FFDD8B1530A4}" destId="{891CB603-60C5-4118-81E6-3D7A6CC9E49F}" srcOrd="0" destOrd="0" presId="urn:microsoft.com/office/officeart/2005/8/layout/process4"/>
    <dgm:cxn modelId="{4E00E05A-A8BD-4B39-AC42-8568C73C9213}" type="presOf" srcId="{DD837BB1-6A1D-4DAC-AB84-92F5CE1505C3}" destId="{BA7B24B9-693A-4510-A084-C2D91F9EA7FE}" srcOrd="0" destOrd="0" presId="urn:microsoft.com/office/officeart/2005/8/layout/process4"/>
    <dgm:cxn modelId="{2A70D0C1-0D65-4D56-8E38-4DE044B84975}" type="presOf" srcId="{BD33D214-0966-4E3C-804D-1CDDD47916AE}" destId="{15F0DF78-B64E-4287-9FDA-F0240816CF04}" srcOrd="0" destOrd="0" presId="urn:microsoft.com/office/officeart/2005/8/layout/process4"/>
    <dgm:cxn modelId="{537F4560-A601-467C-955F-D8EF7A8C3C12}" type="presParOf" srcId="{15F0DF78-B64E-4287-9FDA-F0240816CF04}" destId="{0AFEC869-CD08-45D7-A0DF-047FAE52357C}" srcOrd="0" destOrd="0" presId="urn:microsoft.com/office/officeart/2005/8/layout/process4"/>
    <dgm:cxn modelId="{007A0A89-76A4-4366-9F8E-E2EFA7D34674}" type="presParOf" srcId="{0AFEC869-CD08-45D7-A0DF-047FAE52357C}" destId="{891CB603-60C5-4118-81E6-3D7A6CC9E49F}" srcOrd="0" destOrd="0" presId="urn:microsoft.com/office/officeart/2005/8/layout/process4"/>
    <dgm:cxn modelId="{3D86865A-E4BC-4688-A1E1-A9DC12835AF8}" type="presParOf" srcId="{15F0DF78-B64E-4287-9FDA-F0240816CF04}" destId="{68F67119-F239-4DB1-9DC3-41F3DE90595B}" srcOrd="1" destOrd="0" presId="urn:microsoft.com/office/officeart/2005/8/layout/process4"/>
    <dgm:cxn modelId="{BDA4D95B-016F-4332-AF9E-839E183DC67D}" type="presParOf" srcId="{15F0DF78-B64E-4287-9FDA-F0240816CF04}" destId="{D74BDABA-74F6-4198-B550-37BBCC1DE293}" srcOrd="2" destOrd="0" presId="urn:microsoft.com/office/officeart/2005/8/layout/process4"/>
    <dgm:cxn modelId="{641DDB6E-273A-457B-B2EC-41657AE192C2}" type="presParOf" srcId="{D74BDABA-74F6-4198-B550-37BBCC1DE293}" destId="{BA7B24B9-693A-4510-A084-C2D91F9EA7FE}" srcOrd="0" destOrd="0" presId="urn:microsoft.com/office/officeart/2005/8/layout/process4"/>
    <dgm:cxn modelId="{A61A6789-ACD2-4A8B-AC56-FB76EDA99196}" type="presParOf" srcId="{15F0DF78-B64E-4287-9FDA-F0240816CF04}" destId="{787A256A-CF21-4AD1-9551-2CED5E7C9297}" srcOrd="3" destOrd="0" presId="urn:microsoft.com/office/officeart/2005/8/layout/process4"/>
    <dgm:cxn modelId="{8A1D8737-6C69-4F14-A562-0691E6048F07}" type="presParOf" srcId="{15F0DF78-B64E-4287-9FDA-F0240816CF04}" destId="{245DAC2D-B40D-468E-8B04-F857D40F4794}" srcOrd="4" destOrd="0" presId="urn:microsoft.com/office/officeart/2005/8/layout/process4"/>
    <dgm:cxn modelId="{F519976D-0F49-4F19-9378-3386A7CDC48E}" type="presParOf" srcId="{245DAC2D-B40D-468E-8B04-F857D40F4794}" destId="{5D7BF4AC-15C2-4CAE-9883-80D120A348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C0BAE-463B-4B23-93F4-56D7043E7D99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70C750A7-5F26-4D59-9874-1199FC1858A1}">
      <dgm:prSet phldrT="[Текст]" phldr="0"/>
      <dgm:spPr/>
      <dgm:t>
        <a:bodyPr/>
        <a:lstStyle/>
        <a:p>
          <a:pPr rtl="0"/>
          <a:r>
            <a:rPr lang="uk-UA" b="1" dirty="0"/>
            <a:t>* єдність і внутрішня логіка у тексті юридичного документа;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1C197E95-0AAD-4D72-9DCF-613C19C27159}" type="parTrans" cxnId="{43B1A050-E6EB-467D-BADA-140A8B00E576}">
      <dgm:prSet/>
      <dgm:spPr/>
      <dgm:t>
        <a:bodyPr/>
        <a:lstStyle/>
        <a:p>
          <a:endParaRPr lang="uk-UA"/>
        </a:p>
      </dgm:t>
    </dgm:pt>
    <dgm:pt modelId="{51347A0D-E030-44DF-8F06-B05275B6632E}" type="sibTrans" cxnId="{43B1A050-E6EB-467D-BADA-140A8B00E576}">
      <dgm:prSet/>
      <dgm:spPr/>
      <dgm:t>
        <a:bodyPr/>
        <a:lstStyle/>
        <a:p>
          <a:endParaRPr lang="uk-UA"/>
        </a:p>
      </dgm:t>
    </dgm:pt>
    <dgm:pt modelId="{43D558C3-A701-48C6-8CDC-021644FBB08E}">
      <dgm:prSet phldrT="[Текст]" phldr="0"/>
      <dgm:spPr/>
      <dgm:t>
        <a:bodyPr/>
        <a:lstStyle/>
        <a:p>
          <a:pPr rtl="0"/>
          <a:r>
            <a:rPr lang="uk-UA" b="1" dirty="0"/>
            <a:t>* послідовне розміщення правового матеріалу в тексті документа;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9A64C6C4-EF77-4AD9-91F2-248926D4FAA6}" type="parTrans" cxnId="{D311913E-2EC4-425F-9B4A-6FBC2250D8B1}">
      <dgm:prSet/>
      <dgm:spPr/>
      <dgm:t>
        <a:bodyPr/>
        <a:lstStyle/>
        <a:p>
          <a:endParaRPr lang="uk-UA"/>
        </a:p>
      </dgm:t>
    </dgm:pt>
    <dgm:pt modelId="{147A0696-A5F2-4935-82C9-2158762D9965}" type="sibTrans" cxnId="{D311913E-2EC4-425F-9B4A-6FBC2250D8B1}">
      <dgm:prSet/>
      <dgm:spPr/>
      <dgm:t>
        <a:bodyPr/>
        <a:lstStyle/>
        <a:p>
          <a:endParaRPr lang="uk-UA"/>
        </a:p>
      </dgm:t>
    </dgm:pt>
    <dgm:pt modelId="{B480DD2E-BFFE-4C75-84FB-D5E75B7F00CC}">
      <dgm:prSet phldrT="[Текст]" phldr="0"/>
      <dgm:spPr/>
      <dgm:t>
        <a:bodyPr/>
        <a:lstStyle/>
        <a:p>
          <a:pPr rtl="0"/>
          <a:r>
            <a:rPr lang="uk-UA" b="1" dirty="0"/>
            <a:t>* забезпечення зручності під час користування документом.</a:t>
          </a:r>
          <a:r>
            <a:rPr lang="uk-UA" b="1" dirty="0">
              <a:latin typeface="Calibri Light" panose="020F0302020204030204"/>
            </a:rPr>
            <a:t> </a:t>
          </a:r>
          <a:endParaRPr lang="uk-UA"/>
        </a:p>
      </dgm:t>
    </dgm:pt>
    <dgm:pt modelId="{578F6F86-6BAB-42A2-98D8-7C270760781B}" type="parTrans" cxnId="{DEE9F351-611D-4124-B852-764A15B16721}">
      <dgm:prSet/>
      <dgm:spPr/>
      <dgm:t>
        <a:bodyPr/>
        <a:lstStyle/>
        <a:p>
          <a:endParaRPr lang="uk-UA"/>
        </a:p>
      </dgm:t>
    </dgm:pt>
    <dgm:pt modelId="{BC75B484-30A4-4E23-9195-235371408F4E}" type="sibTrans" cxnId="{DEE9F351-611D-4124-B852-764A15B16721}">
      <dgm:prSet/>
      <dgm:spPr/>
      <dgm:t>
        <a:bodyPr/>
        <a:lstStyle/>
        <a:p>
          <a:endParaRPr lang="uk-UA"/>
        </a:p>
      </dgm:t>
    </dgm:pt>
    <dgm:pt modelId="{6D12393F-7ECA-4BEA-87B9-C54746947F03}" type="pres">
      <dgm:prSet presAssocID="{5E5C0BAE-463B-4B23-93F4-56D7043E7D99}" presName="diagram" presStyleCnt="0">
        <dgm:presLayoutVars>
          <dgm:dir/>
          <dgm:resizeHandles val="exact"/>
        </dgm:presLayoutVars>
      </dgm:prSet>
      <dgm:spPr/>
    </dgm:pt>
    <dgm:pt modelId="{7B29BDF9-FE32-46A2-B9A9-6E724C1FE8BD}" type="pres">
      <dgm:prSet presAssocID="{70C750A7-5F26-4D59-9874-1199FC1858A1}" presName="node" presStyleLbl="node1" presStyleIdx="0" presStyleCnt="3">
        <dgm:presLayoutVars>
          <dgm:bulletEnabled val="1"/>
        </dgm:presLayoutVars>
      </dgm:prSet>
      <dgm:spPr/>
    </dgm:pt>
    <dgm:pt modelId="{0E2324B3-EC34-4A6F-A482-177CD98288ED}" type="pres">
      <dgm:prSet presAssocID="{51347A0D-E030-44DF-8F06-B05275B6632E}" presName="sibTrans" presStyleCnt="0"/>
      <dgm:spPr/>
    </dgm:pt>
    <dgm:pt modelId="{009549CA-7AF4-43B7-BFAC-64F120E924F2}" type="pres">
      <dgm:prSet presAssocID="{43D558C3-A701-48C6-8CDC-021644FBB08E}" presName="node" presStyleLbl="node1" presStyleIdx="1" presStyleCnt="3">
        <dgm:presLayoutVars>
          <dgm:bulletEnabled val="1"/>
        </dgm:presLayoutVars>
      </dgm:prSet>
      <dgm:spPr/>
    </dgm:pt>
    <dgm:pt modelId="{3503B680-C66F-4AF2-AB67-6C884F643353}" type="pres">
      <dgm:prSet presAssocID="{147A0696-A5F2-4935-82C9-2158762D9965}" presName="sibTrans" presStyleCnt="0"/>
      <dgm:spPr/>
    </dgm:pt>
    <dgm:pt modelId="{027F4710-367A-4AC4-AEDC-594B3CC98065}" type="pres">
      <dgm:prSet presAssocID="{B480DD2E-BFFE-4C75-84FB-D5E75B7F00CC}" presName="node" presStyleLbl="node1" presStyleIdx="2" presStyleCnt="3">
        <dgm:presLayoutVars>
          <dgm:bulletEnabled val="1"/>
        </dgm:presLayoutVars>
      </dgm:prSet>
      <dgm:spPr/>
    </dgm:pt>
  </dgm:ptLst>
  <dgm:cxnLst>
    <dgm:cxn modelId="{F047BF1A-E3E3-438B-AE9F-3A2468F4A898}" type="presOf" srcId="{70C750A7-5F26-4D59-9874-1199FC1858A1}" destId="{7B29BDF9-FE32-46A2-B9A9-6E724C1FE8BD}" srcOrd="0" destOrd="0" presId="urn:microsoft.com/office/officeart/2005/8/layout/default"/>
    <dgm:cxn modelId="{D311913E-2EC4-425F-9B4A-6FBC2250D8B1}" srcId="{5E5C0BAE-463B-4B23-93F4-56D7043E7D99}" destId="{43D558C3-A701-48C6-8CDC-021644FBB08E}" srcOrd="1" destOrd="0" parTransId="{9A64C6C4-EF77-4AD9-91F2-248926D4FAA6}" sibTransId="{147A0696-A5F2-4935-82C9-2158762D9965}"/>
    <dgm:cxn modelId="{9178F85F-EDB0-4150-819B-BA8BEE806E22}" type="presOf" srcId="{B480DD2E-BFFE-4C75-84FB-D5E75B7F00CC}" destId="{027F4710-367A-4AC4-AEDC-594B3CC98065}" srcOrd="0" destOrd="0" presId="urn:microsoft.com/office/officeart/2005/8/layout/default"/>
    <dgm:cxn modelId="{43B1A050-E6EB-467D-BADA-140A8B00E576}" srcId="{5E5C0BAE-463B-4B23-93F4-56D7043E7D99}" destId="{70C750A7-5F26-4D59-9874-1199FC1858A1}" srcOrd="0" destOrd="0" parTransId="{1C197E95-0AAD-4D72-9DCF-613C19C27159}" sibTransId="{51347A0D-E030-44DF-8F06-B05275B6632E}"/>
    <dgm:cxn modelId="{DEE9F351-611D-4124-B852-764A15B16721}" srcId="{5E5C0BAE-463B-4B23-93F4-56D7043E7D99}" destId="{B480DD2E-BFFE-4C75-84FB-D5E75B7F00CC}" srcOrd="2" destOrd="0" parTransId="{578F6F86-6BAB-42A2-98D8-7C270760781B}" sibTransId="{BC75B484-30A4-4E23-9195-235371408F4E}"/>
    <dgm:cxn modelId="{DC60247F-35D3-4AB3-B4E8-283381A59657}" type="presOf" srcId="{5E5C0BAE-463B-4B23-93F4-56D7043E7D99}" destId="{6D12393F-7ECA-4BEA-87B9-C54746947F03}" srcOrd="0" destOrd="0" presId="urn:microsoft.com/office/officeart/2005/8/layout/default"/>
    <dgm:cxn modelId="{4320CBDD-2993-4F4B-BB6C-6B1154FDB227}" type="presOf" srcId="{43D558C3-A701-48C6-8CDC-021644FBB08E}" destId="{009549CA-7AF4-43B7-BFAC-64F120E924F2}" srcOrd="0" destOrd="0" presId="urn:microsoft.com/office/officeart/2005/8/layout/default"/>
    <dgm:cxn modelId="{8AF0C21E-4E85-4901-9780-26E25783D04C}" type="presParOf" srcId="{6D12393F-7ECA-4BEA-87B9-C54746947F03}" destId="{7B29BDF9-FE32-46A2-B9A9-6E724C1FE8BD}" srcOrd="0" destOrd="0" presId="urn:microsoft.com/office/officeart/2005/8/layout/default"/>
    <dgm:cxn modelId="{7A71B334-A53E-416A-BE54-76FADD5B48BA}" type="presParOf" srcId="{6D12393F-7ECA-4BEA-87B9-C54746947F03}" destId="{0E2324B3-EC34-4A6F-A482-177CD98288ED}" srcOrd="1" destOrd="0" presId="urn:microsoft.com/office/officeart/2005/8/layout/default"/>
    <dgm:cxn modelId="{1F54E4A0-A7D5-4B0A-93A3-0FF08C6D71AD}" type="presParOf" srcId="{6D12393F-7ECA-4BEA-87B9-C54746947F03}" destId="{009549CA-7AF4-43B7-BFAC-64F120E924F2}" srcOrd="2" destOrd="0" presId="urn:microsoft.com/office/officeart/2005/8/layout/default"/>
    <dgm:cxn modelId="{0C0C0743-7932-4CFC-B748-35C931D8D955}" type="presParOf" srcId="{6D12393F-7ECA-4BEA-87B9-C54746947F03}" destId="{3503B680-C66F-4AF2-AB67-6C884F643353}" srcOrd="3" destOrd="0" presId="urn:microsoft.com/office/officeart/2005/8/layout/default"/>
    <dgm:cxn modelId="{AB94FB01-0938-4205-940D-1461FC6D2814}" type="presParOf" srcId="{6D12393F-7ECA-4BEA-87B9-C54746947F03}" destId="{027F4710-367A-4AC4-AEDC-594B3CC9806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2A0AB-FF5D-4AC7-A2E1-9DAF889F95E1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F495BE5-34DC-44DD-90A8-EB49D26244D8}">
      <dgm:prSet phldrT="[Текст]" phldr="0"/>
      <dgm:spPr/>
      <dgm:t>
        <a:bodyPr/>
        <a:lstStyle/>
        <a:p>
          <a:pPr rtl="0"/>
          <a:r>
            <a:rPr lang="uk-UA" dirty="0"/>
            <a:t>Покупець зобов'язаний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2B8F6AFA-7B72-4160-8FB7-949D58B0E995}" type="parTrans" cxnId="{84C63D2C-2FCF-4E72-BF8A-99EDD49938B7}">
      <dgm:prSet/>
      <dgm:spPr/>
      <dgm:t>
        <a:bodyPr/>
        <a:lstStyle/>
        <a:p>
          <a:endParaRPr lang="uk-UA"/>
        </a:p>
      </dgm:t>
    </dgm:pt>
    <dgm:pt modelId="{906F56EC-6670-4232-B88B-F26F2D09A281}" type="sibTrans" cxnId="{84C63D2C-2FCF-4E72-BF8A-99EDD49938B7}">
      <dgm:prSet/>
      <dgm:spPr/>
      <dgm:t>
        <a:bodyPr/>
        <a:lstStyle/>
        <a:p>
          <a:endParaRPr lang="uk-UA"/>
        </a:p>
      </dgm:t>
    </dgm:pt>
    <dgm:pt modelId="{12632D61-DBDE-4A68-87F1-E2D85E3DD768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Передати покупцю або іншій уповноваженій особі за договором товар і всі документи, що належать до товару, в пункті й у терміни, обумовлені в договорі. При цьому товар має відповідати умовам договору за кількістю, якістю та описом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21B2AF2A-478F-4200-99EC-07EB402D7370}" type="parTrans" cxnId="{7637813A-9DA3-4A45-AB4A-D51440885722}">
      <dgm:prSet/>
      <dgm:spPr/>
      <dgm:t>
        <a:bodyPr/>
        <a:lstStyle/>
        <a:p>
          <a:endParaRPr lang="uk-UA"/>
        </a:p>
      </dgm:t>
    </dgm:pt>
    <dgm:pt modelId="{7B7DAFE3-92B7-4CBA-A179-21155BB67DD2}" type="sibTrans" cxnId="{7637813A-9DA3-4A45-AB4A-D51440885722}">
      <dgm:prSet/>
      <dgm:spPr/>
      <dgm:t>
        <a:bodyPr/>
        <a:lstStyle/>
        <a:p>
          <a:endParaRPr lang="uk-UA"/>
        </a:p>
      </dgm:t>
    </dgm:pt>
    <dgm:pt modelId="{FCC4BCAE-254B-40E9-AD13-620DA0B5EEB6}">
      <dgm:prSet phldrT="[Текст]" phldr="0"/>
      <dgm:spPr/>
      <dgm:t>
        <a:bodyPr/>
        <a:lstStyle/>
        <a:p>
          <a:pPr rtl="0"/>
          <a:r>
            <a:rPr lang="uk-UA" dirty="0"/>
            <a:t>передати право власності на товар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7A2C16B5-5BF4-4E65-A0C1-955CFBA51AE3}" type="parTrans" cxnId="{19A96E05-5B07-40D1-996C-694CD23F4033}">
      <dgm:prSet/>
      <dgm:spPr/>
      <dgm:t>
        <a:bodyPr/>
        <a:lstStyle/>
        <a:p>
          <a:endParaRPr lang="uk-UA"/>
        </a:p>
      </dgm:t>
    </dgm:pt>
    <dgm:pt modelId="{B73959F8-EA1A-49C1-93E7-C010A98F82CA}" type="sibTrans" cxnId="{19A96E05-5B07-40D1-996C-694CD23F4033}">
      <dgm:prSet/>
      <dgm:spPr/>
      <dgm:t>
        <a:bodyPr/>
        <a:lstStyle/>
        <a:p>
          <a:endParaRPr lang="uk-UA"/>
        </a:p>
      </dgm:t>
    </dgm:pt>
    <dgm:pt modelId="{4F13ABD2-26B1-4412-A39C-7F2ADFDE8C92}" type="pres">
      <dgm:prSet presAssocID="{E0F2A0AB-FF5D-4AC7-A2E1-9DAF889F95E1}" presName="Name0" presStyleCnt="0">
        <dgm:presLayoutVars>
          <dgm:dir/>
          <dgm:animLvl val="lvl"/>
          <dgm:resizeHandles val="exact"/>
        </dgm:presLayoutVars>
      </dgm:prSet>
      <dgm:spPr/>
    </dgm:pt>
    <dgm:pt modelId="{6DA3C139-8D76-4EEA-A3F4-DFF29D88ABE6}" type="pres">
      <dgm:prSet presAssocID="{BF495BE5-34DC-44DD-90A8-EB49D26244D8}" presName="boxAndChildren" presStyleCnt="0"/>
      <dgm:spPr/>
    </dgm:pt>
    <dgm:pt modelId="{BC1B156F-58CE-4C82-9267-5BCFD60CA0B6}" type="pres">
      <dgm:prSet presAssocID="{BF495BE5-34DC-44DD-90A8-EB49D26244D8}" presName="parentTextBox" presStyleLbl="node1" presStyleIdx="0" presStyleCnt="1"/>
      <dgm:spPr/>
    </dgm:pt>
    <dgm:pt modelId="{C838025D-BE81-4D6B-93BD-8EC3391EDB56}" type="pres">
      <dgm:prSet presAssocID="{BF495BE5-34DC-44DD-90A8-EB49D26244D8}" presName="entireBox" presStyleLbl="node1" presStyleIdx="0" presStyleCnt="1"/>
      <dgm:spPr/>
    </dgm:pt>
    <dgm:pt modelId="{A537103F-EB2C-46F4-8A74-14F77AA5CC54}" type="pres">
      <dgm:prSet presAssocID="{BF495BE5-34DC-44DD-90A8-EB49D26244D8}" presName="descendantBox" presStyleCnt="0"/>
      <dgm:spPr/>
    </dgm:pt>
    <dgm:pt modelId="{B27EAE9E-8B0C-4809-AEE7-042236C1015C}" type="pres">
      <dgm:prSet presAssocID="{12632D61-DBDE-4A68-87F1-E2D85E3DD768}" presName="childTextBox" presStyleLbl="fgAccFollowNode1" presStyleIdx="0" presStyleCnt="2">
        <dgm:presLayoutVars>
          <dgm:bulletEnabled val="1"/>
        </dgm:presLayoutVars>
      </dgm:prSet>
      <dgm:spPr/>
    </dgm:pt>
    <dgm:pt modelId="{0C05188F-CB25-46D7-9C4E-A6EA79FB6D37}" type="pres">
      <dgm:prSet presAssocID="{FCC4BCAE-254B-40E9-AD13-620DA0B5EEB6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19A96E05-5B07-40D1-996C-694CD23F4033}" srcId="{BF495BE5-34DC-44DD-90A8-EB49D26244D8}" destId="{FCC4BCAE-254B-40E9-AD13-620DA0B5EEB6}" srcOrd="1" destOrd="0" parTransId="{7A2C16B5-5BF4-4E65-A0C1-955CFBA51AE3}" sibTransId="{B73959F8-EA1A-49C1-93E7-C010A98F82CA}"/>
    <dgm:cxn modelId="{551FD906-9F9E-4564-99B8-CE63B3C59BFE}" type="presOf" srcId="{BF495BE5-34DC-44DD-90A8-EB49D26244D8}" destId="{BC1B156F-58CE-4C82-9267-5BCFD60CA0B6}" srcOrd="0" destOrd="0" presId="urn:microsoft.com/office/officeart/2005/8/layout/process4"/>
    <dgm:cxn modelId="{84C63D2C-2FCF-4E72-BF8A-99EDD49938B7}" srcId="{E0F2A0AB-FF5D-4AC7-A2E1-9DAF889F95E1}" destId="{BF495BE5-34DC-44DD-90A8-EB49D26244D8}" srcOrd="0" destOrd="0" parTransId="{2B8F6AFA-7B72-4160-8FB7-949D58B0E995}" sibTransId="{906F56EC-6670-4232-B88B-F26F2D09A281}"/>
    <dgm:cxn modelId="{7637813A-9DA3-4A45-AB4A-D51440885722}" srcId="{BF495BE5-34DC-44DD-90A8-EB49D26244D8}" destId="{12632D61-DBDE-4A68-87F1-E2D85E3DD768}" srcOrd="0" destOrd="0" parTransId="{21B2AF2A-478F-4200-99EC-07EB402D7370}" sibTransId="{7B7DAFE3-92B7-4CBA-A179-21155BB67DD2}"/>
    <dgm:cxn modelId="{7E618280-1408-4274-8519-76A21751314C}" type="presOf" srcId="{E0F2A0AB-FF5D-4AC7-A2E1-9DAF889F95E1}" destId="{4F13ABD2-26B1-4412-A39C-7F2ADFDE8C92}" srcOrd="0" destOrd="0" presId="urn:microsoft.com/office/officeart/2005/8/layout/process4"/>
    <dgm:cxn modelId="{E321B384-48BA-4F90-96BF-EAA50FA8DC4D}" type="presOf" srcId="{BF495BE5-34DC-44DD-90A8-EB49D26244D8}" destId="{C838025D-BE81-4D6B-93BD-8EC3391EDB56}" srcOrd="1" destOrd="0" presId="urn:microsoft.com/office/officeart/2005/8/layout/process4"/>
    <dgm:cxn modelId="{F6E32ECA-C288-41D4-A195-4E991376BB1E}" type="presOf" srcId="{FCC4BCAE-254B-40E9-AD13-620DA0B5EEB6}" destId="{0C05188F-CB25-46D7-9C4E-A6EA79FB6D37}" srcOrd="0" destOrd="0" presId="urn:microsoft.com/office/officeart/2005/8/layout/process4"/>
    <dgm:cxn modelId="{0142D8F6-222D-494D-BD87-CB3EF9E704A1}" type="presOf" srcId="{12632D61-DBDE-4A68-87F1-E2D85E3DD768}" destId="{B27EAE9E-8B0C-4809-AEE7-042236C1015C}" srcOrd="0" destOrd="0" presId="urn:microsoft.com/office/officeart/2005/8/layout/process4"/>
    <dgm:cxn modelId="{CD3D107B-1A28-4697-87E7-0CDA29187B76}" type="presParOf" srcId="{4F13ABD2-26B1-4412-A39C-7F2ADFDE8C92}" destId="{6DA3C139-8D76-4EEA-A3F4-DFF29D88ABE6}" srcOrd="0" destOrd="0" presId="urn:microsoft.com/office/officeart/2005/8/layout/process4"/>
    <dgm:cxn modelId="{CBBCFC04-B088-4E1A-84A4-B5BB9B49AD3E}" type="presParOf" srcId="{6DA3C139-8D76-4EEA-A3F4-DFF29D88ABE6}" destId="{BC1B156F-58CE-4C82-9267-5BCFD60CA0B6}" srcOrd="0" destOrd="0" presId="urn:microsoft.com/office/officeart/2005/8/layout/process4"/>
    <dgm:cxn modelId="{04FE4783-ADCA-41F6-9965-47EA6A7B3B8C}" type="presParOf" srcId="{6DA3C139-8D76-4EEA-A3F4-DFF29D88ABE6}" destId="{C838025D-BE81-4D6B-93BD-8EC3391EDB56}" srcOrd="1" destOrd="0" presId="urn:microsoft.com/office/officeart/2005/8/layout/process4"/>
    <dgm:cxn modelId="{452BA81E-02F1-4080-86CA-A7F0F65545D5}" type="presParOf" srcId="{6DA3C139-8D76-4EEA-A3F4-DFF29D88ABE6}" destId="{A537103F-EB2C-46F4-8A74-14F77AA5CC54}" srcOrd="2" destOrd="0" presId="urn:microsoft.com/office/officeart/2005/8/layout/process4"/>
    <dgm:cxn modelId="{3C8689AF-E867-4B7F-A222-3BF3727C59A9}" type="presParOf" srcId="{A537103F-EB2C-46F4-8A74-14F77AA5CC54}" destId="{B27EAE9E-8B0C-4809-AEE7-042236C1015C}" srcOrd="0" destOrd="0" presId="urn:microsoft.com/office/officeart/2005/8/layout/process4"/>
    <dgm:cxn modelId="{178E94F1-1B80-45BE-9C95-3D3202FC5FC7}" type="presParOf" srcId="{A537103F-EB2C-46F4-8A74-14F77AA5CC54}" destId="{0C05188F-CB25-46D7-9C4E-A6EA79FB6D3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3D4A0-9C80-45FC-90A1-09350D6517E2}" type="doc">
      <dgm:prSet loTypeId="urn:microsoft.com/office/officeart/2005/8/layout/process4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012608E3-EF13-4F85-9664-C803599483AD}">
      <dgm:prSet phldrT="[Текст]" phldr="0"/>
      <dgm:spPr/>
      <dgm:t>
        <a:bodyPr/>
        <a:lstStyle/>
        <a:p>
          <a:pPr rtl="0"/>
          <a:r>
            <a:rPr lang="uk-UA" dirty="0"/>
            <a:t>Покупець зобов'язаний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A919715E-CE14-42C4-9A90-AD54B75C4438}" type="parTrans" cxnId="{C2078567-D549-4688-B2A6-EA6664954C6B}">
      <dgm:prSet/>
      <dgm:spPr/>
      <dgm:t>
        <a:bodyPr/>
        <a:lstStyle/>
        <a:p>
          <a:endParaRPr lang="uk-UA"/>
        </a:p>
      </dgm:t>
    </dgm:pt>
    <dgm:pt modelId="{25972BC5-2540-48E7-874D-09CE12A02443}" type="sibTrans" cxnId="{C2078567-D549-4688-B2A6-EA6664954C6B}">
      <dgm:prSet/>
      <dgm:spPr/>
      <dgm:t>
        <a:bodyPr/>
        <a:lstStyle/>
        <a:p>
          <a:endParaRPr lang="uk-UA"/>
        </a:p>
      </dgm:t>
    </dgm:pt>
    <dgm:pt modelId="{9F681FCD-AD4B-4B4E-928B-7F2185AB355F}">
      <dgm:prSet phldrT="[Текст]" phldr="0"/>
      <dgm:spPr/>
      <dgm:t>
        <a:bodyPr/>
        <a:lstStyle/>
        <a:p>
          <a:pPr rtl="0"/>
          <a:r>
            <a:rPr lang="uk-UA" dirty="0"/>
            <a:t>прийняти товар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3C92A2F0-9A49-4A15-A235-C9362BE689B2}" type="parTrans" cxnId="{F7AB2EEE-9D45-4831-921F-16A195699281}">
      <dgm:prSet/>
      <dgm:spPr/>
      <dgm:t>
        <a:bodyPr/>
        <a:lstStyle/>
        <a:p>
          <a:endParaRPr lang="uk-UA"/>
        </a:p>
      </dgm:t>
    </dgm:pt>
    <dgm:pt modelId="{BF35AE79-C7BC-4526-B0A6-52B76077D5ED}" type="sibTrans" cxnId="{F7AB2EEE-9D45-4831-921F-16A195699281}">
      <dgm:prSet/>
      <dgm:spPr/>
      <dgm:t>
        <a:bodyPr/>
        <a:lstStyle/>
        <a:p>
          <a:endParaRPr lang="uk-UA"/>
        </a:p>
      </dgm:t>
    </dgm:pt>
    <dgm:pt modelId="{34975281-EC4F-4C9A-B4B2-50310F6414CB}">
      <dgm:prSet phldrT="[Текст]" phldr="0"/>
      <dgm:spPr/>
      <dgm:t>
        <a:bodyPr/>
        <a:lstStyle/>
        <a:p>
          <a:pPr rtl="0"/>
          <a:r>
            <a:rPr lang="uk-UA" dirty="0"/>
            <a:t>сплатити за нього ціну, узгоджену сторонами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CD398619-3D7A-4E0C-AE4B-3A97648FDD2F}" type="parTrans" cxnId="{64AE927C-7F73-4B6D-8EDD-9EE0AA74720D}">
      <dgm:prSet/>
      <dgm:spPr/>
      <dgm:t>
        <a:bodyPr/>
        <a:lstStyle/>
        <a:p>
          <a:endParaRPr lang="uk-UA"/>
        </a:p>
      </dgm:t>
    </dgm:pt>
    <dgm:pt modelId="{79D3E9F0-FAF1-4ED9-B0CE-C8FD12B2515E}" type="sibTrans" cxnId="{64AE927C-7F73-4B6D-8EDD-9EE0AA74720D}">
      <dgm:prSet/>
      <dgm:spPr/>
      <dgm:t>
        <a:bodyPr/>
        <a:lstStyle/>
        <a:p>
          <a:endParaRPr lang="uk-UA"/>
        </a:p>
      </dgm:t>
    </dgm:pt>
    <dgm:pt modelId="{2C0C9881-822C-4CE3-9E9F-E800CEC849B0}" type="pres">
      <dgm:prSet presAssocID="{8CA3D4A0-9C80-45FC-90A1-09350D6517E2}" presName="Name0" presStyleCnt="0">
        <dgm:presLayoutVars>
          <dgm:dir/>
          <dgm:animLvl val="lvl"/>
          <dgm:resizeHandles val="exact"/>
        </dgm:presLayoutVars>
      </dgm:prSet>
      <dgm:spPr/>
    </dgm:pt>
    <dgm:pt modelId="{5C1EE4D0-4306-43F1-88AB-DCBEC465A8D9}" type="pres">
      <dgm:prSet presAssocID="{012608E3-EF13-4F85-9664-C803599483AD}" presName="boxAndChildren" presStyleCnt="0"/>
      <dgm:spPr/>
    </dgm:pt>
    <dgm:pt modelId="{6AE8963A-1FD5-45FA-94B2-2A8A20EF74B7}" type="pres">
      <dgm:prSet presAssocID="{012608E3-EF13-4F85-9664-C803599483AD}" presName="parentTextBox" presStyleLbl="node1" presStyleIdx="0" presStyleCnt="1"/>
      <dgm:spPr/>
    </dgm:pt>
    <dgm:pt modelId="{010BF940-255A-4380-A0A7-462016260809}" type="pres">
      <dgm:prSet presAssocID="{012608E3-EF13-4F85-9664-C803599483AD}" presName="entireBox" presStyleLbl="node1" presStyleIdx="0" presStyleCnt="1"/>
      <dgm:spPr/>
    </dgm:pt>
    <dgm:pt modelId="{A47DBADC-ADB3-4E9D-AC18-65432816B43C}" type="pres">
      <dgm:prSet presAssocID="{012608E3-EF13-4F85-9664-C803599483AD}" presName="descendantBox" presStyleCnt="0"/>
      <dgm:spPr/>
    </dgm:pt>
    <dgm:pt modelId="{63EB7F34-7BAC-4FE6-BA05-0F12ED88CE2F}" type="pres">
      <dgm:prSet presAssocID="{9F681FCD-AD4B-4B4E-928B-7F2185AB355F}" presName="childTextBox" presStyleLbl="fgAccFollowNode1" presStyleIdx="0" presStyleCnt="2">
        <dgm:presLayoutVars>
          <dgm:bulletEnabled val="1"/>
        </dgm:presLayoutVars>
      </dgm:prSet>
      <dgm:spPr/>
    </dgm:pt>
    <dgm:pt modelId="{14D638F7-C138-4EC0-A8CB-456F2E119005}" type="pres">
      <dgm:prSet presAssocID="{34975281-EC4F-4C9A-B4B2-50310F6414CB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57B1A417-4737-4A07-A29A-8B6738DCB23F}" type="presOf" srcId="{8CA3D4A0-9C80-45FC-90A1-09350D6517E2}" destId="{2C0C9881-822C-4CE3-9E9F-E800CEC849B0}" srcOrd="0" destOrd="0" presId="urn:microsoft.com/office/officeart/2005/8/layout/process4"/>
    <dgm:cxn modelId="{7EB4255C-182F-4569-BAE7-32CCFF0A29D6}" type="presOf" srcId="{34975281-EC4F-4C9A-B4B2-50310F6414CB}" destId="{14D638F7-C138-4EC0-A8CB-456F2E119005}" srcOrd="0" destOrd="0" presId="urn:microsoft.com/office/officeart/2005/8/layout/process4"/>
    <dgm:cxn modelId="{AFC51946-F004-47E4-9D52-A422A21A8686}" type="presOf" srcId="{9F681FCD-AD4B-4B4E-928B-7F2185AB355F}" destId="{63EB7F34-7BAC-4FE6-BA05-0F12ED88CE2F}" srcOrd="0" destOrd="0" presId="urn:microsoft.com/office/officeart/2005/8/layout/process4"/>
    <dgm:cxn modelId="{C2078567-D549-4688-B2A6-EA6664954C6B}" srcId="{8CA3D4A0-9C80-45FC-90A1-09350D6517E2}" destId="{012608E3-EF13-4F85-9664-C803599483AD}" srcOrd="0" destOrd="0" parTransId="{A919715E-CE14-42C4-9A90-AD54B75C4438}" sibTransId="{25972BC5-2540-48E7-874D-09CE12A02443}"/>
    <dgm:cxn modelId="{64AE927C-7F73-4B6D-8EDD-9EE0AA74720D}" srcId="{012608E3-EF13-4F85-9664-C803599483AD}" destId="{34975281-EC4F-4C9A-B4B2-50310F6414CB}" srcOrd="1" destOrd="0" parTransId="{CD398619-3D7A-4E0C-AE4B-3A97648FDD2F}" sibTransId="{79D3E9F0-FAF1-4ED9-B0CE-C8FD12B2515E}"/>
    <dgm:cxn modelId="{A4576981-B263-4EBA-B456-35E7E02A2895}" type="presOf" srcId="{012608E3-EF13-4F85-9664-C803599483AD}" destId="{6AE8963A-1FD5-45FA-94B2-2A8A20EF74B7}" srcOrd="0" destOrd="0" presId="urn:microsoft.com/office/officeart/2005/8/layout/process4"/>
    <dgm:cxn modelId="{057F25DF-43C5-4486-BE97-9FA1A8E81F8F}" type="presOf" srcId="{012608E3-EF13-4F85-9664-C803599483AD}" destId="{010BF940-255A-4380-A0A7-462016260809}" srcOrd="1" destOrd="0" presId="urn:microsoft.com/office/officeart/2005/8/layout/process4"/>
    <dgm:cxn modelId="{F7AB2EEE-9D45-4831-921F-16A195699281}" srcId="{012608E3-EF13-4F85-9664-C803599483AD}" destId="{9F681FCD-AD4B-4B4E-928B-7F2185AB355F}" srcOrd="0" destOrd="0" parTransId="{3C92A2F0-9A49-4A15-A235-C9362BE689B2}" sibTransId="{BF35AE79-C7BC-4526-B0A6-52B76077D5ED}"/>
    <dgm:cxn modelId="{E862FD10-9740-4D0F-99AD-E503DF1E6C06}" type="presParOf" srcId="{2C0C9881-822C-4CE3-9E9F-E800CEC849B0}" destId="{5C1EE4D0-4306-43F1-88AB-DCBEC465A8D9}" srcOrd="0" destOrd="0" presId="urn:microsoft.com/office/officeart/2005/8/layout/process4"/>
    <dgm:cxn modelId="{A8D4B57A-20CE-464E-9143-0E00A8106F72}" type="presParOf" srcId="{5C1EE4D0-4306-43F1-88AB-DCBEC465A8D9}" destId="{6AE8963A-1FD5-45FA-94B2-2A8A20EF74B7}" srcOrd="0" destOrd="0" presId="urn:microsoft.com/office/officeart/2005/8/layout/process4"/>
    <dgm:cxn modelId="{0CE0CBC9-FF0E-4570-889D-5A71889F947F}" type="presParOf" srcId="{5C1EE4D0-4306-43F1-88AB-DCBEC465A8D9}" destId="{010BF940-255A-4380-A0A7-462016260809}" srcOrd="1" destOrd="0" presId="urn:microsoft.com/office/officeart/2005/8/layout/process4"/>
    <dgm:cxn modelId="{6101A54D-8ED1-41E7-95F6-33A608303AB4}" type="presParOf" srcId="{5C1EE4D0-4306-43F1-88AB-DCBEC465A8D9}" destId="{A47DBADC-ADB3-4E9D-AC18-65432816B43C}" srcOrd="2" destOrd="0" presId="urn:microsoft.com/office/officeart/2005/8/layout/process4"/>
    <dgm:cxn modelId="{D52A4556-4D68-4AEB-925F-BF84EC772639}" type="presParOf" srcId="{A47DBADC-ADB3-4E9D-AC18-65432816B43C}" destId="{63EB7F34-7BAC-4FE6-BA05-0F12ED88CE2F}" srcOrd="0" destOrd="0" presId="urn:microsoft.com/office/officeart/2005/8/layout/process4"/>
    <dgm:cxn modelId="{247AA60E-8206-478C-9313-7097B7700315}" type="presParOf" srcId="{A47DBADC-ADB3-4E9D-AC18-65432816B43C}" destId="{14D638F7-C138-4EC0-A8CB-456F2E1190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2EEAEF-2E44-4768-9506-418B7A897FD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74B66864-356F-499B-97FC-D90A449C482C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що надаються силами працівників підприємств побутового обслуговування (послуги прокатних пунктів, перукарень, пралень тощо),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3D82B1F8-25F5-4F3D-BF36-CFF3B488ABAC}" type="parTrans" cxnId="{8D34EB1D-BA7A-43B7-8D75-925A7C149352}">
      <dgm:prSet/>
      <dgm:spPr/>
      <dgm:t>
        <a:bodyPr/>
        <a:lstStyle/>
        <a:p>
          <a:endParaRPr lang="uk-UA"/>
        </a:p>
      </dgm:t>
    </dgm:pt>
    <dgm:pt modelId="{9216B1DF-670A-450D-8CE8-A013CC067B6B}" type="sibTrans" cxnId="{8D34EB1D-BA7A-43B7-8D75-925A7C149352}">
      <dgm:prSet/>
      <dgm:spPr/>
      <dgm:t>
        <a:bodyPr/>
        <a:lstStyle/>
        <a:p>
          <a:endParaRPr lang="uk-UA"/>
        </a:p>
      </dgm:t>
    </dgm:pt>
    <dgm:pt modelId="{2AD1526A-4A85-42E2-A618-F9D754B418CF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що надаються із залученням працівників інших галузей народного господарства (транспортних організацій, банків та ін.);</a:t>
          </a:r>
          <a:r>
            <a:rPr lang="uk-UA" dirty="0">
              <a:latin typeface="Calibri Light" panose="020F0302020204030204"/>
            </a:rPr>
            <a:t> </a:t>
          </a:r>
          <a:endParaRPr lang="uk-UA" b="0" dirty="0">
            <a:latin typeface="Calibri Light" panose="020F0302020204030204"/>
          </a:endParaRPr>
        </a:p>
      </dgm:t>
    </dgm:pt>
    <dgm:pt modelId="{59FCFD33-F75E-40B1-9A22-32E96B7493F7}" type="parTrans" cxnId="{97338AD4-C31F-45A9-B8AE-E1AE4F27E600}">
      <dgm:prSet/>
      <dgm:spPr/>
      <dgm:t>
        <a:bodyPr/>
        <a:lstStyle/>
        <a:p>
          <a:endParaRPr lang="uk-UA"/>
        </a:p>
      </dgm:t>
    </dgm:pt>
    <dgm:pt modelId="{BBA0EB86-C5DC-4014-8952-EB4BD3579FE5}" type="sibTrans" cxnId="{97338AD4-C31F-45A9-B8AE-E1AE4F27E600}">
      <dgm:prSet/>
      <dgm:spPr/>
      <dgm:t>
        <a:bodyPr/>
        <a:lstStyle/>
        <a:p>
          <a:endParaRPr lang="uk-UA"/>
        </a:p>
      </dgm:t>
    </dgm:pt>
    <dgm:pt modelId="{E4E7E422-4022-46FB-8284-C16C5C121506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послуги, що економлять витрати праці та часу (наприклад, доставка відремонтованих побутових машин за вказаною адресою, послуги пралень); </a:t>
          </a:r>
        </a:p>
      </dgm:t>
    </dgm:pt>
    <dgm:pt modelId="{1CFD2CCF-6A30-4943-ADF7-D9D4DEA1D90A}" type="parTrans" cxnId="{979020DA-39BE-4776-B9A7-950B1B4E5082}">
      <dgm:prSet/>
      <dgm:spPr/>
      <dgm:t>
        <a:bodyPr/>
        <a:lstStyle/>
        <a:p>
          <a:endParaRPr lang="uk-UA"/>
        </a:p>
      </dgm:t>
    </dgm:pt>
    <dgm:pt modelId="{39AED6FC-FDC9-42F0-939B-E719CD2A2246}" type="sibTrans" cxnId="{979020DA-39BE-4776-B9A7-950B1B4E5082}">
      <dgm:prSet/>
      <dgm:spPr/>
      <dgm:t>
        <a:bodyPr/>
        <a:lstStyle/>
        <a:p>
          <a:endParaRPr lang="uk-UA"/>
        </a:p>
      </dgm:t>
    </dgm:pt>
    <dgm:pt modelId="{97AEF4DE-282B-4E90-968E-4CD88087A8E9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послуги, що економлять кошти споживачів (зокрема, ремонт взуття; ремонт швейних, хутрових і трикотажних виробів);</a:t>
          </a:r>
          <a:r>
            <a:rPr lang="uk-UA" dirty="0">
              <a:latin typeface="Calibri Light" panose="020F0302020204030204"/>
            </a:rPr>
            <a:t> </a:t>
          </a:r>
        </a:p>
      </dgm:t>
    </dgm:pt>
    <dgm:pt modelId="{38C4D8DB-D6E1-4CBC-B745-28C137BAFDA3}" type="parTrans" cxnId="{4F1A466D-4A22-428A-B2DB-EB6431AFC361}">
      <dgm:prSet/>
      <dgm:spPr/>
      <dgm:t>
        <a:bodyPr/>
        <a:lstStyle/>
        <a:p>
          <a:endParaRPr lang="uk-UA"/>
        </a:p>
      </dgm:t>
    </dgm:pt>
    <dgm:pt modelId="{BD7E9B44-DEE9-45BC-9141-E550C18CE756}" type="sibTrans" cxnId="{4F1A466D-4A22-428A-B2DB-EB6431AFC361}">
      <dgm:prSet/>
      <dgm:spPr/>
      <dgm:t>
        <a:bodyPr/>
        <a:lstStyle/>
        <a:p>
          <a:endParaRPr lang="uk-UA"/>
        </a:p>
      </dgm:t>
    </dgm:pt>
    <dgm:pt modelId="{587131EF-834D-45C1-A6FE-647EF8005C88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матеріальні (ремонт і будівництво житла, ремонт виробів);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1B7274B6-184B-49C3-B53A-8B8F4574C46E}" type="parTrans" cxnId="{CB4B616E-2F5A-4049-849E-3B28DBE175A0}">
      <dgm:prSet/>
      <dgm:spPr/>
      <dgm:t>
        <a:bodyPr/>
        <a:lstStyle/>
        <a:p>
          <a:endParaRPr lang="uk-UA"/>
        </a:p>
      </dgm:t>
    </dgm:pt>
    <dgm:pt modelId="{DDC41604-754D-403A-AD08-2F35828D154E}" type="sibTrans" cxnId="{CB4B616E-2F5A-4049-849E-3B28DBE175A0}">
      <dgm:prSet/>
      <dgm:spPr/>
      <dgm:t>
        <a:bodyPr/>
        <a:lstStyle/>
        <a:p>
          <a:endParaRPr lang="uk-UA"/>
        </a:p>
      </dgm:t>
    </dgm:pt>
    <dgm:pt modelId="{0A7170A4-8634-45FC-8DC9-33F575610E63}">
      <dgm:prSet phldrT="[Текст]"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нематеріальні (консультації щодо комп'ютерного підбору зачіски під час отримання послуг перукарень; послуги, пов'язані з доглядом за тілом; інформування споживачів про можливі побутові послуги);</a:t>
          </a:r>
          <a:r>
            <a:rPr lang="uk-UA" dirty="0">
              <a:latin typeface="Calibri Light" panose="020F0302020204030204"/>
            </a:rPr>
            <a:t> </a:t>
          </a:r>
          <a:endParaRPr lang="uk-UA" dirty="0"/>
        </a:p>
      </dgm:t>
    </dgm:pt>
    <dgm:pt modelId="{6E0B85EF-BC15-4EE3-9420-8747E8F2513A}" type="parTrans" cxnId="{7D1D89AF-9CAC-4D9A-B6C3-DC543242080C}">
      <dgm:prSet/>
      <dgm:spPr/>
      <dgm:t>
        <a:bodyPr/>
        <a:lstStyle/>
        <a:p>
          <a:endParaRPr lang="uk-UA"/>
        </a:p>
      </dgm:t>
    </dgm:pt>
    <dgm:pt modelId="{E670CFFC-7E68-4DBD-8B20-A54258FB4BC6}" type="sibTrans" cxnId="{7D1D89AF-9CAC-4D9A-B6C3-DC543242080C}">
      <dgm:prSet/>
      <dgm:spPr/>
      <dgm:t>
        <a:bodyPr/>
        <a:lstStyle/>
        <a:p>
          <a:endParaRPr lang="uk-UA"/>
        </a:p>
      </dgm:t>
    </dgm:pt>
    <dgm:pt modelId="{1F43B539-FC07-4A43-A8DF-F3C4E257CAED}">
      <dgm:prSet phldr="0"/>
      <dgm:spPr/>
      <dgm:t>
        <a:bodyPr/>
        <a:lstStyle/>
        <a:p>
          <a:pPr rtl="0"/>
          <a:r>
            <a:rPr lang="uk-UA" b="1" dirty="0">
              <a:latin typeface="Calibri Light" panose="020F0302020204030204"/>
            </a:rPr>
            <a:t> </a:t>
          </a:r>
          <a:r>
            <a:rPr lang="uk-UA" b="1" dirty="0"/>
            <a:t>за видами робіт</a:t>
          </a:r>
          <a:r>
            <a:rPr lang="uk-UA" dirty="0"/>
            <a:t>: ремонт взуття; індивідуальне пошиття взуття, одягу та ін</a:t>
          </a:r>
          <a:r>
            <a:rPr lang="uk-UA" dirty="0">
              <a:latin typeface="Calibri Light" panose="020F0302020204030204"/>
            </a:rPr>
            <a:t>.</a:t>
          </a:r>
        </a:p>
      </dgm:t>
    </dgm:pt>
    <dgm:pt modelId="{18EFC0A9-08C8-454E-BF7C-968A427398A8}" type="parTrans" cxnId="{D7705AD2-7F9C-43FB-8B96-CD0D3667032E}">
      <dgm:prSet/>
      <dgm:spPr/>
    </dgm:pt>
    <dgm:pt modelId="{49907EA0-6F05-4E80-83A1-5D33D4E969D4}" type="sibTrans" cxnId="{D7705AD2-7F9C-43FB-8B96-CD0D3667032E}">
      <dgm:prSet/>
      <dgm:spPr/>
    </dgm:pt>
    <dgm:pt modelId="{F3A3D9E0-688F-496C-8B46-BCA78A5A114D}">
      <dgm:prSet phldr="0"/>
      <dgm:spPr/>
      <dgm:t>
        <a:bodyPr/>
        <a:lstStyle/>
        <a:p>
          <a:pPr rtl="0"/>
          <a:r>
            <a:rPr lang="uk-UA" b="1" dirty="0">
              <a:latin typeface="Calibri Light" panose="020F0302020204030204"/>
            </a:rPr>
            <a:t> </a:t>
          </a:r>
          <a:r>
            <a:rPr lang="uk-UA" b="1" dirty="0"/>
            <a:t>за належністю суб'єктів бізнесу у сфері послуг до галузей народного господарства:</a:t>
          </a:r>
          <a:endParaRPr lang="uk-UA" dirty="0">
            <a:latin typeface="Calibri Light" panose="020F0302020204030204"/>
          </a:endParaRPr>
        </a:p>
      </dgm:t>
    </dgm:pt>
    <dgm:pt modelId="{62C24007-A20F-4F0F-85D0-70AC822AE254}" type="parTrans" cxnId="{F7CF1F89-4D85-4D59-AE6F-29B9DDD6C189}">
      <dgm:prSet/>
      <dgm:spPr/>
    </dgm:pt>
    <dgm:pt modelId="{9B37B0C1-97E2-4C97-996B-99B24120A352}" type="sibTrans" cxnId="{F7CF1F89-4D85-4D59-AE6F-29B9DDD6C189}">
      <dgm:prSet/>
      <dgm:spPr/>
    </dgm:pt>
    <dgm:pt modelId="{285551B1-F25C-4CF8-9C12-002C55B4CA36}">
      <dgm:prSet phldr="0"/>
      <dgm:spPr/>
      <dgm:t>
        <a:bodyPr/>
        <a:lstStyle/>
        <a:p>
          <a:pPr rtl="0"/>
          <a:r>
            <a:rPr lang="uk-UA" dirty="0">
              <a:latin typeface="Calibri Light" panose="020F0302020204030204"/>
            </a:rPr>
            <a:t> </a:t>
          </a:r>
          <a:r>
            <a:rPr lang="uk-UA" dirty="0"/>
            <a:t>послуги, що впливають на економічні показники підприємства побутового обслуговування (наприклад, індивідуальне пошиття взуття та одягу); </a:t>
          </a:r>
        </a:p>
      </dgm:t>
    </dgm:pt>
    <dgm:pt modelId="{108974EB-EF2B-486A-B643-56F2996273B4}" type="parTrans" cxnId="{20249FBD-FF22-4018-AECE-2D11F1B55910}">
      <dgm:prSet/>
      <dgm:spPr/>
    </dgm:pt>
    <dgm:pt modelId="{557166D9-0D48-4305-91A6-D63652502C9A}" type="sibTrans" cxnId="{20249FBD-FF22-4018-AECE-2D11F1B55910}">
      <dgm:prSet/>
      <dgm:spPr/>
    </dgm:pt>
    <dgm:pt modelId="{7C572D31-72EF-4C44-954E-F69FB16D2340}">
      <dgm:prSet phldr="0"/>
      <dgm:spPr/>
      <dgm:t>
        <a:bodyPr/>
        <a:lstStyle/>
        <a:p>
          <a:pPr rtl="0"/>
          <a:r>
            <a:rPr lang="uk-UA" b="1" dirty="0">
              <a:latin typeface="Calibri Light" panose="020F0302020204030204"/>
            </a:rPr>
            <a:t> </a:t>
          </a:r>
          <a:r>
            <a:rPr lang="uk-UA" b="1" dirty="0"/>
            <a:t>за речовим змістом:</a:t>
          </a:r>
          <a:endParaRPr lang="uk-UA" dirty="0">
            <a:latin typeface="Calibri Light" panose="020F0302020204030204"/>
          </a:endParaRPr>
        </a:p>
      </dgm:t>
    </dgm:pt>
    <dgm:pt modelId="{DD8217CA-0E9D-4143-A573-1B40924AB43E}" type="parTrans" cxnId="{883B8ED4-03C1-441E-92E9-09BC6F7BFB4E}">
      <dgm:prSet/>
      <dgm:spPr/>
    </dgm:pt>
    <dgm:pt modelId="{C13699DE-EC35-462F-9862-B5B366E514B2}" type="sibTrans" cxnId="{883B8ED4-03C1-441E-92E9-09BC6F7BFB4E}">
      <dgm:prSet/>
      <dgm:spPr/>
    </dgm:pt>
    <dgm:pt modelId="{DF345BFE-D396-47A1-A12C-74D27D23EB42}">
      <dgm:prSet phldr="0"/>
      <dgm:spPr/>
      <dgm:t>
        <a:bodyPr/>
        <a:lstStyle/>
        <a:p>
          <a:pPr rtl="0"/>
          <a:r>
            <a:rPr lang="uk-UA" b="1" dirty="0">
              <a:latin typeface="Calibri Light" panose="020F0302020204030204"/>
            </a:rPr>
            <a:t>  </a:t>
          </a:r>
          <a:r>
            <a:rPr lang="uk-UA" b="1" dirty="0"/>
            <a:t>за соціально-економічними ознаками:</a:t>
          </a:r>
          <a:endParaRPr lang="uk-UA" dirty="0"/>
        </a:p>
      </dgm:t>
    </dgm:pt>
    <dgm:pt modelId="{3E58C485-D72C-4756-A8F1-BD03C42A3E9A}" type="parTrans" cxnId="{E81B51F7-57D4-46D5-B30B-4190B0A5CF04}">
      <dgm:prSet/>
      <dgm:spPr/>
    </dgm:pt>
    <dgm:pt modelId="{28BDD78B-B7B8-4CB7-A802-29A75F3BECF8}" type="sibTrans" cxnId="{E81B51F7-57D4-46D5-B30B-4190B0A5CF04}">
      <dgm:prSet/>
      <dgm:spPr/>
    </dgm:pt>
    <dgm:pt modelId="{124E5ED3-F062-4444-A79B-C81061FC14F5}" type="pres">
      <dgm:prSet presAssocID="{352EEAEF-2E44-4768-9506-418B7A897FD9}" presName="vert0" presStyleCnt="0">
        <dgm:presLayoutVars>
          <dgm:dir/>
          <dgm:animOne val="branch"/>
          <dgm:animLvl val="lvl"/>
        </dgm:presLayoutVars>
      </dgm:prSet>
      <dgm:spPr/>
    </dgm:pt>
    <dgm:pt modelId="{3D3B2DC1-186B-4A3E-A0D3-C47119BF9069}" type="pres">
      <dgm:prSet presAssocID="{1F43B539-FC07-4A43-A8DF-F3C4E257CAED}" presName="thickLine" presStyleLbl="alignNode1" presStyleIdx="0" presStyleCnt="4"/>
      <dgm:spPr/>
    </dgm:pt>
    <dgm:pt modelId="{53E56C24-4F03-4023-90EB-E0AE1C7026E2}" type="pres">
      <dgm:prSet presAssocID="{1F43B539-FC07-4A43-A8DF-F3C4E257CAED}" presName="horz1" presStyleCnt="0"/>
      <dgm:spPr/>
    </dgm:pt>
    <dgm:pt modelId="{B5001A55-A392-4F21-81D5-D34989162B51}" type="pres">
      <dgm:prSet presAssocID="{1F43B539-FC07-4A43-A8DF-F3C4E257CAED}" presName="tx1" presStyleLbl="revTx" presStyleIdx="0" presStyleCnt="11"/>
      <dgm:spPr/>
    </dgm:pt>
    <dgm:pt modelId="{FFADD0FC-70FD-4C5D-95FD-F922672E99D6}" type="pres">
      <dgm:prSet presAssocID="{1F43B539-FC07-4A43-A8DF-F3C4E257CAED}" presName="vert1" presStyleCnt="0"/>
      <dgm:spPr/>
    </dgm:pt>
    <dgm:pt modelId="{26CA48CD-B5C0-43CF-96BE-3D3469F52B47}" type="pres">
      <dgm:prSet presAssocID="{F3A3D9E0-688F-496C-8B46-BCA78A5A114D}" presName="thickLine" presStyleLbl="alignNode1" presStyleIdx="1" presStyleCnt="4"/>
      <dgm:spPr/>
    </dgm:pt>
    <dgm:pt modelId="{751830F2-AD29-4F68-9AF6-1734D4DA2ECB}" type="pres">
      <dgm:prSet presAssocID="{F3A3D9E0-688F-496C-8B46-BCA78A5A114D}" presName="horz1" presStyleCnt="0"/>
      <dgm:spPr/>
    </dgm:pt>
    <dgm:pt modelId="{68FE166C-DC83-45F8-A05C-CAD6B8FF5C31}" type="pres">
      <dgm:prSet presAssocID="{F3A3D9E0-688F-496C-8B46-BCA78A5A114D}" presName="tx1" presStyleLbl="revTx" presStyleIdx="1" presStyleCnt="11"/>
      <dgm:spPr/>
    </dgm:pt>
    <dgm:pt modelId="{FBB6C0AF-7930-4BE4-ABBE-2E268A5B69A4}" type="pres">
      <dgm:prSet presAssocID="{F3A3D9E0-688F-496C-8B46-BCA78A5A114D}" presName="vert1" presStyleCnt="0"/>
      <dgm:spPr/>
    </dgm:pt>
    <dgm:pt modelId="{EFC907BE-5496-4742-97C6-709AF5985ECA}" type="pres">
      <dgm:prSet presAssocID="{74B66864-356F-499B-97FC-D90A449C482C}" presName="vertSpace2a" presStyleCnt="0"/>
      <dgm:spPr/>
    </dgm:pt>
    <dgm:pt modelId="{3C8EFA6A-C617-4F27-8741-1AA5A7F2CC0C}" type="pres">
      <dgm:prSet presAssocID="{74B66864-356F-499B-97FC-D90A449C482C}" presName="horz2" presStyleCnt="0"/>
      <dgm:spPr/>
    </dgm:pt>
    <dgm:pt modelId="{CF910354-9933-4ADB-BDDF-F3A2B82EFC60}" type="pres">
      <dgm:prSet presAssocID="{74B66864-356F-499B-97FC-D90A449C482C}" presName="horzSpace2" presStyleCnt="0"/>
      <dgm:spPr/>
    </dgm:pt>
    <dgm:pt modelId="{3E25C90C-45DA-4068-9738-75EF8A0D8724}" type="pres">
      <dgm:prSet presAssocID="{74B66864-356F-499B-97FC-D90A449C482C}" presName="tx2" presStyleLbl="revTx" presStyleIdx="2" presStyleCnt="11"/>
      <dgm:spPr/>
    </dgm:pt>
    <dgm:pt modelId="{0C80338C-E2D5-48FA-8F68-AC7DDD4A01D9}" type="pres">
      <dgm:prSet presAssocID="{74B66864-356F-499B-97FC-D90A449C482C}" presName="vert2" presStyleCnt="0"/>
      <dgm:spPr/>
    </dgm:pt>
    <dgm:pt modelId="{BD0BC45C-248A-44BC-91CE-21029F6A0D76}" type="pres">
      <dgm:prSet presAssocID="{74B66864-356F-499B-97FC-D90A449C482C}" presName="thinLine2b" presStyleLbl="callout" presStyleIdx="0" presStyleCnt="7"/>
      <dgm:spPr/>
    </dgm:pt>
    <dgm:pt modelId="{70CDDD1C-1884-4416-B20C-F385715D2A4E}" type="pres">
      <dgm:prSet presAssocID="{74B66864-356F-499B-97FC-D90A449C482C}" presName="vertSpace2b" presStyleCnt="0"/>
      <dgm:spPr/>
    </dgm:pt>
    <dgm:pt modelId="{1D37F5FD-AED0-46DF-803B-181376ED1A9D}" type="pres">
      <dgm:prSet presAssocID="{2AD1526A-4A85-42E2-A618-F9D754B418CF}" presName="horz2" presStyleCnt="0"/>
      <dgm:spPr/>
    </dgm:pt>
    <dgm:pt modelId="{A4AD4F1F-1BF9-4979-AEBF-F7C8F0287B01}" type="pres">
      <dgm:prSet presAssocID="{2AD1526A-4A85-42E2-A618-F9D754B418CF}" presName="horzSpace2" presStyleCnt="0"/>
      <dgm:spPr/>
    </dgm:pt>
    <dgm:pt modelId="{8EDE7503-08CC-46C3-A696-00363AA07637}" type="pres">
      <dgm:prSet presAssocID="{2AD1526A-4A85-42E2-A618-F9D754B418CF}" presName="tx2" presStyleLbl="revTx" presStyleIdx="3" presStyleCnt="11"/>
      <dgm:spPr/>
    </dgm:pt>
    <dgm:pt modelId="{23433E4E-C96B-4664-ADED-4E8C9647EAB2}" type="pres">
      <dgm:prSet presAssocID="{2AD1526A-4A85-42E2-A618-F9D754B418CF}" presName="vert2" presStyleCnt="0"/>
      <dgm:spPr/>
    </dgm:pt>
    <dgm:pt modelId="{6B7E2E3C-1404-4795-A386-71FA77926BBA}" type="pres">
      <dgm:prSet presAssocID="{2AD1526A-4A85-42E2-A618-F9D754B418CF}" presName="thinLine2b" presStyleLbl="callout" presStyleIdx="1" presStyleCnt="7"/>
      <dgm:spPr/>
    </dgm:pt>
    <dgm:pt modelId="{2AC180BD-35E5-4A07-A31E-FAEFD72E413F}" type="pres">
      <dgm:prSet presAssocID="{2AD1526A-4A85-42E2-A618-F9D754B418CF}" presName="vertSpace2b" presStyleCnt="0"/>
      <dgm:spPr/>
    </dgm:pt>
    <dgm:pt modelId="{F4052AF4-657A-401F-9802-13FD69D15684}" type="pres">
      <dgm:prSet presAssocID="{DF345BFE-D396-47A1-A12C-74D27D23EB42}" presName="thickLine" presStyleLbl="alignNode1" presStyleIdx="2" presStyleCnt="4"/>
      <dgm:spPr/>
    </dgm:pt>
    <dgm:pt modelId="{D9D0D104-7598-4072-B49E-9C460140EC4E}" type="pres">
      <dgm:prSet presAssocID="{DF345BFE-D396-47A1-A12C-74D27D23EB42}" presName="horz1" presStyleCnt="0"/>
      <dgm:spPr/>
    </dgm:pt>
    <dgm:pt modelId="{24A85EE8-98B8-470D-9F70-AA32B72B67BE}" type="pres">
      <dgm:prSet presAssocID="{DF345BFE-D396-47A1-A12C-74D27D23EB42}" presName="tx1" presStyleLbl="revTx" presStyleIdx="4" presStyleCnt="11"/>
      <dgm:spPr/>
    </dgm:pt>
    <dgm:pt modelId="{420F71FD-073C-4C67-A4AF-B5A5693A0FB9}" type="pres">
      <dgm:prSet presAssocID="{DF345BFE-D396-47A1-A12C-74D27D23EB42}" presName="vert1" presStyleCnt="0"/>
      <dgm:spPr/>
    </dgm:pt>
    <dgm:pt modelId="{F492479A-4C13-4F53-83EF-EF366237C343}" type="pres">
      <dgm:prSet presAssocID="{E4E7E422-4022-46FB-8284-C16C5C121506}" presName="vertSpace2a" presStyleCnt="0"/>
      <dgm:spPr/>
    </dgm:pt>
    <dgm:pt modelId="{F6CF463F-EF83-4D1C-9B12-6AF382D2CCD5}" type="pres">
      <dgm:prSet presAssocID="{E4E7E422-4022-46FB-8284-C16C5C121506}" presName="horz2" presStyleCnt="0"/>
      <dgm:spPr/>
    </dgm:pt>
    <dgm:pt modelId="{1DBC1913-C030-47A2-88C3-448E2136CED0}" type="pres">
      <dgm:prSet presAssocID="{E4E7E422-4022-46FB-8284-C16C5C121506}" presName="horzSpace2" presStyleCnt="0"/>
      <dgm:spPr/>
    </dgm:pt>
    <dgm:pt modelId="{A939A4E9-3422-41C2-A9D3-2C5C15CE75FD}" type="pres">
      <dgm:prSet presAssocID="{E4E7E422-4022-46FB-8284-C16C5C121506}" presName="tx2" presStyleLbl="revTx" presStyleIdx="5" presStyleCnt="11"/>
      <dgm:spPr/>
    </dgm:pt>
    <dgm:pt modelId="{45EC8E2A-97E8-460D-8271-87E3D9E5A6CE}" type="pres">
      <dgm:prSet presAssocID="{E4E7E422-4022-46FB-8284-C16C5C121506}" presName="vert2" presStyleCnt="0"/>
      <dgm:spPr/>
    </dgm:pt>
    <dgm:pt modelId="{09332A14-B1DC-45D5-97C3-3DDE5E40049E}" type="pres">
      <dgm:prSet presAssocID="{E4E7E422-4022-46FB-8284-C16C5C121506}" presName="thinLine2b" presStyleLbl="callout" presStyleIdx="2" presStyleCnt="7"/>
      <dgm:spPr/>
    </dgm:pt>
    <dgm:pt modelId="{AB71C5A8-7C15-4D4F-AC18-94E6BD826C83}" type="pres">
      <dgm:prSet presAssocID="{E4E7E422-4022-46FB-8284-C16C5C121506}" presName="vertSpace2b" presStyleCnt="0"/>
      <dgm:spPr/>
    </dgm:pt>
    <dgm:pt modelId="{801ED497-051C-4A11-B122-4531AAB02892}" type="pres">
      <dgm:prSet presAssocID="{97AEF4DE-282B-4E90-968E-4CD88087A8E9}" presName="horz2" presStyleCnt="0"/>
      <dgm:spPr/>
    </dgm:pt>
    <dgm:pt modelId="{F6C41DD7-2CE9-4675-9F28-F05D1E8F8D2E}" type="pres">
      <dgm:prSet presAssocID="{97AEF4DE-282B-4E90-968E-4CD88087A8E9}" presName="horzSpace2" presStyleCnt="0"/>
      <dgm:spPr/>
    </dgm:pt>
    <dgm:pt modelId="{3053994B-27B0-4959-9F0A-6BA58A548B81}" type="pres">
      <dgm:prSet presAssocID="{97AEF4DE-282B-4E90-968E-4CD88087A8E9}" presName="tx2" presStyleLbl="revTx" presStyleIdx="6" presStyleCnt="11"/>
      <dgm:spPr/>
    </dgm:pt>
    <dgm:pt modelId="{685420B2-BA7D-478F-99B9-3E9B07A7163B}" type="pres">
      <dgm:prSet presAssocID="{97AEF4DE-282B-4E90-968E-4CD88087A8E9}" presName="vert2" presStyleCnt="0"/>
      <dgm:spPr/>
    </dgm:pt>
    <dgm:pt modelId="{0E36B549-99D7-4875-8ED3-41FB7403A2D2}" type="pres">
      <dgm:prSet presAssocID="{97AEF4DE-282B-4E90-968E-4CD88087A8E9}" presName="thinLine2b" presStyleLbl="callout" presStyleIdx="3" presStyleCnt="7"/>
      <dgm:spPr/>
    </dgm:pt>
    <dgm:pt modelId="{0BDA1058-5B32-4305-A249-603BB353D664}" type="pres">
      <dgm:prSet presAssocID="{97AEF4DE-282B-4E90-968E-4CD88087A8E9}" presName="vertSpace2b" presStyleCnt="0"/>
      <dgm:spPr/>
    </dgm:pt>
    <dgm:pt modelId="{DB92A802-2217-402B-9FB7-E771D90FD1FE}" type="pres">
      <dgm:prSet presAssocID="{285551B1-F25C-4CF8-9C12-002C55B4CA36}" presName="horz2" presStyleCnt="0"/>
      <dgm:spPr/>
    </dgm:pt>
    <dgm:pt modelId="{BDD15450-E744-46BE-8628-4CBC69591F2A}" type="pres">
      <dgm:prSet presAssocID="{285551B1-F25C-4CF8-9C12-002C55B4CA36}" presName="horzSpace2" presStyleCnt="0"/>
      <dgm:spPr/>
    </dgm:pt>
    <dgm:pt modelId="{CEE51E64-48E7-4E52-ADE6-26F3F8EDDF3D}" type="pres">
      <dgm:prSet presAssocID="{285551B1-F25C-4CF8-9C12-002C55B4CA36}" presName="tx2" presStyleLbl="revTx" presStyleIdx="7" presStyleCnt="11"/>
      <dgm:spPr/>
    </dgm:pt>
    <dgm:pt modelId="{A473DD8A-182D-42E8-8660-445D57F5E46B}" type="pres">
      <dgm:prSet presAssocID="{285551B1-F25C-4CF8-9C12-002C55B4CA36}" presName="vert2" presStyleCnt="0"/>
      <dgm:spPr/>
    </dgm:pt>
    <dgm:pt modelId="{BF3F9022-2781-48A1-B524-E4A9F7288357}" type="pres">
      <dgm:prSet presAssocID="{285551B1-F25C-4CF8-9C12-002C55B4CA36}" presName="thinLine2b" presStyleLbl="callout" presStyleIdx="4" presStyleCnt="7"/>
      <dgm:spPr/>
    </dgm:pt>
    <dgm:pt modelId="{756F93C3-5F56-47F9-BF96-DA06141CD9F7}" type="pres">
      <dgm:prSet presAssocID="{285551B1-F25C-4CF8-9C12-002C55B4CA36}" presName="vertSpace2b" presStyleCnt="0"/>
      <dgm:spPr/>
    </dgm:pt>
    <dgm:pt modelId="{4A94C4A9-41EF-46DB-A369-7F023170B02C}" type="pres">
      <dgm:prSet presAssocID="{7C572D31-72EF-4C44-954E-F69FB16D2340}" presName="thickLine" presStyleLbl="alignNode1" presStyleIdx="3" presStyleCnt="4"/>
      <dgm:spPr/>
    </dgm:pt>
    <dgm:pt modelId="{C7BB4508-D3C4-4C79-A754-97C5BBFE83DA}" type="pres">
      <dgm:prSet presAssocID="{7C572D31-72EF-4C44-954E-F69FB16D2340}" presName="horz1" presStyleCnt="0"/>
      <dgm:spPr/>
    </dgm:pt>
    <dgm:pt modelId="{E0CF94A9-D8FA-4B09-8CB7-04DC1D605347}" type="pres">
      <dgm:prSet presAssocID="{7C572D31-72EF-4C44-954E-F69FB16D2340}" presName="tx1" presStyleLbl="revTx" presStyleIdx="8" presStyleCnt="11"/>
      <dgm:spPr/>
    </dgm:pt>
    <dgm:pt modelId="{860D3F5A-940E-43E6-B5CE-F6CCFDEF8123}" type="pres">
      <dgm:prSet presAssocID="{7C572D31-72EF-4C44-954E-F69FB16D2340}" presName="vert1" presStyleCnt="0"/>
      <dgm:spPr/>
    </dgm:pt>
    <dgm:pt modelId="{082A380F-BFE6-4663-A539-DD128868DC48}" type="pres">
      <dgm:prSet presAssocID="{587131EF-834D-45C1-A6FE-647EF8005C88}" presName="vertSpace2a" presStyleCnt="0"/>
      <dgm:spPr/>
    </dgm:pt>
    <dgm:pt modelId="{718A6738-D9C8-4AB6-A9F8-7DDA69A4E730}" type="pres">
      <dgm:prSet presAssocID="{587131EF-834D-45C1-A6FE-647EF8005C88}" presName="horz2" presStyleCnt="0"/>
      <dgm:spPr/>
    </dgm:pt>
    <dgm:pt modelId="{97D62294-D738-49C7-A7CB-F6FFCAB3A17D}" type="pres">
      <dgm:prSet presAssocID="{587131EF-834D-45C1-A6FE-647EF8005C88}" presName="horzSpace2" presStyleCnt="0"/>
      <dgm:spPr/>
    </dgm:pt>
    <dgm:pt modelId="{144F4D5E-63F3-40CA-825F-6EA47E91C634}" type="pres">
      <dgm:prSet presAssocID="{587131EF-834D-45C1-A6FE-647EF8005C88}" presName="tx2" presStyleLbl="revTx" presStyleIdx="9" presStyleCnt="11"/>
      <dgm:spPr/>
    </dgm:pt>
    <dgm:pt modelId="{27159172-A8CA-435D-81EC-E32FAC20D2A0}" type="pres">
      <dgm:prSet presAssocID="{587131EF-834D-45C1-A6FE-647EF8005C88}" presName="vert2" presStyleCnt="0"/>
      <dgm:spPr/>
    </dgm:pt>
    <dgm:pt modelId="{198C60B4-A78E-486D-A6B8-AC16BA57B5E1}" type="pres">
      <dgm:prSet presAssocID="{587131EF-834D-45C1-A6FE-647EF8005C88}" presName="thinLine2b" presStyleLbl="callout" presStyleIdx="5" presStyleCnt="7"/>
      <dgm:spPr/>
    </dgm:pt>
    <dgm:pt modelId="{EA7EF878-0B39-461A-95FE-87131857B998}" type="pres">
      <dgm:prSet presAssocID="{587131EF-834D-45C1-A6FE-647EF8005C88}" presName="vertSpace2b" presStyleCnt="0"/>
      <dgm:spPr/>
    </dgm:pt>
    <dgm:pt modelId="{108CE574-68C0-4932-815B-732C3A487A23}" type="pres">
      <dgm:prSet presAssocID="{0A7170A4-8634-45FC-8DC9-33F575610E63}" presName="horz2" presStyleCnt="0"/>
      <dgm:spPr/>
    </dgm:pt>
    <dgm:pt modelId="{8DEF487A-E981-4B79-AA61-E25C0D684BAE}" type="pres">
      <dgm:prSet presAssocID="{0A7170A4-8634-45FC-8DC9-33F575610E63}" presName="horzSpace2" presStyleCnt="0"/>
      <dgm:spPr/>
    </dgm:pt>
    <dgm:pt modelId="{3B2CB7AA-385B-4167-A70C-E2D4888195AF}" type="pres">
      <dgm:prSet presAssocID="{0A7170A4-8634-45FC-8DC9-33F575610E63}" presName="tx2" presStyleLbl="revTx" presStyleIdx="10" presStyleCnt="11"/>
      <dgm:spPr/>
    </dgm:pt>
    <dgm:pt modelId="{B1BCAD13-FFFC-4478-AD61-A54180739587}" type="pres">
      <dgm:prSet presAssocID="{0A7170A4-8634-45FC-8DC9-33F575610E63}" presName="vert2" presStyleCnt="0"/>
      <dgm:spPr/>
    </dgm:pt>
    <dgm:pt modelId="{854183CC-F943-43DC-BC9E-9A90A9D55335}" type="pres">
      <dgm:prSet presAssocID="{0A7170A4-8634-45FC-8DC9-33F575610E63}" presName="thinLine2b" presStyleLbl="callout" presStyleIdx="6" presStyleCnt="7"/>
      <dgm:spPr/>
    </dgm:pt>
    <dgm:pt modelId="{68703E16-2F59-45B8-9E09-AEE2794C26F6}" type="pres">
      <dgm:prSet presAssocID="{0A7170A4-8634-45FC-8DC9-33F575610E63}" presName="vertSpace2b" presStyleCnt="0"/>
      <dgm:spPr/>
    </dgm:pt>
  </dgm:ptLst>
  <dgm:cxnLst>
    <dgm:cxn modelId="{DC89BF05-5A2B-4DD1-A14B-AB9ABE3FC136}" type="presOf" srcId="{2AD1526A-4A85-42E2-A618-F9D754B418CF}" destId="{8EDE7503-08CC-46C3-A696-00363AA07637}" srcOrd="0" destOrd="0" presId="urn:microsoft.com/office/officeart/2008/layout/LinedList"/>
    <dgm:cxn modelId="{C34E601A-B240-4893-8A9D-69346744CDFB}" type="presOf" srcId="{1F43B539-FC07-4A43-A8DF-F3C4E257CAED}" destId="{B5001A55-A392-4F21-81D5-D34989162B51}" srcOrd="0" destOrd="0" presId="urn:microsoft.com/office/officeart/2008/layout/LinedList"/>
    <dgm:cxn modelId="{8D34EB1D-BA7A-43B7-8D75-925A7C149352}" srcId="{F3A3D9E0-688F-496C-8B46-BCA78A5A114D}" destId="{74B66864-356F-499B-97FC-D90A449C482C}" srcOrd="0" destOrd="0" parTransId="{3D82B1F8-25F5-4F3D-BF36-CFF3B488ABAC}" sibTransId="{9216B1DF-670A-450D-8CE8-A013CC067B6B}"/>
    <dgm:cxn modelId="{24594B25-BC97-4931-A2DF-42329FACC5E3}" type="presOf" srcId="{97AEF4DE-282B-4E90-968E-4CD88087A8E9}" destId="{3053994B-27B0-4959-9F0A-6BA58A548B81}" srcOrd="0" destOrd="0" presId="urn:microsoft.com/office/officeart/2008/layout/LinedList"/>
    <dgm:cxn modelId="{658FD230-7777-419B-BDFC-3B4836B0F06B}" type="presOf" srcId="{0A7170A4-8634-45FC-8DC9-33F575610E63}" destId="{3B2CB7AA-385B-4167-A70C-E2D4888195AF}" srcOrd="0" destOrd="0" presId="urn:microsoft.com/office/officeart/2008/layout/LinedList"/>
    <dgm:cxn modelId="{BDE1D536-9AE3-4911-BB0A-FBA9453A1F15}" type="presOf" srcId="{E4E7E422-4022-46FB-8284-C16C5C121506}" destId="{A939A4E9-3422-41C2-A9D3-2C5C15CE75FD}" srcOrd="0" destOrd="0" presId="urn:microsoft.com/office/officeart/2008/layout/LinedList"/>
    <dgm:cxn modelId="{343A2E3E-5AA8-4F32-B947-AE3E2FE6C3AA}" type="presOf" srcId="{DF345BFE-D396-47A1-A12C-74D27D23EB42}" destId="{24A85EE8-98B8-470D-9F70-AA32B72B67BE}" srcOrd="0" destOrd="0" presId="urn:microsoft.com/office/officeart/2008/layout/LinedList"/>
    <dgm:cxn modelId="{4F1A466D-4A22-428A-B2DB-EB6431AFC361}" srcId="{DF345BFE-D396-47A1-A12C-74D27D23EB42}" destId="{97AEF4DE-282B-4E90-968E-4CD88087A8E9}" srcOrd="1" destOrd="0" parTransId="{38C4D8DB-D6E1-4CBC-B745-28C137BAFDA3}" sibTransId="{BD7E9B44-DEE9-45BC-9141-E550C18CE756}"/>
    <dgm:cxn modelId="{CB4B616E-2F5A-4049-849E-3B28DBE175A0}" srcId="{7C572D31-72EF-4C44-954E-F69FB16D2340}" destId="{587131EF-834D-45C1-A6FE-647EF8005C88}" srcOrd="0" destOrd="0" parTransId="{1B7274B6-184B-49C3-B53A-8B8F4574C46E}" sibTransId="{DDC41604-754D-403A-AD08-2F35828D154E}"/>
    <dgm:cxn modelId="{62483A76-7F0E-4DE5-A8CD-108616D88D52}" type="presOf" srcId="{F3A3D9E0-688F-496C-8B46-BCA78A5A114D}" destId="{68FE166C-DC83-45F8-A05C-CAD6B8FF5C31}" srcOrd="0" destOrd="0" presId="urn:microsoft.com/office/officeart/2008/layout/LinedList"/>
    <dgm:cxn modelId="{DB3C2584-57D2-49FD-A07C-C8723E62C470}" type="presOf" srcId="{285551B1-F25C-4CF8-9C12-002C55B4CA36}" destId="{CEE51E64-48E7-4E52-ADE6-26F3F8EDDF3D}" srcOrd="0" destOrd="0" presId="urn:microsoft.com/office/officeart/2008/layout/LinedList"/>
    <dgm:cxn modelId="{F7CF1F89-4D85-4D59-AE6F-29B9DDD6C189}" srcId="{352EEAEF-2E44-4768-9506-418B7A897FD9}" destId="{F3A3D9E0-688F-496C-8B46-BCA78A5A114D}" srcOrd="1" destOrd="0" parTransId="{62C24007-A20F-4F0F-85D0-70AC822AE254}" sibTransId="{9B37B0C1-97E2-4C97-996B-99B24120A352}"/>
    <dgm:cxn modelId="{4C661BAB-DCCF-4212-95BA-25CCC1EC6157}" type="presOf" srcId="{74B66864-356F-499B-97FC-D90A449C482C}" destId="{3E25C90C-45DA-4068-9738-75EF8A0D8724}" srcOrd="0" destOrd="0" presId="urn:microsoft.com/office/officeart/2008/layout/LinedList"/>
    <dgm:cxn modelId="{7D1D89AF-9CAC-4D9A-B6C3-DC543242080C}" srcId="{7C572D31-72EF-4C44-954E-F69FB16D2340}" destId="{0A7170A4-8634-45FC-8DC9-33F575610E63}" srcOrd="1" destOrd="0" parTransId="{6E0B85EF-BC15-4EE3-9420-8747E8F2513A}" sibTransId="{E670CFFC-7E68-4DBD-8B20-A54258FB4BC6}"/>
    <dgm:cxn modelId="{20249FBD-FF22-4018-AECE-2D11F1B55910}" srcId="{DF345BFE-D396-47A1-A12C-74D27D23EB42}" destId="{285551B1-F25C-4CF8-9C12-002C55B4CA36}" srcOrd="2" destOrd="0" parTransId="{108974EB-EF2B-486A-B643-56F2996273B4}" sibTransId="{557166D9-0D48-4305-91A6-D63652502C9A}"/>
    <dgm:cxn modelId="{D7705AD2-7F9C-43FB-8B96-CD0D3667032E}" srcId="{352EEAEF-2E44-4768-9506-418B7A897FD9}" destId="{1F43B539-FC07-4A43-A8DF-F3C4E257CAED}" srcOrd="0" destOrd="0" parTransId="{18EFC0A9-08C8-454E-BF7C-968A427398A8}" sibTransId="{49907EA0-6F05-4E80-83A1-5D33D4E969D4}"/>
    <dgm:cxn modelId="{97338AD4-C31F-45A9-B8AE-E1AE4F27E600}" srcId="{F3A3D9E0-688F-496C-8B46-BCA78A5A114D}" destId="{2AD1526A-4A85-42E2-A618-F9D754B418CF}" srcOrd="1" destOrd="0" parTransId="{59FCFD33-F75E-40B1-9A22-32E96B7493F7}" sibTransId="{BBA0EB86-C5DC-4014-8952-EB4BD3579FE5}"/>
    <dgm:cxn modelId="{883B8ED4-03C1-441E-92E9-09BC6F7BFB4E}" srcId="{352EEAEF-2E44-4768-9506-418B7A897FD9}" destId="{7C572D31-72EF-4C44-954E-F69FB16D2340}" srcOrd="3" destOrd="0" parTransId="{DD8217CA-0E9D-4143-A573-1B40924AB43E}" sibTransId="{C13699DE-EC35-462F-9862-B5B366E514B2}"/>
    <dgm:cxn modelId="{979020DA-39BE-4776-B9A7-950B1B4E5082}" srcId="{DF345BFE-D396-47A1-A12C-74D27D23EB42}" destId="{E4E7E422-4022-46FB-8284-C16C5C121506}" srcOrd="0" destOrd="0" parTransId="{1CFD2CCF-6A30-4943-ADF7-D9D4DEA1D90A}" sibTransId="{39AED6FC-FDC9-42F0-939B-E719CD2A2246}"/>
    <dgm:cxn modelId="{3D1F6BE5-C3D2-4379-8E49-5BA7F14BD9C3}" type="presOf" srcId="{587131EF-834D-45C1-A6FE-647EF8005C88}" destId="{144F4D5E-63F3-40CA-825F-6EA47E91C634}" srcOrd="0" destOrd="0" presId="urn:microsoft.com/office/officeart/2008/layout/LinedList"/>
    <dgm:cxn modelId="{24E7FAED-CC0E-4D78-B83D-28508E428F0F}" type="presOf" srcId="{352EEAEF-2E44-4768-9506-418B7A897FD9}" destId="{124E5ED3-F062-4444-A79B-C81061FC14F5}" srcOrd="0" destOrd="0" presId="urn:microsoft.com/office/officeart/2008/layout/LinedList"/>
    <dgm:cxn modelId="{E81B51F7-57D4-46D5-B30B-4190B0A5CF04}" srcId="{352EEAEF-2E44-4768-9506-418B7A897FD9}" destId="{DF345BFE-D396-47A1-A12C-74D27D23EB42}" srcOrd="2" destOrd="0" parTransId="{3E58C485-D72C-4756-A8F1-BD03C42A3E9A}" sibTransId="{28BDD78B-B7B8-4CB7-A802-29A75F3BECF8}"/>
    <dgm:cxn modelId="{1A6649F9-27E4-4DB6-9174-EC64C6869FC5}" type="presOf" srcId="{7C572D31-72EF-4C44-954E-F69FB16D2340}" destId="{E0CF94A9-D8FA-4B09-8CB7-04DC1D605347}" srcOrd="0" destOrd="0" presId="urn:microsoft.com/office/officeart/2008/layout/LinedList"/>
    <dgm:cxn modelId="{85959090-3C0D-48A5-80AE-636D5F2F3428}" type="presParOf" srcId="{124E5ED3-F062-4444-A79B-C81061FC14F5}" destId="{3D3B2DC1-186B-4A3E-A0D3-C47119BF9069}" srcOrd="0" destOrd="0" presId="urn:microsoft.com/office/officeart/2008/layout/LinedList"/>
    <dgm:cxn modelId="{E15A78F1-30D7-4635-9C28-A50B22E76861}" type="presParOf" srcId="{124E5ED3-F062-4444-A79B-C81061FC14F5}" destId="{53E56C24-4F03-4023-90EB-E0AE1C7026E2}" srcOrd="1" destOrd="0" presId="urn:microsoft.com/office/officeart/2008/layout/LinedList"/>
    <dgm:cxn modelId="{44FEAFDF-E445-4F02-9098-750E86B5E132}" type="presParOf" srcId="{53E56C24-4F03-4023-90EB-E0AE1C7026E2}" destId="{B5001A55-A392-4F21-81D5-D34989162B51}" srcOrd="0" destOrd="0" presId="urn:microsoft.com/office/officeart/2008/layout/LinedList"/>
    <dgm:cxn modelId="{68F84CD4-620A-42C4-A03D-AE843A9B4727}" type="presParOf" srcId="{53E56C24-4F03-4023-90EB-E0AE1C7026E2}" destId="{FFADD0FC-70FD-4C5D-95FD-F922672E99D6}" srcOrd="1" destOrd="0" presId="urn:microsoft.com/office/officeart/2008/layout/LinedList"/>
    <dgm:cxn modelId="{09FC0EFF-637B-4866-93E7-B8DC2AA99160}" type="presParOf" srcId="{124E5ED3-F062-4444-A79B-C81061FC14F5}" destId="{26CA48CD-B5C0-43CF-96BE-3D3469F52B47}" srcOrd="2" destOrd="0" presId="urn:microsoft.com/office/officeart/2008/layout/LinedList"/>
    <dgm:cxn modelId="{2B79FDF6-191D-4E00-AD89-95614B2CAA15}" type="presParOf" srcId="{124E5ED3-F062-4444-A79B-C81061FC14F5}" destId="{751830F2-AD29-4F68-9AF6-1734D4DA2ECB}" srcOrd="3" destOrd="0" presId="urn:microsoft.com/office/officeart/2008/layout/LinedList"/>
    <dgm:cxn modelId="{ABC58526-F50A-4F6E-9E6D-59E7C4D1977B}" type="presParOf" srcId="{751830F2-AD29-4F68-9AF6-1734D4DA2ECB}" destId="{68FE166C-DC83-45F8-A05C-CAD6B8FF5C31}" srcOrd="0" destOrd="0" presId="urn:microsoft.com/office/officeart/2008/layout/LinedList"/>
    <dgm:cxn modelId="{6F1A1CCC-C875-46AF-A164-57254418FDCB}" type="presParOf" srcId="{751830F2-AD29-4F68-9AF6-1734D4DA2ECB}" destId="{FBB6C0AF-7930-4BE4-ABBE-2E268A5B69A4}" srcOrd="1" destOrd="0" presId="urn:microsoft.com/office/officeart/2008/layout/LinedList"/>
    <dgm:cxn modelId="{D20DC807-D2F2-44B6-9DA8-A95D48EC277B}" type="presParOf" srcId="{FBB6C0AF-7930-4BE4-ABBE-2E268A5B69A4}" destId="{EFC907BE-5496-4742-97C6-709AF5985ECA}" srcOrd="0" destOrd="0" presId="urn:microsoft.com/office/officeart/2008/layout/LinedList"/>
    <dgm:cxn modelId="{7B481DD6-9969-4B63-BDE3-B6BAC07A3870}" type="presParOf" srcId="{FBB6C0AF-7930-4BE4-ABBE-2E268A5B69A4}" destId="{3C8EFA6A-C617-4F27-8741-1AA5A7F2CC0C}" srcOrd="1" destOrd="0" presId="urn:microsoft.com/office/officeart/2008/layout/LinedList"/>
    <dgm:cxn modelId="{114074BD-621C-4EFA-ABAD-513A699967A6}" type="presParOf" srcId="{3C8EFA6A-C617-4F27-8741-1AA5A7F2CC0C}" destId="{CF910354-9933-4ADB-BDDF-F3A2B82EFC60}" srcOrd="0" destOrd="0" presId="urn:microsoft.com/office/officeart/2008/layout/LinedList"/>
    <dgm:cxn modelId="{33B6C613-A506-4965-B567-EAE48E400610}" type="presParOf" srcId="{3C8EFA6A-C617-4F27-8741-1AA5A7F2CC0C}" destId="{3E25C90C-45DA-4068-9738-75EF8A0D8724}" srcOrd="1" destOrd="0" presId="urn:microsoft.com/office/officeart/2008/layout/LinedList"/>
    <dgm:cxn modelId="{D2C72CF5-E9DF-4544-AB75-F7E170E25806}" type="presParOf" srcId="{3C8EFA6A-C617-4F27-8741-1AA5A7F2CC0C}" destId="{0C80338C-E2D5-48FA-8F68-AC7DDD4A01D9}" srcOrd="2" destOrd="0" presId="urn:microsoft.com/office/officeart/2008/layout/LinedList"/>
    <dgm:cxn modelId="{93A749C0-4CF6-4EB6-962E-6F2E7AD7EF91}" type="presParOf" srcId="{FBB6C0AF-7930-4BE4-ABBE-2E268A5B69A4}" destId="{BD0BC45C-248A-44BC-91CE-21029F6A0D76}" srcOrd="2" destOrd="0" presId="urn:microsoft.com/office/officeart/2008/layout/LinedList"/>
    <dgm:cxn modelId="{F84CD655-93D6-4004-970B-77F50D51BAE5}" type="presParOf" srcId="{FBB6C0AF-7930-4BE4-ABBE-2E268A5B69A4}" destId="{70CDDD1C-1884-4416-B20C-F385715D2A4E}" srcOrd="3" destOrd="0" presId="urn:microsoft.com/office/officeart/2008/layout/LinedList"/>
    <dgm:cxn modelId="{82B97AB6-14E7-437C-B01A-B4C7DF6A7259}" type="presParOf" srcId="{FBB6C0AF-7930-4BE4-ABBE-2E268A5B69A4}" destId="{1D37F5FD-AED0-46DF-803B-181376ED1A9D}" srcOrd="4" destOrd="0" presId="urn:microsoft.com/office/officeart/2008/layout/LinedList"/>
    <dgm:cxn modelId="{2A7C0882-1BA5-4FA8-A0B8-20F068DA2EE4}" type="presParOf" srcId="{1D37F5FD-AED0-46DF-803B-181376ED1A9D}" destId="{A4AD4F1F-1BF9-4979-AEBF-F7C8F0287B01}" srcOrd="0" destOrd="0" presId="urn:microsoft.com/office/officeart/2008/layout/LinedList"/>
    <dgm:cxn modelId="{175C26A7-9BCE-4894-A713-C9CA39A00A65}" type="presParOf" srcId="{1D37F5FD-AED0-46DF-803B-181376ED1A9D}" destId="{8EDE7503-08CC-46C3-A696-00363AA07637}" srcOrd="1" destOrd="0" presId="urn:microsoft.com/office/officeart/2008/layout/LinedList"/>
    <dgm:cxn modelId="{6A0856C7-4C60-4E7E-BBCA-218A3DAB3E91}" type="presParOf" srcId="{1D37F5FD-AED0-46DF-803B-181376ED1A9D}" destId="{23433E4E-C96B-4664-ADED-4E8C9647EAB2}" srcOrd="2" destOrd="0" presId="urn:microsoft.com/office/officeart/2008/layout/LinedList"/>
    <dgm:cxn modelId="{854ED9A2-A188-491E-A937-1AA951197818}" type="presParOf" srcId="{FBB6C0AF-7930-4BE4-ABBE-2E268A5B69A4}" destId="{6B7E2E3C-1404-4795-A386-71FA77926BBA}" srcOrd="5" destOrd="0" presId="urn:microsoft.com/office/officeart/2008/layout/LinedList"/>
    <dgm:cxn modelId="{986E9D2A-7FF3-49CD-BFBE-6E1F6C70DC23}" type="presParOf" srcId="{FBB6C0AF-7930-4BE4-ABBE-2E268A5B69A4}" destId="{2AC180BD-35E5-4A07-A31E-FAEFD72E413F}" srcOrd="6" destOrd="0" presId="urn:microsoft.com/office/officeart/2008/layout/LinedList"/>
    <dgm:cxn modelId="{FFF7FCFE-7DD6-43D4-A8DC-480F8B053955}" type="presParOf" srcId="{124E5ED3-F062-4444-A79B-C81061FC14F5}" destId="{F4052AF4-657A-401F-9802-13FD69D15684}" srcOrd="4" destOrd="0" presId="urn:microsoft.com/office/officeart/2008/layout/LinedList"/>
    <dgm:cxn modelId="{05A13D33-FB30-48A3-BF94-CF3CEEC88CBC}" type="presParOf" srcId="{124E5ED3-F062-4444-A79B-C81061FC14F5}" destId="{D9D0D104-7598-4072-B49E-9C460140EC4E}" srcOrd="5" destOrd="0" presId="urn:microsoft.com/office/officeart/2008/layout/LinedList"/>
    <dgm:cxn modelId="{4D3232CD-7861-4628-B71F-F6CD08F179FA}" type="presParOf" srcId="{D9D0D104-7598-4072-B49E-9C460140EC4E}" destId="{24A85EE8-98B8-470D-9F70-AA32B72B67BE}" srcOrd="0" destOrd="0" presId="urn:microsoft.com/office/officeart/2008/layout/LinedList"/>
    <dgm:cxn modelId="{F4D43565-1E4B-446A-9D5F-8D59A4528A5B}" type="presParOf" srcId="{D9D0D104-7598-4072-B49E-9C460140EC4E}" destId="{420F71FD-073C-4C67-A4AF-B5A5693A0FB9}" srcOrd="1" destOrd="0" presId="urn:microsoft.com/office/officeart/2008/layout/LinedList"/>
    <dgm:cxn modelId="{3409786C-BA4F-4D36-A83A-500E35B0C4C7}" type="presParOf" srcId="{420F71FD-073C-4C67-A4AF-B5A5693A0FB9}" destId="{F492479A-4C13-4F53-83EF-EF366237C343}" srcOrd="0" destOrd="0" presId="urn:microsoft.com/office/officeart/2008/layout/LinedList"/>
    <dgm:cxn modelId="{421182E6-C83B-42D6-8DB9-BA02AC35F1FB}" type="presParOf" srcId="{420F71FD-073C-4C67-A4AF-B5A5693A0FB9}" destId="{F6CF463F-EF83-4D1C-9B12-6AF382D2CCD5}" srcOrd="1" destOrd="0" presId="urn:microsoft.com/office/officeart/2008/layout/LinedList"/>
    <dgm:cxn modelId="{75C07664-7E36-4F93-81BB-F626430B7678}" type="presParOf" srcId="{F6CF463F-EF83-4D1C-9B12-6AF382D2CCD5}" destId="{1DBC1913-C030-47A2-88C3-448E2136CED0}" srcOrd="0" destOrd="0" presId="urn:microsoft.com/office/officeart/2008/layout/LinedList"/>
    <dgm:cxn modelId="{04FB1D30-BB87-4110-A42C-A1238470A309}" type="presParOf" srcId="{F6CF463F-EF83-4D1C-9B12-6AF382D2CCD5}" destId="{A939A4E9-3422-41C2-A9D3-2C5C15CE75FD}" srcOrd="1" destOrd="0" presId="urn:microsoft.com/office/officeart/2008/layout/LinedList"/>
    <dgm:cxn modelId="{476B4226-F2FC-4F7F-B55D-85327AC58EE5}" type="presParOf" srcId="{F6CF463F-EF83-4D1C-9B12-6AF382D2CCD5}" destId="{45EC8E2A-97E8-460D-8271-87E3D9E5A6CE}" srcOrd="2" destOrd="0" presId="urn:microsoft.com/office/officeart/2008/layout/LinedList"/>
    <dgm:cxn modelId="{CA981361-052B-484F-9CE0-85FCBA870A40}" type="presParOf" srcId="{420F71FD-073C-4C67-A4AF-B5A5693A0FB9}" destId="{09332A14-B1DC-45D5-97C3-3DDE5E40049E}" srcOrd="2" destOrd="0" presId="urn:microsoft.com/office/officeart/2008/layout/LinedList"/>
    <dgm:cxn modelId="{3BB18030-691D-47BF-A0D2-5B533A9D1B4D}" type="presParOf" srcId="{420F71FD-073C-4C67-A4AF-B5A5693A0FB9}" destId="{AB71C5A8-7C15-4D4F-AC18-94E6BD826C83}" srcOrd="3" destOrd="0" presId="urn:microsoft.com/office/officeart/2008/layout/LinedList"/>
    <dgm:cxn modelId="{1D8F9EA1-683C-4546-B1C2-6EF8F9F1D690}" type="presParOf" srcId="{420F71FD-073C-4C67-A4AF-B5A5693A0FB9}" destId="{801ED497-051C-4A11-B122-4531AAB02892}" srcOrd="4" destOrd="0" presId="urn:microsoft.com/office/officeart/2008/layout/LinedList"/>
    <dgm:cxn modelId="{D82C395D-BCF3-477E-8841-67E331D8C3DE}" type="presParOf" srcId="{801ED497-051C-4A11-B122-4531AAB02892}" destId="{F6C41DD7-2CE9-4675-9F28-F05D1E8F8D2E}" srcOrd="0" destOrd="0" presId="urn:microsoft.com/office/officeart/2008/layout/LinedList"/>
    <dgm:cxn modelId="{56EF5E19-C449-4EB2-9A13-BAC07F3D1FB9}" type="presParOf" srcId="{801ED497-051C-4A11-B122-4531AAB02892}" destId="{3053994B-27B0-4959-9F0A-6BA58A548B81}" srcOrd="1" destOrd="0" presId="urn:microsoft.com/office/officeart/2008/layout/LinedList"/>
    <dgm:cxn modelId="{5CF69467-5652-44A5-B968-84BA084D0E61}" type="presParOf" srcId="{801ED497-051C-4A11-B122-4531AAB02892}" destId="{685420B2-BA7D-478F-99B9-3E9B07A7163B}" srcOrd="2" destOrd="0" presId="urn:microsoft.com/office/officeart/2008/layout/LinedList"/>
    <dgm:cxn modelId="{43FCE6A7-118D-4639-B0AF-515CC0519B2B}" type="presParOf" srcId="{420F71FD-073C-4C67-A4AF-B5A5693A0FB9}" destId="{0E36B549-99D7-4875-8ED3-41FB7403A2D2}" srcOrd="5" destOrd="0" presId="urn:microsoft.com/office/officeart/2008/layout/LinedList"/>
    <dgm:cxn modelId="{961F95D5-5866-4794-BDA2-06E1464AB70B}" type="presParOf" srcId="{420F71FD-073C-4C67-A4AF-B5A5693A0FB9}" destId="{0BDA1058-5B32-4305-A249-603BB353D664}" srcOrd="6" destOrd="0" presId="urn:microsoft.com/office/officeart/2008/layout/LinedList"/>
    <dgm:cxn modelId="{FA2B5477-CB5E-4176-9030-6CD0525B9280}" type="presParOf" srcId="{420F71FD-073C-4C67-A4AF-B5A5693A0FB9}" destId="{DB92A802-2217-402B-9FB7-E771D90FD1FE}" srcOrd="7" destOrd="0" presId="urn:microsoft.com/office/officeart/2008/layout/LinedList"/>
    <dgm:cxn modelId="{2BEB1DC5-C1ED-442F-AC12-70B5E1498470}" type="presParOf" srcId="{DB92A802-2217-402B-9FB7-E771D90FD1FE}" destId="{BDD15450-E744-46BE-8628-4CBC69591F2A}" srcOrd="0" destOrd="0" presId="urn:microsoft.com/office/officeart/2008/layout/LinedList"/>
    <dgm:cxn modelId="{D911779E-5A60-456B-BF51-855527409E36}" type="presParOf" srcId="{DB92A802-2217-402B-9FB7-E771D90FD1FE}" destId="{CEE51E64-48E7-4E52-ADE6-26F3F8EDDF3D}" srcOrd="1" destOrd="0" presId="urn:microsoft.com/office/officeart/2008/layout/LinedList"/>
    <dgm:cxn modelId="{A664C07B-FB85-4217-975D-B00225468AD5}" type="presParOf" srcId="{DB92A802-2217-402B-9FB7-E771D90FD1FE}" destId="{A473DD8A-182D-42E8-8660-445D57F5E46B}" srcOrd="2" destOrd="0" presId="urn:microsoft.com/office/officeart/2008/layout/LinedList"/>
    <dgm:cxn modelId="{CFDFA099-ACAB-4BA4-8A15-D693F20EC9D6}" type="presParOf" srcId="{420F71FD-073C-4C67-A4AF-B5A5693A0FB9}" destId="{BF3F9022-2781-48A1-B524-E4A9F7288357}" srcOrd="8" destOrd="0" presId="urn:microsoft.com/office/officeart/2008/layout/LinedList"/>
    <dgm:cxn modelId="{40420A17-C910-4A2B-9547-78E3A53C99B2}" type="presParOf" srcId="{420F71FD-073C-4C67-A4AF-B5A5693A0FB9}" destId="{756F93C3-5F56-47F9-BF96-DA06141CD9F7}" srcOrd="9" destOrd="0" presId="urn:microsoft.com/office/officeart/2008/layout/LinedList"/>
    <dgm:cxn modelId="{39EA4F35-444D-4379-BDD9-4686B776A820}" type="presParOf" srcId="{124E5ED3-F062-4444-A79B-C81061FC14F5}" destId="{4A94C4A9-41EF-46DB-A369-7F023170B02C}" srcOrd="6" destOrd="0" presId="urn:microsoft.com/office/officeart/2008/layout/LinedList"/>
    <dgm:cxn modelId="{E80D8BFB-119D-446D-BDF3-CB697CEF1776}" type="presParOf" srcId="{124E5ED3-F062-4444-A79B-C81061FC14F5}" destId="{C7BB4508-D3C4-4C79-A754-97C5BBFE83DA}" srcOrd="7" destOrd="0" presId="urn:microsoft.com/office/officeart/2008/layout/LinedList"/>
    <dgm:cxn modelId="{0AD63DDB-AAD1-4247-95FE-2E6B3874ADED}" type="presParOf" srcId="{C7BB4508-D3C4-4C79-A754-97C5BBFE83DA}" destId="{E0CF94A9-D8FA-4B09-8CB7-04DC1D605347}" srcOrd="0" destOrd="0" presId="urn:microsoft.com/office/officeart/2008/layout/LinedList"/>
    <dgm:cxn modelId="{32285BAD-B014-4465-B2E1-0B31C0AABB94}" type="presParOf" srcId="{C7BB4508-D3C4-4C79-A754-97C5BBFE83DA}" destId="{860D3F5A-940E-43E6-B5CE-F6CCFDEF8123}" srcOrd="1" destOrd="0" presId="urn:microsoft.com/office/officeart/2008/layout/LinedList"/>
    <dgm:cxn modelId="{AA8D130B-2ACD-43B7-9262-43138537E066}" type="presParOf" srcId="{860D3F5A-940E-43E6-B5CE-F6CCFDEF8123}" destId="{082A380F-BFE6-4663-A539-DD128868DC48}" srcOrd="0" destOrd="0" presId="urn:microsoft.com/office/officeart/2008/layout/LinedList"/>
    <dgm:cxn modelId="{4212BDD0-733F-4502-905C-B6B4DA6E6BFF}" type="presParOf" srcId="{860D3F5A-940E-43E6-B5CE-F6CCFDEF8123}" destId="{718A6738-D9C8-4AB6-A9F8-7DDA69A4E730}" srcOrd="1" destOrd="0" presId="urn:microsoft.com/office/officeart/2008/layout/LinedList"/>
    <dgm:cxn modelId="{A5CC4713-78FE-4C71-ADE3-1904D16E9A92}" type="presParOf" srcId="{718A6738-D9C8-4AB6-A9F8-7DDA69A4E730}" destId="{97D62294-D738-49C7-A7CB-F6FFCAB3A17D}" srcOrd="0" destOrd="0" presId="urn:microsoft.com/office/officeart/2008/layout/LinedList"/>
    <dgm:cxn modelId="{BB0E3A2D-3B9C-4DD2-A5C3-A3493B3DBB34}" type="presParOf" srcId="{718A6738-D9C8-4AB6-A9F8-7DDA69A4E730}" destId="{144F4D5E-63F3-40CA-825F-6EA47E91C634}" srcOrd="1" destOrd="0" presId="urn:microsoft.com/office/officeart/2008/layout/LinedList"/>
    <dgm:cxn modelId="{8BFB562A-1CA9-4FB4-BE20-83184521CD42}" type="presParOf" srcId="{718A6738-D9C8-4AB6-A9F8-7DDA69A4E730}" destId="{27159172-A8CA-435D-81EC-E32FAC20D2A0}" srcOrd="2" destOrd="0" presId="urn:microsoft.com/office/officeart/2008/layout/LinedList"/>
    <dgm:cxn modelId="{6CA9A846-E16C-4C49-BFAB-616271F50A13}" type="presParOf" srcId="{860D3F5A-940E-43E6-B5CE-F6CCFDEF8123}" destId="{198C60B4-A78E-486D-A6B8-AC16BA57B5E1}" srcOrd="2" destOrd="0" presId="urn:microsoft.com/office/officeart/2008/layout/LinedList"/>
    <dgm:cxn modelId="{24DA797B-98D0-40FF-895F-2F573BE5E333}" type="presParOf" srcId="{860D3F5A-940E-43E6-B5CE-F6CCFDEF8123}" destId="{EA7EF878-0B39-461A-95FE-87131857B998}" srcOrd="3" destOrd="0" presId="urn:microsoft.com/office/officeart/2008/layout/LinedList"/>
    <dgm:cxn modelId="{4D3A89C4-725C-4D31-9857-56F3F86050E0}" type="presParOf" srcId="{860D3F5A-940E-43E6-B5CE-F6CCFDEF8123}" destId="{108CE574-68C0-4932-815B-732C3A487A23}" srcOrd="4" destOrd="0" presId="urn:microsoft.com/office/officeart/2008/layout/LinedList"/>
    <dgm:cxn modelId="{7831A994-19AD-47E5-87A3-C1405BA3EDD4}" type="presParOf" srcId="{108CE574-68C0-4932-815B-732C3A487A23}" destId="{8DEF487A-E981-4B79-AA61-E25C0D684BAE}" srcOrd="0" destOrd="0" presId="urn:microsoft.com/office/officeart/2008/layout/LinedList"/>
    <dgm:cxn modelId="{4779A464-8839-492E-914E-485B7F30A472}" type="presParOf" srcId="{108CE574-68C0-4932-815B-732C3A487A23}" destId="{3B2CB7AA-385B-4167-A70C-E2D4888195AF}" srcOrd="1" destOrd="0" presId="urn:microsoft.com/office/officeart/2008/layout/LinedList"/>
    <dgm:cxn modelId="{881EF3A2-32FB-469A-8F61-586943009970}" type="presParOf" srcId="{108CE574-68C0-4932-815B-732C3A487A23}" destId="{B1BCAD13-FFFC-4478-AD61-A54180739587}" srcOrd="2" destOrd="0" presId="urn:microsoft.com/office/officeart/2008/layout/LinedList"/>
    <dgm:cxn modelId="{0A46C600-B50D-4A00-A771-5ADB9775595C}" type="presParOf" srcId="{860D3F5A-940E-43E6-B5CE-F6CCFDEF8123}" destId="{854183CC-F943-43DC-BC9E-9A90A9D55335}" srcOrd="5" destOrd="0" presId="urn:microsoft.com/office/officeart/2008/layout/LinedList"/>
    <dgm:cxn modelId="{9803400F-AE84-4454-AFE5-136D04B290BD}" type="presParOf" srcId="{860D3F5A-940E-43E6-B5CE-F6CCFDEF8123}" destId="{68703E16-2F59-45B8-9E09-AEE2794C26F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B603-60C5-4118-81E6-3D7A6CC9E49F}">
      <dsp:nvSpPr>
        <dsp:cNvPr id="0" name=""/>
        <dsp:cNvSpPr/>
      </dsp:nvSpPr>
      <dsp:spPr>
        <a:xfrm>
          <a:off x="0" y="2753269"/>
          <a:ext cx="4572000" cy="903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Забезпечення зручності під час користування документом</a:t>
          </a:r>
          <a:r>
            <a:rPr lang="uk-UA" sz="2100" kern="1200" dirty="0">
              <a:latin typeface="Calibri Light" panose="020F0302020204030204"/>
            </a:rPr>
            <a:t> </a:t>
          </a:r>
          <a:endParaRPr lang="uk-UA" sz="2100" kern="1200" dirty="0"/>
        </a:p>
      </dsp:txBody>
      <dsp:txXfrm>
        <a:off x="0" y="2753269"/>
        <a:ext cx="4572000" cy="903684"/>
      </dsp:txXfrm>
    </dsp:sp>
    <dsp:sp modelId="{BA7B24B9-693A-4510-A084-C2D91F9EA7FE}">
      <dsp:nvSpPr>
        <dsp:cNvPr id="0" name=""/>
        <dsp:cNvSpPr/>
      </dsp:nvSpPr>
      <dsp:spPr>
        <a:xfrm rot="10800000">
          <a:off x="0" y="1376957"/>
          <a:ext cx="4572000" cy="1389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Єдність і внутрішня логіка у тексті юридичного документа</a:t>
          </a:r>
          <a:r>
            <a:rPr lang="uk-UA" sz="2100" kern="1200" dirty="0">
              <a:latin typeface="Calibri Light" panose="020F0302020204030204"/>
            </a:rPr>
            <a:t> </a:t>
          </a:r>
          <a:endParaRPr lang="uk-UA" sz="2100" kern="1200" dirty="0"/>
        </a:p>
      </dsp:txBody>
      <dsp:txXfrm rot="10800000">
        <a:off x="0" y="1376957"/>
        <a:ext cx="4572000" cy="903093"/>
      </dsp:txXfrm>
    </dsp:sp>
    <dsp:sp modelId="{5D7BF4AC-15C2-4CAE-9883-80D120A34809}">
      <dsp:nvSpPr>
        <dsp:cNvPr id="0" name=""/>
        <dsp:cNvSpPr/>
      </dsp:nvSpPr>
      <dsp:spPr>
        <a:xfrm rot="10800000">
          <a:off x="0" y="646"/>
          <a:ext cx="4572000" cy="1389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Послідовне розміщення правового матеріалу</a:t>
          </a:r>
          <a:r>
            <a:rPr lang="uk-UA" sz="2100" kern="1200" dirty="0">
              <a:latin typeface="Calibri Light" panose="020F0302020204030204"/>
            </a:rPr>
            <a:t> </a:t>
          </a:r>
          <a:endParaRPr lang="uk-UA" sz="2100" kern="1200" dirty="0"/>
        </a:p>
      </dsp:txBody>
      <dsp:txXfrm rot="10800000">
        <a:off x="0" y="646"/>
        <a:ext cx="4572000" cy="903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9BDF9-FE32-46A2-B9A9-6E724C1FE8B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* єдність і внутрішня логіка у тексті юридичного документа;</a:t>
          </a:r>
          <a:r>
            <a:rPr lang="uk-UA" sz="2700" kern="1200" dirty="0">
              <a:latin typeface="Calibri Light" panose="020F0302020204030204"/>
            </a:rPr>
            <a:t> </a:t>
          </a:r>
          <a:endParaRPr lang="uk-UA" sz="2700" kern="1200" dirty="0"/>
        </a:p>
      </dsp:txBody>
      <dsp:txXfrm>
        <a:off x="1748064" y="2975"/>
        <a:ext cx="3342605" cy="2005563"/>
      </dsp:txXfrm>
    </dsp:sp>
    <dsp:sp modelId="{009549CA-7AF4-43B7-BFAC-64F120E924F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* послідовне розміщення правового матеріалу в тексті документа;</a:t>
          </a:r>
          <a:r>
            <a:rPr lang="uk-UA" sz="2700" kern="1200" dirty="0">
              <a:latin typeface="Calibri Light" panose="020F0302020204030204"/>
            </a:rPr>
            <a:t> </a:t>
          </a:r>
          <a:endParaRPr lang="uk-UA" sz="2700" kern="1200" dirty="0"/>
        </a:p>
      </dsp:txBody>
      <dsp:txXfrm>
        <a:off x="5424930" y="2975"/>
        <a:ext cx="3342605" cy="2005563"/>
      </dsp:txXfrm>
    </dsp:sp>
    <dsp:sp modelId="{027F4710-367A-4AC4-AEDC-594B3CC98065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* забезпечення зручності під час користування документом.</a:t>
          </a:r>
          <a:r>
            <a:rPr lang="uk-UA" sz="2700" b="1" kern="1200" dirty="0">
              <a:latin typeface="Calibri Light" panose="020F0302020204030204"/>
            </a:rPr>
            <a:t> </a:t>
          </a:r>
          <a:endParaRPr lang="uk-UA" sz="2700" kern="1200"/>
        </a:p>
      </dsp:txBody>
      <dsp:txXfrm>
        <a:off x="3586497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025D-BE81-4D6B-93BD-8EC3391EDB56}">
      <dsp:nvSpPr>
        <dsp:cNvPr id="0" name=""/>
        <dsp:cNvSpPr/>
      </dsp:nvSpPr>
      <dsp:spPr>
        <a:xfrm>
          <a:off x="0" y="0"/>
          <a:ext cx="10515600" cy="4351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Покупець зобов'язаний</a:t>
          </a:r>
          <a:r>
            <a:rPr lang="uk-UA" sz="6500" kern="1200" dirty="0">
              <a:latin typeface="Calibri Light" panose="020F0302020204030204"/>
            </a:rPr>
            <a:t> </a:t>
          </a:r>
          <a:endParaRPr lang="uk-UA" sz="6500" kern="1200" dirty="0"/>
        </a:p>
      </dsp:txBody>
      <dsp:txXfrm>
        <a:off x="0" y="0"/>
        <a:ext cx="10515600" cy="2349722"/>
      </dsp:txXfrm>
    </dsp:sp>
    <dsp:sp modelId="{B27EAE9E-8B0C-4809-AEE7-042236C1015C}">
      <dsp:nvSpPr>
        <dsp:cNvPr id="0" name=""/>
        <dsp:cNvSpPr/>
      </dsp:nvSpPr>
      <dsp:spPr>
        <a:xfrm>
          <a:off x="0" y="2262695"/>
          <a:ext cx="5257799" cy="20016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latin typeface="Calibri Light" panose="020F0302020204030204"/>
            </a:rPr>
            <a:t> </a:t>
          </a:r>
          <a:r>
            <a:rPr lang="uk-UA" sz="2100" kern="1200" dirty="0"/>
            <a:t>Передати покупцю або іншій уповноваженій особі за договором товар і всі документи, що належать до товару, в пункті й у терміни, обумовлені в договорі. При цьому товар має відповідати умовам договору за кількістю, якістю та описом</a:t>
          </a:r>
          <a:r>
            <a:rPr lang="uk-UA" sz="2100" kern="1200" dirty="0">
              <a:latin typeface="Calibri Light" panose="020F0302020204030204"/>
            </a:rPr>
            <a:t> </a:t>
          </a:r>
          <a:endParaRPr lang="uk-UA" sz="2100" kern="1200" dirty="0"/>
        </a:p>
      </dsp:txBody>
      <dsp:txXfrm>
        <a:off x="0" y="2262695"/>
        <a:ext cx="5257799" cy="2001615"/>
      </dsp:txXfrm>
    </dsp:sp>
    <dsp:sp modelId="{0C05188F-CB25-46D7-9C4E-A6EA79FB6D37}">
      <dsp:nvSpPr>
        <dsp:cNvPr id="0" name=""/>
        <dsp:cNvSpPr/>
      </dsp:nvSpPr>
      <dsp:spPr>
        <a:xfrm>
          <a:off x="5257800" y="2262695"/>
          <a:ext cx="5257799" cy="20016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передати право власності на товар</a:t>
          </a:r>
          <a:r>
            <a:rPr lang="uk-UA" sz="2100" kern="1200" dirty="0">
              <a:latin typeface="Calibri Light" panose="020F0302020204030204"/>
            </a:rPr>
            <a:t> </a:t>
          </a:r>
          <a:endParaRPr lang="uk-UA" sz="2100" kern="1200" dirty="0"/>
        </a:p>
      </dsp:txBody>
      <dsp:txXfrm>
        <a:off x="5257800" y="2262695"/>
        <a:ext cx="5257799" cy="2001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F940-255A-4380-A0A7-462016260809}">
      <dsp:nvSpPr>
        <dsp:cNvPr id="0" name=""/>
        <dsp:cNvSpPr/>
      </dsp:nvSpPr>
      <dsp:spPr>
        <a:xfrm>
          <a:off x="0" y="0"/>
          <a:ext cx="10515600" cy="51564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Покупець зобов'язаний</a:t>
          </a:r>
          <a:r>
            <a:rPr lang="uk-UA" sz="6500" kern="1200" dirty="0">
              <a:latin typeface="Calibri Light" panose="020F0302020204030204"/>
            </a:rPr>
            <a:t> </a:t>
          </a:r>
          <a:endParaRPr lang="uk-UA" sz="6500" kern="1200" dirty="0"/>
        </a:p>
      </dsp:txBody>
      <dsp:txXfrm>
        <a:off x="0" y="0"/>
        <a:ext cx="10515600" cy="2784493"/>
      </dsp:txXfrm>
    </dsp:sp>
    <dsp:sp modelId="{63EB7F34-7BAC-4FE6-BA05-0F12ED88CE2F}">
      <dsp:nvSpPr>
        <dsp:cNvPr id="0" name=""/>
        <dsp:cNvSpPr/>
      </dsp:nvSpPr>
      <dsp:spPr>
        <a:xfrm>
          <a:off x="0" y="2681364"/>
          <a:ext cx="5257799" cy="237197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59690" rIns="334264" bIns="5969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kern="1200" dirty="0"/>
            <a:t>прийняти товар</a:t>
          </a:r>
          <a:r>
            <a:rPr lang="uk-UA" sz="4700" kern="1200" dirty="0">
              <a:latin typeface="Calibri Light" panose="020F0302020204030204"/>
            </a:rPr>
            <a:t> </a:t>
          </a:r>
          <a:endParaRPr lang="uk-UA" sz="4700" kern="1200" dirty="0"/>
        </a:p>
      </dsp:txBody>
      <dsp:txXfrm>
        <a:off x="0" y="2681364"/>
        <a:ext cx="5257799" cy="2371976"/>
      </dsp:txXfrm>
    </dsp:sp>
    <dsp:sp modelId="{14D638F7-C138-4EC0-A8CB-456F2E119005}">
      <dsp:nvSpPr>
        <dsp:cNvPr id="0" name=""/>
        <dsp:cNvSpPr/>
      </dsp:nvSpPr>
      <dsp:spPr>
        <a:xfrm>
          <a:off x="5257800" y="2681364"/>
          <a:ext cx="5257799" cy="237197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59690" rIns="334264" bIns="5969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kern="1200" dirty="0"/>
            <a:t>сплатити за нього ціну, узгоджену сторонами</a:t>
          </a:r>
          <a:r>
            <a:rPr lang="uk-UA" sz="4700" kern="1200" dirty="0">
              <a:latin typeface="Calibri Light" panose="020F0302020204030204"/>
            </a:rPr>
            <a:t> </a:t>
          </a:r>
          <a:endParaRPr lang="uk-UA" sz="4700" kern="1200" dirty="0"/>
        </a:p>
      </dsp:txBody>
      <dsp:txXfrm>
        <a:off x="5257800" y="2681364"/>
        <a:ext cx="5257799" cy="2371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B2DC1-186B-4A3E-A0D3-C47119BF9069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01A55-A392-4F21-81D5-D34989162B51}">
      <dsp:nvSpPr>
        <dsp:cNvPr id="0" name=""/>
        <dsp:cNvSpPr/>
      </dsp:nvSpPr>
      <dsp:spPr>
        <a:xfrm>
          <a:off x="0" y="0"/>
          <a:ext cx="12985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latin typeface="Calibri Light" panose="020F0302020204030204"/>
            </a:rPr>
            <a:t> </a:t>
          </a:r>
          <a:r>
            <a:rPr lang="uk-UA" sz="1300" b="1" kern="1200" dirty="0"/>
            <a:t>за видами робіт</a:t>
          </a:r>
          <a:r>
            <a:rPr lang="uk-UA" sz="1300" kern="1200" dirty="0"/>
            <a:t>: ремонт взуття; індивідуальне пошиття взуття, одягу та ін</a:t>
          </a:r>
          <a:r>
            <a:rPr lang="uk-UA" sz="1300" kern="1200" dirty="0">
              <a:latin typeface="Calibri Light" panose="020F0302020204030204"/>
            </a:rPr>
            <a:t>.</a:t>
          </a:r>
        </a:p>
      </dsp:txBody>
      <dsp:txXfrm>
        <a:off x="0" y="0"/>
        <a:ext cx="1298575" cy="1276350"/>
      </dsp:txXfrm>
    </dsp:sp>
    <dsp:sp modelId="{26CA48CD-B5C0-43CF-96BE-3D3469F52B47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E166C-DC83-45F8-A05C-CAD6B8FF5C31}">
      <dsp:nvSpPr>
        <dsp:cNvPr id="0" name=""/>
        <dsp:cNvSpPr/>
      </dsp:nvSpPr>
      <dsp:spPr>
        <a:xfrm>
          <a:off x="0" y="1276350"/>
          <a:ext cx="12985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latin typeface="Calibri Light" panose="020F0302020204030204"/>
            </a:rPr>
            <a:t> </a:t>
          </a:r>
          <a:r>
            <a:rPr lang="uk-UA" sz="1300" b="1" kern="1200" dirty="0"/>
            <a:t>за належністю суб'єктів бізнесу у сфері послуг до галузей народного господарства:</a:t>
          </a:r>
          <a:endParaRPr lang="uk-UA" sz="1300" kern="1200" dirty="0">
            <a:latin typeface="Calibri Light" panose="020F0302020204030204"/>
          </a:endParaRPr>
        </a:p>
      </dsp:txBody>
      <dsp:txXfrm>
        <a:off x="0" y="1276350"/>
        <a:ext cx="1298575" cy="1276350"/>
      </dsp:txXfrm>
    </dsp:sp>
    <dsp:sp modelId="{3E25C90C-45DA-4068-9738-75EF8A0D8724}">
      <dsp:nvSpPr>
        <dsp:cNvPr id="0" name=""/>
        <dsp:cNvSpPr/>
      </dsp:nvSpPr>
      <dsp:spPr>
        <a:xfrm>
          <a:off x="1395968" y="1306015"/>
          <a:ext cx="5096906" cy="593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що надаються силами працівників підприємств побутового обслуговування (послуги прокатних пунктів, перукарень, пралень тощо),</a:t>
          </a:r>
          <a:r>
            <a:rPr lang="uk-UA" sz="1100" kern="1200" dirty="0">
              <a:latin typeface="Calibri Light" panose="020F0302020204030204"/>
            </a:rPr>
            <a:t> </a:t>
          </a:r>
          <a:endParaRPr lang="uk-UA" sz="1100" kern="1200" dirty="0"/>
        </a:p>
      </dsp:txBody>
      <dsp:txXfrm>
        <a:off x="1395968" y="1306015"/>
        <a:ext cx="5096906" cy="593303"/>
      </dsp:txXfrm>
    </dsp:sp>
    <dsp:sp modelId="{BD0BC45C-248A-44BC-91CE-21029F6A0D76}">
      <dsp:nvSpPr>
        <dsp:cNvPr id="0" name=""/>
        <dsp:cNvSpPr/>
      </dsp:nvSpPr>
      <dsp:spPr>
        <a:xfrm>
          <a:off x="1298574" y="1899318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E7503-08CC-46C3-A696-00363AA07637}">
      <dsp:nvSpPr>
        <dsp:cNvPr id="0" name=""/>
        <dsp:cNvSpPr/>
      </dsp:nvSpPr>
      <dsp:spPr>
        <a:xfrm>
          <a:off x="1395968" y="1928983"/>
          <a:ext cx="5096906" cy="593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що надаються із залученням працівників інших галузей народного господарства (транспортних організацій, банків та ін.);</a:t>
          </a:r>
          <a:r>
            <a:rPr lang="uk-UA" sz="1100" kern="1200" dirty="0">
              <a:latin typeface="Calibri Light" panose="020F0302020204030204"/>
            </a:rPr>
            <a:t> </a:t>
          </a:r>
          <a:endParaRPr lang="uk-UA" sz="1100" b="0" kern="1200" dirty="0">
            <a:latin typeface="Calibri Light" panose="020F0302020204030204"/>
          </a:endParaRPr>
        </a:p>
      </dsp:txBody>
      <dsp:txXfrm>
        <a:off x="1395968" y="1928983"/>
        <a:ext cx="5096906" cy="593303"/>
      </dsp:txXfrm>
    </dsp:sp>
    <dsp:sp modelId="{6B7E2E3C-1404-4795-A386-71FA77926BBA}">
      <dsp:nvSpPr>
        <dsp:cNvPr id="0" name=""/>
        <dsp:cNvSpPr/>
      </dsp:nvSpPr>
      <dsp:spPr>
        <a:xfrm>
          <a:off x="1298574" y="2522286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52AF4-657A-401F-9802-13FD69D1568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85EE8-98B8-470D-9F70-AA32B72B67BE}">
      <dsp:nvSpPr>
        <dsp:cNvPr id="0" name=""/>
        <dsp:cNvSpPr/>
      </dsp:nvSpPr>
      <dsp:spPr>
        <a:xfrm>
          <a:off x="0" y="2552700"/>
          <a:ext cx="12985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latin typeface="Calibri Light" panose="020F0302020204030204"/>
            </a:rPr>
            <a:t>  </a:t>
          </a:r>
          <a:r>
            <a:rPr lang="uk-UA" sz="1300" b="1" kern="1200" dirty="0"/>
            <a:t>за соціально-економічними ознаками:</a:t>
          </a:r>
          <a:endParaRPr lang="uk-UA" sz="1300" kern="1200" dirty="0"/>
        </a:p>
      </dsp:txBody>
      <dsp:txXfrm>
        <a:off x="0" y="2552700"/>
        <a:ext cx="1298575" cy="1276350"/>
      </dsp:txXfrm>
    </dsp:sp>
    <dsp:sp modelId="{A939A4E9-3422-41C2-A9D3-2C5C15CE75FD}">
      <dsp:nvSpPr>
        <dsp:cNvPr id="0" name=""/>
        <dsp:cNvSpPr/>
      </dsp:nvSpPr>
      <dsp:spPr>
        <a:xfrm>
          <a:off x="1395968" y="2572642"/>
          <a:ext cx="5096906" cy="39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послуги, що економлять витрати праці та часу (наприклад, доставка відремонтованих побутових машин за вказаною адресою, послуги пралень); </a:t>
          </a:r>
        </a:p>
      </dsp:txBody>
      <dsp:txXfrm>
        <a:off x="1395968" y="2572642"/>
        <a:ext cx="5096906" cy="398859"/>
      </dsp:txXfrm>
    </dsp:sp>
    <dsp:sp modelId="{09332A14-B1DC-45D5-97C3-3DDE5E40049E}">
      <dsp:nvSpPr>
        <dsp:cNvPr id="0" name=""/>
        <dsp:cNvSpPr/>
      </dsp:nvSpPr>
      <dsp:spPr>
        <a:xfrm>
          <a:off x="1298574" y="2971502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3994B-27B0-4959-9F0A-6BA58A548B81}">
      <dsp:nvSpPr>
        <dsp:cNvPr id="0" name=""/>
        <dsp:cNvSpPr/>
      </dsp:nvSpPr>
      <dsp:spPr>
        <a:xfrm>
          <a:off x="1395968" y="2991445"/>
          <a:ext cx="5096906" cy="39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послуги, що економлять кошти споживачів (зокрема, ремонт взуття; ремонт швейних, хутрових і трикотажних виробів);</a:t>
          </a:r>
          <a:r>
            <a:rPr lang="uk-UA" sz="1100" kern="1200" dirty="0">
              <a:latin typeface="Calibri Light" panose="020F0302020204030204"/>
            </a:rPr>
            <a:t> </a:t>
          </a:r>
        </a:p>
      </dsp:txBody>
      <dsp:txXfrm>
        <a:off x="1395968" y="2991445"/>
        <a:ext cx="5096906" cy="398859"/>
      </dsp:txXfrm>
    </dsp:sp>
    <dsp:sp modelId="{0E36B549-99D7-4875-8ED3-41FB7403A2D2}">
      <dsp:nvSpPr>
        <dsp:cNvPr id="0" name=""/>
        <dsp:cNvSpPr/>
      </dsp:nvSpPr>
      <dsp:spPr>
        <a:xfrm>
          <a:off x="1298574" y="3390304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51E64-48E7-4E52-ADE6-26F3F8EDDF3D}">
      <dsp:nvSpPr>
        <dsp:cNvPr id="0" name=""/>
        <dsp:cNvSpPr/>
      </dsp:nvSpPr>
      <dsp:spPr>
        <a:xfrm>
          <a:off x="1395968" y="3410247"/>
          <a:ext cx="5096906" cy="39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послуги, що впливають на економічні показники підприємства побутового обслуговування (наприклад, індивідуальне пошиття взуття та одягу); </a:t>
          </a:r>
        </a:p>
      </dsp:txBody>
      <dsp:txXfrm>
        <a:off x="1395968" y="3410247"/>
        <a:ext cx="5096906" cy="398859"/>
      </dsp:txXfrm>
    </dsp:sp>
    <dsp:sp modelId="{BF3F9022-2781-48A1-B524-E4A9F7288357}">
      <dsp:nvSpPr>
        <dsp:cNvPr id="0" name=""/>
        <dsp:cNvSpPr/>
      </dsp:nvSpPr>
      <dsp:spPr>
        <a:xfrm>
          <a:off x="1298574" y="3809107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4C4A9-41EF-46DB-A369-7F023170B02C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F94A9-D8FA-4B09-8CB7-04DC1D605347}">
      <dsp:nvSpPr>
        <dsp:cNvPr id="0" name=""/>
        <dsp:cNvSpPr/>
      </dsp:nvSpPr>
      <dsp:spPr>
        <a:xfrm>
          <a:off x="0" y="3829050"/>
          <a:ext cx="12985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latin typeface="Calibri Light" panose="020F0302020204030204"/>
            </a:rPr>
            <a:t> </a:t>
          </a:r>
          <a:r>
            <a:rPr lang="uk-UA" sz="1300" b="1" kern="1200" dirty="0"/>
            <a:t>за речовим змістом:</a:t>
          </a:r>
          <a:endParaRPr lang="uk-UA" sz="1300" kern="1200" dirty="0">
            <a:latin typeface="Calibri Light" panose="020F0302020204030204"/>
          </a:endParaRPr>
        </a:p>
      </dsp:txBody>
      <dsp:txXfrm>
        <a:off x="0" y="3829050"/>
        <a:ext cx="1298575" cy="1276350"/>
      </dsp:txXfrm>
    </dsp:sp>
    <dsp:sp modelId="{144F4D5E-63F3-40CA-825F-6EA47E91C634}">
      <dsp:nvSpPr>
        <dsp:cNvPr id="0" name=""/>
        <dsp:cNvSpPr/>
      </dsp:nvSpPr>
      <dsp:spPr>
        <a:xfrm>
          <a:off x="1395968" y="3858715"/>
          <a:ext cx="5096906" cy="593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матеріальні (ремонт і будівництво житла, ремонт виробів);</a:t>
          </a:r>
          <a:r>
            <a:rPr lang="uk-UA" sz="1100" kern="1200" dirty="0">
              <a:latin typeface="Calibri Light" panose="020F0302020204030204"/>
            </a:rPr>
            <a:t> </a:t>
          </a:r>
          <a:endParaRPr lang="uk-UA" sz="1100" kern="1200" dirty="0"/>
        </a:p>
      </dsp:txBody>
      <dsp:txXfrm>
        <a:off x="1395968" y="3858715"/>
        <a:ext cx="5096906" cy="593303"/>
      </dsp:txXfrm>
    </dsp:sp>
    <dsp:sp modelId="{198C60B4-A78E-486D-A6B8-AC16BA57B5E1}">
      <dsp:nvSpPr>
        <dsp:cNvPr id="0" name=""/>
        <dsp:cNvSpPr/>
      </dsp:nvSpPr>
      <dsp:spPr>
        <a:xfrm>
          <a:off x="1298574" y="4452018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CB7AA-385B-4167-A70C-E2D4888195AF}">
      <dsp:nvSpPr>
        <dsp:cNvPr id="0" name=""/>
        <dsp:cNvSpPr/>
      </dsp:nvSpPr>
      <dsp:spPr>
        <a:xfrm>
          <a:off x="1395968" y="4481683"/>
          <a:ext cx="5096906" cy="593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latin typeface="Calibri Light" panose="020F0302020204030204"/>
            </a:rPr>
            <a:t> </a:t>
          </a:r>
          <a:r>
            <a:rPr lang="uk-UA" sz="1100" kern="1200" dirty="0"/>
            <a:t>нематеріальні (консультації щодо комп'ютерного підбору зачіски під час отримання послуг перукарень; послуги, пов'язані з доглядом за тілом; інформування споживачів про можливі побутові послуги);</a:t>
          </a:r>
          <a:r>
            <a:rPr lang="uk-UA" sz="1100" kern="1200" dirty="0">
              <a:latin typeface="Calibri Light" panose="020F0302020204030204"/>
            </a:rPr>
            <a:t> </a:t>
          </a:r>
          <a:endParaRPr lang="uk-UA" sz="1100" kern="1200" dirty="0"/>
        </a:p>
      </dsp:txBody>
      <dsp:txXfrm>
        <a:off x="1395968" y="4481683"/>
        <a:ext cx="5096906" cy="593303"/>
      </dsp:txXfrm>
    </dsp:sp>
    <dsp:sp modelId="{854183CC-F943-43DC-BC9E-9A90A9D55335}">
      <dsp:nvSpPr>
        <dsp:cNvPr id="0" name=""/>
        <dsp:cNvSpPr/>
      </dsp:nvSpPr>
      <dsp:spPr>
        <a:xfrm>
          <a:off x="1298574" y="5074986"/>
          <a:ext cx="51943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30.01.2022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rotosavitsk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32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uk-UA" sz="4200"/>
              <a:t>ТЕМА 5. Особливості застосування правових норм в різних галузях права</a:t>
            </a:r>
          </a:p>
          <a:p>
            <a:pPr algn="l"/>
            <a:endParaRPr lang="uk-UA" sz="4200">
              <a:cs typeface="Calibri Ligh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uk-UA" sz="2800" dirty="0">
                <a:cs typeface="Calibri"/>
              </a:rPr>
              <a:t>Лектор: </a:t>
            </a:r>
            <a:r>
              <a:rPr lang="uk-UA" sz="2800" dirty="0" err="1">
                <a:cs typeface="Calibri"/>
              </a:rPr>
              <a:t>Протосавіцька</a:t>
            </a:r>
            <a:r>
              <a:rPr lang="uk-UA" sz="2800" dirty="0">
                <a:cs typeface="Calibri"/>
              </a:rPr>
              <a:t>  Л. С.</a:t>
            </a:r>
            <a:endParaRPr lang="en-US" sz="2800" dirty="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r>
              <a:rPr lang="uk-UA" sz="2800" dirty="0">
                <a:cs typeface="Calibri"/>
              </a:rPr>
              <a:t>E-</a:t>
            </a:r>
            <a:r>
              <a:rPr lang="uk-UA" sz="2800" dirty="0" err="1">
                <a:cs typeface="Calibri"/>
              </a:rPr>
              <a:t>mail</a:t>
            </a:r>
            <a:r>
              <a:rPr lang="uk-UA" sz="2800" dirty="0">
                <a:cs typeface="Calibri"/>
              </a:rPr>
              <a:t>: </a:t>
            </a:r>
            <a:r>
              <a:rPr lang="uk-UA" sz="2800" dirty="0">
                <a:solidFill>
                  <a:srgbClr val="0070C0"/>
                </a:solidFill>
                <a:cs typeface="Calibri"/>
                <a:hlinkClick r:id="rId2"/>
              </a:rPr>
              <a:t>protosavitska@gmail.com</a:t>
            </a:r>
            <a:endParaRPr lang="uk-U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21B73544-49B7-40CB-B76D-E2B60EDF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916101"/>
            <a:ext cx="4708831" cy="2162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4391A61-14E8-4E25-9FD6-DD2E1FEA6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071" y="3938075"/>
            <a:ext cx="4708833" cy="19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AE3B8B-C9BB-4ECE-AFA0-43993445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sz="2200" b="1">
                <a:ea typeface="+mn-lt"/>
                <a:cs typeface="+mn-lt"/>
              </a:rPr>
              <a:t>Перехідні положення закону мають містити приписи про особливості дії протягом певного періоду прийнятого закону або окремих його норм. Перехідні положення можуть врегульовувати інші правовідносини, спрямовані на вирішення питань, що виникають у зв'язку з набранням чинності законом.</a:t>
            </a:r>
            <a:r>
              <a:rPr lang="uk-UA" sz="2200">
                <a:ea typeface="+mn-lt"/>
                <a:cs typeface="+mn-lt"/>
              </a:rPr>
              <a:t> </a:t>
            </a:r>
            <a:endParaRPr lang="uk-UA" sz="2200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6F323D43-B40C-4D64-A937-C4001208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94785"/>
            <a:ext cx="5458968" cy="44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7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CB7CD-6E3D-4CEF-85DE-DE82196B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uk-UA" sz="54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10E52F1-5092-4E84-BA6D-B985184AC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5" r="1536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B44EA-0FA2-4A76-A80C-48A7C2C8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uk-UA" sz="2000" b="1">
                <a:ea typeface="+mn-lt"/>
                <a:cs typeface="+mn-lt"/>
              </a:rPr>
              <a:t>Дещо інша структура кодексів (як різновиду законів). Кодекс може складатися із загальної та особливої частин. Загальна частина кодексу може містити: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завдання, принципи, визначення понять, основні інститути;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спеціальні правові положення (презумпції, преюдиції);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положення, дія яких поширюється на всю сферу відносин, які регулюються кодексом;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інші загальні нормативні положення, які характеризуються усталеністю і є правовою основою застосування норм особливої частини.</a:t>
            </a:r>
            <a:r>
              <a:rPr lang="uk-UA" sz="2000">
                <a:ea typeface="+mn-lt"/>
                <a:cs typeface="+mn-lt"/>
              </a:rPr>
              <a:t> 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9312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D6C016-2F17-45CE-8336-7DF25BF2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418"/>
            <a:ext cx="5393361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2200" b="1" i="1" dirty="0">
                <a:ea typeface="+mn-lt"/>
                <a:cs typeface="+mn-lt"/>
              </a:rPr>
              <a:t>Особлива частина кодексу </a:t>
            </a:r>
            <a:r>
              <a:rPr lang="uk-UA" sz="2200" b="1" dirty="0">
                <a:ea typeface="+mn-lt"/>
                <a:cs typeface="+mn-lt"/>
              </a:rPr>
              <a:t>може містити: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- конкретні правила поведінки суб'єктів суспільних відносин, що є предметом правового регулювання кодексу;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- положення, які регулюють окремі види відносин всередині сфери відносин, які регулюються кодексом;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- визначення виду і міри юридичної відповідальності. Загальна та особлива частини кодексу повинні бути органічно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пов'язані між собою. За відсутності поділу на загальну та особливу частини кодекси можуть складатися із книг і розділів.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Структура підзаконного нормативно-правового </a:t>
            </a:r>
            <a:r>
              <a:rPr lang="uk-UA" sz="2200" b="1" dirty="0" err="1">
                <a:ea typeface="+mn-lt"/>
                <a:cs typeface="+mn-lt"/>
              </a:rPr>
              <a:t>акта</a:t>
            </a:r>
            <a:r>
              <a:rPr lang="uk-UA" sz="2200" b="1" dirty="0">
                <a:ea typeface="+mn-lt"/>
                <a:cs typeface="+mn-lt"/>
              </a:rPr>
              <a:t>.</a:t>
            </a:r>
            <a:br>
              <a:rPr lang="uk-UA" sz="2200" b="1" dirty="0">
                <a:ea typeface="+mn-lt"/>
                <a:cs typeface="+mn-lt"/>
              </a:rPr>
            </a:br>
            <a:r>
              <a:rPr lang="uk-UA" sz="2200" b="1" dirty="0">
                <a:ea typeface="+mn-lt"/>
                <a:cs typeface="+mn-lt"/>
              </a:rPr>
              <a:t> </a:t>
            </a:r>
            <a:endParaRPr lang="uk-UA" sz="2200" dirty="0"/>
          </a:p>
        </p:txBody>
      </p:sp>
      <p:pic>
        <p:nvPicPr>
          <p:cNvPr id="4" name="Рисунок 4" descr="Зображення, що містить текст, картинка&#10;&#10;Опис створено автоматично">
            <a:extLst>
              <a:ext uri="{FF2B5EF4-FFF2-40B4-BE49-F238E27FC236}">
                <a16:creationId xmlns:a16="http://schemas.microsoft.com/office/drawing/2014/main" id="{8AC9E7F0-4EDA-453E-BC61-5AFB60DA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6" r="16288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4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, газета, документ&#10;&#10;Опис створено автоматично">
            <a:extLst>
              <a:ext uri="{FF2B5EF4-FFF2-40B4-BE49-F238E27FC236}">
                <a16:creationId xmlns:a16="http://schemas.microsoft.com/office/drawing/2014/main" id="{414AFA02-D0CC-4F61-BF15-91772F7E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553434"/>
            <a:ext cx="4777381" cy="35784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1FFBB-E94C-4D53-9C48-505AE5F1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EE3E99-D1E7-435F-97D9-1BC1EA3A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 b="1">
                <a:ea typeface="+mn-lt"/>
                <a:cs typeface="+mn-lt"/>
              </a:rPr>
              <a:t>Підзаконний нормативно-правовий акт обов'язково має містити: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назву;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преамбулу;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абзаци.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Додатковими елементами підзаконного нормативно-правового </a:t>
            </a:r>
            <a:r>
              <a:rPr lang="uk-UA" sz="2000" b="1" err="1">
                <a:ea typeface="+mn-lt"/>
                <a:cs typeface="+mn-lt"/>
              </a:rPr>
              <a:t>акта</a:t>
            </a:r>
            <a:r>
              <a:rPr lang="uk-UA" sz="2000" b="1">
                <a:ea typeface="+mn-lt"/>
                <a:cs typeface="+mn-lt"/>
              </a:rPr>
              <a:t> можуть бути: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розділи;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пункти, підпункти;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перехідні положення;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додатки;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текст міжнародного договору України </a:t>
            </a:r>
            <a:br>
              <a:rPr lang="uk-UA" sz="2000" b="1">
                <a:ea typeface="+mn-lt"/>
                <a:cs typeface="+mn-lt"/>
              </a:rPr>
            </a:br>
            <a:r>
              <a:rPr lang="uk-UA" sz="2000" b="1">
                <a:ea typeface="+mn-lt"/>
                <a:cs typeface="+mn-lt"/>
              </a:rPr>
              <a:t>- текст офіційного перекладу міжнародного договору України.</a:t>
            </a:r>
            <a:r>
              <a:rPr lang="uk-UA" sz="2000">
                <a:ea typeface="+mn-lt"/>
                <a:cs typeface="+mn-lt"/>
              </a:rPr>
              <a:t> 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388896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E71B9-AA8A-4113-BA65-8A82F6A6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14935C-DDB3-40B2-A186-398B5352B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uk-UA" b="1" i="1" dirty="0">
                <a:ea typeface="+mn-lt"/>
                <a:cs typeface="+mn-lt"/>
              </a:rPr>
              <a:t>Нормативно-правовий акт </a:t>
            </a:r>
            <a:r>
              <a:rPr lang="uk-UA" b="1" dirty="0">
                <a:ea typeface="+mn-lt"/>
                <a:cs typeface="+mn-lt"/>
              </a:rPr>
              <a:t>про внесення змін до іншого нормативно-правового </a:t>
            </a:r>
            <a:r>
              <a:rPr lang="uk-UA" b="1" dirty="0" err="1">
                <a:ea typeface="+mn-lt"/>
                <a:cs typeface="+mn-lt"/>
              </a:rPr>
              <a:t>акта</a:t>
            </a:r>
            <a:r>
              <a:rPr lang="uk-UA" b="1" dirty="0">
                <a:ea typeface="+mn-lt"/>
                <a:cs typeface="+mn-lt"/>
              </a:rPr>
              <a:t> повинен містити:</a:t>
            </a: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1) назву нормативно-правового </a:t>
            </a:r>
            <a:r>
              <a:rPr lang="uk-UA" b="1" dirty="0" err="1">
                <a:ea typeface="+mn-lt"/>
                <a:cs typeface="+mn-lt"/>
              </a:rPr>
              <a:t>акта</a:t>
            </a:r>
            <a:r>
              <a:rPr lang="uk-UA" b="1" dirty="0">
                <a:ea typeface="+mn-lt"/>
                <a:cs typeface="+mn-lt"/>
              </a:rPr>
              <a:t>, до якого вносяться зміни;</a:t>
            </a: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2) джерело офіційного опублікування </a:t>
            </a:r>
            <a:r>
              <a:rPr lang="uk-UA" b="1" dirty="0" err="1">
                <a:ea typeface="+mn-lt"/>
                <a:cs typeface="+mn-lt"/>
              </a:rPr>
              <a:t>акта</a:t>
            </a:r>
            <a:r>
              <a:rPr lang="uk-UA" b="1" dirty="0">
                <a:ea typeface="+mn-lt"/>
                <a:cs typeface="+mn-lt"/>
              </a:rPr>
              <a:t>, до якого вносяться зміни, за винятком актів, які, відповідно до закону, не підлягають опублікуванню.</a:t>
            </a:r>
            <a:r>
              <a:rPr lang="uk-UA" dirty="0">
                <a:ea typeface="+mn-lt"/>
                <a:cs typeface="+mn-lt"/>
              </a:rPr>
              <a:t> </a:t>
            </a:r>
            <a:endParaRPr lang="uk-UA"/>
          </a:p>
        </p:txBody>
      </p:sp>
      <p:pic>
        <p:nvPicPr>
          <p:cNvPr id="4" name="Рисунок 4" descr="Зображення, що містить дерев’яний&#10;&#10;Опис створено автоматично">
            <a:extLst>
              <a:ext uri="{FF2B5EF4-FFF2-40B4-BE49-F238E27FC236}">
                <a16:creationId xmlns:a16="http://schemas.microsoft.com/office/drawing/2014/main" id="{E47315B2-81F6-48CA-BA69-12D2679F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1" r="-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8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61369F43-6854-4F18-9007-A7B6C9A23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6" r="-3" b="-3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79C197-C852-4659-B0D7-EDBA8649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788" y="382439"/>
            <a:ext cx="6422848" cy="59132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uk-UA" sz="2000" b="1" i="1" dirty="0">
                <a:ea typeface="+mn-lt"/>
                <a:cs typeface="+mn-lt"/>
              </a:rPr>
              <a:t>Зміст позову </a:t>
            </a:r>
            <a:r>
              <a:rPr lang="uk-UA" sz="2000" b="1" dirty="0">
                <a:ea typeface="+mn-lt"/>
                <a:cs typeface="+mn-lt"/>
              </a:rPr>
              <a:t>- відображає звернену до суду вимогу про здійснення певних дій, пов'язаних із застосуванням конкретних способів захисту порушеного, оспорюваного чи невизнаного права.</a:t>
            </a:r>
            <a:br>
              <a:rPr lang="uk-UA" sz="2000" b="1" dirty="0">
                <a:ea typeface="+mn-lt"/>
                <a:cs typeface="+mn-lt"/>
              </a:rPr>
            </a:br>
            <a:r>
              <a:rPr lang="uk-UA" sz="2000" b="1" dirty="0">
                <a:ea typeface="+mn-lt"/>
                <a:cs typeface="+mn-lt"/>
              </a:rPr>
              <a:t>Відповідно до Цивільного процесуального кодексу України, позовна заява обов'язково повинна включати до себе такі елементи: найменування суду, до якого подається заява; ім'я (найменування) позивача і відповідача, а також ім'я представника позивача, якщо позовна заява подається представником, їх місце проживання (місцезнаходження), поштовий індекс, номер засобів зв'язку; зміст позовних вимог; ціну позову щодо вимог майнового характеру; виклад обставин, якими позивач обґрунтовує свої вимоги; зазначення доказів, що підтверджують кожну обставину, наявність підстав для звільнення від доказування1; перелік документів, що додаються до заяви; підпис позивача або його представника; зазначення дати подання позовної заяви.</a:t>
            </a:r>
            <a:r>
              <a:rPr lang="uk-UA" sz="2000" dirty="0">
                <a:ea typeface="+mn-lt"/>
                <a:cs typeface="+mn-lt"/>
              </a:rPr>
              <a:t> </a:t>
            </a:r>
            <a:endParaRPr lang="uk-UA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213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E3192-A018-48AF-AADA-08790F8A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Трудовий</a:t>
            </a:r>
            <a:r>
              <a:rPr lang="en-US" sz="6600" dirty="0"/>
              <a:t> </a:t>
            </a:r>
            <a:r>
              <a:rPr lang="en-US" sz="6600" dirty="0" err="1"/>
              <a:t>договір</a:t>
            </a:r>
            <a:endParaRPr lang="en-US" sz="6600" dirty="0" err="1">
              <a:cs typeface="Calibri Light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92973E-6C30-4A16-B5C1-F2A24776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68" y="2642616"/>
            <a:ext cx="4521359" cy="360578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ED4B90B-A4BC-4705-8CDA-2C434051A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2747147"/>
            <a:ext cx="5614416" cy="33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C727E-F6A9-43E1-99A4-40E741A2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uk-UA" sz="5400" b="1">
                <a:ea typeface="+mj-lt"/>
                <a:cs typeface="+mj-lt"/>
              </a:rPr>
              <a:t>Укладення шлюбу</a:t>
            </a:r>
            <a:r>
              <a:rPr lang="uk-UA" sz="5400">
                <a:ea typeface="+mj-lt"/>
                <a:cs typeface="+mj-lt"/>
              </a:rPr>
              <a:t> </a:t>
            </a:r>
            <a:endParaRPr lang="uk-UA" sz="5400">
              <a:cs typeface="Calibri Light" panose="020F0302020204030204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97DDAB-1D02-4CA6-A61F-F198DB38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sz="2200" b="1" dirty="0">
                <a:ea typeface="+mn-lt"/>
                <a:cs typeface="+mn-lt"/>
              </a:rPr>
              <a:t>Поняття шлюбу подано у ст. 21 Сімейного кодексу як сімейний союз жінки та чоловіка, зареєстрований у державному органі реєстрації актів цивільного стану</a:t>
            </a:r>
            <a:r>
              <a:rPr lang="uk-UA" sz="2200" dirty="0">
                <a:ea typeface="+mn-lt"/>
                <a:cs typeface="+mn-lt"/>
              </a:rPr>
              <a:t> </a:t>
            </a:r>
            <a:endParaRPr lang="uk-UA" sz="2200">
              <a:cs typeface="Calibri" panose="020F0502020204030204"/>
            </a:endParaRPr>
          </a:p>
        </p:txBody>
      </p:sp>
      <p:pic>
        <p:nvPicPr>
          <p:cNvPr id="6" name="Рисунок 6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7E954F53-7491-4112-8766-31AF4484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22136"/>
            <a:ext cx="6903720" cy="50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72D5E30-C52F-449A-9362-5B2B5F79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03" y="399052"/>
            <a:ext cx="8564409" cy="605989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0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9951DE-2B96-4A97-807D-7329AEBC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42" y="643466"/>
            <a:ext cx="6073240" cy="60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C4F08-B30C-4F29-BF6A-19BA62D6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cs typeface="Calibri Light"/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85C631-37E9-4365-B814-054D38EE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uk-UA" dirty="0">
                <a:ea typeface="+mn-lt"/>
                <a:cs typeface="+mn-lt"/>
              </a:rPr>
              <a:t>1. Структура та реквізити юридичного документу, як то вступна частина, описова, мотивувальна та резолютивна частини. Вимоги до змісту юридичного документу.</a:t>
            </a:r>
            <a:endParaRPr lang="uk-UA" dirty="0">
              <a:cs typeface="Calibri" panose="020F0502020204030204"/>
            </a:endParaRPr>
          </a:p>
          <a:p>
            <a:r>
              <a:rPr lang="uk-UA" dirty="0">
                <a:ea typeface="+mn-lt"/>
                <a:cs typeface="+mn-lt"/>
              </a:rPr>
              <a:t>2. Особливості укладення трудового договору та написання заяви про звільнення.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3 Порядок і умови укладення шлюбу. Шлюбний контракт.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4.Порядок укладання договору купівлі-продажу та поставки. Особливості укладання договору купівлі-продажу або оренди земельної ділянки.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5. Правове регулювання надання побутових послуг.</a:t>
            </a:r>
            <a:endParaRPr lang="uk-UA" dirty="0"/>
          </a:p>
          <a:p>
            <a:r>
              <a:rPr lang="uk-UA" dirty="0">
                <a:ea typeface="+mn-lt"/>
                <a:cs typeface="+mn-lt"/>
              </a:rPr>
              <a:t>6. Способи забезпечення цивільних зобов’язань: неустойка, застава та інші способи забезпечення (позики, </a:t>
            </a:r>
            <a:r>
              <a:rPr lang="uk-UA" dirty="0" err="1">
                <a:ea typeface="+mn-lt"/>
                <a:cs typeface="+mn-lt"/>
              </a:rPr>
              <a:t>підряду</a:t>
            </a:r>
            <a:r>
              <a:rPr lang="uk-UA" dirty="0">
                <a:ea typeface="+mn-lt"/>
                <a:cs typeface="+mn-lt"/>
              </a:rPr>
              <a:t>, оренди).</a:t>
            </a:r>
            <a:endParaRPr lang="uk-UA" dirty="0"/>
          </a:p>
          <a:p>
            <a:endParaRPr lang="uk-U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67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577EB80A-2977-4E2D-856F-EA4C692AB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12" y="982725"/>
            <a:ext cx="7746709" cy="47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3884C-6FDE-43F6-B5FF-C689D802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uk-UA" sz="4100" b="1">
                <a:ea typeface="+mj-lt"/>
                <a:cs typeface="+mj-lt"/>
              </a:rPr>
              <a:t>Укладення договору купівлі-продажу</a:t>
            </a:r>
            <a:r>
              <a:rPr lang="uk-UA" sz="4100">
                <a:ea typeface="+mj-lt"/>
                <a:cs typeface="+mj-lt"/>
              </a:rPr>
              <a:t> </a:t>
            </a:r>
            <a:endParaRPr lang="uk-UA" sz="41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8B1E5A-98ED-45C4-842F-12E54B4B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uk-UA" sz="2000">
                <a:ea typeface="+mn-lt"/>
                <a:cs typeface="+mn-lt"/>
              </a:rPr>
              <a:t>¨</a:t>
            </a:r>
            <a:r>
              <a:rPr lang="uk-UA" sz="2000" b="1">
                <a:ea typeface="+mn-lt"/>
                <a:cs typeface="+mn-lt"/>
              </a:rPr>
              <a:t> Договір купівлі-продажу</a:t>
            </a:r>
            <a:r>
              <a:rPr lang="uk-UA" sz="2000">
                <a:ea typeface="+mn-lt"/>
                <a:cs typeface="+mn-lt"/>
              </a:rPr>
              <a:t> — цивільно-правовий договір, за яким одна сторона (продавець) зобов'язується передати річ (товар) у власність другій стороні (покупцеві), а покупець зобов'язується прийняти цей товар і сплатити за нього певну грошову суму (ціну). До окремих видів договорів купівлі-продажу відносяться: договори купівлі-продажу, договір поставки товарів, договір поставки товарів для державних потреб, договір контрактації сільськогосподарської продукції, договір енергопостачання, договір продажу нерухомості, договір продажу підприємства</a:t>
            </a:r>
            <a:endParaRPr lang="uk-UA" sz="2000">
              <a:cs typeface="Calibri"/>
            </a:endParaRPr>
          </a:p>
          <a:p>
            <a:pPr marL="0" indent="0">
              <a:buNone/>
            </a:pPr>
            <a:endParaRPr lang="uk-UA" sz="2000">
              <a:cs typeface="Calibri"/>
            </a:endParaRP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5640AEBC-FCC1-4969-9918-714AD1A3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" r="32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D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5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0E19897C-52F5-47A0-A04C-6D9A21D7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" r="-1" b="-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6F3FDC3-90EB-4E23-A531-37D1CCFE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6" y="106393"/>
            <a:ext cx="4696038" cy="7234685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C6C68F4-DC1E-470F-9789-59E1F9CA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13" y="67842"/>
            <a:ext cx="4709303" cy="67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F84D-5FCA-4578-8317-B87BFDE8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3400" b="1">
                <a:ea typeface="+mj-lt"/>
                <a:cs typeface="+mj-lt"/>
              </a:rPr>
              <a:t>Договір купівлі-продажу</a:t>
            </a:r>
            <a:r>
              <a:rPr lang="uk-UA" sz="3400">
                <a:ea typeface="+mj-lt"/>
                <a:cs typeface="+mj-lt"/>
              </a:rPr>
              <a:t> виконаний, коли обидві сторони виконали всі свої обов'язки, зазначені в ньому </a:t>
            </a:r>
            <a:endParaRPr lang="uk-UA" sz="3400"/>
          </a:p>
        </p:txBody>
      </p:sp>
      <p:graphicFrame>
        <p:nvGraphicFramePr>
          <p:cNvPr id="26" name="Схема 26">
            <a:extLst>
              <a:ext uri="{FF2B5EF4-FFF2-40B4-BE49-F238E27FC236}">
                <a16:creationId xmlns:a16="http://schemas.microsoft.com/office/drawing/2014/main" id="{581B11C4-94BC-4549-95A1-51913C3B0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55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18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2FD08-E13F-433E-B581-ABBF935A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uk-UA"/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1F3D04C3-00C8-4945-92DE-751A92086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54990"/>
              </p:ext>
            </p:extLst>
          </p:nvPr>
        </p:nvGraphicFramePr>
        <p:xfrm>
          <a:off x="838200" y="1020493"/>
          <a:ext cx="10515600" cy="515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21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A92AA-C1FE-418D-A0E3-BAC99D51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uk-UA" sz="4000" b="1">
                <a:solidFill>
                  <a:srgbClr val="FFFFFF"/>
                </a:solidFill>
                <a:ea typeface="+mj-lt"/>
                <a:cs typeface="+mj-lt"/>
              </a:rPr>
              <a:t>Надання побутових послуг</a:t>
            </a:r>
            <a:r>
              <a:rPr lang="uk-UA" sz="400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uk-UA" sz="4000">
              <a:solidFill>
                <a:srgbClr val="FFFFFF"/>
              </a:solidFill>
              <a:cs typeface="Calibri Light" panose="020F0302020204030204"/>
            </a:endParaRP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05C3638C-3A24-411C-9929-0C39D7DFA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0748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58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0791-5684-41D2-920D-C02711A3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74" y="2426273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cs typeface="Calibri Light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5031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1F6B-1660-4E33-8C1C-643D94A3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j-lt"/>
                <a:cs typeface="+mj-lt"/>
              </a:rPr>
              <a:t>Структура правового документа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656FE0-BA6F-45D1-825B-5A41E4567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61281"/>
            <a:ext cx="10515600" cy="1145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dirty="0">
                <a:ea typeface="+mn-lt"/>
                <a:cs typeface="+mn-lt"/>
              </a:rPr>
              <a:t> Будь-який правовий документ містить, принаймні, три частини </a:t>
            </a:r>
            <a:r>
              <a:rPr lang="uk-UA" b="1" dirty="0">
                <a:ea typeface="+mn-lt"/>
                <a:cs typeface="+mn-lt"/>
              </a:rPr>
              <a:t>-вступну</a:t>
            </a:r>
            <a:r>
              <a:rPr lang="uk-UA" dirty="0">
                <a:ea typeface="+mn-lt"/>
                <a:cs typeface="+mn-lt"/>
              </a:rPr>
              <a:t>, </a:t>
            </a:r>
            <a:r>
              <a:rPr lang="uk-UA" b="1" dirty="0">
                <a:ea typeface="+mn-lt"/>
                <a:cs typeface="+mn-lt"/>
              </a:rPr>
              <a:t>основну</a:t>
            </a:r>
            <a:r>
              <a:rPr lang="uk-UA" dirty="0">
                <a:ea typeface="+mn-lt"/>
                <a:cs typeface="+mn-lt"/>
              </a:rPr>
              <a:t> та </a:t>
            </a:r>
            <a:r>
              <a:rPr lang="uk-UA" b="1" dirty="0">
                <a:ea typeface="+mn-lt"/>
                <a:cs typeface="+mn-lt"/>
              </a:rPr>
              <a:t>заключну</a:t>
            </a:r>
            <a:r>
              <a:rPr lang="uk-UA" dirty="0">
                <a:ea typeface="+mn-lt"/>
                <a:cs typeface="+mn-lt"/>
              </a:rPr>
              <a:t>.</a:t>
            </a:r>
            <a:endParaRPr lang="uk-UA" dirty="0">
              <a:cs typeface="Calibri"/>
            </a:endParaRPr>
          </a:p>
          <a:p>
            <a:endParaRPr lang="uk-UA" dirty="0">
              <a:cs typeface="Calibri"/>
            </a:endParaRPr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1CD59CD1-1027-4501-81ED-B37A8BA37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508344"/>
              </p:ext>
            </p:extLst>
          </p:nvPr>
        </p:nvGraphicFramePr>
        <p:xfrm>
          <a:off x="6298406" y="251698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2" name="Рисунок 132">
            <a:extLst>
              <a:ext uri="{FF2B5EF4-FFF2-40B4-BE49-F238E27FC236}">
                <a16:creationId xmlns:a16="http://schemas.microsoft.com/office/drawing/2014/main" id="{795928C6-33E3-4B26-9CC6-790EFB20C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87" y="2603873"/>
            <a:ext cx="5059032" cy="33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8B596-1D58-4E1A-B7B4-245EF937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uk-UA" sz="1900" b="1">
                <a:solidFill>
                  <a:schemeClr val="tx2"/>
                </a:solidFill>
                <a:ea typeface="+mj-lt"/>
                <a:cs typeface="+mj-lt"/>
              </a:rPr>
              <a:t>Структура правового документа - це його внутрішня будова. Як і будь-яке будівництво, створення юридичних документів має відповідати певним правилам. Головним із них є поділ правового документа на частини.</a:t>
            </a:r>
            <a:r>
              <a:rPr lang="uk-UA" sz="1900">
                <a:solidFill>
                  <a:schemeClr val="tx2"/>
                </a:solidFill>
                <a:ea typeface="+mj-lt"/>
                <a:cs typeface="+mj-lt"/>
              </a:rPr>
              <a:t> </a:t>
            </a:r>
            <a:endParaRPr lang="uk-UA" sz="1900">
              <a:solidFill>
                <a:schemeClr val="tx2"/>
              </a:solidFill>
            </a:endParaRP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id="{78C0C805-0D59-4FAA-B5E7-7E6DA215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22" y="801866"/>
            <a:ext cx="5780536" cy="5489426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1700" b="1">
                <a:solidFill>
                  <a:schemeClr val="tx2"/>
                </a:solidFill>
                <a:ea typeface="+mn-lt"/>
                <a:cs typeface="+mn-lt"/>
              </a:rPr>
              <a:t>Це здійснюється для того, щоб:</a:t>
            </a:r>
            <a:endParaRPr lang="uk-UA" sz="1700">
              <a:solidFill>
                <a:schemeClr val="tx2"/>
              </a:solidFill>
              <a:cs typeface="Calibri" panose="020F0502020204030204"/>
            </a:endParaRPr>
          </a:p>
          <a:p>
            <a:r>
              <a:rPr lang="uk-UA" sz="1700" b="1">
                <a:solidFill>
                  <a:schemeClr val="tx2"/>
                </a:solidFill>
                <a:ea typeface="+mn-lt"/>
                <a:cs typeface="+mn-lt"/>
              </a:rPr>
              <a:t> По-перше, забезпечити повне викладення необхідної для юридичного документа інформації. Якщо ж вона буде не систематизованою, існує реальна небезпека того, що її частина, можливо, буде відсутня (недостатнє охоплення предмету правового регулювання, залишення без уваги важливих юридичних фактів).</a:t>
            </a:r>
            <a:r>
              <a:rPr lang="uk-UA" sz="1700">
                <a:solidFill>
                  <a:schemeClr val="tx2"/>
                </a:solidFill>
                <a:ea typeface="+mn-lt"/>
                <a:cs typeface="+mn-lt"/>
              </a:rPr>
              <a:t> </a:t>
            </a:r>
            <a:endParaRPr lang="uk-UA" sz="1700">
              <a:solidFill>
                <a:schemeClr val="tx2"/>
              </a:solidFill>
              <a:cs typeface="Calibri" panose="020F0502020204030204"/>
            </a:endParaRPr>
          </a:p>
          <a:p>
            <a:r>
              <a:rPr lang="uk-UA" sz="1700" b="1">
                <a:solidFill>
                  <a:schemeClr val="tx2"/>
                </a:solidFill>
                <a:ea typeface="+mn-lt"/>
                <a:cs typeface="+mn-lt"/>
              </a:rPr>
              <a:t>По-друге, забезпечити ефективне засвоєння правової інформації тим, кому вона адресована. І, знову ж таки, якщо юридичний документ створюється </a:t>
            </a:r>
            <a:br>
              <a:rPr lang="uk-UA" sz="1700" b="1">
                <a:solidFill>
                  <a:schemeClr val="tx2"/>
                </a:solidFill>
                <a:ea typeface="+mn-lt"/>
                <a:cs typeface="+mn-lt"/>
              </a:rPr>
            </a:br>
            <a:r>
              <a:rPr lang="uk-UA" sz="1700" b="1">
                <a:solidFill>
                  <a:schemeClr val="tx2"/>
                </a:solidFill>
                <a:ea typeface="+mn-lt"/>
                <a:cs typeface="+mn-lt"/>
              </a:rPr>
              <a:t>не систематизовано, адресату доведеться докласти значних інтелектуальних зусиль на ЇЇ </a:t>
            </a:r>
            <a:br>
              <a:rPr lang="uk-UA" sz="1700" b="1">
                <a:solidFill>
                  <a:schemeClr val="tx2"/>
                </a:solidFill>
                <a:ea typeface="+mn-lt"/>
                <a:cs typeface="+mn-lt"/>
              </a:rPr>
            </a:br>
            <a:r>
              <a:rPr lang="uk-UA" sz="1700" b="1">
                <a:solidFill>
                  <a:schemeClr val="tx2"/>
                </a:solidFill>
                <a:ea typeface="+mn-lt"/>
                <a:cs typeface="+mn-lt"/>
              </a:rPr>
              <a:t>класифікацію та відбір, що навряд чи буде під силу кожному, або ж це вимагатиме від суб'єкта значних витрат часу (як це досить часто зустрічається стосовно так званих "податкових" законів).</a:t>
            </a:r>
            <a:r>
              <a:rPr lang="uk-UA" sz="170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  <a:p>
            <a:endParaRPr lang="uk-UA" sz="17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59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63743-777D-4AF7-BB2C-5B7D2F51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b="1">
                <a:ea typeface="+mj-lt"/>
                <a:cs typeface="+mj-lt"/>
              </a:rPr>
              <a:t>Можна виділити основні структурні вимоги до змісту юридичного документа:</a:t>
            </a:r>
            <a:r>
              <a:rPr lang="uk-UA">
                <a:ea typeface="+mj-lt"/>
                <a:cs typeface="+mj-lt"/>
              </a:rPr>
              <a:t> </a:t>
            </a:r>
            <a:endParaRPr lang="uk-UA"/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D29E125D-3E98-4BB0-9C4F-949FC2FFE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083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45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F2E56F-9FD6-41CC-8DBE-47548ED9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301625"/>
            <a:ext cx="11205713" cy="1749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ea typeface="+mn-lt"/>
                <a:cs typeface="+mn-lt"/>
              </a:rPr>
              <a:t>Будь-який правовий документ містить, принаймні, три частини -вступну, основну та заключну. Проте різні юридичні документи мають різну структуру. Зупинимось на найбільш характерних різновидах структурної побудови юридичних документів.</a:t>
            </a:r>
            <a:r>
              <a:rPr lang="uk-UA" dirty="0">
                <a:ea typeface="+mn-lt"/>
                <a:cs typeface="+mn-lt"/>
              </a:rPr>
              <a:t> </a:t>
            </a:r>
            <a:endParaRPr lang="uk-UA">
              <a:cs typeface="Calibri" panose="020F0502020204030204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83DEF0D8-5854-434B-B754-16315AA7B1F1}"/>
              </a:ext>
            </a:extLst>
          </p:cNvPr>
          <p:cNvSpPr txBox="1">
            <a:spLocks/>
          </p:cNvSpPr>
          <p:nvPr/>
        </p:nvSpPr>
        <p:spPr>
          <a:xfrm>
            <a:off x="631166" y="2279949"/>
            <a:ext cx="11162581" cy="41644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>
                <a:ea typeface="+mn-lt"/>
                <a:cs typeface="+mn-lt"/>
              </a:rPr>
              <a:t>Нормативно-правові акти мають складну структуру. Визначимо, які елементи містяться в структурі окремих нормативно-правових актів.</a:t>
            </a: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Структура </a:t>
            </a:r>
            <a:r>
              <a:rPr lang="uk-UA" b="1" i="1" dirty="0">
                <a:ea typeface="+mn-lt"/>
                <a:cs typeface="+mn-lt"/>
              </a:rPr>
              <a:t>закону </a:t>
            </a:r>
            <a:r>
              <a:rPr lang="uk-UA" b="1" dirty="0">
                <a:ea typeface="+mn-lt"/>
                <a:cs typeface="+mn-lt"/>
              </a:rPr>
              <a:t>включає до себе такі обов'язкові елементи:</a:t>
            </a: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- назва;</a:t>
            </a:r>
            <a:endParaRPr lang="uk-UA" dirty="0">
              <a:ea typeface="+mn-lt"/>
              <a:cs typeface="+mn-lt"/>
            </a:endParaRPr>
          </a:p>
          <a:p>
            <a:pPr marL="0" indent="0" algn="just">
              <a:buNone/>
            </a:pP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- преамбула;</a:t>
            </a:r>
            <a:endParaRPr lang="uk-UA" dirty="0">
              <a:ea typeface="+mn-lt"/>
              <a:cs typeface="+mn-lt"/>
            </a:endParaRPr>
          </a:p>
          <a:p>
            <a:pPr marL="0" indent="0" algn="just">
              <a:buNone/>
            </a:pP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- статті, частини статей;</a:t>
            </a:r>
            <a:endParaRPr lang="uk-UA" dirty="0">
              <a:ea typeface="+mn-lt"/>
              <a:cs typeface="+mn-lt"/>
            </a:endParaRPr>
          </a:p>
          <a:p>
            <a:pPr marL="0" indent="0" algn="just">
              <a:buNone/>
            </a:pP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- прикінцеві положення.</a:t>
            </a:r>
            <a:br>
              <a:rPr lang="uk-UA" b="1" dirty="0">
                <a:ea typeface="+mn-lt"/>
                <a:cs typeface="+mn-lt"/>
              </a:rPr>
            </a:br>
            <a:r>
              <a:rPr lang="uk-UA" b="1" dirty="0">
                <a:ea typeface="+mn-lt"/>
                <a:cs typeface="+mn-lt"/>
              </a:rPr>
              <a:t> </a:t>
            </a:r>
            <a:r>
              <a:rPr lang="uk-UA" dirty="0">
                <a:ea typeface="+mn-lt"/>
                <a:cs typeface="+mn-lt"/>
              </a:rPr>
              <a:t> </a:t>
            </a:r>
            <a:endParaRPr lang="uk-UA">
              <a:cs typeface="Calibri" panose="020F0502020204030204"/>
            </a:endParaRPr>
          </a:p>
        </p:txBody>
      </p:sp>
      <p:pic>
        <p:nvPicPr>
          <p:cNvPr id="6" name="Рисунок 6" descr="Зображення, що містить текст, відкритий об’єкт&#10;&#10;Опис створено автоматично">
            <a:extLst>
              <a:ext uri="{FF2B5EF4-FFF2-40B4-BE49-F238E27FC236}">
                <a16:creationId xmlns:a16="http://schemas.microsoft.com/office/drawing/2014/main" id="{EBCDCE69-84A9-4E97-9621-B7D8843C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74" y="3415342"/>
            <a:ext cx="4847865" cy="3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6A2872-7D54-4331-A888-BFBC4528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uk-UA" sz="2000" b="1">
                <a:ea typeface="+mn-lt"/>
                <a:cs typeface="+mn-lt"/>
              </a:rPr>
              <a:t>Преамбула - це вступна частина закону, яка стисло визначає мету його регулювання. Вона не повинна дублювати зміст інших структурних складових закону. Преамбула закону є його невід'ємною частиною і підлягає врахуванню під час застосування закону, в разі його офіційного тлумачення.</a:t>
            </a:r>
            <a:r>
              <a:rPr lang="uk-UA" sz="2000">
                <a:ea typeface="+mn-lt"/>
                <a:cs typeface="+mn-lt"/>
              </a:rPr>
              <a:t> </a:t>
            </a:r>
            <a:endParaRPr lang="uk-UA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, канцелярське приладдя, письмове приладдя, ручка&#10;&#10;Опис створено автоматично">
            <a:extLst>
              <a:ext uri="{FF2B5EF4-FFF2-40B4-BE49-F238E27FC236}">
                <a16:creationId xmlns:a16="http://schemas.microsoft.com/office/drawing/2014/main" id="{904D4396-02BA-47FD-8EA1-7C7635AF6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4" r="18708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886DC6B-0C92-4AB0-B32A-1005DB1F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14" y="156803"/>
            <a:ext cx="4522936" cy="2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AC94B2-7B67-49DD-BBF9-87D707BE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7" y="1755014"/>
            <a:ext cx="5074534" cy="17900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uk-UA" b="1" dirty="0">
                <a:ea typeface="+mn-lt"/>
                <a:cs typeface="+mn-lt"/>
              </a:rPr>
              <a:t>Стаття є основною первинною структурною складовою закону, яка має містити завершене нормативне положення. Вона має порядковий номер арабською цифрою та назву.</a:t>
            </a:r>
            <a:r>
              <a:rPr lang="uk-UA" dirty="0">
                <a:ea typeface="+mn-lt"/>
                <a:cs typeface="+mn-lt"/>
              </a:rPr>
              <a:t> </a:t>
            </a:r>
            <a:endParaRPr lang="uk-UA" dirty="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60FB85-188F-413F-A454-25895158C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2" r="29776" b="-1"/>
          <a:stretch/>
        </p:blipFill>
        <p:spPr>
          <a:xfrm>
            <a:off x="6424828" y="1921448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7C4A0-501D-4D70-9900-787D41552609}"/>
              </a:ext>
            </a:extLst>
          </p:cNvPr>
          <p:cNvSpPr txBox="1"/>
          <p:nvPr/>
        </p:nvSpPr>
        <p:spPr>
          <a:xfrm>
            <a:off x="583721" y="4666891"/>
            <a:ext cx="495731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>
                <a:ea typeface="+mn-lt"/>
                <a:cs typeface="+mn-lt"/>
              </a:rPr>
              <a:t>Частини статті, за загальним правилом, нумеруються. Якщо стаття складається з однієї частини, вона також підлягає нумерації.</a:t>
            </a:r>
            <a:r>
              <a:rPr lang="uk-UA" sz="2400" dirty="0">
                <a:ea typeface="+mn-lt"/>
                <a:cs typeface="+mn-lt"/>
              </a:rPr>
              <a:t> </a:t>
            </a:r>
            <a:endParaRPr lang="uk-UA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68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9612-F3B4-43BA-9D02-038D613A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200" b="1">
                <a:ea typeface="+mj-lt"/>
                <a:cs typeface="+mj-lt"/>
              </a:rPr>
              <a:t>Закон, окрім обов'язкових елементів, може містити також:</a:t>
            </a:r>
            <a:r>
              <a:rPr lang="uk-UA" sz="4200">
                <a:ea typeface="+mj-lt"/>
                <a:cs typeface="+mj-lt"/>
              </a:rPr>
              <a:t> </a:t>
            </a:r>
            <a:endParaRPr lang="uk-UA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0854B9-1F32-4DEA-9853-8ADA4974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uk-UA" sz="2200" b="1">
                <a:ea typeface="+mn-lt"/>
                <a:cs typeface="+mn-lt"/>
              </a:rPr>
              <a:t>- книги (у кодексах), розділи, підрозділи, глави;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- абзаци;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- перехідні положення;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- додатки;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- текст міжнародного договору України (для закону, згода на обов'язковість якого надана Верховною Радою України);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- текст офіційного перекладу міжнародного договору України (для закону, згода на обов'язковість якого надана Верховною Радою України). </a:t>
            </a:r>
            <a:br>
              <a:rPr lang="uk-UA" sz="2200" b="1">
                <a:ea typeface="+mn-lt"/>
                <a:cs typeface="+mn-lt"/>
              </a:rPr>
            </a:br>
            <a:r>
              <a:rPr lang="uk-UA" sz="2200" b="1">
                <a:ea typeface="+mn-lt"/>
                <a:cs typeface="+mn-lt"/>
              </a:rPr>
              <a:t> </a:t>
            </a:r>
            <a:endParaRPr lang="uk-UA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5224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ТЕМА 5. Особливості застосування правових норм в різних галузях права </vt:lpstr>
      <vt:lpstr>План</vt:lpstr>
      <vt:lpstr>Структура правового документа </vt:lpstr>
      <vt:lpstr>Структура правового документа - це його внутрішня будова. Як і будь-яке будівництво, створення юридичних документів має відповідати певним правилам. Головним із них є поділ правового документа на частини. </vt:lpstr>
      <vt:lpstr>Можна виділити основні структурні вимоги до змісту юридичного документа: </vt:lpstr>
      <vt:lpstr>Презентація PowerPoint</vt:lpstr>
      <vt:lpstr>Презентація PowerPoint</vt:lpstr>
      <vt:lpstr>Презентація PowerPoint</vt:lpstr>
      <vt:lpstr>Закон, окрім обов'язкових елементів, може містити також: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Трудовий договір</vt:lpstr>
      <vt:lpstr>Укладення шлюбу </vt:lpstr>
      <vt:lpstr>Презентація PowerPoint</vt:lpstr>
      <vt:lpstr>Презентація PowerPoint</vt:lpstr>
      <vt:lpstr>Презентація PowerPoint</vt:lpstr>
      <vt:lpstr>Укладення договору купівлі-продажу </vt:lpstr>
      <vt:lpstr>Презентація PowerPoint</vt:lpstr>
      <vt:lpstr>Презентація PowerPoint</vt:lpstr>
      <vt:lpstr>Договір купівлі-продажу виконаний, коли обидві сторони виконали всі свої обов'язки, зазначені в ньому </vt:lpstr>
      <vt:lpstr>Презентація PowerPoint</vt:lpstr>
      <vt:lpstr>Надання побутових послуг 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304</cp:revision>
  <dcterms:created xsi:type="dcterms:W3CDTF">2022-01-22T19:32:34Z</dcterms:created>
  <dcterms:modified xsi:type="dcterms:W3CDTF">2022-01-30T20:45:13Z</dcterms:modified>
</cp:coreProperties>
</file>