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0279975" cy="19478625"/>
  <p:notesSz cx="6858000" cy="9144000"/>
  <p:defaultTextStyle>
    <a:defPPr>
      <a:defRPr lang="uk-UA"/>
    </a:defPPr>
    <a:lvl1pPr marL="0" algn="l" defTabSz="2636581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1pPr>
    <a:lvl2pPr marL="1318290" algn="l" defTabSz="2636581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2pPr>
    <a:lvl3pPr marL="2636581" algn="l" defTabSz="2636581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3pPr>
    <a:lvl4pPr marL="3954871" algn="l" defTabSz="2636581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4pPr>
    <a:lvl5pPr marL="5273162" algn="l" defTabSz="2636581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5pPr>
    <a:lvl6pPr marL="6591452" algn="l" defTabSz="2636581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6pPr>
    <a:lvl7pPr marL="7909743" algn="l" defTabSz="2636581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7pPr>
    <a:lvl8pPr marL="9228033" algn="l" defTabSz="2636581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8pPr>
    <a:lvl9pPr marL="10546324" algn="l" defTabSz="2636581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89589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18" autoAdjust="0"/>
  </p:normalViewPr>
  <p:slideViewPr>
    <p:cSldViewPr>
      <p:cViewPr>
        <p:scale>
          <a:sx n="23" d="100"/>
          <a:sy n="23" d="100"/>
        </p:scale>
        <p:origin x="-485" y="-206"/>
      </p:cViewPr>
      <p:guideLst>
        <p:guide orient="horz" pos="6136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70998" y="6051003"/>
            <a:ext cx="25737979" cy="4175279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4541996" y="11037887"/>
            <a:ext cx="21195983" cy="497787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2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42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637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684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06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527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94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369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24.03.2020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24.03.2020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72698227" y="2213896"/>
            <a:ext cx="22557528" cy="47208612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5015126" y="2213896"/>
            <a:ext cx="67178439" cy="47208612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24.03.2020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24.03.2020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1909" y="12516825"/>
            <a:ext cx="25737979" cy="3868671"/>
          </a:xfrm>
        </p:spPr>
        <p:txBody>
          <a:bodyPr anchor="t"/>
          <a:lstStyle>
            <a:lvl1pPr algn="l">
              <a:defRPr sz="124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2391909" y="8255877"/>
            <a:ext cx="25737979" cy="4260948"/>
          </a:xfrm>
        </p:spPr>
        <p:txBody>
          <a:bodyPr anchor="b"/>
          <a:lstStyle>
            <a:lvl1pPr marL="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1pPr>
            <a:lvl2pPr marL="142124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2pPr>
            <a:lvl3pPr marL="2842487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263728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684971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10621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527459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9948702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369943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24.03.2020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5015126" y="12909104"/>
            <a:ext cx="44867985" cy="36513404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0387773" y="12909104"/>
            <a:ext cx="44867982" cy="36513404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24.03.2020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3999" y="780048"/>
            <a:ext cx="27251978" cy="3246438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513999" y="4360147"/>
            <a:ext cx="13378914" cy="1817102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21244" indent="0">
              <a:buNone/>
              <a:defRPr sz="6200" b="1"/>
            </a:lvl2pPr>
            <a:lvl3pPr marL="2842487" indent="0">
              <a:buNone/>
              <a:defRPr sz="5600" b="1"/>
            </a:lvl3pPr>
            <a:lvl4pPr marL="4263728" indent="0">
              <a:buNone/>
              <a:defRPr sz="5000" b="1"/>
            </a:lvl4pPr>
            <a:lvl5pPr marL="5684971" indent="0">
              <a:buNone/>
              <a:defRPr sz="5000" b="1"/>
            </a:lvl5pPr>
            <a:lvl6pPr marL="7106215" indent="0">
              <a:buNone/>
              <a:defRPr sz="5000" b="1"/>
            </a:lvl6pPr>
            <a:lvl7pPr marL="8527459" indent="0">
              <a:buNone/>
              <a:defRPr sz="5000" b="1"/>
            </a:lvl7pPr>
            <a:lvl8pPr marL="9948702" indent="0">
              <a:buNone/>
              <a:defRPr sz="5000" b="1"/>
            </a:lvl8pPr>
            <a:lvl9pPr marL="11369943" indent="0">
              <a:buNone/>
              <a:defRPr sz="50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1513999" y="6177249"/>
            <a:ext cx="13378914" cy="11222756"/>
          </a:xfrm>
        </p:spPr>
        <p:txBody>
          <a:bodyPr/>
          <a:lstStyle>
            <a:lvl1pPr>
              <a:defRPr sz="7500"/>
            </a:lvl1pPr>
            <a:lvl2pPr>
              <a:defRPr sz="6200"/>
            </a:lvl2pPr>
            <a:lvl3pPr>
              <a:defRPr sz="56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15381808" y="4360147"/>
            <a:ext cx="13384170" cy="1817102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21244" indent="0">
              <a:buNone/>
              <a:defRPr sz="6200" b="1"/>
            </a:lvl2pPr>
            <a:lvl3pPr marL="2842487" indent="0">
              <a:buNone/>
              <a:defRPr sz="5600" b="1"/>
            </a:lvl3pPr>
            <a:lvl4pPr marL="4263728" indent="0">
              <a:buNone/>
              <a:defRPr sz="5000" b="1"/>
            </a:lvl4pPr>
            <a:lvl5pPr marL="5684971" indent="0">
              <a:buNone/>
              <a:defRPr sz="5000" b="1"/>
            </a:lvl5pPr>
            <a:lvl6pPr marL="7106215" indent="0">
              <a:buNone/>
              <a:defRPr sz="5000" b="1"/>
            </a:lvl6pPr>
            <a:lvl7pPr marL="8527459" indent="0">
              <a:buNone/>
              <a:defRPr sz="5000" b="1"/>
            </a:lvl7pPr>
            <a:lvl8pPr marL="9948702" indent="0">
              <a:buNone/>
              <a:defRPr sz="5000" b="1"/>
            </a:lvl8pPr>
            <a:lvl9pPr marL="11369943" indent="0">
              <a:buNone/>
              <a:defRPr sz="50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15381808" y="6177249"/>
            <a:ext cx="13384170" cy="11222756"/>
          </a:xfrm>
        </p:spPr>
        <p:txBody>
          <a:bodyPr/>
          <a:lstStyle>
            <a:lvl1pPr>
              <a:defRPr sz="7500"/>
            </a:lvl1pPr>
            <a:lvl2pPr>
              <a:defRPr sz="6200"/>
            </a:lvl2pPr>
            <a:lvl3pPr>
              <a:defRPr sz="56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24.03.2020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24.03.2020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24.03.2020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4004" y="775538"/>
            <a:ext cx="9961903" cy="3300545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838629" y="775542"/>
            <a:ext cx="16927347" cy="16624467"/>
          </a:xfrm>
        </p:spPr>
        <p:txBody>
          <a:bodyPr/>
          <a:lstStyle>
            <a:lvl1pPr>
              <a:defRPr sz="10000"/>
            </a:lvl1pPr>
            <a:lvl2pPr>
              <a:defRPr sz="8700"/>
            </a:lvl2pPr>
            <a:lvl3pPr>
              <a:defRPr sz="75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514004" y="4076084"/>
            <a:ext cx="9961903" cy="13323922"/>
          </a:xfrm>
        </p:spPr>
        <p:txBody>
          <a:bodyPr/>
          <a:lstStyle>
            <a:lvl1pPr marL="0" indent="0">
              <a:buNone/>
              <a:defRPr sz="4400"/>
            </a:lvl1pPr>
            <a:lvl2pPr marL="1421244" indent="0">
              <a:buNone/>
              <a:defRPr sz="3700"/>
            </a:lvl2pPr>
            <a:lvl3pPr marL="2842487" indent="0">
              <a:buNone/>
              <a:defRPr sz="3100"/>
            </a:lvl3pPr>
            <a:lvl4pPr marL="4263728" indent="0">
              <a:buNone/>
              <a:defRPr sz="2800"/>
            </a:lvl4pPr>
            <a:lvl5pPr marL="5684971" indent="0">
              <a:buNone/>
              <a:defRPr sz="2800"/>
            </a:lvl5pPr>
            <a:lvl6pPr marL="7106215" indent="0">
              <a:buNone/>
              <a:defRPr sz="2800"/>
            </a:lvl6pPr>
            <a:lvl7pPr marL="8527459" indent="0">
              <a:buNone/>
              <a:defRPr sz="2800"/>
            </a:lvl7pPr>
            <a:lvl8pPr marL="9948702" indent="0">
              <a:buNone/>
              <a:defRPr sz="2800"/>
            </a:lvl8pPr>
            <a:lvl9pPr marL="11369943" indent="0">
              <a:buNone/>
              <a:defRPr sz="28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24.03.2020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35087" y="13635038"/>
            <a:ext cx="18167985" cy="1609693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935087" y="1740451"/>
            <a:ext cx="18167985" cy="11687175"/>
          </a:xfrm>
        </p:spPr>
        <p:txBody>
          <a:bodyPr/>
          <a:lstStyle>
            <a:lvl1pPr marL="0" indent="0">
              <a:buNone/>
              <a:defRPr sz="10000"/>
            </a:lvl1pPr>
            <a:lvl2pPr marL="1421244" indent="0">
              <a:buNone/>
              <a:defRPr sz="8700"/>
            </a:lvl2pPr>
            <a:lvl3pPr marL="2842487" indent="0">
              <a:buNone/>
              <a:defRPr sz="7500"/>
            </a:lvl3pPr>
            <a:lvl4pPr marL="4263728" indent="0">
              <a:buNone/>
              <a:defRPr sz="6200"/>
            </a:lvl4pPr>
            <a:lvl5pPr marL="5684971" indent="0">
              <a:buNone/>
              <a:defRPr sz="6200"/>
            </a:lvl5pPr>
            <a:lvl6pPr marL="7106215" indent="0">
              <a:buNone/>
              <a:defRPr sz="6200"/>
            </a:lvl6pPr>
            <a:lvl7pPr marL="8527459" indent="0">
              <a:buNone/>
              <a:defRPr sz="6200"/>
            </a:lvl7pPr>
            <a:lvl8pPr marL="9948702" indent="0">
              <a:buNone/>
              <a:defRPr sz="6200"/>
            </a:lvl8pPr>
            <a:lvl9pPr marL="11369943" indent="0">
              <a:buNone/>
              <a:defRPr sz="6200"/>
            </a:lvl9pPr>
          </a:lstStyle>
          <a:p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5935087" y="15244731"/>
            <a:ext cx="18167985" cy="2286032"/>
          </a:xfrm>
        </p:spPr>
        <p:txBody>
          <a:bodyPr/>
          <a:lstStyle>
            <a:lvl1pPr marL="0" indent="0">
              <a:buNone/>
              <a:defRPr sz="4400"/>
            </a:lvl1pPr>
            <a:lvl2pPr marL="1421244" indent="0">
              <a:buNone/>
              <a:defRPr sz="3700"/>
            </a:lvl2pPr>
            <a:lvl3pPr marL="2842487" indent="0">
              <a:buNone/>
              <a:defRPr sz="3100"/>
            </a:lvl3pPr>
            <a:lvl4pPr marL="4263728" indent="0">
              <a:buNone/>
              <a:defRPr sz="2800"/>
            </a:lvl4pPr>
            <a:lvl5pPr marL="5684971" indent="0">
              <a:buNone/>
              <a:defRPr sz="2800"/>
            </a:lvl5pPr>
            <a:lvl6pPr marL="7106215" indent="0">
              <a:buNone/>
              <a:defRPr sz="2800"/>
            </a:lvl6pPr>
            <a:lvl7pPr marL="8527459" indent="0">
              <a:buNone/>
              <a:defRPr sz="2800"/>
            </a:lvl7pPr>
            <a:lvl8pPr marL="9948702" indent="0">
              <a:buNone/>
              <a:defRPr sz="2800"/>
            </a:lvl8pPr>
            <a:lvl9pPr marL="11369943" indent="0">
              <a:buNone/>
              <a:defRPr sz="28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24.03.2020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1513999" y="780048"/>
            <a:ext cx="27251978" cy="3246438"/>
          </a:xfrm>
          <a:prstGeom prst="rect">
            <a:avLst/>
          </a:prstGeom>
        </p:spPr>
        <p:txBody>
          <a:bodyPr vert="horz" lIns="284249" tIns="142123" rIns="284249" bIns="142123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513999" y="4545017"/>
            <a:ext cx="27251978" cy="12854992"/>
          </a:xfrm>
          <a:prstGeom prst="rect">
            <a:avLst/>
          </a:prstGeom>
        </p:spPr>
        <p:txBody>
          <a:bodyPr vert="horz" lIns="284249" tIns="142123" rIns="284249" bIns="142123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1513999" y="18053801"/>
            <a:ext cx="7065328" cy="1037056"/>
          </a:xfrm>
          <a:prstGeom prst="rect">
            <a:avLst/>
          </a:prstGeom>
        </p:spPr>
        <p:txBody>
          <a:bodyPr vert="horz" lIns="284249" tIns="142123" rIns="284249" bIns="142123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959E6-847B-4937-8C3D-49CDB5BA4EF3}" type="datetimeFigureOut">
              <a:rPr lang="uk-UA" smtClean="0"/>
              <a:pPr/>
              <a:t>24.03.2020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10345658" y="18053801"/>
            <a:ext cx="9588659" cy="1037056"/>
          </a:xfrm>
          <a:prstGeom prst="rect">
            <a:avLst/>
          </a:prstGeom>
        </p:spPr>
        <p:txBody>
          <a:bodyPr vert="horz" lIns="284249" tIns="142123" rIns="284249" bIns="142123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21700649" y="18053801"/>
            <a:ext cx="7065328" cy="1037056"/>
          </a:xfrm>
          <a:prstGeom prst="rect">
            <a:avLst/>
          </a:prstGeom>
        </p:spPr>
        <p:txBody>
          <a:bodyPr vert="horz" lIns="284249" tIns="142123" rIns="284249" bIns="142123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2842487" rtl="0" eaLnBrk="1" latinLnBrk="0" hangingPunct="1">
        <a:spcBef>
          <a:spcPct val="0"/>
        </a:spcBef>
        <a:buNone/>
        <a:defRPr sz="1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65933" indent="-1065933" algn="l" defTabSz="2842487" rtl="0" eaLnBrk="1" latinLnBrk="0" hangingPunct="1">
        <a:spcBef>
          <a:spcPct val="20000"/>
        </a:spcBef>
        <a:buFont typeface="Arial" pitchFamily="34" charset="0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1pPr>
      <a:lvl2pPr marL="2309519" indent="-888278" algn="l" defTabSz="2842487" rtl="0" eaLnBrk="1" latinLnBrk="0" hangingPunct="1">
        <a:spcBef>
          <a:spcPct val="20000"/>
        </a:spcBef>
        <a:buFont typeface="Arial" pitchFamily="34" charset="0"/>
        <a:buChar char="–"/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3553107" indent="-710620" algn="l" defTabSz="2842487" rtl="0" eaLnBrk="1" latinLnBrk="0" hangingPunct="1">
        <a:spcBef>
          <a:spcPct val="20000"/>
        </a:spcBef>
        <a:buFont typeface="Arial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4974351" indent="-710620" algn="l" defTabSz="2842487" rtl="0" eaLnBrk="1" latinLnBrk="0" hangingPunct="1">
        <a:spcBef>
          <a:spcPct val="20000"/>
        </a:spcBef>
        <a:buFont typeface="Arial" pitchFamily="34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95592" indent="-710620" algn="l" defTabSz="2842487" rtl="0" eaLnBrk="1" latinLnBrk="0" hangingPunct="1">
        <a:spcBef>
          <a:spcPct val="20000"/>
        </a:spcBef>
        <a:buFont typeface="Arial" pitchFamily="34" charset="0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16835" indent="-710620" algn="l" defTabSz="2842487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238079" indent="-710620" algn="l" defTabSz="2842487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659322" indent="-710620" algn="l" defTabSz="2842487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080566" indent="-710620" algn="l" defTabSz="2842487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842487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21244" algn="l" defTabSz="2842487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42487" algn="l" defTabSz="2842487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263728" algn="l" defTabSz="2842487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684971" algn="l" defTabSz="2842487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106215" algn="l" defTabSz="2842487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527459" algn="l" defTabSz="2842487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9948702" algn="l" defTabSz="2842487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369943" algn="l" defTabSz="2842487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8694737" y="0"/>
            <a:ext cx="1307315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1000" b="1" dirty="0" smtClean="0">
                <a:cs typeface="Aharoni" pitchFamily="2" charset="-79"/>
              </a:rPr>
              <a:t>Конституція України</a:t>
            </a:r>
            <a:endParaRPr lang="ru-RU" sz="11000" b="1" dirty="0">
              <a:cs typeface="Aharoni" pitchFamily="2" charset="-79"/>
            </a:endParaRPr>
          </a:p>
        </p:txBody>
      </p:sp>
      <p:grpSp>
        <p:nvGrpSpPr>
          <p:cNvPr id="487" name="Групувати 486"/>
          <p:cNvGrpSpPr/>
          <p:nvPr/>
        </p:nvGrpSpPr>
        <p:grpSpPr>
          <a:xfrm>
            <a:off x="12709" y="249570"/>
            <a:ext cx="9520246" cy="11060576"/>
            <a:chOff x="12709" y="249570"/>
            <a:chExt cx="9520246" cy="11060576"/>
          </a:xfrm>
        </p:grpSpPr>
        <p:cxnSp>
          <p:nvCxnSpPr>
            <p:cNvPr id="144" name="Пряма сполучна лінія 143"/>
            <p:cNvCxnSpPr/>
            <p:nvPr/>
          </p:nvCxnSpPr>
          <p:spPr>
            <a:xfrm flipV="1">
              <a:off x="5805488" y="4227512"/>
              <a:ext cx="711199" cy="666752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Групувати 58"/>
            <p:cNvGrpSpPr/>
            <p:nvPr/>
          </p:nvGrpSpPr>
          <p:grpSpPr>
            <a:xfrm>
              <a:off x="2056190" y="249570"/>
              <a:ext cx="2682497" cy="2066592"/>
              <a:chOff x="4818461" y="0"/>
              <a:chExt cx="2682497" cy="2066592"/>
            </a:xfrm>
          </p:grpSpPr>
          <p:sp>
            <p:nvSpPr>
              <p:cNvPr id="60" name="Скругленный прямоугольник 3"/>
              <p:cNvSpPr/>
              <p:nvPr/>
            </p:nvSpPr>
            <p:spPr>
              <a:xfrm>
                <a:off x="4929190" y="0"/>
                <a:ext cx="2571768" cy="2066592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1" name="Скругленный прямоугольник 4"/>
              <p:cNvSpPr/>
              <p:nvPr/>
            </p:nvSpPr>
            <p:spPr>
              <a:xfrm>
                <a:off x="4818461" y="100884"/>
                <a:ext cx="2507474" cy="1864824"/>
              </a:xfrm>
              <a:prstGeom prst="rect">
                <a:avLst/>
              </a:prstGeom>
              <a:ln w="5715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7" name="Группа 2"/>
            <p:cNvGrpSpPr/>
            <p:nvPr/>
          </p:nvGrpSpPr>
          <p:grpSpPr>
            <a:xfrm>
              <a:off x="5100619" y="262055"/>
              <a:ext cx="2571768" cy="2066592"/>
              <a:chOff x="0" y="3960442"/>
              <a:chExt cx="2880348" cy="737537"/>
            </a:xfrm>
          </p:grpSpPr>
          <p:sp>
            <p:nvSpPr>
              <p:cNvPr id="68" name="Скругленный прямоугольник 3"/>
              <p:cNvSpPr/>
              <p:nvPr/>
            </p:nvSpPr>
            <p:spPr>
              <a:xfrm>
                <a:off x="0" y="3960442"/>
                <a:ext cx="2880348" cy="737537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0" name="Скругленный прямоугольник 4"/>
              <p:cNvSpPr/>
              <p:nvPr/>
            </p:nvSpPr>
            <p:spPr>
              <a:xfrm>
                <a:off x="36004" y="3996446"/>
                <a:ext cx="2808340" cy="665529"/>
              </a:xfrm>
              <a:prstGeom prst="rect">
                <a:avLst/>
              </a:prstGeom>
              <a:ln w="5715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66" name="Пряма сполучна лінія 165"/>
            <p:cNvCxnSpPr>
              <a:stCxn id="85" idx="2"/>
              <a:endCxn id="95" idx="0"/>
            </p:cNvCxnSpPr>
            <p:nvPr/>
          </p:nvCxnSpPr>
          <p:spPr>
            <a:xfrm>
              <a:off x="4916487" y="7451393"/>
              <a:ext cx="30154" cy="1863600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Пряма сполучна лінія 161"/>
            <p:cNvCxnSpPr/>
            <p:nvPr/>
          </p:nvCxnSpPr>
          <p:spPr>
            <a:xfrm rot="5400000">
              <a:off x="2449515" y="7716838"/>
              <a:ext cx="2133599" cy="1289047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Пряма сполучна лінія 171"/>
            <p:cNvCxnSpPr/>
            <p:nvPr/>
          </p:nvCxnSpPr>
          <p:spPr>
            <a:xfrm rot="10800000" flipV="1">
              <a:off x="2871787" y="6805612"/>
              <a:ext cx="977900" cy="755650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Пряма сполучна лінія 151"/>
            <p:cNvCxnSpPr>
              <a:endCxn id="134" idx="3"/>
            </p:cNvCxnSpPr>
            <p:nvPr/>
          </p:nvCxnSpPr>
          <p:spPr>
            <a:xfrm rot="10800000" flipV="1">
              <a:off x="2978117" y="5827712"/>
              <a:ext cx="382620" cy="27328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Пряма сполучна лінія 147"/>
            <p:cNvCxnSpPr>
              <a:endCxn id="66" idx="3"/>
            </p:cNvCxnSpPr>
            <p:nvPr/>
          </p:nvCxnSpPr>
          <p:spPr>
            <a:xfrm rot="16200000" flipV="1">
              <a:off x="2860221" y="3682546"/>
              <a:ext cx="1596344" cy="1182688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Пряма сполучна лінія 138"/>
            <p:cNvCxnSpPr>
              <a:endCxn id="60" idx="2"/>
            </p:cNvCxnSpPr>
            <p:nvPr/>
          </p:nvCxnSpPr>
          <p:spPr>
            <a:xfrm rot="16200000" flipV="1">
              <a:off x="2806696" y="2962269"/>
              <a:ext cx="2489200" cy="1196986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Пряма сполучна лінія 169"/>
            <p:cNvCxnSpPr/>
            <p:nvPr/>
          </p:nvCxnSpPr>
          <p:spPr>
            <a:xfrm rot="16200000" flipH="1">
              <a:off x="5027612" y="7850187"/>
              <a:ext cx="2222500" cy="1111250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Пряма сполучна лінія 167"/>
            <p:cNvCxnSpPr>
              <a:endCxn id="83" idx="1"/>
            </p:cNvCxnSpPr>
            <p:nvPr/>
          </p:nvCxnSpPr>
          <p:spPr>
            <a:xfrm>
              <a:off x="5938837" y="6983412"/>
              <a:ext cx="1165226" cy="1022700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Пряма сполучна лінія 175"/>
            <p:cNvCxnSpPr>
              <a:endCxn id="79" idx="1"/>
            </p:cNvCxnSpPr>
            <p:nvPr/>
          </p:nvCxnSpPr>
          <p:spPr>
            <a:xfrm flipV="1">
              <a:off x="6427787" y="5855050"/>
              <a:ext cx="676276" cy="17112"/>
            </a:xfrm>
            <a:prstGeom prst="line">
              <a:avLst/>
            </a:prstGeom>
            <a:ln w="381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Пряма сполучна лінія 141"/>
            <p:cNvCxnSpPr/>
            <p:nvPr/>
          </p:nvCxnSpPr>
          <p:spPr>
            <a:xfrm rot="5400000" flipH="1" flipV="1">
              <a:off x="4560887" y="3027362"/>
              <a:ext cx="2400300" cy="977900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2411790" y="498036"/>
              <a:ext cx="207170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800" b="1" dirty="0" smtClean="0"/>
                <a:t>Загальні засади</a:t>
              </a:r>
              <a:br>
                <a:rPr lang="uk-UA" sz="2800" b="1" dirty="0" smtClean="0"/>
              </a:br>
              <a:r>
                <a:rPr lang="uk-UA" sz="2800" b="1" dirty="0" smtClean="0"/>
                <a:t>ст. ст. 1-20</a:t>
              </a:r>
              <a:endParaRPr lang="ru-RU" sz="2800" b="1" dirty="0"/>
            </a:p>
          </p:txBody>
        </p:sp>
        <p:grpSp>
          <p:nvGrpSpPr>
            <p:cNvPr id="63" name="Группа 2"/>
            <p:cNvGrpSpPr/>
            <p:nvPr/>
          </p:nvGrpSpPr>
          <p:grpSpPr>
            <a:xfrm>
              <a:off x="522269" y="2516520"/>
              <a:ext cx="2571768" cy="2066592"/>
              <a:chOff x="0" y="3960442"/>
              <a:chExt cx="2880348" cy="737537"/>
            </a:xfrm>
          </p:grpSpPr>
          <p:sp>
            <p:nvSpPr>
              <p:cNvPr id="64" name="Скругленный прямоугольник 3"/>
              <p:cNvSpPr/>
              <p:nvPr/>
            </p:nvSpPr>
            <p:spPr>
              <a:xfrm>
                <a:off x="0" y="3960442"/>
                <a:ext cx="2880348" cy="737537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5" name="Скругленный прямоугольник 4"/>
              <p:cNvSpPr/>
              <p:nvPr/>
            </p:nvSpPr>
            <p:spPr>
              <a:xfrm>
                <a:off x="36004" y="3996446"/>
                <a:ext cx="2808340" cy="665529"/>
              </a:xfrm>
              <a:prstGeom prst="rect">
                <a:avLst/>
              </a:prstGeom>
              <a:ln w="5715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6" name="TextBox 65"/>
            <p:cNvSpPr txBox="1"/>
            <p:nvPr/>
          </p:nvSpPr>
          <p:spPr>
            <a:xfrm>
              <a:off x="566719" y="2783220"/>
              <a:ext cx="250033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800" b="1" dirty="0" smtClean="0"/>
                <a:t>Зміни до конституції </a:t>
              </a:r>
              <a:br>
                <a:rPr lang="uk-UA" sz="2800" b="1" dirty="0" smtClean="0"/>
              </a:br>
              <a:r>
                <a:rPr lang="uk-UA" sz="2800" b="1" dirty="0" smtClean="0"/>
                <a:t>ст. ст.  154-159</a:t>
              </a:r>
              <a:endParaRPr lang="ru-RU" sz="2800" b="1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172057" y="510520"/>
              <a:ext cx="242886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400" b="1" dirty="0" smtClean="0"/>
                <a:t>Права, свободи та обов'язки людини і громадянина</a:t>
              </a:r>
              <a:br>
                <a:rPr lang="uk-UA" sz="2400" b="1" dirty="0" smtClean="0"/>
              </a:br>
              <a:r>
                <a:rPr lang="uk-UA" sz="2400" b="1" dirty="0" smtClean="0"/>
                <a:t>ст. ст. 21-68</a:t>
              </a:r>
              <a:endParaRPr lang="uk-UA" sz="2400" b="1" dirty="0"/>
            </a:p>
          </p:txBody>
        </p:sp>
        <p:grpSp>
          <p:nvGrpSpPr>
            <p:cNvPr id="72" name="Группа 2"/>
            <p:cNvGrpSpPr/>
            <p:nvPr/>
          </p:nvGrpSpPr>
          <p:grpSpPr>
            <a:xfrm>
              <a:off x="6516687" y="2493962"/>
              <a:ext cx="2571768" cy="2066592"/>
              <a:chOff x="0" y="3960442"/>
              <a:chExt cx="2880348" cy="737537"/>
            </a:xfrm>
          </p:grpSpPr>
          <p:sp>
            <p:nvSpPr>
              <p:cNvPr id="73" name="Скругленный прямоугольник 3"/>
              <p:cNvSpPr/>
              <p:nvPr/>
            </p:nvSpPr>
            <p:spPr>
              <a:xfrm>
                <a:off x="0" y="3960442"/>
                <a:ext cx="2880348" cy="737537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4" name="Скругленный прямоугольник 4"/>
              <p:cNvSpPr/>
              <p:nvPr/>
            </p:nvSpPr>
            <p:spPr>
              <a:xfrm>
                <a:off x="36004" y="3996446"/>
                <a:ext cx="2808340" cy="665529"/>
              </a:xfrm>
              <a:prstGeom prst="rect">
                <a:avLst/>
              </a:prstGeom>
              <a:ln w="5715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5" name="TextBox 74"/>
            <p:cNvSpPr txBox="1"/>
            <p:nvPr/>
          </p:nvSpPr>
          <p:spPr>
            <a:xfrm>
              <a:off x="6731001" y="2834761"/>
              <a:ext cx="221457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800" b="1" dirty="0" smtClean="0"/>
                <a:t>Вибори. Референдум</a:t>
              </a:r>
              <a:br>
                <a:rPr lang="uk-UA" sz="2800" b="1" dirty="0" smtClean="0"/>
              </a:br>
              <a:r>
                <a:rPr lang="uk-UA" sz="2800" b="1" dirty="0" smtClean="0"/>
                <a:t>ст. ст. 69-74</a:t>
              </a:r>
              <a:endParaRPr lang="uk-UA" sz="2800" b="1" dirty="0"/>
            </a:p>
          </p:txBody>
        </p:sp>
        <p:grpSp>
          <p:nvGrpSpPr>
            <p:cNvPr id="76" name="Группа 2"/>
            <p:cNvGrpSpPr/>
            <p:nvPr/>
          </p:nvGrpSpPr>
          <p:grpSpPr>
            <a:xfrm>
              <a:off x="6961187" y="4805362"/>
              <a:ext cx="2571768" cy="2066592"/>
              <a:chOff x="0" y="3960442"/>
              <a:chExt cx="2880348" cy="737537"/>
            </a:xfrm>
          </p:grpSpPr>
          <p:sp>
            <p:nvSpPr>
              <p:cNvPr id="77" name="Скругленный прямоугольник 3"/>
              <p:cNvSpPr/>
              <p:nvPr/>
            </p:nvSpPr>
            <p:spPr>
              <a:xfrm>
                <a:off x="0" y="3960442"/>
                <a:ext cx="2880348" cy="737537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8" name="Скругленный прямоугольник 4"/>
              <p:cNvSpPr/>
              <p:nvPr/>
            </p:nvSpPr>
            <p:spPr>
              <a:xfrm>
                <a:off x="36004" y="3996446"/>
                <a:ext cx="2808340" cy="665529"/>
              </a:xfrm>
              <a:prstGeom prst="rect">
                <a:avLst/>
              </a:prstGeom>
              <a:ln w="5715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9" name="TextBox 78"/>
            <p:cNvSpPr txBox="1"/>
            <p:nvPr/>
          </p:nvSpPr>
          <p:spPr>
            <a:xfrm>
              <a:off x="7104063" y="5162552"/>
              <a:ext cx="228601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800" b="1" dirty="0" smtClean="0"/>
                <a:t>Верховна Рада України</a:t>
              </a:r>
              <a:br>
                <a:rPr lang="uk-UA" sz="2800" b="1" dirty="0" smtClean="0"/>
              </a:br>
              <a:r>
                <a:rPr lang="uk-UA" sz="2800" b="1" dirty="0" smtClean="0"/>
                <a:t>ст. ст. 75-101</a:t>
              </a:r>
              <a:endParaRPr lang="uk-UA" sz="2800" b="1" dirty="0"/>
            </a:p>
          </p:txBody>
        </p:sp>
        <p:grpSp>
          <p:nvGrpSpPr>
            <p:cNvPr id="80" name="Группа 2"/>
            <p:cNvGrpSpPr/>
            <p:nvPr/>
          </p:nvGrpSpPr>
          <p:grpSpPr>
            <a:xfrm>
              <a:off x="6961187" y="7027862"/>
              <a:ext cx="2571768" cy="2066592"/>
              <a:chOff x="0" y="3960442"/>
              <a:chExt cx="2880348" cy="737537"/>
            </a:xfrm>
          </p:grpSpPr>
          <p:sp>
            <p:nvSpPr>
              <p:cNvPr id="81" name="Скругленный прямоугольник 3"/>
              <p:cNvSpPr/>
              <p:nvPr/>
            </p:nvSpPr>
            <p:spPr>
              <a:xfrm>
                <a:off x="0" y="3960442"/>
                <a:ext cx="2880348" cy="737537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82" name="Скругленный прямоугольник 4"/>
              <p:cNvSpPr/>
              <p:nvPr/>
            </p:nvSpPr>
            <p:spPr>
              <a:xfrm>
                <a:off x="36004" y="3996446"/>
                <a:ext cx="2808340" cy="665529"/>
              </a:xfrm>
              <a:prstGeom prst="rect">
                <a:avLst/>
              </a:prstGeom>
              <a:ln w="5715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3" name="TextBox 82"/>
            <p:cNvSpPr txBox="1"/>
            <p:nvPr/>
          </p:nvSpPr>
          <p:spPr>
            <a:xfrm>
              <a:off x="7104063" y="7313614"/>
              <a:ext cx="228601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/>
                <a:t>Президент </a:t>
              </a:r>
              <a:r>
                <a:rPr lang="uk-UA" sz="2800" b="1" dirty="0" smtClean="0"/>
                <a:t>України</a:t>
              </a:r>
              <a:br>
                <a:rPr lang="uk-UA" sz="2800" b="1" dirty="0" smtClean="0"/>
              </a:br>
              <a:r>
                <a:rPr lang="uk-UA" sz="2800" b="1" dirty="0" smtClean="0"/>
                <a:t>ст. ст. 102-112</a:t>
              </a:r>
              <a:endParaRPr lang="ru-RU" sz="2800" b="1" dirty="0"/>
            </a:p>
          </p:txBody>
        </p:sp>
        <p:grpSp>
          <p:nvGrpSpPr>
            <p:cNvPr id="87" name="Групувати 86"/>
            <p:cNvGrpSpPr/>
            <p:nvPr/>
          </p:nvGrpSpPr>
          <p:grpSpPr>
            <a:xfrm>
              <a:off x="3360737" y="4627562"/>
              <a:ext cx="3111500" cy="2823831"/>
              <a:chOff x="3094037" y="3605212"/>
              <a:chExt cx="3111500" cy="2823831"/>
            </a:xfrm>
          </p:grpSpPr>
          <p:sp>
            <p:nvSpPr>
              <p:cNvPr id="85" name="Скругленный прямоугольник 3"/>
              <p:cNvSpPr/>
              <p:nvPr/>
            </p:nvSpPr>
            <p:spPr>
              <a:xfrm>
                <a:off x="3094037" y="3605212"/>
                <a:ext cx="3111500" cy="2823831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86" name="Скругленный прямоугольник 4"/>
              <p:cNvSpPr/>
              <p:nvPr/>
            </p:nvSpPr>
            <p:spPr>
              <a:xfrm>
                <a:off x="3130649" y="4123579"/>
                <a:ext cx="2855735" cy="218714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3805237" y="5439313"/>
              <a:ext cx="25717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3600" b="1" dirty="0" smtClean="0"/>
                <a:t>Конституція України</a:t>
              </a:r>
              <a:endParaRPr lang="ru-RU" sz="3600" b="1" dirty="0"/>
            </a:p>
          </p:txBody>
        </p:sp>
        <p:grpSp>
          <p:nvGrpSpPr>
            <p:cNvPr id="88" name="Группа 2"/>
            <p:cNvGrpSpPr/>
            <p:nvPr/>
          </p:nvGrpSpPr>
          <p:grpSpPr>
            <a:xfrm>
              <a:off x="6300769" y="9228470"/>
              <a:ext cx="2571768" cy="2066592"/>
              <a:chOff x="0" y="3960442"/>
              <a:chExt cx="2880348" cy="737537"/>
            </a:xfrm>
          </p:grpSpPr>
          <p:sp>
            <p:nvSpPr>
              <p:cNvPr id="89" name="Скругленный прямоугольник 3"/>
              <p:cNvSpPr/>
              <p:nvPr/>
            </p:nvSpPr>
            <p:spPr>
              <a:xfrm>
                <a:off x="0" y="3960442"/>
                <a:ext cx="2880348" cy="737537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0" name="Скругленный прямоугольник 4"/>
              <p:cNvSpPr/>
              <p:nvPr/>
            </p:nvSpPr>
            <p:spPr>
              <a:xfrm>
                <a:off x="36004" y="3996446"/>
                <a:ext cx="2808340" cy="665529"/>
              </a:xfrm>
              <a:prstGeom prst="rect">
                <a:avLst/>
              </a:prstGeom>
              <a:ln w="5715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1" name="TextBox 90"/>
            <p:cNvSpPr txBox="1"/>
            <p:nvPr/>
          </p:nvSpPr>
          <p:spPr>
            <a:xfrm>
              <a:off x="6389669" y="9450720"/>
              <a:ext cx="2428892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000" b="1" dirty="0" smtClean="0"/>
                <a:t>Кабінет Міністрів України. Інші органи виконавчої влади</a:t>
              </a:r>
              <a:br>
                <a:rPr lang="uk-UA" sz="2000" b="1" dirty="0" smtClean="0"/>
              </a:br>
              <a:r>
                <a:rPr lang="uk-UA" sz="2000" b="1" dirty="0" smtClean="0"/>
                <a:t>ст. ст. 113-120</a:t>
              </a:r>
              <a:endParaRPr lang="uk-UA" sz="2000" b="1" dirty="0"/>
            </a:p>
          </p:txBody>
        </p:sp>
        <p:grpSp>
          <p:nvGrpSpPr>
            <p:cNvPr id="92" name="Группа 2"/>
            <p:cNvGrpSpPr/>
            <p:nvPr/>
          </p:nvGrpSpPr>
          <p:grpSpPr>
            <a:xfrm>
              <a:off x="3589319" y="9243554"/>
              <a:ext cx="2571768" cy="2066592"/>
              <a:chOff x="0" y="3960442"/>
              <a:chExt cx="2880348" cy="737537"/>
            </a:xfrm>
          </p:grpSpPr>
          <p:sp>
            <p:nvSpPr>
              <p:cNvPr id="93" name="Скругленный прямоугольник 3"/>
              <p:cNvSpPr/>
              <p:nvPr/>
            </p:nvSpPr>
            <p:spPr>
              <a:xfrm>
                <a:off x="0" y="3960442"/>
                <a:ext cx="2880348" cy="737537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4" name="Скругленный прямоугольник 4"/>
              <p:cNvSpPr/>
              <p:nvPr/>
            </p:nvSpPr>
            <p:spPr>
              <a:xfrm>
                <a:off x="36004" y="3996446"/>
                <a:ext cx="2808340" cy="665529"/>
              </a:xfrm>
              <a:prstGeom prst="rect">
                <a:avLst/>
              </a:prstGeom>
              <a:ln w="5715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5" name="TextBox 94"/>
            <p:cNvSpPr txBox="1"/>
            <p:nvPr/>
          </p:nvSpPr>
          <p:spPr>
            <a:xfrm>
              <a:off x="3803633" y="9314993"/>
              <a:ext cx="2286016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/>
                <a:t/>
              </a:r>
              <a:br>
                <a:rPr lang="ru-RU" sz="2800" b="1" dirty="0" smtClean="0"/>
              </a:br>
              <a:r>
                <a:rPr lang="uk-UA" sz="2800" b="1" dirty="0" smtClean="0"/>
                <a:t>Правосуддя</a:t>
              </a:r>
              <a:r>
                <a:rPr lang="ru-RU" sz="2800" b="1" dirty="0" smtClean="0"/>
                <a:t/>
              </a:r>
              <a:br>
                <a:rPr lang="ru-RU" sz="2800" b="1" dirty="0" smtClean="0"/>
              </a:br>
              <a:r>
                <a:rPr lang="ru-RU" sz="2800" b="1" dirty="0" smtClean="0"/>
                <a:t>ст. ст. 124-131</a:t>
              </a:r>
            </a:p>
            <a:p>
              <a:pPr algn="ctr"/>
              <a:endParaRPr lang="ru-RU" sz="2800" dirty="0"/>
            </a:p>
          </p:txBody>
        </p:sp>
        <p:grpSp>
          <p:nvGrpSpPr>
            <p:cNvPr id="103" name="Группа 2"/>
            <p:cNvGrpSpPr/>
            <p:nvPr/>
          </p:nvGrpSpPr>
          <p:grpSpPr>
            <a:xfrm>
              <a:off x="915987" y="9205912"/>
              <a:ext cx="2571768" cy="2066592"/>
              <a:chOff x="0" y="3960442"/>
              <a:chExt cx="2880348" cy="737537"/>
            </a:xfrm>
          </p:grpSpPr>
          <p:sp>
            <p:nvSpPr>
              <p:cNvPr id="106" name="Скругленный прямоугольник 3"/>
              <p:cNvSpPr/>
              <p:nvPr/>
            </p:nvSpPr>
            <p:spPr>
              <a:xfrm>
                <a:off x="0" y="3960442"/>
                <a:ext cx="2880348" cy="737537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0" name="Скругленный прямоугольник 4"/>
              <p:cNvSpPr/>
              <p:nvPr/>
            </p:nvSpPr>
            <p:spPr>
              <a:xfrm>
                <a:off x="36004" y="3996446"/>
                <a:ext cx="2808340" cy="665529"/>
              </a:xfrm>
              <a:prstGeom prst="rect">
                <a:avLst/>
              </a:prstGeom>
              <a:ln w="5715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7" name="TextBox 116"/>
            <p:cNvSpPr txBox="1"/>
            <p:nvPr/>
          </p:nvSpPr>
          <p:spPr>
            <a:xfrm>
              <a:off x="871537" y="9395406"/>
              <a:ext cx="250029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400" b="1" dirty="0" smtClean="0"/>
                <a:t>Територіальний устрій України</a:t>
              </a:r>
              <a:br>
                <a:rPr lang="uk-UA" sz="2400" b="1" dirty="0" smtClean="0"/>
              </a:br>
              <a:r>
                <a:rPr lang="uk-UA" sz="2400" b="1" dirty="0" smtClean="0"/>
                <a:t>ст. ст. 132-133;</a:t>
              </a:r>
              <a:br>
                <a:rPr lang="uk-UA" sz="2400" b="1" dirty="0" smtClean="0"/>
              </a:br>
              <a:r>
                <a:rPr lang="uk-UA" sz="2400" b="1" dirty="0" smtClean="0"/>
                <a:t>ст. ст. 134-139</a:t>
              </a:r>
              <a:endParaRPr lang="uk-UA" sz="2400" b="1" dirty="0"/>
            </a:p>
          </p:txBody>
        </p:sp>
        <p:grpSp>
          <p:nvGrpSpPr>
            <p:cNvPr id="119" name="Группа 2"/>
            <p:cNvGrpSpPr/>
            <p:nvPr/>
          </p:nvGrpSpPr>
          <p:grpSpPr>
            <a:xfrm>
              <a:off x="226991" y="7005970"/>
              <a:ext cx="2786082" cy="2066592"/>
              <a:chOff x="0" y="3960442"/>
              <a:chExt cx="2880348" cy="737537"/>
            </a:xfrm>
          </p:grpSpPr>
          <p:sp>
            <p:nvSpPr>
              <p:cNvPr id="120" name="Скругленный прямоугольник 3"/>
              <p:cNvSpPr/>
              <p:nvPr/>
            </p:nvSpPr>
            <p:spPr>
              <a:xfrm>
                <a:off x="0" y="3960442"/>
                <a:ext cx="2880348" cy="737537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8" name="Скругленный прямоугольник 4"/>
              <p:cNvSpPr/>
              <p:nvPr/>
            </p:nvSpPr>
            <p:spPr>
              <a:xfrm>
                <a:off x="36004" y="3996446"/>
                <a:ext cx="2808340" cy="665529"/>
              </a:xfrm>
              <a:prstGeom prst="rect">
                <a:avLst/>
              </a:prstGeom>
              <a:ln w="5715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9" name="TextBox 128"/>
            <p:cNvSpPr txBox="1"/>
            <p:nvPr/>
          </p:nvSpPr>
          <p:spPr>
            <a:xfrm>
              <a:off x="12709" y="7363160"/>
              <a:ext cx="321467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800" b="1" dirty="0" smtClean="0"/>
                <a:t>Місцеве</a:t>
              </a:r>
              <a:r>
                <a:rPr lang="ru-RU" sz="2800" b="1" dirty="0" smtClean="0"/>
                <a:t> </a:t>
              </a:r>
              <a:r>
                <a:rPr lang="uk-UA" sz="2800" b="1" dirty="0" smtClean="0"/>
                <a:t>самоврядування</a:t>
              </a:r>
              <a:r>
                <a:rPr lang="ru-RU" sz="2800" b="1" dirty="0" smtClean="0"/>
                <a:t/>
              </a:r>
              <a:br>
                <a:rPr lang="ru-RU" sz="2800" b="1" dirty="0" smtClean="0"/>
              </a:br>
              <a:r>
                <a:rPr lang="ru-RU" sz="2800" b="1" dirty="0" smtClean="0"/>
                <a:t>ст. ст. 140-146</a:t>
              </a:r>
              <a:endParaRPr lang="ru-RU" sz="2800" b="1" dirty="0"/>
            </a:p>
          </p:txBody>
        </p:sp>
        <p:grpSp>
          <p:nvGrpSpPr>
            <p:cNvPr id="131" name="Группа 2"/>
            <p:cNvGrpSpPr/>
            <p:nvPr/>
          </p:nvGrpSpPr>
          <p:grpSpPr>
            <a:xfrm>
              <a:off x="120661" y="4783470"/>
              <a:ext cx="2928926" cy="2066592"/>
              <a:chOff x="0" y="3960442"/>
              <a:chExt cx="2880348" cy="737537"/>
            </a:xfrm>
          </p:grpSpPr>
          <p:sp>
            <p:nvSpPr>
              <p:cNvPr id="132" name="Скругленный прямоугольник 3"/>
              <p:cNvSpPr/>
              <p:nvPr/>
            </p:nvSpPr>
            <p:spPr>
              <a:xfrm>
                <a:off x="0" y="3960442"/>
                <a:ext cx="2880348" cy="737537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3" name="Скругленный прямоугольник 4"/>
              <p:cNvSpPr/>
              <p:nvPr/>
            </p:nvSpPr>
            <p:spPr>
              <a:xfrm>
                <a:off x="36004" y="3996446"/>
                <a:ext cx="2808340" cy="665529"/>
              </a:xfrm>
              <a:prstGeom prst="rect">
                <a:avLst/>
              </a:prstGeom>
              <a:ln w="5715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4" name="TextBox 133"/>
            <p:cNvSpPr txBox="1"/>
            <p:nvPr/>
          </p:nvSpPr>
          <p:spPr>
            <a:xfrm>
              <a:off x="120661" y="5140660"/>
              <a:ext cx="2857456" cy="1428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800" b="1" smtClean="0"/>
                <a:t>Конституційний Суд України</a:t>
              </a:r>
              <a:br>
                <a:rPr lang="uk-UA" sz="2800" b="1" smtClean="0"/>
              </a:br>
              <a:r>
                <a:rPr lang="uk-UA" sz="2800" b="1" smtClean="0"/>
                <a:t>ст. ст. 147-153</a:t>
              </a:r>
              <a:endParaRPr lang="uk-UA" sz="2800" b="1"/>
            </a:p>
          </p:txBody>
        </p:sp>
      </p:grpSp>
      <p:grpSp>
        <p:nvGrpSpPr>
          <p:cNvPr id="226" name="Групувати 225"/>
          <p:cNvGrpSpPr/>
          <p:nvPr/>
        </p:nvGrpSpPr>
        <p:grpSpPr>
          <a:xfrm>
            <a:off x="10250487" y="6627812"/>
            <a:ext cx="7558130" cy="12658308"/>
            <a:chOff x="10250487" y="6627812"/>
            <a:chExt cx="7558130" cy="12658308"/>
          </a:xfrm>
        </p:grpSpPr>
        <p:cxnSp>
          <p:nvCxnSpPr>
            <p:cNvPr id="127" name="Пряма зі стрілкою 126"/>
            <p:cNvCxnSpPr/>
            <p:nvPr/>
          </p:nvCxnSpPr>
          <p:spPr>
            <a:xfrm>
              <a:off x="10606087" y="18316574"/>
              <a:ext cx="814392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Пряма зі стрілкою 125"/>
            <p:cNvCxnSpPr/>
            <p:nvPr/>
          </p:nvCxnSpPr>
          <p:spPr>
            <a:xfrm>
              <a:off x="10606087" y="16851312"/>
              <a:ext cx="814392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Пряма зі стрілкою 129"/>
            <p:cNvCxnSpPr/>
            <p:nvPr/>
          </p:nvCxnSpPr>
          <p:spPr>
            <a:xfrm>
              <a:off x="10606087" y="15828962"/>
              <a:ext cx="814392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Пряма зі стрілкою 124"/>
            <p:cNvCxnSpPr/>
            <p:nvPr/>
          </p:nvCxnSpPr>
          <p:spPr>
            <a:xfrm>
              <a:off x="10606087" y="14717712"/>
              <a:ext cx="814392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Пряма зі стрілкою 123"/>
            <p:cNvCxnSpPr/>
            <p:nvPr/>
          </p:nvCxnSpPr>
          <p:spPr>
            <a:xfrm>
              <a:off x="10606087" y="13873162"/>
              <a:ext cx="814392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Пряма зі стрілкою 121"/>
            <p:cNvCxnSpPr/>
            <p:nvPr/>
          </p:nvCxnSpPr>
          <p:spPr>
            <a:xfrm>
              <a:off x="10606087" y="12939712"/>
              <a:ext cx="814392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Пряма зі стрілкою 122"/>
            <p:cNvCxnSpPr/>
            <p:nvPr/>
          </p:nvCxnSpPr>
          <p:spPr>
            <a:xfrm>
              <a:off x="10606087" y="11961812"/>
              <a:ext cx="814392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Пряма зі стрілкою 120"/>
            <p:cNvCxnSpPr/>
            <p:nvPr/>
          </p:nvCxnSpPr>
          <p:spPr>
            <a:xfrm>
              <a:off x="10606087" y="10939462"/>
              <a:ext cx="814392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Пряма зі стрілкою 106"/>
            <p:cNvCxnSpPr/>
            <p:nvPr/>
          </p:nvCxnSpPr>
          <p:spPr>
            <a:xfrm>
              <a:off x="10606087" y="9796480"/>
              <a:ext cx="814392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Пряма сполучна лінія 103"/>
            <p:cNvCxnSpPr/>
            <p:nvPr/>
          </p:nvCxnSpPr>
          <p:spPr>
            <a:xfrm rot="5400000">
              <a:off x="5961062" y="13673137"/>
              <a:ext cx="9290050" cy="0"/>
            </a:xfrm>
            <a:prstGeom prst="line">
              <a:avLst/>
            </a:prstGeom>
            <a:ln w="5715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Скругленный прямоугольник 3"/>
            <p:cNvSpPr/>
            <p:nvPr/>
          </p:nvSpPr>
          <p:spPr>
            <a:xfrm>
              <a:off x="10250487" y="6627812"/>
              <a:ext cx="7467600" cy="2423782"/>
            </a:xfrm>
            <a:prstGeom prst="roundRect">
              <a:avLst/>
            </a:prstGeom>
            <a:gradFill rotWithShape="0">
              <a:gsLst>
                <a:gs pos="0">
                  <a:srgbClr val="895896">
                    <a:alpha val="47843"/>
                  </a:srgbClr>
                </a:gs>
                <a:gs pos="50000">
                  <a:schemeClr val="bg1"/>
                </a:gs>
                <a:gs pos="100000">
                  <a:schemeClr val="bg1"/>
                </a:gs>
              </a:gsLst>
              <a:lin ang="16200000" scaled="1"/>
            </a:gradFill>
            <a:ln w="57150">
              <a:solidFill>
                <a:srgbClr val="CC99FF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5" name="TextBox 104"/>
            <p:cNvSpPr txBox="1"/>
            <p:nvPr/>
          </p:nvSpPr>
          <p:spPr>
            <a:xfrm>
              <a:off x="10388601" y="6777874"/>
              <a:ext cx="7420016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4400" b="1" dirty="0" smtClean="0"/>
                <a:t>Основні принципи Конституційного ладу в Україні</a:t>
              </a:r>
              <a:endParaRPr lang="ru-RU" sz="4400" b="1" dirty="0"/>
            </a:p>
          </p:txBody>
        </p:sp>
        <p:grpSp>
          <p:nvGrpSpPr>
            <p:cNvPr id="220" name="Групувати 219"/>
            <p:cNvGrpSpPr/>
            <p:nvPr/>
          </p:nvGrpSpPr>
          <p:grpSpPr>
            <a:xfrm>
              <a:off x="11628437" y="16229012"/>
              <a:ext cx="5822950" cy="930195"/>
              <a:chOff x="11628437" y="16389099"/>
              <a:chExt cx="5822950" cy="930195"/>
            </a:xfrm>
          </p:grpSpPr>
          <p:sp>
            <p:nvSpPr>
              <p:cNvPr id="197" name="Скругленный прямоугольник 3"/>
              <p:cNvSpPr/>
              <p:nvPr/>
            </p:nvSpPr>
            <p:spPr>
              <a:xfrm>
                <a:off x="11628437" y="16451262"/>
                <a:ext cx="5822950" cy="868032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1" name="TextBox 200"/>
              <p:cNvSpPr txBox="1"/>
              <p:nvPr/>
            </p:nvSpPr>
            <p:spPr>
              <a:xfrm>
                <a:off x="11761787" y="16389099"/>
                <a:ext cx="44450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4400" dirty="0" smtClean="0"/>
                  <a:t>плюралізм</a:t>
                </a:r>
                <a:endParaRPr lang="ru-RU" sz="4400" dirty="0"/>
              </a:p>
            </p:txBody>
          </p:sp>
        </p:grpSp>
        <p:grpSp>
          <p:nvGrpSpPr>
            <p:cNvPr id="213" name="Групувати 212"/>
            <p:cNvGrpSpPr/>
            <p:nvPr/>
          </p:nvGrpSpPr>
          <p:grpSpPr>
            <a:xfrm>
              <a:off x="11628437" y="9472612"/>
              <a:ext cx="5822950" cy="868032"/>
              <a:chOff x="11628437" y="9472612"/>
              <a:chExt cx="5822950" cy="868032"/>
            </a:xfrm>
          </p:grpSpPr>
          <p:sp>
            <p:nvSpPr>
              <p:cNvPr id="190" name="Скругленный прямоугольник 3"/>
              <p:cNvSpPr/>
              <p:nvPr/>
            </p:nvSpPr>
            <p:spPr>
              <a:xfrm>
                <a:off x="11628437" y="9472612"/>
                <a:ext cx="5822950" cy="868032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2" name="TextBox 201"/>
              <p:cNvSpPr txBox="1"/>
              <p:nvPr/>
            </p:nvSpPr>
            <p:spPr>
              <a:xfrm>
                <a:off x="11850687" y="9472612"/>
                <a:ext cx="35560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4400" dirty="0" smtClean="0"/>
                  <a:t>суверенітет</a:t>
                </a:r>
                <a:endParaRPr lang="ru-RU" sz="4400" dirty="0" smtClean="0"/>
              </a:p>
            </p:txBody>
          </p:sp>
        </p:grpSp>
        <p:grpSp>
          <p:nvGrpSpPr>
            <p:cNvPr id="214" name="Групувати 213"/>
            <p:cNvGrpSpPr/>
            <p:nvPr/>
          </p:nvGrpSpPr>
          <p:grpSpPr>
            <a:xfrm>
              <a:off x="11628437" y="10412746"/>
              <a:ext cx="5822950" cy="912482"/>
              <a:chOff x="11628437" y="10406062"/>
              <a:chExt cx="5822950" cy="912482"/>
            </a:xfrm>
          </p:grpSpPr>
          <p:sp>
            <p:nvSpPr>
              <p:cNvPr id="192" name="Скругленный прямоугольник 3"/>
              <p:cNvSpPr/>
              <p:nvPr/>
            </p:nvSpPr>
            <p:spPr>
              <a:xfrm>
                <a:off x="11628437" y="10450512"/>
                <a:ext cx="5822950" cy="868032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3" name="TextBox 202"/>
              <p:cNvSpPr txBox="1"/>
              <p:nvPr/>
            </p:nvSpPr>
            <p:spPr>
              <a:xfrm>
                <a:off x="11850687" y="10406062"/>
                <a:ext cx="457835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4400" dirty="0" smtClean="0"/>
                  <a:t>демократизм</a:t>
                </a:r>
                <a:endParaRPr lang="ru-RU" sz="4400" dirty="0" smtClean="0"/>
              </a:p>
            </p:txBody>
          </p:sp>
        </p:grpSp>
        <p:grpSp>
          <p:nvGrpSpPr>
            <p:cNvPr id="215" name="Групувати 214"/>
            <p:cNvGrpSpPr/>
            <p:nvPr/>
          </p:nvGrpSpPr>
          <p:grpSpPr>
            <a:xfrm>
              <a:off x="11628437" y="11397330"/>
              <a:ext cx="5822950" cy="912482"/>
              <a:chOff x="11628437" y="11295062"/>
              <a:chExt cx="5822950" cy="912482"/>
            </a:xfrm>
          </p:grpSpPr>
          <p:sp>
            <p:nvSpPr>
              <p:cNvPr id="193" name="Скругленный прямоугольник 3"/>
              <p:cNvSpPr/>
              <p:nvPr/>
            </p:nvSpPr>
            <p:spPr>
              <a:xfrm>
                <a:off x="11628437" y="11339512"/>
                <a:ext cx="5822950" cy="868032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4" name="TextBox 203"/>
              <p:cNvSpPr txBox="1"/>
              <p:nvPr/>
            </p:nvSpPr>
            <p:spPr>
              <a:xfrm>
                <a:off x="11806237" y="11295062"/>
                <a:ext cx="342265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4400" dirty="0" smtClean="0"/>
                  <a:t>гуманізм</a:t>
                </a:r>
                <a:endParaRPr lang="ru-RU" sz="4400" dirty="0"/>
              </a:p>
            </p:txBody>
          </p:sp>
        </p:grpSp>
        <p:grpSp>
          <p:nvGrpSpPr>
            <p:cNvPr id="216" name="Групувати 215"/>
            <p:cNvGrpSpPr/>
            <p:nvPr/>
          </p:nvGrpSpPr>
          <p:grpSpPr>
            <a:xfrm>
              <a:off x="11628437" y="12381914"/>
              <a:ext cx="5822950" cy="868032"/>
              <a:chOff x="11628437" y="12184062"/>
              <a:chExt cx="5822950" cy="868032"/>
            </a:xfrm>
          </p:grpSpPr>
          <p:sp>
            <p:nvSpPr>
              <p:cNvPr id="195" name="Скругленный прямоугольник 3"/>
              <p:cNvSpPr/>
              <p:nvPr/>
            </p:nvSpPr>
            <p:spPr>
              <a:xfrm>
                <a:off x="11628437" y="12184062"/>
                <a:ext cx="5822950" cy="868032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8" name="TextBox 207"/>
              <p:cNvSpPr txBox="1"/>
              <p:nvPr/>
            </p:nvSpPr>
            <p:spPr>
              <a:xfrm>
                <a:off x="11806237" y="12194669"/>
                <a:ext cx="457835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4400" dirty="0" smtClean="0"/>
                  <a:t>соціальність</a:t>
                </a:r>
                <a:endParaRPr lang="ru-RU" sz="4400" dirty="0" smtClean="0"/>
              </a:p>
            </p:txBody>
          </p:sp>
        </p:grpSp>
        <p:grpSp>
          <p:nvGrpSpPr>
            <p:cNvPr id="217" name="Групувати 216"/>
            <p:cNvGrpSpPr/>
            <p:nvPr/>
          </p:nvGrpSpPr>
          <p:grpSpPr>
            <a:xfrm>
              <a:off x="11628437" y="13339762"/>
              <a:ext cx="5822950" cy="885077"/>
              <a:chOff x="11628437" y="13278267"/>
              <a:chExt cx="5822950" cy="885077"/>
            </a:xfrm>
          </p:grpSpPr>
          <p:sp>
            <p:nvSpPr>
              <p:cNvPr id="196" name="Скругленный прямоугольник 3"/>
              <p:cNvSpPr/>
              <p:nvPr/>
            </p:nvSpPr>
            <p:spPr>
              <a:xfrm>
                <a:off x="11628437" y="13295312"/>
                <a:ext cx="5822950" cy="868032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9" name="TextBox 208"/>
              <p:cNvSpPr txBox="1"/>
              <p:nvPr/>
            </p:nvSpPr>
            <p:spPr>
              <a:xfrm>
                <a:off x="11806237" y="13278267"/>
                <a:ext cx="546735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4400" dirty="0" smtClean="0"/>
                  <a:t>верховенство права</a:t>
                </a:r>
                <a:endParaRPr lang="ru-RU" sz="4400" dirty="0" smtClean="0"/>
              </a:p>
            </p:txBody>
          </p:sp>
        </p:grpSp>
        <p:grpSp>
          <p:nvGrpSpPr>
            <p:cNvPr id="218" name="Групувати 217"/>
            <p:cNvGrpSpPr/>
            <p:nvPr/>
          </p:nvGrpSpPr>
          <p:grpSpPr>
            <a:xfrm>
              <a:off x="11628437" y="14362112"/>
              <a:ext cx="5822950" cy="882070"/>
              <a:chOff x="11628437" y="14348074"/>
              <a:chExt cx="5822950" cy="882070"/>
            </a:xfrm>
          </p:grpSpPr>
          <p:sp>
            <p:nvSpPr>
              <p:cNvPr id="194" name="Скругленный прямоугольник 3"/>
              <p:cNvSpPr/>
              <p:nvPr/>
            </p:nvSpPr>
            <p:spPr>
              <a:xfrm>
                <a:off x="11628437" y="14362112"/>
                <a:ext cx="5822950" cy="868032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0" name="TextBox 209"/>
              <p:cNvSpPr txBox="1"/>
              <p:nvPr/>
            </p:nvSpPr>
            <p:spPr>
              <a:xfrm>
                <a:off x="11806237" y="14348074"/>
                <a:ext cx="457835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4400" dirty="0" smtClean="0"/>
                  <a:t>унітаризм</a:t>
                </a:r>
                <a:endParaRPr lang="ru-RU" sz="4400" dirty="0" smtClean="0"/>
              </a:p>
            </p:txBody>
          </p:sp>
        </p:grpSp>
        <p:grpSp>
          <p:nvGrpSpPr>
            <p:cNvPr id="219" name="Групувати 218"/>
            <p:cNvGrpSpPr/>
            <p:nvPr/>
          </p:nvGrpSpPr>
          <p:grpSpPr>
            <a:xfrm>
              <a:off x="11628437" y="15281771"/>
              <a:ext cx="5822950" cy="902544"/>
              <a:chOff x="11628437" y="15305500"/>
              <a:chExt cx="5822950" cy="902544"/>
            </a:xfrm>
          </p:grpSpPr>
          <p:sp>
            <p:nvSpPr>
              <p:cNvPr id="198" name="Скругленный прямоугольник 3"/>
              <p:cNvSpPr/>
              <p:nvPr/>
            </p:nvSpPr>
            <p:spPr>
              <a:xfrm>
                <a:off x="11628437" y="15340012"/>
                <a:ext cx="5822950" cy="868032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1" name="TextBox 210"/>
              <p:cNvSpPr txBox="1"/>
              <p:nvPr/>
            </p:nvSpPr>
            <p:spPr>
              <a:xfrm>
                <a:off x="11761787" y="15305500"/>
                <a:ext cx="457835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4400" dirty="0" smtClean="0"/>
                  <a:t>розподіл влади</a:t>
                </a:r>
                <a:endParaRPr lang="ru-RU" sz="4400" dirty="0" smtClean="0"/>
              </a:p>
            </p:txBody>
          </p:sp>
        </p:grpSp>
        <p:grpSp>
          <p:nvGrpSpPr>
            <p:cNvPr id="221" name="Групувати 220"/>
            <p:cNvGrpSpPr/>
            <p:nvPr/>
          </p:nvGrpSpPr>
          <p:grpSpPr>
            <a:xfrm>
              <a:off x="11628437" y="17162462"/>
              <a:ext cx="5822950" cy="2123658"/>
              <a:chOff x="11628437" y="17162462"/>
              <a:chExt cx="5822950" cy="2123658"/>
            </a:xfrm>
          </p:grpSpPr>
          <p:sp>
            <p:nvSpPr>
              <p:cNvPr id="199" name="Скругленный прямоугольник 3"/>
              <p:cNvSpPr/>
              <p:nvPr/>
            </p:nvSpPr>
            <p:spPr>
              <a:xfrm>
                <a:off x="11628437" y="17266066"/>
                <a:ext cx="5822950" cy="2005013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2" name="TextBox 211"/>
              <p:cNvSpPr txBox="1"/>
              <p:nvPr/>
            </p:nvSpPr>
            <p:spPr>
              <a:xfrm>
                <a:off x="11761787" y="17162462"/>
                <a:ext cx="5289550" cy="2123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4400" dirty="0" smtClean="0"/>
                  <a:t>рівність усіх суб’єктів права власності перед законом</a:t>
                </a:r>
                <a:endParaRPr lang="ru-RU" sz="4400" dirty="0"/>
              </a:p>
            </p:txBody>
          </p:sp>
        </p:grpSp>
      </p:grpSp>
      <p:grpSp>
        <p:nvGrpSpPr>
          <p:cNvPr id="265" name="Групувати 264"/>
          <p:cNvGrpSpPr/>
          <p:nvPr/>
        </p:nvGrpSpPr>
        <p:grpSpPr>
          <a:xfrm>
            <a:off x="18669019" y="7024668"/>
            <a:ext cx="11628418" cy="12138044"/>
            <a:chOff x="18669019" y="7024668"/>
            <a:chExt cx="11628418" cy="12138044"/>
          </a:xfrm>
        </p:grpSpPr>
        <p:sp>
          <p:nvSpPr>
            <p:cNvPr id="17" name="Овал 16"/>
            <p:cNvSpPr/>
            <p:nvPr/>
          </p:nvSpPr>
          <p:spPr>
            <a:xfrm>
              <a:off x="22140911" y="7024668"/>
              <a:ext cx="4786346" cy="2571768"/>
            </a:xfrm>
            <a:prstGeom prst="ellipse">
              <a:avLst/>
            </a:prstGeom>
            <a:gradFill>
              <a:gsLst>
                <a:gs pos="0">
                  <a:srgbClr val="895896">
                    <a:alpha val="47843"/>
                  </a:srgbClr>
                </a:gs>
                <a:gs pos="50000">
                  <a:schemeClr val="bg1"/>
                </a:gs>
                <a:gs pos="100000">
                  <a:schemeClr val="bg1"/>
                </a:gs>
              </a:gsLst>
              <a:lin ang="16200000" scaled="1"/>
            </a:gradFill>
            <a:ln w="57150">
              <a:solidFill>
                <a:srgbClr val="CC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3600" b="1" dirty="0" smtClean="0">
                  <a:solidFill>
                    <a:schemeClr val="tx1"/>
                  </a:solidFill>
                </a:rPr>
                <a:t>Юридичні властивості Конституції України</a:t>
              </a:r>
              <a:endParaRPr lang="ru-RU" sz="3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69" name="Сполучна лінія уступом 68"/>
            <p:cNvCxnSpPr/>
            <p:nvPr/>
          </p:nvCxnSpPr>
          <p:spPr>
            <a:xfrm rot="5400000">
              <a:off x="15320963" y="11549072"/>
              <a:ext cx="10134656" cy="3438544"/>
            </a:xfrm>
            <a:prstGeom prst="bentConnector3">
              <a:avLst>
                <a:gd name="adj1" fmla="val 376"/>
              </a:avLst>
            </a:prstGeom>
            <a:ln w="5715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 зі стрілкою 95"/>
            <p:cNvCxnSpPr/>
            <p:nvPr/>
          </p:nvCxnSpPr>
          <p:spPr>
            <a:xfrm>
              <a:off x="18669019" y="13268344"/>
              <a:ext cx="723904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 зі стрілкою 96"/>
            <p:cNvCxnSpPr/>
            <p:nvPr/>
          </p:nvCxnSpPr>
          <p:spPr>
            <a:xfrm>
              <a:off x="18669019" y="11639560"/>
              <a:ext cx="723904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Пряма зі стрілкою 97"/>
            <p:cNvCxnSpPr/>
            <p:nvPr/>
          </p:nvCxnSpPr>
          <p:spPr>
            <a:xfrm>
              <a:off x="18669019" y="10282240"/>
              <a:ext cx="723904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 зі стрілкою 98"/>
            <p:cNvCxnSpPr/>
            <p:nvPr/>
          </p:nvCxnSpPr>
          <p:spPr>
            <a:xfrm>
              <a:off x="18669019" y="15259080"/>
              <a:ext cx="723904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 зі стрілкою 99"/>
            <p:cNvCxnSpPr/>
            <p:nvPr/>
          </p:nvCxnSpPr>
          <p:spPr>
            <a:xfrm>
              <a:off x="18669019" y="16797376"/>
              <a:ext cx="723904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Пряма зі стрілкою 100"/>
            <p:cNvCxnSpPr/>
            <p:nvPr/>
          </p:nvCxnSpPr>
          <p:spPr>
            <a:xfrm>
              <a:off x="18695987" y="18318162"/>
              <a:ext cx="723904" cy="158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9" name="Групувати 258"/>
            <p:cNvGrpSpPr/>
            <p:nvPr/>
          </p:nvGrpSpPr>
          <p:grpSpPr>
            <a:xfrm>
              <a:off x="18829337" y="9783761"/>
              <a:ext cx="11423650" cy="902179"/>
              <a:chOff x="19096037" y="9783761"/>
              <a:chExt cx="11183938" cy="902179"/>
            </a:xfrm>
          </p:grpSpPr>
          <p:grpSp>
            <p:nvGrpSpPr>
              <p:cNvPr id="244" name="Группа 2"/>
              <p:cNvGrpSpPr/>
              <p:nvPr/>
            </p:nvGrpSpPr>
            <p:grpSpPr>
              <a:xfrm>
                <a:off x="19096037" y="9783761"/>
                <a:ext cx="10875013" cy="902179"/>
                <a:chOff x="36004" y="3996446"/>
                <a:chExt cx="2986008" cy="665529"/>
              </a:xfrm>
            </p:grpSpPr>
            <p:sp>
              <p:nvSpPr>
                <p:cNvPr id="245" name="Скругленный прямоугольник 3"/>
                <p:cNvSpPr/>
                <p:nvPr/>
              </p:nvSpPr>
              <p:spPr>
                <a:xfrm>
                  <a:off x="203287" y="4026024"/>
                  <a:ext cx="2818725" cy="626230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46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3" name="TextBox 252"/>
              <p:cNvSpPr txBox="1"/>
              <p:nvPr/>
            </p:nvSpPr>
            <p:spPr>
              <a:xfrm>
                <a:off x="19762787" y="9980540"/>
                <a:ext cx="1051718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3600" dirty="0" smtClean="0"/>
                  <a:t>Конституція України є Основним Законом держави</a:t>
                </a:r>
                <a:endParaRPr lang="ru-RU" sz="3600" dirty="0"/>
              </a:p>
            </p:txBody>
          </p:sp>
        </p:grpSp>
        <p:grpSp>
          <p:nvGrpSpPr>
            <p:cNvPr id="260" name="Групувати 259"/>
            <p:cNvGrpSpPr/>
            <p:nvPr/>
          </p:nvGrpSpPr>
          <p:grpSpPr>
            <a:xfrm>
              <a:off x="19478625" y="10828670"/>
              <a:ext cx="10490200" cy="1533192"/>
              <a:chOff x="19451637" y="10850562"/>
              <a:chExt cx="10490200" cy="1533192"/>
            </a:xfrm>
          </p:grpSpPr>
          <p:grpSp>
            <p:nvGrpSpPr>
              <p:cNvPr id="241" name="Группа 2"/>
              <p:cNvGrpSpPr/>
              <p:nvPr/>
            </p:nvGrpSpPr>
            <p:grpSpPr>
              <a:xfrm>
                <a:off x="19451637" y="10850562"/>
                <a:ext cx="10490200" cy="1533192"/>
                <a:chOff x="0" y="3960442"/>
                <a:chExt cx="2880348" cy="737537"/>
              </a:xfrm>
            </p:grpSpPr>
            <p:sp>
              <p:nvSpPr>
                <p:cNvPr id="242" name="Скругленный прямоугольник 3"/>
                <p:cNvSpPr/>
                <p:nvPr/>
              </p:nvSpPr>
              <p:spPr>
                <a:xfrm>
                  <a:off x="0" y="3960442"/>
                  <a:ext cx="2880348" cy="737537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43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4" name="TextBox 253"/>
              <p:cNvSpPr txBox="1"/>
              <p:nvPr/>
            </p:nvSpPr>
            <p:spPr>
              <a:xfrm>
                <a:off x="19469099" y="11016994"/>
                <a:ext cx="985043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3600" dirty="0" smtClean="0"/>
                  <a:t>Конституція України виступає юридичною базою поточної </a:t>
                </a:r>
                <a:r>
                  <a:rPr lang="uk-UA" sz="3600" dirty="0" err="1" smtClean="0"/>
                  <a:t>нормотворчості</a:t>
                </a:r>
                <a:endParaRPr lang="ru-RU" sz="3600" dirty="0"/>
              </a:p>
            </p:txBody>
          </p:sp>
        </p:grpSp>
        <p:grpSp>
          <p:nvGrpSpPr>
            <p:cNvPr id="261" name="Групувати 260"/>
            <p:cNvGrpSpPr/>
            <p:nvPr/>
          </p:nvGrpSpPr>
          <p:grpSpPr>
            <a:xfrm>
              <a:off x="19442111" y="12473320"/>
              <a:ext cx="10766426" cy="2066592"/>
              <a:chOff x="19451637" y="12317412"/>
              <a:chExt cx="10766426" cy="2066592"/>
            </a:xfrm>
          </p:grpSpPr>
          <p:grpSp>
            <p:nvGrpSpPr>
              <p:cNvPr id="231" name="Группа 2"/>
              <p:cNvGrpSpPr/>
              <p:nvPr/>
            </p:nvGrpSpPr>
            <p:grpSpPr>
              <a:xfrm>
                <a:off x="19451637" y="12317412"/>
                <a:ext cx="10490200" cy="2066592"/>
                <a:chOff x="0" y="3960442"/>
                <a:chExt cx="2880348" cy="737537"/>
              </a:xfrm>
            </p:grpSpPr>
            <p:sp>
              <p:nvSpPr>
                <p:cNvPr id="232" name="Скругленный прямоугольник 3"/>
                <p:cNvSpPr/>
                <p:nvPr/>
              </p:nvSpPr>
              <p:spPr>
                <a:xfrm>
                  <a:off x="0" y="3960442"/>
                  <a:ext cx="2880348" cy="737537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33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5" name="TextBox 254"/>
              <p:cNvSpPr txBox="1"/>
              <p:nvPr/>
            </p:nvSpPr>
            <p:spPr>
              <a:xfrm>
                <a:off x="19461163" y="12513412"/>
                <a:ext cx="10756900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3600" dirty="0" smtClean="0"/>
                  <a:t>Конституція України характеризується пріоритетним становищем в системі національного права, тобто, юридичним верховенством</a:t>
                </a:r>
                <a:endParaRPr lang="ru-RU" sz="3600" dirty="0"/>
              </a:p>
            </p:txBody>
          </p:sp>
        </p:grpSp>
        <p:grpSp>
          <p:nvGrpSpPr>
            <p:cNvPr id="262" name="Групувати 261"/>
            <p:cNvGrpSpPr/>
            <p:nvPr/>
          </p:nvGrpSpPr>
          <p:grpSpPr>
            <a:xfrm>
              <a:off x="19377975" y="14679593"/>
              <a:ext cx="10919462" cy="1371619"/>
              <a:chOff x="19360513" y="14673263"/>
              <a:chExt cx="10919462" cy="1371619"/>
            </a:xfrm>
          </p:grpSpPr>
          <p:grpSp>
            <p:nvGrpSpPr>
              <p:cNvPr id="247" name="Группа 2"/>
              <p:cNvGrpSpPr/>
              <p:nvPr/>
            </p:nvGrpSpPr>
            <p:grpSpPr>
              <a:xfrm>
                <a:off x="19360513" y="14673263"/>
                <a:ext cx="10581321" cy="1371619"/>
                <a:chOff x="36004" y="3982462"/>
                <a:chExt cx="2905367" cy="679513"/>
              </a:xfrm>
            </p:grpSpPr>
            <p:sp>
              <p:nvSpPr>
                <p:cNvPr id="248" name="Скругленный прямоугольник 3"/>
                <p:cNvSpPr/>
                <p:nvPr/>
              </p:nvSpPr>
              <p:spPr>
                <a:xfrm>
                  <a:off x="61024" y="3982462"/>
                  <a:ext cx="2880347" cy="638607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49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6" name="TextBox 255"/>
              <p:cNvSpPr txBox="1"/>
              <p:nvPr/>
            </p:nvSpPr>
            <p:spPr>
              <a:xfrm>
                <a:off x="19478625" y="14758908"/>
                <a:ext cx="1080135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3600" dirty="0" smtClean="0"/>
                  <a:t>Норми Конституція України мають найбільш високу стабільність у порівнянні з іншими нормами права</a:t>
                </a:r>
                <a:endParaRPr lang="ru-RU" sz="3600" dirty="0"/>
              </a:p>
            </p:txBody>
          </p:sp>
        </p:grpSp>
        <p:grpSp>
          <p:nvGrpSpPr>
            <p:cNvPr id="263" name="Групувати 262"/>
            <p:cNvGrpSpPr/>
            <p:nvPr/>
          </p:nvGrpSpPr>
          <p:grpSpPr>
            <a:xfrm>
              <a:off x="19478625" y="16051033"/>
              <a:ext cx="10490200" cy="1200329"/>
              <a:chOff x="19451637" y="16184562"/>
              <a:chExt cx="10490200" cy="1200329"/>
            </a:xfrm>
          </p:grpSpPr>
          <p:grpSp>
            <p:nvGrpSpPr>
              <p:cNvPr id="250" name="Группа 2"/>
              <p:cNvGrpSpPr/>
              <p:nvPr/>
            </p:nvGrpSpPr>
            <p:grpSpPr>
              <a:xfrm>
                <a:off x="19451637" y="16218155"/>
                <a:ext cx="10490200" cy="1133142"/>
                <a:chOff x="0" y="3960442"/>
                <a:chExt cx="2880348" cy="737537"/>
              </a:xfrm>
            </p:grpSpPr>
            <p:sp>
              <p:nvSpPr>
                <p:cNvPr id="251" name="Скругленный прямоугольник 3"/>
                <p:cNvSpPr/>
                <p:nvPr/>
              </p:nvSpPr>
              <p:spPr>
                <a:xfrm>
                  <a:off x="0" y="3960442"/>
                  <a:ext cx="2880348" cy="737537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52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7" name="TextBox 256"/>
              <p:cNvSpPr txBox="1"/>
              <p:nvPr/>
            </p:nvSpPr>
            <p:spPr>
              <a:xfrm>
                <a:off x="19469099" y="16184562"/>
                <a:ext cx="1020603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3600" dirty="0" smtClean="0"/>
                  <a:t>Конституція України характеризується прямою дією її норм та установчим характером</a:t>
                </a:r>
                <a:endParaRPr lang="ru-RU" sz="3600" dirty="0"/>
              </a:p>
            </p:txBody>
          </p:sp>
        </p:grpSp>
        <p:grpSp>
          <p:nvGrpSpPr>
            <p:cNvPr id="264" name="Групувати 263"/>
            <p:cNvGrpSpPr/>
            <p:nvPr/>
          </p:nvGrpSpPr>
          <p:grpSpPr>
            <a:xfrm>
              <a:off x="19478625" y="17362820"/>
              <a:ext cx="10490200" cy="1799892"/>
              <a:chOff x="19451637" y="17518062"/>
              <a:chExt cx="10490200" cy="1799892"/>
            </a:xfrm>
          </p:grpSpPr>
          <p:grpSp>
            <p:nvGrpSpPr>
              <p:cNvPr id="238" name="Группа 2"/>
              <p:cNvGrpSpPr/>
              <p:nvPr/>
            </p:nvGrpSpPr>
            <p:grpSpPr>
              <a:xfrm>
                <a:off x="19451637" y="17518062"/>
                <a:ext cx="10490200" cy="1799892"/>
                <a:chOff x="0" y="3960442"/>
                <a:chExt cx="2880348" cy="737537"/>
              </a:xfrm>
            </p:grpSpPr>
            <p:sp>
              <p:nvSpPr>
                <p:cNvPr id="239" name="Скругленный прямоугольник 3"/>
                <p:cNvSpPr/>
                <p:nvPr/>
              </p:nvSpPr>
              <p:spPr>
                <a:xfrm>
                  <a:off x="0" y="3960442"/>
                  <a:ext cx="2880348" cy="737537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40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8" name="TextBox 257"/>
              <p:cNvSpPr txBox="1"/>
              <p:nvPr/>
            </p:nvSpPr>
            <p:spPr>
              <a:xfrm>
                <a:off x="19469099" y="17817844"/>
                <a:ext cx="985043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3600" dirty="0" smtClean="0"/>
                  <a:t>Конституція України має особливий правовий захист з боку держави</a:t>
                </a:r>
                <a:endParaRPr lang="ru-RU" sz="3600" dirty="0"/>
              </a:p>
            </p:txBody>
          </p:sp>
        </p:grpSp>
      </p:grpSp>
      <p:sp>
        <p:nvSpPr>
          <p:cNvPr id="266" name="Скругленный прямоугольник 3"/>
          <p:cNvSpPr/>
          <p:nvPr/>
        </p:nvSpPr>
        <p:spPr>
          <a:xfrm>
            <a:off x="9894887" y="1960562"/>
            <a:ext cx="10934700" cy="4400550"/>
          </a:xfrm>
          <a:prstGeom prst="roundRect">
            <a:avLst/>
          </a:prstGeom>
          <a:gradFill rotWithShape="0">
            <a:gsLst>
              <a:gs pos="0">
                <a:srgbClr val="895896">
                  <a:alpha val="47843"/>
                </a:srgbClr>
              </a:gs>
              <a:gs pos="50000">
                <a:schemeClr val="bg1"/>
              </a:gs>
              <a:gs pos="100000">
                <a:schemeClr val="bg1"/>
              </a:gs>
            </a:gsLst>
            <a:lin ang="16200000" scaled="1"/>
          </a:gradFill>
          <a:ln w="57150">
            <a:solidFill>
              <a:srgbClr val="CC99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Прямокутник 11"/>
          <p:cNvSpPr/>
          <p:nvPr/>
        </p:nvSpPr>
        <p:spPr>
          <a:xfrm>
            <a:off x="9894887" y="2271712"/>
            <a:ext cx="1107920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/>
              <a:t> </a:t>
            </a:r>
            <a:r>
              <a:rPr lang="uk-UA" sz="4400" b="1" dirty="0" smtClean="0"/>
              <a:t>Конституція України </a:t>
            </a:r>
            <a:r>
              <a:rPr lang="ru-RU" sz="4400" dirty="0" smtClean="0"/>
              <a:t>—</a:t>
            </a:r>
            <a:r>
              <a:rPr lang="uk-UA" sz="4400" dirty="0" smtClean="0"/>
              <a:t> Основний Закон держави Україна. Ухвалений 28 червня 1996 року на 5-й сесії Верховної Ради України 2-го скликання. Конституція України набула чинності з дня її прийняття.</a:t>
            </a:r>
            <a:endParaRPr lang="ru-RU" sz="4400" dirty="0"/>
          </a:p>
        </p:txBody>
      </p:sp>
      <p:grpSp>
        <p:nvGrpSpPr>
          <p:cNvPr id="349" name="Групувати 348"/>
          <p:cNvGrpSpPr/>
          <p:nvPr/>
        </p:nvGrpSpPr>
        <p:grpSpPr>
          <a:xfrm>
            <a:off x="21289945" y="232429"/>
            <a:ext cx="8834476" cy="6839883"/>
            <a:chOff x="21289945" y="232429"/>
            <a:chExt cx="8834476" cy="6839883"/>
          </a:xfrm>
        </p:grpSpPr>
        <p:cxnSp>
          <p:nvCxnSpPr>
            <p:cNvPr id="346" name="Пряма сполучна лінія 345"/>
            <p:cNvCxnSpPr/>
            <p:nvPr/>
          </p:nvCxnSpPr>
          <p:spPr>
            <a:xfrm>
              <a:off x="26963687" y="3649662"/>
              <a:ext cx="577850" cy="177800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Пряма сполучна лінія 343"/>
            <p:cNvCxnSpPr/>
            <p:nvPr/>
          </p:nvCxnSpPr>
          <p:spPr>
            <a:xfrm>
              <a:off x="26652537" y="4360862"/>
              <a:ext cx="1155700" cy="711200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Пряма сполучна лінія 341"/>
            <p:cNvCxnSpPr/>
            <p:nvPr/>
          </p:nvCxnSpPr>
          <p:spPr>
            <a:xfrm rot="16200000" flipH="1">
              <a:off x="25652412" y="5138737"/>
              <a:ext cx="577850" cy="88900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Пряма сполучна лінія 339"/>
            <p:cNvCxnSpPr/>
            <p:nvPr/>
          </p:nvCxnSpPr>
          <p:spPr>
            <a:xfrm rot="5400000">
              <a:off x="24007762" y="4516437"/>
              <a:ext cx="533400" cy="488950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Пряма сполучна лінія 337"/>
            <p:cNvCxnSpPr>
              <a:endCxn id="311" idx="3"/>
            </p:cNvCxnSpPr>
            <p:nvPr/>
          </p:nvCxnSpPr>
          <p:spPr>
            <a:xfrm rot="10800000" flipV="1">
              <a:off x="23565659" y="3738561"/>
              <a:ext cx="597678" cy="192877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Пряма сполучна лінія 335"/>
            <p:cNvCxnSpPr>
              <a:endCxn id="286" idx="3"/>
            </p:cNvCxnSpPr>
            <p:nvPr/>
          </p:nvCxnSpPr>
          <p:spPr>
            <a:xfrm rot="10800000">
              <a:off x="23718837" y="2331240"/>
              <a:ext cx="577850" cy="340523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Пряма сполучна лінія 329"/>
            <p:cNvCxnSpPr>
              <a:stCxn id="276" idx="0"/>
            </p:cNvCxnSpPr>
            <p:nvPr/>
          </p:nvCxnSpPr>
          <p:spPr>
            <a:xfrm rot="16200000" flipV="1">
              <a:off x="25241250" y="1682749"/>
              <a:ext cx="533400" cy="22225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Пряма сполучна лінія 333"/>
            <p:cNvCxnSpPr>
              <a:endCxn id="282" idx="1"/>
            </p:cNvCxnSpPr>
            <p:nvPr/>
          </p:nvCxnSpPr>
          <p:spPr>
            <a:xfrm flipV="1">
              <a:off x="26741437" y="2286789"/>
              <a:ext cx="349548" cy="340523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9" name="Групувати 318"/>
            <p:cNvGrpSpPr/>
            <p:nvPr/>
          </p:nvGrpSpPr>
          <p:grpSpPr>
            <a:xfrm>
              <a:off x="24074437" y="1960562"/>
              <a:ext cx="2889250" cy="2978150"/>
              <a:chOff x="24518937" y="1871662"/>
              <a:chExt cx="2889250" cy="2978150"/>
            </a:xfrm>
          </p:grpSpPr>
          <p:grpSp>
            <p:nvGrpSpPr>
              <p:cNvPr id="274" name="Группа 2"/>
              <p:cNvGrpSpPr/>
              <p:nvPr/>
            </p:nvGrpSpPr>
            <p:grpSpPr>
              <a:xfrm>
                <a:off x="24518937" y="1871662"/>
                <a:ext cx="2889250" cy="2978150"/>
                <a:chOff x="0" y="3830289"/>
                <a:chExt cx="2976362" cy="1475074"/>
              </a:xfrm>
            </p:grpSpPr>
            <p:sp>
              <p:nvSpPr>
                <p:cNvPr id="276" name="Скругленный прямоугольник 3"/>
                <p:cNvSpPr/>
                <p:nvPr/>
              </p:nvSpPr>
              <p:spPr>
                <a:xfrm>
                  <a:off x="0" y="3830289"/>
                  <a:ext cx="2976362" cy="1475074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77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2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75" name="TextBox 274"/>
              <p:cNvSpPr txBox="1"/>
              <p:nvPr/>
            </p:nvSpPr>
            <p:spPr>
              <a:xfrm>
                <a:off x="24859917" y="2618996"/>
                <a:ext cx="2250477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3200" b="1" dirty="0" smtClean="0"/>
                  <a:t>Загальні засади Конституції</a:t>
                </a:r>
                <a:endParaRPr lang="ru-RU" sz="3200" b="1" dirty="0"/>
              </a:p>
            </p:txBody>
          </p:sp>
        </p:grpSp>
        <p:grpSp>
          <p:nvGrpSpPr>
            <p:cNvPr id="320" name="Групувати 319"/>
            <p:cNvGrpSpPr/>
            <p:nvPr/>
          </p:nvGrpSpPr>
          <p:grpSpPr>
            <a:xfrm>
              <a:off x="27052587" y="1679566"/>
              <a:ext cx="3071834" cy="1214446"/>
              <a:chOff x="27208141" y="1693862"/>
              <a:chExt cx="3071834" cy="1214446"/>
            </a:xfrm>
          </p:grpSpPr>
          <p:grpSp>
            <p:nvGrpSpPr>
              <p:cNvPr id="279" name="Группа 2"/>
              <p:cNvGrpSpPr/>
              <p:nvPr/>
            </p:nvGrpSpPr>
            <p:grpSpPr>
              <a:xfrm>
                <a:off x="27208141" y="1693862"/>
                <a:ext cx="3071834" cy="1214446"/>
                <a:chOff x="0" y="3960442"/>
                <a:chExt cx="2880348" cy="737537"/>
              </a:xfrm>
            </p:grpSpPr>
            <p:sp>
              <p:nvSpPr>
                <p:cNvPr id="281" name="Скругленный прямоугольник 3"/>
                <p:cNvSpPr/>
                <p:nvPr/>
              </p:nvSpPr>
              <p:spPr>
                <a:xfrm>
                  <a:off x="0" y="3960442"/>
                  <a:ext cx="2880348" cy="737537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82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80" name="TextBox 279"/>
              <p:cNvSpPr txBox="1"/>
              <p:nvPr/>
            </p:nvSpPr>
            <p:spPr>
              <a:xfrm>
                <a:off x="27582755" y="1824032"/>
                <a:ext cx="2247683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3000" dirty="0" smtClean="0"/>
                  <a:t>Захист суверенітету</a:t>
                </a:r>
                <a:endParaRPr lang="ru-RU" sz="3000" dirty="0"/>
              </a:p>
            </p:txBody>
          </p:sp>
        </p:grpSp>
        <p:grpSp>
          <p:nvGrpSpPr>
            <p:cNvPr id="321" name="Групувати 320"/>
            <p:cNvGrpSpPr/>
            <p:nvPr/>
          </p:nvGrpSpPr>
          <p:grpSpPr>
            <a:xfrm>
              <a:off x="21289945" y="1724016"/>
              <a:ext cx="2428892" cy="1214446"/>
              <a:chOff x="21407437" y="1560512"/>
              <a:chExt cx="2428892" cy="1214446"/>
            </a:xfrm>
          </p:grpSpPr>
          <p:grpSp>
            <p:nvGrpSpPr>
              <p:cNvPr id="284" name="Группа 2"/>
              <p:cNvGrpSpPr/>
              <p:nvPr/>
            </p:nvGrpSpPr>
            <p:grpSpPr>
              <a:xfrm>
                <a:off x="21407437" y="1560512"/>
                <a:ext cx="2428892" cy="1214446"/>
                <a:chOff x="0" y="3960444"/>
                <a:chExt cx="2880348" cy="737537"/>
              </a:xfrm>
            </p:grpSpPr>
            <p:sp>
              <p:nvSpPr>
                <p:cNvPr id="286" name="Скругленный прямоугольник 3"/>
                <p:cNvSpPr/>
                <p:nvPr/>
              </p:nvSpPr>
              <p:spPr>
                <a:xfrm>
                  <a:off x="0" y="3960444"/>
                  <a:ext cx="2880348" cy="737537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87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  <a:ln w="57150"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85" name="TextBox 284"/>
              <p:cNvSpPr txBox="1"/>
              <p:nvPr/>
            </p:nvSpPr>
            <p:spPr>
              <a:xfrm>
                <a:off x="21703643" y="1690683"/>
                <a:ext cx="192629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3000" dirty="0" smtClean="0"/>
                  <a:t>Державна влада</a:t>
                </a:r>
                <a:endParaRPr lang="ru-RU" sz="3000" dirty="0"/>
              </a:p>
            </p:txBody>
          </p:sp>
        </p:grpSp>
        <p:grpSp>
          <p:nvGrpSpPr>
            <p:cNvPr id="322" name="Групувати 321"/>
            <p:cNvGrpSpPr/>
            <p:nvPr/>
          </p:nvGrpSpPr>
          <p:grpSpPr>
            <a:xfrm>
              <a:off x="27541537" y="3324216"/>
              <a:ext cx="2571800" cy="1214446"/>
              <a:chOff x="27708175" y="3427412"/>
              <a:chExt cx="2571800" cy="1214446"/>
            </a:xfrm>
          </p:grpSpPr>
          <p:grpSp>
            <p:nvGrpSpPr>
              <p:cNvPr id="289" name="Группа 2"/>
              <p:cNvGrpSpPr/>
              <p:nvPr/>
            </p:nvGrpSpPr>
            <p:grpSpPr>
              <a:xfrm>
                <a:off x="27708175" y="3427412"/>
                <a:ext cx="2571800" cy="1214446"/>
                <a:chOff x="0" y="3960442"/>
                <a:chExt cx="2880348" cy="737537"/>
              </a:xfrm>
            </p:grpSpPr>
            <p:sp>
              <p:nvSpPr>
                <p:cNvPr id="291" name="Скругленный прямоугольник 3"/>
                <p:cNvSpPr/>
                <p:nvPr/>
              </p:nvSpPr>
              <p:spPr>
                <a:xfrm>
                  <a:off x="0" y="3960442"/>
                  <a:ext cx="2880348" cy="737537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92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  <a:ln w="57150"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90" name="TextBox 289"/>
              <p:cNvSpPr txBox="1"/>
              <p:nvPr/>
            </p:nvSpPr>
            <p:spPr>
              <a:xfrm>
                <a:off x="28021809" y="3526804"/>
                <a:ext cx="1881805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3000" dirty="0" smtClean="0"/>
                  <a:t>Державна мова</a:t>
                </a:r>
                <a:endParaRPr lang="ru-RU" sz="3000" dirty="0"/>
              </a:p>
            </p:txBody>
          </p:sp>
        </p:grpSp>
        <p:grpSp>
          <p:nvGrpSpPr>
            <p:cNvPr id="326" name="Групувати 325"/>
            <p:cNvGrpSpPr/>
            <p:nvPr/>
          </p:nvGrpSpPr>
          <p:grpSpPr>
            <a:xfrm>
              <a:off x="27808237" y="4841661"/>
              <a:ext cx="2286016" cy="1608351"/>
              <a:chOff x="27993959" y="4494212"/>
              <a:chExt cx="2286016" cy="1608351"/>
            </a:xfrm>
          </p:grpSpPr>
          <p:grpSp>
            <p:nvGrpSpPr>
              <p:cNvPr id="294" name="Группа 2"/>
              <p:cNvGrpSpPr/>
              <p:nvPr/>
            </p:nvGrpSpPr>
            <p:grpSpPr>
              <a:xfrm>
                <a:off x="27993959" y="4494212"/>
                <a:ext cx="2286016" cy="1608351"/>
                <a:chOff x="0" y="3960442"/>
                <a:chExt cx="2880348" cy="737537"/>
              </a:xfrm>
            </p:grpSpPr>
            <p:sp>
              <p:nvSpPr>
                <p:cNvPr id="296" name="Скругленный прямоугольник 3"/>
                <p:cNvSpPr/>
                <p:nvPr/>
              </p:nvSpPr>
              <p:spPr>
                <a:xfrm>
                  <a:off x="0" y="3960442"/>
                  <a:ext cx="2880348" cy="737537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97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95" name="TextBox 294"/>
              <p:cNvSpPr txBox="1"/>
              <p:nvPr/>
            </p:nvSpPr>
            <p:spPr>
              <a:xfrm>
                <a:off x="28049715" y="4559723"/>
                <a:ext cx="2118747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3000" dirty="0" smtClean="0"/>
                  <a:t>Земля як власність народу</a:t>
                </a:r>
                <a:endParaRPr lang="ru-RU" sz="3000" dirty="0"/>
              </a:p>
            </p:txBody>
          </p:sp>
        </p:grpSp>
        <p:grpSp>
          <p:nvGrpSpPr>
            <p:cNvPr id="325" name="Групувати 324"/>
            <p:cNvGrpSpPr/>
            <p:nvPr/>
          </p:nvGrpSpPr>
          <p:grpSpPr>
            <a:xfrm>
              <a:off x="24674491" y="5383212"/>
              <a:ext cx="3000396" cy="1689100"/>
              <a:chOff x="24785637" y="5205412"/>
              <a:chExt cx="3000396" cy="1689100"/>
            </a:xfrm>
          </p:grpSpPr>
          <p:grpSp>
            <p:nvGrpSpPr>
              <p:cNvPr id="299" name="Группа 2"/>
              <p:cNvGrpSpPr/>
              <p:nvPr/>
            </p:nvGrpSpPr>
            <p:grpSpPr>
              <a:xfrm>
                <a:off x="24785637" y="5266795"/>
                <a:ext cx="3000396" cy="1388534"/>
                <a:chOff x="0" y="3960442"/>
                <a:chExt cx="2880348" cy="737537"/>
              </a:xfrm>
            </p:grpSpPr>
            <p:sp>
              <p:nvSpPr>
                <p:cNvPr id="301" name="Скругленный прямоугольник 3"/>
                <p:cNvSpPr/>
                <p:nvPr/>
              </p:nvSpPr>
              <p:spPr>
                <a:xfrm>
                  <a:off x="0" y="3960442"/>
                  <a:ext cx="2880348" cy="737537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302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00" name="TextBox 299"/>
              <p:cNvSpPr txBox="1"/>
              <p:nvPr/>
            </p:nvSpPr>
            <p:spPr>
              <a:xfrm>
                <a:off x="24858817" y="5205412"/>
                <a:ext cx="2927216" cy="16891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3000" dirty="0" smtClean="0"/>
                  <a:t>Забезпечення екологічної безпеки</a:t>
                </a:r>
                <a:endParaRPr lang="ru-RU" sz="3000" dirty="0"/>
              </a:p>
            </p:txBody>
          </p:sp>
        </p:grpSp>
        <p:grpSp>
          <p:nvGrpSpPr>
            <p:cNvPr id="324" name="Групувати 323"/>
            <p:cNvGrpSpPr/>
            <p:nvPr/>
          </p:nvGrpSpPr>
          <p:grpSpPr>
            <a:xfrm>
              <a:off x="21304227" y="5011727"/>
              <a:ext cx="3214710" cy="1571635"/>
              <a:chOff x="21318537" y="4696297"/>
              <a:chExt cx="3214710" cy="1571635"/>
            </a:xfrm>
          </p:grpSpPr>
          <p:grpSp>
            <p:nvGrpSpPr>
              <p:cNvPr id="304" name="Группа 2"/>
              <p:cNvGrpSpPr/>
              <p:nvPr/>
            </p:nvGrpSpPr>
            <p:grpSpPr>
              <a:xfrm>
                <a:off x="21318537" y="4696297"/>
                <a:ext cx="3214710" cy="1571635"/>
                <a:chOff x="0" y="3960441"/>
                <a:chExt cx="3161358" cy="954459"/>
              </a:xfrm>
            </p:grpSpPr>
            <p:sp>
              <p:nvSpPr>
                <p:cNvPr id="306" name="Скругленный прямоугольник 3"/>
                <p:cNvSpPr/>
                <p:nvPr/>
              </p:nvSpPr>
              <p:spPr>
                <a:xfrm>
                  <a:off x="0" y="3960441"/>
                  <a:ext cx="3161358" cy="954459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307" name="Скругленный прямоугольник 4"/>
                <p:cNvSpPr/>
                <p:nvPr/>
              </p:nvSpPr>
              <p:spPr>
                <a:xfrm>
                  <a:off x="36004" y="3996445"/>
                  <a:ext cx="2844343" cy="70153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05" name="TextBox 304"/>
              <p:cNvSpPr txBox="1"/>
              <p:nvPr/>
            </p:nvSpPr>
            <p:spPr>
              <a:xfrm>
                <a:off x="21675727" y="4743450"/>
                <a:ext cx="2571768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3000" dirty="0" smtClean="0"/>
                  <a:t>Забезпечення правового захисту</a:t>
                </a:r>
                <a:endParaRPr lang="ru-RU" sz="3000" dirty="0"/>
              </a:p>
            </p:txBody>
          </p:sp>
        </p:grpSp>
        <p:grpSp>
          <p:nvGrpSpPr>
            <p:cNvPr id="323" name="Групувати 322"/>
            <p:cNvGrpSpPr/>
            <p:nvPr/>
          </p:nvGrpSpPr>
          <p:grpSpPr>
            <a:xfrm>
              <a:off x="21307407" y="3324216"/>
              <a:ext cx="2500330" cy="1214446"/>
              <a:chOff x="21451887" y="3427412"/>
              <a:chExt cx="2500330" cy="1214446"/>
            </a:xfrm>
          </p:grpSpPr>
          <p:grpSp>
            <p:nvGrpSpPr>
              <p:cNvPr id="309" name="Группа 2"/>
              <p:cNvGrpSpPr/>
              <p:nvPr/>
            </p:nvGrpSpPr>
            <p:grpSpPr>
              <a:xfrm>
                <a:off x="21451887" y="3427412"/>
                <a:ext cx="2500330" cy="1214446"/>
                <a:chOff x="1" y="3960442"/>
                <a:chExt cx="2844343" cy="737537"/>
              </a:xfrm>
            </p:grpSpPr>
            <p:sp>
              <p:nvSpPr>
                <p:cNvPr id="311" name="Скругленный прямоугольник 3"/>
                <p:cNvSpPr/>
                <p:nvPr/>
              </p:nvSpPr>
              <p:spPr>
                <a:xfrm>
                  <a:off x="1" y="3960442"/>
                  <a:ext cx="2568958" cy="737537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312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10" name="TextBox 309"/>
              <p:cNvSpPr txBox="1"/>
              <p:nvPr/>
            </p:nvSpPr>
            <p:spPr>
              <a:xfrm>
                <a:off x="21760665" y="3526804"/>
                <a:ext cx="185266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3000" dirty="0" smtClean="0"/>
                  <a:t>Державна символіка</a:t>
                </a:r>
                <a:endParaRPr lang="ru-RU" sz="3000" dirty="0"/>
              </a:p>
            </p:txBody>
          </p:sp>
        </p:grpSp>
        <p:grpSp>
          <p:nvGrpSpPr>
            <p:cNvPr id="318" name="Групувати 317"/>
            <p:cNvGrpSpPr/>
            <p:nvPr/>
          </p:nvGrpSpPr>
          <p:grpSpPr>
            <a:xfrm>
              <a:off x="23007637" y="232429"/>
              <a:ext cx="5455771" cy="1594783"/>
              <a:chOff x="23185437" y="0"/>
              <a:chExt cx="4433421" cy="1594783"/>
            </a:xfrm>
          </p:grpSpPr>
          <p:grpSp>
            <p:nvGrpSpPr>
              <p:cNvPr id="314" name="Группа 2"/>
              <p:cNvGrpSpPr/>
              <p:nvPr/>
            </p:nvGrpSpPr>
            <p:grpSpPr>
              <a:xfrm>
                <a:off x="23185437" y="0"/>
                <a:ext cx="4433421" cy="1214446"/>
                <a:chOff x="0" y="3960442"/>
                <a:chExt cx="3086885" cy="737537"/>
              </a:xfrm>
            </p:grpSpPr>
            <p:sp>
              <p:nvSpPr>
                <p:cNvPr id="316" name="Скругленный прямоугольник 3"/>
                <p:cNvSpPr/>
                <p:nvPr/>
              </p:nvSpPr>
              <p:spPr>
                <a:xfrm>
                  <a:off x="0" y="3960442"/>
                  <a:ext cx="3034175" cy="737537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317" name="Скругленный прямоугольник 4"/>
                <p:cNvSpPr/>
                <p:nvPr/>
              </p:nvSpPr>
              <p:spPr>
                <a:xfrm>
                  <a:off x="278545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15" name="TextBox 314"/>
              <p:cNvSpPr txBox="1"/>
              <p:nvPr/>
            </p:nvSpPr>
            <p:spPr>
              <a:xfrm>
                <a:off x="23274337" y="117455"/>
                <a:ext cx="4256821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3000" dirty="0" smtClean="0"/>
                  <a:t>Найвищі соціальні цінності і верховенство права</a:t>
                </a:r>
                <a:endParaRPr lang="ru-RU" sz="3000" dirty="0"/>
              </a:p>
            </p:txBody>
          </p:sp>
        </p:grpSp>
      </p:grpSp>
      <p:grpSp>
        <p:nvGrpSpPr>
          <p:cNvPr id="373" name="Групувати 372"/>
          <p:cNvGrpSpPr/>
          <p:nvPr/>
        </p:nvGrpSpPr>
        <p:grpSpPr>
          <a:xfrm>
            <a:off x="7361237" y="16187652"/>
            <a:ext cx="3000396" cy="1019260"/>
            <a:chOff x="6143604" y="5366548"/>
            <a:chExt cx="3000396" cy="1019260"/>
          </a:xfrm>
        </p:grpSpPr>
        <p:sp>
          <p:nvSpPr>
            <p:cNvPr id="374" name="Скругленный прямоугольник 3"/>
            <p:cNvSpPr/>
            <p:nvPr/>
          </p:nvSpPr>
          <p:spPr>
            <a:xfrm>
              <a:off x="6143604" y="5366548"/>
              <a:ext cx="3000396" cy="714380"/>
            </a:xfrm>
            <a:prstGeom prst="roundRect">
              <a:avLst/>
            </a:prstGeom>
            <a:gradFill rotWithShape="0">
              <a:gsLst>
                <a:gs pos="0">
                  <a:srgbClr val="895896">
                    <a:alpha val="47843"/>
                  </a:srgbClr>
                </a:gs>
                <a:gs pos="50000">
                  <a:schemeClr val="bg1"/>
                </a:gs>
                <a:gs pos="100000">
                  <a:schemeClr val="bg1"/>
                </a:gs>
              </a:gsLst>
              <a:lin ang="16200000" scaled="1"/>
            </a:gradFill>
            <a:ln w="57150">
              <a:solidFill>
                <a:srgbClr val="CC99FF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uk-UA" sz="3000" dirty="0" smtClean="0">
                  <a:solidFill>
                    <a:schemeClr val="tx1"/>
                  </a:solidFill>
                </a:rPr>
                <a:t>Верховна Рада</a:t>
              </a:r>
              <a:endParaRPr lang="ru-RU" sz="3000" dirty="0">
                <a:solidFill>
                  <a:schemeClr val="tx1"/>
                </a:solidFill>
              </a:endParaRPr>
            </a:p>
          </p:txBody>
        </p:sp>
        <p:sp>
          <p:nvSpPr>
            <p:cNvPr id="375" name="Скругленный прямоугольник 4"/>
            <p:cNvSpPr/>
            <p:nvPr/>
          </p:nvSpPr>
          <p:spPr>
            <a:xfrm>
              <a:off x="6181109" y="5418859"/>
              <a:ext cx="2925387" cy="9669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57150" rIns="114300" bIns="57150" numCol="1" spcCol="1270" anchor="ctr" anchorCtr="0">
              <a:noAutofit/>
            </a:bodyPr>
            <a:lstStyle/>
            <a:p>
              <a:pPr algn="ctr" defTabSz="133262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3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88" name="Групувати 487"/>
          <p:cNvGrpSpPr/>
          <p:nvPr/>
        </p:nvGrpSpPr>
        <p:grpSpPr>
          <a:xfrm>
            <a:off x="138091" y="11695112"/>
            <a:ext cx="9667896" cy="7637124"/>
            <a:chOff x="138091" y="11695112"/>
            <a:chExt cx="9667896" cy="7637124"/>
          </a:xfrm>
        </p:grpSpPr>
        <p:cxnSp>
          <p:nvCxnSpPr>
            <p:cNvPr id="434" name="Пряма зі стрілкою 433"/>
            <p:cNvCxnSpPr>
              <a:stCxn id="374" idx="2"/>
              <a:endCxn id="371" idx="3"/>
            </p:cNvCxnSpPr>
            <p:nvPr/>
          </p:nvCxnSpPr>
          <p:spPr>
            <a:xfrm rot="5400000">
              <a:off x="6536588" y="16367001"/>
              <a:ext cx="1789817" cy="2859879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Пряма зі стрілкою 431"/>
            <p:cNvCxnSpPr>
              <a:stCxn id="369" idx="2"/>
              <a:endCxn id="371" idx="1"/>
            </p:cNvCxnSpPr>
            <p:nvPr/>
          </p:nvCxnSpPr>
          <p:spPr>
            <a:xfrm rot="16200000" flipH="1">
              <a:off x="1708627" y="16684138"/>
              <a:ext cx="1796087" cy="2219334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Пряма зі стрілкою 427"/>
            <p:cNvCxnSpPr>
              <a:stCxn id="371" idx="0"/>
              <a:endCxn id="356" idx="2"/>
            </p:cNvCxnSpPr>
            <p:nvPr/>
          </p:nvCxnSpPr>
          <p:spPr>
            <a:xfrm rot="5400000" flipH="1" flipV="1">
              <a:off x="4074932" y="17247997"/>
              <a:ext cx="1587480" cy="19450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Пряма сполучна лінія 420"/>
            <p:cNvCxnSpPr>
              <a:stCxn id="361" idx="2"/>
              <a:endCxn id="356" idx="0"/>
            </p:cNvCxnSpPr>
            <p:nvPr/>
          </p:nvCxnSpPr>
          <p:spPr>
            <a:xfrm rot="16200000" flipH="1">
              <a:off x="4626224" y="13354288"/>
              <a:ext cx="494025" cy="10321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Пряма сполучна лінія 377"/>
            <p:cNvCxnSpPr/>
            <p:nvPr/>
          </p:nvCxnSpPr>
          <p:spPr>
            <a:xfrm>
              <a:off x="3138487" y="12628562"/>
              <a:ext cx="622300" cy="0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Пряма сполучна лінія 384"/>
            <p:cNvCxnSpPr/>
            <p:nvPr/>
          </p:nvCxnSpPr>
          <p:spPr>
            <a:xfrm>
              <a:off x="5983287" y="12628562"/>
              <a:ext cx="622300" cy="0"/>
            </a:xfrm>
            <a:prstGeom prst="line">
              <a:avLst/>
            </a:prstGeom>
            <a:ln w="38100">
              <a:solidFill>
                <a:srgbClr val="CC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3" name="Групувати 352"/>
            <p:cNvGrpSpPr/>
            <p:nvPr/>
          </p:nvGrpSpPr>
          <p:grpSpPr>
            <a:xfrm>
              <a:off x="3449637" y="13606462"/>
              <a:ext cx="2857520" cy="2857520"/>
              <a:chOff x="3357554" y="2651904"/>
              <a:chExt cx="2857520" cy="2857520"/>
            </a:xfrm>
          </p:grpSpPr>
          <p:grpSp>
            <p:nvGrpSpPr>
              <p:cNvPr id="354" name="Группа 2"/>
              <p:cNvGrpSpPr/>
              <p:nvPr/>
            </p:nvGrpSpPr>
            <p:grpSpPr>
              <a:xfrm>
                <a:off x="3357554" y="2651904"/>
                <a:ext cx="2857520" cy="2857520"/>
                <a:chOff x="-320038" y="3705491"/>
                <a:chExt cx="3200387" cy="1019808"/>
              </a:xfrm>
            </p:grpSpPr>
            <p:sp>
              <p:nvSpPr>
                <p:cNvPr id="356" name="Скругленный прямоугольник 3"/>
                <p:cNvSpPr/>
                <p:nvPr/>
              </p:nvSpPr>
              <p:spPr>
                <a:xfrm>
                  <a:off x="-320038" y="3705491"/>
                  <a:ext cx="3200387" cy="1019808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357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55" name="TextBox 354"/>
              <p:cNvSpPr txBox="1"/>
              <p:nvPr/>
            </p:nvSpPr>
            <p:spPr>
              <a:xfrm>
                <a:off x="3786182" y="3049613"/>
                <a:ext cx="2214578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3200" b="1" dirty="0" smtClean="0"/>
                  <a:t>Внесення змін до Конституції України</a:t>
                </a:r>
                <a:endParaRPr lang="ru-RU" sz="3200" b="1" dirty="0"/>
              </a:p>
            </p:txBody>
          </p:sp>
        </p:grpSp>
        <p:grpSp>
          <p:nvGrpSpPr>
            <p:cNvPr id="363" name="Групувати 362"/>
            <p:cNvGrpSpPr/>
            <p:nvPr/>
          </p:nvGrpSpPr>
          <p:grpSpPr>
            <a:xfrm>
              <a:off x="138091" y="11739562"/>
              <a:ext cx="3000396" cy="2066592"/>
              <a:chOff x="214282" y="508764"/>
              <a:chExt cx="3000396" cy="2066592"/>
            </a:xfrm>
          </p:grpSpPr>
          <p:sp>
            <p:nvSpPr>
              <p:cNvPr id="364" name="Скругленный прямоугольник 3"/>
              <p:cNvSpPr/>
              <p:nvPr/>
            </p:nvSpPr>
            <p:spPr>
              <a:xfrm>
                <a:off x="214282" y="508764"/>
                <a:ext cx="3000396" cy="2066592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/>
                <a:r>
                  <a:rPr lang="uk-UA" sz="3000" dirty="0" smtClean="0">
                    <a:solidFill>
                      <a:schemeClr val="tx1"/>
                    </a:solidFill>
                  </a:rPr>
                  <a:t>Якщо проголосувало 2/3 депутатів ВР</a:t>
                </a:r>
                <a:endParaRPr lang="ru-RU" sz="3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5" name="Скругленный прямоугольник 4"/>
              <p:cNvSpPr/>
              <p:nvPr/>
            </p:nvSpPr>
            <p:spPr>
              <a:xfrm>
                <a:off x="392876" y="609648"/>
                <a:ext cx="2786083" cy="186482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66" name="Групувати 365"/>
            <p:cNvGrpSpPr/>
            <p:nvPr/>
          </p:nvGrpSpPr>
          <p:grpSpPr>
            <a:xfrm>
              <a:off x="6591309" y="11739562"/>
              <a:ext cx="3214678" cy="2066592"/>
              <a:chOff x="5929322" y="294450"/>
              <a:chExt cx="3214678" cy="2066592"/>
            </a:xfrm>
          </p:grpSpPr>
          <p:sp>
            <p:nvSpPr>
              <p:cNvPr id="367" name="Скругленный прямоугольник 3"/>
              <p:cNvSpPr/>
              <p:nvPr/>
            </p:nvSpPr>
            <p:spPr>
              <a:xfrm>
                <a:off x="5929322" y="294450"/>
                <a:ext cx="3214678" cy="2066592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/>
                <a:r>
                  <a:rPr lang="uk-UA" sz="3000" dirty="0" smtClean="0">
                    <a:solidFill>
                      <a:schemeClr val="tx1"/>
                    </a:solidFill>
                  </a:rPr>
                  <a:t>Зміни не повинні зменшувати права і свободи громадян</a:t>
                </a:r>
                <a:endParaRPr lang="ru-RU" sz="3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8" name="Скругленный прямоугольник 4"/>
              <p:cNvSpPr/>
              <p:nvPr/>
            </p:nvSpPr>
            <p:spPr>
              <a:xfrm>
                <a:off x="6181108" y="395334"/>
                <a:ext cx="2925387" cy="1864824"/>
              </a:xfrm>
              <a:prstGeom prst="rect">
                <a:avLst/>
              </a:prstGeom>
              <a:ln w="5715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69" name="Скругленный прямоугольник 3"/>
            <p:cNvSpPr/>
            <p:nvPr/>
          </p:nvSpPr>
          <p:spPr>
            <a:xfrm>
              <a:off x="211119" y="16191942"/>
              <a:ext cx="2571768" cy="703820"/>
            </a:xfrm>
            <a:prstGeom prst="roundRect">
              <a:avLst/>
            </a:prstGeom>
            <a:gradFill rotWithShape="0">
              <a:gsLst>
                <a:gs pos="0">
                  <a:srgbClr val="895896">
                    <a:alpha val="47843"/>
                  </a:srgbClr>
                </a:gs>
                <a:gs pos="50000">
                  <a:schemeClr val="bg1"/>
                </a:gs>
                <a:gs pos="100000">
                  <a:schemeClr val="bg1"/>
                </a:gs>
              </a:gsLst>
              <a:lin ang="16200000" scaled="1"/>
            </a:gradFill>
            <a:ln w="57150">
              <a:solidFill>
                <a:srgbClr val="CC99FF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uk-UA" sz="3000" dirty="0" smtClean="0">
                  <a:solidFill>
                    <a:schemeClr val="tx1"/>
                  </a:solidFill>
                </a:rPr>
                <a:t>Президент</a:t>
              </a:r>
              <a:endParaRPr lang="ru-RU" sz="3000" dirty="0">
                <a:solidFill>
                  <a:schemeClr val="tx1"/>
                </a:solidFill>
              </a:endParaRPr>
            </a:p>
          </p:txBody>
        </p:sp>
        <p:grpSp>
          <p:nvGrpSpPr>
            <p:cNvPr id="370" name="Групувати 369"/>
            <p:cNvGrpSpPr/>
            <p:nvPr/>
          </p:nvGrpSpPr>
          <p:grpSpPr>
            <a:xfrm>
              <a:off x="3716337" y="18051462"/>
              <a:ext cx="2533650" cy="1280774"/>
              <a:chOff x="3286116" y="6826569"/>
              <a:chExt cx="2613738" cy="1280774"/>
            </a:xfrm>
          </p:grpSpPr>
          <p:sp>
            <p:nvSpPr>
              <p:cNvPr id="371" name="Скругленный прямоугольник 3"/>
              <p:cNvSpPr/>
              <p:nvPr/>
            </p:nvSpPr>
            <p:spPr>
              <a:xfrm>
                <a:off x="3286116" y="6826569"/>
                <a:ext cx="2357454" cy="1280774"/>
              </a:xfrm>
              <a:prstGeom prst="roundRect">
                <a:avLst/>
              </a:prstGeom>
              <a:gradFill rotWithShape="0">
                <a:gsLst>
                  <a:gs pos="0">
                    <a:srgbClr val="895896">
                      <a:alpha val="47843"/>
                    </a:srgbClr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16200000" scaled="1"/>
              </a:gradFill>
              <a:ln w="57150">
                <a:solidFill>
                  <a:srgbClr val="CC99FF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/>
                <a:r>
                  <a:rPr lang="uk-UA" sz="3000" dirty="0" smtClean="0">
                    <a:solidFill>
                      <a:schemeClr val="tx1"/>
                    </a:solidFill>
                  </a:rPr>
                  <a:t>Розділи </a:t>
                </a:r>
                <a:br>
                  <a:rPr lang="uk-UA" sz="3000" dirty="0" smtClean="0">
                    <a:solidFill>
                      <a:schemeClr val="tx1"/>
                    </a:solidFill>
                  </a:rPr>
                </a:br>
                <a:r>
                  <a:rPr lang="uk-UA" sz="3000" dirty="0" smtClean="0">
                    <a:solidFill>
                      <a:schemeClr val="tx1"/>
                    </a:solidFill>
                  </a:rPr>
                  <a:t>І, ІІ. ХІІІ</a:t>
                </a:r>
                <a:endParaRPr lang="ru-RU" sz="3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2" name="Скругленный прямоугольник 4"/>
              <p:cNvSpPr/>
              <p:nvPr/>
            </p:nvSpPr>
            <p:spPr>
              <a:xfrm>
                <a:off x="3601336" y="6889092"/>
                <a:ext cx="2298518" cy="115572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57150" rIns="114300" bIns="57150" numCol="1" spcCol="1270" anchor="ctr" anchorCtr="0">
                <a:noAutofit/>
              </a:bodyPr>
              <a:lstStyle/>
              <a:p>
                <a:pPr algn="ctr" defTabSz="1332622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uk-UA" sz="30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58" name="Групувати 357"/>
            <p:cNvGrpSpPr/>
            <p:nvPr/>
          </p:nvGrpSpPr>
          <p:grpSpPr>
            <a:xfrm>
              <a:off x="3760787" y="11695112"/>
              <a:ext cx="2214578" cy="1417325"/>
              <a:chOff x="3714744" y="508764"/>
              <a:chExt cx="2214578" cy="1417325"/>
            </a:xfrm>
          </p:grpSpPr>
          <p:grpSp>
            <p:nvGrpSpPr>
              <p:cNvPr id="359" name="Группа 2"/>
              <p:cNvGrpSpPr/>
              <p:nvPr/>
            </p:nvGrpSpPr>
            <p:grpSpPr>
              <a:xfrm>
                <a:off x="3714744" y="568767"/>
                <a:ext cx="2214578" cy="1357322"/>
                <a:chOff x="0" y="3960442"/>
                <a:chExt cx="2880348" cy="827789"/>
              </a:xfrm>
            </p:grpSpPr>
            <p:sp>
              <p:nvSpPr>
                <p:cNvPr id="361" name="Скругленный прямоугольник 3"/>
                <p:cNvSpPr/>
                <p:nvPr/>
              </p:nvSpPr>
              <p:spPr>
                <a:xfrm>
                  <a:off x="0" y="3960442"/>
                  <a:ext cx="2880348" cy="827789"/>
                </a:xfrm>
                <a:prstGeom prst="roundRect">
                  <a:avLst/>
                </a:prstGeom>
                <a:gradFill rotWithShape="0">
                  <a:gsLst>
                    <a:gs pos="0">
                      <a:srgbClr val="895896">
                        <a:alpha val="47843"/>
                      </a:srgbClr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16200000" scaled="1"/>
                </a:gradFill>
                <a:ln w="57150">
                  <a:solidFill>
                    <a:srgbClr val="CC99FF"/>
                  </a:solidFill>
                </a:ln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362" name="Скругленный прямоугольник 4"/>
                <p:cNvSpPr/>
                <p:nvPr/>
              </p:nvSpPr>
              <p:spPr>
                <a:xfrm>
                  <a:off x="36004" y="3996446"/>
                  <a:ext cx="2808340" cy="665529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14300" tIns="57150" rIns="114300" bIns="57150" numCol="1" spcCol="1270" anchor="ctr" anchorCtr="0">
                  <a:noAutofit/>
                </a:bodyPr>
                <a:lstStyle/>
                <a:p>
                  <a:pPr algn="ctr" defTabSz="1332622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uk-UA" sz="30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60" name="TextBox 359"/>
              <p:cNvSpPr txBox="1"/>
              <p:nvPr/>
            </p:nvSpPr>
            <p:spPr>
              <a:xfrm>
                <a:off x="3714744" y="508764"/>
                <a:ext cx="2214578" cy="13849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uk-UA" sz="3000" dirty="0" smtClean="0"/>
                  <a:t>Умови прийняття змін</a:t>
                </a:r>
                <a:endParaRPr lang="ru-RU" sz="3000" dirty="0"/>
              </a:p>
            </p:txBody>
          </p:sp>
        </p:grpSp>
        <p:cxnSp>
          <p:nvCxnSpPr>
            <p:cNvPr id="430" name="Пряма зі стрілкою 429"/>
            <p:cNvCxnSpPr>
              <a:stCxn id="369" idx="0"/>
              <a:endCxn id="356" idx="1"/>
            </p:cNvCxnSpPr>
            <p:nvPr/>
          </p:nvCxnSpPr>
          <p:spPr>
            <a:xfrm rot="5400000" flipH="1" flipV="1">
              <a:off x="1894960" y="14637265"/>
              <a:ext cx="1156720" cy="1952634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Пряма зі стрілкою 435"/>
            <p:cNvCxnSpPr>
              <a:stCxn id="374" idx="0"/>
              <a:endCxn id="356" idx="3"/>
            </p:cNvCxnSpPr>
            <p:nvPr/>
          </p:nvCxnSpPr>
          <p:spPr>
            <a:xfrm rot="16200000" flipV="1">
              <a:off x="7008081" y="14334298"/>
              <a:ext cx="1152430" cy="2554278"/>
            </a:xfrm>
            <a:prstGeom prst="straightConnector1">
              <a:avLst/>
            </a:prstGeom>
            <a:ln w="38100">
              <a:solidFill>
                <a:srgbClr val="CC99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8" name="TextBox 437"/>
            <p:cNvSpPr txBox="1"/>
            <p:nvPr/>
          </p:nvSpPr>
          <p:spPr>
            <a:xfrm rot="19690484">
              <a:off x="6404404" y="17432789"/>
              <a:ext cx="182245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200" i="1" dirty="0" smtClean="0"/>
                <a:t>2/3 складу</a:t>
              </a:r>
              <a:endParaRPr lang="ru-RU" sz="2200" i="1" dirty="0"/>
            </a:p>
          </p:txBody>
        </p:sp>
        <p:sp>
          <p:nvSpPr>
            <p:cNvPr id="439" name="TextBox 438"/>
            <p:cNvSpPr txBox="1"/>
            <p:nvPr/>
          </p:nvSpPr>
          <p:spPr>
            <a:xfrm rot="1501325">
              <a:off x="6507688" y="15148712"/>
              <a:ext cx="21336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200" i="1" dirty="0" smtClean="0"/>
                <a:t>подає проект </a:t>
              </a:r>
              <a:endParaRPr lang="ru-RU" sz="2200" i="1" dirty="0"/>
            </a:p>
          </p:txBody>
        </p:sp>
        <p:sp>
          <p:nvSpPr>
            <p:cNvPr id="440" name="TextBox 439"/>
            <p:cNvSpPr txBox="1"/>
            <p:nvPr/>
          </p:nvSpPr>
          <p:spPr>
            <a:xfrm rot="1490924">
              <a:off x="6275921" y="15503909"/>
              <a:ext cx="235585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200" i="1" dirty="0" smtClean="0"/>
                <a:t>змін 1/3 складу</a:t>
              </a:r>
              <a:endParaRPr lang="ru-RU" sz="2200" i="1" dirty="0"/>
            </a:p>
          </p:txBody>
        </p:sp>
        <p:sp>
          <p:nvSpPr>
            <p:cNvPr id="441" name="TextBox 440"/>
            <p:cNvSpPr txBox="1"/>
            <p:nvPr/>
          </p:nvSpPr>
          <p:spPr>
            <a:xfrm rot="16200000">
              <a:off x="3998459" y="17102593"/>
              <a:ext cx="137795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200" i="1" dirty="0" smtClean="0"/>
                <a:t>подають</a:t>
              </a:r>
              <a:endParaRPr lang="ru-RU" sz="2200" i="1" dirty="0"/>
            </a:p>
          </p:txBody>
        </p:sp>
        <p:sp>
          <p:nvSpPr>
            <p:cNvPr id="442" name="TextBox 441"/>
            <p:cNvSpPr txBox="1"/>
            <p:nvPr/>
          </p:nvSpPr>
          <p:spPr>
            <a:xfrm rot="19758765">
              <a:off x="1333499" y="15275516"/>
              <a:ext cx="195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200" i="1" dirty="0" smtClean="0"/>
                <a:t>подає проект </a:t>
              </a:r>
              <a:endParaRPr lang="ru-RU" sz="2200" i="1" dirty="0"/>
            </a:p>
          </p:txBody>
        </p:sp>
        <p:sp>
          <p:nvSpPr>
            <p:cNvPr id="443" name="TextBox 442"/>
            <p:cNvSpPr txBox="1"/>
            <p:nvPr/>
          </p:nvSpPr>
          <p:spPr>
            <a:xfrm rot="19694391">
              <a:off x="2213704" y="15572460"/>
              <a:ext cx="711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200" i="1" dirty="0" smtClean="0"/>
                <a:t>змін</a:t>
              </a:r>
              <a:endParaRPr lang="ru-RU" sz="2200" i="1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</TotalTime>
  <Words>222</Words>
  <Application>Microsoft Office PowerPoint</Application>
  <PresentationFormat>Произвольный</PresentationFormat>
  <Paragraphs>53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msi</cp:lastModifiedBy>
  <cp:revision>83</cp:revision>
  <dcterms:created xsi:type="dcterms:W3CDTF">2014-12-09T23:58:53Z</dcterms:created>
  <dcterms:modified xsi:type="dcterms:W3CDTF">2020-03-24T13:38:58Z</dcterms:modified>
</cp:coreProperties>
</file>