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8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4" r:id="rId28"/>
    <p:sldId id="281" r:id="rId29"/>
    <p:sldId id="282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96" autoAdjust="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2A4E2F-1FC3-41F2-B96C-9573B604C2F1}" type="doc">
      <dgm:prSet loTypeId="urn:microsoft.com/office/officeart/2008/layout/PictureStrips" loCatId="list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50149F5F-BFFC-4ADB-8A34-861481B82303}">
      <dgm:prSet/>
      <dgm:spPr/>
      <dgm:t>
        <a:bodyPr/>
        <a:lstStyle/>
        <a:p>
          <a:pPr rtl="0"/>
          <a:r>
            <a:rPr lang="uk-UA" dirty="0" smtClean="0"/>
            <a:t>Світовий форум з питань стану і розвитку </a:t>
          </a:r>
          <a:r>
            <a:rPr lang="uk-UA" dirty="0" smtClean="0"/>
            <a:t>довкілля узагальнив </a:t>
          </a:r>
          <a:r>
            <a:rPr lang="uk-UA" dirty="0" smtClean="0"/>
            <a:t>дані щодо розвитку </a:t>
          </a:r>
          <a:r>
            <a:rPr lang="uk-UA" dirty="0" err="1" smtClean="0"/>
            <a:t>деградаційних</a:t>
          </a:r>
          <a:r>
            <a:rPr lang="uk-UA" dirty="0" smtClean="0"/>
            <a:t> процесів </a:t>
          </a:r>
          <a:r>
            <a:rPr lang="uk-UA" dirty="0" err="1" smtClean="0"/>
            <a:t>грунтового</a:t>
          </a:r>
          <a:r>
            <a:rPr lang="uk-UA" dirty="0" smtClean="0"/>
            <a:t> покриву Землі: </a:t>
          </a:r>
          <a:endParaRPr lang="ru-RU" dirty="0"/>
        </a:p>
      </dgm:t>
    </dgm:pt>
    <dgm:pt modelId="{99438801-5002-4C77-BA95-0B3E431B255C}" type="parTrans" cxnId="{76C3059B-B44B-4A10-8306-F84AD93D6234}">
      <dgm:prSet/>
      <dgm:spPr/>
      <dgm:t>
        <a:bodyPr/>
        <a:lstStyle/>
        <a:p>
          <a:endParaRPr lang="ru-RU"/>
        </a:p>
      </dgm:t>
    </dgm:pt>
    <dgm:pt modelId="{4C10BB07-B4A5-4690-85E2-9387CD755B7B}" type="sibTrans" cxnId="{76C3059B-B44B-4A10-8306-F84AD93D6234}">
      <dgm:prSet/>
      <dgm:spPr/>
      <dgm:t>
        <a:bodyPr/>
        <a:lstStyle/>
        <a:p>
          <a:endParaRPr lang="ru-RU"/>
        </a:p>
      </dgm:t>
    </dgm:pt>
    <dgm:pt modelId="{2845587A-FF03-434C-967F-232B0E4718B3}">
      <dgm:prSet/>
      <dgm:spPr/>
      <dgm:t>
        <a:bodyPr/>
        <a:lstStyle/>
        <a:p>
          <a:pPr rtl="0"/>
          <a:r>
            <a:rPr lang="uk-UA" dirty="0" smtClean="0"/>
            <a:t>повне руйнування </a:t>
          </a:r>
          <a:r>
            <a:rPr lang="uk-UA" dirty="0" err="1" smtClean="0"/>
            <a:t>грунтів</a:t>
          </a:r>
          <a:r>
            <a:rPr lang="uk-UA" dirty="0" smtClean="0"/>
            <a:t> - 1%; </a:t>
          </a:r>
          <a:endParaRPr lang="ru-RU" dirty="0"/>
        </a:p>
      </dgm:t>
    </dgm:pt>
    <dgm:pt modelId="{E8901979-69DC-461B-B3A0-0775BC931E83}" type="parTrans" cxnId="{E8483A43-2563-4B34-B74F-BECF09DD81BE}">
      <dgm:prSet/>
      <dgm:spPr/>
      <dgm:t>
        <a:bodyPr/>
        <a:lstStyle/>
        <a:p>
          <a:endParaRPr lang="ru-RU"/>
        </a:p>
      </dgm:t>
    </dgm:pt>
    <dgm:pt modelId="{A3795CF6-CFC6-4759-9995-049E4EB9A200}" type="sibTrans" cxnId="{E8483A43-2563-4B34-B74F-BECF09DD81BE}">
      <dgm:prSet/>
      <dgm:spPr/>
      <dgm:t>
        <a:bodyPr/>
        <a:lstStyle/>
        <a:p>
          <a:endParaRPr lang="ru-RU"/>
        </a:p>
      </dgm:t>
    </dgm:pt>
    <dgm:pt modelId="{04163C05-F47E-4375-B972-948677C15853}">
      <dgm:prSet/>
      <dgm:spPr/>
      <dgm:t>
        <a:bodyPr/>
        <a:lstStyle/>
        <a:p>
          <a:pPr rtl="0"/>
          <a:r>
            <a:rPr lang="uk-UA" smtClean="0"/>
            <a:t>катастрофічний стан грунту - 15%;</a:t>
          </a:r>
          <a:endParaRPr lang="ru-RU"/>
        </a:p>
      </dgm:t>
    </dgm:pt>
    <dgm:pt modelId="{2D71F867-A71C-4623-B5FF-0C4393FBAE88}" type="parTrans" cxnId="{C06546C4-E3C6-44DC-861F-40C25146EA67}">
      <dgm:prSet/>
      <dgm:spPr/>
      <dgm:t>
        <a:bodyPr/>
        <a:lstStyle/>
        <a:p>
          <a:endParaRPr lang="ru-RU"/>
        </a:p>
      </dgm:t>
    </dgm:pt>
    <dgm:pt modelId="{125A031F-BC8E-4349-8C4D-9612A002E6D9}" type="sibTrans" cxnId="{C06546C4-E3C6-44DC-861F-40C25146EA67}">
      <dgm:prSet/>
      <dgm:spPr/>
      <dgm:t>
        <a:bodyPr/>
        <a:lstStyle/>
        <a:p>
          <a:endParaRPr lang="ru-RU"/>
        </a:p>
      </dgm:t>
    </dgm:pt>
    <dgm:pt modelId="{82A1EA6B-811E-4BB5-BDFA-06E6F1310B59}">
      <dgm:prSet/>
      <dgm:spPr/>
      <dgm:t>
        <a:bodyPr/>
        <a:lstStyle/>
        <a:p>
          <a:pPr rtl="0"/>
          <a:r>
            <a:rPr lang="uk-UA" smtClean="0"/>
            <a:t>кризовий стан грунту - 46%;</a:t>
          </a:r>
          <a:endParaRPr lang="ru-RU"/>
        </a:p>
      </dgm:t>
    </dgm:pt>
    <dgm:pt modelId="{7040F131-38AE-47B6-84F4-8D204DD3C5C9}" type="parTrans" cxnId="{B78286DB-E781-42DC-B832-625281C19947}">
      <dgm:prSet/>
      <dgm:spPr/>
      <dgm:t>
        <a:bodyPr/>
        <a:lstStyle/>
        <a:p>
          <a:endParaRPr lang="ru-RU"/>
        </a:p>
      </dgm:t>
    </dgm:pt>
    <dgm:pt modelId="{3CD3ABB2-9A4E-4964-8AD1-252007E678AA}" type="sibTrans" cxnId="{B78286DB-E781-42DC-B832-625281C19947}">
      <dgm:prSet/>
      <dgm:spPr/>
      <dgm:t>
        <a:bodyPr/>
        <a:lstStyle/>
        <a:p>
          <a:endParaRPr lang="ru-RU"/>
        </a:p>
      </dgm:t>
    </dgm:pt>
    <dgm:pt modelId="{9C67511D-BBC5-4E74-A6C2-33553B685D86}">
      <dgm:prSet/>
      <dgm:spPr/>
      <dgm:t>
        <a:bodyPr/>
        <a:lstStyle/>
        <a:p>
          <a:pPr rtl="0"/>
          <a:r>
            <a:rPr lang="uk-UA" smtClean="0"/>
            <a:t>початок прояву процесу деградації грунтів -38%.</a:t>
          </a:r>
          <a:endParaRPr lang="ru-RU"/>
        </a:p>
      </dgm:t>
    </dgm:pt>
    <dgm:pt modelId="{509DBF7F-2DE7-4535-BB85-0321E3C5B46A}" type="parTrans" cxnId="{AE58B3F8-7E66-4508-925F-361E02A4C0C1}">
      <dgm:prSet/>
      <dgm:spPr/>
      <dgm:t>
        <a:bodyPr/>
        <a:lstStyle/>
        <a:p>
          <a:endParaRPr lang="ru-RU"/>
        </a:p>
      </dgm:t>
    </dgm:pt>
    <dgm:pt modelId="{8BFE43B0-E38B-4658-AF62-324A5EE5DDBF}" type="sibTrans" cxnId="{AE58B3F8-7E66-4508-925F-361E02A4C0C1}">
      <dgm:prSet/>
      <dgm:spPr/>
      <dgm:t>
        <a:bodyPr/>
        <a:lstStyle/>
        <a:p>
          <a:endParaRPr lang="ru-RU"/>
        </a:p>
      </dgm:t>
    </dgm:pt>
    <dgm:pt modelId="{72C904CE-C650-4BA4-BDA9-4FD3B9B5A325}" type="pres">
      <dgm:prSet presAssocID="{8D2A4E2F-1FC3-41F2-B96C-9573B604C2F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8D35D5-D60A-48C5-9042-0BD83A8C3596}" type="pres">
      <dgm:prSet presAssocID="{50149F5F-BFFC-4ADB-8A34-861481B82303}" presName="composite" presStyleCnt="0"/>
      <dgm:spPr/>
    </dgm:pt>
    <dgm:pt modelId="{E448EAD1-9663-481B-9E15-EB6A740C87FA}" type="pres">
      <dgm:prSet presAssocID="{50149F5F-BFFC-4ADB-8A34-861481B82303}" presName="rect1" presStyleLbl="tr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2C76DA-D833-4746-97CD-83C66B1BD7D4}" type="pres">
      <dgm:prSet presAssocID="{50149F5F-BFFC-4ADB-8A34-861481B82303}" presName="rect2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</dgm:ptLst>
  <dgm:cxnLst>
    <dgm:cxn modelId="{C0E467C9-67DC-4B5F-BC27-B9487128290A}" type="presOf" srcId="{9C67511D-BBC5-4E74-A6C2-33553B685D86}" destId="{E448EAD1-9663-481B-9E15-EB6A740C87FA}" srcOrd="0" destOrd="4" presId="urn:microsoft.com/office/officeart/2008/layout/PictureStrips"/>
    <dgm:cxn modelId="{C06546C4-E3C6-44DC-861F-40C25146EA67}" srcId="{50149F5F-BFFC-4ADB-8A34-861481B82303}" destId="{04163C05-F47E-4375-B972-948677C15853}" srcOrd="1" destOrd="0" parTransId="{2D71F867-A71C-4623-B5FF-0C4393FBAE88}" sibTransId="{125A031F-BC8E-4349-8C4D-9612A002E6D9}"/>
    <dgm:cxn modelId="{E8483A43-2563-4B34-B74F-BECF09DD81BE}" srcId="{50149F5F-BFFC-4ADB-8A34-861481B82303}" destId="{2845587A-FF03-434C-967F-232B0E4718B3}" srcOrd="0" destOrd="0" parTransId="{E8901979-69DC-461B-B3A0-0775BC931E83}" sibTransId="{A3795CF6-CFC6-4759-9995-049E4EB9A200}"/>
    <dgm:cxn modelId="{332B01F4-C5F2-43BE-977A-5EE96921AE75}" type="presOf" srcId="{2845587A-FF03-434C-967F-232B0E4718B3}" destId="{E448EAD1-9663-481B-9E15-EB6A740C87FA}" srcOrd="0" destOrd="1" presId="urn:microsoft.com/office/officeart/2008/layout/PictureStrips"/>
    <dgm:cxn modelId="{AE58B3F8-7E66-4508-925F-361E02A4C0C1}" srcId="{50149F5F-BFFC-4ADB-8A34-861481B82303}" destId="{9C67511D-BBC5-4E74-A6C2-33553B685D86}" srcOrd="3" destOrd="0" parTransId="{509DBF7F-2DE7-4535-BB85-0321E3C5B46A}" sibTransId="{8BFE43B0-E38B-4658-AF62-324A5EE5DDBF}"/>
    <dgm:cxn modelId="{1BE654EF-0458-40AB-B007-85293A585A36}" type="presOf" srcId="{50149F5F-BFFC-4ADB-8A34-861481B82303}" destId="{E448EAD1-9663-481B-9E15-EB6A740C87FA}" srcOrd="0" destOrd="0" presId="urn:microsoft.com/office/officeart/2008/layout/PictureStrips"/>
    <dgm:cxn modelId="{B78286DB-E781-42DC-B832-625281C19947}" srcId="{50149F5F-BFFC-4ADB-8A34-861481B82303}" destId="{82A1EA6B-811E-4BB5-BDFA-06E6F1310B59}" srcOrd="2" destOrd="0" parTransId="{7040F131-38AE-47B6-84F4-8D204DD3C5C9}" sibTransId="{3CD3ABB2-9A4E-4964-8AD1-252007E678AA}"/>
    <dgm:cxn modelId="{34D8241A-7D17-43E6-9E17-83552810472D}" type="presOf" srcId="{04163C05-F47E-4375-B972-948677C15853}" destId="{E448EAD1-9663-481B-9E15-EB6A740C87FA}" srcOrd="0" destOrd="2" presId="urn:microsoft.com/office/officeart/2008/layout/PictureStrips"/>
    <dgm:cxn modelId="{58A6B8E2-0049-479C-98DB-668DA3371FD8}" type="presOf" srcId="{82A1EA6B-811E-4BB5-BDFA-06E6F1310B59}" destId="{E448EAD1-9663-481B-9E15-EB6A740C87FA}" srcOrd="0" destOrd="3" presId="urn:microsoft.com/office/officeart/2008/layout/PictureStrips"/>
    <dgm:cxn modelId="{6822E9CE-36EB-49F0-8458-5E6E4C8425EE}" type="presOf" srcId="{8D2A4E2F-1FC3-41F2-B96C-9573B604C2F1}" destId="{72C904CE-C650-4BA4-BDA9-4FD3B9B5A325}" srcOrd="0" destOrd="0" presId="urn:microsoft.com/office/officeart/2008/layout/PictureStrips"/>
    <dgm:cxn modelId="{76C3059B-B44B-4A10-8306-F84AD93D6234}" srcId="{8D2A4E2F-1FC3-41F2-B96C-9573B604C2F1}" destId="{50149F5F-BFFC-4ADB-8A34-861481B82303}" srcOrd="0" destOrd="0" parTransId="{99438801-5002-4C77-BA95-0B3E431B255C}" sibTransId="{4C10BB07-B4A5-4690-85E2-9387CD755B7B}"/>
    <dgm:cxn modelId="{C003BBE6-0906-43BF-A519-36C7E61097A1}" type="presParOf" srcId="{72C904CE-C650-4BA4-BDA9-4FD3B9B5A325}" destId="{F68D35D5-D60A-48C5-9042-0BD83A8C3596}" srcOrd="0" destOrd="0" presId="urn:microsoft.com/office/officeart/2008/layout/PictureStrips"/>
    <dgm:cxn modelId="{31646733-33A8-40D3-A7DA-1A7926CCFFB6}" type="presParOf" srcId="{F68D35D5-D60A-48C5-9042-0BD83A8C3596}" destId="{E448EAD1-9663-481B-9E15-EB6A740C87FA}" srcOrd="0" destOrd="0" presId="urn:microsoft.com/office/officeart/2008/layout/PictureStrips"/>
    <dgm:cxn modelId="{54513E58-9584-436A-B3A3-C31E97323736}" type="presParOf" srcId="{F68D35D5-D60A-48C5-9042-0BD83A8C3596}" destId="{F42C76DA-D833-4746-97CD-83C66B1BD7D4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D02AFE-409E-4575-B540-BEE83AF0742F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ru-RU"/>
        </a:p>
      </dgm:t>
    </dgm:pt>
    <dgm:pt modelId="{61E1412D-9BE5-46B8-B2E3-A487B7FEFC2D}">
      <dgm:prSet/>
      <dgm:spPr/>
      <dgm:t>
        <a:bodyPr/>
        <a:lstStyle/>
        <a:p>
          <a:pPr rtl="0"/>
          <a:r>
            <a:rPr lang="uk-UA" smtClean="0"/>
            <a:t>найбільшу "вагу" серед процесів деградації мають процеси водної і вітрової ерозії: </a:t>
          </a:r>
          <a:endParaRPr lang="ru-RU"/>
        </a:p>
      </dgm:t>
    </dgm:pt>
    <dgm:pt modelId="{7E156481-E2C5-4CED-9713-477A02BE9EAE}" type="parTrans" cxnId="{25234F44-F3AD-414F-841B-2D1098E17F93}">
      <dgm:prSet/>
      <dgm:spPr/>
      <dgm:t>
        <a:bodyPr/>
        <a:lstStyle/>
        <a:p>
          <a:endParaRPr lang="ru-RU"/>
        </a:p>
      </dgm:t>
    </dgm:pt>
    <dgm:pt modelId="{6FD1E3AF-7CEE-41C2-8E80-5EFF8D0213A3}" type="sibTrans" cxnId="{25234F44-F3AD-414F-841B-2D1098E17F93}">
      <dgm:prSet/>
      <dgm:spPr/>
      <dgm:t>
        <a:bodyPr/>
        <a:lstStyle/>
        <a:p>
          <a:endParaRPr lang="ru-RU"/>
        </a:p>
      </dgm:t>
    </dgm:pt>
    <dgm:pt modelId="{CCD6EC80-B7C5-48EB-AAD1-02734F2619C4}">
      <dgm:prSet/>
      <dgm:spPr/>
      <dgm:t>
        <a:bodyPr/>
        <a:lstStyle/>
        <a:p>
          <a:pPr rtl="0"/>
          <a:r>
            <a:rPr lang="uk-UA" smtClean="0"/>
            <a:t>36 і 28% відповідно</a:t>
          </a:r>
          <a:endParaRPr lang="ru-RU"/>
        </a:p>
      </dgm:t>
    </dgm:pt>
    <dgm:pt modelId="{E09DB80C-D7F4-485E-8C56-3F226833699A}" type="parTrans" cxnId="{8B851E7C-7BE7-43EB-BD67-254CB5FB50D7}">
      <dgm:prSet/>
      <dgm:spPr/>
      <dgm:t>
        <a:bodyPr/>
        <a:lstStyle/>
        <a:p>
          <a:endParaRPr lang="ru-RU"/>
        </a:p>
      </dgm:t>
    </dgm:pt>
    <dgm:pt modelId="{039E8A12-3E27-46FE-BF15-D8838A3014F0}" type="sibTrans" cxnId="{8B851E7C-7BE7-43EB-BD67-254CB5FB50D7}">
      <dgm:prSet/>
      <dgm:spPr/>
      <dgm:t>
        <a:bodyPr/>
        <a:lstStyle/>
        <a:p>
          <a:endParaRPr lang="ru-RU"/>
        </a:p>
      </dgm:t>
    </dgm:pt>
    <dgm:pt modelId="{493E5B67-FBCF-44A4-A1AD-8501B38B5C05}" type="pres">
      <dgm:prSet presAssocID="{74D02AFE-409E-4575-B540-BEE83AF0742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C8652E-DF82-42A0-821D-F9B45BEA3FFE}" type="pres">
      <dgm:prSet presAssocID="{74D02AFE-409E-4575-B540-BEE83AF0742F}" presName="arrow" presStyleLbl="bgShp" presStyleIdx="0" presStyleCnt="1"/>
      <dgm:spPr/>
    </dgm:pt>
    <dgm:pt modelId="{42C80373-F175-4D5B-90F9-925462FA3C32}" type="pres">
      <dgm:prSet presAssocID="{74D02AFE-409E-4575-B540-BEE83AF0742F}" presName="linearProcess" presStyleCnt="0"/>
      <dgm:spPr/>
    </dgm:pt>
    <dgm:pt modelId="{A0E38B81-1C91-448B-9D3F-D7D9DAC44B64}" type="pres">
      <dgm:prSet presAssocID="{61E1412D-9BE5-46B8-B2E3-A487B7FEFC2D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60F7C3-C5E9-43BB-8277-9539D3975333}" type="pres">
      <dgm:prSet presAssocID="{6FD1E3AF-7CEE-41C2-8E80-5EFF8D0213A3}" presName="sibTrans" presStyleCnt="0"/>
      <dgm:spPr/>
    </dgm:pt>
    <dgm:pt modelId="{4F7DCE54-D27A-43C4-A564-9E7890A28155}" type="pres">
      <dgm:prSet presAssocID="{CCD6EC80-B7C5-48EB-AAD1-02734F2619C4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8CECB3-5E59-4B51-B59F-543F5EBE5C50}" type="presOf" srcId="{CCD6EC80-B7C5-48EB-AAD1-02734F2619C4}" destId="{4F7DCE54-D27A-43C4-A564-9E7890A28155}" srcOrd="0" destOrd="0" presId="urn:microsoft.com/office/officeart/2005/8/layout/hProcess9"/>
    <dgm:cxn modelId="{25234F44-F3AD-414F-841B-2D1098E17F93}" srcId="{74D02AFE-409E-4575-B540-BEE83AF0742F}" destId="{61E1412D-9BE5-46B8-B2E3-A487B7FEFC2D}" srcOrd="0" destOrd="0" parTransId="{7E156481-E2C5-4CED-9713-477A02BE9EAE}" sibTransId="{6FD1E3AF-7CEE-41C2-8E80-5EFF8D0213A3}"/>
    <dgm:cxn modelId="{C117C286-FE74-4A19-9916-8C866CDE50E7}" type="presOf" srcId="{74D02AFE-409E-4575-B540-BEE83AF0742F}" destId="{493E5B67-FBCF-44A4-A1AD-8501B38B5C05}" srcOrd="0" destOrd="0" presId="urn:microsoft.com/office/officeart/2005/8/layout/hProcess9"/>
    <dgm:cxn modelId="{8B851E7C-7BE7-43EB-BD67-254CB5FB50D7}" srcId="{74D02AFE-409E-4575-B540-BEE83AF0742F}" destId="{CCD6EC80-B7C5-48EB-AAD1-02734F2619C4}" srcOrd="1" destOrd="0" parTransId="{E09DB80C-D7F4-485E-8C56-3F226833699A}" sibTransId="{039E8A12-3E27-46FE-BF15-D8838A3014F0}"/>
    <dgm:cxn modelId="{4A100E8A-1F35-43BC-AFE8-D8D55B4EA719}" type="presOf" srcId="{61E1412D-9BE5-46B8-B2E3-A487B7FEFC2D}" destId="{A0E38B81-1C91-448B-9D3F-D7D9DAC44B64}" srcOrd="0" destOrd="0" presId="urn:microsoft.com/office/officeart/2005/8/layout/hProcess9"/>
    <dgm:cxn modelId="{ED883FD4-E825-4B19-AC35-AD309803C611}" type="presParOf" srcId="{493E5B67-FBCF-44A4-A1AD-8501B38B5C05}" destId="{54C8652E-DF82-42A0-821D-F9B45BEA3FFE}" srcOrd="0" destOrd="0" presId="urn:microsoft.com/office/officeart/2005/8/layout/hProcess9"/>
    <dgm:cxn modelId="{C4B55CE7-E90E-4FC8-A62E-4C4B80A70A51}" type="presParOf" srcId="{493E5B67-FBCF-44A4-A1AD-8501B38B5C05}" destId="{42C80373-F175-4D5B-90F9-925462FA3C32}" srcOrd="1" destOrd="0" presId="urn:microsoft.com/office/officeart/2005/8/layout/hProcess9"/>
    <dgm:cxn modelId="{1AB301EF-55CF-4C78-AEFC-D0EB5DE963CA}" type="presParOf" srcId="{42C80373-F175-4D5B-90F9-925462FA3C32}" destId="{A0E38B81-1C91-448B-9D3F-D7D9DAC44B64}" srcOrd="0" destOrd="0" presId="urn:microsoft.com/office/officeart/2005/8/layout/hProcess9"/>
    <dgm:cxn modelId="{9D3CC528-6516-417F-AE68-DEB28A276A5F}" type="presParOf" srcId="{42C80373-F175-4D5B-90F9-925462FA3C32}" destId="{5A60F7C3-C5E9-43BB-8277-9539D3975333}" srcOrd="1" destOrd="0" presId="urn:microsoft.com/office/officeart/2005/8/layout/hProcess9"/>
    <dgm:cxn modelId="{F5B0B6BC-EB55-4CCC-AA97-FBAC21865B9B}" type="presParOf" srcId="{42C80373-F175-4D5B-90F9-925462FA3C32}" destId="{4F7DCE54-D27A-43C4-A564-9E7890A2815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CEF674-9CA2-4662-9B0D-59D0AE3E7098}" type="doc">
      <dgm:prSet loTypeId="urn:microsoft.com/office/officeart/2008/layout/PictureStrips" loCatId="pictur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7665FFBE-38BF-4508-A383-1AFBCC28BF12}">
      <dgm:prSet/>
      <dgm:spPr/>
      <dgm:t>
        <a:bodyPr/>
        <a:lstStyle/>
        <a:p>
          <a:pPr rtl="0"/>
          <a:r>
            <a:rPr lang="uk-UA" smtClean="0"/>
            <a:t>ПРИРОДНИЙ ЛАНДШАФТ - це яскравий приклад самодостатньої і саморегулюючої відкритої термодинамічної системи з прямими і зворотними зв`язками між елементами, сталість, спрямованість і швидкість розвитку якої детермінуються надходженням сонячної енергії і умовами зволоження</a:t>
          </a:r>
          <a:endParaRPr lang="ru-RU"/>
        </a:p>
      </dgm:t>
    </dgm:pt>
    <dgm:pt modelId="{D9080A16-92F9-4E51-BE63-86B17062945E}" type="parTrans" cxnId="{3CB3AA7E-357F-47E7-9DFA-776E5DEC3778}">
      <dgm:prSet/>
      <dgm:spPr/>
      <dgm:t>
        <a:bodyPr/>
        <a:lstStyle/>
        <a:p>
          <a:endParaRPr lang="ru-RU"/>
        </a:p>
      </dgm:t>
    </dgm:pt>
    <dgm:pt modelId="{3D456034-3DAA-443A-BECA-A3D70C77DB6F}" type="sibTrans" cxnId="{3CB3AA7E-357F-47E7-9DFA-776E5DEC3778}">
      <dgm:prSet/>
      <dgm:spPr/>
      <dgm:t>
        <a:bodyPr/>
        <a:lstStyle/>
        <a:p>
          <a:endParaRPr lang="ru-RU"/>
        </a:p>
      </dgm:t>
    </dgm:pt>
    <dgm:pt modelId="{76005B5E-1E82-4948-B2A0-D48627923C65}" type="pres">
      <dgm:prSet presAssocID="{5CCEF674-9CA2-4662-9B0D-59D0AE3E70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AA2CF4-320F-420A-9D3A-42738D7BD16B}" type="pres">
      <dgm:prSet presAssocID="{7665FFBE-38BF-4508-A383-1AFBCC28BF12}" presName="composite" presStyleCnt="0"/>
      <dgm:spPr/>
    </dgm:pt>
    <dgm:pt modelId="{A59C2660-CE96-4C72-AB6B-33C92589BCE7}" type="pres">
      <dgm:prSet presAssocID="{7665FFBE-38BF-4508-A383-1AFBCC28BF12}" presName="rect1" presStyleLbl="tr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526BD6-2469-480D-B11C-B913BD7F47F1}" type="pres">
      <dgm:prSet presAssocID="{7665FFBE-38BF-4508-A383-1AFBCC28BF12}" presName="rect2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</dgm:ptLst>
  <dgm:cxnLst>
    <dgm:cxn modelId="{4E618A11-E6F8-4906-9D34-FD7E578711CE}" type="presOf" srcId="{5CCEF674-9CA2-4662-9B0D-59D0AE3E7098}" destId="{76005B5E-1E82-4948-B2A0-D48627923C65}" srcOrd="0" destOrd="0" presId="urn:microsoft.com/office/officeart/2008/layout/PictureStrips"/>
    <dgm:cxn modelId="{91DB1E1B-5C88-48DB-82D4-CB05891A7F58}" type="presOf" srcId="{7665FFBE-38BF-4508-A383-1AFBCC28BF12}" destId="{A59C2660-CE96-4C72-AB6B-33C92589BCE7}" srcOrd="0" destOrd="0" presId="urn:microsoft.com/office/officeart/2008/layout/PictureStrips"/>
    <dgm:cxn modelId="{3CB3AA7E-357F-47E7-9DFA-776E5DEC3778}" srcId="{5CCEF674-9CA2-4662-9B0D-59D0AE3E7098}" destId="{7665FFBE-38BF-4508-A383-1AFBCC28BF12}" srcOrd="0" destOrd="0" parTransId="{D9080A16-92F9-4E51-BE63-86B17062945E}" sibTransId="{3D456034-3DAA-443A-BECA-A3D70C77DB6F}"/>
    <dgm:cxn modelId="{A6F32391-8C5F-44DE-BA39-F746FEE8C0A8}" type="presParOf" srcId="{76005B5E-1E82-4948-B2A0-D48627923C65}" destId="{D0AA2CF4-320F-420A-9D3A-42738D7BD16B}" srcOrd="0" destOrd="0" presId="urn:microsoft.com/office/officeart/2008/layout/PictureStrips"/>
    <dgm:cxn modelId="{FBB05FF9-9E15-4701-B57E-A15CAF175E8E}" type="presParOf" srcId="{D0AA2CF4-320F-420A-9D3A-42738D7BD16B}" destId="{A59C2660-CE96-4C72-AB6B-33C92589BCE7}" srcOrd="0" destOrd="0" presId="urn:microsoft.com/office/officeart/2008/layout/PictureStrips"/>
    <dgm:cxn modelId="{67E1FF43-C5B7-48C7-B0DA-89354CEA0983}" type="presParOf" srcId="{D0AA2CF4-320F-420A-9D3A-42738D7BD16B}" destId="{15526BD6-2469-480D-B11C-B913BD7F47F1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4FD8CC-0819-4A2A-AE04-FA1BC9AFA9EC}" type="doc">
      <dgm:prSet loTypeId="urn:microsoft.com/office/officeart/2005/8/layout/lProcess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B0411F0-DF9C-4E97-A701-5C00760BC4CE}">
      <dgm:prSet/>
      <dgm:spPr/>
      <dgm:t>
        <a:bodyPr/>
        <a:lstStyle/>
        <a:p>
          <a:pPr rtl="0"/>
          <a:r>
            <a:rPr lang="uk-UA" dirty="0" smtClean="0"/>
            <a:t>Розрізняють три види поверхневого стоку:</a:t>
          </a:r>
          <a:endParaRPr lang="ru-RU" dirty="0"/>
        </a:p>
      </dgm:t>
    </dgm:pt>
    <dgm:pt modelId="{4CBD0523-5F42-43EA-AC0C-9B2FADBCC4B6}" type="parTrans" cxnId="{84112458-1CB0-4275-A91D-80545F0D0E48}">
      <dgm:prSet/>
      <dgm:spPr/>
      <dgm:t>
        <a:bodyPr/>
        <a:lstStyle/>
        <a:p>
          <a:endParaRPr lang="ru-RU"/>
        </a:p>
      </dgm:t>
    </dgm:pt>
    <dgm:pt modelId="{954CD1B2-A828-49C7-BF4E-078B4AEE415F}" type="sibTrans" cxnId="{84112458-1CB0-4275-A91D-80545F0D0E48}">
      <dgm:prSet/>
      <dgm:spPr/>
      <dgm:t>
        <a:bodyPr/>
        <a:lstStyle/>
        <a:p>
          <a:endParaRPr lang="ru-RU"/>
        </a:p>
      </dgm:t>
    </dgm:pt>
    <dgm:pt modelId="{DCC8A246-7D71-4672-8A27-6A8EDABB64F1}">
      <dgm:prSet/>
      <dgm:spPr/>
      <dgm:t>
        <a:bodyPr/>
        <a:lstStyle/>
        <a:p>
          <a:pPr rtl="0"/>
          <a:r>
            <a:rPr lang="uk-UA" smtClean="0"/>
            <a:t>дощовий</a:t>
          </a:r>
          <a:endParaRPr lang="ru-RU"/>
        </a:p>
      </dgm:t>
    </dgm:pt>
    <dgm:pt modelId="{DE591D73-7A73-468D-9B7D-CD1047564EA1}" type="parTrans" cxnId="{A6D07274-8DC7-4E7A-8FFD-592F02F43B30}">
      <dgm:prSet/>
      <dgm:spPr/>
      <dgm:t>
        <a:bodyPr/>
        <a:lstStyle/>
        <a:p>
          <a:endParaRPr lang="ru-RU"/>
        </a:p>
      </dgm:t>
    </dgm:pt>
    <dgm:pt modelId="{63CF8942-DFD6-4BBA-98FE-CDA390C41D85}" type="sibTrans" cxnId="{A6D07274-8DC7-4E7A-8FFD-592F02F43B30}">
      <dgm:prSet/>
      <dgm:spPr/>
      <dgm:t>
        <a:bodyPr/>
        <a:lstStyle/>
        <a:p>
          <a:endParaRPr lang="ru-RU"/>
        </a:p>
      </dgm:t>
    </dgm:pt>
    <dgm:pt modelId="{8893526B-76B6-481D-A8A9-3861D142D579}">
      <dgm:prSet/>
      <dgm:spPr/>
      <dgm:t>
        <a:bodyPr/>
        <a:lstStyle/>
        <a:p>
          <a:pPr rtl="0"/>
          <a:r>
            <a:rPr lang="uk-UA" dirty="0" smtClean="0"/>
            <a:t>повеневий при сніготаненні </a:t>
          </a:r>
          <a:endParaRPr lang="ru-RU" dirty="0"/>
        </a:p>
      </dgm:t>
    </dgm:pt>
    <dgm:pt modelId="{13D788D2-7E2B-4C23-B2ED-EEBDE6CC7E1D}" type="parTrans" cxnId="{2F66BA79-6BD0-4183-BCEF-609639F73D4F}">
      <dgm:prSet/>
      <dgm:spPr/>
      <dgm:t>
        <a:bodyPr/>
        <a:lstStyle/>
        <a:p>
          <a:endParaRPr lang="ru-RU"/>
        </a:p>
      </dgm:t>
    </dgm:pt>
    <dgm:pt modelId="{08AA0598-206F-4E4C-9E4B-F816ED0CEF5C}" type="sibTrans" cxnId="{2F66BA79-6BD0-4183-BCEF-609639F73D4F}">
      <dgm:prSet/>
      <dgm:spPr/>
      <dgm:t>
        <a:bodyPr/>
        <a:lstStyle/>
        <a:p>
          <a:endParaRPr lang="ru-RU"/>
        </a:p>
      </dgm:t>
    </dgm:pt>
    <dgm:pt modelId="{CF50F9B2-CCF4-46A5-B485-40D168992C9C}">
      <dgm:prSet/>
      <dgm:spPr/>
      <dgm:t>
        <a:bodyPr/>
        <a:lstStyle/>
        <a:p>
          <a:pPr rtl="0"/>
          <a:r>
            <a:rPr lang="uk-UA" smtClean="0"/>
            <a:t>поливних вод</a:t>
          </a:r>
          <a:endParaRPr lang="ru-RU"/>
        </a:p>
      </dgm:t>
    </dgm:pt>
    <dgm:pt modelId="{F6707A9B-95C4-4FF5-B184-BDD1962A0929}" type="parTrans" cxnId="{ADBF2FF4-5B06-4CDF-B46E-41F8962501CE}">
      <dgm:prSet/>
      <dgm:spPr/>
      <dgm:t>
        <a:bodyPr/>
        <a:lstStyle/>
        <a:p>
          <a:endParaRPr lang="ru-RU"/>
        </a:p>
      </dgm:t>
    </dgm:pt>
    <dgm:pt modelId="{C95D9CAC-959F-4A39-B987-4AC9B1C6E431}" type="sibTrans" cxnId="{ADBF2FF4-5B06-4CDF-B46E-41F8962501CE}">
      <dgm:prSet/>
      <dgm:spPr/>
      <dgm:t>
        <a:bodyPr/>
        <a:lstStyle/>
        <a:p>
          <a:endParaRPr lang="ru-RU"/>
        </a:p>
      </dgm:t>
    </dgm:pt>
    <dgm:pt modelId="{3C8A9F32-E6C4-4E45-985E-5D790691AFDA}">
      <dgm:prSet/>
      <dgm:spPr/>
      <dgm:t>
        <a:bodyPr/>
        <a:lstStyle/>
        <a:p>
          <a:pPr rtl="0"/>
          <a:r>
            <a:rPr lang="uk-UA" smtClean="0"/>
            <a:t>Їм відповідають три види ерозії: </a:t>
          </a:r>
          <a:endParaRPr lang="ru-RU"/>
        </a:p>
      </dgm:t>
    </dgm:pt>
    <dgm:pt modelId="{7A513F17-86F7-47A5-B868-7F33F76E5CCA}" type="parTrans" cxnId="{FB92F549-1B97-44E8-9C73-4CB977601D57}">
      <dgm:prSet/>
      <dgm:spPr/>
      <dgm:t>
        <a:bodyPr/>
        <a:lstStyle/>
        <a:p>
          <a:endParaRPr lang="ru-RU"/>
        </a:p>
      </dgm:t>
    </dgm:pt>
    <dgm:pt modelId="{546CB21E-417F-4C24-8293-BD7B5B293F5F}" type="sibTrans" cxnId="{FB92F549-1B97-44E8-9C73-4CB977601D57}">
      <dgm:prSet/>
      <dgm:spPr/>
      <dgm:t>
        <a:bodyPr/>
        <a:lstStyle/>
        <a:p>
          <a:endParaRPr lang="ru-RU"/>
        </a:p>
      </dgm:t>
    </dgm:pt>
    <dgm:pt modelId="{03BE487C-1D78-43A2-BE30-3D2E2691C2C1}">
      <dgm:prSet/>
      <dgm:spPr/>
      <dgm:t>
        <a:bodyPr/>
        <a:lstStyle/>
        <a:p>
          <a:pPr rtl="0"/>
          <a:r>
            <a:rPr lang="uk-UA" smtClean="0"/>
            <a:t>дощова ерозія (або зливова) </a:t>
          </a:r>
          <a:endParaRPr lang="ru-RU"/>
        </a:p>
      </dgm:t>
    </dgm:pt>
    <dgm:pt modelId="{B71ADF2B-B3CC-4C75-9962-9D35F6BDE232}" type="parTrans" cxnId="{79FB7B85-F7DA-4F52-9A18-C894AC5E8ADC}">
      <dgm:prSet/>
      <dgm:spPr/>
      <dgm:t>
        <a:bodyPr/>
        <a:lstStyle/>
        <a:p>
          <a:endParaRPr lang="ru-RU"/>
        </a:p>
      </dgm:t>
    </dgm:pt>
    <dgm:pt modelId="{5A1EE8C6-5FA5-4CFC-B9BF-1DE5510BC707}" type="sibTrans" cxnId="{79FB7B85-F7DA-4F52-9A18-C894AC5E8ADC}">
      <dgm:prSet/>
      <dgm:spPr/>
      <dgm:t>
        <a:bodyPr/>
        <a:lstStyle/>
        <a:p>
          <a:endParaRPr lang="ru-RU"/>
        </a:p>
      </dgm:t>
    </dgm:pt>
    <dgm:pt modelId="{319C9F7F-65A1-47B6-850E-986EA31DA4A1}">
      <dgm:prSet/>
      <dgm:spPr/>
      <dgm:t>
        <a:bodyPr/>
        <a:lstStyle/>
        <a:p>
          <a:pPr rtl="0"/>
          <a:r>
            <a:rPr lang="uk-UA" smtClean="0"/>
            <a:t>ерозія при сніготаненні</a:t>
          </a:r>
          <a:endParaRPr lang="ru-RU"/>
        </a:p>
      </dgm:t>
    </dgm:pt>
    <dgm:pt modelId="{E259D097-CCBB-4E34-9087-7A7610E5621A}" type="parTrans" cxnId="{5AE7AB66-2047-4077-9CC4-DDBD2C87F931}">
      <dgm:prSet/>
      <dgm:spPr/>
      <dgm:t>
        <a:bodyPr/>
        <a:lstStyle/>
        <a:p>
          <a:endParaRPr lang="ru-RU"/>
        </a:p>
      </dgm:t>
    </dgm:pt>
    <dgm:pt modelId="{06861941-AD96-4394-A0A3-70D9F1846FCB}" type="sibTrans" cxnId="{5AE7AB66-2047-4077-9CC4-DDBD2C87F931}">
      <dgm:prSet/>
      <dgm:spPr/>
      <dgm:t>
        <a:bodyPr/>
        <a:lstStyle/>
        <a:p>
          <a:endParaRPr lang="ru-RU"/>
        </a:p>
      </dgm:t>
    </dgm:pt>
    <dgm:pt modelId="{13ED5318-93BB-4CFF-B5D3-8FF8EECC8EB8}">
      <dgm:prSet/>
      <dgm:spPr/>
      <dgm:t>
        <a:bodyPr/>
        <a:lstStyle/>
        <a:p>
          <a:pPr rtl="0"/>
          <a:r>
            <a:rPr lang="uk-UA" smtClean="0"/>
            <a:t>іригаційна ерозія </a:t>
          </a:r>
          <a:endParaRPr lang="ru-RU"/>
        </a:p>
      </dgm:t>
    </dgm:pt>
    <dgm:pt modelId="{00E90A7E-8CE6-4AE2-8313-ED5502643EB1}" type="parTrans" cxnId="{254A1C12-CD56-4CEE-93F7-3C30E2DD7AF7}">
      <dgm:prSet/>
      <dgm:spPr/>
      <dgm:t>
        <a:bodyPr/>
        <a:lstStyle/>
        <a:p>
          <a:endParaRPr lang="ru-RU"/>
        </a:p>
      </dgm:t>
    </dgm:pt>
    <dgm:pt modelId="{5BE8A9E0-F298-4EEA-8A4F-4E2FDD35267D}" type="sibTrans" cxnId="{254A1C12-CD56-4CEE-93F7-3C30E2DD7AF7}">
      <dgm:prSet/>
      <dgm:spPr/>
      <dgm:t>
        <a:bodyPr/>
        <a:lstStyle/>
        <a:p>
          <a:endParaRPr lang="ru-RU"/>
        </a:p>
      </dgm:t>
    </dgm:pt>
    <dgm:pt modelId="{4CB49C88-E716-4AD9-9C16-7910913951FB}" type="pres">
      <dgm:prSet presAssocID="{3F4FD8CC-0819-4A2A-AE04-FA1BC9AFA9E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C2182E0-6EAC-4B8C-BF40-E9E99E2C2D7E}" type="pres">
      <dgm:prSet presAssocID="{3B0411F0-DF9C-4E97-A701-5C00760BC4CE}" presName="horFlow" presStyleCnt="0"/>
      <dgm:spPr/>
    </dgm:pt>
    <dgm:pt modelId="{A071C3D0-73BF-49AF-B976-C4EB525B1C74}" type="pres">
      <dgm:prSet presAssocID="{3B0411F0-DF9C-4E97-A701-5C00760BC4CE}" presName="bigChev" presStyleLbl="node1" presStyleIdx="0" presStyleCnt="2"/>
      <dgm:spPr/>
      <dgm:t>
        <a:bodyPr/>
        <a:lstStyle/>
        <a:p>
          <a:endParaRPr lang="ru-RU"/>
        </a:p>
      </dgm:t>
    </dgm:pt>
    <dgm:pt modelId="{C3806116-1933-45AB-94B8-44666AA0160F}" type="pres">
      <dgm:prSet presAssocID="{DE591D73-7A73-468D-9B7D-CD1047564EA1}" presName="parTrans" presStyleCnt="0"/>
      <dgm:spPr/>
    </dgm:pt>
    <dgm:pt modelId="{799293DC-D1A4-4F29-825F-B89CF27D800A}" type="pres">
      <dgm:prSet presAssocID="{DCC8A246-7D71-4672-8A27-6A8EDABB64F1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1E652-E429-4A6D-B4EE-027A19D14677}" type="pres">
      <dgm:prSet presAssocID="{63CF8942-DFD6-4BBA-98FE-CDA390C41D85}" presName="sibTrans" presStyleCnt="0"/>
      <dgm:spPr/>
    </dgm:pt>
    <dgm:pt modelId="{F3EC2BAA-FBCE-4812-98C9-A30D58F8FF6A}" type="pres">
      <dgm:prSet presAssocID="{8893526B-76B6-481D-A8A9-3861D142D579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0DDE62-8364-438B-8666-7726901AA80C}" type="pres">
      <dgm:prSet presAssocID="{08AA0598-206F-4E4C-9E4B-F816ED0CEF5C}" presName="sibTrans" presStyleCnt="0"/>
      <dgm:spPr/>
    </dgm:pt>
    <dgm:pt modelId="{2BF6EF8D-BF43-4516-8673-414501075901}" type="pres">
      <dgm:prSet presAssocID="{CF50F9B2-CCF4-46A5-B485-40D168992C9C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54095-09C4-4430-B5F9-D762740C0384}" type="pres">
      <dgm:prSet presAssocID="{3B0411F0-DF9C-4E97-A701-5C00760BC4CE}" presName="vSp" presStyleCnt="0"/>
      <dgm:spPr/>
    </dgm:pt>
    <dgm:pt modelId="{D2B49621-EEDB-466E-8EF6-9EC436F3C3F5}" type="pres">
      <dgm:prSet presAssocID="{3C8A9F32-E6C4-4E45-985E-5D790691AFDA}" presName="horFlow" presStyleCnt="0"/>
      <dgm:spPr/>
    </dgm:pt>
    <dgm:pt modelId="{4625DB1D-61CA-41D8-B64C-C9B0A77B055C}" type="pres">
      <dgm:prSet presAssocID="{3C8A9F32-E6C4-4E45-985E-5D790691AFDA}" presName="bigChev" presStyleLbl="node1" presStyleIdx="1" presStyleCnt="2"/>
      <dgm:spPr/>
      <dgm:t>
        <a:bodyPr/>
        <a:lstStyle/>
        <a:p>
          <a:endParaRPr lang="ru-RU"/>
        </a:p>
      </dgm:t>
    </dgm:pt>
    <dgm:pt modelId="{EBCAC29A-55D0-4B6E-8453-66DFBCF2EA9E}" type="pres">
      <dgm:prSet presAssocID="{B71ADF2B-B3CC-4C75-9962-9D35F6BDE232}" presName="parTrans" presStyleCnt="0"/>
      <dgm:spPr/>
    </dgm:pt>
    <dgm:pt modelId="{5C68A758-F052-4B5C-AF8C-C847B6237FE2}" type="pres">
      <dgm:prSet presAssocID="{03BE487C-1D78-43A2-BE30-3D2E2691C2C1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9F285C-1B93-49EC-9397-FB4565162A6F}" type="pres">
      <dgm:prSet presAssocID="{5A1EE8C6-5FA5-4CFC-B9BF-1DE5510BC707}" presName="sibTrans" presStyleCnt="0"/>
      <dgm:spPr/>
    </dgm:pt>
    <dgm:pt modelId="{06C05A9F-50B1-428C-AA0C-B7B17ABFD52C}" type="pres">
      <dgm:prSet presAssocID="{319C9F7F-65A1-47B6-850E-986EA31DA4A1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909B0-500F-4DE7-A1D2-AC55FC270CB1}" type="pres">
      <dgm:prSet presAssocID="{06861941-AD96-4394-A0A3-70D9F1846FCB}" presName="sibTrans" presStyleCnt="0"/>
      <dgm:spPr/>
    </dgm:pt>
    <dgm:pt modelId="{0D1622CD-758B-4BA9-8F84-845BE8396757}" type="pres">
      <dgm:prSet presAssocID="{13ED5318-93BB-4CFF-B5D3-8FF8EECC8EB8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E7AB66-2047-4077-9CC4-DDBD2C87F931}" srcId="{3C8A9F32-E6C4-4E45-985E-5D790691AFDA}" destId="{319C9F7F-65A1-47B6-850E-986EA31DA4A1}" srcOrd="1" destOrd="0" parTransId="{E259D097-CCBB-4E34-9087-7A7610E5621A}" sibTransId="{06861941-AD96-4394-A0A3-70D9F1846FCB}"/>
    <dgm:cxn modelId="{2F66BA79-6BD0-4183-BCEF-609639F73D4F}" srcId="{3B0411F0-DF9C-4E97-A701-5C00760BC4CE}" destId="{8893526B-76B6-481D-A8A9-3861D142D579}" srcOrd="1" destOrd="0" parTransId="{13D788D2-7E2B-4C23-B2ED-EEBDE6CC7E1D}" sibTransId="{08AA0598-206F-4E4C-9E4B-F816ED0CEF5C}"/>
    <dgm:cxn modelId="{F0EF0079-360B-4AD2-8C03-82288E36458D}" type="presOf" srcId="{DCC8A246-7D71-4672-8A27-6A8EDABB64F1}" destId="{799293DC-D1A4-4F29-825F-B89CF27D800A}" srcOrd="0" destOrd="0" presId="urn:microsoft.com/office/officeart/2005/8/layout/lProcess3"/>
    <dgm:cxn modelId="{E37520E7-FDE9-47E3-9FCB-84E01AF5B79C}" type="presOf" srcId="{3B0411F0-DF9C-4E97-A701-5C00760BC4CE}" destId="{A071C3D0-73BF-49AF-B976-C4EB525B1C74}" srcOrd="0" destOrd="0" presId="urn:microsoft.com/office/officeart/2005/8/layout/lProcess3"/>
    <dgm:cxn modelId="{A6D07274-8DC7-4E7A-8FFD-592F02F43B30}" srcId="{3B0411F0-DF9C-4E97-A701-5C00760BC4CE}" destId="{DCC8A246-7D71-4672-8A27-6A8EDABB64F1}" srcOrd="0" destOrd="0" parTransId="{DE591D73-7A73-468D-9B7D-CD1047564EA1}" sibTransId="{63CF8942-DFD6-4BBA-98FE-CDA390C41D85}"/>
    <dgm:cxn modelId="{FB92F549-1B97-44E8-9C73-4CB977601D57}" srcId="{3F4FD8CC-0819-4A2A-AE04-FA1BC9AFA9EC}" destId="{3C8A9F32-E6C4-4E45-985E-5D790691AFDA}" srcOrd="1" destOrd="0" parTransId="{7A513F17-86F7-47A5-B868-7F33F76E5CCA}" sibTransId="{546CB21E-417F-4C24-8293-BD7B5B293F5F}"/>
    <dgm:cxn modelId="{E124258D-2544-4EAE-82C8-1D230DCD3BD8}" type="presOf" srcId="{3F4FD8CC-0819-4A2A-AE04-FA1BC9AFA9EC}" destId="{4CB49C88-E716-4AD9-9C16-7910913951FB}" srcOrd="0" destOrd="0" presId="urn:microsoft.com/office/officeart/2005/8/layout/lProcess3"/>
    <dgm:cxn modelId="{B1DDFCE7-C159-491A-BA83-E1CF54A342AC}" type="presOf" srcId="{3C8A9F32-E6C4-4E45-985E-5D790691AFDA}" destId="{4625DB1D-61CA-41D8-B64C-C9B0A77B055C}" srcOrd="0" destOrd="0" presId="urn:microsoft.com/office/officeart/2005/8/layout/lProcess3"/>
    <dgm:cxn modelId="{BF9893F1-4696-43FA-9230-F591E1C01FB2}" type="presOf" srcId="{319C9F7F-65A1-47B6-850E-986EA31DA4A1}" destId="{06C05A9F-50B1-428C-AA0C-B7B17ABFD52C}" srcOrd="0" destOrd="0" presId="urn:microsoft.com/office/officeart/2005/8/layout/lProcess3"/>
    <dgm:cxn modelId="{254A1C12-CD56-4CEE-93F7-3C30E2DD7AF7}" srcId="{3C8A9F32-E6C4-4E45-985E-5D790691AFDA}" destId="{13ED5318-93BB-4CFF-B5D3-8FF8EECC8EB8}" srcOrd="2" destOrd="0" parTransId="{00E90A7E-8CE6-4AE2-8313-ED5502643EB1}" sibTransId="{5BE8A9E0-F298-4EEA-8A4F-4E2FDD35267D}"/>
    <dgm:cxn modelId="{7A36A6BB-E7A4-4D81-85F7-426616772054}" type="presOf" srcId="{8893526B-76B6-481D-A8A9-3861D142D579}" destId="{F3EC2BAA-FBCE-4812-98C9-A30D58F8FF6A}" srcOrd="0" destOrd="0" presId="urn:microsoft.com/office/officeart/2005/8/layout/lProcess3"/>
    <dgm:cxn modelId="{040D2CEF-B7B7-43E5-8091-3DEF43542759}" type="presOf" srcId="{13ED5318-93BB-4CFF-B5D3-8FF8EECC8EB8}" destId="{0D1622CD-758B-4BA9-8F84-845BE8396757}" srcOrd="0" destOrd="0" presId="urn:microsoft.com/office/officeart/2005/8/layout/lProcess3"/>
    <dgm:cxn modelId="{79FB7B85-F7DA-4F52-9A18-C894AC5E8ADC}" srcId="{3C8A9F32-E6C4-4E45-985E-5D790691AFDA}" destId="{03BE487C-1D78-43A2-BE30-3D2E2691C2C1}" srcOrd="0" destOrd="0" parTransId="{B71ADF2B-B3CC-4C75-9962-9D35F6BDE232}" sibTransId="{5A1EE8C6-5FA5-4CFC-B9BF-1DE5510BC707}"/>
    <dgm:cxn modelId="{84112458-1CB0-4275-A91D-80545F0D0E48}" srcId="{3F4FD8CC-0819-4A2A-AE04-FA1BC9AFA9EC}" destId="{3B0411F0-DF9C-4E97-A701-5C00760BC4CE}" srcOrd="0" destOrd="0" parTransId="{4CBD0523-5F42-43EA-AC0C-9B2FADBCC4B6}" sibTransId="{954CD1B2-A828-49C7-BF4E-078B4AEE415F}"/>
    <dgm:cxn modelId="{37B44854-27EE-424D-8178-473B2A732A8F}" type="presOf" srcId="{CF50F9B2-CCF4-46A5-B485-40D168992C9C}" destId="{2BF6EF8D-BF43-4516-8673-414501075901}" srcOrd="0" destOrd="0" presId="urn:microsoft.com/office/officeart/2005/8/layout/lProcess3"/>
    <dgm:cxn modelId="{ADBF2FF4-5B06-4CDF-B46E-41F8962501CE}" srcId="{3B0411F0-DF9C-4E97-A701-5C00760BC4CE}" destId="{CF50F9B2-CCF4-46A5-B485-40D168992C9C}" srcOrd="2" destOrd="0" parTransId="{F6707A9B-95C4-4FF5-B184-BDD1962A0929}" sibTransId="{C95D9CAC-959F-4A39-B987-4AC9B1C6E431}"/>
    <dgm:cxn modelId="{04D440CC-8E31-434F-ABCC-4AE9AF559FFE}" type="presOf" srcId="{03BE487C-1D78-43A2-BE30-3D2E2691C2C1}" destId="{5C68A758-F052-4B5C-AF8C-C847B6237FE2}" srcOrd="0" destOrd="0" presId="urn:microsoft.com/office/officeart/2005/8/layout/lProcess3"/>
    <dgm:cxn modelId="{4764C446-9FBC-4A7A-81CB-CAF62AF9E17D}" type="presParOf" srcId="{4CB49C88-E716-4AD9-9C16-7910913951FB}" destId="{0C2182E0-6EAC-4B8C-BF40-E9E99E2C2D7E}" srcOrd="0" destOrd="0" presId="urn:microsoft.com/office/officeart/2005/8/layout/lProcess3"/>
    <dgm:cxn modelId="{465AD8DE-0AD8-4F8D-9B59-D854CE8B4474}" type="presParOf" srcId="{0C2182E0-6EAC-4B8C-BF40-E9E99E2C2D7E}" destId="{A071C3D0-73BF-49AF-B976-C4EB525B1C74}" srcOrd="0" destOrd="0" presId="urn:microsoft.com/office/officeart/2005/8/layout/lProcess3"/>
    <dgm:cxn modelId="{5BF10675-74B5-4660-9ED1-E6E1B9BCCAE7}" type="presParOf" srcId="{0C2182E0-6EAC-4B8C-BF40-E9E99E2C2D7E}" destId="{C3806116-1933-45AB-94B8-44666AA0160F}" srcOrd="1" destOrd="0" presId="urn:microsoft.com/office/officeart/2005/8/layout/lProcess3"/>
    <dgm:cxn modelId="{FE79DD22-B4F4-431B-9880-99358A0DA3FE}" type="presParOf" srcId="{0C2182E0-6EAC-4B8C-BF40-E9E99E2C2D7E}" destId="{799293DC-D1A4-4F29-825F-B89CF27D800A}" srcOrd="2" destOrd="0" presId="urn:microsoft.com/office/officeart/2005/8/layout/lProcess3"/>
    <dgm:cxn modelId="{BCEBA223-D0D8-4D4D-8F4C-3451587CFB44}" type="presParOf" srcId="{0C2182E0-6EAC-4B8C-BF40-E9E99E2C2D7E}" destId="{4ED1E652-E429-4A6D-B4EE-027A19D14677}" srcOrd="3" destOrd="0" presId="urn:microsoft.com/office/officeart/2005/8/layout/lProcess3"/>
    <dgm:cxn modelId="{E42EDC19-513A-4E95-B638-54DB64DFF3ED}" type="presParOf" srcId="{0C2182E0-6EAC-4B8C-BF40-E9E99E2C2D7E}" destId="{F3EC2BAA-FBCE-4812-98C9-A30D58F8FF6A}" srcOrd="4" destOrd="0" presId="urn:microsoft.com/office/officeart/2005/8/layout/lProcess3"/>
    <dgm:cxn modelId="{1DA90FAD-03E9-4A4A-9FB8-D45F3731B87A}" type="presParOf" srcId="{0C2182E0-6EAC-4B8C-BF40-E9E99E2C2D7E}" destId="{D80DDE62-8364-438B-8666-7726901AA80C}" srcOrd="5" destOrd="0" presId="urn:microsoft.com/office/officeart/2005/8/layout/lProcess3"/>
    <dgm:cxn modelId="{7C3B7041-ABC6-4404-AAE0-94AD2033709E}" type="presParOf" srcId="{0C2182E0-6EAC-4B8C-BF40-E9E99E2C2D7E}" destId="{2BF6EF8D-BF43-4516-8673-414501075901}" srcOrd="6" destOrd="0" presId="urn:microsoft.com/office/officeart/2005/8/layout/lProcess3"/>
    <dgm:cxn modelId="{24A2136A-30AA-46B8-BAEC-CCA4690CCC6E}" type="presParOf" srcId="{4CB49C88-E716-4AD9-9C16-7910913951FB}" destId="{3DA54095-09C4-4430-B5F9-D762740C0384}" srcOrd="1" destOrd="0" presId="urn:microsoft.com/office/officeart/2005/8/layout/lProcess3"/>
    <dgm:cxn modelId="{E32C41F3-089B-4A69-A4A7-74E336F42790}" type="presParOf" srcId="{4CB49C88-E716-4AD9-9C16-7910913951FB}" destId="{D2B49621-EEDB-466E-8EF6-9EC436F3C3F5}" srcOrd="2" destOrd="0" presId="urn:microsoft.com/office/officeart/2005/8/layout/lProcess3"/>
    <dgm:cxn modelId="{54E38C8A-FFBC-4505-870E-FCC4B37B131E}" type="presParOf" srcId="{D2B49621-EEDB-466E-8EF6-9EC436F3C3F5}" destId="{4625DB1D-61CA-41D8-B64C-C9B0A77B055C}" srcOrd="0" destOrd="0" presId="urn:microsoft.com/office/officeart/2005/8/layout/lProcess3"/>
    <dgm:cxn modelId="{2AF36788-8F8E-4595-A0E3-8AD8703BB873}" type="presParOf" srcId="{D2B49621-EEDB-466E-8EF6-9EC436F3C3F5}" destId="{EBCAC29A-55D0-4B6E-8453-66DFBCF2EA9E}" srcOrd="1" destOrd="0" presId="urn:microsoft.com/office/officeart/2005/8/layout/lProcess3"/>
    <dgm:cxn modelId="{000EF428-1770-4D64-ADF7-33E97D663CDF}" type="presParOf" srcId="{D2B49621-EEDB-466E-8EF6-9EC436F3C3F5}" destId="{5C68A758-F052-4B5C-AF8C-C847B6237FE2}" srcOrd="2" destOrd="0" presId="urn:microsoft.com/office/officeart/2005/8/layout/lProcess3"/>
    <dgm:cxn modelId="{9032D7D3-DDA7-4450-87B9-AC14D870D2A3}" type="presParOf" srcId="{D2B49621-EEDB-466E-8EF6-9EC436F3C3F5}" destId="{E29F285C-1B93-49EC-9397-FB4565162A6F}" srcOrd="3" destOrd="0" presId="urn:microsoft.com/office/officeart/2005/8/layout/lProcess3"/>
    <dgm:cxn modelId="{E811A34D-C6AB-486B-B07E-48C95D6344ED}" type="presParOf" srcId="{D2B49621-EEDB-466E-8EF6-9EC436F3C3F5}" destId="{06C05A9F-50B1-428C-AA0C-B7B17ABFD52C}" srcOrd="4" destOrd="0" presId="urn:microsoft.com/office/officeart/2005/8/layout/lProcess3"/>
    <dgm:cxn modelId="{869FAF93-2A46-40F9-9073-84E70E889C60}" type="presParOf" srcId="{D2B49621-EEDB-466E-8EF6-9EC436F3C3F5}" destId="{42C909B0-500F-4DE7-A1D2-AC55FC270CB1}" srcOrd="5" destOrd="0" presId="urn:microsoft.com/office/officeart/2005/8/layout/lProcess3"/>
    <dgm:cxn modelId="{7E58CE52-1F77-469A-B378-8692EFCE9846}" type="presParOf" srcId="{D2B49621-EEDB-466E-8EF6-9EC436F3C3F5}" destId="{0D1622CD-758B-4BA9-8F84-845BE8396757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D14D3B-B08A-4527-9ADC-4DAADF70305B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7C76948-A710-4ACC-A070-66DDD0748334}">
      <dgm:prSet/>
      <dgm:spPr/>
      <dgm:t>
        <a:bodyPr/>
        <a:lstStyle/>
        <a:p>
          <a:pPr rtl="0"/>
          <a:r>
            <a:rPr lang="uk-UA" dirty="0" smtClean="0"/>
            <a:t>Схематично: в зоні Полісся робота (об’єм) ерозії від повеневих вод при сніготаненні вище за дощову ерозію</a:t>
          </a:r>
          <a:endParaRPr lang="ru-RU" dirty="0"/>
        </a:p>
      </dgm:t>
    </dgm:pt>
    <dgm:pt modelId="{98203C46-DB84-4783-8526-314445E25572}" type="parTrans" cxnId="{1E5D44F8-73B7-49B1-933C-ABC76FA00907}">
      <dgm:prSet/>
      <dgm:spPr/>
      <dgm:t>
        <a:bodyPr/>
        <a:lstStyle/>
        <a:p>
          <a:endParaRPr lang="ru-RU"/>
        </a:p>
      </dgm:t>
    </dgm:pt>
    <dgm:pt modelId="{EEEE0781-4DC5-48AB-B468-363AB4BF1DD6}" type="sibTrans" cxnId="{1E5D44F8-73B7-49B1-933C-ABC76FA00907}">
      <dgm:prSet/>
      <dgm:spPr/>
      <dgm:t>
        <a:bodyPr/>
        <a:lstStyle/>
        <a:p>
          <a:endParaRPr lang="ru-RU"/>
        </a:p>
      </dgm:t>
    </dgm:pt>
    <dgm:pt modelId="{AD975211-5D6D-4AE1-98CB-B203731F9F84}">
      <dgm:prSet/>
      <dgm:spPr/>
      <dgm:t>
        <a:bodyPr/>
        <a:lstStyle/>
        <a:p>
          <a:pPr rtl="0"/>
          <a:r>
            <a:rPr lang="uk-UA" smtClean="0"/>
            <a:t>у Лісостепу – на рівні</a:t>
          </a:r>
          <a:endParaRPr lang="ru-RU"/>
        </a:p>
      </dgm:t>
    </dgm:pt>
    <dgm:pt modelId="{029333C9-7467-4DA4-AC24-D3582BBD3A48}" type="parTrans" cxnId="{1C776213-A6A4-4B8F-9463-6E67A23AB7D2}">
      <dgm:prSet/>
      <dgm:spPr/>
      <dgm:t>
        <a:bodyPr/>
        <a:lstStyle/>
        <a:p>
          <a:endParaRPr lang="ru-RU"/>
        </a:p>
      </dgm:t>
    </dgm:pt>
    <dgm:pt modelId="{43A7CC2E-EF57-4026-91EB-F6406A19AE46}" type="sibTrans" cxnId="{1C776213-A6A4-4B8F-9463-6E67A23AB7D2}">
      <dgm:prSet/>
      <dgm:spPr/>
      <dgm:t>
        <a:bodyPr/>
        <a:lstStyle/>
        <a:p>
          <a:endParaRPr lang="ru-RU"/>
        </a:p>
      </dgm:t>
    </dgm:pt>
    <dgm:pt modelId="{2511123F-0A7F-4014-855D-703257A82F11}">
      <dgm:prSet/>
      <dgm:spPr/>
      <dgm:t>
        <a:bodyPr/>
        <a:lstStyle/>
        <a:p>
          <a:pPr rtl="0"/>
          <a:r>
            <a:rPr lang="uk-UA" smtClean="0"/>
            <a:t>у Північному Степу – нижча у 2-3 рази</a:t>
          </a:r>
          <a:endParaRPr lang="ru-RU"/>
        </a:p>
      </dgm:t>
    </dgm:pt>
    <dgm:pt modelId="{2C297369-9507-4C0B-AED3-84EB7EC97C33}" type="parTrans" cxnId="{1E52DA88-B729-4A39-8B55-D36C45357966}">
      <dgm:prSet/>
      <dgm:spPr/>
      <dgm:t>
        <a:bodyPr/>
        <a:lstStyle/>
        <a:p>
          <a:endParaRPr lang="ru-RU"/>
        </a:p>
      </dgm:t>
    </dgm:pt>
    <dgm:pt modelId="{63DCD534-8EC1-48AF-991D-77F056306FFB}" type="sibTrans" cxnId="{1E52DA88-B729-4A39-8B55-D36C45357966}">
      <dgm:prSet/>
      <dgm:spPr/>
      <dgm:t>
        <a:bodyPr/>
        <a:lstStyle/>
        <a:p>
          <a:endParaRPr lang="ru-RU"/>
        </a:p>
      </dgm:t>
    </dgm:pt>
    <dgm:pt modelId="{D40197E8-13DC-4F16-9385-A2A4D2A924AF}">
      <dgm:prSet/>
      <dgm:spPr/>
      <dgm:t>
        <a:bodyPr/>
        <a:lstStyle/>
        <a:p>
          <a:pPr rtl="0"/>
          <a:r>
            <a:rPr lang="uk-UA" smtClean="0"/>
            <a:t>на півдні України – добігає до нуля</a:t>
          </a:r>
          <a:endParaRPr lang="ru-RU"/>
        </a:p>
      </dgm:t>
    </dgm:pt>
    <dgm:pt modelId="{1D8D0BDF-BB09-499C-9277-B5F273B8145C}" type="parTrans" cxnId="{79B4D94E-225A-4370-8D14-7024A45FDE70}">
      <dgm:prSet/>
      <dgm:spPr/>
      <dgm:t>
        <a:bodyPr/>
        <a:lstStyle/>
        <a:p>
          <a:endParaRPr lang="ru-RU"/>
        </a:p>
      </dgm:t>
    </dgm:pt>
    <dgm:pt modelId="{A81752B2-01B5-4EA6-8846-5C3535E32D4A}" type="sibTrans" cxnId="{79B4D94E-225A-4370-8D14-7024A45FDE70}">
      <dgm:prSet/>
      <dgm:spPr/>
      <dgm:t>
        <a:bodyPr/>
        <a:lstStyle/>
        <a:p>
          <a:endParaRPr lang="ru-RU"/>
        </a:p>
      </dgm:t>
    </dgm:pt>
    <dgm:pt modelId="{B96A3C8E-7D29-487B-9140-C79D377745BC}" type="pres">
      <dgm:prSet presAssocID="{03D14D3B-B08A-4527-9ADC-4DAADF7030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33FC50D-B991-4825-88DF-EEF48DF8B9B5}" type="pres">
      <dgm:prSet presAssocID="{97C76948-A710-4ACC-A070-66DDD0748334}" presName="hierRoot1" presStyleCnt="0">
        <dgm:presLayoutVars>
          <dgm:hierBranch val="init"/>
        </dgm:presLayoutVars>
      </dgm:prSet>
      <dgm:spPr/>
    </dgm:pt>
    <dgm:pt modelId="{AE8FDE28-3FAB-468C-8B6C-AF8E314DC4A6}" type="pres">
      <dgm:prSet presAssocID="{97C76948-A710-4ACC-A070-66DDD0748334}" presName="rootComposite1" presStyleCnt="0"/>
      <dgm:spPr/>
    </dgm:pt>
    <dgm:pt modelId="{C802136A-3D83-48B1-9E2F-1FCCEEE79B08}" type="pres">
      <dgm:prSet presAssocID="{97C76948-A710-4ACC-A070-66DDD0748334}" presName="rootText1" presStyleLbl="node0" presStyleIdx="0" presStyleCnt="1" custScaleX="231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D2DAB7-7C28-4E69-AAF5-C5B8F3544D16}" type="pres">
      <dgm:prSet presAssocID="{97C76948-A710-4ACC-A070-66DDD074833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A10E832-8284-441C-93E5-CE516C914B48}" type="pres">
      <dgm:prSet presAssocID="{97C76948-A710-4ACC-A070-66DDD0748334}" presName="hierChild2" presStyleCnt="0"/>
      <dgm:spPr/>
    </dgm:pt>
    <dgm:pt modelId="{D89C431F-728F-412D-B92A-98A4A56591A1}" type="pres">
      <dgm:prSet presAssocID="{029333C9-7467-4DA4-AC24-D3582BBD3A4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3C3C82D7-769E-4184-A138-1E11F2D5EC32}" type="pres">
      <dgm:prSet presAssocID="{AD975211-5D6D-4AE1-98CB-B203731F9F84}" presName="hierRoot2" presStyleCnt="0">
        <dgm:presLayoutVars>
          <dgm:hierBranch val="init"/>
        </dgm:presLayoutVars>
      </dgm:prSet>
      <dgm:spPr/>
    </dgm:pt>
    <dgm:pt modelId="{4199B650-1285-4CF6-B286-FA5E8666D035}" type="pres">
      <dgm:prSet presAssocID="{AD975211-5D6D-4AE1-98CB-B203731F9F84}" presName="rootComposite" presStyleCnt="0"/>
      <dgm:spPr/>
    </dgm:pt>
    <dgm:pt modelId="{9422EA20-D05D-4770-B92A-4843592DDD44}" type="pres">
      <dgm:prSet presAssocID="{AD975211-5D6D-4AE1-98CB-B203731F9F8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8C4553-6E30-4478-9B5C-E36875CAF675}" type="pres">
      <dgm:prSet presAssocID="{AD975211-5D6D-4AE1-98CB-B203731F9F84}" presName="rootConnector" presStyleLbl="node2" presStyleIdx="0" presStyleCnt="3"/>
      <dgm:spPr/>
      <dgm:t>
        <a:bodyPr/>
        <a:lstStyle/>
        <a:p>
          <a:endParaRPr lang="ru-RU"/>
        </a:p>
      </dgm:t>
    </dgm:pt>
    <dgm:pt modelId="{F78DA360-9AEF-4B59-B335-ADD6CB1B84C9}" type="pres">
      <dgm:prSet presAssocID="{AD975211-5D6D-4AE1-98CB-B203731F9F84}" presName="hierChild4" presStyleCnt="0"/>
      <dgm:spPr/>
    </dgm:pt>
    <dgm:pt modelId="{F073C922-0FB0-454D-AD5B-B25951DB0B9C}" type="pres">
      <dgm:prSet presAssocID="{AD975211-5D6D-4AE1-98CB-B203731F9F84}" presName="hierChild5" presStyleCnt="0"/>
      <dgm:spPr/>
    </dgm:pt>
    <dgm:pt modelId="{60284E70-5BB4-4C09-84F2-7F3D433F1AE9}" type="pres">
      <dgm:prSet presAssocID="{2C297369-9507-4C0B-AED3-84EB7EC97C3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9149A7BB-7C9E-41C9-B01A-6C54E91BEF12}" type="pres">
      <dgm:prSet presAssocID="{2511123F-0A7F-4014-855D-703257A82F11}" presName="hierRoot2" presStyleCnt="0">
        <dgm:presLayoutVars>
          <dgm:hierBranch val="init"/>
        </dgm:presLayoutVars>
      </dgm:prSet>
      <dgm:spPr/>
    </dgm:pt>
    <dgm:pt modelId="{2F27B544-09C7-43CE-86CA-2AC34E4D5768}" type="pres">
      <dgm:prSet presAssocID="{2511123F-0A7F-4014-855D-703257A82F11}" presName="rootComposite" presStyleCnt="0"/>
      <dgm:spPr/>
    </dgm:pt>
    <dgm:pt modelId="{E1275BCD-7A9C-40A9-917A-81CE9B0DE7F7}" type="pres">
      <dgm:prSet presAssocID="{2511123F-0A7F-4014-855D-703257A82F1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39E56A-A82B-47EF-9EB9-A301C7D5DAFC}" type="pres">
      <dgm:prSet presAssocID="{2511123F-0A7F-4014-855D-703257A82F11}" presName="rootConnector" presStyleLbl="node2" presStyleIdx="1" presStyleCnt="3"/>
      <dgm:spPr/>
      <dgm:t>
        <a:bodyPr/>
        <a:lstStyle/>
        <a:p>
          <a:endParaRPr lang="ru-RU"/>
        </a:p>
      </dgm:t>
    </dgm:pt>
    <dgm:pt modelId="{74EA8FDF-BC88-4F91-AB80-2B4C1026CF49}" type="pres">
      <dgm:prSet presAssocID="{2511123F-0A7F-4014-855D-703257A82F11}" presName="hierChild4" presStyleCnt="0"/>
      <dgm:spPr/>
    </dgm:pt>
    <dgm:pt modelId="{A0558F19-7105-4DDB-9B89-DB7CDA2439FD}" type="pres">
      <dgm:prSet presAssocID="{2511123F-0A7F-4014-855D-703257A82F11}" presName="hierChild5" presStyleCnt="0"/>
      <dgm:spPr/>
    </dgm:pt>
    <dgm:pt modelId="{66626555-E235-42A3-ABF5-7E0B1FBB2E98}" type="pres">
      <dgm:prSet presAssocID="{1D8D0BDF-BB09-499C-9277-B5F273B8145C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4EF7F83-CAF4-4751-AF50-B6D195A69FE9}" type="pres">
      <dgm:prSet presAssocID="{D40197E8-13DC-4F16-9385-A2A4D2A924AF}" presName="hierRoot2" presStyleCnt="0">
        <dgm:presLayoutVars>
          <dgm:hierBranch val="init"/>
        </dgm:presLayoutVars>
      </dgm:prSet>
      <dgm:spPr/>
    </dgm:pt>
    <dgm:pt modelId="{20FC85A5-1082-4EEF-A185-326E3573C4FA}" type="pres">
      <dgm:prSet presAssocID="{D40197E8-13DC-4F16-9385-A2A4D2A924AF}" presName="rootComposite" presStyleCnt="0"/>
      <dgm:spPr/>
    </dgm:pt>
    <dgm:pt modelId="{62881107-757E-43E8-8B10-143F4A64F0D4}" type="pres">
      <dgm:prSet presAssocID="{D40197E8-13DC-4F16-9385-A2A4D2A924A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830852-73BF-4662-82D8-AF8C2B296654}" type="pres">
      <dgm:prSet presAssocID="{D40197E8-13DC-4F16-9385-A2A4D2A924AF}" presName="rootConnector" presStyleLbl="node2" presStyleIdx="2" presStyleCnt="3"/>
      <dgm:spPr/>
      <dgm:t>
        <a:bodyPr/>
        <a:lstStyle/>
        <a:p>
          <a:endParaRPr lang="ru-RU"/>
        </a:p>
      </dgm:t>
    </dgm:pt>
    <dgm:pt modelId="{E9144BEF-0EA6-4C1B-AC32-F846506B9EFE}" type="pres">
      <dgm:prSet presAssocID="{D40197E8-13DC-4F16-9385-A2A4D2A924AF}" presName="hierChild4" presStyleCnt="0"/>
      <dgm:spPr/>
    </dgm:pt>
    <dgm:pt modelId="{3D0FB374-6497-4762-B731-58FBB7BBE409}" type="pres">
      <dgm:prSet presAssocID="{D40197E8-13DC-4F16-9385-A2A4D2A924AF}" presName="hierChild5" presStyleCnt="0"/>
      <dgm:spPr/>
    </dgm:pt>
    <dgm:pt modelId="{09E76D92-59E0-4A44-9F17-24EDADB4644B}" type="pres">
      <dgm:prSet presAssocID="{97C76948-A710-4ACC-A070-66DDD0748334}" presName="hierChild3" presStyleCnt="0"/>
      <dgm:spPr/>
    </dgm:pt>
  </dgm:ptLst>
  <dgm:cxnLst>
    <dgm:cxn modelId="{62E0CAAF-9AC2-4968-9479-449466FF58C5}" type="presOf" srcId="{2C297369-9507-4C0B-AED3-84EB7EC97C33}" destId="{60284E70-5BB4-4C09-84F2-7F3D433F1AE9}" srcOrd="0" destOrd="0" presId="urn:microsoft.com/office/officeart/2005/8/layout/orgChart1"/>
    <dgm:cxn modelId="{9D3A2A3E-70BA-47CF-9BFB-F2BE4D00F8DF}" type="presOf" srcId="{1D8D0BDF-BB09-499C-9277-B5F273B8145C}" destId="{66626555-E235-42A3-ABF5-7E0B1FBB2E98}" srcOrd="0" destOrd="0" presId="urn:microsoft.com/office/officeart/2005/8/layout/orgChart1"/>
    <dgm:cxn modelId="{3475C2EF-6512-4DE0-A664-73D376F07F0C}" type="presOf" srcId="{D40197E8-13DC-4F16-9385-A2A4D2A924AF}" destId="{62881107-757E-43E8-8B10-143F4A64F0D4}" srcOrd="0" destOrd="0" presId="urn:microsoft.com/office/officeart/2005/8/layout/orgChart1"/>
    <dgm:cxn modelId="{1E5D44F8-73B7-49B1-933C-ABC76FA00907}" srcId="{03D14D3B-B08A-4527-9ADC-4DAADF70305B}" destId="{97C76948-A710-4ACC-A070-66DDD0748334}" srcOrd="0" destOrd="0" parTransId="{98203C46-DB84-4783-8526-314445E25572}" sibTransId="{EEEE0781-4DC5-48AB-B468-363AB4BF1DD6}"/>
    <dgm:cxn modelId="{62D81033-5430-45FD-ABB2-C675D60DF0B7}" type="presOf" srcId="{029333C9-7467-4DA4-AC24-D3582BBD3A48}" destId="{D89C431F-728F-412D-B92A-98A4A56591A1}" srcOrd="0" destOrd="0" presId="urn:microsoft.com/office/officeart/2005/8/layout/orgChart1"/>
    <dgm:cxn modelId="{8BD5C1A7-33FE-44D2-88B6-B8350AA59F80}" type="presOf" srcId="{2511123F-0A7F-4014-855D-703257A82F11}" destId="{E1275BCD-7A9C-40A9-917A-81CE9B0DE7F7}" srcOrd="0" destOrd="0" presId="urn:microsoft.com/office/officeart/2005/8/layout/orgChart1"/>
    <dgm:cxn modelId="{35243DC3-A07E-4220-8546-6AE1C4AE8395}" type="presOf" srcId="{97C76948-A710-4ACC-A070-66DDD0748334}" destId="{C802136A-3D83-48B1-9E2F-1FCCEEE79B08}" srcOrd="0" destOrd="0" presId="urn:microsoft.com/office/officeart/2005/8/layout/orgChart1"/>
    <dgm:cxn modelId="{79B4D94E-225A-4370-8D14-7024A45FDE70}" srcId="{97C76948-A710-4ACC-A070-66DDD0748334}" destId="{D40197E8-13DC-4F16-9385-A2A4D2A924AF}" srcOrd="2" destOrd="0" parTransId="{1D8D0BDF-BB09-499C-9277-B5F273B8145C}" sibTransId="{A81752B2-01B5-4EA6-8846-5C3535E32D4A}"/>
    <dgm:cxn modelId="{33EEF0A6-5CE3-4C82-A9B6-CEA00AF57651}" type="presOf" srcId="{D40197E8-13DC-4F16-9385-A2A4D2A924AF}" destId="{A8830852-73BF-4662-82D8-AF8C2B296654}" srcOrd="1" destOrd="0" presId="urn:microsoft.com/office/officeart/2005/8/layout/orgChart1"/>
    <dgm:cxn modelId="{ECFB7828-1BDE-4523-8ECF-FF69C5AAC5B6}" type="presOf" srcId="{AD975211-5D6D-4AE1-98CB-B203731F9F84}" destId="{F98C4553-6E30-4478-9B5C-E36875CAF675}" srcOrd="1" destOrd="0" presId="urn:microsoft.com/office/officeart/2005/8/layout/orgChart1"/>
    <dgm:cxn modelId="{1E52DA88-B729-4A39-8B55-D36C45357966}" srcId="{97C76948-A710-4ACC-A070-66DDD0748334}" destId="{2511123F-0A7F-4014-855D-703257A82F11}" srcOrd="1" destOrd="0" parTransId="{2C297369-9507-4C0B-AED3-84EB7EC97C33}" sibTransId="{63DCD534-8EC1-48AF-991D-77F056306FFB}"/>
    <dgm:cxn modelId="{1C776213-A6A4-4B8F-9463-6E67A23AB7D2}" srcId="{97C76948-A710-4ACC-A070-66DDD0748334}" destId="{AD975211-5D6D-4AE1-98CB-B203731F9F84}" srcOrd="0" destOrd="0" parTransId="{029333C9-7467-4DA4-AC24-D3582BBD3A48}" sibTransId="{43A7CC2E-EF57-4026-91EB-F6406A19AE46}"/>
    <dgm:cxn modelId="{F6F85FFA-07E6-4F2D-B439-5808250594F1}" type="presOf" srcId="{97C76948-A710-4ACC-A070-66DDD0748334}" destId="{AED2DAB7-7C28-4E69-AAF5-C5B8F3544D16}" srcOrd="1" destOrd="0" presId="urn:microsoft.com/office/officeart/2005/8/layout/orgChart1"/>
    <dgm:cxn modelId="{4D700208-C2D3-42FA-BB0E-05C637C94C53}" type="presOf" srcId="{2511123F-0A7F-4014-855D-703257A82F11}" destId="{8339E56A-A82B-47EF-9EB9-A301C7D5DAFC}" srcOrd="1" destOrd="0" presId="urn:microsoft.com/office/officeart/2005/8/layout/orgChart1"/>
    <dgm:cxn modelId="{88860FEA-F24D-411F-9460-9092A5487A58}" type="presOf" srcId="{AD975211-5D6D-4AE1-98CB-B203731F9F84}" destId="{9422EA20-D05D-4770-B92A-4843592DDD44}" srcOrd="0" destOrd="0" presId="urn:microsoft.com/office/officeart/2005/8/layout/orgChart1"/>
    <dgm:cxn modelId="{B831DF9C-E010-4283-878F-6EA9DD63F1E0}" type="presOf" srcId="{03D14D3B-B08A-4527-9ADC-4DAADF70305B}" destId="{B96A3C8E-7D29-487B-9140-C79D377745BC}" srcOrd="0" destOrd="0" presId="urn:microsoft.com/office/officeart/2005/8/layout/orgChart1"/>
    <dgm:cxn modelId="{E6001E8D-98C7-4F1A-95FA-A408EFDAE8BF}" type="presParOf" srcId="{B96A3C8E-7D29-487B-9140-C79D377745BC}" destId="{833FC50D-B991-4825-88DF-EEF48DF8B9B5}" srcOrd="0" destOrd="0" presId="urn:microsoft.com/office/officeart/2005/8/layout/orgChart1"/>
    <dgm:cxn modelId="{B36D7120-A22B-4E08-B27E-30D53D3CCBA3}" type="presParOf" srcId="{833FC50D-B991-4825-88DF-EEF48DF8B9B5}" destId="{AE8FDE28-3FAB-468C-8B6C-AF8E314DC4A6}" srcOrd="0" destOrd="0" presId="urn:microsoft.com/office/officeart/2005/8/layout/orgChart1"/>
    <dgm:cxn modelId="{F59B7DB5-04C6-47B5-86BA-6FF4341D331B}" type="presParOf" srcId="{AE8FDE28-3FAB-468C-8B6C-AF8E314DC4A6}" destId="{C802136A-3D83-48B1-9E2F-1FCCEEE79B08}" srcOrd="0" destOrd="0" presId="urn:microsoft.com/office/officeart/2005/8/layout/orgChart1"/>
    <dgm:cxn modelId="{8C1F2273-FB6C-4575-8945-9574D0D977AC}" type="presParOf" srcId="{AE8FDE28-3FAB-468C-8B6C-AF8E314DC4A6}" destId="{AED2DAB7-7C28-4E69-AAF5-C5B8F3544D16}" srcOrd="1" destOrd="0" presId="urn:microsoft.com/office/officeart/2005/8/layout/orgChart1"/>
    <dgm:cxn modelId="{B1B89202-C05E-4B86-994E-B0513EA25730}" type="presParOf" srcId="{833FC50D-B991-4825-88DF-EEF48DF8B9B5}" destId="{4A10E832-8284-441C-93E5-CE516C914B48}" srcOrd="1" destOrd="0" presId="urn:microsoft.com/office/officeart/2005/8/layout/orgChart1"/>
    <dgm:cxn modelId="{B0C857B6-BAF7-45A0-8AEC-95DFF33F4DB3}" type="presParOf" srcId="{4A10E832-8284-441C-93E5-CE516C914B48}" destId="{D89C431F-728F-412D-B92A-98A4A56591A1}" srcOrd="0" destOrd="0" presId="urn:microsoft.com/office/officeart/2005/8/layout/orgChart1"/>
    <dgm:cxn modelId="{4426CA9A-D5A2-4322-ACD3-BFE0797B546C}" type="presParOf" srcId="{4A10E832-8284-441C-93E5-CE516C914B48}" destId="{3C3C82D7-769E-4184-A138-1E11F2D5EC32}" srcOrd="1" destOrd="0" presId="urn:microsoft.com/office/officeart/2005/8/layout/orgChart1"/>
    <dgm:cxn modelId="{94E46315-765B-45CE-B2B3-5E7416E578B3}" type="presParOf" srcId="{3C3C82D7-769E-4184-A138-1E11F2D5EC32}" destId="{4199B650-1285-4CF6-B286-FA5E8666D035}" srcOrd="0" destOrd="0" presId="urn:microsoft.com/office/officeart/2005/8/layout/orgChart1"/>
    <dgm:cxn modelId="{86832713-53BD-4B67-BDF8-9670FB38D190}" type="presParOf" srcId="{4199B650-1285-4CF6-B286-FA5E8666D035}" destId="{9422EA20-D05D-4770-B92A-4843592DDD44}" srcOrd="0" destOrd="0" presId="urn:microsoft.com/office/officeart/2005/8/layout/orgChart1"/>
    <dgm:cxn modelId="{C56E44FA-5F88-47B6-8F90-F33CB478AAA4}" type="presParOf" srcId="{4199B650-1285-4CF6-B286-FA5E8666D035}" destId="{F98C4553-6E30-4478-9B5C-E36875CAF675}" srcOrd="1" destOrd="0" presId="urn:microsoft.com/office/officeart/2005/8/layout/orgChart1"/>
    <dgm:cxn modelId="{12CD10B5-6BD8-4913-925B-808C443C7A60}" type="presParOf" srcId="{3C3C82D7-769E-4184-A138-1E11F2D5EC32}" destId="{F78DA360-9AEF-4B59-B335-ADD6CB1B84C9}" srcOrd="1" destOrd="0" presId="urn:microsoft.com/office/officeart/2005/8/layout/orgChart1"/>
    <dgm:cxn modelId="{95A194BA-FD04-4DD1-B245-1F71BE868C17}" type="presParOf" srcId="{3C3C82D7-769E-4184-A138-1E11F2D5EC32}" destId="{F073C922-0FB0-454D-AD5B-B25951DB0B9C}" srcOrd="2" destOrd="0" presId="urn:microsoft.com/office/officeart/2005/8/layout/orgChart1"/>
    <dgm:cxn modelId="{08E946F1-520C-44F2-9171-7E34DDA955D3}" type="presParOf" srcId="{4A10E832-8284-441C-93E5-CE516C914B48}" destId="{60284E70-5BB4-4C09-84F2-7F3D433F1AE9}" srcOrd="2" destOrd="0" presId="urn:microsoft.com/office/officeart/2005/8/layout/orgChart1"/>
    <dgm:cxn modelId="{B7EFFD14-D0F1-40ED-9065-750FB2F587F4}" type="presParOf" srcId="{4A10E832-8284-441C-93E5-CE516C914B48}" destId="{9149A7BB-7C9E-41C9-B01A-6C54E91BEF12}" srcOrd="3" destOrd="0" presId="urn:microsoft.com/office/officeart/2005/8/layout/orgChart1"/>
    <dgm:cxn modelId="{339136CC-B963-4E03-A307-28B28DA5A6CB}" type="presParOf" srcId="{9149A7BB-7C9E-41C9-B01A-6C54E91BEF12}" destId="{2F27B544-09C7-43CE-86CA-2AC34E4D5768}" srcOrd="0" destOrd="0" presId="urn:microsoft.com/office/officeart/2005/8/layout/orgChart1"/>
    <dgm:cxn modelId="{153CCBC6-9953-4725-8CBD-BCC6A10EB9BF}" type="presParOf" srcId="{2F27B544-09C7-43CE-86CA-2AC34E4D5768}" destId="{E1275BCD-7A9C-40A9-917A-81CE9B0DE7F7}" srcOrd="0" destOrd="0" presId="urn:microsoft.com/office/officeart/2005/8/layout/orgChart1"/>
    <dgm:cxn modelId="{C9D2DECA-2642-4015-85DD-E474E1ED2422}" type="presParOf" srcId="{2F27B544-09C7-43CE-86CA-2AC34E4D5768}" destId="{8339E56A-A82B-47EF-9EB9-A301C7D5DAFC}" srcOrd="1" destOrd="0" presId="urn:microsoft.com/office/officeart/2005/8/layout/orgChart1"/>
    <dgm:cxn modelId="{2510B929-6620-424C-BC66-FFB93357A466}" type="presParOf" srcId="{9149A7BB-7C9E-41C9-B01A-6C54E91BEF12}" destId="{74EA8FDF-BC88-4F91-AB80-2B4C1026CF49}" srcOrd="1" destOrd="0" presId="urn:microsoft.com/office/officeart/2005/8/layout/orgChart1"/>
    <dgm:cxn modelId="{18CC3496-D920-4843-B6A1-F17E94A1190B}" type="presParOf" srcId="{9149A7BB-7C9E-41C9-B01A-6C54E91BEF12}" destId="{A0558F19-7105-4DDB-9B89-DB7CDA2439FD}" srcOrd="2" destOrd="0" presId="urn:microsoft.com/office/officeart/2005/8/layout/orgChart1"/>
    <dgm:cxn modelId="{03BDA433-AC16-4560-811F-929C5D3F08B5}" type="presParOf" srcId="{4A10E832-8284-441C-93E5-CE516C914B48}" destId="{66626555-E235-42A3-ABF5-7E0B1FBB2E98}" srcOrd="4" destOrd="0" presId="urn:microsoft.com/office/officeart/2005/8/layout/orgChart1"/>
    <dgm:cxn modelId="{F7D1E273-8FC3-4F6D-8483-24BA15539985}" type="presParOf" srcId="{4A10E832-8284-441C-93E5-CE516C914B48}" destId="{D4EF7F83-CAF4-4751-AF50-B6D195A69FE9}" srcOrd="5" destOrd="0" presId="urn:microsoft.com/office/officeart/2005/8/layout/orgChart1"/>
    <dgm:cxn modelId="{FF9CBA7B-DB30-4802-B3E5-A9E3C45B7C5A}" type="presParOf" srcId="{D4EF7F83-CAF4-4751-AF50-B6D195A69FE9}" destId="{20FC85A5-1082-4EEF-A185-326E3573C4FA}" srcOrd="0" destOrd="0" presId="urn:microsoft.com/office/officeart/2005/8/layout/orgChart1"/>
    <dgm:cxn modelId="{728B6FE5-2159-4B75-853A-95AADB2D9704}" type="presParOf" srcId="{20FC85A5-1082-4EEF-A185-326E3573C4FA}" destId="{62881107-757E-43E8-8B10-143F4A64F0D4}" srcOrd="0" destOrd="0" presId="urn:microsoft.com/office/officeart/2005/8/layout/orgChart1"/>
    <dgm:cxn modelId="{2C80CE35-19B4-429A-860B-DF9A9936BDB3}" type="presParOf" srcId="{20FC85A5-1082-4EEF-A185-326E3573C4FA}" destId="{A8830852-73BF-4662-82D8-AF8C2B296654}" srcOrd="1" destOrd="0" presId="urn:microsoft.com/office/officeart/2005/8/layout/orgChart1"/>
    <dgm:cxn modelId="{F1A73D18-E032-4D53-8A07-6AECABED1651}" type="presParOf" srcId="{D4EF7F83-CAF4-4751-AF50-B6D195A69FE9}" destId="{E9144BEF-0EA6-4C1B-AC32-F846506B9EFE}" srcOrd="1" destOrd="0" presId="urn:microsoft.com/office/officeart/2005/8/layout/orgChart1"/>
    <dgm:cxn modelId="{56A75CFD-50AD-42E4-8C6A-E34DB8121177}" type="presParOf" srcId="{D4EF7F83-CAF4-4751-AF50-B6D195A69FE9}" destId="{3D0FB374-6497-4762-B731-58FBB7BBE409}" srcOrd="2" destOrd="0" presId="urn:microsoft.com/office/officeart/2005/8/layout/orgChart1"/>
    <dgm:cxn modelId="{769B84A7-1CD6-4A6F-A8E7-BD62DD5490A4}" type="presParOf" srcId="{833FC50D-B991-4825-88DF-EEF48DF8B9B5}" destId="{09E76D92-59E0-4A44-9F17-24EDADB464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13370D-5D1D-4F3A-ACD8-C2196EFD1F35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60A3891E-504F-4FFB-9AE4-CE39975DAF07}">
      <dgm:prSet/>
      <dgm:spPr/>
      <dgm:t>
        <a:bodyPr/>
        <a:lstStyle/>
        <a:p>
          <a:pPr rtl="0"/>
          <a:r>
            <a:rPr lang="uk-UA" smtClean="0"/>
            <a:t>За морфологічними ознаками ерозійних форм розрізняють:</a:t>
          </a:r>
          <a:endParaRPr lang="ru-RU"/>
        </a:p>
      </dgm:t>
    </dgm:pt>
    <dgm:pt modelId="{9B85355E-591E-4E5A-AAF0-398E96054DDC}" type="parTrans" cxnId="{6C29A8EC-422A-4726-B3B4-5A7B460BF579}">
      <dgm:prSet/>
      <dgm:spPr/>
      <dgm:t>
        <a:bodyPr/>
        <a:lstStyle/>
        <a:p>
          <a:endParaRPr lang="ru-RU"/>
        </a:p>
      </dgm:t>
    </dgm:pt>
    <dgm:pt modelId="{0C79EEB8-9E35-4F2E-A0F4-70B62E41D261}" type="sibTrans" cxnId="{6C29A8EC-422A-4726-B3B4-5A7B460BF579}">
      <dgm:prSet/>
      <dgm:spPr/>
      <dgm:t>
        <a:bodyPr/>
        <a:lstStyle/>
        <a:p>
          <a:endParaRPr lang="ru-RU"/>
        </a:p>
      </dgm:t>
    </dgm:pt>
    <dgm:pt modelId="{7F45A90F-438A-468A-B2F9-27CF7900F7B0}">
      <dgm:prSet/>
      <dgm:spPr/>
      <dgm:t>
        <a:bodyPr/>
        <a:lstStyle/>
        <a:p>
          <a:pPr rtl="0"/>
          <a:r>
            <a:rPr lang="uk-UA" dirty="0" smtClean="0"/>
            <a:t>поверхневу ерозію, або змив </a:t>
          </a:r>
          <a:r>
            <a:rPr lang="uk-UA" dirty="0" err="1" smtClean="0"/>
            <a:t>грунту</a:t>
          </a:r>
          <a:endParaRPr lang="ru-RU" dirty="0"/>
        </a:p>
      </dgm:t>
    </dgm:pt>
    <dgm:pt modelId="{85AE9675-6EC7-4D8C-8E64-4DD73BEE9BB2}" type="parTrans" cxnId="{766DEE77-C5AC-4330-935F-8F98A472039A}">
      <dgm:prSet/>
      <dgm:spPr/>
      <dgm:t>
        <a:bodyPr/>
        <a:lstStyle/>
        <a:p>
          <a:endParaRPr lang="ru-RU"/>
        </a:p>
      </dgm:t>
    </dgm:pt>
    <dgm:pt modelId="{A20CE9DB-C261-452C-9D0C-1529EB457768}" type="sibTrans" cxnId="{766DEE77-C5AC-4330-935F-8F98A472039A}">
      <dgm:prSet/>
      <dgm:spPr/>
      <dgm:t>
        <a:bodyPr/>
        <a:lstStyle/>
        <a:p>
          <a:endParaRPr lang="ru-RU"/>
        </a:p>
      </dgm:t>
    </dgm:pt>
    <dgm:pt modelId="{51B3D856-1CF3-4040-8534-6BEA4213C4C7}">
      <dgm:prSet/>
      <dgm:spPr/>
      <dgm:t>
        <a:bodyPr/>
        <a:lstStyle/>
        <a:p>
          <a:pPr rtl="0"/>
          <a:r>
            <a:rPr lang="uk-UA" smtClean="0"/>
            <a:t>лінійну ерозію, або розмив грунту. </a:t>
          </a:r>
          <a:endParaRPr lang="ru-RU"/>
        </a:p>
      </dgm:t>
    </dgm:pt>
    <dgm:pt modelId="{45213780-774D-4DD0-A7BA-91C30F9DC536}" type="parTrans" cxnId="{57F8EC33-1828-4903-9D4F-A24B69331866}">
      <dgm:prSet/>
      <dgm:spPr/>
      <dgm:t>
        <a:bodyPr/>
        <a:lstStyle/>
        <a:p>
          <a:endParaRPr lang="ru-RU"/>
        </a:p>
      </dgm:t>
    </dgm:pt>
    <dgm:pt modelId="{0E78D9CF-71A9-4AEF-8FF6-0DFAC86ADA27}" type="sibTrans" cxnId="{57F8EC33-1828-4903-9D4F-A24B69331866}">
      <dgm:prSet/>
      <dgm:spPr/>
      <dgm:t>
        <a:bodyPr/>
        <a:lstStyle/>
        <a:p>
          <a:endParaRPr lang="ru-RU"/>
        </a:p>
      </dgm:t>
    </dgm:pt>
    <dgm:pt modelId="{B053201F-D16D-4AAA-A978-C81403DE0CCB}" type="pres">
      <dgm:prSet presAssocID="{BB13370D-5D1D-4F3A-ACD8-C2196EFD1F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D477928-3AE8-40BE-B987-15ED842D5F32}" type="pres">
      <dgm:prSet presAssocID="{60A3891E-504F-4FFB-9AE4-CE39975DAF07}" presName="hierRoot1" presStyleCnt="0">
        <dgm:presLayoutVars>
          <dgm:hierBranch val="init"/>
        </dgm:presLayoutVars>
      </dgm:prSet>
      <dgm:spPr/>
    </dgm:pt>
    <dgm:pt modelId="{9382B5F5-5378-4ABD-9175-B4A7B3527537}" type="pres">
      <dgm:prSet presAssocID="{60A3891E-504F-4FFB-9AE4-CE39975DAF07}" presName="rootComposite1" presStyleCnt="0"/>
      <dgm:spPr/>
    </dgm:pt>
    <dgm:pt modelId="{940949FB-62E0-41E8-8608-F73C7CF2B074}" type="pres">
      <dgm:prSet presAssocID="{60A3891E-504F-4FFB-9AE4-CE39975DAF07}" presName="rootText1" presStyleLbl="node0" presStyleIdx="0" presStyleCnt="1" custScaleX="3999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BBCDDF-07EF-4C5E-AA57-EE3D1D3BF8A5}" type="pres">
      <dgm:prSet presAssocID="{60A3891E-504F-4FFB-9AE4-CE39975DAF0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761E0EA-CD5A-42A5-A11F-2FEB0C6772EA}" type="pres">
      <dgm:prSet presAssocID="{60A3891E-504F-4FFB-9AE4-CE39975DAF07}" presName="hierChild2" presStyleCnt="0"/>
      <dgm:spPr/>
    </dgm:pt>
    <dgm:pt modelId="{2D1E3108-E70C-451C-9E9D-8BDA76358827}" type="pres">
      <dgm:prSet presAssocID="{85AE9675-6EC7-4D8C-8E64-4DD73BEE9BB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ABDDF48-E666-4126-943B-F5467D9B2E82}" type="pres">
      <dgm:prSet presAssocID="{7F45A90F-438A-468A-B2F9-27CF7900F7B0}" presName="hierRoot2" presStyleCnt="0">
        <dgm:presLayoutVars>
          <dgm:hierBranch val="init"/>
        </dgm:presLayoutVars>
      </dgm:prSet>
      <dgm:spPr/>
    </dgm:pt>
    <dgm:pt modelId="{1CC544D2-C68E-408D-BF45-C2D87196DC67}" type="pres">
      <dgm:prSet presAssocID="{7F45A90F-438A-468A-B2F9-27CF7900F7B0}" presName="rootComposite" presStyleCnt="0"/>
      <dgm:spPr/>
    </dgm:pt>
    <dgm:pt modelId="{4E68435C-579F-4A6C-B9DB-B1F055327DBC}" type="pres">
      <dgm:prSet presAssocID="{7F45A90F-438A-468A-B2F9-27CF7900F7B0}" presName="rootText" presStyleLbl="node2" presStyleIdx="0" presStyleCnt="2" custScaleX="2420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249416-C50C-4B04-A7CC-EE5F735244CA}" type="pres">
      <dgm:prSet presAssocID="{7F45A90F-438A-468A-B2F9-27CF7900F7B0}" presName="rootConnector" presStyleLbl="node2" presStyleIdx="0" presStyleCnt="2"/>
      <dgm:spPr/>
      <dgm:t>
        <a:bodyPr/>
        <a:lstStyle/>
        <a:p>
          <a:endParaRPr lang="ru-RU"/>
        </a:p>
      </dgm:t>
    </dgm:pt>
    <dgm:pt modelId="{57865C37-DF3D-49E4-87D8-7955F5874DB0}" type="pres">
      <dgm:prSet presAssocID="{7F45A90F-438A-468A-B2F9-27CF7900F7B0}" presName="hierChild4" presStyleCnt="0"/>
      <dgm:spPr/>
    </dgm:pt>
    <dgm:pt modelId="{21D18CF1-CA68-4AAA-B0A9-D63A0FCD3DB5}" type="pres">
      <dgm:prSet presAssocID="{7F45A90F-438A-468A-B2F9-27CF7900F7B0}" presName="hierChild5" presStyleCnt="0"/>
      <dgm:spPr/>
    </dgm:pt>
    <dgm:pt modelId="{97971023-0243-4CCB-BD12-7D2D1ACF9250}" type="pres">
      <dgm:prSet presAssocID="{45213780-774D-4DD0-A7BA-91C30F9DC536}" presName="Name37" presStyleLbl="parChTrans1D2" presStyleIdx="1" presStyleCnt="2"/>
      <dgm:spPr/>
      <dgm:t>
        <a:bodyPr/>
        <a:lstStyle/>
        <a:p>
          <a:endParaRPr lang="ru-RU"/>
        </a:p>
      </dgm:t>
    </dgm:pt>
    <dgm:pt modelId="{61FE953D-0102-4451-ACEF-50C4F3713C2F}" type="pres">
      <dgm:prSet presAssocID="{51B3D856-1CF3-4040-8534-6BEA4213C4C7}" presName="hierRoot2" presStyleCnt="0">
        <dgm:presLayoutVars>
          <dgm:hierBranch val="init"/>
        </dgm:presLayoutVars>
      </dgm:prSet>
      <dgm:spPr/>
    </dgm:pt>
    <dgm:pt modelId="{DB33650B-360F-46E4-AD14-44C0A7572379}" type="pres">
      <dgm:prSet presAssocID="{51B3D856-1CF3-4040-8534-6BEA4213C4C7}" presName="rootComposite" presStyleCnt="0"/>
      <dgm:spPr/>
    </dgm:pt>
    <dgm:pt modelId="{92D8FBF9-E088-42B5-B996-F783EF9571DF}" type="pres">
      <dgm:prSet presAssocID="{51B3D856-1CF3-4040-8534-6BEA4213C4C7}" presName="rootText" presStyleLbl="node2" presStyleIdx="1" presStyleCnt="2" custScaleX="2054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BDC072-90B9-4F2C-99DD-62CDC2845064}" type="pres">
      <dgm:prSet presAssocID="{51B3D856-1CF3-4040-8534-6BEA4213C4C7}" presName="rootConnector" presStyleLbl="node2" presStyleIdx="1" presStyleCnt="2"/>
      <dgm:spPr/>
      <dgm:t>
        <a:bodyPr/>
        <a:lstStyle/>
        <a:p>
          <a:endParaRPr lang="ru-RU"/>
        </a:p>
      </dgm:t>
    </dgm:pt>
    <dgm:pt modelId="{4892DAAF-DCD6-4888-B8DB-6DD793E213FD}" type="pres">
      <dgm:prSet presAssocID="{51B3D856-1CF3-4040-8534-6BEA4213C4C7}" presName="hierChild4" presStyleCnt="0"/>
      <dgm:spPr/>
    </dgm:pt>
    <dgm:pt modelId="{5B35A1F1-C1E9-449F-BAC8-6B8F18C84CCE}" type="pres">
      <dgm:prSet presAssocID="{51B3D856-1CF3-4040-8534-6BEA4213C4C7}" presName="hierChild5" presStyleCnt="0"/>
      <dgm:spPr/>
    </dgm:pt>
    <dgm:pt modelId="{3D512E7F-09F8-4858-923C-E232B810D1AB}" type="pres">
      <dgm:prSet presAssocID="{60A3891E-504F-4FFB-9AE4-CE39975DAF07}" presName="hierChild3" presStyleCnt="0"/>
      <dgm:spPr/>
    </dgm:pt>
  </dgm:ptLst>
  <dgm:cxnLst>
    <dgm:cxn modelId="{3B6BC1B0-0EC5-41BE-B24B-090CF462A452}" type="presOf" srcId="{BB13370D-5D1D-4F3A-ACD8-C2196EFD1F35}" destId="{B053201F-D16D-4AAA-A978-C81403DE0CCB}" srcOrd="0" destOrd="0" presId="urn:microsoft.com/office/officeart/2005/8/layout/orgChart1"/>
    <dgm:cxn modelId="{57F8EC33-1828-4903-9D4F-A24B69331866}" srcId="{60A3891E-504F-4FFB-9AE4-CE39975DAF07}" destId="{51B3D856-1CF3-4040-8534-6BEA4213C4C7}" srcOrd="1" destOrd="0" parTransId="{45213780-774D-4DD0-A7BA-91C30F9DC536}" sibTransId="{0E78D9CF-71A9-4AEF-8FF6-0DFAC86ADA27}"/>
    <dgm:cxn modelId="{0989D788-F469-4E76-8E84-0B6D3DA4EF42}" type="presOf" srcId="{7F45A90F-438A-468A-B2F9-27CF7900F7B0}" destId="{75249416-C50C-4B04-A7CC-EE5F735244CA}" srcOrd="1" destOrd="0" presId="urn:microsoft.com/office/officeart/2005/8/layout/orgChart1"/>
    <dgm:cxn modelId="{0E564735-BB7A-4796-B476-BE1133259D2F}" type="presOf" srcId="{51B3D856-1CF3-4040-8534-6BEA4213C4C7}" destId="{00BDC072-90B9-4F2C-99DD-62CDC2845064}" srcOrd="1" destOrd="0" presId="urn:microsoft.com/office/officeart/2005/8/layout/orgChart1"/>
    <dgm:cxn modelId="{2FC2073A-1BC3-4CA0-89AD-1F9D7B864FFB}" type="presOf" srcId="{85AE9675-6EC7-4D8C-8E64-4DD73BEE9BB2}" destId="{2D1E3108-E70C-451C-9E9D-8BDA76358827}" srcOrd="0" destOrd="0" presId="urn:microsoft.com/office/officeart/2005/8/layout/orgChart1"/>
    <dgm:cxn modelId="{6C29A8EC-422A-4726-B3B4-5A7B460BF579}" srcId="{BB13370D-5D1D-4F3A-ACD8-C2196EFD1F35}" destId="{60A3891E-504F-4FFB-9AE4-CE39975DAF07}" srcOrd="0" destOrd="0" parTransId="{9B85355E-591E-4E5A-AAF0-398E96054DDC}" sibTransId="{0C79EEB8-9E35-4F2E-A0F4-70B62E41D261}"/>
    <dgm:cxn modelId="{CFEEE84A-F64E-4F11-9F13-4002F054E9A9}" type="presOf" srcId="{60A3891E-504F-4FFB-9AE4-CE39975DAF07}" destId="{09BBCDDF-07EF-4C5E-AA57-EE3D1D3BF8A5}" srcOrd="1" destOrd="0" presId="urn:microsoft.com/office/officeart/2005/8/layout/orgChart1"/>
    <dgm:cxn modelId="{DCE3FD07-BFBC-406E-BC4B-FF6C2A25B75F}" type="presOf" srcId="{7F45A90F-438A-468A-B2F9-27CF7900F7B0}" destId="{4E68435C-579F-4A6C-B9DB-B1F055327DBC}" srcOrd="0" destOrd="0" presId="urn:microsoft.com/office/officeart/2005/8/layout/orgChart1"/>
    <dgm:cxn modelId="{970F364D-D7F3-405C-B5F5-FCEC7916ADB3}" type="presOf" srcId="{51B3D856-1CF3-4040-8534-6BEA4213C4C7}" destId="{92D8FBF9-E088-42B5-B996-F783EF9571DF}" srcOrd="0" destOrd="0" presId="urn:microsoft.com/office/officeart/2005/8/layout/orgChart1"/>
    <dgm:cxn modelId="{1575AEF8-0677-4D06-A0DF-2091805CE001}" type="presOf" srcId="{45213780-774D-4DD0-A7BA-91C30F9DC536}" destId="{97971023-0243-4CCB-BD12-7D2D1ACF9250}" srcOrd="0" destOrd="0" presId="urn:microsoft.com/office/officeart/2005/8/layout/orgChart1"/>
    <dgm:cxn modelId="{4677151F-A0A2-4FA9-8AE2-1D5A7EACF65E}" type="presOf" srcId="{60A3891E-504F-4FFB-9AE4-CE39975DAF07}" destId="{940949FB-62E0-41E8-8608-F73C7CF2B074}" srcOrd="0" destOrd="0" presId="urn:microsoft.com/office/officeart/2005/8/layout/orgChart1"/>
    <dgm:cxn modelId="{766DEE77-C5AC-4330-935F-8F98A472039A}" srcId="{60A3891E-504F-4FFB-9AE4-CE39975DAF07}" destId="{7F45A90F-438A-468A-B2F9-27CF7900F7B0}" srcOrd="0" destOrd="0" parTransId="{85AE9675-6EC7-4D8C-8E64-4DD73BEE9BB2}" sibTransId="{A20CE9DB-C261-452C-9D0C-1529EB457768}"/>
    <dgm:cxn modelId="{473EFDB2-A739-4FC6-9014-F1B7E545D5FA}" type="presParOf" srcId="{B053201F-D16D-4AAA-A978-C81403DE0CCB}" destId="{1D477928-3AE8-40BE-B987-15ED842D5F32}" srcOrd="0" destOrd="0" presId="urn:microsoft.com/office/officeart/2005/8/layout/orgChart1"/>
    <dgm:cxn modelId="{68E66EA1-2288-4E2C-9CF2-7F0AC5D8EE2E}" type="presParOf" srcId="{1D477928-3AE8-40BE-B987-15ED842D5F32}" destId="{9382B5F5-5378-4ABD-9175-B4A7B3527537}" srcOrd="0" destOrd="0" presId="urn:microsoft.com/office/officeart/2005/8/layout/orgChart1"/>
    <dgm:cxn modelId="{3484D9DB-BD09-4973-8254-1A289EA0F57E}" type="presParOf" srcId="{9382B5F5-5378-4ABD-9175-B4A7B3527537}" destId="{940949FB-62E0-41E8-8608-F73C7CF2B074}" srcOrd="0" destOrd="0" presId="urn:microsoft.com/office/officeart/2005/8/layout/orgChart1"/>
    <dgm:cxn modelId="{15740700-E8B7-49E2-9F57-3B17EE4ACBDA}" type="presParOf" srcId="{9382B5F5-5378-4ABD-9175-B4A7B3527537}" destId="{09BBCDDF-07EF-4C5E-AA57-EE3D1D3BF8A5}" srcOrd="1" destOrd="0" presId="urn:microsoft.com/office/officeart/2005/8/layout/orgChart1"/>
    <dgm:cxn modelId="{DAA21AD7-A927-4300-82BA-9200BC1D9869}" type="presParOf" srcId="{1D477928-3AE8-40BE-B987-15ED842D5F32}" destId="{9761E0EA-CD5A-42A5-A11F-2FEB0C6772EA}" srcOrd="1" destOrd="0" presId="urn:microsoft.com/office/officeart/2005/8/layout/orgChart1"/>
    <dgm:cxn modelId="{FB386AE6-708C-4078-AE31-54F783113E29}" type="presParOf" srcId="{9761E0EA-CD5A-42A5-A11F-2FEB0C6772EA}" destId="{2D1E3108-E70C-451C-9E9D-8BDA76358827}" srcOrd="0" destOrd="0" presId="urn:microsoft.com/office/officeart/2005/8/layout/orgChart1"/>
    <dgm:cxn modelId="{B2A974D2-D765-4B78-A3EF-4656CF10B05A}" type="presParOf" srcId="{9761E0EA-CD5A-42A5-A11F-2FEB0C6772EA}" destId="{DABDDF48-E666-4126-943B-F5467D9B2E82}" srcOrd="1" destOrd="0" presId="urn:microsoft.com/office/officeart/2005/8/layout/orgChart1"/>
    <dgm:cxn modelId="{D2F61796-6FC7-43B0-A99D-C7F7A2E8CB84}" type="presParOf" srcId="{DABDDF48-E666-4126-943B-F5467D9B2E82}" destId="{1CC544D2-C68E-408D-BF45-C2D87196DC67}" srcOrd="0" destOrd="0" presId="urn:microsoft.com/office/officeart/2005/8/layout/orgChart1"/>
    <dgm:cxn modelId="{51C11A73-E584-4A4D-883A-9FD68F649054}" type="presParOf" srcId="{1CC544D2-C68E-408D-BF45-C2D87196DC67}" destId="{4E68435C-579F-4A6C-B9DB-B1F055327DBC}" srcOrd="0" destOrd="0" presId="urn:microsoft.com/office/officeart/2005/8/layout/orgChart1"/>
    <dgm:cxn modelId="{F3AD65D8-3906-4B78-9727-D951E6329A5E}" type="presParOf" srcId="{1CC544D2-C68E-408D-BF45-C2D87196DC67}" destId="{75249416-C50C-4B04-A7CC-EE5F735244CA}" srcOrd="1" destOrd="0" presId="urn:microsoft.com/office/officeart/2005/8/layout/orgChart1"/>
    <dgm:cxn modelId="{0EE77939-A859-4F7C-BEA6-60CA7CEAA892}" type="presParOf" srcId="{DABDDF48-E666-4126-943B-F5467D9B2E82}" destId="{57865C37-DF3D-49E4-87D8-7955F5874DB0}" srcOrd="1" destOrd="0" presId="urn:microsoft.com/office/officeart/2005/8/layout/orgChart1"/>
    <dgm:cxn modelId="{271AA517-F370-480A-A3D7-0A8CBF91574E}" type="presParOf" srcId="{DABDDF48-E666-4126-943B-F5467D9B2E82}" destId="{21D18CF1-CA68-4AAA-B0A9-D63A0FCD3DB5}" srcOrd="2" destOrd="0" presId="urn:microsoft.com/office/officeart/2005/8/layout/orgChart1"/>
    <dgm:cxn modelId="{7C1757DC-E3A4-4965-8F00-2D1475ECCC61}" type="presParOf" srcId="{9761E0EA-CD5A-42A5-A11F-2FEB0C6772EA}" destId="{97971023-0243-4CCB-BD12-7D2D1ACF9250}" srcOrd="2" destOrd="0" presId="urn:microsoft.com/office/officeart/2005/8/layout/orgChart1"/>
    <dgm:cxn modelId="{4DC07A9D-352C-457C-A094-0AD9DD783565}" type="presParOf" srcId="{9761E0EA-CD5A-42A5-A11F-2FEB0C6772EA}" destId="{61FE953D-0102-4451-ACEF-50C4F3713C2F}" srcOrd="3" destOrd="0" presId="urn:microsoft.com/office/officeart/2005/8/layout/orgChart1"/>
    <dgm:cxn modelId="{ABD8A384-5DAF-4A46-92F9-4F1451A79791}" type="presParOf" srcId="{61FE953D-0102-4451-ACEF-50C4F3713C2F}" destId="{DB33650B-360F-46E4-AD14-44C0A7572379}" srcOrd="0" destOrd="0" presId="urn:microsoft.com/office/officeart/2005/8/layout/orgChart1"/>
    <dgm:cxn modelId="{C2F0F0C8-3E07-465A-A84D-49C7A88B3FB7}" type="presParOf" srcId="{DB33650B-360F-46E4-AD14-44C0A7572379}" destId="{92D8FBF9-E088-42B5-B996-F783EF9571DF}" srcOrd="0" destOrd="0" presId="urn:microsoft.com/office/officeart/2005/8/layout/orgChart1"/>
    <dgm:cxn modelId="{2DA44E3A-E57B-40C4-8604-E055EF371670}" type="presParOf" srcId="{DB33650B-360F-46E4-AD14-44C0A7572379}" destId="{00BDC072-90B9-4F2C-99DD-62CDC2845064}" srcOrd="1" destOrd="0" presId="urn:microsoft.com/office/officeart/2005/8/layout/orgChart1"/>
    <dgm:cxn modelId="{E299AEDF-2A14-45FF-8F5C-C58AE66C929C}" type="presParOf" srcId="{61FE953D-0102-4451-ACEF-50C4F3713C2F}" destId="{4892DAAF-DCD6-4888-B8DB-6DD793E213FD}" srcOrd="1" destOrd="0" presId="urn:microsoft.com/office/officeart/2005/8/layout/orgChart1"/>
    <dgm:cxn modelId="{CE028C94-940C-49D9-974D-5FF7DB6F95B2}" type="presParOf" srcId="{61FE953D-0102-4451-ACEF-50C4F3713C2F}" destId="{5B35A1F1-C1E9-449F-BAC8-6B8F18C84CCE}" srcOrd="2" destOrd="0" presId="urn:microsoft.com/office/officeart/2005/8/layout/orgChart1"/>
    <dgm:cxn modelId="{1AEC3072-65A5-4226-BC16-3620B64C2AC8}" type="presParOf" srcId="{1D477928-3AE8-40BE-B987-15ED842D5F32}" destId="{3D512E7F-09F8-4858-923C-E232B810D1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48EAD1-9663-481B-9E15-EB6A740C87FA}">
      <dsp:nvSpPr>
        <dsp:cNvPr id="0" name=""/>
        <dsp:cNvSpPr/>
      </dsp:nvSpPr>
      <dsp:spPr>
        <a:xfrm>
          <a:off x="420623" y="826166"/>
          <a:ext cx="10094976" cy="315468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677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Світовий форум з питань стану і розвитку </a:t>
          </a:r>
          <a:r>
            <a:rPr lang="uk-UA" sz="2800" kern="1200" dirty="0" smtClean="0"/>
            <a:t>довкілля узагальнив </a:t>
          </a:r>
          <a:r>
            <a:rPr lang="uk-UA" sz="2800" kern="1200" dirty="0" smtClean="0"/>
            <a:t>дані щодо розвитку </a:t>
          </a:r>
          <a:r>
            <a:rPr lang="uk-UA" sz="2800" kern="1200" dirty="0" err="1" smtClean="0"/>
            <a:t>деградаційних</a:t>
          </a:r>
          <a:r>
            <a:rPr lang="uk-UA" sz="2800" kern="1200" dirty="0" smtClean="0"/>
            <a:t> процесів </a:t>
          </a:r>
          <a:r>
            <a:rPr lang="uk-UA" sz="2800" kern="1200" dirty="0" err="1" smtClean="0"/>
            <a:t>грунтового</a:t>
          </a:r>
          <a:r>
            <a:rPr lang="uk-UA" sz="2800" kern="1200" dirty="0" smtClean="0"/>
            <a:t> покриву Землі: </a:t>
          </a:r>
          <a:endParaRPr lang="ru-RU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повне руйнування </a:t>
          </a:r>
          <a:r>
            <a:rPr lang="uk-UA" sz="2200" kern="1200" dirty="0" err="1" smtClean="0"/>
            <a:t>грунтів</a:t>
          </a:r>
          <a:r>
            <a:rPr lang="uk-UA" sz="2200" kern="1200" dirty="0" smtClean="0"/>
            <a:t> - 1%; </a:t>
          </a:r>
          <a:endParaRPr lang="ru-RU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smtClean="0"/>
            <a:t>катастрофічний стан грунту - 15%;</a:t>
          </a:r>
          <a:endParaRPr lang="ru-RU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smtClean="0"/>
            <a:t>кризовий стан грунту - 46%;</a:t>
          </a:r>
          <a:endParaRPr lang="ru-RU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smtClean="0"/>
            <a:t>початок прояву процесу деградації грунтів -38%.</a:t>
          </a:r>
          <a:endParaRPr lang="ru-RU" sz="2200" kern="1200"/>
        </a:p>
      </dsp:txBody>
      <dsp:txXfrm>
        <a:off x="420623" y="826166"/>
        <a:ext cx="10094976" cy="3154680"/>
      </dsp:txXfrm>
    </dsp:sp>
    <dsp:sp modelId="{F42C76DA-D833-4746-97CD-83C66B1BD7D4}">
      <dsp:nvSpPr>
        <dsp:cNvPr id="0" name=""/>
        <dsp:cNvSpPr/>
      </dsp:nvSpPr>
      <dsp:spPr>
        <a:xfrm>
          <a:off x="0" y="370490"/>
          <a:ext cx="2208276" cy="33124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8652E-DF82-42A0-821D-F9B45BEA3FFE}">
      <dsp:nvSpPr>
        <dsp:cNvPr id="0" name=""/>
        <dsp:cNvSpPr/>
      </dsp:nvSpPr>
      <dsp:spPr>
        <a:xfrm>
          <a:off x="788669" y="0"/>
          <a:ext cx="8938260" cy="22959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E38B81-1C91-448B-9D3F-D7D9DAC44B64}">
      <dsp:nvSpPr>
        <dsp:cNvPr id="0" name=""/>
        <dsp:cNvSpPr/>
      </dsp:nvSpPr>
      <dsp:spPr>
        <a:xfrm>
          <a:off x="134654" y="688799"/>
          <a:ext cx="4994910" cy="918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найбільшу "вагу" серед процесів деградації мають процеси водної і вітрової ерозії: </a:t>
          </a:r>
          <a:endParaRPr lang="ru-RU" sz="2000" kern="1200"/>
        </a:p>
      </dsp:txBody>
      <dsp:txXfrm>
        <a:off x="179487" y="733632"/>
        <a:ext cx="4905244" cy="828733"/>
      </dsp:txXfrm>
    </dsp:sp>
    <dsp:sp modelId="{4F7DCE54-D27A-43C4-A564-9E7890A28155}">
      <dsp:nvSpPr>
        <dsp:cNvPr id="0" name=""/>
        <dsp:cNvSpPr/>
      </dsp:nvSpPr>
      <dsp:spPr>
        <a:xfrm>
          <a:off x="5386035" y="688799"/>
          <a:ext cx="4994910" cy="918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36 і 28% відповідно</a:t>
          </a:r>
          <a:endParaRPr lang="ru-RU" sz="2000" kern="1200"/>
        </a:p>
      </dsp:txBody>
      <dsp:txXfrm>
        <a:off x="5430868" y="733632"/>
        <a:ext cx="4905244" cy="8287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C2660-CE96-4C72-AB6B-33C92589BCE7}">
      <dsp:nvSpPr>
        <dsp:cNvPr id="0" name=""/>
        <dsp:cNvSpPr/>
      </dsp:nvSpPr>
      <dsp:spPr>
        <a:xfrm>
          <a:off x="561512" y="481747"/>
          <a:ext cx="9800947" cy="306279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74534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ПРИРОДНИЙ ЛАНДШАФТ - це яскравий приклад самодостатньої і саморегулюючої відкритої термодинамічної системи з прямими і зворотними зв`язками між елементами, сталість, спрямованість і швидкість розвитку якої детермінуються надходженням сонячної енергії і умовами зволоження</a:t>
          </a:r>
          <a:endParaRPr lang="ru-RU" sz="2900" kern="1200"/>
        </a:p>
      </dsp:txBody>
      <dsp:txXfrm>
        <a:off x="561512" y="481747"/>
        <a:ext cx="9800947" cy="3062796"/>
      </dsp:txXfrm>
    </dsp:sp>
    <dsp:sp modelId="{15526BD6-2469-480D-B11C-B913BD7F47F1}">
      <dsp:nvSpPr>
        <dsp:cNvPr id="0" name=""/>
        <dsp:cNvSpPr/>
      </dsp:nvSpPr>
      <dsp:spPr>
        <a:xfrm>
          <a:off x="153139" y="39344"/>
          <a:ext cx="2143957" cy="32159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1C3D0-73BF-49AF-B976-C4EB525B1C74}">
      <dsp:nvSpPr>
        <dsp:cNvPr id="0" name=""/>
        <dsp:cNvSpPr/>
      </dsp:nvSpPr>
      <dsp:spPr>
        <a:xfrm>
          <a:off x="6545" y="738441"/>
          <a:ext cx="3358008" cy="134320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Розрізняють три види поверхневого стоку:</a:t>
          </a:r>
          <a:endParaRPr lang="ru-RU" sz="2300" kern="1200" dirty="0"/>
        </a:p>
      </dsp:txBody>
      <dsp:txXfrm>
        <a:off x="678147" y="738441"/>
        <a:ext cx="2014805" cy="1343203"/>
      </dsp:txXfrm>
    </dsp:sp>
    <dsp:sp modelId="{799293DC-D1A4-4F29-825F-B89CF27D800A}">
      <dsp:nvSpPr>
        <dsp:cNvPr id="0" name=""/>
        <dsp:cNvSpPr/>
      </dsp:nvSpPr>
      <dsp:spPr>
        <a:xfrm>
          <a:off x="2928013" y="852613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дощовий</a:t>
          </a:r>
          <a:endParaRPr lang="ru-RU" sz="2400" kern="1200"/>
        </a:p>
      </dsp:txBody>
      <dsp:txXfrm>
        <a:off x="3485442" y="852613"/>
        <a:ext cx="1672289" cy="1114858"/>
      </dsp:txXfrm>
    </dsp:sp>
    <dsp:sp modelId="{F3EC2BAA-FBCE-4812-98C9-A30D58F8FF6A}">
      <dsp:nvSpPr>
        <dsp:cNvPr id="0" name=""/>
        <dsp:cNvSpPr/>
      </dsp:nvSpPr>
      <dsp:spPr>
        <a:xfrm>
          <a:off x="5324960" y="852613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повеневий при сніготаненні </a:t>
          </a:r>
          <a:endParaRPr lang="ru-RU" sz="2400" kern="1200" dirty="0"/>
        </a:p>
      </dsp:txBody>
      <dsp:txXfrm>
        <a:off x="5882389" y="852613"/>
        <a:ext cx="1672289" cy="1114858"/>
      </dsp:txXfrm>
    </dsp:sp>
    <dsp:sp modelId="{2BF6EF8D-BF43-4516-8673-414501075901}">
      <dsp:nvSpPr>
        <dsp:cNvPr id="0" name=""/>
        <dsp:cNvSpPr/>
      </dsp:nvSpPr>
      <dsp:spPr>
        <a:xfrm>
          <a:off x="7721906" y="852613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поливних вод</a:t>
          </a:r>
          <a:endParaRPr lang="ru-RU" sz="2400" kern="1200"/>
        </a:p>
      </dsp:txBody>
      <dsp:txXfrm>
        <a:off x="8279335" y="852613"/>
        <a:ext cx="1672289" cy="1114858"/>
      </dsp:txXfrm>
    </dsp:sp>
    <dsp:sp modelId="{4625DB1D-61CA-41D8-B64C-C9B0A77B055C}">
      <dsp:nvSpPr>
        <dsp:cNvPr id="0" name=""/>
        <dsp:cNvSpPr/>
      </dsp:nvSpPr>
      <dsp:spPr>
        <a:xfrm>
          <a:off x="6545" y="2269693"/>
          <a:ext cx="3358008" cy="134320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Їм відповідають три види ерозії: </a:t>
          </a:r>
          <a:endParaRPr lang="ru-RU" sz="2300" kern="1200"/>
        </a:p>
      </dsp:txBody>
      <dsp:txXfrm>
        <a:off x="678147" y="2269693"/>
        <a:ext cx="2014805" cy="1343203"/>
      </dsp:txXfrm>
    </dsp:sp>
    <dsp:sp modelId="{5C68A758-F052-4B5C-AF8C-C847B6237FE2}">
      <dsp:nvSpPr>
        <dsp:cNvPr id="0" name=""/>
        <dsp:cNvSpPr/>
      </dsp:nvSpPr>
      <dsp:spPr>
        <a:xfrm>
          <a:off x="2928013" y="2383865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дощова ерозія (або зливова) </a:t>
          </a:r>
          <a:endParaRPr lang="ru-RU" sz="2400" kern="1200"/>
        </a:p>
      </dsp:txBody>
      <dsp:txXfrm>
        <a:off x="3485442" y="2383865"/>
        <a:ext cx="1672289" cy="1114858"/>
      </dsp:txXfrm>
    </dsp:sp>
    <dsp:sp modelId="{06C05A9F-50B1-428C-AA0C-B7B17ABFD52C}">
      <dsp:nvSpPr>
        <dsp:cNvPr id="0" name=""/>
        <dsp:cNvSpPr/>
      </dsp:nvSpPr>
      <dsp:spPr>
        <a:xfrm>
          <a:off x="5324960" y="2383865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ерозія при сніготаненні</a:t>
          </a:r>
          <a:endParaRPr lang="ru-RU" sz="2400" kern="1200"/>
        </a:p>
      </dsp:txBody>
      <dsp:txXfrm>
        <a:off x="5882389" y="2383865"/>
        <a:ext cx="1672289" cy="1114858"/>
      </dsp:txXfrm>
    </dsp:sp>
    <dsp:sp modelId="{0D1622CD-758B-4BA9-8F84-845BE8396757}">
      <dsp:nvSpPr>
        <dsp:cNvPr id="0" name=""/>
        <dsp:cNvSpPr/>
      </dsp:nvSpPr>
      <dsp:spPr>
        <a:xfrm>
          <a:off x="7721906" y="2383865"/>
          <a:ext cx="2787147" cy="1114858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іригаційна ерозія </a:t>
          </a:r>
          <a:endParaRPr lang="ru-RU" sz="2400" kern="1200"/>
        </a:p>
      </dsp:txBody>
      <dsp:txXfrm>
        <a:off x="8279335" y="2383865"/>
        <a:ext cx="1672289" cy="11148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626555-E235-42A3-ABF5-7E0B1FBB2E98}">
      <dsp:nvSpPr>
        <dsp:cNvPr id="0" name=""/>
        <dsp:cNvSpPr/>
      </dsp:nvSpPr>
      <dsp:spPr>
        <a:xfrm>
          <a:off x="5257800" y="1257888"/>
          <a:ext cx="3040403" cy="527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36"/>
              </a:lnTo>
              <a:lnTo>
                <a:pt x="3040403" y="263836"/>
              </a:lnTo>
              <a:lnTo>
                <a:pt x="3040403" y="52767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284E70-5BB4-4C09-84F2-7F3D433F1AE9}">
      <dsp:nvSpPr>
        <dsp:cNvPr id="0" name=""/>
        <dsp:cNvSpPr/>
      </dsp:nvSpPr>
      <dsp:spPr>
        <a:xfrm>
          <a:off x="5212080" y="1257888"/>
          <a:ext cx="91440" cy="5276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767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9C431F-728F-412D-B92A-98A4A56591A1}">
      <dsp:nvSpPr>
        <dsp:cNvPr id="0" name=""/>
        <dsp:cNvSpPr/>
      </dsp:nvSpPr>
      <dsp:spPr>
        <a:xfrm>
          <a:off x="2217396" y="1257888"/>
          <a:ext cx="3040403" cy="527673"/>
        </a:xfrm>
        <a:custGeom>
          <a:avLst/>
          <a:gdLst/>
          <a:ahLst/>
          <a:cxnLst/>
          <a:rect l="0" t="0" r="0" b="0"/>
          <a:pathLst>
            <a:path>
              <a:moveTo>
                <a:pt x="3040403" y="0"/>
              </a:moveTo>
              <a:lnTo>
                <a:pt x="3040403" y="263836"/>
              </a:lnTo>
              <a:lnTo>
                <a:pt x="0" y="263836"/>
              </a:lnTo>
              <a:lnTo>
                <a:pt x="0" y="52767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2136A-3D83-48B1-9E2F-1FCCEEE79B08}">
      <dsp:nvSpPr>
        <dsp:cNvPr id="0" name=""/>
        <dsp:cNvSpPr/>
      </dsp:nvSpPr>
      <dsp:spPr>
        <a:xfrm>
          <a:off x="2352254" y="1523"/>
          <a:ext cx="5811090" cy="1256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Схематично: в зоні Полісся робота (об’єм) ерозії від повеневих вод при сніготаненні вище за дощову ерозію</a:t>
          </a:r>
          <a:endParaRPr lang="ru-RU" sz="2900" kern="1200" dirty="0"/>
        </a:p>
      </dsp:txBody>
      <dsp:txXfrm>
        <a:off x="2352254" y="1523"/>
        <a:ext cx="5811090" cy="1256365"/>
      </dsp:txXfrm>
    </dsp:sp>
    <dsp:sp modelId="{9422EA20-D05D-4770-B92A-4843592DDD44}">
      <dsp:nvSpPr>
        <dsp:cNvPr id="0" name=""/>
        <dsp:cNvSpPr/>
      </dsp:nvSpPr>
      <dsp:spPr>
        <a:xfrm>
          <a:off x="961031" y="1785562"/>
          <a:ext cx="2512730" cy="1256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у Лісостепу – на рівні</a:t>
          </a:r>
          <a:endParaRPr lang="ru-RU" sz="2900" kern="1200"/>
        </a:p>
      </dsp:txBody>
      <dsp:txXfrm>
        <a:off x="961031" y="1785562"/>
        <a:ext cx="2512730" cy="1256365"/>
      </dsp:txXfrm>
    </dsp:sp>
    <dsp:sp modelId="{E1275BCD-7A9C-40A9-917A-81CE9B0DE7F7}">
      <dsp:nvSpPr>
        <dsp:cNvPr id="0" name=""/>
        <dsp:cNvSpPr/>
      </dsp:nvSpPr>
      <dsp:spPr>
        <a:xfrm>
          <a:off x="4001434" y="1785562"/>
          <a:ext cx="2512730" cy="1256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у Північному Степу – нижча у 2-3 рази</a:t>
          </a:r>
          <a:endParaRPr lang="ru-RU" sz="2900" kern="1200"/>
        </a:p>
      </dsp:txBody>
      <dsp:txXfrm>
        <a:off x="4001434" y="1785562"/>
        <a:ext cx="2512730" cy="1256365"/>
      </dsp:txXfrm>
    </dsp:sp>
    <dsp:sp modelId="{62881107-757E-43E8-8B10-143F4A64F0D4}">
      <dsp:nvSpPr>
        <dsp:cNvPr id="0" name=""/>
        <dsp:cNvSpPr/>
      </dsp:nvSpPr>
      <dsp:spPr>
        <a:xfrm>
          <a:off x="7041838" y="1785562"/>
          <a:ext cx="2512730" cy="12563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smtClean="0"/>
            <a:t>на півдні України – добігає до нуля</a:t>
          </a:r>
          <a:endParaRPr lang="ru-RU" sz="2900" kern="1200"/>
        </a:p>
      </dsp:txBody>
      <dsp:txXfrm>
        <a:off x="7041838" y="1785562"/>
        <a:ext cx="2512730" cy="12563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71023-0243-4CCB-BD12-7D2D1ACF9250}">
      <dsp:nvSpPr>
        <dsp:cNvPr id="0" name=""/>
        <dsp:cNvSpPr/>
      </dsp:nvSpPr>
      <dsp:spPr>
        <a:xfrm>
          <a:off x="5257800" y="762757"/>
          <a:ext cx="2004930" cy="320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054"/>
              </a:lnTo>
              <a:lnTo>
                <a:pt x="2004930" y="160054"/>
              </a:lnTo>
              <a:lnTo>
                <a:pt x="2004930" y="32010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E3108-E70C-451C-9E9D-8BDA76358827}">
      <dsp:nvSpPr>
        <dsp:cNvPr id="0" name=""/>
        <dsp:cNvSpPr/>
      </dsp:nvSpPr>
      <dsp:spPr>
        <a:xfrm>
          <a:off x="3531516" y="762757"/>
          <a:ext cx="1726283" cy="320108"/>
        </a:xfrm>
        <a:custGeom>
          <a:avLst/>
          <a:gdLst/>
          <a:ahLst/>
          <a:cxnLst/>
          <a:rect l="0" t="0" r="0" b="0"/>
          <a:pathLst>
            <a:path>
              <a:moveTo>
                <a:pt x="1726283" y="0"/>
              </a:moveTo>
              <a:lnTo>
                <a:pt x="1726283" y="160054"/>
              </a:lnTo>
              <a:lnTo>
                <a:pt x="0" y="160054"/>
              </a:lnTo>
              <a:lnTo>
                <a:pt x="0" y="32010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949FB-62E0-41E8-8608-F73C7CF2B074}">
      <dsp:nvSpPr>
        <dsp:cNvPr id="0" name=""/>
        <dsp:cNvSpPr/>
      </dsp:nvSpPr>
      <dsp:spPr>
        <a:xfrm>
          <a:off x="2209796" y="594"/>
          <a:ext cx="6096006" cy="7621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За морфологічними ознаками ерозійних форм розрізняють:</a:t>
          </a:r>
          <a:endParaRPr lang="ru-RU" sz="2600" kern="1200"/>
        </a:p>
      </dsp:txBody>
      <dsp:txXfrm>
        <a:off x="2209796" y="594"/>
        <a:ext cx="6096006" cy="762162"/>
      </dsp:txXfrm>
    </dsp:sp>
    <dsp:sp modelId="{4E68435C-579F-4A6C-B9DB-B1F055327DBC}">
      <dsp:nvSpPr>
        <dsp:cNvPr id="0" name=""/>
        <dsp:cNvSpPr/>
      </dsp:nvSpPr>
      <dsp:spPr>
        <a:xfrm>
          <a:off x="1686640" y="1082865"/>
          <a:ext cx="3689751" cy="7621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поверхневу ерозію, або змив </a:t>
          </a:r>
          <a:r>
            <a:rPr lang="uk-UA" sz="2600" kern="1200" dirty="0" err="1" smtClean="0"/>
            <a:t>грунту</a:t>
          </a:r>
          <a:endParaRPr lang="ru-RU" sz="2600" kern="1200" dirty="0"/>
        </a:p>
      </dsp:txBody>
      <dsp:txXfrm>
        <a:off x="1686640" y="1082865"/>
        <a:ext cx="3689751" cy="762162"/>
      </dsp:txXfrm>
    </dsp:sp>
    <dsp:sp modelId="{92D8FBF9-E088-42B5-B996-F783EF9571DF}">
      <dsp:nvSpPr>
        <dsp:cNvPr id="0" name=""/>
        <dsp:cNvSpPr/>
      </dsp:nvSpPr>
      <dsp:spPr>
        <a:xfrm>
          <a:off x="5696500" y="1082865"/>
          <a:ext cx="3132458" cy="7621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лінійну ерозію, або розмив грунту. </a:t>
          </a:r>
          <a:endParaRPr lang="ru-RU" sz="2600" kern="1200"/>
        </a:p>
      </dsp:txBody>
      <dsp:txXfrm>
        <a:off x="5696500" y="1082865"/>
        <a:ext cx="3132458" cy="762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0E06A-7CCC-4211-B03F-5447BD28316F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D69BE-61F4-4B6F-9BF9-3240DF412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61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D69BE-61F4-4B6F-9BF9-3240DF41253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22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ED69BE-61F4-4B6F-9BF9-3240DF41253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4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47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75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64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70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86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98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43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35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4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44001-6213-410B-BBE2-4467369E5E36}" type="datetimeFigureOut">
              <a:rPr lang="ru-RU" smtClean="0"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1D1C4-168C-4E4F-B1B7-FCA1695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1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.ua/url?sa=i&amp;rct=j&amp;q=&amp;esrc=s&amp;source=imgres&amp;cd=&amp;cad=rja&amp;uact=8&amp;ved=0ahUKEwiCpZunvInYAhXLEOwKHYqXA-wQjRwIBw&amp;url=http://mistakes.ru/book/lihachev/letters&amp;psig=AOvVaw1wDkX-lYdj2dp7E5uSdC7T&amp;ust=151333982306038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ru.wikipedia.org/wiki/%D0%9A%D0%BE%D0%B2%D0%B4%D0%B0,_%D0%92%D0%B8%D0%BA%D1%82%D0%BE%D1%80_%D0%90%D0%B1%D1%80%D0%B0%D0%BC%D0%BE%D0%B2%D0%B8%D1%8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agropost.ru/rastenievodstvo/zemledelie/optimizaciya-agrolandshaftov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4960" y="16862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ПРИРОДА І ЗАКОНОМІРНОСТІ ЕРОЗІЙНИХ ПРОЦЕСІВ НА ТЕРИТОРІЇ </a:t>
            </a:r>
            <a:r>
              <a:rPr lang="uk-UA" b="1" dirty="0" smtClean="0"/>
              <a:t>УКРАЇНИ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15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Класифікація ерозійних процесів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518088"/>
              </p:ext>
            </p:extLst>
          </p:nvPr>
        </p:nvGraphicFramePr>
        <p:xfrm>
          <a:off x="838200" y="234424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38200" y="1282422"/>
            <a:ext cx="1051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Необхідною умовою виникнення водної ерозії </a:t>
            </a:r>
            <a:r>
              <a:rPr lang="uk-UA" sz="2800" dirty="0" err="1"/>
              <a:t>грунту</a:t>
            </a:r>
            <a:r>
              <a:rPr lang="uk-UA" sz="2800" dirty="0"/>
              <a:t> є стік поверхневих вод або поверхневий стік. </a:t>
            </a:r>
          </a:p>
        </p:txBody>
      </p:sp>
    </p:spTree>
    <p:extLst>
      <p:ext uri="{BB962C8B-B14F-4D97-AF65-F5344CB8AC3E}">
        <p14:creationId xmlns:p14="http://schemas.microsoft.com/office/powerpoint/2010/main" val="260701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593187"/>
              </p:ext>
            </p:extLst>
          </p:nvPr>
        </p:nvGraphicFramePr>
        <p:xfrm>
          <a:off x="838200" y="3411939"/>
          <a:ext cx="10515600" cy="3043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38200" y="912085"/>
            <a:ext cx="10515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Ерозія </a:t>
            </a:r>
            <a:r>
              <a:rPr lang="uk-UA" sz="2800" dirty="0"/>
              <a:t>при сніготаненні відрізняється меншою </a:t>
            </a:r>
            <a:r>
              <a:rPr lang="uk-UA" sz="2800" dirty="0" smtClean="0"/>
              <a:t>інтенсивністю, </a:t>
            </a:r>
            <a:r>
              <a:rPr lang="uk-UA" sz="2800" dirty="0"/>
              <a:t>але більшим терміном проявлення, ніж дощова ерозія.</a:t>
            </a:r>
          </a:p>
        </p:txBody>
      </p:sp>
    </p:spTree>
    <p:extLst>
      <p:ext uri="{BB962C8B-B14F-4D97-AF65-F5344CB8AC3E}">
        <p14:creationId xmlns:p14="http://schemas.microsoft.com/office/powerpoint/2010/main" val="333671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530198"/>
              </p:ext>
            </p:extLst>
          </p:nvPr>
        </p:nvGraphicFramePr>
        <p:xfrm>
          <a:off x="838200" y="1825625"/>
          <a:ext cx="10515600" cy="1845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38200" y="3916908"/>
            <a:ext cx="1051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/>
              <a:t>Кожний з </a:t>
            </a:r>
            <a:r>
              <a:rPr lang="uk-UA" sz="2800" dirty="0" smtClean="0"/>
              <a:t>видів </a:t>
            </a:r>
            <a:r>
              <a:rPr lang="uk-UA" sz="2800" dirty="0"/>
              <a:t>ерозії може проявлятися у вигляді змиву або розмиву </a:t>
            </a:r>
            <a:r>
              <a:rPr lang="uk-UA" sz="2800" dirty="0" err="1"/>
              <a:t>грунту</a:t>
            </a:r>
            <a:r>
              <a:rPr lang="uk-UA" sz="2800" dirty="0"/>
              <a:t>, але у більшості випадків – і змиву і розмиву, що визначається місцезнаходженням </a:t>
            </a:r>
            <a:r>
              <a:rPr lang="uk-UA" sz="2800" dirty="0" smtClean="0"/>
              <a:t> </a:t>
            </a:r>
            <a:r>
              <a:rPr lang="uk-UA" sz="2800" dirty="0"/>
              <a:t>ділянки на схилі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6859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/>
              <a:t>Небезпеку </a:t>
            </a:r>
            <a:r>
              <a:rPr lang="uk-UA" dirty="0"/>
              <a:t>ерозії можна виражати через співвідношення інтенсивності ерозійних втрат до швидкості </a:t>
            </a:r>
            <a:r>
              <a:rPr lang="uk-UA" dirty="0" err="1" smtClean="0"/>
              <a:t>грунтоутворення</a:t>
            </a: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Якщо </a:t>
            </a:r>
            <a:r>
              <a:rPr lang="uk-UA" dirty="0"/>
              <a:t>це співвідношення дорівнює одиниці і менше, ерозія відсутня </a:t>
            </a:r>
            <a:r>
              <a:rPr lang="uk-UA" dirty="0" smtClean="0"/>
              <a:t>більше </a:t>
            </a:r>
            <a:r>
              <a:rPr lang="uk-UA" dirty="0"/>
              <a:t>одиниці – має місце прискорена ерозія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85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Фізичні </a:t>
            </a:r>
            <a:r>
              <a:rPr lang="uk-UA" b="1" dirty="0"/>
              <a:t>основи ерозії </a:t>
            </a:r>
            <a:r>
              <a:rPr lang="uk-UA" b="1" dirty="0" err="1"/>
              <a:t>грунтів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i="1" dirty="0"/>
              <a:t>Основні гідравлічні характеристики потоку</a:t>
            </a:r>
            <a:endParaRPr lang="ru-RU" dirty="0"/>
          </a:p>
          <a:p>
            <a:r>
              <a:rPr lang="uk-UA" dirty="0"/>
              <a:t>Поперечний переріз потоку, який є перпендикулярним до лінії току, має назву </a:t>
            </a:r>
            <a:r>
              <a:rPr lang="uk-UA" b="1" i="1" dirty="0"/>
              <a:t>живого перерізу потоку</a:t>
            </a:r>
            <a:r>
              <a:rPr lang="uk-UA" dirty="0"/>
              <a:t> (w) см</a:t>
            </a:r>
            <a:r>
              <a:rPr lang="uk-UA" baseline="30000" dirty="0"/>
              <a:t>2</a:t>
            </a:r>
            <a:r>
              <a:rPr lang="uk-UA" dirty="0"/>
              <a:t> або м</a:t>
            </a:r>
            <a:r>
              <a:rPr lang="uk-UA" baseline="30000" dirty="0"/>
              <a:t>2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/>
              <a:t>Довжина лінії контакту живого перерізу з річищем потоку зветься </a:t>
            </a:r>
            <a:r>
              <a:rPr lang="uk-UA" b="1" i="1" dirty="0"/>
              <a:t>периметром </a:t>
            </a:r>
            <a:r>
              <a:rPr lang="uk-UA" b="1" i="1" dirty="0" smtClean="0"/>
              <a:t>зволоженості</a:t>
            </a:r>
            <a:r>
              <a:rPr lang="uk-UA" dirty="0" smtClean="0"/>
              <a:t> </a:t>
            </a:r>
            <a:r>
              <a:rPr lang="uk-UA" dirty="0"/>
              <a:t>(P</a:t>
            </a:r>
            <a:r>
              <a:rPr lang="uk-UA" dirty="0" smtClean="0"/>
              <a:t>) </a:t>
            </a:r>
            <a:r>
              <a:rPr lang="uk-UA" dirty="0"/>
              <a:t>м або </a:t>
            </a:r>
            <a:r>
              <a:rPr lang="uk-UA" dirty="0" smtClean="0"/>
              <a:t>см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935347"/>
              </p:ext>
            </p:extLst>
          </p:nvPr>
        </p:nvGraphicFramePr>
        <p:xfrm>
          <a:off x="5300543" y="4233306"/>
          <a:ext cx="1577929" cy="1397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Уравнение" r:id="rId3" imgW="444240" imgH="393480" progId="Equation.3">
                  <p:embed/>
                </p:oleObj>
              </mc:Choice>
              <mc:Fallback>
                <p:oleObj name="Уравнение" r:id="rId3" imgW="4442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00543" y="4233306"/>
                        <a:ext cx="1577929" cy="1397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92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Для широких річищ периметр зволоженості істотно не відрізняється від ширини потоку і тому можна вважати, що гідравлічний радіус приблизно дорівнює глибині потоку. Для прямокутного річища можна записати:</a:t>
            </a:r>
            <a:endParaRPr lang="ru-RU" dirty="0"/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/>
              <a:t>де:	b – ширина річища, м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Н </a:t>
            </a:r>
            <a:r>
              <a:rPr lang="uk-UA" dirty="0"/>
              <a:t>– глибина потоку, м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За </a:t>
            </a:r>
            <a:r>
              <a:rPr lang="uk-UA" dirty="0"/>
              <a:t>умови, коли b&gt;&gt;Н, R</a:t>
            </a:r>
            <a:r>
              <a:rPr lang="uk-UA" dirty="0">
                <a:sym typeface="Symbol" panose="05050102010706020507" pitchFamily="18" charset="2"/>
              </a:rPr>
              <a:t></a:t>
            </a:r>
            <a:r>
              <a:rPr lang="uk-UA" dirty="0"/>
              <a:t>H.</a:t>
            </a:r>
            <a:endParaRPr lang="ru-RU" dirty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675343"/>
              </p:ext>
            </p:extLst>
          </p:nvPr>
        </p:nvGraphicFramePr>
        <p:xfrm>
          <a:off x="6096000" y="4001294"/>
          <a:ext cx="2838779" cy="149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Уравнение" r:id="rId4" imgW="749160" imgH="393480" progId="Equation.3">
                  <p:embed/>
                </p:oleObj>
              </mc:Choice>
              <mc:Fallback>
                <p:oleObj name="Уравнение" r:id="rId4" imgW="7491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6000" y="4001294"/>
                        <a:ext cx="2838779" cy="1491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517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825" y="2342960"/>
            <a:ext cx="10515600" cy="4334515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Об’єм води, що протікає скрізь поперечний переріз потоку за одиницю часу, зветься </a:t>
            </a:r>
            <a:r>
              <a:rPr lang="uk-UA" b="1" i="1" dirty="0" smtClean="0"/>
              <a:t>витратою </a:t>
            </a:r>
            <a:r>
              <a:rPr lang="uk-UA" b="1" i="1" dirty="0" smtClean="0"/>
              <a:t>потоку</a:t>
            </a:r>
            <a:r>
              <a:rPr lang="uk-UA" dirty="0" smtClean="0"/>
              <a:t> (Q), </a:t>
            </a:r>
            <a:r>
              <a:rPr lang="uk-UA" dirty="0" smtClean="0"/>
              <a:t>яка </a:t>
            </a:r>
            <a:r>
              <a:rPr lang="uk-UA" dirty="0" smtClean="0"/>
              <a:t>вимірюється у м</a:t>
            </a:r>
            <a:r>
              <a:rPr lang="uk-UA" baseline="30000" dirty="0" smtClean="0"/>
              <a:t>3</a:t>
            </a:r>
            <a:r>
              <a:rPr lang="uk-UA" dirty="0" smtClean="0"/>
              <a:t>/с чи л/с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r>
              <a:rPr lang="uk-UA" dirty="0" smtClean="0"/>
              <a:t>Довжина </a:t>
            </a:r>
            <a:r>
              <a:rPr lang="uk-UA" dirty="0" smtClean="0"/>
              <a:t>шляху, який проходить вода за одиницю часу, зветься </a:t>
            </a:r>
            <a:r>
              <a:rPr lang="uk-UA" b="1" i="1" dirty="0" smtClean="0"/>
              <a:t>швидкістю потоку</a:t>
            </a:r>
            <a:r>
              <a:rPr lang="uk-UA" dirty="0" smtClean="0"/>
              <a:t> (u</a:t>
            </a:r>
            <a:r>
              <a:rPr lang="uk-UA" dirty="0" smtClean="0"/>
              <a:t>) і </a:t>
            </a:r>
            <a:r>
              <a:rPr lang="uk-UA" dirty="0" smtClean="0"/>
              <a:t>вимірюється у м/с або см/с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i="1" dirty="0"/>
              <a:t>Режими течії</a:t>
            </a:r>
            <a:endParaRPr lang="ru-RU" dirty="0"/>
          </a:p>
          <a:p>
            <a:pPr marL="0" indent="0">
              <a:buNone/>
            </a:pPr>
            <a:r>
              <a:rPr lang="uk-UA" b="1" i="1" dirty="0"/>
              <a:t>Ламінарний режим</a:t>
            </a:r>
            <a:r>
              <a:rPr lang="uk-UA" dirty="0"/>
              <a:t> характеризується </a:t>
            </a:r>
            <a:r>
              <a:rPr lang="uk-UA" dirty="0" err="1"/>
              <a:t>паралельноцівковим</a:t>
            </a:r>
            <a:r>
              <a:rPr lang="uk-UA" dirty="0"/>
              <a:t> рухом без створення </a:t>
            </a:r>
            <a:r>
              <a:rPr lang="uk-UA" dirty="0" smtClean="0"/>
              <a:t>вихорів </a:t>
            </a:r>
            <a:endParaRPr lang="uk-UA" dirty="0" smtClean="0"/>
          </a:p>
          <a:p>
            <a:pPr marL="0" indent="0">
              <a:buNone/>
            </a:pPr>
            <a:r>
              <a:rPr lang="uk-UA" b="1" i="1" dirty="0" smtClean="0"/>
              <a:t>Турбулентний </a:t>
            </a:r>
            <a:r>
              <a:rPr lang="uk-UA" b="1" i="1" dirty="0"/>
              <a:t>режим</a:t>
            </a:r>
            <a:r>
              <a:rPr lang="uk-UA" dirty="0"/>
              <a:t> – хаотичний безпосередній рух, коли цівки постійно відхиляються і перетинаються одна з одною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23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/>
              <a:t>Коефіцієнт шорсткості поверхні</a:t>
            </a:r>
            <a:endParaRPr lang="ru-RU" b="1" dirty="0"/>
          </a:p>
          <a:p>
            <a:pPr marL="0" indent="0">
              <a:buNone/>
            </a:pPr>
            <a:r>
              <a:rPr lang="uk-UA" dirty="0"/>
              <a:t>Для прямих річищ без рослин </a:t>
            </a:r>
            <a:r>
              <a:rPr lang="uk-UA" dirty="0" smtClean="0"/>
              <a:t>коефіцієнт </a:t>
            </a:r>
            <a:r>
              <a:rPr lang="uk-UA" dirty="0"/>
              <a:t>шорсткості (</a:t>
            </a:r>
            <a:r>
              <a:rPr lang="uk-UA" dirty="0" err="1"/>
              <a:t>n</a:t>
            </a:r>
            <a:r>
              <a:rPr lang="uk-UA" baseline="-25000" dirty="0" err="1"/>
              <a:t>п</a:t>
            </a:r>
            <a:r>
              <a:rPr lang="uk-UA" dirty="0"/>
              <a:t>) обумовлюється розміром виступів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 err="1"/>
              <a:t>n</a:t>
            </a:r>
            <a:r>
              <a:rPr lang="uk-UA" baseline="-25000" dirty="0" err="1"/>
              <a:t>п</a:t>
            </a:r>
            <a:r>
              <a:rPr lang="uk-UA" dirty="0"/>
              <a:t>=0,044</a:t>
            </a:r>
            <a:r>
              <a:rPr lang="uk-UA" dirty="0">
                <a:sym typeface="Symbol" panose="05050102010706020507" pitchFamily="18" charset="2"/>
              </a:rPr>
              <a:t></a:t>
            </a:r>
            <a:r>
              <a:rPr lang="uk-UA" baseline="30000" dirty="0"/>
              <a:t>1/6</a:t>
            </a:r>
            <a:r>
              <a:rPr lang="uk-UA" dirty="0"/>
              <a:t>, </a:t>
            </a:r>
            <a:r>
              <a:rPr lang="uk-UA" dirty="0">
                <a:sym typeface="Symbol" panose="05050102010706020507" pitchFamily="18" charset="2"/>
              </a:rPr>
              <a:t></a:t>
            </a:r>
            <a:r>
              <a:rPr lang="uk-UA" dirty="0"/>
              <a:t> - висота виступів шорсткості, м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шорсткості</a:t>
            </a:r>
            <a:r>
              <a:rPr lang="ru-RU" dirty="0"/>
              <a:t> </a:t>
            </a:r>
            <a:r>
              <a:rPr lang="ru-RU" dirty="0" err="1"/>
              <a:t>відбиває</a:t>
            </a:r>
            <a:r>
              <a:rPr lang="ru-RU" dirty="0"/>
              <a:t> </a:t>
            </a:r>
            <a:r>
              <a:rPr lang="ru-RU" dirty="0" err="1"/>
              <a:t>шорсткість</a:t>
            </a:r>
            <a:r>
              <a:rPr lang="ru-RU" dirty="0"/>
              <a:t>, яка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рівнозернистими</a:t>
            </a:r>
            <a:r>
              <a:rPr lang="ru-RU" dirty="0"/>
              <a:t> і </a:t>
            </a:r>
            <a:r>
              <a:rPr lang="ru-RU" dirty="0" err="1"/>
              <a:t>різнозернистими</a:t>
            </a:r>
            <a:r>
              <a:rPr lang="ru-RU" dirty="0"/>
              <a:t> грунтами,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ложе </a:t>
            </a:r>
            <a:r>
              <a:rPr lang="ru-RU" dirty="0" err="1"/>
              <a:t>річища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13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При малих швидкостях потоку коефіцієнт шорсткості, окрім виступів, визначається ще й швидкістю потоку: </a:t>
            </a:r>
            <a:endParaRPr lang="uk-UA" dirty="0" smtClean="0"/>
          </a:p>
          <a:p>
            <a:pPr marL="0" indent="0">
              <a:buNone/>
            </a:pPr>
            <a:r>
              <a:rPr lang="uk-UA" dirty="0" err="1" smtClean="0"/>
              <a:t>n</a:t>
            </a:r>
            <a:r>
              <a:rPr lang="uk-UA" baseline="-25000" dirty="0" err="1" smtClean="0"/>
              <a:t>п</a:t>
            </a:r>
            <a:r>
              <a:rPr lang="uk-UA" dirty="0" smtClean="0"/>
              <a:t>=0,05</a:t>
            </a:r>
            <a:r>
              <a:rPr lang="uk-UA" dirty="0">
                <a:sym typeface="Symbol" panose="05050102010706020507" pitchFamily="18" charset="2"/>
              </a:rPr>
              <a:t></a:t>
            </a:r>
            <a:r>
              <a:rPr lang="uk-UA" baseline="30000" dirty="0"/>
              <a:t>0,017</a:t>
            </a:r>
            <a:r>
              <a:rPr lang="uk-UA" dirty="0"/>
              <a:t>+0,0652e</a:t>
            </a:r>
            <a:r>
              <a:rPr lang="uk-UA" baseline="30000" dirty="0"/>
              <a:t>-10,65V</a:t>
            </a:r>
            <a:r>
              <a:rPr lang="uk-UA" dirty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де 	e – основа натурального логарифму</a:t>
            </a:r>
          </a:p>
          <a:p>
            <a:pPr marL="0" indent="0">
              <a:buNone/>
            </a:pPr>
            <a:r>
              <a:rPr lang="uk-UA" dirty="0" smtClean="0"/>
              <a:t> 	V – середня швидкість потоку, м/с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0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r>
              <a:rPr lang="ru-RU" dirty="0" err="1" smtClean="0"/>
              <a:t>лекц</a:t>
            </a:r>
            <a:r>
              <a:rPr lang="uk-UA" dirty="0" err="1" smtClean="0"/>
              <a:t>ії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dirty="0" err="1" smtClean="0"/>
              <a:t>Ерозія</a:t>
            </a:r>
            <a:r>
              <a:rPr lang="ru-RU" dirty="0" smtClean="0"/>
              <a:t> </a:t>
            </a:r>
            <a:r>
              <a:rPr lang="ru-RU" dirty="0" err="1" smtClean="0"/>
              <a:t>грунтів</a:t>
            </a:r>
            <a:r>
              <a:rPr lang="ru-RU" dirty="0" smtClean="0"/>
              <a:t> як «</a:t>
            </a:r>
            <a:r>
              <a:rPr lang="ru-RU" dirty="0" err="1" smtClean="0"/>
              <a:t>тінь</a:t>
            </a:r>
            <a:r>
              <a:rPr lang="ru-RU" dirty="0" smtClean="0"/>
              <a:t>» </a:t>
            </a:r>
            <a:r>
              <a:rPr lang="ru-RU" dirty="0" err="1" smtClean="0"/>
              <a:t>світового</a:t>
            </a:r>
            <a:r>
              <a:rPr lang="ru-RU" dirty="0" smtClean="0"/>
              <a:t> </a:t>
            </a:r>
            <a:r>
              <a:rPr lang="ru-RU" dirty="0" err="1" smtClean="0"/>
              <a:t>землеробства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ерозійних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 err="1" smtClean="0"/>
              <a:t>Фізичні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ерозії</a:t>
            </a:r>
            <a:r>
              <a:rPr lang="ru-RU" dirty="0" smtClean="0"/>
              <a:t> </a:t>
            </a:r>
            <a:r>
              <a:rPr lang="ru-RU" dirty="0" err="1" smtClean="0"/>
              <a:t>грунтів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9883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i="1" dirty="0"/>
              <a:t>Поняття – вододільна лінія, водозбірна площа, басейн</a:t>
            </a:r>
            <a:endParaRPr lang="ru-RU" dirty="0"/>
          </a:p>
          <a:p>
            <a:r>
              <a:rPr lang="uk-UA" b="1" i="1" dirty="0"/>
              <a:t>Вододільною лінією</a:t>
            </a:r>
            <a:r>
              <a:rPr lang="uk-UA" dirty="0"/>
              <a:t> (або водорозділом) називається лінія, яка проходить за найвищими токами місцевості. Від водорозділу поверхневі води стікають у різні боки. </a:t>
            </a:r>
            <a:endParaRPr lang="uk-UA" dirty="0" smtClean="0"/>
          </a:p>
          <a:p>
            <a:r>
              <a:rPr lang="uk-UA" dirty="0" smtClean="0"/>
              <a:t>Площа</a:t>
            </a:r>
            <a:r>
              <a:rPr lang="uk-UA" dirty="0"/>
              <a:t>, обмежена вододільною лінією, має назву </a:t>
            </a:r>
            <a:r>
              <a:rPr lang="uk-UA" b="1" i="1" dirty="0"/>
              <a:t>водозбірної площі</a:t>
            </a:r>
            <a:r>
              <a:rPr lang="uk-UA" dirty="0"/>
              <a:t>, або водозбору.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07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093" y="1825625"/>
            <a:ext cx="10698707" cy="4351338"/>
          </a:xfrm>
        </p:spPr>
        <p:txBody>
          <a:bodyPr/>
          <a:lstStyle/>
          <a:p>
            <a:pPr marL="0" indent="0">
              <a:buNone/>
            </a:pPr>
            <a:r>
              <a:rPr lang="uk-UA" b="1" i="1" dirty="0"/>
              <a:t>Елементи балансу води для </a:t>
            </a:r>
            <a:r>
              <a:rPr lang="uk-UA" b="1" i="1" dirty="0" smtClean="0"/>
              <a:t>басейну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uk-UA" dirty="0"/>
              <a:t>Рівняння водного балансу для басейну за певний термін можна записати так: </a:t>
            </a:r>
            <a:r>
              <a:rPr lang="uk-UA" dirty="0" smtClean="0"/>
              <a:t>x=</a:t>
            </a:r>
            <a:r>
              <a:rPr lang="uk-UA" dirty="0" err="1" smtClean="0"/>
              <a:t>y+a+b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де 	x </a:t>
            </a:r>
            <a:r>
              <a:rPr lang="uk-UA" dirty="0"/>
              <a:t>– об’єм атмосферних опадів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/>
              <a:t>	y </a:t>
            </a:r>
            <a:r>
              <a:rPr lang="uk-UA" dirty="0"/>
              <a:t>– об’єм поверхневого стоку;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a </a:t>
            </a:r>
            <a:r>
              <a:rPr lang="uk-UA" dirty="0"/>
              <a:t>– об’єм води, що витрачається на випаровування і </a:t>
            </a:r>
            <a:r>
              <a:rPr lang="uk-UA" dirty="0" smtClean="0"/>
              <a:t>	транспірацію</a:t>
            </a:r>
            <a:r>
              <a:rPr lang="uk-UA" dirty="0"/>
              <a:t>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b </a:t>
            </a:r>
            <a:r>
              <a:rPr lang="uk-UA" dirty="0"/>
              <a:t>– об’єм води, що надходить у </a:t>
            </a:r>
            <a:r>
              <a:rPr lang="uk-UA" dirty="0" err="1"/>
              <a:t>грунт</a:t>
            </a:r>
            <a:r>
              <a:rPr lang="uk-UA" dirty="0"/>
              <a:t> і </a:t>
            </a:r>
            <a:r>
              <a:rPr lang="uk-UA" dirty="0" err="1"/>
              <a:t>підгрунтові</a:t>
            </a:r>
            <a:r>
              <a:rPr lang="uk-UA" dirty="0"/>
              <a:t> води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70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Для багаторічного терміну b добігає нуля і тоді: </a:t>
            </a:r>
            <a:r>
              <a:rPr lang="uk-UA" dirty="0" err="1"/>
              <a:t>x</a:t>
            </a:r>
            <a:r>
              <a:rPr lang="uk-UA" dirty="0" err="1">
                <a:sym typeface="Symbol" panose="05050102010706020507" pitchFamily="18" charset="2"/>
              </a:rPr>
              <a:t></a:t>
            </a:r>
            <a:r>
              <a:rPr lang="uk-UA" dirty="0" err="1"/>
              <a:t>y+a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Після </a:t>
            </a:r>
            <a:r>
              <a:rPr lang="uk-UA" dirty="0" smtClean="0"/>
              <a:t>ділення на x одержуємо: 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/>
              <a:t>Відношення об’єму поверхневого стоку до об’єму опадів (річної чи конкретної дії) називається коефіцієнтом стоку (</a:t>
            </a:r>
            <a:r>
              <a:rPr lang="uk-UA" dirty="0">
                <a:sym typeface="Symbol" panose="05050102010706020507" pitchFamily="18" charset="2"/>
              </a:rPr>
              <a:t></a:t>
            </a:r>
            <a:r>
              <a:rPr lang="uk-UA" dirty="0"/>
              <a:t>)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744149"/>
              </p:ext>
            </p:extLst>
          </p:nvPr>
        </p:nvGraphicFramePr>
        <p:xfrm>
          <a:off x="5812146" y="2224585"/>
          <a:ext cx="1867238" cy="118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Уравнение" r:id="rId3" imgW="622080" imgH="393480" progId="Equation.3">
                  <p:embed/>
                </p:oleObj>
              </mc:Choice>
              <mc:Fallback>
                <p:oleObj name="Уравнение" r:id="rId3" imgW="622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12146" y="2224585"/>
                        <a:ext cx="1867238" cy="1181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780293"/>
              </p:ext>
            </p:extLst>
          </p:nvPr>
        </p:nvGraphicFramePr>
        <p:xfrm>
          <a:off x="6318873" y="4329492"/>
          <a:ext cx="1360511" cy="1278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Уравнение" r:id="rId5" imgW="419040" imgH="393480" progId="Equation.3">
                  <p:embed/>
                </p:oleObj>
              </mc:Choice>
              <mc:Fallback>
                <p:oleObj name="Уравнение" r:id="rId5" imgW="419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18873" y="4329492"/>
                        <a:ext cx="1360511" cy="1278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817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/>
              <a:t>Мінливість стоку</a:t>
            </a:r>
            <a:endParaRPr lang="ru-RU" b="1" dirty="0"/>
          </a:p>
          <a:p>
            <a:pPr marL="0" indent="0">
              <a:buNone/>
            </a:pPr>
            <a:r>
              <a:rPr lang="uk-UA" dirty="0"/>
              <a:t>Забезпеченість стоку – частота проявлення стоку розрахованої величини за певний термін, яку визначають у </a:t>
            </a:r>
            <a:r>
              <a:rPr lang="uk-UA" dirty="0" smtClean="0"/>
              <a:t>відсотках</a:t>
            </a: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стік буває не менше певної величини один раз за 10 років, то забезпеченість дорівнює 10%, 5 разів за 100 років – 5</a:t>
            </a:r>
            <a:r>
              <a:rPr lang="uk-UA" dirty="0" smtClean="0"/>
              <a:t>%</a:t>
            </a:r>
          </a:p>
          <a:p>
            <a:pPr marL="0" indent="0">
              <a:buNone/>
            </a:pPr>
            <a:r>
              <a:rPr lang="uk-UA" dirty="0" smtClean="0"/>
              <a:t>Але </a:t>
            </a:r>
            <a:r>
              <a:rPr lang="uk-UA" dirty="0"/>
              <a:t>це вірно для сніготанення. Для злив (маються на увазі поодинокі зливи) замість років береться кількість злив, яких за рік може випадати </a:t>
            </a:r>
            <a:r>
              <a:rPr lang="uk-UA" dirty="0" smtClean="0"/>
              <a:t>декілька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84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Для розрахунку забезпеченості низка спостережень розміщується у порядку зменшення і далі використовується формула</a:t>
            </a:r>
            <a:r>
              <a:rPr lang="uk-UA" dirty="0" smtClean="0"/>
              <a:t>: 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де</a:t>
            </a:r>
            <a:r>
              <a:rPr lang="uk-UA" dirty="0" smtClean="0"/>
              <a:t>	 </a:t>
            </a:r>
            <a:r>
              <a:rPr lang="uk-UA" dirty="0"/>
              <a:t>Р – забезпеченість</a:t>
            </a:r>
            <a:r>
              <a:rPr lang="uk-UA" dirty="0" smtClean="0"/>
              <a:t>, %;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 </a:t>
            </a:r>
            <a:r>
              <a:rPr lang="uk-UA" dirty="0"/>
              <a:t>m – порядковий </a:t>
            </a:r>
            <a:r>
              <a:rPr lang="uk-UA" dirty="0" smtClean="0"/>
              <a:t>номер </a:t>
            </a:r>
            <a:r>
              <a:rPr lang="uk-UA" dirty="0"/>
              <a:t>числа у ряду, що </a:t>
            </a:r>
            <a:r>
              <a:rPr lang="uk-UA" dirty="0" smtClean="0"/>
              <a:t>зменшується;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 </a:t>
            </a:r>
            <a:r>
              <a:rPr lang="uk-UA" dirty="0"/>
              <a:t>n – загальне число членів ряду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914501"/>
              </p:ext>
            </p:extLst>
          </p:nvPr>
        </p:nvGraphicFramePr>
        <p:xfrm>
          <a:off x="5221121" y="2671004"/>
          <a:ext cx="2135216" cy="95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Уравнение" r:id="rId3" imgW="876240" imgH="393480" progId="Equation.3">
                  <p:embed/>
                </p:oleObj>
              </mc:Choice>
              <mc:Fallback>
                <p:oleObj name="Уравнение" r:id="rId3" imgW="8762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21121" y="2671004"/>
                        <a:ext cx="2135216" cy="95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186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/>
              <a:t>Фізичний сенс критичних швидкостей водного </a:t>
            </a:r>
            <a:r>
              <a:rPr lang="uk-UA" b="1" i="1" dirty="0" smtClean="0"/>
              <a:t>потоку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uk-UA" dirty="0"/>
              <a:t>На дні розташована частка, яка має середній діаметр d.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передню грань частки сила потоку впливає позитивно, а тильну – негативно через створення за часткою зони вихорів і циркуляцій. Сума цих сил називається лобовою силою (</a:t>
            </a:r>
            <a:r>
              <a:rPr lang="uk-UA" dirty="0" err="1"/>
              <a:t>Р</a:t>
            </a:r>
            <a:r>
              <a:rPr lang="uk-UA" baseline="-25000" dirty="0" err="1"/>
              <a:t>л</a:t>
            </a:r>
            <a:r>
              <a:rPr lang="uk-UA" dirty="0"/>
              <a:t>), яка намагається перевернути частку через точку опори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07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Найбільша швидкість потоку, при якій ще не відбувається переміщення частки, називається </a:t>
            </a:r>
            <a:r>
              <a:rPr lang="uk-UA" dirty="0" err="1"/>
              <a:t>нерозмиваючою</a:t>
            </a:r>
            <a:r>
              <a:rPr lang="uk-UA" dirty="0"/>
              <a:t> </a:t>
            </a:r>
            <a:r>
              <a:rPr lang="uk-UA" dirty="0" smtClean="0"/>
              <a:t>швидкістю </a:t>
            </a:r>
            <a:r>
              <a:rPr lang="uk-UA" dirty="0" err="1"/>
              <a:t>V</a:t>
            </a:r>
            <a:r>
              <a:rPr lang="uk-UA" baseline="-25000" dirty="0" err="1"/>
              <a:t>н</a:t>
            </a:r>
            <a:r>
              <a:rPr lang="uk-UA" dirty="0" smtClean="0"/>
              <a:t>: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Де	 </a:t>
            </a:r>
            <a:r>
              <a:rPr lang="uk-UA" dirty="0"/>
              <a:t>B – емпіричний коефіцієнт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 smtClean="0">
                <a:sym typeface="Symbol" panose="05050102010706020507" pitchFamily="18" charset="2"/>
              </a:rPr>
              <a:t>	</a:t>
            </a:r>
            <a:r>
              <a:rPr lang="uk-UA" dirty="0" smtClean="0"/>
              <a:t> </a:t>
            </a:r>
            <a:r>
              <a:rPr lang="uk-UA" dirty="0"/>
              <a:t>- щільність частки;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ym typeface="Symbol" panose="05050102010706020507" pitchFamily="18" charset="2"/>
              </a:rPr>
              <a:t>	</a:t>
            </a:r>
            <a:r>
              <a:rPr lang="uk-UA" baseline="-25000" dirty="0"/>
              <a:t>0</a:t>
            </a:r>
            <a:r>
              <a:rPr lang="uk-UA" dirty="0"/>
              <a:t> – щільність рідини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/>
              <a:t>Слід відмітити, що поняття “</a:t>
            </a:r>
            <a:r>
              <a:rPr lang="uk-UA" dirty="0" err="1"/>
              <a:t>нерозмиваюча</a:t>
            </a:r>
            <a:r>
              <a:rPr lang="uk-UA" dirty="0"/>
              <a:t> швидкість” не має фізичного сенсу щодо реальних </a:t>
            </a:r>
            <a:r>
              <a:rPr lang="uk-UA" dirty="0" err="1"/>
              <a:t>грунтів</a:t>
            </a:r>
            <a:r>
              <a:rPr lang="uk-UA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887596"/>
              </p:ext>
            </p:extLst>
          </p:nvPr>
        </p:nvGraphicFramePr>
        <p:xfrm>
          <a:off x="3885442" y="2640204"/>
          <a:ext cx="3772326" cy="123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Уравнение" r:id="rId3" imgW="1473120" imgH="482400" progId="Equation.3">
                  <p:embed/>
                </p:oleObj>
              </mc:Choice>
              <mc:Fallback>
                <p:oleObj name="Уравнение" r:id="rId3" imgW="147312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5442" y="2640204"/>
                        <a:ext cx="3772326" cy="1235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819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5888"/>
            <a:ext cx="10515600" cy="5172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Стан земельних ресурсів України викликає все більше занепокоєння у зв’язку із прискореним паданням родючості </a:t>
            </a:r>
            <a:r>
              <a:rPr lang="uk-UA" dirty="0" err="1"/>
              <a:t>грунтів</a:t>
            </a:r>
            <a:r>
              <a:rPr lang="uk-UA" dirty="0"/>
              <a:t>: зменшується вміст і погіршується якість </a:t>
            </a:r>
            <a:r>
              <a:rPr lang="uk-UA" dirty="0" err="1"/>
              <a:t>грунту</a:t>
            </a:r>
            <a:r>
              <a:rPr lang="uk-UA" dirty="0"/>
              <a:t>, підсилюються процеси ерозії, вторинного засолення і осолонцювання, розростаються ареали техногенно забруднених і порушених </a:t>
            </a:r>
            <a:r>
              <a:rPr lang="uk-UA" dirty="0" err="1"/>
              <a:t>грунтів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r>
              <a:rPr lang="uk-UA" dirty="0" smtClean="0"/>
              <a:t>Найбільш небезпечними для ґрунтового покриву є водна та вітрова ерозія </a:t>
            </a:r>
          </a:p>
        </p:txBody>
      </p:sp>
    </p:spTree>
    <p:extLst>
      <p:ext uri="{BB962C8B-B14F-4D97-AF65-F5344CB8AC3E}">
        <p14:creationId xmlns:p14="http://schemas.microsoft.com/office/powerpoint/2010/main" val="318432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Контрольні питання для самоперевірки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1. Назвіть основні причини поширення ерозійних процесів у світі і в Україні.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. Чому протиерозійне упорядкування території є основною передумовою формування екологічно сталих </a:t>
            </a:r>
            <a:r>
              <a:rPr lang="uk-UA" dirty="0" err="1"/>
              <a:t>агроландшафтів</a:t>
            </a:r>
            <a:r>
              <a:rPr lang="uk-UA" dirty="0"/>
              <a:t>?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3. Дайте характеристику видів ерозії </a:t>
            </a:r>
            <a:r>
              <a:rPr lang="uk-UA" dirty="0" err="1"/>
              <a:t>грунтів</a:t>
            </a:r>
            <a:r>
              <a:rPr lang="uk-UA" dirty="0"/>
              <a:t> за морфологічними ознаками.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4. З яким режимом течії (водних потоків) пов’язані процеси водної ерозії?</a:t>
            </a:r>
            <a:endParaRPr lang="ru-RU" dirty="0"/>
          </a:p>
          <a:p>
            <a:pPr marL="0" indent="0">
              <a:buNone/>
            </a:pPr>
            <a:r>
              <a:rPr lang="x-none" dirty="0"/>
              <a:t>5. На яку забезпеченість поверхневого стоку ведуться  розрахунки при проектуванні гідротехнічних протиерозійних споруд, лісомеліоративних та  агротехнічних заходів?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45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6457" y="3065853"/>
            <a:ext cx="4219086" cy="72629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b="1" dirty="0" smtClean="0">
                <a:ln>
                  <a:solidFill>
                    <a:schemeClr val="bg1"/>
                  </a:solidFill>
                </a:ln>
                <a:solidFill>
                  <a:sysClr val="windowText" lastClr="000000"/>
                </a:solidFill>
              </a:rPr>
              <a:t>Дякую за увагу</a:t>
            </a:r>
            <a:endParaRPr lang="ru-RU" b="1" dirty="0">
              <a:ln>
                <a:solidFill>
                  <a:schemeClr val="bg1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Інформаційні джерела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/>
              <a:t>Закон України </a:t>
            </a:r>
            <a:r>
              <a:rPr lang="uk-UA" dirty="0" smtClean="0"/>
              <a:t>"</a:t>
            </a:r>
            <a:r>
              <a:rPr lang="uk-UA" dirty="0"/>
              <a:t>Про державний контроль за використанням та охороною земель"</a:t>
            </a:r>
            <a:r>
              <a:rPr lang="ru-RU" dirty="0"/>
              <a:t> </a:t>
            </a:r>
            <a:endParaRPr lang="ru-RU" dirty="0" smtClean="0"/>
          </a:p>
          <a:p>
            <a:pPr lvl="0"/>
            <a:r>
              <a:rPr lang="uk-UA" dirty="0" smtClean="0"/>
              <a:t>Закон </a:t>
            </a:r>
            <a:r>
              <a:rPr lang="uk-UA" dirty="0"/>
              <a:t>України "Про охорону </a:t>
            </a:r>
            <a:r>
              <a:rPr lang="uk-UA" dirty="0" smtClean="0"/>
              <a:t>земель" </a:t>
            </a:r>
            <a:endParaRPr lang="uk-UA" dirty="0" smtClean="0"/>
          </a:p>
          <a:p>
            <a:r>
              <a:rPr lang="ru-RU" dirty="0" err="1" smtClean="0"/>
              <a:t>Булигін</a:t>
            </a:r>
            <a:r>
              <a:rPr lang="ru-RU" dirty="0" smtClean="0"/>
              <a:t> </a:t>
            </a:r>
            <a:r>
              <a:rPr lang="ru-RU" dirty="0"/>
              <a:t>С.Ю.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сталих</a:t>
            </a:r>
            <a:r>
              <a:rPr lang="ru-RU" dirty="0"/>
              <a:t> </a:t>
            </a:r>
            <a:r>
              <a:rPr lang="ru-RU" dirty="0" err="1"/>
              <a:t>агроландшафтів</a:t>
            </a:r>
            <a:r>
              <a:rPr lang="ru-RU" dirty="0"/>
              <a:t>. </a:t>
            </a:r>
            <a:r>
              <a:rPr lang="ru-RU" dirty="0" err="1"/>
              <a:t>Підручник</a:t>
            </a:r>
            <a:r>
              <a:rPr lang="ru-RU" dirty="0"/>
              <a:t>.- </a:t>
            </a:r>
            <a:r>
              <a:rPr lang="ru-RU" dirty="0" err="1"/>
              <a:t>К.:Урожай</a:t>
            </a:r>
            <a:r>
              <a:rPr lang="ru-RU" dirty="0"/>
              <a:t>, 2005.- 300 с. </a:t>
            </a:r>
            <a:r>
              <a:rPr lang="ru-RU" dirty="0" smtClean="0"/>
              <a:t> </a:t>
            </a:r>
            <a:endParaRPr lang="ru-RU" dirty="0"/>
          </a:p>
          <a:p>
            <a:pPr lvl="0"/>
            <a:r>
              <a:rPr lang="ru-RU" dirty="0"/>
              <a:t>Булыгин С.Ю., </a:t>
            </a:r>
            <a:r>
              <a:rPr lang="ru-RU" dirty="0" err="1"/>
              <a:t>Неаринг</a:t>
            </a:r>
            <a:r>
              <a:rPr lang="ru-RU" dirty="0"/>
              <a:t> М.А. Формирование экологически сбалансированных </a:t>
            </a:r>
            <a:r>
              <a:rPr lang="ru-RU" dirty="0" err="1"/>
              <a:t>агроландшафтов</a:t>
            </a:r>
            <a:r>
              <a:rPr lang="ru-RU" dirty="0"/>
              <a:t>: проблема эрозии. – Харьков:Эней,1999.-272с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34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163" y="255587"/>
            <a:ext cx="10515600" cy="1325563"/>
          </a:xfrm>
        </p:spPr>
        <p:txBody>
          <a:bodyPr/>
          <a:lstStyle/>
          <a:p>
            <a:r>
              <a:rPr lang="uk-UA" b="1" dirty="0"/>
              <a:t>Ерозія </a:t>
            </a:r>
            <a:r>
              <a:rPr lang="uk-UA" b="1" dirty="0" err="1"/>
              <a:t>грунтів</a:t>
            </a:r>
            <a:r>
              <a:rPr lang="uk-UA" b="1" dirty="0"/>
              <a:t> як «тінь» світового землеробства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31057"/>
            <a:ext cx="10515600" cy="216317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Д.С</a:t>
            </a:r>
            <a:r>
              <a:rPr lang="uk-UA" dirty="0"/>
              <a:t>. </a:t>
            </a:r>
            <a:r>
              <a:rPr lang="uk-UA" dirty="0" err="1"/>
              <a:t>Ліхачев</a:t>
            </a:r>
            <a:r>
              <a:rPr lang="uk-UA" dirty="0"/>
              <a:t> (1984</a:t>
            </a:r>
            <a:r>
              <a:rPr lang="uk-UA" dirty="0" smtClean="0"/>
              <a:t>)</a:t>
            </a:r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dirty="0"/>
              <a:t>писав, що взаємовідносини людини і природи - це відносини двох культур, кожна з яких «соціальна» і має свої «правила поведінки». У зв’язку з цим, суспільство при використанні ландшафтів безумовно зобов’язане глибоко знати і поважати </a:t>
            </a:r>
            <a:r>
              <a:rPr lang="uk-UA" dirty="0" smtClean="0"/>
              <a:t>їх</a:t>
            </a:r>
            <a:endParaRPr lang="ru-RU" dirty="0"/>
          </a:p>
        </p:txBody>
      </p:sp>
      <p:pic>
        <p:nvPicPr>
          <p:cNvPr id="1026" name="Picture 2" descr="Картинки по запросу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311" y="1502107"/>
            <a:ext cx="2228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71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627893"/>
              </p:ext>
            </p:extLst>
          </p:nvPr>
        </p:nvGraphicFramePr>
        <p:xfrm>
          <a:off x="739996" y="923334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501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789481"/>
              </p:ext>
            </p:extLst>
          </p:nvPr>
        </p:nvGraphicFramePr>
        <p:xfrm>
          <a:off x="876701" y="2177019"/>
          <a:ext cx="10515600" cy="2295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455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882321"/>
              </p:ext>
            </p:extLst>
          </p:nvPr>
        </p:nvGraphicFramePr>
        <p:xfrm>
          <a:off x="847826" y="1736426"/>
          <a:ext cx="10515600" cy="358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122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8950" y="3637916"/>
            <a:ext cx="10515600" cy="2533011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В.А. </a:t>
            </a:r>
            <a:r>
              <a:rPr lang="uk-UA" dirty="0" err="1"/>
              <a:t>Ковда</a:t>
            </a:r>
            <a:r>
              <a:rPr lang="uk-UA" dirty="0"/>
              <a:t> (1981</a:t>
            </a:r>
            <a:r>
              <a:rPr lang="uk-UA" dirty="0" smtClean="0"/>
              <a:t>) </a:t>
            </a:r>
          </a:p>
          <a:p>
            <a:pPr marL="0" indent="0" algn="ctr">
              <a:buNone/>
            </a:pPr>
            <a:r>
              <a:rPr lang="uk-UA" dirty="0" smtClean="0"/>
              <a:t>писав, що врожай </a:t>
            </a:r>
            <a:r>
              <a:rPr lang="uk-UA" dirty="0"/>
              <a:t>на полях в десяток-сотню гектарів, при інших рівноцінних умовах, у більшості випадків вищий, ніж на полях в сотні і тисячі гектарів. Причина полягає у порушенні принципу гетерогенності екосистеми, що веде до дестабілізації ландшафтів, </a:t>
            </a:r>
            <a:r>
              <a:rPr lang="uk-UA" dirty="0" smtClean="0"/>
              <a:t>падіння </a:t>
            </a:r>
            <a:r>
              <a:rPr lang="uk-UA" dirty="0"/>
              <a:t>продуктивності сільськогосподарського виробництва.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Картинки по запросу В.А. Ковда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218" y="834439"/>
            <a:ext cx="2000250" cy="2667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4081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71403"/>
            <a:ext cx="6490648" cy="4305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АЛ - це інженерна споруда (конструкція), яка повинна проектуватися і будуватися переважно інженерними методами на розрахунковій кількісній основі, що потребує наявності відповідних математичних всіляко </a:t>
            </a:r>
            <a:r>
              <a:rPr lang="uk-UA" dirty="0" err="1" smtClean="0"/>
              <a:t>верифікованих</a:t>
            </a:r>
            <a:r>
              <a:rPr lang="uk-UA" dirty="0" smtClean="0"/>
              <a:t> </a:t>
            </a:r>
            <a:r>
              <a:rPr lang="uk-UA" dirty="0"/>
              <a:t>моделей тих процесів, які визначають стабільність і продуктивність земель. </a:t>
            </a:r>
            <a:endParaRPr lang="ru-RU" dirty="0"/>
          </a:p>
        </p:txBody>
      </p:sp>
      <p:pic>
        <p:nvPicPr>
          <p:cNvPr id="4098" name="Picture 2" descr="Картинки по запросу агроландшафт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5584">
            <a:off x="7667886" y="1871402"/>
            <a:ext cx="3810000" cy="3390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4086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</TotalTime>
  <Words>1036</Words>
  <Application>Microsoft Office PowerPoint</Application>
  <PresentationFormat>Широкоэкранный</PresentationFormat>
  <Paragraphs>119</Paragraphs>
  <Slides>29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Тема Office</vt:lpstr>
      <vt:lpstr>Уравнение</vt:lpstr>
      <vt:lpstr>ПРИРОДА І ЗАКОНОМІРНОСТІ ЕРОЗІЙНИХ ПРОЦЕСІВ НА ТЕРИТОРІЇ УКРАЇНИ</vt:lpstr>
      <vt:lpstr>План лекції:</vt:lpstr>
      <vt:lpstr>Інформаційні джерела</vt:lpstr>
      <vt:lpstr>Ерозія грунтів як «тінь» світового землеробства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ерозійних процесів</vt:lpstr>
      <vt:lpstr>Презентация PowerPoint</vt:lpstr>
      <vt:lpstr>Презентация PowerPoint</vt:lpstr>
      <vt:lpstr>Презентация PowerPoint</vt:lpstr>
      <vt:lpstr>Фізичні основи ерозії грунтів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Висновок</vt:lpstr>
      <vt:lpstr>Контрольні питання для самоперевірки</vt:lpstr>
      <vt:lpstr>Дякую за увагу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Denis Kovshun</dc:creator>
  <cp:lastModifiedBy>Andriy</cp:lastModifiedBy>
  <cp:revision>21</cp:revision>
  <dcterms:created xsi:type="dcterms:W3CDTF">2017-12-14T11:44:25Z</dcterms:created>
  <dcterms:modified xsi:type="dcterms:W3CDTF">2018-03-03T09:12:25Z</dcterms:modified>
</cp:coreProperties>
</file>