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79" r:id="rId2"/>
    <p:sldId id="256" r:id="rId3"/>
    <p:sldId id="257" r:id="rId4"/>
    <p:sldId id="278" r:id="rId5"/>
    <p:sldId id="258" r:id="rId6"/>
    <p:sldId id="287" r:id="rId7"/>
    <p:sldId id="283" r:id="rId8"/>
    <p:sldId id="280" r:id="rId9"/>
    <p:sldId id="260" r:id="rId10"/>
    <p:sldId id="282" r:id="rId11"/>
    <p:sldId id="285" r:id="rId12"/>
    <p:sldId id="288" r:id="rId13"/>
    <p:sldId id="284" r:id="rId14"/>
    <p:sldId id="263" r:id="rId15"/>
    <p:sldId id="264" r:id="rId16"/>
    <p:sldId id="266" r:id="rId17"/>
    <p:sldId id="267" r:id="rId18"/>
    <p:sldId id="268" r:id="rId19"/>
    <p:sldId id="269" r:id="rId20"/>
    <p:sldId id="289" r:id="rId21"/>
    <p:sldId id="290" r:id="rId22"/>
    <p:sldId id="270" r:id="rId23"/>
    <p:sldId id="271" r:id="rId24"/>
    <p:sldId id="272" r:id="rId25"/>
    <p:sldId id="273" r:id="rId26"/>
    <p:sldId id="274" r:id="rId27"/>
    <p:sldId id="277" r:id="rId28"/>
    <p:sldId id="275" r:id="rId29"/>
    <p:sldId id="27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9" autoAdjust="0"/>
    <p:restoredTop sz="94660"/>
  </p:normalViewPr>
  <p:slideViewPr>
    <p:cSldViewPr snapToGrid="0">
      <p:cViewPr varScale="1">
        <p:scale>
          <a:sx n="69" d="100"/>
          <a:sy n="69" d="100"/>
        </p:scale>
        <p:origin x="9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420E2D-2E62-497E-BE17-2A7E6A6D62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02DBE3-5778-48EA-BD59-15F8C8DEFA8E}">
      <dgm:prSet custT="1"/>
      <dgm:spPr>
        <a:solidFill>
          <a:schemeClr val="accent1">
            <a:hueOff val="0"/>
            <a:satOff val="0"/>
            <a:lumOff val="0"/>
            <a:alpha val="71000"/>
          </a:schemeClr>
        </a:solidFill>
      </dgm:spPr>
      <dgm:t>
        <a:bodyPr/>
        <a:lstStyle/>
        <a:p>
          <a:pPr rtl="0"/>
          <a:r>
            <a:rPr lang="uk-UA" sz="3000" b="1" dirty="0" smtClean="0"/>
            <a:t>1. </a:t>
          </a:r>
          <a:r>
            <a:rPr lang="uk-UA" sz="3200" b="1" dirty="0" smtClean="0"/>
            <a:t>Поняття і структура </a:t>
          </a:r>
          <a:r>
            <a:rPr lang="uk-UA" sz="3200" b="1" dirty="0" err="1" smtClean="0"/>
            <a:t>грунтоохоронного</a:t>
          </a:r>
          <a:r>
            <a:rPr lang="uk-UA" sz="3200" b="1" dirty="0" smtClean="0"/>
            <a:t> </a:t>
          </a:r>
          <a:r>
            <a:rPr lang="uk-UA" sz="3200" b="1" dirty="0" err="1" smtClean="0"/>
            <a:t>агроландшафту</a:t>
          </a:r>
          <a:r>
            <a:rPr lang="uk-UA" sz="3200" b="1" dirty="0" smtClean="0"/>
            <a:t> </a:t>
          </a:r>
          <a:endParaRPr lang="ru-RU" sz="3200" dirty="0"/>
        </a:p>
      </dgm:t>
    </dgm:pt>
    <dgm:pt modelId="{51035AE5-CA4C-4BDE-9FF3-A7F7EA4214BD}" type="parTrans" cxnId="{D209B3E6-D692-4F0D-A91D-AB576F7EF35F}">
      <dgm:prSet/>
      <dgm:spPr/>
      <dgm:t>
        <a:bodyPr/>
        <a:lstStyle/>
        <a:p>
          <a:endParaRPr lang="ru-RU"/>
        </a:p>
      </dgm:t>
    </dgm:pt>
    <dgm:pt modelId="{7A05CD22-9D3A-4CEE-B409-4E5A907FE997}" type="sibTrans" cxnId="{D209B3E6-D692-4F0D-A91D-AB576F7EF35F}">
      <dgm:prSet/>
      <dgm:spPr/>
      <dgm:t>
        <a:bodyPr/>
        <a:lstStyle/>
        <a:p>
          <a:endParaRPr lang="ru-RU"/>
        </a:p>
      </dgm:t>
    </dgm:pt>
    <dgm:pt modelId="{9FB46278-D9E5-4639-9BB6-D98ACCDC0687}">
      <dgm:prSet custT="1"/>
      <dgm:spPr>
        <a:solidFill>
          <a:schemeClr val="accent1">
            <a:hueOff val="0"/>
            <a:satOff val="0"/>
            <a:lumOff val="0"/>
            <a:alpha val="81000"/>
          </a:schemeClr>
        </a:solidFill>
      </dgm:spPr>
      <dgm:t>
        <a:bodyPr/>
        <a:lstStyle/>
        <a:p>
          <a:pPr rtl="0"/>
          <a:r>
            <a:rPr lang="uk-UA" sz="3200" b="1" dirty="0" smtClean="0"/>
            <a:t>2. Потенційна небезпека водної ерозії для </a:t>
          </a:r>
          <a:r>
            <a:rPr lang="uk-UA" sz="3200" b="1" dirty="0" err="1" smtClean="0"/>
            <a:t>грунтового</a:t>
          </a:r>
          <a:r>
            <a:rPr lang="uk-UA" sz="3200" b="1" dirty="0" smtClean="0"/>
            <a:t> покриву</a:t>
          </a:r>
          <a:endParaRPr lang="ru-RU" sz="3200" dirty="0"/>
        </a:p>
      </dgm:t>
    </dgm:pt>
    <dgm:pt modelId="{8EF16B84-8F9A-453F-BB63-4B15ED26A366}" type="parTrans" cxnId="{3F4505BB-34C0-44B3-A830-25E4F8817846}">
      <dgm:prSet/>
      <dgm:spPr/>
      <dgm:t>
        <a:bodyPr/>
        <a:lstStyle/>
        <a:p>
          <a:endParaRPr lang="ru-RU"/>
        </a:p>
      </dgm:t>
    </dgm:pt>
    <dgm:pt modelId="{0D58FE8E-F317-4870-82DF-3872187093E3}" type="sibTrans" cxnId="{3F4505BB-34C0-44B3-A830-25E4F8817846}">
      <dgm:prSet/>
      <dgm:spPr/>
      <dgm:t>
        <a:bodyPr/>
        <a:lstStyle/>
        <a:p>
          <a:endParaRPr lang="ru-RU"/>
        </a:p>
      </dgm:t>
    </dgm:pt>
    <dgm:pt modelId="{0404BE58-A2C6-4802-9651-8A86CC60E2AF}">
      <dgm:prSet custT="1"/>
      <dgm:spPr>
        <a:solidFill>
          <a:schemeClr val="accent1">
            <a:hueOff val="0"/>
            <a:satOff val="0"/>
            <a:lumOff val="0"/>
            <a:alpha val="71000"/>
          </a:schemeClr>
        </a:solidFill>
      </dgm:spPr>
      <dgm:t>
        <a:bodyPr/>
        <a:lstStyle/>
        <a:p>
          <a:pPr rtl="0"/>
          <a:r>
            <a:rPr lang="uk-UA" sz="3200" b="1" dirty="0" smtClean="0"/>
            <a:t>3. Концептуальні моделі </a:t>
          </a:r>
          <a:r>
            <a:rPr lang="uk-UA" sz="3200" b="1" dirty="0" err="1" smtClean="0"/>
            <a:t>агроландшафту</a:t>
          </a:r>
          <a:r>
            <a:rPr lang="uk-UA" sz="3200" b="1" dirty="0" smtClean="0"/>
            <a:t> для захисту від водної ерозії</a:t>
          </a:r>
          <a:endParaRPr lang="ru-RU" sz="3200" dirty="0"/>
        </a:p>
      </dgm:t>
    </dgm:pt>
    <dgm:pt modelId="{B5BCC493-FD90-463A-8AF5-56894749F1A4}" type="parTrans" cxnId="{028F9475-9427-4D3A-997A-32978398E0D8}">
      <dgm:prSet/>
      <dgm:spPr/>
      <dgm:t>
        <a:bodyPr/>
        <a:lstStyle/>
        <a:p>
          <a:endParaRPr lang="ru-RU"/>
        </a:p>
      </dgm:t>
    </dgm:pt>
    <dgm:pt modelId="{BA96C309-25F7-4587-9A22-F2E16839E996}" type="sibTrans" cxnId="{028F9475-9427-4D3A-997A-32978398E0D8}">
      <dgm:prSet/>
      <dgm:spPr/>
      <dgm:t>
        <a:bodyPr/>
        <a:lstStyle/>
        <a:p>
          <a:endParaRPr lang="ru-RU"/>
        </a:p>
      </dgm:t>
    </dgm:pt>
    <dgm:pt modelId="{4CE8CFD4-9B59-4888-8CF7-66EABDE0E690}" type="pres">
      <dgm:prSet presAssocID="{A4420E2D-2E62-497E-BE17-2A7E6A6D62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C229BF-BDEC-48B1-8AF2-1282059222E5}" type="pres">
      <dgm:prSet presAssocID="{0C02DBE3-5778-48EA-BD59-15F8C8DEFA8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81ADE-36EF-4912-8246-9562E58DC3BE}" type="pres">
      <dgm:prSet presAssocID="{7A05CD22-9D3A-4CEE-B409-4E5A907FE997}" presName="spacer" presStyleCnt="0"/>
      <dgm:spPr/>
    </dgm:pt>
    <dgm:pt modelId="{252B6250-A704-42BE-AD1D-D7C5FC55E6B8}" type="pres">
      <dgm:prSet presAssocID="{9FB46278-D9E5-4639-9BB6-D98ACCDC068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43EC15-06DC-46F2-B37D-1D5384BC8A7D}" type="pres">
      <dgm:prSet presAssocID="{0D58FE8E-F317-4870-82DF-3872187093E3}" presName="spacer" presStyleCnt="0"/>
      <dgm:spPr/>
    </dgm:pt>
    <dgm:pt modelId="{29A6B307-5E6A-4E04-99AB-DB117FADE16C}" type="pres">
      <dgm:prSet presAssocID="{0404BE58-A2C6-4802-9651-8A86CC60E2A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8F9475-9427-4D3A-997A-32978398E0D8}" srcId="{A4420E2D-2E62-497E-BE17-2A7E6A6D6225}" destId="{0404BE58-A2C6-4802-9651-8A86CC60E2AF}" srcOrd="2" destOrd="0" parTransId="{B5BCC493-FD90-463A-8AF5-56894749F1A4}" sibTransId="{BA96C309-25F7-4587-9A22-F2E16839E996}"/>
    <dgm:cxn modelId="{DC1672D0-92F7-4C56-AEB8-F528980877F3}" type="presOf" srcId="{A4420E2D-2E62-497E-BE17-2A7E6A6D6225}" destId="{4CE8CFD4-9B59-4888-8CF7-66EABDE0E690}" srcOrd="0" destOrd="0" presId="urn:microsoft.com/office/officeart/2005/8/layout/vList2"/>
    <dgm:cxn modelId="{BB8C9F5E-C8FA-48B6-8F25-94FD23A47DC6}" type="presOf" srcId="{9FB46278-D9E5-4639-9BB6-D98ACCDC0687}" destId="{252B6250-A704-42BE-AD1D-D7C5FC55E6B8}" srcOrd="0" destOrd="0" presId="urn:microsoft.com/office/officeart/2005/8/layout/vList2"/>
    <dgm:cxn modelId="{3F4505BB-34C0-44B3-A830-25E4F8817846}" srcId="{A4420E2D-2E62-497E-BE17-2A7E6A6D6225}" destId="{9FB46278-D9E5-4639-9BB6-D98ACCDC0687}" srcOrd="1" destOrd="0" parTransId="{8EF16B84-8F9A-453F-BB63-4B15ED26A366}" sibTransId="{0D58FE8E-F317-4870-82DF-3872187093E3}"/>
    <dgm:cxn modelId="{D209B3E6-D692-4F0D-A91D-AB576F7EF35F}" srcId="{A4420E2D-2E62-497E-BE17-2A7E6A6D6225}" destId="{0C02DBE3-5778-48EA-BD59-15F8C8DEFA8E}" srcOrd="0" destOrd="0" parTransId="{51035AE5-CA4C-4BDE-9FF3-A7F7EA4214BD}" sibTransId="{7A05CD22-9D3A-4CEE-B409-4E5A907FE997}"/>
    <dgm:cxn modelId="{AA88F1E2-8E5A-428F-9A04-CF6164A33DAF}" type="presOf" srcId="{0404BE58-A2C6-4802-9651-8A86CC60E2AF}" destId="{29A6B307-5E6A-4E04-99AB-DB117FADE16C}" srcOrd="0" destOrd="0" presId="urn:microsoft.com/office/officeart/2005/8/layout/vList2"/>
    <dgm:cxn modelId="{9440D0DC-57CC-446B-A912-7F12EB78670B}" type="presOf" srcId="{0C02DBE3-5778-48EA-BD59-15F8C8DEFA8E}" destId="{09C229BF-BDEC-48B1-8AF2-1282059222E5}" srcOrd="0" destOrd="0" presId="urn:microsoft.com/office/officeart/2005/8/layout/vList2"/>
    <dgm:cxn modelId="{DE63B221-7162-4197-9C61-F338AD3EB3A9}" type="presParOf" srcId="{4CE8CFD4-9B59-4888-8CF7-66EABDE0E690}" destId="{09C229BF-BDEC-48B1-8AF2-1282059222E5}" srcOrd="0" destOrd="0" presId="urn:microsoft.com/office/officeart/2005/8/layout/vList2"/>
    <dgm:cxn modelId="{280910DA-9988-4F9F-8E09-FB78AE9C3EFE}" type="presParOf" srcId="{4CE8CFD4-9B59-4888-8CF7-66EABDE0E690}" destId="{D5081ADE-36EF-4912-8246-9562E58DC3BE}" srcOrd="1" destOrd="0" presId="urn:microsoft.com/office/officeart/2005/8/layout/vList2"/>
    <dgm:cxn modelId="{B923C03C-F491-4540-97C9-6407B12563B3}" type="presParOf" srcId="{4CE8CFD4-9B59-4888-8CF7-66EABDE0E690}" destId="{252B6250-A704-42BE-AD1D-D7C5FC55E6B8}" srcOrd="2" destOrd="0" presId="urn:microsoft.com/office/officeart/2005/8/layout/vList2"/>
    <dgm:cxn modelId="{8392F8F1-791E-4FBC-A6B7-B66B5007FBDE}" type="presParOf" srcId="{4CE8CFD4-9B59-4888-8CF7-66EABDE0E690}" destId="{1443EC15-06DC-46F2-B37D-1D5384BC8A7D}" srcOrd="3" destOrd="0" presId="urn:microsoft.com/office/officeart/2005/8/layout/vList2"/>
    <dgm:cxn modelId="{5050C9A0-3FA6-4AC4-B42C-B8943EA52B44}" type="presParOf" srcId="{4CE8CFD4-9B59-4888-8CF7-66EABDE0E690}" destId="{29A6B307-5E6A-4E04-99AB-DB117FADE16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12DDF4-44DD-4B9D-9B5B-F40ED7EFEBC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0D35A5-A9D6-4A6F-9CA4-A918EFF82452}">
      <dgm:prSet custT="1"/>
      <dgm:spPr>
        <a:solidFill>
          <a:schemeClr val="lt1">
            <a:hueOff val="0"/>
            <a:satOff val="0"/>
            <a:lumOff val="0"/>
            <a:alpha val="64000"/>
          </a:schemeClr>
        </a:solidFill>
      </dgm:spPr>
      <dgm:t>
        <a:bodyPr/>
        <a:lstStyle/>
        <a:p>
          <a:pPr algn="l" rtl="0"/>
          <a:r>
            <a:rPr lang="ru-RU" sz="2000" b="1" dirty="0" smtClean="0"/>
            <a:t>Ландшафт - </a:t>
          </a:r>
          <a:r>
            <a:rPr lang="ru-RU" sz="2000" b="1" dirty="0" err="1" smtClean="0"/>
            <a:t>територіально</a:t>
          </a:r>
          <a:r>
            <a:rPr lang="ru-RU" sz="2000" b="1" dirty="0" smtClean="0"/>
            <a:t> </a:t>
          </a:r>
          <a:r>
            <a:rPr lang="ru-RU" sz="2000" b="1" dirty="0" err="1" smtClean="0"/>
            <a:t>відокремлена</a:t>
          </a:r>
          <a:r>
            <a:rPr lang="ru-RU" sz="2000" b="1" dirty="0" smtClean="0"/>
            <a:t> </a:t>
          </a:r>
          <a:r>
            <a:rPr lang="ru-RU" sz="2000" b="1" dirty="0" err="1" smtClean="0"/>
            <a:t>ділянка</a:t>
          </a:r>
          <a:r>
            <a:rPr lang="ru-RU" sz="2000" b="1" dirty="0" smtClean="0"/>
            <a:t> </a:t>
          </a:r>
          <a:r>
            <a:rPr lang="ru-RU" sz="2000" b="1" dirty="0" err="1" smtClean="0"/>
            <a:t>земної</a:t>
          </a:r>
          <a:r>
            <a:rPr lang="ru-RU" sz="2000" b="1" dirty="0" smtClean="0"/>
            <a:t> </a:t>
          </a:r>
          <a:r>
            <a:rPr lang="ru-RU" sz="2000" b="1" dirty="0" err="1" smtClean="0"/>
            <a:t>поверхні</a:t>
          </a:r>
          <a:r>
            <a:rPr lang="ru-RU" sz="2000" b="1" dirty="0" smtClean="0"/>
            <a:t>, яка </a:t>
          </a:r>
          <a:r>
            <a:rPr lang="ru-RU" sz="2000" b="1" dirty="0" err="1" smtClean="0"/>
            <a:t>характеризується</a:t>
          </a:r>
          <a:r>
            <a:rPr lang="ru-RU" sz="2000" b="1" dirty="0" smtClean="0"/>
            <a:t> </a:t>
          </a:r>
          <a:r>
            <a:rPr lang="ru-RU" sz="2000" b="1" dirty="0" err="1" smtClean="0"/>
            <a:t>єдністю</a:t>
          </a:r>
          <a:r>
            <a:rPr lang="ru-RU" sz="2000" b="1" dirty="0" smtClean="0"/>
            <a:t> і </a:t>
          </a:r>
          <a:r>
            <a:rPr lang="ru-RU" sz="2000" b="1" dirty="0" err="1" smtClean="0"/>
            <a:t>тісним</a:t>
          </a:r>
          <a:r>
            <a:rPr lang="ru-RU" sz="2000" b="1" dirty="0" smtClean="0"/>
            <a:t> </a:t>
          </a:r>
          <a:r>
            <a:rPr lang="ru-RU" sz="2000" b="1" dirty="0" err="1" smtClean="0"/>
            <a:t>взаємозв`язком</a:t>
          </a:r>
          <a:r>
            <a:rPr lang="ru-RU" sz="2000" b="1" dirty="0" smtClean="0"/>
            <a:t> </a:t>
          </a:r>
          <a:r>
            <a:rPr lang="ru-RU" sz="2000" b="1" dirty="0" err="1" smtClean="0"/>
            <a:t>складових</a:t>
          </a:r>
          <a:r>
            <a:rPr lang="ru-RU" sz="2000" b="1" dirty="0" smtClean="0"/>
            <a:t> </a:t>
          </a:r>
          <a:r>
            <a:rPr lang="ru-RU" sz="2000" b="1" dirty="0" err="1" smtClean="0"/>
            <a:t>його</a:t>
          </a:r>
          <a:r>
            <a:rPr lang="ru-RU" sz="2000" b="1" dirty="0" smtClean="0"/>
            <a:t> </a:t>
          </a:r>
          <a:r>
            <a:rPr lang="ru-RU" sz="2000" b="1" dirty="0" err="1" smtClean="0"/>
            <a:t>компонентів</a:t>
          </a:r>
          <a:endParaRPr lang="en-US" sz="2000" b="1" dirty="0" smtClean="0"/>
        </a:p>
        <a:p>
          <a:pPr algn="l" rtl="0"/>
          <a:r>
            <a:rPr lang="en-US" sz="2000" b="1" dirty="0" smtClean="0"/>
            <a:t>(</a:t>
          </a:r>
          <a:r>
            <a:rPr lang="uk-UA" sz="2000" b="1" dirty="0" smtClean="0"/>
            <a:t>Григор´єв, </a:t>
          </a:r>
          <a:r>
            <a:rPr lang="uk-UA" sz="2000" b="1" dirty="0" err="1" smtClean="0"/>
            <a:t>Солнцев</a:t>
          </a:r>
          <a:r>
            <a:rPr lang="en-US" sz="2000" b="1" dirty="0" smtClean="0"/>
            <a:t>)</a:t>
          </a:r>
          <a:endParaRPr lang="ru-RU" sz="2000" b="1" dirty="0"/>
        </a:p>
      </dgm:t>
    </dgm:pt>
    <dgm:pt modelId="{B1F0FC0C-7FAE-4E40-B277-DDA7553F7E13}" type="parTrans" cxnId="{098A08D5-E794-4D5F-A3CD-39C765B46F36}">
      <dgm:prSet/>
      <dgm:spPr/>
      <dgm:t>
        <a:bodyPr/>
        <a:lstStyle/>
        <a:p>
          <a:endParaRPr lang="ru-RU"/>
        </a:p>
      </dgm:t>
    </dgm:pt>
    <dgm:pt modelId="{86C2C07D-F472-471B-B0AD-3FD4BEF56BC8}" type="sibTrans" cxnId="{098A08D5-E794-4D5F-A3CD-39C765B46F36}">
      <dgm:prSet/>
      <dgm:spPr/>
      <dgm:t>
        <a:bodyPr/>
        <a:lstStyle/>
        <a:p>
          <a:endParaRPr lang="ru-RU"/>
        </a:p>
      </dgm:t>
    </dgm:pt>
    <dgm:pt modelId="{CB5156AB-1C62-443E-AB21-BD7C8E4EA3AA}">
      <dgm:prSet custT="1"/>
      <dgm:spPr>
        <a:solidFill>
          <a:schemeClr val="lt1">
            <a:hueOff val="0"/>
            <a:satOff val="0"/>
            <a:lumOff val="0"/>
            <a:alpha val="19000"/>
          </a:schemeClr>
        </a:solidFill>
      </dgm:spPr>
      <dgm:t>
        <a:bodyPr/>
        <a:lstStyle/>
        <a:p>
          <a:pPr algn="l" rtl="0"/>
          <a:r>
            <a:rPr lang="uk-UA" sz="2000" b="1" dirty="0" smtClean="0"/>
            <a:t>Ландшафт - узагальнене типологічне поняття фізико-географічних </a:t>
          </a:r>
          <a:r>
            <a:rPr lang="uk-UA" sz="2000" b="1" dirty="0" smtClean="0"/>
            <a:t>комплексів</a:t>
          </a:r>
        </a:p>
        <a:p>
          <a:pPr algn="l" rtl="0"/>
          <a:r>
            <a:rPr lang="uk-UA" sz="2000" b="1" dirty="0" smtClean="0"/>
            <a:t>(</a:t>
          </a:r>
          <a:r>
            <a:rPr lang="uk-UA" sz="2000" b="1" dirty="0" err="1" smtClean="0"/>
            <a:t>Полинов</a:t>
          </a:r>
          <a:r>
            <a:rPr lang="uk-UA" sz="2000" b="1" dirty="0" smtClean="0"/>
            <a:t>, </a:t>
          </a:r>
          <a:r>
            <a:rPr lang="uk-UA" sz="2000" b="1" dirty="0" err="1" smtClean="0"/>
            <a:t>Гвоздецький</a:t>
          </a:r>
          <a:r>
            <a:rPr lang="uk-UA" sz="2000" b="1" dirty="0" smtClean="0"/>
            <a:t>)</a:t>
          </a:r>
          <a:endParaRPr lang="ru-RU" sz="2000" b="1" dirty="0"/>
        </a:p>
      </dgm:t>
    </dgm:pt>
    <dgm:pt modelId="{A72114C8-B822-468A-8DBE-1C97B1260E52}" type="parTrans" cxnId="{4CAE31D9-207E-4D00-A82E-AEA75D5C91C5}">
      <dgm:prSet/>
      <dgm:spPr/>
      <dgm:t>
        <a:bodyPr/>
        <a:lstStyle/>
        <a:p>
          <a:endParaRPr lang="ru-RU"/>
        </a:p>
      </dgm:t>
    </dgm:pt>
    <dgm:pt modelId="{ADE34C33-89AE-4947-A1F6-3C5FAC116BE2}" type="sibTrans" cxnId="{4CAE31D9-207E-4D00-A82E-AEA75D5C91C5}">
      <dgm:prSet/>
      <dgm:spPr/>
      <dgm:t>
        <a:bodyPr/>
        <a:lstStyle/>
        <a:p>
          <a:endParaRPr lang="ru-RU"/>
        </a:p>
      </dgm:t>
    </dgm:pt>
    <dgm:pt modelId="{62C6444A-72D7-4AC8-AA2C-075FC91182E7}">
      <dgm:prSet custT="1"/>
      <dgm:spPr>
        <a:solidFill>
          <a:schemeClr val="lt1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l" rtl="0"/>
          <a:r>
            <a:rPr lang="uk-UA" sz="2000" b="1" dirty="0" smtClean="0"/>
            <a:t>Ландшафт - загальне поняття, синонім регіональних і типологічних комплексів таксономічного </a:t>
          </a:r>
          <a:r>
            <a:rPr lang="uk-UA" sz="2000" b="1" dirty="0" smtClean="0"/>
            <a:t>рангу</a:t>
          </a:r>
          <a:endParaRPr lang="ru-RU" sz="2000" b="1" dirty="0" smtClean="0"/>
        </a:p>
        <a:p>
          <a:pPr algn="l" rtl="0"/>
          <a:r>
            <a:rPr lang="ru-RU" sz="2000" b="1" dirty="0" smtClean="0"/>
            <a:t>(</a:t>
          </a:r>
          <a:r>
            <a:rPr lang="ru-RU" sz="2000" b="1" dirty="0" err="1" smtClean="0"/>
            <a:t>Мільков</a:t>
          </a:r>
          <a:r>
            <a:rPr lang="ru-RU" sz="2000" b="1" dirty="0" smtClean="0"/>
            <a:t>, Арманд)</a:t>
          </a:r>
          <a:endParaRPr lang="ru-RU" sz="2000" b="1" dirty="0"/>
        </a:p>
      </dgm:t>
    </dgm:pt>
    <dgm:pt modelId="{7756B94C-484A-4898-B10B-DAB00A69EC53}" type="parTrans" cxnId="{3E2AACE1-6080-4C04-B8B3-2CA99DB1ECCC}">
      <dgm:prSet/>
      <dgm:spPr/>
      <dgm:t>
        <a:bodyPr/>
        <a:lstStyle/>
        <a:p>
          <a:endParaRPr lang="ru-RU"/>
        </a:p>
      </dgm:t>
    </dgm:pt>
    <dgm:pt modelId="{F0A802A2-68DA-40C9-9DEB-C7CFAA06E545}" type="sibTrans" cxnId="{3E2AACE1-6080-4C04-B8B3-2CA99DB1ECCC}">
      <dgm:prSet/>
      <dgm:spPr/>
      <dgm:t>
        <a:bodyPr/>
        <a:lstStyle/>
        <a:p>
          <a:endParaRPr lang="ru-RU"/>
        </a:p>
      </dgm:t>
    </dgm:pt>
    <dgm:pt modelId="{ADDDD1A2-8340-4AD1-9A56-D5C3142AB3C1}" type="pres">
      <dgm:prSet presAssocID="{1912DDF4-44DD-4B9D-9B5B-F40ED7EFEBC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9E2998-AB41-46F9-BE7D-0D2C421C5576}" type="pres">
      <dgm:prSet presAssocID="{1F0D35A5-A9D6-4A6F-9CA4-A918EFF82452}" presName="circle1" presStyleLbl="node1" presStyleIdx="0" presStyleCnt="3"/>
      <dgm:spPr>
        <a:solidFill>
          <a:schemeClr val="accent1">
            <a:hueOff val="0"/>
            <a:satOff val="0"/>
            <a:lumOff val="0"/>
            <a:alpha val="64000"/>
          </a:schemeClr>
        </a:solidFill>
      </dgm:spPr>
    </dgm:pt>
    <dgm:pt modelId="{C8FF4756-12ED-465A-86BD-CF59E5090918}" type="pres">
      <dgm:prSet presAssocID="{1F0D35A5-A9D6-4A6F-9CA4-A918EFF82452}" presName="space" presStyleCnt="0"/>
      <dgm:spPr/>
    </dgm:pt>
    <dgm:pt modelId="{DF2B325D-F3EF-4530-8AE9-25DA9633A292}" type="pres">
      <dgm:prSet presAssocID="{1F0D35A5-A9D6-4A6F-9CA4-A918EFF82452}" presName="rect1" presStyleLbl="alignAcc1" presStyleIdx="0" presStyleCnt="3"/>
      <dgm:spPr/>
      <dgm:t>
        <a:bodyPr/>
        <a:lstStyle/>
        <a:p>
          <a:endParaRPr lang="ru-RU"/>
        </a:p>
      </dgm:t>
    </dgm:pt>
    <dgm:pt modelId="{6FE2FFF5-9318-4B04-89AB-CBBBDCF9DDA9}" type="pres">
      <dgm:prSet presAssocID="{CB5156AB-1C62-443E-AB21-BD7C8E4EA3AA}" presName="vertSpace2" presStyleLbl="node1" presStyleIdx="0" presStyleCnt="3"/>
      <dgm:spPr/>
    </dgm:pt>
    <dgm:pt modelId="{A0D8B97D-A11A-4EE3-81BA-E0820214C533}" type="pres">
      <dgm:prSet presAssocID="{CB5156AB-1C62-443E-AB21-BD7C8E4EA3AA}" presName="circle2" presStyleLbl="node1" presStyleIdx="1" presStyleCnt="3"/>
      <dgm:spPr>
        <a:solidFill>
          <a:schemeClr val="accent1">
            <a:hueOff val="0"/>
            <a:satOff val="0"/>
            <a:lumOff val="0"/>
            <a:alpha val="53000"/>
          </a:schemeClr>
        </a:solidFill>
      </dgm:spPr>
    </dgm:pt>
    <dgm:pt modelId="{448FB631-36EE-4DDF-B6B8-5B65F7FAE3C3}" type="pres">
      <dgm:prSet presAssocID="{CB5156AB-1C62-443E-AB21-BD7C8E4EA3AA}" presName="rect2" presStyleLbl="alignAcc1" presStyleIdx="1" presStyleCnt="3"/>
      <dgm:spPr/>
      <dgm:t>
        <a:bodyPr/>
        <a:lstStyle/>
        <a:p>
          <a:endParaRPr lang="ru-RU"/>
        </a:p>
      </dgm:t>
    </dgm:pt>
    <dgm:pt modelId="{0344B901-AC29-4A44-B9EA-2519E177832B}" type="pres">
      <dgm:prSet presAssocID="{62C6444A-72D7-4AC8-AA2C-075FC91182E7}" presName="vertSpace3" presStyleLbl="node1" presStyleIdx="1" presStyleCnt="3"/>
      <dgm:spPr/>
    </dgm:pt>
    <dgm:pt modelId="{33993B52-555E-4037-91E2-5272B02164CB}" type="pres">
      <dgm:prSet presAssocID="{62C6444A-72D7-4AC8-AA2C-075FC91182E7}" presName="circle3" presStyleLbl="node1" presStyleIdx="2" presStyleCnt="3"/>
      <dgm:spPr>
        <a:solidFill>
          <a:schemeClr val="accent1">
            <a:hueOff val="0"/>
            <a:satOff val="0"/>
            <a:lumOff val="0"/>
            <a:alpha val="27000"/>
          </a:schemeClr>
        </a:solidFill>
      </dgm:spPr>
    </dgm:pt>
    <dgm:pt modelId="{2E5EA098-348A-430A-B194-F9BFD2F2478E}" type="pres">
      <dgm:prSet presAssocID="{62C6444A-72D7-4AC8-AA2C-075FC91182E7}" presName="rect3" presStyleLbl="alignAcc1" presStyleIdx="2" presStyleCnt="3"/>
      <dgm:spPr/>
      <dgm:t>
        <a:bodyPr/>
        <a:lstStyle/>
        <a:p>
          <a:endParaRPr lang="ru-RU"/>
        </a:p>
      </dgm:t>
    </dgm:pt>
    <dgm:pt modelId="{28B6D3E6-21EA-4CC0-A289-90108F545005}" type="pres">
      <dgm:prSet presAssocID="{1F0D35A5-A9D6-4A6F-9CA4-A918EFF82452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92D46-0A2D-4961-8939-AEFB07C2A595}" type="pres">
      <dgm:prSet presAssocID="{CB5156AB-1C62-443E-AB21-BD7C8E4EA3AA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63DB4-D143-4050-B2D7-6FE3E044A59D}" type="pres">
      <dgm:prSet presAssocID="{62C6444A-72D7-4AC8-AA2C-075FC91182E7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9B7171-1DFA-4223-8470-ECA6D25816E0}" type="presOf" srcId="{62C6444A-72D7-4AC8-AA2C-075FC91182E7}" destId="{2E5EA098-348A-430A-B194-F9BFD2F2478E}" srcOrd="0" destOrd="0" presId="urn:microsoft.com/office/officeart/2005/8/layout/target3"/>
    <dgm:cxn modelId="{70EAE859-ADBB-46B8-9949-E82C32D467CC}" type="presOf" srcId="{1F0D35A5-A9D6-4A6F-9CA4-A918EFF82452}" destId="{DF2B325D-F3EF-4530-8AE9-25DA9633A292}" srcOrd="0" destOrd="0" presId="urn:microsoft.com/office/officeart/2005/8/layout/target3"/>
    <dgm:cxn modelId="{3E2AACE1-6080-4C04-B8B3-2CA99DB1ECCC}" srcId="{1912DDF4-44DD-4B9D-9B5B-F40ED7EFEBC3}" destId="{62C6444A-72D7-4AC8-AA2C-075FC91182E7}" srcOrd="2" destOrd="0" parTransId="{7756B94C-484A-4898-B10B-DAB00A69EC53}" sibTransId="{F0A802A2-68DA-40C9-9DEB-C7CFAA06E545}"/>
    <dgm:cxn modelId="{6C2DED9A-C387-4EF8-B7EF-531D0F90E4FE}" type="presOf" srcId="{CB5156AB-1C62-443E-AB21-BD7C8E4EA3AA}" destId="{34892D46-0A2D-4961-8939-AEFB07C2A595}" srcOrd="1" destOrd="0" presId="urn:microsoft.com/office/officeart/2005/8/layout/target3"/>
    <dgm:cxn modelId="{D7682AD8-07F1-4E50-9541-8CB73D73D650}" type="presOf" srcId="{CB5156AB-1C62-443E-AB21-BD7C8E4EA3AA}" destId="{448FB631-36EE-4DDF-B6B8-5B65F7FAE3C3}" srcOrd="0" destOrd="0" presId="urn:microsoft.com/office/officeart/2005/8/layout/target3"/>
    <dgm:cxn modelId="{098A08D5-E794-4D5F-A3CD-39C765B46F36}" srcId="{1912DDF4-44DD-4B9D-9B5B-F40ED7EFEBC3}" destId="{1F0D35A5-A9D6-4A6F-9CA4-A918EFF82452}" srcOrd="0" destOrd="0" parTransId="{B1F0FC0C-7FAE-4E40-B277-DDA7553F7E13}" sibTransId="{86C2C07D-F472-471B-B0AD-3FD4BEF56BC8}"/>
    <dgm:cxn modelId="{FFE4EA27-5114-4960-BBED-4A19DBD135C9}" type="presOf" srcId="{62C6444A-72D7-4AC8-AA2C-075FC91182E7}" destId="{76663DB4-D143-4050-B2D7-6FE3E044A59D}" srcOrd="1" destOrd="0" presId="urn:microsoft.com/office/officeart/2005/8/layout/target3"/>
    <dgm:cxn modelId="{13ABCB7B-F7BF-4944-97BC-49BFBCA8BF16}" type="presOf" srcId="{1912DDF4-44DD-4B9D-9B5B-F40ED7EFEBC3}" destId="{ADDDD1A2-8340-4AD1-9A56-D5C3142AB3C1}" srcOrd="0" destOrd="0" presId="urn:microsoft.com/office/officeart/2005/8/layout/target3"/>
    <dgm:cxn modelId="{1C74896F-7F7A-4085-B63C-4627DAB0473C}" type="presOf" srcId="{1F0D35A5-A9D6-4A6F-9CA4-A918EFF82452}" destId="{28B6D3E6-21EA-4CC0-A289-90108F545005}" srcOrd="1" destOrd="0" presId="urn:microsoft.com/office/officeart/2005/8/layout/target3"/>
    <dgm:cxn modelId="{4CAE31D9-207E-4D00-A82E-AEA75D5C91C5}" srcId="{1912DDF4-44DD-4B9D-9B5B-F40ED7EFEBC3}" destId="{CB5156AB-1C62-443E-AB21-BD7C8E4EA3AA}" srcOrd="1" destOrd="0" parTransId="{A72114C8-B822-468A-8DBE-1C97B1260E52}" sibTransId="{ADE34C33-89AE-4947-A1F6-3C5FAC116BE2}"/>
    <dgm:cxn modelId="{DA55EFFC-69D6-426A-9A86-F86ADD862283}" type="presParOf" srcId="{ADDDD1A2-8340-4AD1-9A56-D5C3142AB3C1}" destId="{959E2998-AB41-46F9-BE7D-0D2C421C5576}" srcOrd="0" destOrd="0" presId="urn:microsoft.com/office/officeart/2005/8/layout/target3"/>
    <dgm:cxn modelId="{95261CDB-5198-444B-BF8C-422BEB39281A}" type="presParOf" srcId="{ADDDD1A2-8340-4AD1-9A56-D5C3142AB3C1}" destId="{C8FF4756-12ED-465A-86BD-CF59E5090918}" srcOrd="1" destOrd="0" presId="urn:microsoft.com/office/officeart/2005/8/layout/target3"/>
    <dgm:cxn modelId="{08AC86F5-DCB2-4223-BF11-59A263D1F2B5}" type="presParOf" srcId="{ADDDD1A2-8340-4AD1-9A56-D5C3142AB3C1}" destId="{DF2B325D-F3EF-4530-8AE9-25DA9633A292}" srcOrd="2" destOrd="0" presId="urn:microsoft.com/office/officeart/2005/8/layout/target3"/>
    <dgm:cxn modelId="{F20A6A97-857B-461F-A317-E6D25F45946D}" type="presParOf" srcId="{ADDDD1A2-8340-4AD1-9A56-D5C3142AB3C1}" destId="{6FE2FFF5-9318-4B04-89AB-CBBBDCF9DDA9}" srcOrd="3" destOrd="0" presId="urn:microsoft.com/office/officeart/2005/8/layout/target3"/>
    <dgm:cxn modelId="{C00A40F2-DB5C-4A47-85C5-6F97478B60FD}" type="presParOf" srcId="{ADDDD1A2-8340-4AD1-9A56-D5C3142AB3C1}" destId="{A0D8B97D-A11A-4EE3-81BA-E0820214C533}" srcOrd="4" destOrd="0" presId="urn:microsoft.com/office/officeart/2005/8/layout/target3"/>
    <dgm:cxn modelId="{AF16DD82-6451-440F-AE59-8FB290450634}" type="presParOf" srcId="{ADDDD1A2-8340-4AD1-9A56-D5C3142AB3C1}" destId="{448FB631-36EE-4DDF-B6B8-5B65F7FAE3C3}" srcOrd="5" destOrd="0" presId="urn:microsoft.com/office/officeart/2005/8/layout/target3"/>
    <dgm:cxn modelId="{B3E10589-A65E-4B68-84E7-2586AAA82B2C}" type="presParOf" srcId="{ADDDD1A2-8340-4AD1-9A56-D5C3142AB3C1}" destId="{0344B901-AC29-4A44-B9EA-2519E177832B}" srcOrd="6" destOrd="0" presId="urn:microsoft.com/office/officeart/2005/8/layout/target3"/>
    <dgm:cxn modelId="{F9E81D6F-22F1-4FD8-92F1-D0852A346740}" type="presParOf" srcId="{ADDDD1A2-8340-4AD1-9A56-D5C3142AB3C1}" destId="{33993B52-555E-4037-91E2-5272B02164CB}" srcOrd="7" destOrd="0" presId="urn:microsoft.com/office/officeart/2005/8/layout/target3"/>
    <dgm:cxn modelId="{691D6467-E13E-488B-9901-C27E738B4ABE}" type="presParOf" srcId="{ADDDD1A2-8340-4AD1-9A56-D5C3142AB3C1}" destId="{2E5EA098-348A-430A-B194-F9BFD2F2478E}" srcOrd="8" destOrd="0" presId="urn:microsoft.com/office/officeart/2005/8/layout/target3"/>
    <dgm:cxn modelId="{2DAFE3F3-8503-440F-959F-0038DAEFB638}" type="presParOf" srcId="{ADDDD1A2-8340-4AD1-9A56-D5C3142AB3C1}" destId="{28B6D3E6-21EA-4CC0-A289-90108F545005}" srcOrd="9" destOrd="0" presId="urn:microsoft.com/office/officeart/2005/8/layout/target3"/>
    <dgm:cxn modelId="{4818BE50-60C2-403E-8FB7-972D14ED9EB7}" type="presParOf" srcId="{ADDDD1A2-8340-4AD1-9A56-D5C3142AB3C1}" destId="{34892D46-0A2D-4961-8939-AEFB07C2A595}" srcOrd="10" destOrd="0" presId="urn:microsoft.com/office/officeart/2005/8/layout/target3"/>
    <dgm:cxn modelId="{F06F0E20-4E6E-4164-82A7-48249AAF4EA8}" type="presParOf" srcId="{ADDDD1A2-8340-4AD1-9A56-D5C3142AB3C1}" destId="{76663DB4-D143-4050-B2D7-6FE3E044A59D}" srcOrd="11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62C27C-FE4E-46D4-AE1F-AB96E5F9A5D8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2F5DFA-5591-4875-97F0-690FB0D44515}">
      <dgm:prSet custT="1"/>
      <dgm:spPr/>
      <dgm:t>
        <a:bodyPr/>
        <a:lstStyle/>
        <a:p>
          <a:pPr rtl="0"/>
          <a:r>
            <a:rPr lang="ru-RU" sz="3200" b="1" dirty="0" err="1" smtClean="0"/>
            <a:t>промисловий</a:t>
          </a:r>
          <a:r>
            <a:rPr lang="ru-RU" sz="3200" b="1" dirty="0" smtClean="0"/>
            <a:t> </a:t>
          </a:r>
          <a:endParaRPr lang="ru-RU" sz="3200" b="1" dirty="0"/>
        </a:p>
      </dgm:t>
    </dgm:pt>
    <dgm:pt modelId="{93E355D5-E7BF-4941-8C03-89DF4E7EF2B0}" type="parTrans" cxnId="{7E9B62F8-3742-427A-B496-EE46CBB84BF7}">
      <dgm:prSet/>
      <dgm:spPr/>
      <dgm:t>
        <a:bodyPr/>
        <a:lstStyle/>
        <a:p>
          <a:endParaRPr lang="ru-RU" sz="2400" b="1"/>
        </a:p>
      </dgm:t>
    </dgm:pt>
    <dgm:pt modelId="{BD6290A5-6BB1-478B-A794-CE7DAC30CCC0}" type="sibTrans" cxnId="{7E9B62F8-3742-427A-B496-EE46CBB84BF7}">
      <dgm:prSet/>
      <dgm:spPr/>
      <dgm:t>
        <a:bodyPr/>
        <a:lstStyle/>
        <a:p>
          <a:endParaRPr lang="ru-RU" sz="2400" b="1"/>
        </a:p>
      </dgm:t>
    </dgm:pt>
    <dgm:pt modelId="{013690BD-EE25-4B0B-97EE-C4B9218C5B91}">
      <dgm:prSet custT="1"/>
      <dgm:spPr/>
      <dgm:t>
        <a:bodyPr/>
        <a:lstStyle/>
        <a:p>
          <a:pPr rtl="0"/>
          <a:r>
            <a:rPr lang="ru-RU" sz="3200" b="1" dirty="0" err="1" smtClean="0"/>
            <a:t>дорожній</a:t>
          </a:r>
          <a:r>
            <a:rPr lang="ru-RU" sz="3200" b="1" dirty="0" smtClean="0"/>
            <a:t> </a:t>
          </a:r>
          <a:endParaRPr lang="ru-RU" sz="3200" b="1" dirty="0"/>
        </a:p>
      </dgm:t>
    </dgm:pt>
    <dgm:pt modelId="{C8B8F028-20FF-46B7-BBAD-A18B3A3A168C}" type="parTrans" cxnId="{9BEE5A8F-6628-4C40-AC6B-62071A160C1C}">
      <dgm:prSet/>
      <dgm:spPr/>
      <dgm:t>
        <a:bodyPr/>
        <a:lstStyle/>
        <a:p>
          <a:endParaRPr lang="ru-RU" sz="2400" b="1"/>
        </a:p>
      </dgm:t>
    </dgm:pt>
    <dgm:pt modelId="{75292191-9F64-4880-B402-CB651CC79A91}" type="sibTrans" cxnId="{9BEE5A8F-6628-4C40-AC6B-62071A160C1C}">
      <dgm:prSet/>
      <dgm:spPr/>
      <dgm:t>
        <a:bodyPr/>
        <a:lstStyle/>
        <a:p>
          <a:endParaRPr lang="ru-RU" sz="2400" b="1"/>
        </a:p>
      </dgm:t>
    </dgm:pt>
    <dgm:pt modelId="{9D07C5F6-504C-48F0-9239-C11BC926C3A9}">
      <dgm:prSet custT="1"/>
      <dgm:spPr/>
      <dgm:t>
        <a:bodyPr/>
        <a:lstStyle/>
        <a:p>
          <a:pPr rtl="0"/>
          <a:r>
            <a:rPr lang="ru-RU" sz="3200" b="1" dirty="0" err="1" smtClean="0"/>
            <a:t>сільськогосподарський</a:t>
          </a:r>
          <a:r>
            <a:rPr lang="ru-RU" sz="3200" b="1" dirty="0" smtClean="0"/>
            <a:t> </a:t>
          </a:r>
          <a:endParaRPr lang="ru-RU" sz="3200" b="1" dirty="0"/>
        </a:p>
      </dgm:t>
    </dgm:pt>
    <dgm:pt modelId="{96385D34-9CEA-41CD-A224-75B0EC1AE32D}" type="parTrans" cxnId="{634F05EA-DE81-44E9-BE80-9F1AFED44226}">
      <dgm:prSet/>
      <dgm:spPr/>
      <dgm:t>
        <a:bodyPr/>
        <a:lstStyle/>
        <a:p>
          <a:endParaRPr lang="ru-RU" sz="2400" b="1"/>
        </a:p>
      </dgm:t>
    </dgm:pt>
    <dgm:pt modelId="{B6E3E545-EE83-41BE-B373-AE1023DB5EF7}" type="sibTrans" cxnId="{634F05EA-DE81-44E9-BE80-9F1AFED44226}">
      <dgm:prSet/>
      <dgm:spPr/>
      <dgm:t>
        <a:bodyPr/>
        <a:lstStyle/>
        <a:p>
          <a:endParaRPr lang="ru-RU" sz="2400" b="1"/>
        </a:p>
      </dgm:t>
    </dgm:pt>
    <dgm:pt modelId="{5A7939EA-F683-4357-94D8-AE2B626DB363}">
      <dgm:prSet custT="1"/>
      <dgm:spPr/>
      <dgm:t>
        <a:bodyPr/>
        <a:lstStyle/>
        <a:p>
          <a:pPr rtl="0"/>
          <a:r>
            <a:rPr lang="ru-RU" sz="3200" b="1" dirty="0" err="1" smtClean="0"/>
            <a:t>лісовий</a:t>
          </a:r>
          <a:r>
            <a:rPr lang="ru-RU" sz="3200" b="1" dirty="0" smtClean="0"/>
            <a:t> </a:t>
          </a:r>
          <a:endParaRPr lang="ru-RU" sz="3200" b="1" dirty="0"/>
        </a:p>
      </dgm:t>
    </dgm:pt>
    <dgm:pt modelId="{0A48DFE1-057B-4AA0-B3FC-94999F2A9C69}" type="parTrans" cxnId="{EAFF66BB-C6B5-41BE-ADAC-FB83A69E7E7C}">
      <dgm:prSet/>
      <dgm:spPr/>
      <dgm:t>
        <a:bodyPr/>
        <a:lstStyle/>
        <a:p>
          <a:endParaRPr lang="ru-RU" sz="2400" b="1"/>
        </a:p>
      </dgm:t>
    </dgm:pt>
    <dgm:pt modelId="{4F30DF58-4D4B-49E8-922F-356DB75E9803}" type="sibTrans" cxnId="{EAFF66BB-C6B5-41BE-ADAC-FB83A69E7E7C}">
      <dgm:prSet/>
      <dgm:spPr/>
      <dgm:t>
        <a:bodyPr/>
        <a:lstStyle/>
        <a:p>
          <a:endParaRPr lang="ru-RU" sz="2400" b="1"/>
        </a:p>
      </dgm:t>
    </dgm:pt>
    <dgm:pt modelId="{8EBBC926-2AD5-47F1-92DA-60F30221AF3A}">
      <dgm:prSet custT="1"/>
      <dgm:spPr/>
      <dgm:t>
        <a:bodyPr/>
        <a:lstStyle/>
        <a:p>
          <a:pPr rtl="0"/>
          <a:r>
            <a:rPr lang="ru-RU" sz="3200" b="1" smtClean="0"/>
            <a:t>рекреаційний </a:t>
          </a:r>
          <a:endParaRPr lang="ru-RU" sz="3200" b="1"/>
        </a:p>
      </dgm:t>
    </dgm:pt>
    <dgm:pt modelId="{16720E6D-4EEF-41E7-B467-16BC6E4EE948}" type="parTrans" cxnId="{C0FD0D63-0058-4979-8DE7-3A9ECAD1107D}">
      <dgm:prSet/>
      <dgm:spPr/>
      <dgm:t>
        <a:bodyPr/>
        <a:lstStyle/>
        <a:p>
          <a:endParaRPr lang="ru-RU" sz="2400" b="1"/>
        </a:p>
      </dgm:t>
    </dgm:pt>
    <dgm:pt modelId="{9A457D5C-3527-452E-BB00-5E109F0FFEC2}" type="sibTrans" cxnId="{C0FD0D63-0058-4979-8DE7-3A9ECAD1107D}">
      <dgm:prSet/>
      <dgm:spPr/>
      <dgm:t>
        <a:bodyPr/>
        <a:lstStyle/>
        <a:p>
          <a:endParaRPr lang="ru-RU" sz="2400" b="1"/>
        </a:p>
      </dgm:t>
    </dgm:pt>
    <dgm:pt modelId="{4881B3F0-3856-4FF2-8908-93805293B355}">
      <dgm:prSet custT="1"/>
      <dgm:spPr/>
      <dgm:t>
        <a:bodyPr/>
        <a:lstStyle/>
        <a:p>
          <a:pPr rtl="0"/>
          <a:r>
            <a:rPr lang="ru-RU" sz="3200" b="1" smtClean="0"/>
            <a:t>інші</a:t>
          </a:r>
          <a:endParaRPr lang="ru-RU" sz="3200" b="1"/>
        </a:p>
      </dgm:t>
    </dgm:pt>
    <dgm:pt modelId="{0D7DBFA2-B236-4F87-83FF-2F20039A242E}" type="parTrans" cxnId="{3FD29A15-4793-4972-AC44-806E3C8FEB97}">
      <dgm:prSet/>
      <dgm:spPr/>
      <dgm:t>
        <a:bodyPr/>
        <a:lstStyle/>
        <a:p>
          <a:endParaRPr lang="ru-RU" sz="2400" b="1"/>
        </a:p>
      </dgm:t>
    </dgm:pt>
    <dgm:pt modelId="{91691BC8-E5AB-4699-A84C-841D71F33921}" type="sibTrans" cxnId="{3FD29A15-4793-4972-AC44-806E3C8FEB97}">
      <dgm:prSet/>
      <dgm:spPr/>
      <dgm:t>
        <a:bodyPr/>
        <a:lstStyle/>
        <a:p>
          <a:endParaRPr lang="ru-RU" sz="2400" b="1"/>
        </a:p>
      </dgm:t>
    </dgm:pt>
    <dgm:pt modelId="{F5AB0D07-5C76-40FD-A549-C0CDFA4941B0}" type="pres">
      <dgm:prSet presAssocID="{7762C27C-FE4E-46D4-AE1F-AB96E5F9A5D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CDB6FB9-6BDC-42EE-BB11-93B2206CA061}" type="pres">
      <dgm:prSet presAssocID="{7762C27C-FE4E-46D4-AE1F-AB96E5F9A5D8}" presName="Name1" presStyleCnt="0"/>
      <dgm:spPr/>
    </dgm:pt>
    <dgm:pt modelId="{05BBDF0A-083E-4192-B169-B7CAAB47D67F}" type="pres">
      <dgm:prSet presAssocID="{7762C27C-FE4E-46D4-AE1F-AB96E5F9A5D8}" presName="cycle" presStyleCnt="0"/>
      <dgm:spPr/>
    </dgm:pt>
    <dgm:pt modelId="{F3081C61-857C-4527-9F62-D50377C8C113}" type="pres">
      <dgm:prSet presAssocID="{7762C27C-FE4E-46D4-AE1F-AB96E5F9A5D8}" presName="srcNode" presStyleLbl="node1" presStyleIdx="0" presStyleCnt="6"/>
      <dgm:spPr/>
    </dgm:pt>
    <dgm:pt modelId="{9553001F-7E59-4866-9E17-7C0029401036}" type="pres">
      <dgm:prSet presAssocID="{7762C27C-FE4E-46D4-AE1F-AB96E5F9A5D8}" presName="conn" presStyleLbl="parChTrans1D2" presStyleIdx="0" presStyleCnt="1"/>
      <dgm:spPr/>
      <dgm:t>
        <a:bodyPr/>
        <a:lstStyle/>
        <a:p>
          <a:endParaRPr lang="ru-RU"/>
        </a:p>
      </dgm:t>
    </dgm:pt>
    <dgm:pt modelId="{AF6B72DD-F52B-4845-917E-3513E67BB488}" type="pres">
      <dgm:prSet presAssocID="{7762C27C-FE4E-46D4-AE1F-AB96E5F9A5D8}" presName="extraNode" presStyleLbl="node1" presStyleIdx="0" presStyleCnt="6"/>
      <dgm:spPr/>
    </dgm:pt>
    <dgm:pt modelId="{C11BA8B0-274F-46D5-9117-0F9446AE818E}" type="pres">
      <dgm:prSet presAssocID="{7762C27C-FE4E-46D4-AE1F-AB96E5F9A5D8}" presName="dstNode" presStyleLbl="node1" presStyleIdx="0" presStyleCnt="6"/>
      <dgm:spPr/>
    </dgm:pt>
    <dgm:pt modelId="{D328CB45-8046-4243-A030-EE50328EAAE1}" type="pres">
      <dgm:prSet presAssocID="{B92F5DFA-5591-4875-97F0-690FB0D4451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915742-39D9-4F56-9AE2-A16064EA42E1}" type="pres">
      <dgm:prSet presAssocID="{B92F5DFA-5591-4875-97F0-690FB0D44515}" presName="accent_1" presStyleCnt="0"/>
      <dgm:spPr/>
    </dgm:pt>
    <dgm:pt modelId="{73DA251F-6A26-4E4E-A8F7-57FB9AC8442D}" type="pres">
      <dgm:prSet presAssocID="{B92F5DFA-5591-4875-97F0-690FB0D44515}" presName="accentRepeatNode" presStyleLbl="solidFgAcc1" presStyleIdx="0" presStyleCnt="6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11BA9F1-F6D6-4205-94FE-6E5F2DDAC2CD}" type="pres">
      <dgm:prSet presAssocID="{013690BD-EE25-4B0B-97EE-C4B9218C5B91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A6329-1E23-4175-B3AD-F856721F7C16}" type="pres">
      <dgm:prSet presAssocID="{013690BD-EE25-4B0B-97EE-C4B9218C5B91}" presName="accent_2" presStyleCnt="0"/>
      <dgm:spPr/>
    </dgm:pt>
    <dgm:pt modelId="{E7E98DBB-C034-458C-B540-9802012A70F8}" type="pres">
      <dgm:prSet presAssocID="{013690BD-EE25-4B0B-97EE-C4B9218C5B91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BC4B99A-0000-49AE-8F0C-4479C277214D}" type="pres">
      <dgm:prSet presAssocID="{9D07C5F6-504C-48F0-9239-C11BC926C3A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94D03-0DE8-4B31-A7A8-DFD0B1FFCCB1}" type="pres">
      <dgm:prSet presAssocID="{9D07C5F6-504C-48F0-9239-C11BC926C3A9}" presName="accent_3" presStyleCnt="0"/>
      <dgm:spPr/>
    </dgm:pt>
    <dgm:pt modelId="{08285E59-B670-44F3-A86B-DAF0F7C93B49}" type="pres">
      <dgm:prSet presAssocID="{9D07C5F6-504C-48F0-9239-C11BC926C3A9}" presName="accentRepeatNode" presStyleLbl="solidFgAcc1" presStyleIdx="2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27511B8-B106-4630-BC5F-D412BAE530AE}" type="pres">
      <dgm:prSet presAssocID="{5A7939EA-F683-4357-94D8-AE2B626DB36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07D45-FBC3-410E-B484-4D42E7FB28C1}" type="pres">
      <dgm:prSet presAssocID="{5A7939EA-F683-4357-94D8-AE2B626DB363}" presName="accent_4" presStyleCnt="0"/>
      <dgm:spPr/>
    </dgm:pt>
    <dgm:pt modelId="{F5A20562-D404-4D4C-BEE6-350BC5DA0DEA}" type="pres">
      <dgm:prSet presAssocID="{5A7939EA-F683-4357-94D8-AE2B626DB363}" presName="accentRepeatNode" presStyleLbl="solidFgAcc1" presStyleIdx="3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12912ED-060F-49F7-8C50-DC245D2682D1}" type="pres">
      <dgm:prSet presAssocID="{8EBBC926-2AD5-47F1-92DA-60F30221AF3A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F7F02-9C34-4FFA-96DA-382AB0E5B696}" type="pres">
      <dgm:prSet presAssocID="{8EBBC926-2AD5-47F1-92DA-60F30221AF3A}" presName="accent_5" presStyleCnt="0"/>
      <dgm:spPr/>
    </dgm:pt>
    <dgm:pt modelId="{DE3B6FB3-424F-4746-B43F-F4F6F3EE4EB4}" type="pres">
      <dgm:prSet presAssocID="{8EBBC926-2AD5-47F1-92DA-60F30221AF3A}" presName="accentRepeatNode" presStyleLbl="solidFgAcc1" presStyleIdx="4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6F0C579-90FF-414C-BF06-3695D5561167}" type="pres">
      <dgm:prSet presAssocID="{4881B3F0-3856-4FF2-8908-93805293B35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ABA23-9216-4D82-9DEE-D59A3F08F06F}" type="pres">
      <dgm:prSet presAssocID="{4881B3F0-3856-4FF2-8908-93805293B355}" presName="accent_6" presStyleCnt="0"/>
      <dgm:spPr/>
    </dgm:pt>
    <dgm:pt modelId="{064CD27B-8ADE-4712-8736-3270322D0D71}" type="pres">
      <dgm:prSet presAssocID="{4881B3F0-3856-4FF2-8908-93805293B355}" presName="accentRepeatNode" presStyleLbl="solidFgAcc1" presStyleIdx="5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AB1C6B9-C30F-4216-9F86-9618B3E178F5}" type="presOf" srcId="{B92F5DFA-5591-4875-97F0-690FB0D44515}" destId="{D328CB45-8046-4243-A030-EE50328EAAE1}" srcOrd="0" destOrd="0" presId="urn:microsoft.com/office/officeart/2008/layout/VerticalCurvedList"/>
    <dgm:cxn modelId="{A490AF8D-87E1-408F-A2BA-29AF79934BB8}" type="presOf" srcId="{BD6290A5-6BB1-478B-A794-CE7DAC30CCC0}" destId="{9553001F-7E59-4866-9E17-7C0029401036}" srcOrd="0" destOrd="0" presId="urn:microsoft.com/office/officeart/2008/layout/VerticalCurvedList"/>
    <dgm:cxn modelId="{634F05EA-DE81-44E9-BE80-9F1AFED44226}" srcId="{7762C27C-FE4E-46D4-AE1F-AB96E5F9A5D8}" destId="{9D07C5F6-504C-48F0-9239-C11BC926C3A9}" srcOrd="2" destOrd="0" parTransId="{96385D34-9CEA-41CD-A224-75B0EC1AE32D}" sibTransId="{B6E3E545-EE83-41BE-B373-AE1023DB5EF7}"/>
    <dgm:cxn modelId="{3FD29A15-4793-4972-AC44-806E3C8FEB97}" srcId="{7762C27C-FE4E-46D4-AE1F-AB96E5F9A5D8}" destId="{4881B3F0-3856-4FF2-8908-93805293B355}" srcOrd="5" destOrd="0" parTransId="{0D7DBFA2-B236-4F87-83FF-2F20039A242E}" sibTransId="{91691BC8-E5AB-4699-A84C-841D71F33921}"/>
    <dgm:cxn modelId="{D8B669E3-F032-4B11-88DE-75440609D8D5}" type="presOf" srcId="{8EBBC926-2AD5-47F1-92DA-60F30221AF3A}" destId="{E12912ED-060F-49F7-8C50-DC245D2682D1}" srcOrd="0" destOrd="0" presId="urn:microsoft.com/office/officeart/2008/layout/VerticalCurvedList"/>
    <dgm:cxn modelId="{7E9B62F8-3742-427A-B496-EE46CBB84BF7}" srcId="{7762C27C-FE4E-46D4-AE1F-AB96E5F9A5D8}" destId="{B92F5DFA-5591-4875-97F0-690FB0D44515}" srcOrd="0" destOrd="0" parTransId="{93E355D5-E7BF-4941-8C03-89DF4E7EF2B0}" sibTransId="{BD6290A5-6BB1-478B-A794-CE7DAC30CCC0}"/>
    <dgm:cxn modelId="{FA0224E3-BBA8-421B-8ED5-0F69B26F94AF}" type="presOf" srcId="{4881B3F0-3856-4FF2-8908-93805293B355}" destId="{D6F0C579-90FF-414C-BF06-3695D5561167}" srcOrd="0" destOrd="0" presId="urn:microsoft.com/office/officeart/2008/layout/VerticalCurvedList"/>
    <dgm:cxn modelId="{622E4E00-8BE2-4642-B9F7-3663B8627F3E}" type="presOf" srcId="{7762C27C-FE4E-46D4-AE1F-AB96E5F9A5D8}" destId="{F5AB0D07-5C76-40FD-A549-C0CDFA4941B0}" srcOrd="0" destOrd="0" presId="urn:microsoft.com/office/officeart/2008/layout/VerticalCurvedList"/>
    <dgm:cxn modelId="{9BEE5A8F-6628-4C40-AC6B-62071A160C1C}" srcId="{7762C27C-FE4E-46D4-AE1F-AB96E5F9A5D8}" destId="{013690BD-EE25-4B0B-97EE-C4B9218C5B91}" srcOrd="1" destOrd="0" parTransId="{C8B8F028-20FF-46B7-BBAD-A18B3A3A168C}" sibTransId="{75292191-9F64-4880-B402-CB651CC79A91}"/>
    <dgm:cxn modelId="{C0FD0D63-0058-4979-8DE7-3A9ECAD1107D}" srcId="{7762C27C-FE4E-46D4-AE1F-AB96E5F9A5D8}" destId="{8EBBC926-2AD5-47F1-92DA-60F30221AF3A}" srcOrd="4" destOrd="0" parTransId="{16720E6D-4EEF-41E7-B467-16BC6E4EE948}" sibTransId="{9A457D5C-3527-452E-BB00-5E109F0FFEC2}"/>
    <dgm:cxn modelId="{9386658B-CD2E-492B-B41B-1CC74B86E084}" type="presOf" srcId="{9D07C5F6-504C-48F0-9239-C11BC926C3A9}" destId="{9BC4B99A-0000-49AE-8F0C-4479C277214D}" srcOrd="0" destOrd="0" presId="urn:microsoft.com/office/officeart/2008/layout/VerticalCurvedList"/>
    <dgm:cxn modelId="{EAFF66BB-C6B5-41BE-ADAC-FB83A69E7E7C}" srcId="{7762C27C-FE4E-46D4-AE1F-AB96E5F9A5D8}" destId="{5A7939EA-F683-4357-94D8-AE2B626DB363}" srcOrd="3" destOrd="0" parTransId="{0A48DFE1-057B-4AA0-B3FC-94999F2A9C69}" sibTransId="{4F30DF58-4D4B-49E8-922F-356DB75E9803}"/>
    <dgm:cxn modelId="{FF38F870-BD45-488F-AAAA-2E31316C2190}" type="presOf" srcId="{5A7939EA-F683-4357-94D8-AE2B626DB363}" destId="{927511B8-B106-4630-BC5F-D412BAE530AE}" srcOrd="0" destOrd="0" presId="urn:microsoft.com/office/officeart/2008/layout/VerticalCurvedList"/>
    <dgm:cxn modelId="{397F355A-C33A-4059-BD91-F5BC0EDCC5FA}" type="presOf" srcId="{013690BD-EE25-4B0B-97EE-C4B9218C5B91}" destId="{D11BA9F1-F6D6-4205-94FE-6E5F2DDAC2CD}" srcOrd="0" destOrd="0" presId="urn:microsoft.com/office/officeart/2008/layout/VerticalCurvedList"/>
    <dgm:cxn modelId="{01A51FA6-05C4-4D3B-8FD3-5B16F705131D}" type="presParOf" srcId="{F5AB0D07-5C76-40FD-A549-C0CDFA4941B0}" destId="{4CDB6FB9-6BDC-42EE-BB11-93B2206CA061}" srcOrd="0" destOrd="0" presId="urn:microsoft.com/office/officeart/2008/layout/VerticalCurvedList"/>
    <dgm:cxn modelId="{7B4C8915-336A-4255-9625-3C3EA5894961}" type="presParOf" srcId="{4CDB6FB9-6BDC-42EE-BB11-93B2206CA061}" destId="{05BBDF0A-083E-4192-B169-B7CAAB47D67F}" srcOrd="0" destOrd="0" presId="urn:microsoft.com/office/officeart/2008/layout/VerticalCurvedList"/>
    <dgm:cxn modelId="{5C6BAB6F-DCB3-4BA4-8A27-28B67E337C8D}" type="presParOf" srcId="{05BBDF0A-083E-4192-B169-B7CAAB47D67F}" destId="{F3081C61-857C-4527-9F62-D50377C8C113}" srcOrd="0" destOrd="0" presId="urn:microsoft.com/office/officeart/2008/layout/VerticalCurvedList"/>
    <dgm:cxn modelId="{A2886686-DF70-466C-B3C4-C62935D9B315}" type="presParOf" srcId="{05BBDF0A-083E-4192-B169-B7CAAB47D67F}" destId="{9553001F-7E59-4866-9E17-7C0029401036}" srcOrd="1" destOrd="0" presId="urn:microsoft.com/office/officeart/2008/layout/VerticalCurvedList"/>
    <dgm:cxn modelId="{50E3F23A-EFEF-46D0-A202-B0B7DAB1BEA9}" type="presParOf" srcId="{05BBDF0A-083E-4192-B169-B7CAAB47D67F}" destId="{AF6B72DD-F52B-4845-917E-3513E67BB488}" srcOrd="2" destOrd="0" presId="urn:microsoft.com/office/officeart/2008/layout/VerticalCurvedList"/>
    <dgm:cxn modelId="{527C1945-3428-4F48-86E8-4424D2519BF2}" type="presParOf" srcId="{05BBDF0A-083E-4192-B169-B7CAAB47D67F}" destId="{C11BA8B0-274F-46D5-9117-0F9446AE818E}" srcOrd="3" destOrd="0" presId="urn:microsoft.com/office/officeart/2008/layout/VerticalCurvedList"/>
    <dgm:cxn modelId="{9A0498A5-50E8-48B5-858B-E97141C3C9AC}" type="presParOf" srcId="{4CDB6FB9-6BDC-42EE-BB11-93B2206CA061}" destId="{D328CB45-8046-4243-A030-EE50328EAAE1}" srcOrd="1" destOrd="0" presId="urn:microsoft.com/office/officeart/2008/layout/VerticalCurvedList"/>
    <dgm:cxn modelId="{2DD39260-F90F-4EEA-B6C6-1B99257521C1}" type="presParOf" srcId="{4CDB6FB9-6BDC-42EE-BB11-93B2206CA061}" destId="{E9915742-39D9-4F56-9AE2-A16064EA42E1}" srcOrd="2" destOrd="0" presId="urn:microsoft.com/office/officeart/2008/layout/VerticalCurvedList"/>
    <dgm:cxn modelId="{60CD47BC-617B-47A6-95DD-D1975F85C76A}" type="presParOf" srcId="{E9915742-39D9-4F56-9AE2-A16064EA42E1}" destId="{73DA251F-6A26-4E4E-A8F7-57FB9AC8442D}" srcOrd="0" destOrd="0" presId="urn:microsoft.com/office/officeart/2008/layout/VerticalCurvedList"/>
    <dgm:cxn modelId="{F094372F-F5B4-4F8C-B1BC-7B03C53B4435}" type="presParOf" srcId="{4CDB6FB9-6BDC-42EE-BB11-93B2206CA061}" destId="{D11BA9F1-F6D6-4205-94FE-6E5F2DDAC2CD}" srcOrd="3" destOrd="0" presId="urn:microsoft.com/office/officeart/2008/layout/VerticalCurvedList"/>
    <dgm:cxn modelId="{F7FF0E5C-30E1-4EB0-ABD3-3496F5313EEE}" type="presParOf" srcId="{4CDB6FB9-6BDC-42EE-BB11-93B2206CA061}" destId="{4AFA6329-1E23-4175-B3AD-F856721F7C16}" srcOrd="4" destOrd="0" presId="urn:microsoft.com/office/officeart/2008/layout/VerticalCurvedList"/>
    <dgm:cxn modelId="{6BC2D953-1BDD-49E1-A774-C4BD54C5365A}" type="presParOf" srcId="{4AFA6329-1E23-4175-B3AD-F856721F7C16}" destId="{E7E98DBB-C034-458C-B540-9802012A70F8}" srcOrd="0" destOrd="0" presId="urn:microsoft.com/office/officeart/2008/layout/VerticalCurvedList"/>
    <dgm:cxn modelId="{729FB1EF-5FB2-439C-88A8-4E97C5909225}" type="presParOf" srcId="{4CDB6FB9-6BDC-42EE-BB11-93B2206CA061}" destId="{9BC4B99A-0000-49AE-8F0C-4479C277214D}" srcOrd="5" destOrd="0" presId="urn:microsoft.com/office/officeart/2008/layout/VerticalCurvedList"/>
    <dgm:cxn modelId="{2E101B48-C52C-4DDC-B273-523A55658E19}" type="presParOf" srcId="{4CDB6FB9-6BDC-42EE-BB11-93B2206CA061}" destId="{A8494D03-0DE8-4B31-A7A8-DFD0B1FFCCB1}" srcOrd="6" destOrd="0" presId="urn:microsoft.com/office/officeart/2008/layout/VerticalCurvedList"/>
    <dgm:cxn modelId="{06B2567E-9F67-4487-9D1C-2C5AACAD957B}" type="presParOf" srcId="{A8494D03-0DE8-4B31-A7A8-DFD0B1FFCCB1}" destId="{08285E59-B670-44F3-A86B-DAF0F7C93B49}" srcOrd="0" destOrd="0" presId="urn:microsoft.com/office/officeart/2008/layout/VerticalCurvedList"/>
    <dgm:cxn modelId="{F5481580-4BDE-44CB-B3E4-E1A9E66CE107}" type="presParOf" srcId="{4CDB6FB9-6BDC-42EE-BB11-93B2206CA061}" destId="{927511B8-B106-4630-BC5F-D412BAE530AE}" srcOrd="7" destOrd="0" presId="urn:microsoft.com/office/officeart/2008/layout/VerticalCurvedList"/>
    <dgm:cxn modelId="{3B2905DB-E291-445A-AD48-239CEA938E76}" type="presParOf" srcId="{4CDB6FB9-6BDC-42EE-BB11-93B2206CA061}" destId="{1AA07D45-FBC3-410E-B484-4D42E7FB28C1}" srcOrd="8" destOrd="0" presId="urn:microsoft.com/office/officeart/2008/layout/VerticalCurvedList"/>
    <dgm:cxn modelId="{1ADAA532-9DA1-42B9-99B6-1F152697760F}" type="presParOf" srcId="{1AA07D45-FBC3-410E-B484-4D42E7FB28C1}" destId="{F5A20562-D404-4D4C-BEE6-350BC5DA0DEA}" srcOrd="0" destOrd="0" presId="urn:microsoft.com/office/officeart/2008/layout/VerticalCurvedList"/>
    <dgm:cxn modelId="{9C310615-9605-4D7A-AACC-918EBCFDF0D3}" type="presParOf" srcId="{4CDB6FB9-6BDC-42EE-BB11-93B2206CA061}" destId="{E12912ED-060F-49F7-8C50-DC245D2682D1}" srcOrd="9" destOrd="0" presId="urn:microsoft.com/office/officeart/2008/layout/VerticalCurvedList"/>
    <dgm:cxn modelId="{BEC64ABC-8DA9-4312-B85A-77BA51619A03}" type="presParOf" srcId="{4CDB6FB9-6BDC-42EE-BB11-93B2206CA061}" destId="{273F7F02-9C34-4FFA-96DA-382AB0E5B696}" srcOrd="10" destOrd="0" presId="urn:microsoft.com/office/officeart/2008/layout/VerticalCurvedList"/>
    <dgm:cxn modelId="{C48A7DA6-0248-40B7-B732-8D4E1BBF8FB6}" type="presParOf" srcId="{273F7F02-9C34-4FFA-96DA-382AB0E5B696}" destId="{DE3B6FB3-424F-4746-B43F-F4F6F3EE4EB4}" srcOrd="0" destOrd="0" presId="urn:microsoft.com/office/officeart/2008/layout/VerticalCurvedList"/>
    <dgm:cxn modelId="{09A79C6A-578F-4BB3-8701-7600EB8C6340}" type="presParOf" srcId="{4CDB6FB9-6BDC-42EE-BB11-93B2206CA061}" destId="{D6F0C579-90FF-414C-BF06-3695D5561167}" srcOrd="11" destOrd="0" presId="urn:microsoft.com/office/officeart/2008/layout/VerticalCurvedList"/>
    <dgm:cxn modelId="{BDAC1774-F418-4551-B287-0DC4C27C7AA4}" type="presParOf" srcId="{4CDB6FB9-6BDC-42EE-BB11-93B2206CA061}" destId="{EE5ABA23-9216-4D82-9DEE-D59A3F08F06F}" srcOrd="12" destOrd="0" presId="urn:microsoft.com/office/officeart/2008/layout/VerticalCurvedList"/>
    <dgm:cxn modelId="{3C92AE1E-3DFF-4811-B2D8-AAA48F8214E7}" type="presParOf" srcId="{EE5ABA23-9216-4D82-9DEE-D59A3F08F06F}" destId="{064CD27B-8ADE-4712-8736-3270322D0D7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01BA5E-F891-4320-A8EC-AE66DE1BBE6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1EB5EF-1917-4E0B-833B-B8FE64542492}">
      <dgm:prSet custT="1"/>
      <dgm:spPr>
        <a:solidFill>
          <a:schemeClr val="accent1">
            <a:hueOff val="0"/>
            <a:satOff val="0"/>
            <a:lumOff val="0"/>
            <a:alpha val="72000"/>
          </a:schemeClr>
        </a:solidFill>
      </dgm:spPr>
      <dgm:t>
        <a:bodyPr/>
        <a:lstStyle/>
        <a:p>
          <a:pPr rtl="0"/>
          <a:r>
            <a:rPr lang="ru-RU" sz="2800" b="1" dirty="0" smtClean="0"/>
            <a:t>Проблема </a:t>
          </a:r>
          <a:r>
            <a:rPr lang="ru-RU" sz="2800" b="1" dirty="0" err="1" smtClean="0"/>
            <a:t>ерозії</a:t>
          </a:r>
          <a:r>
            <a:rPr lang="ru-RU" sz="2800" b="1" dirty="0" smtClean="0"/>
            <a:t> </a:t>
          </a:r>
          <a:r>
            <a:rPr lang="ru-RU" sz="2800" b="1" dirty="0" err="1" smtClean="0"/>
            <a:t>грунтів</a:t>
          </a:r>
          <a:r>
            <a:rPr lang="ru-RU" sz="2800" b="1" dirty="0" smtClean="0"/>
            <a:t> </a:t>
          </a:r>
          <a:r>
            <a:rPr lang="ru-RU" sz="2300" b="1" dirty="0" err="1" smtClean="0"/>
            <a:t>має</a:t>
          </a:r>
          <a:r>
            <a:rPr lang="ru-RU" sz="2300" b="1" dirty="0" smtClean="0"/>
            <a:t> два </a:t>
          </a:r>
          <a:r>
            <a:rPr lang="ru-RU" sz="2300" b="1" dirty="0" err="1" smtClean="0"/>
            <a:t>рівні</a:t>
          </a:r>
          <a:r>
            <a:rPr lang="ru-RU" sz="2300" b="1" dirty="0" smtClean="0"/>
            <a:t>:</a:t>
          </a:r>
          <a:endParaRPr lang="ru-RU" sz="2300" b="1" dirty="0"/>
        </a:p>
      </dgm:t>
    </dgm:pt>
    <dgm:pt modelId="{B3224127-5937-480E-9FC3-A6511F603C60}" type="parTrans" cxnId="{5BEFA32F-6DEC-4473-9D76-8922C3ECD820}">
      <dgm:prSet/>
      <dgm:spPr/>
      <dgm:t>
        <a:bodyPr/>
        <a:lstStyle/>
        <a:p>
          <a:endParaRPr lang="ru-RU" sz="2300"/>
        </a:p>
      </dgm:t>
    </dgm:pt>
    <dgm:pt modelId="{9E1FAF1E-C5C6-42A7-8A48-5F4FD3FA7037}" type="sibTrans" cxnId="{5BEFA32F-6DEC-4473-9D76-8922C3ECD820}">
      <dgm:prSet/>
      <dgm:spPr/>
      <dgm:t>
        <a:bodyPr/>
        <a:lstStyle/>
        <a:p>
          <a:endParaRPr lang="ru-RU" sz="2300"/>
        </a:p>
      </dgm:t>
    </dgm:pt>
    <dgm:pt modelId="{0020E58A-AE42-40F3-99F6-1159B6FB25D6}">
      <dgm:prSet custT="1"/>
      <dgm:spPr>
        <a:solidFill>
          <a:schemeClr val="accent1">
            <a:hueOff val="0"/>
            <a:satOff val="0"/>
            <a:lumOff val="0"/>
            <a:alpha val="73000"/>
          </a:schemeClr>
        </a:solidFill>
      </dgm:spPr>
      <dgm:t>
        <a:bodyPr/>
        <a:lstStyle/>
        <a:p>
          <a:pPr rtl="0"/>
          <a:r>
            <a:rPr lang="ru-RU" sz="2300" b="1" dirty="0" err="1" smtClean="0"/>
            <a:t>стратегічний</a:t>
          </a:r>
          <a:r>
            <a:rPr lang="ru-RU" sz="2300" b="1" dirty="0" smtClean="0"/>
            <a:t> (</a:t>
          </a:r>
          <a:r>
            <a:rPr lang="ru-RU" sz="2300" b="1" dirty="0" err="1" smtClean="0"/>
            <a:t>концептуальний</a:t>
          </a:r>
          <a:r>
            <a:rPr lang="ru-RU" sz="2300" b="1" dirty="0" smtClean="0"/>
            <a:t>)</a:t>
          </a:r>
          <a:r>
            <a:rPr lang="ru-RU" sz="2300" dirty="0" smtClean="0"/>
            <a:t> </a:t>
          </a:r>
          <a:endParaRPr lang="ru-RU" sz="2300" dirty="0"/>
        </a:p>
      </dgm:t>
    </dgm:pt>
    <dgm:pt modelId="{1F68599A-4780-4484-9CCB-63CE6659176E}" type="parTrans" cxnId="{78ADBA5D-92F4-47F6-8A38-EC64992FCA6F}">
      <dgm:prSet/>
      <dgm:spPr/>
      <dgm:t>
        <a:bodyPr/>
        <a:lstStyle/>
        <a:p>
          <a:endParaRPr lang="ru-RU" sz="2300"/>
        </a:p>
      </dgm:t>
    </dgm:pt>
    <dgm:pt modelId="{6B1949CC-DE5E-42FF-B766-D5257FD5E3A1}" type="sibTrans" cxnId="{78ADBA5D-92F4-47F6-8A38-EC64992FCA6F}">
      <dgm:prSet/>
      <dgm:spPr/>
      <dgm:t>
        <a:bodyPr/>
        <a:lstStyle/>
        <a:p>
          <a:endParaRPr lang="ru-RU" sz="2300"/>
        </a:p>
      </dgm:t>
    </dgm:pt>
    <dgm:pt modelId="{8A667F12-0AEE-4B38-9011-0470BFFFDB1B}">
      <dgm:prSet custT="1"/>
      <dgm:spPr>
        <a:solidFill>
          <a:schemeClr val="accent1">
            <a:hueOff val="0"/>
            <a:satOff val="0"/>
            <a:lumOff val="0"/>
            <a:alpha val="79000"/>
          </a:schemeClr>
        </a:solidFill>
      </dgm:spPr>
      <dgm:t>
        <a:bodyPr/>
        <a:lstStyle/>
        <a:p>
          <a:pPr rtl="0"/>
          <a:r>
            <a:rPr lang="ru-RU" sz="2300" b="1" dirty="0" err="1" smtClean="0"/>
            <a:t>тактичний</a:t>
          </a:r>
          <a:r>
            <a:rPr lang="ru-RU" sz="2300" b="1" dirty="0" smtClean="0"/>
            <a:t> (проектно-</a:t>
          </a:r>
          <a:r>
            <a:rPr lang="ru-RU" sz="2300" b="1" dirty="0" err="1" smtClean="0"/>
            <a:t>конструкторський</a:t>
          </a:r>
          <a:r>
            <a:rPr lang="ru-RU" sz="2300" b="1" dirty="0" smtClean="0"/>
            <a:t>)</a:t>
          </a:r>
          <a:endParaRPr lang="ru-RU" sz="2300" b="1" dirty="0"/>
        </a:p>
      </dgm:t>
    </dgm:pt>
    <dgm:pt modelId="{DC7D1AFB-CC22-4C39-B680-AA6D36797DBC}" type="parTrans" cxnId="{36D73EC8-D2A4-4611-8967-8F574ECE1EF2}">
      <dgm:prSet/>
      <dgm:spPr/>
      <dgm:t>
        <a:bodyPr/>
        <a:lstStyle/>
        <a:p>
          <a:endParaRPr lang="ru-RU" sz="2300"/>
        </a:p>
      </dgm:t>
    </dgm:pt>
    <dgm:pt modelId="{B5E0F7D5-58B5-43C0-93E6-AD762E0DE77F}" type="sibTrans" cxnId="{36D73EC8-D2A4-4611-8967-8F574ECE1EF2}">
      <dgm:prSet/>
      <dgm:spPr/>
      <dgm:t>
        <a:bodyPr/>
        <a:lstStyle/>
        <a:p>
          <a:endParaRPr lang="ru-RU" sz="2300"/>
        </a:p>
      </dgm:t>
    </dgm:pt>
    <dgm:pt modelId="{FD6D83B5-88AB-47B8-BA46-8B47D265AA88}" type="pres">
      <dgm:prSet presAssocID="{9B01BA5E-F891-4320-A8EC-AE66DE1BBE6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19A3B68-1519-4DD3-91AA-66B5AF791BBD}" type="pres">
      <dgm:prSet presAssocID="{871EB5EF-1917-4E0B-833B-B8FE64542492}" presName="hierRoot1" presStyleCnt="0">
        <dgm:presLayoutVars>
          <dgm:hierBranch val="init"/>
        </dgm:presLayoutVars>
      </dgm:prSet>
      <dgm:spPr/>
    </dgm:pt>
    <dgm:pt modelId="{A3FEDC28-13FC-4582-B8D2-DEFAEDE7E1F7}" type="pres">
      <dgm:prSet presAssocID="{871EB5EF-1917-4E0B-833B-B8FE64542492}" presName="rootComposite1" presStyleCnt="0"/>
      <dgm:spPr/>
    </dgm:pt>
    <dgm:pt modelId="{BC9782FD-06B6-4512-B580-E107DA7A4800}" type="pres">
      <dgm:prSet presAssocID="{871EB5EF-1917-4E0B-833B-B8FE64542492}" presName="rootText1" presStyleLbl="node0" presStyleIdx="0" presStyleCnt="3" custLinFactX="18902" custLinFactY="-6193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6B8F39-44DC-47D9-98B3-8CCAC3C71ADE}" type="pres">
      <dgm:prSet presAssocID="{871EB5EF-1917-4E0B-833B-B8FE6454249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0FB6402-6866-480B-B8E1-A1D5F2DDBCD8}" type="pres">
      <dgm:prSet presAssocID="{871EB5EF-1917-4E0B-833B-B8FE64542492}" presName="hierChild2" presStyleCnt="0"/>
      <dgm:spPr/>
    </dgm:pt>
    <dgm:pt modelId="{AEF2B4ED-017E-4895-8C68-C19F6D113362}" type="pres">
      <dgm:prSet presAssocID="{871EB5EF-1917-4E0B-833B-B8FE64542492}" presName="hierChild3" presStyleCnt="0"/>
      <dgm:spPr/>
    </dgm:pt>
    <dgm:pt modelId="{E126FC3D-AEB7-4258-ADC4-560E7DD7F0FF}" type="pres">
      <dgm:prSet presAssocID="{0020E58A-AE42-40F3-99F6-1159B6FB25D6}" presName="hierRoot1" presStyleCnt="0">
        <dgm:presLayoutVars>
          <dgm:hierBranch val="init"/>
        </dgm:presLayoutVars>
      </dgm:prSet>
      <dgm:spPr/>
    </dgm:pt>
    <dgm:pt modelId="{3B0E9891-331B-4189-BB32-90D1C81B7337}" type="pres">
      <dgm:prSet presAssocID="{0020E58A-AE42-40F3-99F6-1159B6FB25D6}" presName="rootComposite1" presStyleCnt="0"/>
      <dgm:spPr/>
    </dgm:pt>
    <dgm:pt modelId="{8ED5F7B4-632D-4A36-B404-D037544AE781}" type="pres">
      <dgm:prSet presAssocID="{0020E58A-AE42-40F3-99F6-1159B6FB25D6}" presName="rootText1" presStyleLbl="node0" presStyleIdx="1" presStyleCnt="3" custLinFactX="-12387" custLinFactNeighborX="-100000" custLinFactNeighborY="342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10848-64AF-45A1-9AA1-F57ABFA0FB28}" type="pres">
      <dgm:prSet presAssocID="{0020E58A-AE42-40F3-99F6-1159B6FB25D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A30A6E0-37DC-42C7-A098-5030E105CEA2}" type="pres">
      <dgm:prSet presAssocID="{0020E58A-AE42-40F3-99F6-1159B6FB25D6}" presName="hierChild2" presStyleCnt="0"/>
      <dgm:spPr/>
    </dgm:pt>
    <dgm:pt modelId="{575C530A-F64A-4D8D-9639-AE9E10F2E6C2}" type="pres">
      <dgm:prSet presAssocID="{0020E58A-AE42-40F3-99F6-1159B6FB25D6}" presName="hierChild3" presStyleCnt="0"/>
      <dgm:spPr/>
    </dgm:pt>
    <dgm:pt modelId="{3BD9E626-310A-447D-9B05-BB1B80B63922}" type="pres">
      <dgm:prSet presAssocID="{8A667F12-0AEE-4B38-9011-0470BFFFDB1B}" presName="hierRoot1" presStyleCnt="0">
        <dgm:presLayoutVars>
          <dgm:hierBranch val="init"/>
        </dgm:presLayoutVars>
      </dgm:prSet>
      <dgm:spPr/>
    </dgm:pt>
    <dgm:pt modelId="{2514F911-73BB-42AF-B5A6-5A8FC6CF17E1}" type="pres">
      <dgm:prSet presAssocID="{8A667F12-0AEE-4B38-9011-0470BFFFDB1B}" presName="rootComposite1" presStyleCnt="0"/>
      <dgm:spPr/>
    </dgm:pt>
    <dgm:pt modelId="{9F80D9DB-F230-4E27-9A34-FEE2F3B4E75D}" type="pres">
      <dgm:prSet presAssocID="{8A667F12-0AEE-4B38-9011-0470BFFFDB1B}" presName="rootText1" presStyleLbl="node0" presStyleIdx="2" presStyleCnt="3" custLinFactNeighborX="-15474" custLinFactNeighborY="342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8950D4-9982-476B-A50A-3BBA62CF5179}" type="pres">
      <dgm:prSet presAssocID="{8A667F12-0AEE-4B38-9011-0470BFFFDB1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B7F9CFD-09C8-497D-A258-D0F5B6F5C313}" type="pres">
      <dgm:prSet presAssocID="{8A667F12-0AEE-4B38-9011-0470BFFFDB1B}" presName="hierChild2" presStyleCnt="0"/>
      <dgm:spPr/>
    </dgm:pt>
    <dgm:pt modelId="{ECDCB6E4-1BF9-4672-BE3F-249F69A8F256}" type="pres">
      <dgm:prSet presAssocID="{8A667F12-0AEE-4B38-9011-0470BFFFDB1B}" presName="hierChild3" presStyleCnt="0"/>
      <dgm:spPr/>
    </dgm:pt>
  </dgm:ptLst>
  <dgm:cxnLst>
    <dgm:cxn modelId="{BFE336AA-1E06-42C5-990B-B2F86267ED6E}" type="presOf" srcId="{871EB5EF-1917-4E0B-833B-B8FE64542492}" destId="{BC9782FD-06B6-4512-B580-E107DA7A4800}" srcOrd="0" destOrd="0" presId="urn:microsoft.com/office/officeart/2005/8/layout/orgChart1"/>
    <dgm:cxn modelId="{C3D17D26-0358-4EC0-AF8A-77BEA8EF806A}" type="presOf" srcId="{0020E58A-AE42-40F3-99F6-1159B6FB25D6}" destId="{2AF10848-64AF-45A1-9AA1-F57ABFA0FB28}" srcOrd="1" destOrd="0" presId="urn:microsoft.com/office/officeart/2005/8/layout/orgChart1"/>
    <dgm:cxn modelId="{78ADBA5D-92F4-47F6-8A38-EC64992FCA6F}" srcId="{9B01BA5E-F891-4320-A8EC-AE66DE1BBE64}" destId="{0020E58A-AE42-40F3-99F6-1159B6FB25D6}" srcOrd="1" destOrd="0" parTransId="{1F68599A-4780-4484-9CCB-63CE6659176E}" sibTransId="{6B1949CC-DE5E-42FF-B766-D5257FD5E3A1}"/>
    <dgm:cxn modelId="{09E4F764-EC94-463C-968B-961AD8DF549B}" type="presOf" srcId="{9B01BA5E-F891-4320-A8EC-AE66DE1BBE64}" destId="{FD6D83B5-88AB-47B8-BA46-8B47D265AA88}" srcOrd="0" destOrd="0" presId="urn:microsoft.com/office/officeart/2005/8/layout/orgChart1"/>
    <dgm:cxn modelId="{BDBEE1E9-3226-431A-A922-EA6F57B28A8C}" type="presOf" srcId="{871EB5EF-1917-4E0B-833B-B8FE64542492}" destId="{4A6B8F39-44DC-47D9-98B3-8CCAC3C71ADE}" srcOrd="1" destOrd="0" presId="urn:microsoft.com/office/officeart/2005/8/layout/orgChart1"/>
    <dgm:cxn modelId="{6478FEA2-9546-43ED-9B52-F021762E1B96}" type="presOf" srcId="{0020E58A-AE42-40F3-99F6-1159B6FB25D6}" destId="{8ED5F7B4-632D-4A36-B404-D037544AE781}" srcOrd="0" destOrd="0" presId="urn:microsoft.com/office/officeart/2005/8/layout/orgChart1"/>
    <dgm:cxn modelId="{AC61DBCF-D73A-4058-B4DA-C5739B8A6CD9}" type="presOf" srcId="{8A667F12-0AEE-4B38-9011-0470BFFFDB1B}" destId="{9F80D9DB-F230-4E27-9A34-FEE2F3B4E75D}" srcOrd="0" destOrd="0" presId="urn:microsoft.com/office/officeart/2005/8/layout/orgChart1"/>
    <dgm:cxn modelId="{36D73EC8-D2A4-4611-8967-8F574ECE1EF2}" srcId="{9B01BA5E-F891-4320-A8EC-AE66DE1BBE64}" destId="{8A667F12-0AEE-4B38-9011-0470BFFFDB1B}" srcOrd="2" destOrd="0" parTransId="{DC7D1AFB-CC22-4C39-B680-AA6D36797DBC}" sibTransId="{B5E0F7D5-58B5-43C0-93E6-AD762E0DE77F}"/>
    <dgm:cxn modelId="{5BEFA32F-6DEC-4473-9D76-8922C3ECD820}" srcId="{9B01BA5E-F891-4320-A8EC-AE66DE1BBE64}" destId="{871EB5EF-1917-4E0B-833B-B8FE64542492}" srcOrd="0" destOrd="0" parTransId="{B3224127-5937-480E-9FC3-A6511F603C60}" sibTransId="{9E1FAF1E-C5C6-42A7-8A48-5F4FD3FA7037}"/>
    <dgm:cxn modelId="{E48D448F-94CD-468B-887A-4E87DF72E9EF}" type="presOf" srcId="{8A667F12-0AEE-4B38-9011-0470BFFFDB1B}" destId="{CE8950D4-9982-476B-A50A-3BBA62CF5179}" srcOrd="1" destOrd="0" presId="urn:microsoft.com/office/officeart/2005/8/layout/orgChart1"/>
    <dgm:cxn modelId="{BA104A0D-42A4-4E00-88C9-63A8C2FCB93F}" type="presParOf" srcId="{FD6D83B5-88AB-47B8-BA46-8B47D265AA88}" destId="{A19A3B68-1519-4DD3-91AA-66B5AF791BBD}" srcOrd="0" destOrd="0" presId="urn:microsoft.com/office/officeart/2005/8/layout/orgChart1"/>
    <dgm:cxn modelId="{ABCA669E-4931-4A80-AB5C-34494DF93581}" type="presParOf" srcId="{A19A3B68-1519-4DD3-91AA-66B5AF791BBD}" destId="{A3FEDC28-13FC-4582-B8D2-DEFAEDE7E1F7}" srcOrd="0" destOrd="0" presId="urn:microsoft.com/office/officeart/2005/8/layout/orgChart1"/>
    <dgm:cxn modelId="{2BD94D36-BAEE-475C-AD23-254CDE5104AB}" type="presParOf" srcId="{A3FEDC28-13FC-4582-B8D2-DEFAEDE7E1F7}" destId="{BC9782FD-06B6-4512-B580-E107DA7A4800}" srcOrd="0" destOrd="0" presId="urn:microsoft.com/office/officeart/2005/8/layout/orgChart1"/>
    <dgm:cxn modelId="{5A96454E-F443-4B5E-8798-07FD60D6B83A}" type="presParOf" srcId="{A3FEDC28-13FC-4582-B8D2-DEFAEDE7E1F7}" destId="{4A6B8F39-44DC-47D9-98B3-8CCAC3C71ADE}" srcOrd="1" destOrd="0" presId="urn:microsoft.com/office/officeart/2005/8/layout/orgChart1"/>
    <dgm:cxn modelId="{A0B1EA07-736A-405C-82A6-F554CD6A2F8D}" type="presParOf" srcId="{A19A3B68-1519-4DD3-91AA-66B5AF791BBD}" destId="{60FB6402-6866-480B-B8E1-A1D5F2DDBCD8}" srcOrd="1" destOrd="0" presId="urn:microsoft.com/office/officeart/2005/8/layout/orgChart1"/>
    <dgm:cxn modelId="{79F5D98A-FC53-41D3-AF04-34AA3E03617A}" type="presParOf" srcId="{A19A3B68-1519-4DD3-91AA-66B5AF791BBD}" destId="{AEF2B4ED-017E-4895-8C68-C19F6D113362}" srcOrd="2" destOrd="0" presId="urn:microsoft.com/office/officeart/2005/8/layout/orgChart1"/>
    <dgm:cxn modelId="{18BA1C44-B123-4DBF-A5A3-E6331AE726B2}" type="presParOf" srcId="{FD6D83B5-88AB-47B8-BA46-8B47D265AA88}" destId="{E126FC3D-AEB7-4258-ADC4-560E7DD7F0FF}" srcOrd="1" destOrd="0" presId="urn:microsoft.com/office/officeart/2005/8/layout/orgChart1"/>
    <dgm:cxn modelId="{DBAF6890-B450-4B7E-AA8C-765DAE5D7F19}" type="presParOf" srcId="{E126FC3D-AEB7-4258-ADC4-560E7DD7F0FF}" destId="{3B0E9891-331B-4189-BB32-90D1C81B7337}" srcOrd="0" destOrd="0" presId="urn:microsoft.com/office/officeart/2005/8/layout/orgChart1"/>
    <dgm:cxn modelId="{BEE15AF9-7CF7-4C20-8CE0-06B66B2FB290}" type="presParOf" srcId="{3B0E9891-331B-4189-BB32-90D1C81B7337}" destId="{8ED5F7B4-632D-4A36-B404-D037544AE781}" srcOrd="0" destOrd="0" presId="urn:microsoft.com/office/officeart/2005/8/layout/orgChart1"/>
    <dgm:cxn modelId="{D51A8B4A-6EBC-49D2-AB9A-FB5034580F21}" type="presParOf" srcId="{3B0E9891-331B-4189-BB32-90D1C81B7337}" destId="{2AF10848-64AF-45A1-9AA1-F57ABFA0FB28}" srcOrd="1" destOrd="0" presId="urn:microsoft.com/office/officeart/2005/8/layout/orgChart1"/>
    <dgm:cxn modelId="{5680F7F7-8CCA-4DAE-BC2E-8F82D7ED7772}" type="presParOf" srcId="{E126FC3D-AEB7-4258-ADC4-560E7DD7F0FF}" destId="{4A30A6E0-37DC-42C7-A098-5030E105CEA2}" srcOrd="1" destOrd="0" presId="urn:microsoft.com/office/officeart/2005/8/layout/orgChart1"/>
    <dgm:cxn modelId="{2C128A10-1AFE-46DD-893D-D8A8184D84A7}" type="presParOf" srcId="{E126FC3D-AEB7-4258-ADC4-560E7DD7F0FF}" destId="{575C530A-F64A-4D8D-9639-AE9E10F2E6C2}" srcOrd="2" destOrd="0" presId="urn:microsoft.com/office/officeart/2005/8/layout/orgChart1"/>
    <dgm:cxn modelId="{B8A0CEC5-AF6D-494C-B787-562B5EE8C1B0}" type="presParOf" srcId="{FD6D83B5-88AB-47B8-BA46-8B47D265AA88}" destId="{3BD9E626-310A-447D-9B05-BB1B80B63922}" srcOrd="2" destOrd="0" presId="urn:microsoft.com/office/officeart/2005/8/layout/orgChart1"/>
    <dgm:cxn modelId="{EB73EF91-A38D-4E37-9F90-3FDFB0DDC297}" type="presParOf" srcId="{3BD9E626-310A-447D-9B05-BB1B80B63922}" destId="{2514F911-73BB-42AF-B5A6-5A8FC6CF17E1}" srcOrd="0" destOrd="0" presId="urn:microsoft.com/office/officeart/2005/8/layout/orgChart1"/>
    <dgm:cxn modelId="{D27D027E-A0FD-49D8-9AD7-AB410ED45551}" type="presParOf" srcId="{2514F911-73BB-42AF-B5A6-5A8FC6CF17E1}" destId="{9F80D9DB-F230-4E27-9A34-FEE2F3B4E75D}" srcOrd="0" destOrd="0" presId="urn:microsoft.com/office/officeart/2005/8/layout/orgChart1"/>
    <dgm:cxn modelId="{1FA07305-2FD6-4D2C-836A-0895FC28BC23}" type="presParOf" srcId="{2514F911-73BB-42AF-B5A6-5A8FC6CF17E1}" destId="{CE8950D4-9982-476B-A50A-3BBA62CF5179}" srcOrd="1" destOrd="0" presId="urn:microsoft.com/office/officeart/2005/8/layout/orgChart1"/>
    <dgm:cxn modelId="{3B77E80F-E9E4-44FD-A56B-7208B7585D03}" type="presParOf" srcId="{3BD9E626-310A-447D-9B05-BB1B80B63922}" destId="{5B7F9CFD-09C8-497D-A258-D0F5B6F5C313}" srcOrd="1" destOrd="0" presId="urn:microsoft.com/office/officeart/2005/8/layout/orgChart1"/>
    <dgm:cxn modelId="{69F56217-C42F-41EE-8D86-2F921D8171A1}" type="presParOf" srcId="{3BD9E626-310A-447D-9B05-BB1B80B63922}" destId="{ECDCB6E4-1BF9-4672-BE3F-249F69A8F2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A05D9D-7A50-4A75-8025-CD08E1A92D98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0FC2F0-E99F-40D3-B906-3B8FB0978BA0}">
      <dgm:prSet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uk-UA" b="1" dirty="0" smtClean="0"/>
            <a:t>для конкретної території</a:t>
          </a:r>
          <a:endParaRPr lang="ru-RU" b="1" dirty="0"/>
        </a:p>
      </dgm:t>
    </dgm:pt>
    <dgm:pt modelId="{646C5473-1C38-4017-A245-A621EAF4F458}" type="parTrans" cxnId="{590F5884-956C-4F15-9222-2A13275ADF33}">
      <dgm:prSet/>
      <dgm:spPr/>
      <dgm:t>
        <a:bodyPr/>
        <a:lstStyle/>
        <a:p>
          <a:endParaRPr lang="ru-RU" b="1"/>
        </a:p>
      </dgm:t>
    </dgm:pt>
    <dgm:pt modelId="{68DC6943-CC48-4C37-9139-C1DBAF0D7FD7}" type="sibTrans" cxnId="{590F5884-956C-4F15-9222-2A13275ADF33}">
      <dgm:prSet/>
      <dgm:spPr/>
      <dgm:t>
        <a:bodyPr/>
        <a:lstStyle/>
        <a:p>
          <a:endParaRPr lang="ru-RU" b="1"/>
        </a:p>
      </dgm:t>
    </dgm:pt>
    <dgm:pt modelId="{2893D1D8-9E1B-4A1B-823D-EA54F66CBFEB}">
      <dgm:prSet/>
      <dgm:spPr/>
      <dgm:t>
        <a:bodyPr/>
        <a:lstStyle/>
        <a:p>
          <a:pPr rtl="0"/>
          <a:r>
            <a:rPr lang="uk-UA" b="1" dirty="0" smtClean="0"/>
            <a:t>для крупних землеробських регіонів</a:t>
          </a:r>
          <a:endParaRPr lang="ru-RU" b="1" dirty="0"/>
        </a:p>
      </dgm:t>
    </dgm:pt>
    <dgm:pt modelId="{409D24CA-2277-420C-BCC5-78D2813C6425}" type="parTrans" cxnId="{4BD1862D-2A1E-402D-84E1-07C0907CBB88}">
      <dgm:prSet/>
      <dgm:spPr/>
      <dgm:t>
        <a:bodyPr/>
        <a:lstStyle/>
        <a:p>
          <a:endParaRPr lang="ru-RU" b="1"/>
        </a:p>
      </dgm:t>
    </dgm:pt>
    <dgm:pt modelId="{DB2809BD-406D-4695-8E00-CDA9DF2C264E}" type="sibTrans" cxnId="{4BD1862D-2A1E-402D-84E1-07C0907CBB88}">
      <dgm:prSet/>
      <dgm:spPr/>
      <dgm:t>
        <a:bodyPr/>
        <a:lstStyle/>
        <a:p>
          <a:endParaRPr lang="ru-RU" b="1"/>
        </a:p>
      </dgm:t>
    </dgm:pt>
    <dgm:pt modelId="{EB67C0AD-9C7C-4D1E-85DE-33CEB6AB457F}" type="pres">
      <dgm:prSet presAssocID="{2BA05D9D-7A50-4A75-8025-CD08E1A92D9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40DFC3C-A0DD-4A99-8B74-D8570955B7FF}" type="pres">
      <dgm:prSet presAssocID="{2BA05D9D-7A50-4A75-8025-CD08E1A92D98}" presName="Name1" presStyleCnt="0"/>
      <dgm:spPr/>
    </dgm:pt>
    <dgm:pt modelId="{B6F6EDE2-D12A-43E7-9BC4-AC85A3DD3469}" type="pres">
      <dgm:prSet presAssocID="{2BA05D9D-7A50-4A75-8025-CD08E1A92D98}" presName="cycle" presStyleCnt="0"/>
      <dgm:spPr/>
    </dgm:pt>
    <dgm:pt modelId="{7FE5608A-186B-4E60-83FE-69FF474994D1}" type="pres">
      <dgm:prSet presAssocID="{2BA05D9D-7A50-4A75-8025-CD08E1A92D98}" presName="srcNode" presStyleLbl="node1" presStyleIdx="0" presStyleCnt="2"/>
      <dgm:spPr/>
    </dgm:pt>
    <dgm:pt modelId="{32CF0495-A3EE-4CE0-A542-3CC414BB256A}" type="pres">
      <dgm:prSet presAssocID="{2BA05D9D-7A50-4A75-8025-CD08E1A92D98}" presName="conn" presStyleLbl="parChTrans1D2" presStyleIdx="0" presStyleCnt="1"/>
      <dgm:spPr/>
      <dgm:t>
        <a:bodyPr/>
        <a:lstStyle/>
        <a:p>
          <a:endParaRPr lang="ru-RU"/>
        </a:p>
      </dgm:t>
    </dgm:pt>
    <dgm:pt modelId="{CA6CEA98-40BF-4D40-BD56-08C169371C95}" type="pres">
      <dgm:prSet presAssocID="{2BA05D9D-7A50-4A75-8025-CD08E1A92D98}" presName="extraNode" presStyleLbl="node1" presStyleIdx="0" presStyleCnt="2"/>
      <dgm:spPr/>
    </dgm:pt>
    <dgm:pt modelId="{C1E50B1D-5112-40F7-AA0E-FFFA2314E6F5}" type="pres">
      <dgm:prSet presAssocID="{2BA05D9D-7A50-4A75-8025-CD08E1A92D98}" presName="dstNode" presStyleLbl="node1" presStyleIdx="0" presStyleCnt="2"/>
      <dgm:spPr/>
    </dgm:pt>
    <dgm:pt modelId="{516B07CF-8465-43A5-B838-75DD723E2736}" type="pres">
      <dgm:prSet presAssocID="{F60FC2F0-E99F-40D3-B906-3B8FB0978BA0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0E5F68-ACAA-4694-A2CF-D34984F506B7}" type="pres">
      <dgm:prSet presAssocID="{F60FC2F0-E99F-40D3-B906-3B8FB0978BA0}" presName="accent_1" presStyleCnt="0"/>
      <dgm:spPr/>
    </dgm:pt>
    <dgm:pt modelId="{1D5C0A99-F5BF-47ED-9D7D-7395697C52BA}" type="pres">
      <dgm:prSet presAssocID="{F60FC2F0-E99F-40D3-B906-3B8FB0978BA0}" presName="accentRepeatNode" presStyleLbl="solidFgAcc1" presStyleIdx="0" presStyleCnt="2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C47CB4-7124-43C8-AFFA-647B7C3B962E}" type="pres">
      <dgm:prSet presAssocID="{2893D1D8-9E1B-4A1B-823D-EA54F66CBFEB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FAC3CF-08F8-44D5-ACAF-9AB0EB62AC6E}" type="pres">
      <dgm:prSet presAssocID="{2893D1D8-9E1B-4A1B-823D-EA54F66CBFEB}" presName="accent_2" presStyleCnt="0"/>
      <dgm:spPr/>
    </dgm:pt>
    <dgm:pt modelId="{4B307721-F347-464B-BEE5-543E928B7773}" type="pres">
      <dgm:prSet presAssocID="{2893D1D8-9E1B-4A1B-823D-EA54F66CBFEB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A76BC8F-D38A-452B-A0E8-FEF84691CEE5}" type="presOf" srcId="{F60FC2F0-E99F-40D3-B906-3B8FB0978BA0}" destId="{516B07CF-8465-43A5-B838-75DD723E2736}" srcOrd="0" destOrd="0" presId="urn:microsoft.com/office/officeart/2008/layout/VerticalCurvedList"/>
    <dgm:cxn modelId="{28A03416-DFE2-4C89-980E-4FCBF0A9E80F}" type="presOf" srcId="{2BA05D9D-7A50-4A75-8025-CD08E1A92D98}" destId="{EB67C0AD-9C7C-4D1E-85DE-33CEB6AB457F}" srcOrd="0" destOrd="0" presId="urn:microsoft.com/office/officeart/2008/layout/VerticalCurvedList"/>
    <dgm:cxn modelId="{4BD1862D-2A1E-402D-84E1-07C0907CBB88}" srcId="{2BA05D9D-7A50-4A75-8025-CD08E1A92D98}" destId="{2893D1D8-9E1B-4A1B-823D-EA54F66CBFEB}" srcOrd="1" destOrd="0" parTransId="{409D24CA-2277-420C-BCC5-78D2813C6425}" sibTransId="{DB2809BD-406D-4695-8E00-CDA9DF2C264E}"/>
    <dgm:cxn modelId="{BE07F9B9-9427-475A-BDA5-4E5203C32D95}" type="presOf" srcId="{68DC6943-CC48-4C37-9139-C1DBAF0D7FD7}" destId="{32CF0495-A3EE-4CE0-A542-3CC414BB256A}" srcOrd="0" destOrd="0" presId="urn:microsoft.com/office/officeart/2008/layout/VerticalCurvedList"/>
    <dgm:cxn modelId="{590F5884-956C-4F15-9222-2A13275ADF33}" srcId="{2BA05D9D-7A50-4A75-8025-CD08E1A92D98}" destId="{F60FC2F0-E99F-40D3-B906-3B8FB0978BA0}" srcOrd="0" destOrd="0" parTransId="{646C5473-1C38-4017-A245-A621EAF4F458}" sibTransId="{68DC6943-CC48-4C37-9139-C1DBAF0D7FD7}"/>
    <dgm:cxn modelId="{2063C28C-A65F-4A91-84FD-B4A469E17339}" type="presOf" srcId="{2893D1D8-9E1B-4A1B-823D-EA54F66CBFEB}" destId="{AFC47CB4-7124-43C8-AFFA-647B7C3B962E}" srcOrd="0" destOrd="0" presId="urn:microsoft.com/office/officeart/2008/layout/VerticalCurvedList"/>
    <dgm:cxn modelId="{04F41EFD-7EF8-4BDF-BFF2-EDDBA5124026}" type="presParOf" srcId="{EB67C0AD-9C7C-4D1E-85DE-33CEB6AB457F}" destId="{940DFC3C-A0DD-4A99-8B74-D8570955B7FF}" srcOrd="0" destOrd="0" presId="urn:microsoft.com/office/officeart/2008/layout/VerticalCurvedList"/>
    <dgm:cxn modelId="{871B7BFB-87BB-417F-8146-8351FCCDC45D}" type="presParOf" srcId="{940DFC3C-A0DD-4A99-8B74-D8570955B7FF}" destId="{B6F6EDE2-D12A-43E7-9BC4-AC85A3DD3469}" srcOrd="0" destOrd="0" presId="urn:microsoft.com/office/officeart/2008/layout/VerticalCurvedList"/>
    <dgm:cxn modelId="{1A532652-3C63-4F4B-9EF0-F611F8C8EA60}" type="presParOf" srcId="{B6F6EDE2-D12A-43E7-9BC4-AC85A3DD3469}" destId="{7FE5608A-186B-4E60-83FE-69FF474994D1}" srcOrd="0" destOrd="0" presId="urn:microsoft.com/office/officeart/2008/layout/VerticalCurvedList"/>
    <dgm:cxn modelId="{18A9B127-C8CA-49E1-89E3-577CDC8E9A33}" type="presParOf" srcId="{B6F6EDE2-D12A-43E7-9BC4-AC85A3DD3469}" destId="{32CF0495-A3EE-4CE0-A542-3CC414BB256A}" srcOrd="1" destOrd="0" presId="urn:microsoft.com/office/officeart/2008/layout/VerticalCurvedList"/>
    <dgm:cxn modelId="{FF1F014E-3A53-49E6-A3AA-BD83756257C1}" type="presParOf" srcId="{B6F6EDE2-D12A-43E7-9BC4-AC85A3DD3469}" destId="{CA6CEA98-40BF-4D40-BD56-08C169371C95}" srcOrd="2" destOrd="0" presId="urn:microsoft.com/office/officeart/2008/layout/VerticalCurvedList"/>
    <dgm:cxn modelId="{AADE60C3-1900-4897-A36D-3F1806FC74B9}" type="presParOf" srcId="{B6F6EDE2-D12A-43E7-9BC4-AC85A3DD3469}" destId="{C1E50B1D-5112-40F7-AA0E-FFFA2314E6F5}" srcOrd="3" destOrd="0" presId="urn:microsoft.com/office/officeart/2008/layout/VerticalCurvedList"/>
    <dgm:cxn modelId="{56F119C6-22F8-4DB1-AFA0-D319390C40B8}" type="presParOf" srcId="{940DFC3C-A0DD-4A99-8B74-D8570955B7FF}" destId="{516B07CF-8465-43A5-B838-75DD723E2736}" srcOrd="1" destOrd="0" presId="urn:microsoft.com/office/officeart/2008/layout/VerticalCurvedList"/>
    <dgm:cxn modelId="{2568BE00-2754-444B-9FE9-AB3F56D866D2}" type="presParOf" srcId="{940DFC3C-A0DD-4A99-8B74-D8570955B7FF}" destId="{6A0E5F68-ACAA-4694-A2CF-D34984F506B7}" srcOrd="2" destOrd="0" presId="urn:microsoft.com/office/officeart/2008/layout/VerticalCurvedList"/>
    <dgm:cxn modelId="{123E4245-AA94-4699-80D4-4A64B6517DE1}" type="presParOf" srcId="{6A0E5F68-ACAA-4694-A2CF-D34984F506B7}" destId="{1D5C0A99-F5BF-47ED-9D7D-7395697C52BA}" srcOrd="0" destOrd="0" presId="urn:microsoft.com/office/officeart/2008/layout/VerticalCurvedList"/>
    <dgm:cxn modelId="{AB4CB861-4BD1-4B19-B65B-41E8C95D25BC}" type="presParOf" srcId="{940DFC3C-A0DD-4A99-8B74-D8570955B7FF}" destId="{AFC47CB4-7124-43C8-AFFA-647B7C3B962E}" srcOrd="3" destOrd="0" presId="urn:microsoft.com/office/officeart/2008/layout/VerticalCurvedList"/>
    <dgm:cxn modelId="{6C0B9DE5-026A-4C58-9AC1-F080040FC608}" type="presParOf" srcId="{940DFC3C-A0DD-4A99-8B74-D8570955B7FF}" destId="{4EFAC3CF-08F8-44D5-ACAF-9AB0EB62AC6E}" srcOrd="4" destOrd="0" presId="urn:microsoft.com/office/officeart/2008/layout/VerticalCurvedList"/>
    <dgm:cxn modelId="{11D8A397-589F-4B36-8144-0835FC7A36C7}" type="presParOf" srcId="{4EFAC3CF-08F8-44D5-ACAF-9AB0EB62AC6E}" destId="{4B307721-F347-464B-BEE5-543E928B777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A3EBC3-FAA7-4666-BC6F-7E27A652D5A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D42C89-B20A-449E-88FA-C91F1F94DBBF}">
      <dgm:prSet custT="1"/>
      <dgm:spPr>
        <a:solidFill>
          <a:schemeClr val="accent1">
            <a:hueOff val="0"/>
            <a:satOff val="0"/>
            <a:lumOff val="0"/>
            <a:alpha val="67000"/>
          </a:schemeClr>
        </a:solidFill>
      </dgm:spPr>
      <dgm:t>
        <a:bodyPr/>
        <a:lstStyle/>
        <a:p>
          <a:pPr rtl="0"/>
          <a:r>
            <a:rPr lang="uk-UA" sz="2000" b="1" baseline="0" dirty="0" smtClean="0"/>
            <a:t>1. Розораність загальної території </a:t>
          </a:r>
          <a:r>
            <a:rPr lang="en-GB" sz="2000" b="1" baseline="0" dirty="0" smtClean="0"/>
            <a:t>&lt;</a:t>
          </a:r>
          <a:r>
            <a:rPr lang="uk-UA" sz="2000" b="1" baseline="0" dirty="0" smtClean="0"/>
            <a:t> 45%</a:t>
          </a:r>
          <a:endParaRPr lang="ru-RU" sz="2000" b="1" dirty="0"/>
        </a:p>
      </dgm:t>
    </dgm:pt>
    <dgm:pt modelId="{36FE0913-AF0F-47BB-8428-4F0C2DC7B186}" type="parTrans" cxnId="{844ADBDB-12C3-4E67-86DE-E7AFB2F28EF8}">
      <dgm:prSet/>
      <dgm:spPr/>
      <dgm:t>
        <a:bodyPr/>
        <a:lstStyle/>
        <a:p>
          <a:endParaRPr lang="ru-RU"/>
        </a:p>
      </dgm:t>
    </dgm:pt>
    <dgm:pt modelId="{B78B4BCB-9273-4723-9FC0-807B6813E5F0}" type="sibTrans" cxnId="{844ADBDB-12C3-4E67-86DE-E7AFB2F28EF8}">
      <dgm:prSet/>
      <dgm:spPr/>
      <dgm:t>
        <a:bodyPr/>
        <a:lstStyle/>
        <a:p>
          <a:endParaRPr lang="ru-RU" sz="2000" b="1"/>
        </a:p>
      </dgm:t>
    </dgm:pt>
    <dgm:pt modelId="{5C1A46E2-B4A5-40D8-8A9D-3500CC7578F7}">
      <dgm:prSet custT="1"/>
      <dgm:spPr>
        <a:solidFill>
          <a:schemeClr val="accent1"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pPr rtl="0"/>
          <a:r>
            <a:rPr lang="uk-UA" sz="2000" b="1" baseline="0" dirty="0" smtClean="0"/>
            <a:t>2. Основні обробітки</a:t>
          </a:r>
          <a:r>
            <a:rPr lang="en-GB" sz="2000" b="1" baseline="0" dirty="0" smtClean="0"/>
            <a:t> </a:t>
          </a:r>
          <a:endParaRPr lang="uk-UA" sz="2000" b="1" baseline="0" dirty="0" smtClean="0"/>
        </a:p>
        <a:p>
          <a:pPr rtl="0"/>
          <a:r>
            <a:rPr lang="en-GB" sz="2000" b="1" baseline="0" dirty="0" smtClean="0"/>
            <a:t>-</a:t>
          </a:r>
          <a:r>
            <a:rPr lang="uk-UA" sz="2000" b="1" baseline="0" dirty="0" smtClean="0"/>
            <a:t> за контуром</a:t>
          </a:r>
          <a:endParaRPr lang="ru-RU" sz="2000" b="1" dirty="0"/>
        </a:p>
      </dgm:t>
    </dgm:pt>
    <dgm:pt modelId="{5B5B3653-FCD9-46EE-9A85-C4A8FDD36C68}" type="parTrans" cxnId="{99D14A3B-CF6E-4547-8AB4-D80F4B3FEAC8}">
      <dgm:prSet/>
      <dgm:spPr/>
      <dgm:t>
        <a:bodyPr/>
        <a:lstStyle/>
        <a:p>
          <a:endParaRPr lang="ru-RU"/>
        </a:p>
      </dgm:t>
    </dgm:pt>
    <dgm:pt modelId="{FCD671C6-65D7-46FA-8064-F060D1DE3DF6}" type="sibTrans" cxnId="{99D14A3B-CF6E-4547-8AB4-D80F4B3FEAC8}">
      <dgm:prSet/>
      <dgm:spPr>
        <a:solidFill>
          <a:schemeClr val="accent1">
            <a:hueOff val="0"/>
            <a:satOff val="0"/>
            <a:lumOff val="0"/>
            <a:alpha val="96000"/>
          </a:schemeClr>
        </a:solidFill>
      </dgm:spPr>
      <dgm:t>
        <a:bodyPr/>
        <a:lstStyle/>
        <a:p>
          <a:endParaRPr lang="ru-RU"/>
        </a:p>
      </dgm:t>
    </dgm:pt>
    <dgm:pt modelId="{5C072DD2-7FA7-4900-88AE-628BE01E722E}">
      <dgm:prSet custT="1"/>
      <dgm:spPr>
        <a:solidFill>
          <a:schemeClr val="accent1">
            <a:hueOff val="0"/>
            <a:satOff val="0"/>
            <a:lumOff val="0"/>
            <a:alpha val="92000"/>
          </a:schemeClr>
        </a:solidFill>
      </dgm:spPr>
      <dgm:t>
        <a:bodyPr/>
        <a:lstStyle/>
        <a:p>
          <a:pPr rtl="0"/>
          <a:r>
            <a:rPr lang="uk-UA" sz="2000" b="1" baseline="0" dirty="0" smtClean="0"/>
            <a:t>3. Напрямок посівів культур - за контуром</a:t>
          </a:r>
          <a:endParaRPr lang="ru-RU" sz="2000" b="1" dirty="0"/>
        </a:p>
      </dgm:t>
    </dgm:pt>
    <dgm:pt modelId="{D9605DD7-AA75-4FBF-AE12-8FA9BBCE4A91}" type="parTrans" cxnId="{964C2647-76AD-40B1-B611-CE0D2CE32139}">
      <dgm:prSet/>
      <dgm:spPr/>
      <dgm:t>
        <a:bodyPr/>
        <a:lstStyle/>
        <a:p>
          <a:endParaRPr lang="ru-RU"/>
        </a:p>
      </dgm:t>
    </dgm:pt>
    <dgm:pt modelId="{4EB8F393-BDE9-4798-B854-BD07D0F71141}" type="sibTrans" cxnId="{964C2647-76AD-40B1-B611-CE0D2CE32139}">
      <dgm:prSet/>
      <dgm:spPr/>
      <dgm:t>
        <a:bodyPr/>
        <a:lstStyle/>
        <a:p>
          <a:endParaRPr lang="ru-RU"/>
        </a:p>
      </dgm:t>
    </dgm:pt>
    <dgm:pt modelId="{EE39AC1C-B392-42B9-A0B4-A9D4FE8EB107}">
      <dgm:prSet custT="1"/>
      <dgm:spPr>
        <a:solidFill>
          <a:schemeClr val="accent1">
            <a:hueOff val="0"/>
            <a:satOff val="0"/>
            <a:lumOff val="0"/>
            <a:alpha val="76000"/>
          </a:schemeClr>
        </a:solidFill>
      </dgm:spPr>
      <dgm:t>
        <a:bodyPr/>
        <a:lstStyle/>
        <a:p>
          <a:pPr rtl="0"/>
          <a:r>
            <a:rPr lang="uk-UA" sz="2000" b="1" baseline="0" dirty="0" smtClean="0"/>
            <a:t>4. Довжина лінії стоку </a:t>
          </a:r>
        </a:p>
        <a:p>
          <a:pPr rtl="0"/>
          <a:r>
            <a:rPr lang="en-US" sz="2000" b="1" baseline="0" dirty="0" smtClean="0"/>
            <a:t>&lt;</a:t>
          </a:r>
          <a:r>
            <a:rPr lang="uk-UA" sz="2000" b="1" baseline="0" dirty="0" smtClean="0"/>
            <a:t> 600 метрів</a:t>
          </a:r>
          <a:endParaRPr lang="ru-RU" sz="2000" b="1" dirty="0"/>
        </a:p>
      </dgm:t>
    </dgm:pt>
    <dgm:pt modelId="{4DB7B135-D838-492B-A916-63AC0DEA425F}" type="parTrans" cxnId="{7C845716-BB17-4206-8302-64C134B4B27E}">
      <dgm:prSet/>
      <dgm:spPr/>
      <dgm:t>
        <a:bodyPr/>
        <a:lstStyle/>
        <a:p>
          <a:endParaRPr lang="ru-RU"/>
        </a:p>
      </dgm:t>
    </dgm:pt>
    <dgm:pt modelId="{34045BB8-5A45-4086-AFEE-4C35A7F5BAF4}" type="sibTrans" cxnId="{7C845716-BB17-4206-8302-64C134B4B27E}">
      <dgm:prSet/>
      <dgm:spPr/>
      <dgm:t>
        <a:bodyPr/>
        <a:lstStyle/>
        <a:p>
          <a:endParaRPr lang="ru-RU"/>
        </a:p>
      </dgm:t>
    </dgm:pt>
    <dgm:pt modelId="{D671CF00-519C-4F5F-A93E-852CCD501365}">
      <dgm:prSet custT="1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pPr rtl="0"/>
          <a:r>
            <a:rPr lang="uk-UA" sz="2000" b="1" baseline="0" dirty="0" smtClean="0"/>
            <a:t>5.</a:t>
          </a:r>
          <a:r>
            <a:rPr lang="en-US" sz="2000" b="1" baseline="0" dirty="0" smtClean="0"/>
            <a:t> </a:t>
          </a:r>
          <a:r>
            <a:rPr lang="uk-UA" sz="2000" b="1" baseline="0" dirty="0" smtClean="0"/>
            <a:t>Безполицеві технології обробітку ґрунту</a:t>
          </a:r>
          <a:endParaRPr lang="ru-RU" sz="2000" b="1" dirty="0"/>
        </a:p>
      </dgm:t>
    </dgm:pt>
    <dgm:pt modelId="{2C747130-3351-4D6E-B21D-047F0977F94A}" type="parTrans" cxnId="{858F074E-2BA8-46DF-91B7-609F73DDF71C}">
      <dgm:prSet/>
      <dgm:spPr/>
      <dgm:t>
        <a:bodyPr/>
        <a:lstStyle/>
        <a:p>
          <a:endParaRPr lang="ru-RU"/>
        </a:p>
      </dgm:t>
    </dgm:pt>
    <dgm:pt modelId="{78A6A124-21C1-4E0C-A71E-6C048F199137}" type="sibTrans" cxnId="{858F074E-2BA8-46DF-91B7-609F73DDF71C}">
      <dgm:prSet/>
      <dgm:spPr/>
      <dgm:t>
        <a:bodyPr/>
        <a:lstStyle/>
        <a:p>
          <a:endParaRPr lang="ru-RU"/>
        </a:p>
      </dgm:t>
    </dgm:pt>
    <dgm:pt modelId="{268F77AB-64A3-449E-AAFB-477759AB8A3F}">
      <dgm:prSet custT="1"/>
      <dgm:spPr>
        <a:solidFill>
          <a:schemeClr val="accent1">
            <a:hueOff val="0"/>
            <a:satOff val="0"/>
            <a:lumOff val="0"/>
            <a:alpha val="53000"/>
          </a:schemeClr>
        </a:solidFill>
      </dgm:spPr>
      <dgm:t>
        <a:bodyPr/>
        <a:lstStyle/>
        <a:p>
          <a:pPr rtl="0"/>
          <a:r>
            <a:rPr lang="uk-UA" sz="2000" b="1" baseline="0" dirty="0" smtClean="0"/>
            <a:t>6. В екстремальних випадках - проектування найпростіших ГТС</a:t>
          </a:r>
          <a:endParaRPr lang="ru-RU" sz="2000" b="1" dirty="0"/>
        </a:p>
      </dgm:t>
    </dgm:pt>
    <dgm:pt modelId="{A53E4789-E198-455A-824B-F486467485F8}" type="parTrans" cxnId="{E421CE66-69B7-4E00-89F8-CC44E8A02BCF}">
      <dgm:prSet/>
      <dgm:spPr/>
      <dgm:t>
        <a:bodyPr/>
        <a:lstStyle/>
        <a:p>
          <a:endParaRPr lang="ru-RU"/>
        </a:p>
      </dgm:t>
    </dgm:pt>
    <dgm:pt modelId="{9162A39B-1735-4D69-A68F-44418ACAA75B}" type="sibTrans" cxnId="{E421CE66-69B7-4E00-89F8-CC44E8A02BCF}">
      <dgm:prSet/>
      <dgm:spPr/>
      <dgm:t>
        <a:bodyPr/>
        <a:lstStyle/>
        <a:p>
          <a:endParaRPr lang="ru-RU"/>
        </a:p>
      </dgm:t>
    </dgm:pt>
    <dgm:pt modelId="{58C18C53-7444-4BC4-8881-D1379A058FEB}" type="pres">
      <dgm:prSet presAssocID="{B2A3EBC3-FAA7-4666-BC6F-7E27A652D5A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D64375-DFA0-45FA-8490-7155945B6214}" type="pres">
      <dgm:prSet presAssocID="{32D42C89-B20A-449E-88FA-C91F1F94DBBF}" presName="node" presStyleLbl="node1" presStyleIdx="0" presStyleCnt="6" custScaleX="196206" custScaleY="88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1244E-4EAF-41FF-B119-280351AF0032}" type="pres">
      <dgm:prSet presAssocID="{32D42C89-B20A-449E-88FA-C91F1F94DBBF}" presName="spNode" presStyleCnt="0"/>
      <dgm:spPr/>
    </dgm:pt>
    <dgm:pt modelId="{7B5EA4FB-07F0-459F-8506-35B79581220F}" type="pres">
      <dgm:prSet presAssocID="{B78B4BCB-9273-4723-9FC0-807B6813E5F0}" presName="sibTrans" presStyleLbl="sibTrans1D1" presStyleIdx="0" presStyleCnt="6"/>
      <dgm:spPr/>
      <dgm:t>
        <a:bodyPr/>
        <a:lstStyle/>
        <a:p>
          <a:endParaRPr lang="ru-RU"/>
        </a:p>
      </dgm:t>
    </dgm:pt>
    <dgm:pt modelId="{7B246862-6748-4D71-8762-FF60DF0DFAA7}" type="pres">
      <dgm:prSet presAssocID="{5C1A46E2-B4A5-40D8-8A9D-3500CC7578F7}" presName="node" presStyleLbl="node1" presStyleIdx="1" presStyleCnt="6" custScaleX="196206" custScaleY="88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8AEA0-107A-4B60-8BDB-D3657EB93357}" type="pres">
      <dgm:prSet presAssocID="{5C1A46E2-B4A5-40D8-8A9D-3500CC7578F7}" presName="spNode" presStyleCnt="0"/>
      <dgm:spPr/>
    </dgm:pt>
    <dgm:pt modelId="{B0BE9F47-A022-4F94-8371-2674B03745B0}" type="pres">
      <dgm:prSet presAssocID="{FCD671C6-65D7-46FA-8064-F060D1DE3DF6}" presName="sibTrans" presStyleLbl="sibTrans1D1" presStyleIdx="1" presStyleCnt="6" custScaleX="2000000" custScaleY="1394582"/>
      <dgm:spPr/>
      <dgm:t>
        <a:bodyPr/>
        <a:lstStyle/>
        <a:p>
          <a:endParaRPr lang="ru-RU"/>
        </a:p>
      </dgm:t>
    </dgm:pt>
    <dgm:pt modelId="{20BAE5E8-0008-4798-93AA-AEC2B900D817}" type="pres">
      <dgm:prSet presAssocID="{5C072DD2-7FA7-4900-88AE-628BE01E722E}" presName="node" presStyleLbl="node1" presStyleIdx="2" presStyleCnt="6" custScaleX="196206" custScaleY="88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81284-FF50-468E-A1CA-3BBFCDC3F3ED}" type="pres">
      <dgm:prSet presAssocID="{5C072DD2-7FA7-4900-88AE-628BE01E722E}" presName="spNode" presStyleCnt="0"/>
      <dgm:spPr/>
    </dgm:pt>
    <dgm:pt modelId="{62C1A205-B545-4238-A6DF-302E26DD294A}" type="pres">
      <dgm:prSet presAssocID="{4EB8F393-BDE9-4798-B854-BD07D0F71141}" presName="sibTrans" presStyleLbl="sibTrans1D1" presStyleIdx="2" presStyleCnt="6"/>
      <dgm:spPr/>
      <dgm:t>
        <a:bodyPr/>
        <a:lstStyle/>
        <a:p>
          <a:endParaRPr lang="ru-RU"/>
        </a:p>
      </dgm:t>
    </dgm:pt>
    <dgm:pt modelId="{13407AB4-B3BD-4AF9-8560-957F595A8AD4}" type="pres">
      <dgm:prSet presAssocID="{EE39AC1C-B392-42B9-A0B4-A9D4FE8EB107}" presName="node" presStyleLbl="node1" presStyleIdx="3" presStyleCnt="6" custScaleX="196206" custScaleY="88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3814CB-543B-4987-96C8-E983EAF754D9}" type="pres">
      <dgm:prSet presAssocID="{EE39AC1C-B392-42B9-A0B4-A9D4FE8EB107}" presName="spNode" presStyleCnt="0"/>
      <dgm:spPr/>
    </dgm:pt>
    <dgm:pt modelId="{EF8DA48B-F2A5-4A47-8FE8-B9C9DC28A5D8}" type="pres">
      <dgm:prSet presAssocID="{34045BB8-5A45-4086-AFEE-4C35A7F5BAF4}" presName="sibTrans" presStyleLbl="sibTrans1D1" presStyleIdx="3" presStyleCnt="6"/>
      <dgm:spPr/>
      <dgm:t>
        <a:bodyPr/>
        <a:lstStyle/>
        <a:p>
          <a:endParaRPr lang="ru-RU"/>
        </a:p>
      </dgm:t>
    </dgm:pt>
    <dgm:pt modelId="{43E8A417-332D-49ED-85F9-0C5F95D26718}" type="pres">
      <dgm:prSet presAssocID="{D671CF00-519C-4F5F-A93E-852CCD501365}" presName="node" presStyleLbl="node1" presStyleIdx="4" presStyleCnt="6" custScaleX="196206" custScaleY="88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8954F-D801-42CD-ACA6-5DF90DA42A19}" type="pres">
      <dgm:prSet presAssocID="{D671CF00-519C-4F5F-A93E-852CCD501365}" presName="spNode" presStyleCnt="0"/>
      <dgm:spPr/>
    </dgm:pt>
    <dgm:pt modelId="{BD474D6F-ABD8-473D-A1D8-1F79E00447BB}" type="pres">
      <dgm:prSet presAssocID="{78A6A124-21C1-4E0C-A71E-6C048F199137}" presName="sibTrans" presStyleLbl="sibTrans1D1" presStyleIdx="4" presStyleCnt="6"/>
      <dgm:spPr/>
      <dgm:t>
        <a:bodyPr/>
        <a:lstStyle/>
        <a:p>
          <a:endParaRPr lang="ru-RU"/>
        </a:p>
      </dgm:t>
    </dgm:pt>
    <dgm:pt modelId="{5F8F3C62-B9B3-42B3-9A0D-08FF787F6634}" type="pres">
      <dgm:prSet presAssocID="{268F77AB-64A3-449E-AAFB-477759AB8A3F}" presName="node" presStyleLbl="node1" presStyleIdx="5" presStyleCnt="6" custScaleX="196206" custScaleY="88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4407D8-5A12-4361-A82B-AB7518979A45}" type="pres">
      <dgm:prSet presAssocID="{268F77AB-64A3-449E-AAFB-477759AB8A3F}" presName="spNode" presStyleCnt="0"/>
      <dgm:spPr/>
    </dgm:pt>
    <dgm:pt modelId="{55578530-2AF2-4B12-AC80-07DDE81B3669}" type="pres">
      <dgm:prSet presAssocID="{9162A39B-1735-4D69-A68F-44418ACAA75B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858F074E-2BA8-46DF-91B7-609F73DDF71C}" srcId="{B2A3EBC3-FAA7-4666-BC6F-7E27A652D5A2}" destId="{D671CF00-519C-4F5F-A93E-852CCD501365}" srcOrd="4" destOrd="0" parTransId="{2C747130-3351-4D6E-B21D-047F0977F94A}" sibTransId="{78A6A124-21C1-4E0C-A71E-6C048F199137}"/>
    <dgm:cxn modelId="{964C2647-76AD-40B1-B611-CE0D2CE32139}" srcId="{B2A3EBC3-FAA7-4666-BC6F-7E27A652D5A2}" destId="{5C072DD2-7FA7-4900-88AE-628BE01E722E}" srcOrd="2" destOrd="0" parTransId="{D9605DD7-AA75-4FBF-AE12-8FA9BBCE4A91}" sibTransId="{4EB8F393-BDE9-4798-B854-BD07D0F71141}"/>
    <dgm:cxn modelId="{E200D5D8-BF82-4EFE-BE83-2687EF3E4B54}" type="presOf" srcId="{268F77AB-64A3-449E-AAFB-477759AB8A3F}" destId="{5F8F3C62-B9B3-42B3-9A0D-08FF787F6634}" srcOrd="0" destOrd="0" presId="urn:microsoft.com/office/officeart/2005/8/layout/cycle6"/>
    <dgm:cxn modelId="{89A2581F-1F64-47B8-9DC3-91D33B3F94B3}" type="presOf" srcId="{FCD671C6-65D7-46FA-8064-F060D1DE3DF6}" destId="{B0BE9F47-A022-4F94-8371-2674B03745B0}" srcOrd="0" destOrd="0" presId="urn:microsoft.com/office/officeart/2005/8/layout/cycle6"/>
    <dgm:cxn modelId="{59B0A52E-8AC3-4033-B29F-0EDE39A2E267}" type="presOf" srcId="{EE39AC1C-B392-42B9-A0B4-A9D4FE8EB107}" destId="{13407AB4-B3BD-4AF9-8560-957F595A8AD4}" srcOrd="0" destOrd="0" presId="urn:microsoft.com/office/officeart/2005/8/layout/cycle6"/>
    <dgm:cxn modelId="{844ADBDB-12C3-4E67-86DE-E7AFB2F28EF8}" srcId="{B2A3EBC3-FAA7-4666-BC6F-7E27A652D5A2}" destId="{32D42C89-B20A-449E-88FA-C91F1F94DBBF}" srcOrd="0" destOrd="0" parTransId="{36FE0913-AF0F-47BB-8428-4F0C2DC7B186}" sibTransId="{B78B4BCB-9273-4723-9FC0-807B6813E5F0}"/>
    <dgm:cxn modelId="{21F43965-0989-401C-9A74-66788AC91D89}" type="presOf" srcId="{32D42C89-B20A-449E-88FA-C91F1F94DBBF}" destId="{3CD64375-DFA0-45FA-8490-7155945B6214}" srcOrd="0" destOrd="0" presId="urn:microsoft.com/office/officeart/2005/8/layout/cycle6"/>
    <dgm:cxn modelId="{CD84E54E-5DBA-4F8D-865E-D346BF9C92E1}" type="presOf" srcId="{78A6A124-21C1-4E0C-A71E-6C048F199137}" destId="{BD474D6F-ABD8-473D-A1D8-1F79E00447BB}" srcOrd="0" destOrd="0" presId="urn:microsoft.com/office/officeart/2005/8/layout/cycle6"/>
    <dgm:cxn modelId="{19724166-61C6-4EE3-8FA7-04AA626D2EBF}" type="presOf" srcId="{B78B4BCB-9273-4723-9FC0-807B6813E5F0}" destId="{7B5EA4FB-07F0-459F-8506-35B79581220F}" srcOrd="0" destOrd="0" presId="urn:microsoft.com/office/officeart/2005/8/layout/cycle6"/>
    <dgm:cxn modelId="{2DE021E7-4436-46A9-A8D5-8BCD61239AC0}" type="presOf" srcId="{34045BB8-5A45-4086-AFEE-4C35A7F5BAF4}" destId="{EF8DA48B-F2A5-4A47-8FE8-B9C9DC28A5D8}" srcOrd="0" destOrd="0" presId="urn:microsoft.com/office/officeart/2005/8/layout/cycle6"/>
    <dgm:cxn modelId="{E8AAC174-1D5B-44B8-8E81-C715E3E417CC}" type="presOf" srcId="{B2A3EBC3-FAA7-4666-BC6F-7E27A652D5A2}" destId="{58C18C53-7444-4BC4-8881-D1379A058FEB}" srcOrd="0" destOrd="0" presId="urn:microsoft.com/office/officeart/2005/8/layout/cycle6"/>
    <dgm:cxn modelId="{D043E312-4D9D-477F-8326-797C95484C0A}" type="presOf" srcId="{5C1A46E2-B4A5-40D8-8A9D-3500CC7578F7}" destId="{7B246862-6748-4D71-8762-FF60DF0DFAA7}" srcOrd="0" destOrd="0" presId="urn:microsoft.com/office/officeart/2005/8/layout/cycle6"/>
    <dgm:cxn modelId="{E421CE66-69B7-4E00-89F8-CC44E8A02BCF}" srcId="{B2A3EBC3-FAA7-4666-BC6F-7E27A652D5A2}" destId="{268F77AB-64A3-449E-AAFB-477759AB8A3F}" srcOrd="5" destOrd="0" parTransId="{A53E4789-E198-455A-824B-F486467485F8}" sibTransId="{9162A39B-1735-4D69-A68F-44418ACAA75B}"/>
    <dgm:cxn modelId="{6AD6A808-F354-4BB1-8FC6-C171A7074B2E}" type="presOf" srcId="{9162A39B-1735-4D69-A68F-44418ACAA75B}" destId="{55578530-2AF2-4B12-AC80-07DDE81B3669}" srcOrd="0" destOrd="0" presId="urn:microsoft.com/office/officeart/2005/8/layout/cycle6"/>
    <dgm:cxn modelId="{D9080742-2A07-4B50-9F3A-FFF78C28A8CC}" type="presOf" srcId="{D671CF00-519C-4F5F-A93E-852CCD501365}" destId="{43E8A417-332D-49ED-85F9-0C5F95D26718}" srcOrd="0" destOrd="0" presId="urn:microsoft.com/office/officeart/2005/8/layout/cycle6"/>
    <dgm:cxn modelId="{7C845716-BB17-4206-8302-64C134B4B27E}" srcId="{B2A3EBC3-FAA7-4666-BC6F-7E27A652D5A2}" destId="{EE39AC1C-B392-42B9-A0B4-A9D4FE8EB107}" srcOrd="3" destOrd="0" parTransId="{4DB7B135-D838-492B-A916-63AC0DEA425F}" sibTransId="{34045BB8-5A45-4086-AFEE-4C35A7F5BAF4}"/>
    <dgm:cxn modelId="{A1C5983E-B5EF-4152-A1C4-80ACE0AB94AE}" type="presOf" srcId="{5C072DD2-7FA7-4900-88AE-628BE01E722E}" destId="{20BAE5E8-0008-4798-93AA-AEC2B900D817}" srcOrd="0" destOrd="0" presId="urn:microsoft.com/office/officeart/2005/8/layout/cycle6"/>
    <dgm:cxn modelId="{DF8DCCCD-3281-492B-93BF-7F0038ECD357}" type="presOf" srcId="{4EB8F393-BDE9-4798-B854-BD07D0F71141}" destId="{62C1A205-B545-4238-A6DF-302E26DD294A}" srcOrd="0" destOrd="0" presId="urn:microsoft.com/office/officeart/2005/8/layout/cycle6"/>
    <dgm:cxn modelId="{99D14A3B-CF6E-4547-8AB4-D80F4B3FEAC8}" srcId="{B2A3EBC3-FAA7-4666-BC6F-7E27A652D5A2}" destId="{5C1A46E2-B4A5-40D8-8A9D-3500CC7578F7}" srcOrd="1" destOrd="0" parTransId="{5B5B3653-FCD9-46EE-9A85-C4A8FDD36C68}" sibTransId="{FCD671C6-65D7-46FA-8064-F060D1DE3DF6}"/>
    <dgm:cxn modelId="{A916C5A9-65BF-4ABE-83BB-DE2F2C9F2E65}" type="presParOf" srcId="{58C18C53-7444-4BC4-8881-D1379A058FEB}" destId="{3CD64375-DFA0-45FA-8490-7155945B6214}" srcOrd="0" destOrd="0" presId="urn:microsoft.com/office/officeart/2005/8/layout/cycle6"/>
    <dgm:cxn modelId="{4BC99BC7-C3CC-4D23-A51F-043C283920C7}" type="presParOf" srcId="{58C18C53-7444-4BC4-8881-D1379A058FEB}" destId="{6C11244E-4EAF-41FF-B119-280351AF0032}" srcOrd="1" destOrd="0" presId="urn:microsoft.com/office/officeart/2005/8/layout/cycle6"/>
    <dgm:cxn modelId="{7BFF6705-1F28-442E-92F0-0B7582A7C602}" type="presParOf" srcId="{58C18C53-7444-4BC4-8881-D1379A058FEB}" destId="{7B5EA4FB-07F0-459F-8506-35B79581220F}" srcOrd="2" destOrd="0" presId="urn:microsoft.com/office/officeart/2005/8/layout/cycle6"/>
    <dgm:cxn modelId="{B6A349F1-B8E3-4EB3-B83B-7EEB61F0888B}" type="presParOf" srcId="{58C18C53-7444-4BC4-8881-D1379A058FEB}" destId="{7B246862-6748-4D71-8762-FF60DF0DFAA7}" srcOrd="3" destOrd="0" presId="urn:microsoft.com/office/officeart/2005/8/layout/cycle6"/>
    <dgm:cxn modelId="{9C144E49-3775-403D-962C-62C30A214B93}" type="presParOf" srcId="{58C18C53-7444-4BC4-8881-D1379A058FEB}" destId="{0908AEA0-107A-4B60-8BDB-D3657EB93357}" srcOrd="4" destOrd="0" presId="urn:microsoft.com/office/officeart/2005/8/layout/cycle6"/>
    <dgm:cxn modelId="{75911A66-5028-4D43-ACDB-C09389D1034E}" type="presParOf" srcId="{58C18C53-7444-4BC4-8881-D1379A058FEB}" destId="{B0BE9F47-A022-4F94-8371-2674B03745B0}" srcOrd="5" destOrd="0" presId="urn:microsoft.com/office/officeart/2005/8/layout/cycle6"/>
    <dgm:cxn modelId="{41EE4FC3-9F07-46BE-9330-2ABE13FB77E9}" type="presParOf" srcId="{58C18C53-7444-4BC4-8881-D1379A058FEB}" destId="{20BAE5E8-0008-4798-93AA-AEC2B900D817}" srcOrd="6" destOrd="0" presId="urn:microsoft.com/office/officeart/2005/8/layout/cycle6"/>
    <dgm:cxn modelId="{2FF7C168-CAF8-4BBC-81EE-D1B680993F50}" type="presParOf" srcId="{58C18C53-7444-4BC4-8881-D1379A058FEB}" destId="{E0C81284-FF50-468E-A1CA-3BBFCDC3F3ED}" srcOrd="7" destOrd="0" presId="urn:microsoft.com/office/officeart/2005/8/layout/cycle6"/>
    <dgm:cxn modelId="{1C90ADAC-F572-4FD0-8EC5-24C413981A52}" type="presParOf" srcId="{58C18C53-7444-4BC4-8881-D1379A058FEB}" destId="{62C1A205-B545-4238-A6DF-302E26DD294A}" srcOrd="8" destOrd="0" presId="urn:microsoft.com/office/officeart/2005/8/layout/cycle6"/>
    <dgm:cxn modelId="{06CB1121-9116-495A-93B8-DC9C8DDC410B}" type="presParOf" srcId="{58C18C53-7444-4BC4-8881-D1379A058FEB}" destId="{13407AB4-B3BD-4AF9-8560-957F595A8AD4}" srcOrd="9" destOrd="0" presId="urn:microsoft.com/office/officeart/2005/8/layout/cycle6"/>
    <dgm:cxn modelId="{8433172B-64F7-4478-BD1F-8FBF73C45E44}" type="presParOf" srcId="{58C18C53-7444-4BC4-8881-D1379A058FEB}" destId="{2C3814CB-543B-4987-96C8-E983EAF754D9}" srcOrd="10" destOrd="0" presId="urn:microsoft.com/office/officeart/2005/8/layout/cycle6"/>
    <dgm:cxn modelId="{A2459D9A-946B-4F60-AEBD-18FD0E476156}" type="presParOf" srcId="{58C18C53-7444-4BC4-8881-D1379A058FEB}" destId="{EF8DA48B-F2A5-4A47-8FE8-B9C9DC28A5D8}" srcOrd="11" destOrd="0" presId="urn:microsoft.com/office/officeart/2005/8/layout/cycle6"/>
    <dgm:cxn modelId="{91A40546-D201-46F3-B81B-96C7C276AF61}" type="presParOf" srcId="{58C18C53-7444-4BC4-8881-D1379A058FEB}" destId="{43E8A417-332D-49ED-85F9-0C5F95D26718}" srcOrd="12" destOrd="0" presId="urn:microsoft.com/office/officeart/2005/8/layout/cycle6"/>
    <dgm:cxn modelId="{3A404604-3E23-45D2-9051-5B71C1A7AF89}" type="presParOf" srcId="{58C18C53-7444-4BC4-8881-D1379A058FEB}" destId="{6208954F-D801-42CD-ACA6-5DF90DA42A19}" srcOrd="13" destOrd="0" presId="urn:microsoft.com/office/officeart/2005/8/layout/cycle6"/>
    <dgm:cxn modelId="{709E22DF-1FBA-4AAB-90C6-A98E22D9B977}" type="presParOf" srcId="{58C18C53-7444-4BC4-8881-D1379A058FEB}" destId="{BD474D6F-ABD8-473D-A1D8-1F79E00447BB}" srcOrd="14" destOrd="0" presId="urn:microsoft.com/office/officeart/2005/8/layout/cycle6"/>
    <dgm:cxn modelId="{EE6F46FE-A756-41F7-90BE-370E8B3428E8}" type="presParOf" srcId="{58C18C53-7444-4BC4-8881-D1379A058FEB}" destId="{5F8F3C62-B9B3-42B3-9A0D-08FF787F6634}" srcOrd="15" destOrd="0" presId="urn:microsoft.com/office/officeart/2005/8/layout/cycle6"/>
    <dgm:cxn modelId="{BA269CB8-75F4-42F1-9CE4-B03B045A5467}" type="presParOf" srcId="{58C18C53-7444-4BC4-8881-D1379A058FEB}" destId="{344407D8-5A12-4361-A82B-AB7518979A45}" srcOrd="16" destOrd="0" presId="urn:microsoft.com/office/officeart/2005/8/layout/cycle6"/>
    <dgm:cxn modelId="{5486A533-61A7-46BC-9241-E18DACFB53FB}" type="presParOf" srcId="{58C18C53-7444-4BC4-8881-D1379A058FEB}" destId="{55578530-2AF2-4B12-AC80-07DDE81B3669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A99685-229E-4A14-943B-B0891E2D82D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D18D68-68D5-4632-AF25-ACBBF037BD9D}">
      <dgm:prSet custT="1"/>
      <dgm:spPr/>
      <dgm:t>
        <a:bodyPr/>
        <a:lstStyle/>
        <a:p>
          <a:pPr rtl="0"/>
          <a:r>
            <a:rPr lang="uk-UA" sz="2400" b="1" baseline="0" dirty="0" smtClean="0"/>
            <a:t>1. Розораність загальної території </a:t>
          </a:r>
          <a:r>
            <a:rPr lang="en-GB" sz="2400" b="1" baseline="0" dirty="0" smtClean="0"/>
            <a:t>&lt; </a:t>
          </a:r>
          <a:r>
            <a:rPr lang="uk-UA" sz="2400" b="1" baseline="0" dirty="0" smtClean="0"/>
            <a:t>40%</a:t>
          </a:r>
          <a:endParaRPr lang="ru-RU" sz="2400" b="1" dirty="0"/>
        </a:p>
      </dgm:t>
    </dgm:pt>
    <dgm:pt modelId="{701488A1-C9B9-418F-AEB0-F2367A9DB10B}" type="parTrans" cxnId="{640FF249-238F-41BF-B196-0FCFADE69D02}">
      <dgm:prSet/>
      <dgm:spPr/>
      <dgm:t>
        <a:bodyPr/>
        <a:lstStyle/>
        <a:p>
          <a:endParaRPr lang="ru-RU"/>
        </a:p>
      </dgm:t>
    </dgm:pt>
    <dgm:pt modelId="{11D9E328-3ECD-4AD9-8E4D-9FC01D239D51}" type="sibTrans" cxnId="{640FF249-238F-41BF-B196-0FCFADE69D02}">
      <dgm:prSet/>
      <dgm:spPr/>
      <dgm:t>
        <a:bodyPr/>
        <a:lstStyle/>
        <a:p>
          <a:endParaRPr lang="ru-RU"/>
        </a:p>
      </dgm:t>
    </dgm:pt>
    <dgm:pt modelId="{857669B8-85DA-4162-9A46-42C5985BBF99}">
      <dgm:prSet custT="1"/>
      <dgm:spPr/>
      <dgm:t>
        <a:bodyPr/>
        <a:lstStyle/>
        <a:p>
          <a:pPr rtl="0"/>
          <a:r>
            <a:rPr lang="uk-UA" sz="2400" b="1" baseline="0" dirty="0" smtClean="0"/>
            <a:t>2. Проектування технологічного блоку інженерними </a:t>
          </a:r>
          <a:r>
            <a:rPr lang="uk-UA" sz="2400" b="1" baseline="0" dirty="0" smtClean="0"/>
            <a:t>методами</a:t>
          </a:r>
        </a:p>
        <a:p>
          <a:pPr rtl="0"/>
          <a:r>
            <a:rPr lang="uk-UA" sz="1600" b="1" baseline="0" dirty="0" smtClean="0"/>
            <a:t>(</a:t>
          </a:r>
          <a:r>
            <a:rPr lang="uk-UA" sz="1600" b="1" baseline="0" dirty="0" err="1" smtClean="0"/>
            <a:t>грунтово</a:t>
          </a:r>
          <a:r>
            <a:rPr lang="uk-UA" sz="1600" b="1" baseline="0" dirty="0" smtClean="0"/>
            <a:t>-екологічна експертиза технологічних операцій)</a:t>
          </a:r>
          <a:endParaRPr lang="ru-RU" sz="1600" b="1" dirty="0"/>
        </a:p>
      </dgm:t>
    </dgm:pt>
    <dgm:pt modelId="{1A313C37-9470-4F4E-BE57-E966F91340B4}" type="parTrans" cxnId="{163E1EC9-49AF-4CF3-A32E-DBB91F1BADE3}">
      <dgm:prSet/>
      <dgm:spPr/>
      <dgm:t>
        <a:bodyPr/>
        <a:lstStyle/>
        <a:p>
          <a:endParaRPr lang="ru-RU"/>
        </a:p>
      </dgm:t>
    </dgm:pt>
    <dgm:pt modelId="{1B3CFA5B-BDD5-4248-9DE4-DB37269B5F59}" type="sibTrans" cxnId="{163E1EC9-49AF-4CF3-A32E-DBB91F1BADE3}">
      <dgm:prSet/>
      <dgm:spPr/>
      <dgm:t>
        <a:bodyPr/>
        <a:lstStyle/>
        <a:p>
          <a:endParaRPr lang="ru-RU"/>
        </a:p>
      </dgm:t>
    </dgm:pt>
    <dgm:pt modelId="{E10F4AA6-E005-4E36-B708-9473768E74EB}">
      <dgm:prSet custT="1"/>
      <dgm:spPr/>
      <dgm:t>
        <a:bodyPr/>
        <a:lstStyle/>
        <a:p>
          <a:pPr rtl="0"/>
          <a:r>
            <a:rPr lang="uk-UA" sz="2400" b="1" baseline="0" dirty="0" smtClean="0"/>
            <a:t>3. В окремих випадках проектуються ГТС</a:t>
          </a:r>
          <a:endParaRPr lang="ru-RU" sz="2400" b="1" dirty="0"/>
        </a:p>
      </dgm:t>
    </dgm:pt>
    <dgm:pt modelId="{8A60750D-DE5B-462F-8CC3-C035E67DAA2B}" type="parTrans" cxnId="{5F61CD8F-FEB1-468B-A681-4B971D5160CE}">
      <dgm:prSet/>
      <dgm:spPr/>
      <dgm:t>
        <a:bodyPr/>
        <a:lstStyle/>
        <a:p>
          <a:endParaRPr lang="ru-RU"/>
        </a:p>
      </dgm:t>
    </dgm:pt>
    <dgm:pt modelId="{67960BBD-1E6F-4D06-9AF8-232755874D72}" type="sibTrans" cxnId="{5F61CD8F-FEB1-468B-A681-4B971D5160CE}">
      <dgm:prSet/>
      <dgm:spPr/>
      <dgm:t>
        <a:bodyPr/>
        <a:lstStyle/>
        <a:p>
          <a:endParaRPr lang="ru-RU"/>
        </a:p>
      </dgm:t>
    </dgm:pt>
    <dgm:pt modelId="{394890BD-F6D7-4D7B-B048-00B3C9581FD1}">
      <dgm:prSet custT="1"/>
      <dgm:spPr/>
      <dgm:t>
        <a:bodyPr/>
        <a:lstStyle/>
        <a:p>
          <a:pPr rtl="0"/>
          <a:r>
            <a:rPr lang="uk-UA" sz="2400" b="1" baseline="0" dirty="0" smtClean="0"/>
            <a:t>4. Дієва система полезахисних смуг</a:t>
          </a:r>
          <a:endParaRPr lang="ru-RU" sz="2400" b="1" dirty="0"/>
        </a:p>
      </dgm:t>
    </dgm:pt>
    <dgm:pt modelId="{EE2ED7F8-1025-4275-9D97-B4892BE2EAEC}" type="parTrans" cxnId="{536D3E74-F144-4A48-8814-82BE68E9366C}">
      <dgm:prSet/>
      <dgm:spPr/>
      <dgm:t>
        <a:bodyPr/>
        <a:lstStyle/>
        <a:p>
          <a:endParaRPr lang="ru-RU"/>
        </a:p>
      </dgm:t>
    </dgm:pt>
    <dgm:pt modelId="{98F92721-BFAC-473B-B3BF-9ADA8DAD4104}" type="sibTrans" cxnId="{536D3E74-F144-4A48-8814-82BE68E9366C}">
      <dgm:prSet/>
      <dgm:spPr/>
      <dgm:t>
        <a:bodyPr/>
        <a:lstStyle/>
        <a:p>
          <a:endParaRPr lang="ru-RU"/>
        </a:p>
      </dgm:t>
    </dgm:pt>
    <dgm:pt modelId="{562CC20D-D031-4910-A88B-19EDBA3A29CA}" type="pres">
      <dgm:prSet presAssocID="{53A99685-229E-4A14-943B-B0891E2D82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1D21E9-FFBE-4A00-AC4E-CB320C7EB6D4}" type="pres">
      <dgm:prSet presAssocID="{A0D18D68-68D5-4632-AF25-ACBBF037BD9D}" presName="node" presStyleLbl="node1" presStyleIdx="0" presStyleCnt="4" custScaleX="174135" custScaleY="98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FB526-3E6C-47F1-B8A5-99AFAB225BA5}" type="pres">
      <dgm:prSet presAssocID="{11D9E328-3ECD-4AD9-8E4D-9FC01D239D51}" presName="sibTrans" presStyleLbl="sibTrans2D1" presStyleIdx="0" presStyleCnt="4"/>
      <dgm:spPr/>
      <dgm:t>
        <a:bodyPr/>
        <a:lstStyle/>
        <a:p>
          <a:endParaRPr lang="ru-RU"/>
        </a:p>
      </dgm:t>
    </dgm:pt>
    <dgm:pt modelId="{4C1B539E-3690-4D3E-80F8-2610B9BC765D}" type="pres">
      <dgm:prSet presAssocID="{11D9E328-3ECD-4AD9-8E4D-9FC01D239D51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FD3CE790-4399-486D-BC39-630E008CCBE2}" type="pres">
      <dgm:prSet presAssocID="{857669B8-85DA-4162-9A46-42C5985BBF99}" presName="node" presStyleLbl="node1" presStyleIdx="1" presStyleCnt="4" custScaleX="137455" custScaleY="140949" custRadScaleRad="170164" custRadScaleInc="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E6855-60DA-4B01-A667-280E1777DB91}" type="pres">
      <dgm:prSet presAssocID="{1B3CFA5B-BDD5-4248-9DE4-DB37269B5F59}" presName="sibTrans" presStyleLbl="sibTrans2D1" presStyleIdx="1" presStyleCnt="4"/>
      <dgm:spPr/>
      <dgm:t>
        <a:bodyPr/>
        <a:lstStyle/>
        <a:p>
          <a:endParaRPr lang="ru-RU"/>
        </a:p>
      </dgm:t>
    </dgm:pt>
    <dgm:pt modelId="{78A2A3B0-DC94-4A3F-86A1-AB06200ED107}" type="pres">
      <dgm:prSet presAssocID="{1B3CFA5B-BDD5-4248-9DE4-DB37269B5F59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431E1C4A-EDA8-4231-880D-D59E412FA6F3}" type="pres">
      <dgm:prSet presAssocID="{E10F4AA6-E005-4E36-B708-9473768E74EB}" presName="node" presStyleLbl="node1" presStyleIdx="2" presStyleCnt="4" custScaleX="174135" custScaleY="108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2BD25-47E7-4C5B-BC75-1145C23AF2F8}" type="pres">
      <dgm:prSet presAssocID="{67960BBD-1E6F-4D06-9AF8-232755874D72}" presName="sibTrans" presStyleLbl="sibTrans2D1" presStyleIdx="2" presStyleCnt="4"/>
      <dgm:spPr/>
      <dgm:t>
        <a:bodyPr/>
        <a:lstStyle/>
        <a:p>
          <a:endParaRPr lang="ru-RU"/>
        </a:p>
      </dgm:t>
    </dgm:pt>
    <dgm:pt modelId="{C2741EB2-1F5B-4B5A-8A56-A8D6C3A4C1B8}" type="pres">
      <dgm:prSet presAssocID="{67960BBD-1E6F-4D06-9AF8-232755874D72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DDCB579-BB75-4E70-90FC-5BC4B76DC373}" type="pres">
      <dgm:prSet presAssocID="{394890BD-F6D7-4D7B-B048-00B3C9581FD1}" presName="node" presStyleLbl="node1" presStyleIdx="3" presStyleCnt="4" custScaleX="113599" custScaleY="140949" custRadScaleRad="163719" custRadScaleInc="2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E0E202-099A-4E46-AC9C-6F6BA5DEA787}" type="pres">
      <dgm:prSet presAssocID="{98F92721-BFAC-473B-B3BF-9ADA8DAD4104}" presName="sibTrans" presStyleLbl="sibTrans2D1" presStyleIdx="3" presStyleCnt="4"/>
      <dgm:spPr/>
      <dgm:t>
        <a:bodyPr/>
        <a:lstStyle/>
        <a:p>
          <a:endParaRPr lang="ru-RU"/>
        </a:p>
      </dgm:t>
    </dgm:pt>
    <dgm:pt modelId="{56397AD7-43AE-437B-8771-6F05FB58EC87}" type="pres">
      <dgm:prSet presAssocID="{98F92721-BFAC-473B-B3BF-9ADA8DAD4104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23979641-54E1-4BD9-A96C-A9CC655324CD}" type="presOf" srcId="{67960BBD-1E6F-4D06-9AF8-232755874D72}" destId="{C2741EB2-1F5B-4B5A-8A56-A8D6C3A4C1B8}" srcOrd="1" destOrd="0" presId="urn:microsoft.com/office/officeart/2005/8/layout/cycle7"/>
    <dgm:cxn modelId="{AFB033CD-BCD9-4D00-85C7-262DA8FD25E6}" type="presOf" srcId="{11D9E328-3ECD-4AD9-8E4D-9FC01D239D51}" destId="{4C1B539E-3690-4D3E-80F8-2610B9BC765D}" srcOrd="1" destOrd="0" presId="urn:microsoft.com/office/officeart/2005/8/layout/cycle7"/>
    <dgm:cxn modelId="{DBEE3061-3D2D-4895-9B09-FB650EEC028B}" type="presOf" srcId="{67960BBD-1E6F-4D06-9AF8-232755874D72}" destId="{51F2BD25-47E7-4C5B-BC75-1145C23AF2F8}" srcOrd="0" destOrd="0" presId="urn:microsoft.com/office/officeart/2005/8/layout/cycle7"/>
    <dgm:cxn modelId="{9DBDCD8B-673F-41F3-AD72-61C2242ECADD}" type="presOf" srcId="{53A99685-229E-4A14-943B-B0891E2D82D4}" destId="{562CC20D-D031-4910-A88B-19EDBA3A29CA}" srcOrd="0" destOrd="0" presId="urn:microsoft.com/office/officeart/2005/8/layout/cycle7"/>
    <dgm:cxn modelId="{F6D9220A-9104-46C8-9EB8-92B388C787B4}" type="presOf" srcId="{E10F4AA6-E005-4E36-B708-9473768E74EB}" destId="{431E1C4A-EDA8-4231-880D-D59E412FA6F3}" srcOrd="0" destOrd="0" presId="urn:microsoft.com/office/officeart/2005/8/layout/cycle7"/>
    <dgm:cxn modelId="{8431781B-5AEE-4EA7-A8E0-E50E49773B3B}" type="presOf" srcId="{11D9E328-3ECD-4AD9-8E4D-9FC01D239D51}" destId="{6EAFB526-3E6C-47F1-B8A5-99AFAB225BA5}" srcOrd="0" destOrd="0" presId="urn:microsoft.com/office/officeart/2005/8/layout/cycle7"/>
    <dgm:cxn modelId="{DE8F6977-1963-4591-8CB1-0B6806192217}" type="presOf" srcId="{1B3CFA5B-BDD5-4248-9DE4-DB37269B5F59}" destId="{78A2A3B0-DC94-4A3F-86A1-AB06200ED107}" srcOrd="1" destOrd="0" presId="urn:microsoft.com/office/officeart/2005/8/layout/cycle7"/>
    <dgm:cxn modelId="{5F61CD8F-FEB1-468B-A681-4B971D5160CE}" srcId="{53A99685-229E-4A14-943B-B0891E2D82D4}" destId="{E10F4AA6-E005-4E36-B708-9473768E74EB}" srcOrd="2" destOrd="0" parTransId="{8A60750D-DE5B-462F-8CC3-C035E67DAA2B}" sibTransId="{67960BBD-1E6F-4D06-9AF8-232755874D72}"/>
    <dgm:cxn modelId="{837B47B9-F2A8-42A2-AE13-78DE28BE6392}" type="presOf" srcId="{98F92721-BFAC-473B-B3BF-9ADA8DAD4104}" destId="{56397AD7-43AE-437B-8771-6F05FB58EC87}" srcOrd="1" destOrd="0" presId="urn:microsoft.com/office/officeart/2005/8/layout/cycle7"/>
    <dgm:cxn modelId="{8E56F777-707C-4520-9141-A7FCB61D1137}" type="presOf" srcId="{A0D18D68-68D5-4632-AF25-ACBBF037BD9D}" destId="{A31D21E9-FFBE-4A00-AC4E-CB320C7EB6D4}" srcOrd="0" destOrd="0" presId="urn:microsoft.com/office/officeart/2005/8/layout/cycle7"/>
    <dgm:cxn modelId="{536D3E74-F144-4A48-8814-82BE68E9366C}" srcId="{53A99685-229E-4A14-943B-B0891E2D82D4}" destId="{394890BD-F6D7-4D7B-B048-00B3C9581FD1}" srcOrd="3" destOrd="0" parTransId="{EE2ED7F8-1025-4275-9D97-B4892BE2EAEC}" sibTransId="{98F92721-BFAC-473B-B3BF-9ADA8DAD4104}"/>
    <dgm:cxn modelId="{2A645818-A551-4626-A4C2-4F0246882DC7}" type="presOf" srcId="{98F92721-BFAC-473B-B3BF-9ADA8DAD4104}" destId="{90E0E202-099A-4E46-AC9C-6F6BA5DEA787}" srcOrd="0" destOrd="0" presId="urn:microsoft.com/office/officeart/2005/8/layout/cycle7"/>
    <dgm:cxn modelId="{640FF249-238F-41BF-B196-0FCFADE69D02}" srcId="{53A99685-229E-4A14-943B-B0891E2D82D4}" destId="{A0D18D68-68D5-4632-AF25-ACBBF037BD9D}" srcOrd="0" destOrd="0" parTransId="{701488A1-C9B9-418F-AEB0-F2367A9DB10B}" sibTransId="{11D9E328-3ECD-4AD9-8E4D-9FC01D239D51}"/>
    <dgm:cxn modelId="{E6E4829E-8E49-4639-90CD-A13BE3F81081}" type="presOf" srcId="{394890BD-F6D7-4D7B-B048-00B3C9581FD1}" destId="{FDDCB579-BB75-4E70-90FC-5BC4B76DC373}" srcOrd="0" destOrd="0" presId="urn:microsoft.com/office/officeart/2005/8/layout/cycle7"/>
    <dgm:cxn modelId="{E06FC913-D2F2-4E97-B1BA-E300929A54A7}" type="presOf" srcId="{857669B8-85DA-4162-9A46-42C5985BBF99}" destId="{FD3CE790-4399-486D-BC39-630E008CCBE2}" srcOrd="0" destOrd="0" presId="urn:microsoft.com/office/officeart/2005/8/layout/cycle7"/>
    <dgm:cxn modelId="{154AB295-25F3-409C-BDE6-CEBF87577A21}" type="presOf" srcId="{1B3CFA5B-BDD5-4248-9DE4-DB37269B5F59}" destId="{295E6855-60DA-4B01-A667-280E1777DB91}" srcOrd="0" destOrd="0" presId="urn:microsoft.com/office/officeart/2005/8/layout/cycle7"/>
    <dgm:cxn modelId="{163E1EC9-49AF-4CF3-A32E-DBB91F1BADE3}" srcId="{53A99685-229E-4A14-943B-B0891E2D82D4}" destId="{857669B8-85DA-4162-9A46-42C5985BBF99}" srcOrd="1" destOrd="0" parTransId="{1A313C37-9470-4F4E-BE57-E966F91340B4}" sibTransId="{1B3CFA5B-BDD5-4248-9DE4-DB37269B5F59}"/>
    <dgm:cxn modelId="{13EF1B45-4E07-4BC2-9D8E-9839C1E30523}" type="presParOf" srcId="{562CC20D-D031-4910-A88B-19EDBA3A29CA}" destId="{A31D21E9-FFBE-4A00-AC4E-CB320C7EB6D4}" srcOrd="0" destOrd="0" presId="urn:microsoft.com/office/officeart/2005/8/layout/cycle7"/>
    <dgm:cxn modelId="{74930D2F-74F1-4AEF-8ADC-84FED880D07C}" type="presParOf" srcId="{562CC20D-D031-4910-A88B-19EDBA3A29CA}" destId="{6EAFB526-3E6C-47F1-B8A5-99AFAB225BA5}" srcOrd="1" destOrd="0" presId="urn:microsoft.com/office/officeart/2005/8/layout/cycle7"/>
    <dgm:cxn modelId="{0AEB6F22-CC1B-46EA-B6E3-E04ADA127715}" type="presParOf" srcId="{6EAFB526-3E6C-47F1-B8A5-99AFAB225BA5}" destId="{4C1B539E-3690-4D3E-80F8-2610B9BC765D}" srcOrd="0" destOrd="0" presId="urn:microsoft.com/office/officeart/2005/8/layout/cycle7"/>
    <dgm:cxn modelId="{33D20EDD-023B-4E76-86A4-C5F319B23FB2}" type="presParOf" srcId="{562CC20D-D031-4910-A88B-19EDBA3A29CA}" destId="{FD3CE790-4399-486D-BC39-630E008CCBE2}" srcOrd="2" destOrd="0" presId="urn:microsoft.com/office/officeart/2005/8/layout/cycle7"/>
    <dgm:cxn modelId="{DB7E84CC-DCA1-4788-91FE-3AB4FC80169E}" type="presParOf" srcId="{562CC20D-D031-4910-A88B-19EDBA3A29CA}" destId="{295E6855-60DA-4B01-A667-280E1777DB91}" srcOrd="3" destOrd="0" presId="urn:microsoft.com/office/officeart/2005/8/layout/cycle7"/>
    <dgm:cxn modelId="{B4B570F3-645A-4558-9A7F-A02A417F37DF}" type="presParOf" srcId="{295E6855-60DA-4B01-A667-280E1777DB91}" destId="{78A2A3B0-DC94-4A3F-86A1-AB06200ED107}" srcOrd="0" destOrd="0" presId="urn:microsoft.com/office/officeart/2005/8/layout/cycle7"/>
    <dgm:cxn modelId="{6CA2787D-99BD-444F-82A2-31A0F788695D}" type="presParOf" srcId="{562CC20D-D031-4910-A88B-19EDBA3A29CA}" destId="{431E1C4A-EDA8-4231-880D-D59E412FA6F3}" srcOrd="4" destOrd="0" presId="urn:microsoft.com/office/officeart/2005/8/layout/cycle7"/>
    <dgm:cxn modelId="{F41E7404-C24F-4CF9-84AE-DAC05719567C}" type="presParOf" srcId="{562CC20D-D031-4910-A88B-19EDBA3A29CA}" destId="{51F2BD25-47E7-4C5B-BC75-1145C23AF2F8}" srcOrd="5" destOrd="0" presId="urn:microsoft.com/office/officeart/2005/8/layout/cycle7"/>
    <dgm:cxn modelId="{726D3D47-B9F7-4D89-9572-3E57D621B14D}" type="presParOf" srcId="{51F2BD25-47E7-4C5B-BC75-1145C23AF2F8}" destId="{C2741EB2-1F5B-4B5A-8A56-A8D6C3A4C1B8}" srcOrd="0" destOrd="0" presId="urn:microsoft.com/office/officeart/2005/8/layout/cycle7"/>
    <dgm:cxn modelId="{19C2ED7A-9C23-4F1E-A1C6-FE4142F624EC}" type="presParOf" srcId="{562CC20D-D031-4910-A88B-19EDBA3A29CA}" destId="{FDDCB579-BB75-4E70-90FC-5BC4B76DC373}" srcOrd="6" destOrd="0" presId="urn:microsoft.com/office/officeart/2005/8/layout/cycle7"/>
    <dgm:cxn modelId="{CFDEF57E-7397-4574-99BF-1D535557E831}" type="presParOf" srcId="{562CC20D-D031-4910-A88B-19EDBA3A29CA}" destId="{90E0E202-099A-4E46-AC9C-6F6BA5DEA787}" srcOrd="7" destOrd="0" presId="urn:microsoft.com/office/officeart/2005/8/layout/cycle7"/>
    <dgm:cxn modelId="{818DE354-4D66-413A-A291-F8FD0005FE39}" type="presParOf" srcId="{90E0E202-099A-4E46-AC9C-6F6BA5DEA787}" destId="{56397AD7-43AE-437B-8771-6F05FB58EC8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A4F4336-4569-426A-863E-558DED459994}" type="doc">
      <dgm:prSet loTypeId="urn:microsoft.com/office/officeart/2005/8/layout/radial1" loCatId="cycle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B7CF7786-3AB3-4893-9515-FB22CBCC088F}">
      <dgm:prSet custT="1"/>
      <dgm:spPr>
        <a:solidFill>
          <a:schemeClr val="tx2">
            <a:lumMod val="20000"/>
            <a:lumOff val="80000"/>
            <a:alpha val="80000"/>
          </a:schemeClr>
        </a:solidFill>
      </dgm:spPr>
      <dgm:t>
        <a:bodyPr/>
        <a:lstStyle/>
        <a:p>
          <a:pPr rtl="0"/>
          <a:r>
            <a:rPr lang="ru-RU" sz="3200" b="1" u="none" baseline="0" dirty="0" err="1" smtClean="0">
              <a:solidFill>
                <a:schemeClr val="tx1"/>
              </a:solidFill>
            </a:rPr>
            <a:t>Зелений</a:t>
          </a:r>
          <a:r>
            <a:rPr lang="ru-RU" sz="3200" b="1" u="none" baseline="0" dirty="0" smtClean="0">
              <a:solidFill>
                <a:schemeClr val="tx1"/>
              </a:solidFill>
            </a:rPr>
            <a:t> вал</a:t>
          </a:r>
          <a:endParaRPr lang="ru-RU" sz="3200" b="1" u="none" dirty="0">
            <a:solidFill>
              <a:schemeClr val="tx1"/>
            </a:solidFill>
          </a:endParaRPr>
        </a:p>
      </dgm:t>
    </dgm:pt>
    <dgm:pt modelId="{382C2F3C-DC14-4A2A-B93B-4ED43D49B851}" type="parTrans" cxnId="{42F97078-DFFF-4F8D-96B4-A171D2C09057}">
      <dgm:prSet/>
      <dgm:spPr/>
      <dgm:t>
        <a:bodyPr/>
        <a:lstStyle/>
        <a:p>
          <a:endParaRPr lang="ru-RU" sz="3600" b="1"/>
        </a:p>
      </dgm:t>
    </dgm:pt>
    <dgm:pt modelId="{08BB0869-D559-4BC6-8C3A-677637D2482C}" type="sibTrans" cxnId="{42F97078-DFFF-4F8D-96B4-A171D2C09057}">
      <dgm:prSet/>
      <dgm:spPr/>
      <dgm:t>
        <a:bodyPr/>
        <a:lstStyle/>
        <a:p>
          <a:endParaRPr lang="ru-RU" sz="3600" b="1"/>
        </a:p>
      </dgm:t>
    </dgm:pt>
    <dgm:pt modelId="{6DEF3BCA-CA4D-4825-9868-F8BD54BFD313}">
      <dgm:prSet custT="1"/>
      <dgm:spPr/>
      <dgm:t>
        <a:bodyPr/>
        <a:lstStyle/>
        <a:p>
          <a:pPr rtl="0"/>
          <a:r>
            <a:rPr lang="uk-UA" sz="2000" b="1" baseline="0" dirty="0" smtClean="0"/>
            <a:t>1. Розораність загальної території </a:t>
          </a:r>
        </a:p>
        <a:p>
          <a:pPr rtl="0"/>
          <a:r>
            <a:rPr lang="en-GB" sz="2000" b="1" baseline="0" dirty="0" smtClean="0"/>
            <a:t>&lt;</a:t>
          </a:r>
          <a:r>
            <a:rPr lang="uk-UA" sz="2000" b="1" baseline="0" dirty="0" smtClean="0"/>
            <a:t> 40%</a:t>
          </a:r>
          <a:endParaRPr lang="ru-RU" sz="2000" b="1" dirty="0"/>
        </a:p>
      </dgm:t>
    </dgm:pt>
    <dgm:pt modelId="{DDAC1697-0FAB-446D-B687-349D3E14D2DD}" type="parTrans" cxnId="{D1324C12-87BA-42FB-8A50-2579995E45C3}">
      <dgm:prSet custT="1"/>
      <dgm:spPr/>
      <dgm:t>
        <a:bodyPr/>
        <a:lstStyle/>
        <a:p>
          <a:endParaRPr lang="ru-RU" sz="1000" b="1"/>
        </a:p>
      </dgm:t>
    </dgm:pt>
    <dgm:pt modelId="{64455D55-F3E0-400D-A626-0E529CC99549}" type="sibTrans" cxnId="{D1324C12-87BA-42FB-8A50-2579995E45C3}">
      <dgm:prSet/>
      <dgm:spPr/>
      <dgm:t>
        <a:bodyPr/>
        <a:lstStyle/>
        <a:p>
          <a:endParaRPr lang="ru-RU" sz="3600" b="1"/>
        </a:p>
      </dgm:t>
    </dgm:pt>
    <dgm:pt modelId="{42E79588-1ABF-4D77-8DB7-BCF081CD37DD}">
      <dgm:prSet custT="1"/>
      <dgm:spPr/>
      <dgm:t>
        <a:bodyPr/>
        <a:lstStyle/>
        <a:p>
          <a:pPr rtl="0"/>
          <a:r>
            <a:rPr lang="uk-UA" sz="2000" b="1" baseline="0" dirty="0" smtClean="0"/>
            <a:t>2. Проектування технологічного блоку інженерними методами</a:t>
          </a:r>
          <a:endParaRPr lang="ru-RU" sz="2000" b="1" dirty="0"/>
        </a:p>
      </dgm:t>
    </dgm:pt>
    <dgm:pt modelId="{273E9FCD-1FD4-4CBE-B904-24FE0580651E}" type="parTrans" cxnId="{F07707A0-8D43-4F96-B3AF-9B216056BCEE}">
      <dgm:prSet custT="1"/>
      <dgm:spPr/>
      <dgm:t>
        <a:bodyPr/>
        <a:lstStyle/>
        <a:p>
          <a:endParaRPr lang="ru-RU" sz="1000" b="1"/>
        </a:p>
      </dgm:t>
    </dgm:pt>
    <dgm:pt modelId="{9B98B277-6985-463F-A8C6-86D4C6AD72C1}" type="sibTrans" cxnId="{F07707A0-8D43-4F96-B3AF-9B216056BCEE}">
      <dgm:prSet/>
      <dgm:spPr/>
      <dgm:t>
        <a:bodyPr/>
        <a:lstStyle/>
        <a:p>
          <a:endParaRPr lang="ru-RU" sz="3600" b="1"/>
        </a:p>
      </dgm:t>
    </dgm:pt>
    <dgm:pt modelId="{FE4511CF-1985-408D-B24E-AF9525B30848}">
      <dgm:prSet custT="1"/>
      <dgm:spPr/>
      <dgm:t>
        <a:bodyPr/>
        <a:lstStyle/>
        <a:p>
          <a:pPr rtl="0"/>
          <a:r>
            <a:rPr lang="en-GB" sz="2000" b="1" baseline="0" dirty="0" smtClean="0"/>
            <a:t>3. </a:t>
          </a:r>
          <a:r>
            <a:rPr lang="ru-RU" sz="2000" b="1" baseline="0" dirty="0" err="1" smtClean="0"/>
            <a:t>Проектується</a:t>
          </a:r>
          <a:r>
            <a:rPr lang="ru-RU" sz="2000" b="1" baseline="0" dirty="0" smtClean="0"/>
            <a:t> система </a:t>
          </a:r>
          <a:r>
            <a:rPr lang="ru-RU" sz="2000" b="1" baseline="0" dirty="0" err="1" smtClean="0"/>
            <a:t>заходів</a:t>
          </a:r>
          <a:r>
            <a:rPr lang="ru-RU" sz="2000" b="1" baseline="0" dirty="0" smtClean="0"/>
            <a:t> </a:t>
          </a:r>
          <a:r>
            <a:rPr lang="ru-RU" sz="2000" b="1" baseline="0" dirty="0" err="1" smtClean="0"/>
            <a:t>постійної</a:t>
          </a:r>
          <a:r>
            <a:rPr lang="ru-RU" sz="2000" b="1" baseline="0" dirty="0" smtClean="0"/>
            <a:t> </a:t>
          </a:r>
          <a:r>
            <a:rPr lang="ru-RU" sz="2000" b="1" baseline="0" dirty="0" err="1" smtClean="0"/>
            <a:t>дії</a:t>
          </a:r>
          <a:r>
            <a:rPr lang="ru-RU" sz="2000" b="1" baseline="0" dirty="0" smtClean="0"/>
            <a:t> (ЗПД</a:t>
          </a:r>
          <a:r>
            <a:rPr lang="ru-RU" sz="2000" b="1" baseline="0" dirty="0" smtClean="0"/>
            <a:t>)</a:t>
          </a:r>
        </a:p>
        <a:p>
          <a:pPr rtl="0"/>
          <a:r>
            <a:rPr lang="ru-RU" sz="1600" b="1" baseline="0" dirty="0" smtClean="0"/>
            <a:t>(</a:t>
          </a:r>
          <a:r>
            <a:rPr lang="ru-RU" sz="1600" b="1" u="sng" baseline="0" dirty="0" smtClean="0"/>
            <a:t>з </a:t>
          </a:r>
          <a:r>
            <a:rPr lang="ru-RU" sz="1600" b="1" u="sng" baseline="0" dirty="0" err="1" smtClean="0"/>
            <a:t>врахуванням</a:t>
          </a:r>
          <a:r>
            <a:rPr lang="ru-RU" sz="1600" b="1" u="sng" baseline="0" dirty="0" smtClean="0"/>
            <a:t> </a:t>
          </a:r>
          <a:r>
            <a:rPr lang="ru-RU" sz="1600" b="1" u="sng" baseline="0" dirty="0" err="1" smtClean="0"/>
            <a:t>грунтоохоронної</a:t>
          </a:r>
          <a:r>
            <a:rPr lang="ru-RU" sz="1600" b="1" u="sng" baseline="0" dirty="0" smtClean="0"/>
            <a:t> </a:t>
          </a:r>
          <a:r>
            <a:rPr lang="ru-RU" sz="1600" b="1" u="sng" baseline="0" dirty="0" err="1" smtClean="0"/>
            <a:t>дії</a:t>
          </a:r>
          <a:r>
            <a:rPr lang="ru-RU" sz="1600" b="1" u="sng" baseline="0" dirty="0" smtClean="0"/>
            <a:t> </a:t>
          </a:r>
          <a:r>
            <a:rPr lang="ru-RU" sz="1600" b="1" u="sng" baseline="0" dirty="0" err="1" smtClean="0"/>
            <a:t>технологічного</a:t>
          </a:r>
          <a:r>
            <a:rPr lang="ru-RU" sz="1600" b="1" u="sng" baseline="0" dirty="0" smtClean="0"/>
            <a:t> блоку) </a:t>
          </a:r>
          <a:endParaRPr lang="ru-RU" sz="1600" b="1" u="sng" dirty="0"/>
        </a:p>
      </dgm:t>
    </dgm:pt>
    <dgm:pt modelId="{C1748E7F-3B3F-4EA7-BB21-F089E80DC3AD}" type="parTrans" cxnId="{D48D9285-7078-4795-959C-03358678705F}">
      <dgm:prSet custT="1"/>
      <dgm:spPr/>
      <dgm:t>
        <a:bodyPr/>
        <a:lstStyle/>
        <a:p>
          <a:endParaRPr lang="ru-RU" sz="1000" b="1"/>
        </a:p>
      </dgm:t>
    </dgm:pt>
    <dgm:pt modelId="{F0787FAD-7635-4622-894E-D1F3438C20DE}" type="sibTrans" cxnId="{D48D9285-7078-4795-959C-03358678705F}">
      <dgm:prSet/>
      <dgm:spPr/>
      <dgm:t>
        <a:bodyPr/>
        <a:lstStyle/>
        <a:p>
          <a:endParaRPr lang="ru-RU" sz="3600" b="1"/>
        </a:p>
      </dgm:t>
    </dgm:pt>
    <dgm:pt modelId="{541CCF5E-3C59-4BA6-BD83-99044B77B975}">
      <dgm:prSet custT="1"/>
      <dgm:spPr/>
      <dgm:t>
        <a:bodyPr/>
        <a:lstStyle/>
        <a:p>
          <a:pPr rtl="0"/>
          <a:r>
            <a:rPr lang="en-GB" sz="2000" b="1" baseline="0" dirty="0" smtClean="0"/>
            <a:t>4. </a:t>
          </a:r>
          <a:r>
            <a:rPr lang="uk-UA" sz="2000" b="1" baseline="0" dirty="0" smtClean="0"/>
            <a:t>Створюється дійсна система полезахисних </a:t>
          </a:r>
          <a:r>
            <a:rPr lang="uk-UA" sz="2000" b="1" baseline="0" dirty="0" smtClean="0"/>
            <a:t>смуг</a:t>
          </a:r>
        </a:p>
        <a:p>
          <a:pPr rtl="0"/>
          <a:r>
            <a:rPr lang="uk-UA" sz="1600" b="1" baseline="0" dirty="0" smtClean="0"/>
            <a:t>(в комплексі з іншими елементами ЗПД)</a:t>
          </a:r>
          <a:endParaRPr lang="ru-RU" sz="1600" b="1" dirty="0"/>
        </a:p>
      </dgm:t>
    </dgm:pt>
    <dgm:pt modelId="{21CE008E-8E71-42F6-B74A-F5DE69747A3F}" type="parTrans" cxnId="{E4DB6CE7-C77D-4532-BB85-7524DE9D7047}">
      <dgm:prSet custT="1"/>
      <dgm:spPr/>
      <dgm:t>
        <a:bodyPr/>
        <a:lstStyle/>
        <a:p>
          <a:endParaRPr lang="ru-RU" sz="1000" b="1"/>
        </a:p>
      </dgm:t>
    </dgm:pt>
    <dgm:pt modelId="{BACAD5C9-21AA-48BA-BE99-F5B076CD2BD4}" type="sibTrans" cxnId="{E4DB6CE7-C77D-4532-BB85-7524DE9D7047}">
      <dgm:prSet/>
      <dgm:spPr/>
      <dgm:t>
        <a:bodyPr/>
        <a:lstStyle/>
        <a:p>
          <a:endParaRPr lang="ru-RU" sz="3600" b="1"/>
        </a:p>
      </dgm:t>
    </dgm:pt>
    <dgm:pt modelId="{577F58DC-1F2D-4DC5-9D9B-3565D9B89F7B}" type="pres">
      <dgm:prSet presAssocID="{8A4F4336-4569-426A-863E-558DED45999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733222-FF29-4548-9F72-5658E9AD4B96}" type="pres">
      <dgm:prSet presAssocID="{B7CF7786-3AB3-4893-9515-FB22CBCC088F}" presName="centerShape" presStyleLbl="node0" presStyleIdx="0" presStyleCnt="1" custScaleX="178446" custScaleY="105097"/>
      <dgm:spPr/>
      <dgm:t>
        <a:bodyPr/>
        <a:lstStyle/>
        <a:p>
          <a:endParaRPr lang="ru-RU"/>
        </a:p>
      </dgm:t>
    </dgm:pt>
    <dgm:pt modelId="{7064723F-A99B-4E45-AD2E-E9374EA13362}" type="pres">
      <dgm:prSet presAssocID="{DDAC1697-0FAB-446D-B687-349D3E14D2DD}" presName="Name9" presStyleLbl="parChTrans1D2" presStyleIdx="0" presStyleCnt="4"/>
      <dgm:spPr/>
      <dgm:t>
        <a:bodyPr/>
        <a:lstStyle/>
        <a:p>
          <a:endParaRPr lang="ru-RU"/>
        </a:p>
      </dgm:t>
    </dgm:pt>
    <dgm:pt modelId="{0B6E9D75-5730-4980-9084-137D482FA405}" type="pres">
      <dgm:prSet presAssocID="{DDAC1697-0FAB-446D-B687-349D3E14D2DD}" presName="connTx" presStyleLbl="parChTrans1D2" presStyleIdx="0" presStyleCnt="4"/>
      <dgm:spPr/>
      <dgm:t>
        <a:bodyPr/>
        <a:lstStyle/>
        <a:p>
          <a:endParaRPr lang="ru-RU"/>
        </a:p>
      </dgm:t>
    </dgm:pt>
    <dgm:pt modelId="{A257BA83-F3CD-4E1E-9B35-CB6D1F858D21}" type="pres">
      <dgm:prSet presAssocID="{6DEF3BCA-CA4D-4825-9868-F8BD54BFD313}" presName="node" presStyleLbl="node1" presStyleIdx="0" presStyleCnt="4" custScaleX="211005" custScaleY="96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18737-A895-41F7-9676-385FA11C04FB}" type="pres">
      <dgm:prSet presAssocID="{273E9FCD-1FD4-4CBE-B904-24FE0580651E}" presName="Name9" presStyleLbl="parChTrans1D2" presStyleIdx="1" presStyleCnt="4"/>
      <dgm:spPr/>
      <dgm:t>
        <a:bodyPr/>
        <a:lstStyle/>
        <a:p>
          <a:endParaRPr lang="ru-RU"/>
        </a:p>
      </dgm:t>
    </dgm:pt>
    <dgm:pt modelId="{75EBE896-1BBD-412C-93EC-46B70B11ADA0}" type="pres">
      <dgm:prSet presAssocID="{273E9FCD-1FD4-4CBE-B904-24FE0580651E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F0CD1F0-74B4-4CAA-8B34-1D4BDD51BB77}" type="pres">
      <dgm:prSet presAssocID="{42E79588-1ABF-4D77-8DB7-BCF081CD37DD}" presName="node" presStyleLbl="node1" presStyleIdx="1" presStyleCnt="4" custScaleX="178540" custScaleY="114399" custRadScaleRad="158322" custRadScaleInc="-2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7016D-5A90-40F4-BC7B-AB4A1C024B8B}" type="pres">
      <dgm:prSet presAssocID="{C1748E7F-3B3F-4EA7-BB21-F089E80DC3AD}" presName="Name9" presStyleLbl="parChTrans1D2" presStyleIdx="2" presStyleCnt="4"/>
      <dgm:spPr/>
      <dgm:t>
        <a:bodyPr/>
        <a:lstStyle/>
        <a:p>
          <a:endParaRPr lang="ru-RU"/>
        </a:p>
      </dgm:t>
    </dgm:pt>
    <dgm:pt modelId="{E4A5D0D9-20DB-475B-A4AD-85A68433E09C}" type="pres">
      <dgm:prSet presAssocID="{C1748E7F-3B3F-4EA7-BB21-F089E80DC3AD}" presName="connTx" presStyleLbl="parChTrans1D2" presStyleIdx="2" presStyleCnt="4"/>
      <dgm:spPr/>
      <dgm:t>
        <a:bodyPr/>
        <a:lstStyle/>
        <a:p>
          <a:endParaRPr lang="ru-RU"/>
        </a:p>
      </dgm:t>
    </dgm:pt>
    <dgm:pt modelId="{8B7FE073-58D8-4175-80B0-884795911153}" type="pres">
      <dgm:prSet presAssocID="{FE4511CF-1985-408D-B24E-AF9525B30848}" presName="node" presStyleLbl="node1" presStyleIdx="2" presStyleCnt="4" custScaleX="263680" custScaleY="106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89CF3-198E-48B0-BC23-637CEB2D0A57}" type="pres">
      <dgm:prSet presAssocID="{21CE008E-8E71-42F6-B74A-F5DE69747A3F}" presName="Name9" presStyleLbl="parChTrans1D2" presStyleIdx="3" presStyleCnt="4"/>
      <dgm:spPr/>
      <dgm:t>
        <a:bodyPr/>
        <a:lstStyle/>
        <a:p>
          <a:endParaRPr lang="ru-RU"/>
        </a:p>
      </dgm:t>
    </dgm:pt>
    <dgm:pt modelId="{9925012E-AD2C-4408-A30F-2AD013B2E852}" type="pres">
      <dgm:prSet presAssocID="{21CE008E-8E71-42F6-B74A-F5DE69747A3F}" presName="connTx" presStyleLbl="parChTrans1D2" presStyleIdx="3" presStyleCnt="4"/>
      <dgm:spPr/>
      <dgm:t>
        <a:bodyPr/>
        <a:lstStyle/>
        <a:p>
          <a:endParaRPr lang="ru-RU"/>
        </a:p>
      </dgm:t>
    </dgm:pt>
    <dgm:pt modelId="{6F26CB56-E561-4D76-A9F2-2EC1774F5783}" type="pres">
      <dgm:prSet presAssocID="{541CCF5E-3C59-4BA6-BD83-99044B77B975}" presName="node" presStyleLbl="node1" presStyleIdx="3" presStyleCnt="4" custScaleX="186673" custScaleY="120012" custRadScaleRad="156783" custRadScaleInc="-1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1E59F9-49D9-4945-B7A1-411AAAFE6473}" type="presOf" srcId="{21CE008E-8E71-42F6-B74A-F5DE69747A3F}" destId="{F9289CF3-198E-48B0-BC23-637CEB2D0A57}" srcOrd="0" destOrd="0" presId="urn:microsoft.com/office/officeart/2005/8/layout/radial1"/>
    <dgm:cxn modelId="{856917B6-DB17-4A68-B286-D981D426F673}" type="presOf" srcId="{8A4F4336-4569-426A-863E-558DED459994}" destId="{577F58DC-1F2D-4DC5-9D9B-3565D9B89F7B}" srcOrd="0" destOrd="0" presId="urn:microsoft.com/office/officeart/2005/8/layout/radial1"/>
    <dgm:cxn modelId="{F5B3D4AB-A887-467B-A4B5-B353763787F9}" type="presOf" srcId="{B7CF7786-3AB3-4893-9515-FB22CBCC088F}" destId="{40733222-FF29-4548-9F72-5658E9AD4B96}" srcOrd="0" destOrd="0" presId="urn:microsoft.com/office/officeart/2005/8/layout/radial1"/>
    <dgm:cxn modelId="{E4DB6CE7-C77D-4532-BB85-7524DE9D7047}" srcId="{B7CF7786-3AB3-4893-9515-FB22CBCC088F}" destId="{541CCF5E-3C59-4BA6-BD83-99044B77B975}" srcOrd="3" destOrd="0" parTransId="{21CE008E-8E71-42F6-B74A-F5DE69747A3F}" sibTransId="{BACAD5C9-21AA-48BA-BE99-F5B076CD2BD4}"/>
    <dgm:cxn modelId="{E2D61E53-4570-485A-B9D8-A5886E051354}" type="presOf" srcId="{C1748E7F-3B3F-4EA7-BB21-F089E80DC3AD}" destId="{E4A5D0D9-20DB-475B-A4AD-85A68433E09C}" srcOrd="1" destOrd="0" presId="urn:microsoft.com/office/officeart/2005/8/layout/radial1"/>
    <dgm:cxn modelId="{E686FABB-8DDF-4EEC-A125-F513A8027E16}" type="presOf" srcId="{6DEF3BCA-CA4D-4825-9868-F8BD54BFD313}" destId="{A257BA83-F3CD-4E1E-9B35-CB6D1F858D21}" srcOrd="0" destOrd="0" presId="urn:microsoft.com/office/officeart/2005/8/layout/radial1"/>
    <dgm:cxn modelId="{42F97078-DFFF-4F8D-96B4-A171D2C09057}" srcId="{8A4F4336-4569-426A-863E-558DED459994}" destId="{B7CF7786-3AB3-4893-9515-FB22CBCC088F}" srcOrd="0" destOrd="0" parTransId="{382C2F3C-DC14-4A2A-B93B-4ED43D49B851}" sibTransId="{08BB0869-D559-4BC6-8C3A-677637D2482C}"/>
    <dgm:cxn modelId="{414C3F15-78BF-4EA6-B597-B7C2C3B4FBF1}" type="presOf" srcId="{DDAC1697-0FAB-446D-B687-349D3E14D2DD}" destId="{0B6E9D75-5730-4980-9084-137D482FA405}" srcOrd="1" destOrd="0" presId="urn:microsoft.com/office/officeart/2005/8/layout/radial1"/>
    <dgm:cxn modelId="{8026A820-E116-4995-9509-FB2CE4210C37}" type="presOf" srcId="{C1748E7F-3B3F-4EA7-BB21-F089E80DC3AD}" destId="{1027016D-5A90-40F4-BC7B-AB4A1C024B8B}" srcOrd="0" destOrd="0" presId="urn:microsoft.com/office/officeart/2005/8/layout/radial1"/>
    <dgm:cxn modelId="{D1324C12-87BA-42FB-8A50-2579995E45C3}" srcId="{B7CF7786-3AB3-4893-9515-FB22CBCC088F}" destId="{6DEF3BCA-CA4D-4825-9868-F8BD54BFD313}" srcOrd="0" destOrd="0" parTransId="{DDAC1697-0FAB-446D-B687-349D3E14D2DD}" sibTransId="{64455D55-F3E0-400D-A626-0E529CC99549}"/>
    <dgm:cxn modelId="{3E3675C7-9161-4F13-BA8C-8AE117D1B037}" type="presOf" srcId="{DDAC1697-0FAB-446D-B687-349D3E14D2DD}" destId="{7064723F-A99B-4E45-AD2E-E9374EA13362}" srcOrd="0" destOrd="0" presId="urn:microsoft.com/office/officeart/2005/8/layout/radial1"/>
    <dgm:cxn modelId="{637A8701-DA83-4297-907C-6A9C3EBD3202}" type="presOf" srcId="{FE4511CF-1985-408D-B24E-AF9525B30848}" destId="{8B7FE073-58D8-4175-80B0-884795911153}" srcOrd="0" destOrd="0" presId="urn:microsoft.com/office/officeart/2005/8/layout/radial1"/>
    <dgm:cxn modelId="{73F4C5C8-AA09-484A-BA3C-810DE9851F72}" type="presOf" srcId="{21CE008E-8E71-42F6-B74A-F5DE69747A3F}" destId="{9925012E-AD2C-4408-A30F-2AD013B2E852}" srcOrd="1" destOrd="0" presId="urn:microsoft.com/office/officeart/2005/8/layout/radial1"/>
    <dgm:cxn modelId="{3286434C-D7FA-4250-AC40-93DD1980A569}" type="presOf" srcId="{42E79588-1ABF-4D77-8DB7-BCF081CD37DD}" destId="{EF0CD1F0-74B4-4CAA-8B34-1D4BDD51BB77}" srcOrd="0" destOrd="0" presId="urn:microsoft.com/office/officeart/2005/8/layout/radial1"/>
    <dgm:cxn modelId="{F07707A0-8D43-4F96-B3AF-9B216056BCEE}" srcId="{B7CF7786-3AB3-4893-9515-FB22CBCC088F}" destId="{42E79588-1ABF-4D77-8DB7-BCF081CD37DD}" srcOrd="1" destOrd="0" parTransId="{273E9FCD-1FD4-4CBE-B904-24FE0580651E}" sibTransId="{9B98B277-6985-463F-A8C6-86D4C6AD72C1}"/>
    <dgm:cxn modelId="{82B2E3D9-9AF6-44D8-ADC7-26CEE253BDF7}" type="presOf" srcId="{273E9FCD-1FD4-4CBE-B904-24FE0580651E}" destId="{B9F18737-A895-41F7-9676-385FA11C04FB}" srcOrd="0" destOrd="0" presId="urn:microsoft.com/office/officeart/2005/8/layout/radial1"/>
    <dgm:cxn modelId="{ED234C8C-A1A7-4DF9-B729-6916C076FAA0}" type="presOf" srcId="{273E9FCD-1FD4-4CBE-B904-24FE0580651E}" destId="{75EBE896-1BBD-412C-93EC-46B70B11ADA0}" srcOrd="1" destOrd="0" presId="urn:microsoft.com/office/officeart/2005/8/layout/radial1"/>
    <dgm:cxn modelId="{04F8913B-1599-42B3-AD02-8F543A723EA6}" type="presOf" srcId="{541CCF5E-3C59-4BA6-BD83-99044B77B975}" destId="{6F26CB56-E561-4D76-A9F2-2EC1774F5783}" srcOrd="0" destOrd="0" presId="urn:microsoft.com/office/officeart/2005/8/layout/radial1"/>
    <dgm:cxn modelId="{D48D9285-7078-4795-959C-03358678705F}" srcId="{B7CF7786-3AB3-4893-9515-FB22CBCC088F}" destId="{FE4511CF-1985-408D-B24E-AF9525B30848}" srcOrd="2" destOrd="0" parTransId="{C1748E7F-3B3F-4EA7-BB21-F089E80DC3AD}" sibTransId="{F0787FAD-7635-4622-894E-D1F3438C20DE}"/>
    <dgm:cxn modelId="{1EC83760-5728-46CF-91D5-0C9A228F4DC1}" type="presParOf" srcId="{577F58DC-1F2D-4DC5-9D9B-3565D9B89F7B}" destId="{40733222-FF29-4548-9F72-5658E9AD4B96}" srcOrd="0" destOrd="0" presId="urn:microsoft.com/office/officeart/2005/8/layout/radial1"/>
    <dgm:cxn modelId="{76393059-DC00-4456-86DF-FC28C9216D94}" type="presParOf" srcId="{577F58DC-1F2D-4DC5-9D9B-3565D9B89F7B}" destId="{7064723F-A99B-4E45-AD2E-E9374EA13362}" srcOrd="1" destOrd="0" presId="urn:microsoft.com/office/officeart/2005/8/layout/radial1"/>
    <dgm:cxn modelId="{F9AC6F4E-D96A-403A-A27C-9E9354C697B7}" type="presParOf" srcId="{7064723F-A99B-4E45-AD2E-E9374EA13362}" destId="{0B6E9D75-5730-4980-9084-137D482FA405}" srcOrd="0" destOrd="0" presId="urn:microsoft.com/office/officeart/2005/8/layout/radial1"/>
    <dgm:cxn modelId="{A1D5AC0C-B26C-4E1D-A5D0-CCD8287E72AC}" type="presParOf" srcId="{577F58DC-1F2D-4DC5-9D9B-3565D9B89F7B}" destId="{A257BA83-F3CD-4E1E-9B35-CB6D1F858D21}" srcOrd="2" destOrd="0" presId="urn:microsoft.com/office/officeart/2005/8/layout/radial1"/>
    <dgm:cxn modelId="{415926D9-6D30-49EF-AA4E-8CABC6EB64C7}" type="presParOf" srcId="{577F58DC-1F2D-4DC5-9D9B-3565D9B89F7B}" destId="{B9F18737-A895-41F7-9676-385FA11C04FB}" srcOrd="3" destOrd="0" presId="urn:microsoft.com/office/officeart/2005/8/layout/radial1"/>
    <dgm:cxn modelId="{D1B27C53-03A4-4642-A62A-B8D39C13C9A5}" type="presParOf" srcId="{B9F18737-A895-41F7-9676-385FA11C04FB}" destId="{75EBE896-1BBD-412C-93EC-46B70B11ADA0}" srcOrd="0" destOrd="0" presId="urn:microsoft.com/office/officeart/2005/8/layout/radial1"/>
    <dgm:cxn modelId="{3587D9FB-14B1-4988-A40E-6F6E2BF05726}" type="presParOf" srcId="{577F58DC-1F2D-4DC5-9D9B-3565D9B89F7B}" destId="{EF0CD1F0-74B4-4CAA-8B34-1D4BDD51BB77}" srcOrd="4" destOrd="0" presId="urn:microsoft.com/office/officeart/2005/8/layout/radial1"/>
    <dgm:cxn modelId="{D50D4A9C-63F6-4774-9B3C-A57A3DBEF043}" type="presParOf" srcId="{577F58DC-1F2D-4DC5-9D9B-3565D9B89F7B}" destId="{1027016D-5A90-40F4-BC7B-AB4A1C024B8B}" srcOrd="5" destOrd="0" presId="urn:microsoft.com/office/officeart/2005/8/layout/radial1"/>
    <dgm:cxn modelId="{05706DF7-D1AB-47AC-85F4-2180AC6E9DD7}" type="presParOf" srcId="{1027016D-5A90-40F4-BC7B-AB4A1C024B8B}" destId="{E4A5D0D9-20DB-475B-A4AD-85A68433E09C}" srcOrd="0" destOrd="0" presId="urn:microsoft.com/office/officeart/2005/8/layout/radial1"/>
    <dgm:cxn modelId="{7C88C8AF-70FC-49E3-9C49-B510692C0BE7}" type="presParOf" srcId="{577F58DC-1F2D-4DC5-9D9B-3565D9B89F7B}" destId="{8B7FE073-58D8-4175-80B0-884795911153}" srcOrd="6" destOrd="0" presId="urn:microsoft.com/office/officeart/2005/8/layout/radial1"/>
    <dgm:cxn modelId="{D837CC03-19BF-42B9-98C9-3AF5B5F25D61}" type="presParOf" srcId="{577F58DC-1F2D-4DC5-9D9B-3565D9B89F7B}" destId="{F9289CF3-198E-48B0-BC23-637CEB2D0A57}" srcOrd="7" destOrd="0" presId="urn:microsoft.com/office/officeart/2005/8/layout/radial1"/>
    <dgm:cxn modelId="{70D21B4C-FAEB-4AC9-99BA-8E7A245496F2}" type="presParOf" srcId="{F9289CF3-198E-48B0-BC23-637CEB2D0A57}" destId="{9925012E-AD2C-4408-A30F-2AD013B2E852}" srcOrd="0" destOrd="0" presId="urn:microsoft.com/office/officeart/2005/8/layout/radial1"/>
    <dgm:cxn modelId="{6A6F7494-88B3-4D2D-A875-E8872F2D09FF}" type="presParOf" srcId="{577F58DC-1F2D-4DC5-9D9B-3565D9B89F7B}" destId="{6F26CB56-E561-4D76-A9F2-2EC1774F578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C86DDE0-184F-4FFA-A9D6-1CB0CBF35626}" type="doc">
      <dgm:prSet loTypeId="urn:microsoft.com/office/officeart/2005/8/layout/radial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391BDF-4741-4101-A6E8-DDB4E6A25E76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4000" b="1" i="0" u="none" baseline="0" dirty="0" err="1" smtClean="0">
              <a:solidFill>
                <a:schemeClr val="tx1"/>
              </a:solidFill>
            </a:rPr>
            <a:t>Інженерна</a:t>
          </a:r>
          <a:r>
            <a:rPr lang="ru-RU" sz="4000" b="1" i="0" u="none" baseline="0" dirty="0" smtClean="0">
              <a:solidFill>
                <a:schemeClr val="tx1"/>
              </a:solidFill>
            </a:rPr>
            <a:t> </a:t>
          </a:r>
          <a:r>
            <a:rPr lang="ru-RU" sz="4000" b="1" i="0" u="none" baseline="0" dirty="0" err="1" smtClean="0">
              <a:solidFill>
                <a:schemeClr val="tx1"/>
              </a:solidFill>
            </a:rPr>
            <a:t>споруда</a:t>
          </a:r>
          <a:endParaRPr lang="ru-RU" sz="4000" b="1" i="0" u="none" dirty="0">
            <a:solidFill>
              <a:schemeClr val="tx1"/>
            </a:solidFill>
          </a:endParaRPr>
        </a:p>
      </dgm:t>
    </dgm:pt>
    <dgm:pt modelId="{900FE2D3-353A-409A-88D2-79D4204C2DB6}" type="parTrans" cxnId="{6688D85E-0752-4071-BF92-E7DA209A3BFE}">
      <dgm:prSet/>
      <dgm:spPr/>
      <dgm:t>
        <a:bodyPr/>
        <a:lstStyle/>
        <a:p>
          <a:endParaRPr lang="ru-RU"/>
        </a:p>
      </dgm:t>
    </dgm:pt>
    <dgm:pt modelId="{92F01A54-8988-43C9-8223-78CC4D61369C}" type="sibTrans" cxnId="{6688D85E-0752-4071-BF92-E7DA209A3BFE}">
      <dgm:prSet/>
      <dgm:spPr/>
      <dgm:t>
        <a:bodyPr/>
        <a:lstStyle/>
        <a:p>
          <a:endParaRPr lang="ru-RU"/>
        </a:p>
      </dgm:t>
    </dgm:pt>
    <dgm:pt modelId="{602288C0-33B1-452C-AA2A-2D81131CC441}">
      <dgm:prSet custT="1"/>
      <dgm:spPr/>
      <dgm:t>
        <a:bodyPr/>
        <a:lstStyle/>
        <a:p>
          <a:pPr rtl="0"/>
          <a:r>
            <a:rPr lang="ru-RU" sz="2000" b="1" baseline="0" dirty="0" smtClean="0"/>
            <a:t>ЗПД </a:t>
          </a:r>
          <a:r>
            <a:rPr lang="en-GB" sz="2000" b="1" baseline="0" dirty="0" smtClean="0"/>
            <a:t>-</a:t>
          </a:r>
          <a:r>
            <a:rPr lang="ru-RU" sz="2000" b="1" baseline="0" dirty="0" smtClean="0"/>
            <a:t> без </a:t>
          </a:r>
          <a:r>
            <a:rPr lang="ru-RU" sz="2000" b="1" baseline="0" dirty="0" err="1" smtClean="0"/>
            <a:t>урахування</a:t>
          </a:r>
          <a:r>
            <a:rPr lang="ru-RU" sz="2000" b="1" baseline="0" dirty="0" smtClean="0"/>
            <a:t> </a:t>
          </a:r>
          <a:r>
            <a:rPr lang="ru-RU" sz="2000" b="1" baseline="0" dirty="0" err="1" smtClean="0"/>
            <a:t>протиерозійної</a:t>
          </a:r>
          <a:r>
            <a:rPr lang="ru-RU" sz="2000" b="1" baseline="0" dirty="0" smtClean="0"/>
            <a:t> </a:t>
          </a:r>
          <a:r>
            <a:rPr lang="ru-RU" sz="2000" b="1" baseline="0" dirty="0" err="1" smtClean="0"/>
            <a:t>ефективності</a:t>
          </a:r>
          <a:endParaRPr lang="ru-RU" sz="2000" b="1" baseline="0" dirty="0" smtClean="0"/>
        </a:p>
        <a:p>
          <a:pPr rtl="0"/>
          <a:r>
            <a:rPr lang="ru-RU" sz="2000" b="1" baseline="0" dirty="0" err="1" smtClean="0"/>
            <a:t>технологічного</a:t>
          </a:r>
          <a:endParaRPr lang="ru-RU" sz="2000" b="1" baseline="0" dirty="0" smtClean="0"/>
        </a:p>
        <a:p>
          <a:pPr rtl="0"/>
          <a:r>
            <a:rPr lang="ru-RU" sz="2000" b="1" baseline="0" dirty="0" smtClean="0"/>
            <a:t>блоку</a:t>
          </a:r>
          <a:endParaRPr lang="ru-RU" sz="2000" b="1" dirty="0"/>
        </a:p>
      </dgm:t>
    </dgm:pt>
    <dgm:pt modelId="{17B30272-51DD-4061-B4E1-C9CEFBD404A7}" type="parTrans" cxnId="{B7D86109-8915-48DE-9C3C-1E2CDF09CE31}">
      <dgm:prSet/>
      <dgm:spPr/>
      <dgm:t>
        <a:bodyPr/>
        <a:lstStyle/>
        <a:p>
          <a:endParaRPr lang="ru-RU"/>
        </a:p>
      </dgm:t>
    </dgm:pt>
    <dgm:pt modelId="{2EB2A4D5-3CD1-4FDF-BD33-CF94D5955F88}" type="sibTrans" cxnId="{B7D86109-8915-48DE-9C3C-1E2CDF09CE31}">
      <dgm:prSet/>
      <dgm:spPr/>
      <dgm:t>
        <a:bodyPr/>
        <a:lstStyle/>
        <a:p>
          <a:endParaRPr lang="ru-RU"/>
        </a:p>
      </dgm:t>
    </dgm:pt>
    <dgm:pt modelId="{19EFAA89-3510-421E-9A7B-0948314AD68A}">
      <dgm:prSet custT="1"/>
      <dgm:spPr/>
      <dgm:t>
        <a:bodyPr/>
        <a:lstStyle/>
        <a:p>
          <a:pPr rtl="0"/>
          <a:r>
            <a:rPr lang="ru-RU" sz="2000" b="1" baseline="0" dirty="0" smtClean="0"/>
            <a:t>Технологічний блок </a:t>
          </a:r>
          <a:r>
            <a:rPr lang="ru-RU" sz="2000" b="1" baseline="0" dirty="0" err="1" smtClean="0"/>
            <a:t>реаліз</a:t>
          </a:r>
          <a:r>
            <a:rPr lang="uk-UA" sz="2000" b="1" baseline="0" dirty="0" err="1" smtClean="0"/>
            <a:t>ує</a:t>
          </a:r>
          <a:r>
            <a:rPr lang="ru-RU" sz="2000" b="1" baseline="0" dirty="0" smtClean="0"/>
            <a:t> </a:t>
          </a:r>
          <a:r>
            <a:rPr lang="ru-RU" sz="2000" b="1" baseline="0" dirty="0" err="1" smtClean="0"/>
            <a:t>переваги</a:t>
          </a:r>
          <a:r>
            <a:rPr lang="ru-RU" sz="2000" b="1" baseline="0" dirty="0" smtClean="0"/>
            <a:t> </a:t>
          </a:r>
          <a:r>
            <a:rPr lang="ru-RU" sz="2000" b="1" baseline="0" dirty="0" err="1" smtClean="0"/>
            <a:t>агроландшафтної</a:t>
          </a:r>
          <a:r>
            <a:rPr lang="ru-RU" sz="2000" b="1" baseline="0" dirty="0" smtClean="0"/>
            <a:t> </a:t>
          </a:r>
          <a:r>
            <a:rPr lang="ru-RU" sz="2000" b="1" baseline="0" dirty="0" err="1" smtClean="0"/>
            <a:t>меліорації</a:t>
          </a:r>
          <a:endParaRPr lang="ru-RU" sz="2000" b="1" dirty="0"/>
        </a:p>
      </dgm:t>
    </dgm:pt>
    <dgm:pt modelId="{8B9DCE7E-230A-445B-89E0-CC4067F20F39}" type="parTrans" cxnId="{931A87C1-D538-43DC-8727-EE85FCC374DB}">
      <dgm:prSet/>
      <dgm:spPr/>
      <dgm:t>
        <a:bodyPr/>
        <a:lstStyle/>
        <a:p>
          <a:endParaRPr lang="ru-RU"/>
        </a:p>
      </dgm:t>
    </dgm:pt>
    <dgm:pt modelId="{5CC21347-A583-4D3D-AE80-0AF9968945E5}" type="sibTrans" cxnId="{931A87C1-D538-43DC-8727-EE85FCC374DB}">
      <dgm:prSet/>
      <dgm:spPr/>
      <dgm:t>
        <a:bodyPr/>
        <a:lstStyle/>
        <a:p>
          <a:endParaRPr lang="ru-RU"/>
        </a:p>
      </dgm:t>
    </dgm:pt>
    <dgm:pt modelId="{E5E750FC-3F11-48F1-97E1-48706A87D1B5}" type="pres">
      <dgm:prSet presAssocID="{2C86DDE0-184F-4FFA-A9D6-1CB0CBF3562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381341-45D3-42EC-9EB5-265E4F9777AE}" type="pres">
      <dgm:prSet presAssocID="{6E391BDF-4741-4101-A6E8-DDB4E6A25E76}" presName="centerShape" presStyleLbl="node0" presStyleIdx="0" presStyleCnt="1" custScaleX="291660" custScaleY="135255" custLinFactNeighborX="-1481" custLinFactNeighborY="-45278"/>
      <dgm:spPr/>
      <dgm:t>
        <a:bodyPr/>
        <a:lstStyle/>
        <a:p>
          <a:endParaRPr lang="ru-RU"/>
        </a:p>
      </dgm:t>
    </dgm:pt>
    <dgm:pt modelId="{CE39DF4C-38A9-4638-AFD5-F6C521C97819}" type="pres">
      <dgm:prSet presAssocID="{17B30272-51DD-4061-B4E1-C9CEFBD404A7}" presName="Name9" presStyleLbl="parChTrans1D2" presStyleIdx="0" presStyleCnt="2"/>
      <dgm:spPr/>
      <dgm:t>
        <a:bodyPr/>
        <a:lstStyle/>
        <a:p>
          <a:endParaRPr lang="ru-RU"/>
        </a:p>
      </dgm:t>
    </dgm:pt>
    <dgm:pt modelId="{C8E2F37E-6C25-4863-B41C-999EF6AC5574}" type="pres">
      <dgm:prSet presAssocID="{17B30272-51DD-4061-B4E1-C9CEFBD404A7}" presName="connTx" presStyleLbl="parChTrans1D2" presStyleIdx="0" presStyleCnt="2"/>
      <dgm:spPr/>
      <dgm:t>
        <a:bodyPr/>
        <a:lstStyle/>
        <a:p>
          <a:endParaRPr lang="ru-RU"/>
        </a:p>
      </dgm:t>
    </dgm:pt>
    <dgm:pt modelId="{560D43BB-5A36-4736-9D52-5768811D812B}" type="pres">
      <dgm:prSet presAssocID="{602288C0-33B1-452C-AA2A-2D81131CC441}" presName="node" presStyleLbl="node1" presStyleIdx="0" presStyleCnt="2" custScaleX="212184" custScaleY="111754" custRadScaleRad="157756" custRadScaleInc="-102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505A9E-D06E-4796-A658-45E121B9E1A9}" type="pres">
      <dgm:prSet presAssocID="{8B9DCE7E-230A-445B-89E0-CC4067F20F39}" presName="Name9" presStyleLbl="parChTrans1D2" presStyleIdx="1" presStyleCnt="2"/>
      <dgm:spPr/>
      <dgm:t>
        <a:bodyPr/>
        <a:lstStyle/>
        <a:p>
          <a:endParaRPr lang="ru-RU"/>
        </a:p>
      </dgm:t>
    </dgm:pt>
    <dgm:pt modelId="{BFC1B56A-7644-4861-8835-131926F36474}" type="pres">
      <dgm:prSet presAssocID="{8B9DCE7E-230A-445B-89E0-CC4067F20F39}" presName="connTx" presStyleLbl="parChTrans1D2" presStyleIdx="1" presStyleCnt="2"/>
      <dgm:spPr/>
      <dgm:t>
        <a:bodyPr/>
        <a:lstStyle/>
        <a:p>
          <a:endParaRPr lang="ru-RU"/>
        </a:p>
      </dgm:t>
    </dgm:pt>
    <dgm:pt modelId="{81B0A386-0BFE-418B-8141-FC1B34D8AFD1}" type="pres">
      <dgm:prSet presAssocID="{19EFAA89-3510-421E-9A7B-0948314AD68A}" presName="node" presStyleLbl="node1" presStyleIdx="1" presStyleCnt="2" custScaleX="239228" custScaleY="128867" custRadScaleRad="146808" custRadScaleInc="-97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E424F9-5BB3-44F0-B57F-54DCED3DB7F7}" type="presOf" srcId="{2C86DDE0-184F-4FFA-A9D6-1CB0CBF35626}" destId="{E5E750FC-3F11-48F1-97E1-48706A87D1B5}" srcOrd="0" destOrd="0" presId="urn:microsoft.com/office/officeart/2005/8/layout/radial1"/>
    <dgm:cxn modelId="{931A87C1-D538-43DC-8727-EE85FCC374DB}" srcId="{6E391BDF-4741-4101-A6E8-DDB4E6A25E76}" destId="{19EFAA89-3510-421E-9A7B-0948314AD68A}" srcOrd="1" destOrd="0" parTransId="{8B9DCE7E-230A-445B-89E0-CC4067F20F39}" sibTransId="{5CC21347-A583-4D3D-AE80-0AF9968945E5}"/>
    <dgm:cxn modelId="{12777889-A313-4745-AAE3-01D3BDFFA32B}" type="presOf" srcId="{8B9DCE7E-230A-445B-89E0-CC4067F20F39}" destId="{88505A9E-D06E-4796-A658-45E121B9E1A9}" srcOrd="0" destOrd="0" presId="urn:microsoft.com/office/officeart/2005/8/layout/radial1"/>
    <dgm:cxn modelId="{B7D86109-8915-48DE-9C3C-1E2CDF09CE31}" srcId="{6E391BDF-4741-4101-A6E8-DDB4E6A25E76}" destId="{602288C0-33B1-452C-AA2A-2D81131CC441}" srcOrd="0" destOrd="0" parTransId="{17B30272-51DD-4061-B4E1-C9CEFBD404A7}" sibTransId="{2EB2A4D5-3CD1-4FDF-BD33-CF94D5955F88}"/>
    <dgm:cxn modelId="{6688D85E-0752-4071-BF92-E7DA209A3BFE}" srcId="{2C86DDE0-184F-4FFA-A9D6-1CB0CBF35626}" destId="{6E391BDF-4741-4101-A6E8-DDB4E6A25E76}" srcOrd="0" destOrd="0" parTransId="{900FE2D3-353A-409A-88D2-79D4204C2DB6}" sibTransId="{92F01A54-8988-43C9-8223-78CC4D61369C}"/>
    <dgm:cxn modelId="{DB604B06-E9A1-443F-BB18-0F8D48B8E2CF}" type="presOf" srcId="{17B30272-51DD-4061-B4E1-C9CEFBD404A7}" destId="{C8E2F37E-6C25-4863-B41C-999EF6AC5574}" srcOrd="1" destOrd="0" presId="urn:microsoft.com/office/officeart/2005/8/layout/radial1"/>
    <dgm:cxn modelId="{879422CF-E49D-4FD1-89B5-32DB4655B2A7}" type="presOf" srcId="{602288C0-33B1-452C-AA2A-2D81131CC441}" destId="{560D43BB-5A36-4736-9D52-5768811D812B}" srcOrd="0" destOrd="0" presId="urn:microsoft.com/office/officeart/2005/8/layout/radial1"/>
    <dgm:cxn modelId="{02385E94-1EBC-4B46-92ED-979B3A0263C8}" type="presOf" srcId="{8B9DCE7E-230A-445B-89E0-CC4067F20F39}" destId="{BFC1B56A-7644-4861-8835-131926F36474}" srcOrd="1" destOrd="0" presId="urn:microsoft.com/office/officeart/2005/8/layout/radial1"/>
    <dgm:cxn modelId="{110B142B-9509-416D-B913-43CE1DE43E08}" type="presOf" srcId="{19EFAA89-3510-421E-9A7B-0948314AD68A}" destId="{81B0A386-0BFE-418B-8141-FC1B34D8AFD1}" srcOrd="0" destOrd="0" presId="urn:microsoft.com/office/officeart/2005/8/layout/radial1"/>
    <dgm:cxn modelId="{D5436328-6458-4773-849F-123D394F59B0}" type="presOf" srcId="{6E391BDF-4741-4101-A6E8-DDB4E6A25E76}" destId="{18381341-45D3-42EC-9EB5-265E4F9777AE}" srcOrd="0" destOrd="0" presId="urn:microsoft.com/office/officeart/2005/8/layout/radial1"/>
    <dgm:cxn modelId="{3B44A7BC-F634-4D23-8BFE-889C43FE797B}" type="presOf" srcId="{17B30272-51DD-4061-B4E1-C9CEFBD404A7}" destId="{CE39DF4C-38A9-4638-AFD5-F6C521C97819}" srcOrd="0" destOrd="0" presId="urn:microsoft.com/office/officeart/2005/8/layout/radial1"/>
    <dgm:cxn modelId="{DD5AF7AD-6525-457C-85BE-80DE65E86E83}" type="presParOf" srcId="{E5E750FC-3F11-48F1-97E1-48706A87D1B5}" destId="{18381341-45D3-42EC-9EB5-265E4F9777AE}" srcOrd="0" destOrd="0" presId="urn:microsoft.com/office/officeart/2005/8/layout/radial1"/>
    <dgm:cxn modelId="{2774947D-E0FE-417D-8506-FC609FD53B1D}" type="presParOf" srcId="{E5E750FC-3F11-48F1-97E1-48706A87D1B5}" destId="{CE39DF4C-38A9-4638-AFD5-F6C521C97819}" srcOrd="1" destOrd="0" presId="urn:microsoft.com/office/officeart/2005/8/layout/radial1"/>
    <dgm:cxn modelId="{5FC4B291-AF6D-4154-81DC-6D831994CA4F}" type="presParOf" srcId="{CE39DF4C-38A9-4638-AFD5-F6C521C97819}" destId="{C8E2F37E-6C25-4863-B41C-999EF6AC5574}" srcOrd="0" destOrd="0" presId="urn:microsoft.com/office/officeart/2005/8/layout/radial1"/>
    <dgm:cxn modelId="{C6599730-FC7C-4895-97EC-273A6DA99DE1}" type="presParOf" srcId="{E5E750FC-3F11-48F1-97E1-48706A87D1B5}" destId="{560D43BB-5A36-4736-9D52-5768811D812B}" srcOrd="2" destOrd="0" presId="urn:microsoft.com/office/officeart/2005/8/layout/radial1"/>
    <dgm:cxn modelId="{721BBBB7-77A6-4732-B451-DC1236C07BC0}" type="presParOf" srcId="{E5E750FC-3F11-48F1-97E1-48706A87D1B5}" destId="{88505A9E-D06E-4796-A658-45E121B9E1A9}" srcOrd="3" destOrd="0" presId="urn:microsoft.com/office/officeart/2005/8/layout/radial1"/>
    <dgm:cxn modelId="{86C1E4D5-0B62-47D8-BCCF-04C59F8D2947}" type="presParOf" srcId="{88505A9E-D06E-4796-A658-45E121B9E1A9}" destId="{BFC1B56A-7644-4861-8835-131926F36474}" srcOrd="0" destOrd="0" presId="urn:microsoft.com/office/officeart/2005/8/layout/radial1"/>
    <dgm:cxn modelId="{74F40713-345B-4770-B540-76D818C9C45F}" type="presParOf" srcId="{E5E750FC-3F11-48F1-97E1-48706A87D1B5}" destId="{81B0A386-0BFE-418B-8141-FC1B34D8AFD1}" srcOrd="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229BF-BDEC-48B1-8AF2-1282059222E5}">
      <dsp:nvSpPr>
        <dsp:cNvPr id="0" name=""/>
        <dsp:cNvSpPr/>
      </dsp:nvSpPr>
      <dsp:spPr>
        <a:xfrm>
          <a:off x="0" y="1362"/>
          <a:ext cx="9379527" cy="1261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71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/>
            <a:t>1. </a:t>
          </a:r>
          <a:r>
            <a:rPr lang="uk-UA" sz="3200" b="1" kern="1200" dirty="0" smtClean="0"/>
            <a:t>Поняття і структура </a:t>
          </a:r>
          <a:r>
            <a:rPr lang="uk-UA" sz="3200" b="1" kern="1200" dirty="0" err="1" smtClean="0"/>
            <a:t>грунтоохоронного</a:t>
          </a:r>
          <a:r>
            <a:rPr lang="uk-UA" sz="3200" b="1" kern="1200" dirty="0" smtClean="0"/>
            <a:t> </a:t>
          </a:r>
          <a:r>
            <a:rPr lang="uk-UA" sz="3200" b="1" kern="1200" dirty="0" err="1" smtClean="0"/>
            <a:t>агроландшафту</a:t>
          </a:r>
          <a:r>
            <a:rPr lang="uk-UA" sz="3200" b="1" kern="1200" dirty="0" smtClean="0"/>
            <a:t> </a:t>
          </a:r>
          <a:endParaRPr lang="ru-RU" sz="3200" kern="1200" dirty="0"/>
        </a:p>
      </dsp:txBody>
      <dsp:txXfrm>
        <a:off x="61580" y="62942"/>
        <a:ext cx="9256367" cy="1138310"/>
      </dsp:txXfrm>
    </dsp:sp>
    <dsp:sp modelId="{252B6250-A704-42BE-AD1D-D7C5FC55E6B8}">
      <dsp:nvSpPr>
        <dsp:cNvPr id="0" name=""/>
        <dsp:cNvSpPr/>
      </dsp:nvSpPr>
      <dsp:spPr>
        <a:xfrm>
          <a:off x="0" y="1277035"/>
          <a:ext cx="9379527" cy="1261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81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2. Потенційна небезпека водної ерозії для </a:t>
          </a:r>
          <a:r>
            <a:rPr lang="uk-UA" sz="3200" b="1" kern="1200" dirty="0" err="1" smtClean="0"/>
            <a:t>грунтового</a:t>
          </a:r>
          <a:r>
            <a:rPr lang="uk-UA" sz="3200" b="1" kern="1200" dirty="0" smtClean="0"/>
            <a:t> покриву</a:t>
          </a:r>
          <a:endParaRPr lang="ru-RU" sz="3200" kern="1200" dirty="0"/>
        </a:p>
      </dsp:txBody>
      <dsp:txXfrm>
        <a:off x="61580" y="1338615"/>
        <a:ext cx="9256367" cy="1138310"/>
      </dsp:txXfrm>
    </dsp:sp>
    <dsp:sp modelId="{29A6B307-5E6A-4E04-99AB-DB117FADE16C}">
      <dsp:nvSpPr>
        <dsp:cNvPr id="0" name=""/>
        <dsp:cNvSpPr/>
      </dsp:nvSpPr>
      <dsp:spPr>
        <a:xfrm>
          <a:off x="0" y="2552709"/>
          <a:ext cx="9379527" cy="1261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71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3. Концептуальні моделі </a:t>
          </a:r>
          <a:r>
            <a:rPr lang="uk-UA" sz="3200" b="1" kern="1200" dirty="0" err="1" smtClean="0"/>
            <a:t>агроландшафту</a:t>
          </a:r>
          <a:r>
            <a:rPr lang="uk-UA" sz="3200" b="1" kern="1200" dirty="0" smtClean="0"/>
            <a:t> для захисту від водної ерозії</a:t>
          </a:r>
          <a:endParaRPr lang="ru-RU" sz="3200" kern="1200" dirty="0"/>
        </a:p>
      </dsp:txBody>
      <dsp:txXfrm>
        <a:off x="61580" y="2614289"/>
        <a:ext cx="9256367" cy="1138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E2998-AB41-46F9-BE7D-0D2C421C5576}">
      <dsp:nvSpPr>
        <dsp:cNvPr id="0" name=""/>
        <dsp:cNvSpPr/>
      </dsp:nvSpPr>
      <dsp:spPr>
        <a:xfrm>
          <a:off x="0" y="0"/>
          <a:ext cx="4350327" cy="435032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 val="64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B325D-F3EF-4530-8AE9-25DA9633A292}">
      <dsp:nvSpPr>
        <dsp:cNvPr id="0" name=""/>
        <dsp:cNvSpPr/>
      </dsp:nvSpPr>
      <dsp:spPr>
        <a:xfrm>
          <a:off x="2175163" y="0"/>
          <a:ext cx="8377843" cy="4350327"/>
        </a:xfrm>
        <a:prstGeom prst="rect">
          <a:avLst/>
        </a:prstGeom>
        <a:solidFill>
          <a:schemeClr val="lt1">
            <a:hueOff val="0"/>
            <a:satOff val="0"/>
            <a:lumOff val="0"/>
            <a:alpha val="6400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Ландшафт - </a:t>
          </a:r>
          <a:r>
            <a:rPr lang="ru-RU" sz="2000" b="1" kern="1200" dirty="0" err="1" smtClean="0"/>
            <a:t>територіально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відокремлена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ділянка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земної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поверхні</a:t>
          </a:r>
          <a:r>
            <a:rPr lang="ru-RU" sz="2000" b="1" kern="1200" dirty="0" smtClean="0"/>
            <a:t>, яка </a:t>
          </a:r>
          <a:r>
            <a:rPr lang="ru-RU" sz="2000" b="1" kern="1200" dirty="0" err="1" smtClean="0"/>
            <a:t>характеризується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єдністю</a:t>
          </a:r>
          <a:r>
            <a:rPr lang="ru-RU" sz="2000" b="1" kern="1200" dirty="0" smtClean="0"/>
            <a:t> і </a:t>
          </a:r>
          <a:r>
            <a:rPr lang="ru-RU" sz="2000" b="1" kern="1200" dirty="0" err="1" smtClean="0"/>
            <a:t>тісним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взаємозв`язком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складових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його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компонентів</a:t>
          </a:r>
          <a:endParaRPr lang="en-US" sz="2000" b="1" kern="1200" dirty="0" smtClean="0"/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(</a:t>
          </a:r>
          <a:r>
            <a:rPr lang="uk-UA" sz="2000" b="1" kern="1200" dirty="0" smtClean="0"/>
            <a:t>Григор´єв, </a:t>
          </a:r>
          <a:r>
            <a:rPr lang="uk-UA" sz="2000" b="1" kern="1200" dirty="0" err="1" smtClean="0"/>
            <a:t>Солнцев</a:t>
          </a:r>
          <a:r>
            <a:rPr lang="en-US" sz="2000" b="1" kern="1200" dirty="0" smtClean="0"/>
            <a:t>)</a:t>
          </a:r>
          <a:endParaRPr lang="ru-RU" sz="2000" b="1" kern="1200" dirty="0"/>
        </a:p>
      </dsp:txBody>
      <dsp:txXfrm>
        <a:off x="2175163" y="0"/>
        <a:ext cx="8377843" cy="1305100"/>
      </dsp:txXfrm>
    </dsp:sp>
    <dsp:sp modelId="{A0D8B97D-A11A-4EE3-81BA-E0820214C533}">
      <dsp:nvSpPr>
        <dsp:cNvPr id="0" name=""/>
        <dsp:cNvSpPr/>
      </dsp:nvSpPr>
      <dsp:spPr>
        <a:xfrm>
          <a:off x="761308" y="1305100"/>
          <a:ext cx="2827709" cy="28277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 val="53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8FB631-36EE-4DDF-B6B8-5B65F7FAE3C3}">
      <dsp:nvSpPr>
        <dsp:cNvPr id="0" name=""/>
        <dsp:cNvSpPr/>
      </dsp:nvSpPr>
      <dsp:spPr>
        <a:xfrm>
          <a:off x="2175163" y="1305100"/>
          <a:ext cx="8377843" cy="2827709"/>
        </a:xfrm>
        <a:prstGeom prst="rect">
          <a:avLst/>
        </a:prstGeom>
        <a:solidFill>
          <a:schemeClr val="lt1">
            <a:hueOff val="0"/>
            <a:satOff val="0"/>
            <a:lumOff val="0"/>
            <a:alpha val="1900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Ландшафт - узагальнене типологічне поняття фізико-географічних </a:t>
          </a:r>
          <a:r>
            <a:rPr lang="uk-UA" sz="2000" b="1" kern="1200" dirty="0" smtClean="0"/>
            <a:t>комплексів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(</a:t>
          </a:r>
          <a:r>
            <a:rPr lang="uk-UA" sz="2000" b="1" kern="1200" dirty="0" err="1" smtClean="0"/>
            <a:t>Полинов</a:t>
          </a:r>
          <a:r>
            <a:rPr lang="uk-UA" sz="2000" b="1" kern="1200" dirty="0" smtClean="0"/>
            <a:t>, </a:t>
          </a:r>
          <a:r>
            <a:rPr lang="uk-UA" sz="2000" b="1" kern="1200" dirty="0" err="1" smtClean="0"/>
            <a:t>Гвоздецький</a:t>
          </a:r>
          <a:r>
            <a:rPr lang="uk-UA" sz="2000" b="1" kern="1200" dirty="0" smtClean="0"/>
            <a:t>)</a:t>
          </a:r>
          <a:endParaRPr lang="ru-RU" sz="2000" b="1" kern="1200" dirty="0"/>
        </a:p>
      </dsp:txBody>
      <dsp:txXfrm>
        <a:off x="2175163" y="1305100"/>
        <a:ext cx="8377843" cy="1305096"/>
      </dsp:txXfrm>
    </dsp:sp>
    <dsp:sp modelId="{33993B52-555E-4037-91E2-5272B02164CB}">
      <dsp:nvSpPr>
        <dsp:cNvPr id="0" name=""/>
        <dsp:cNvSpPr/>
      </dsp:nvSpPr>
      <dsp:spPr>
        <a:xfrm>
          <a:off x="1522615" y="2610197"/>
          <a:ext cx="1305096" cy="1305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 val="27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EA098-348A-430A-B194-F9BFD2F2478E}">
      <dsp:nvSpPr>
        <dsp:cNvPr id="0" name=""/>
        <dsp:cNvSpPr/>
      </dsp:nvSpPr>
      <dsp:spPr>
        <a:xfrm>
          <a:off x="2175163" y="2610197"/>
          <a:ext cx="8377843" cy="1305096"/>
        </a:xfrm>
        <a:prstGeom prst="rect">
          <a:avLst/>
        </a:prstGeom>
        <a:solidFill>
          <a:schemeClr val="lt1">
            <a:hueOff val="0"/>
            <a:satOff val="0"/>
            <a:lumOff val="0"/>
            <a:alpha val="6000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Ландшафт - загальне поняття, синонім регіональних і типологічних комплексів таксономічного </a:t>
          </a:r>
          <a:r>
            <a:rPr lang="uk-UA" sz="2000" b="1" kern="1200" dirty="0" smtClean="0"/>
            <a:t>рангу</a:t>
          </a:r>
          <a:endParaRPr lang="ru-RU" sz="2000" b="1" kern="1200" dirty="0" smtClean="0"/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(</a:t>
          </a:r>
          <a:r>
            <a:rPr lang="ru-RU" sz="2000" b="1" kern="1200" dirty="0" err="1" smtClean="0"/>
            <a:t>Мільков</a:t>
          </a:r>
          <a:r>
            <a:rPr lang="ru-RU" sz="2000" b="1" kern="1200" dirty="0" smtClean="0"/>
            <a:t>, Арманд)</a:t>
          </a:r>
          <a:endParaRPr lang="ru-RU" sz="2000" b="1" kern="1200" dirty="0"/>
        </a:p>
      </dsp:txBody>
      <dsp:txXfrm>
        <a:off x="2175163" y="2610197"/>
        <a:ext cx="8377843" cy="1305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3001F-7E59-4866-9E17-7C0029401036}">
      <dsp:nvSpPr>
        <dsp:cNvPr id="0" name=""/>
        <dsp:cNvSpPr/>
      </dsp:nvSpPr>
      <dsp:spPr>
        <a:xfrm>
          <a:off x="-5670669" y="-868039"/>
          <a:ext cx="6751422" cy="6751422"/>
        </a:xfrm>
        <a:prstGeom prst="blockArc">
          <a:avLst>
            <a:gd name="adj1" fmla="val 18900000"/>
            <a:gd name="adj2" fmla="val 2700000"/>
            <a:gd name="adj3" fmla="val 320"/>
          </a:avLst>
        </a:pr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28CB45-8046-4243-A030-EE50328EAAE1}">
      <dsp:nvSpPr>
        <dsp:cNvPr id="0" name=""/>
        <dsp:cNvSpPr/>
      </dsp:nvSpPr>
      <dsp:spPr>
        <a:xfrm>
          <a:off x="402734" y="264108"/>
          <a:ext cx="7627807" cy="528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12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/>
            <a:t>промисловий</a:t>
          </a:r>
          <a:r>
            <a:rPr lang="ru-RU" sz="3200" b="1" kern="1200" dirty="0" smtClean="0"/>
            <a:t> </a:t>
          </a:r>
          <a:endParaRPr lang="ru-RU" sz="3200" b="1" kern="1200" dirty="0"/>
        </a:p>
      </dsp:txBody>
      <dsp:txXfrm>
        <a:off x="402734" y="264108"/>
        <a:ext cx="7627807" cy="528015"/>
      </dsp:txXfrm>
    </dsp:sp>
    <dsp:sp modelId="{73DA251F-6A26-4E4E-A8F7-57FB9AC8442D}">
      <dsp:nvSpPr>
        <dsp:cNvPr id="0" name=""/>
        <dsp:cNvSpPr/>
      </dsp:nvSpPr>
      <dsp:spPr>
        <a:xfrm>
          <a:off x="72725" y="198106"/>
          <a:ext cx="660019" cy="660019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BA9F1-F6D6-4205-94FE-6E5F2DDAC2CD}">
      <dsp:nvSpPr>
        <dsp:cNvPr id="0" name=""/>
        <dsp:cNvSpPr/>
      </dsp:nvSpPr>
      <dsp:spPr>
        <a:xfrm>
          <a:off x="837063" y="1056030"/>
          <a:ext cx="7193478" cy="528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12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/>
            <a:t>дорожній</a:t>
          </a:r>
          <a:r>
            <a:rPr lang="ru-RU" sz="3200" b="1" kern="1200" dirty="0" smtClean="0"/>
            <a:t> </a:t>
          </a:r>
          <a:endParaRPr lang="ru-RU" sz="3200" b="1" kern="1200" dirty="0"/>
        </a:p>
      </dsp:txBody>
      <dsp:txXfrm>
        <a:off x="837063" y="1056030"/>
        <a:ext cx="7193478" cy="528015"/>
      </dsp:txXfrm>
    </dsp:sp>
    <dsp:sp modelId="{E7E98DBB-C034-458C-B540-9802012A70F8}">
      <dsp:nvSpPr>
        <dsp:cNvPr id="0" name=""/>
        <dsp:cNvSpPr/>
      </dsp:nvSpPr>
      <dsp:spPr>
        <a:xfrm>
          <a:off x="507054" y="990028"/>
          <a:ext cx="660019" cy="66001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4B99A-0000-49AE-8F0C-4479C277214D}">
      <dsp:nvSpPr>
        <dsp:cNvPr id="0" name=""/>
        <dsp:cNvSpPr/>
      </dsp:nvSpPr>
      <dsp:spPr>
        <a:xfrm>
          <a:off x="1035671" y="1847953"/>
          <a:ext cx="6994870" cy="528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12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/>
            <a:t>сільськогосподарський</a:t>
          </a:r>
          <a:r>
            <a:rPr lang="ru-RU" sz="3200" b="1" kern="1200" dirty="0" smtClean="0"/>
            <a:t> </a:t>
          </a:r>
          <a:endParaRPr lang="ru-RU" sz="3200" b="1" kern="1200" dirty="0"/>
        </a:p>
      </dsp:txBody>
      <dsp:txXfrm>
        <a:off x="1035671" y="1847953"/>
        <a:ext cx="6994870" cy="528015"/>
      </dsp:txXfrm>
    </dsp:sp>
    <dsp:sp modelId="{08285E59-B670-44F3-A86B-DAF0F7C93B49}">
      <dsp:nvSpPr>
        <dsp:cNvPr id="0" name=""/>
        <dsp:cNvSpPr/>
      </dsp:nvSpPr>
      <dsp:spPr>
        <a:xfrm>
          <a:off x="705661" y="1781951"/>
          <a:ext cx="660019" cy="66001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511B8-B106-4630-BC5F-D412BAE530AE}">
      <dsp:nvSpPr>
        <dsp:cNvPr id="0" name=""/>
        <dsp:cNvSpPr/>
      </dsp:nvSpPr>
      <dsp:spPr>
        <a:xfrm>
          <a:off x="1035671" y="2639374"/>
          <a:ext cx="6994870" cy="528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12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/>
            <a:t>лісовий</a:t>
          </a:r>
          <a:r>
            <a:rPr lang="ru-RU" sz="3200" b="1" kern="1200" dirty="0" smtClean="0"/>
            <a:t> </a:t>
          </a:r>
          <a:endParaRPr lang="ru-RU" sz="3200" b="1" kern="1200" dirty="0"/>
        </a:p>
      </dsp:txBody>
      <dsp:txXfrm>
        <a:off x="1035671" y="2639374"/>
        <a:ext cx="6994870" cy="528015"/>
      </dsp:txXfrm>
    </dsp:sp>
    <dsp:sp modelId="{F5A20562-D404-4D4C-BEE6-350BC5DA0DEA}">
      <dsp:nvSpPr>
        <dsp:cNvPr id="0" name=""/>
        <dsp:cNvSpPr/>
      </dsp:nvSpPr>
      <dsp:spPr>
        <a:xfrm>
          <a:off x="705661" y="2573373"/>
          <a:ext cx="660019" cy="66001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912ED-060F-49F7-8C50-DC245D2682D1}">
      <dsp:nvSpPr>
        <dsp:cNvPr id="0" name=""/>
        <dsp:cNvSpPr/>
      </dsp:nvSpPr>
      <dsp:spPr>
        <a:xfrm>
          <a:off x="837063" y="3431297"/>
          <a:ext cx="7193478" cy="528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12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/>
            <a:t>рекреаційний </a:t>
          </a:r>
          <a:endParaRPr lang="ru-RU" sz="3200" b="1" kern="1200"/>
        </a:p>
      </dsp:txBody>
      <dsp:txXfrm>
        <a:off x="837063" y="3431297"/>
        <a:ext cx="7193478" cy="528015"/>
      </dsp:txXfrm>
    </dsp:sp>
    <dsp:sp modelId="{DE3B6FB3-424F-4746-B43F-F4F6F3EE4EB4}">
      <dsp:nvSpPr>
        <dsp:cNvPr id="0" name=""/>
        <dsp:cNvSpPr/>
      </dsp:nvSpPr>
      <dsp:spPr>
        <a:xfrm>
          <a:off x="507054" y="3365295"/>
          <a:ext cx="660019" cy="66001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0C579-90FF-414C-BF06-3695D5561167}">
      <dsp:nvSpPr>
        <dsp:cNvPr id="0" name=""/>
        <dsp:cNvSpPr/>
      </dsp:nvSpPr>
      <dsp:spPr>
        <a:xfrm>
          <a:off x="402734" y="4223220"/>
          <a:ext cx="7627807" cy="528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12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/>
            <a:t>інші</a:t>
          </a:r>
          <a:endParaRPr lang="ru-RU" sz="3200" b="1" kern="1200"/>
        </a:p>
      </dsp:txBody>
      <dsp:txXfrm>
        <a:off x="402734" y="4223220"/>
        <a:ext cx="7627807" cy="528015"/>
      </dsp:txXfrm>
    </dsp:sp>
    <dsp:sp modelId="{064CD27B-8ADE-4712-8736-3270322D0D71}">
      <dsp:nvSpPr>
        <dsp:cNvPr id="0" name=""/>
        <dsp:cNvSpPr/>
      </dsp:nvSpPr>
      <dsp:spPr>
        <a:xfrm>
          <a:off x="72725" y="4157218"/>
          <a:ext cx="660019" cy="66001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782FD-06B6-4512-B580-E107DA7A4800}">
      <dsp:nvSpPr>
        <dsp:cNvPr id="0" name=""/>
        <dsp:cNvSpPr/>
      </dsp:nvSpPr>
      <dsp:spPr>
        <a:xfrm>
          <a:off x="3730321" y="490072"/>
          <a:ext cx="3136701" cy="1568350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2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Проблема </a:t>
          </a:r>
          <a:r>
            <a:rPr lang="ru-RU" sz="2800" b="1" kern="1200" dirty="0" err="1" smtClean="0"/>
            <a:t>ерозії</a:t>
          </a:r>
          <a:r>
            <a:rPr lang="ru-RU" sz="2800" b="1" kern="1200" dirty="0" smtClean="0"/>
            <a:t> </a:t>
          </a:r>
          <a:r>
            <a:rPr lang="ru-RU" sz="2800" b="1" kern="1200" dirty="0" err="1" smtClean="0"/>
            <a:t>грунтів</a:t>
          </a:r>
          <a:r>
            <a:rPr lang="ru-RU" sz="2800" b="1" kern="1200" dirty="0" smtClean="0"/>
            <a:t> </a:t>
          </a:r>
          <a:r>
            <a:rPr lang="ru-RU" sz="2300" b="1" kern="1200" dirty="0" err="1" smtClean="0"/>
            <a:t>має</a:t>
          </a:r>
          <a:r>
            <a:rPr lang="ru-RU" sz="2300" b="1" kern="1200" dirty="0" smtClean="0"/>
            <a:t> два </a:t>
          </a:r>
          <a:r>
            <a:rPr lang="ru-RU" sz="2300" b="1" kern="1200" dirty="0" err="1" smtClean="0"/>
            <a:t>рівні</a:t>
          </a:r>
          <a:r>
            <a:rPr lang="ru-RU" sz="2300" b="1" kern="1200" dirty="0" smtClean="0"/>
            <a:t>:</a:t>
          </a:r>
          <a:endParaRPr lang="ru-RU" sz="2300" b="1" kern="1200" dirty="0"/>
        </a:p>
      </dsp:txBody>
      <dsp:txXfrm>
        <a:off x="3730321" y="490072"/>
        <a:ext cx="3136701" cy="1568350"/>
      </dsp:txXfrm>
    </dsp:sp>
    <dsp:sp modelId="{8ED5F7B4-632D-4A36-B404-D037544AE781}">
      <dsp:nvSpPr>
        <dsp:cNvPr id="0" name=""/>
        <dsp:cNvSpPr/>
      </dsp:nvSpPr>
      <dsp:spPr>
        <a:xfrm>
          <a:off x="270884" y="2692005"/>
          <a:ext cx="3136701" cy="1568350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3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err="1" smtClean="0"/>
            <a:t>стратегічний</a:t>
          </a:r>
          <a:r>
            <a:rPr lang="ru-RU" sz="2300" b="1" kern="1200" dirty="0" smtClean="0"/>
            <a:t> (</a:t>
          </a:r>
          <a:r>
            <a:rPr lang="ru-RU" sz="2300" b="1" kern="1200" dirty="0" err="1" smtClean="0"/>
            <a:t>концептуальний</a:t>
          </a:r>
          <a:r>
            <a:rPr lang="ru-RU" sz="2300" b="1" kern="1200" dirty="0" smtClean="0"/>
            <a:t>)</a:t>
          </a:r>
          <a:r>
            <a:rPr lang="ru-RU" sz="2300" kern="1200" dirty="0" smtClean="0"/>
            <a:t> </a:t>
          </a:r>
          <a:endParaRPr lang="ru-RU" sz="2300" kern="1200" dirty="0"/>
        </a:p>
      </dsp:txBody>
      <dsp:txXfrm>
        <a:off x="270884" y="2692005"/>
        <a:ext cx="3136701" cy="1568350"/>
      </dsp:txXfrm>
    </dsp:sp>
    <dsp:sp modelId="{9F80D9DB-F230-4E27-9A34-FEE2F3B4E75D}">
      <dsp:nvSpPr>
        <dsp:cNvPr id="0" name=""/>
        <dsp:cNvSpPr/>
      </dsp:nvSpPr>
      <dsp:spPr>
        <a:xfrm>
          <a:off x="7106164" y="2692005"/>
          <a:ext cx="3136701" cy="1568350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9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err="1" smtClean="0"/>
            <a:t>тактичний</a:t>
          </a:r>
          <a:r>
            <a:rPr lang="ru-RU" sz="2300" b="1" kern="1200" dirty="0" smtClean="0"/>
            <a:t> (проектно-</a:t>
          </a:r>
          <a:r>
            <a:rPr lang="ru-RU" sz="2300" b="1" kern="1200" dirty="0" err="1" smtClean="0"/>
            <a:t>конструкторський</a:t>
          </a:r>
          <a:r>
            <a:rPr lang="ru-RU" sz="2300" b="1" kern="1200" dirty="0" smtClean="0"/>
            <a:t>)</a:t>
          </a:r>
          <a:endParaRPr lang="ru-RU" sz="2300" b="1" kern="1200" dirty="0"/>
        </a:p>
      </dsp:txBody>
      <dsp:txXfrm>
        <a:off x="7106164" y="2692005"/>
        <a:ext cx="3136701" cy="15683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F0495-A3EE-4CE0-A542-3CC414BB256A}">
      <dsp:nvSpPr>
        <dsp:cNvPr id="0" name=""/>
        <dsp:cNvSpPr/>
      </dsp:nvSpPr>
      <dsp:spPr>
        <a:xfrm>
          <a:off x="-5283848" y="-815394"/>
          <a:ext cx="6340061" cy="6340061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6B07CF-8465-43A5-B838-75DD723E2736}">
      <dsp:nvSpPr>
        <dsp:cNvPr id="0" name=""/>
        <dsp:cNvSpPr/>
      </dsp:nvSpPr>
      <dsp:spPr>
        <a:xfrm>
          <a:off x="865681" y="672766"/>
          <a:ext cx="6683756" cy="1345344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7867" tIns="86360" rIns="86360" bIns="8636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b="1" kern="1200" dirty="0" smtClean="0"/>
            <a:t>для конкретної території</a:t>
          </a:r>
          <a:endParaRPr lang="ru-RU" sz="3400" b="1" kern="1200" dirty="0"/>
        </a:p>
      </dsp:txBody>
      <dsp:txXfrm>
        <a:off x="865681" y="672766"/>
        <a:ext cx="6683756" cy="1345344"/>
      </dsp:txXfrm>
    </dsp:sp>
    <dsp:sp modelId="{1D5C0A99-F5BF-47ED-9D7D-7395697C52BA}">
      <dsp:nvSpPr>
        <dsp:cNvPr id="0" name=""/>
        <dsp:cNvSpPr/>
      </dsp:nvSpPr>
      <dsp:spPr>
        <a:xfrm>
          <a:off x="24841" y="504598"/>
          <a:ext cx="1681681" cy="1681681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47CB4-7124-43C8-AFFA-647B7C3B962E}">
      <dsp:nvSpPr>
        <dsp:cNvPr id="0" name=""/>
        <dsp:cNvSpPr/>
      </dsp:nvSpPr>
      <dsp:spPr>
        <a:xfrm>
          <a:off x="865681" y="2691160"/>
          <a:ext cx="6683756" cy="13453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7867" tIns="86360" rIns="86360" bIns="8636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b="1" kern="1200" dirty="0" smtClean="0"/>
            <a:t>для крупних землеробських регіонів</a:t>
          </a:r>
          <a:endParaRPr lang="ru-RU" sz="3400" b="1" kern="1200" dirty="0"/>
        </a:p>
      </dsp:txBody>
      <dsp:txXfrm>
        <a:off x="865681" y="2691160"/>
        <a:ext cx="6683756" cy="1345344"/>
      </dsp:txXfrm>
    </dsp:sp>
    <dsp:sp modelId="{4B307721-F347-464B-BEE5-543E928B7773}">
      <dsp:nvSpPr>
        <dsp:cNvPr id="0" name=""/>
        <dsp:cNvSpPr/>
      </dsp:nvSpPr>
      <dsp:spPr>
        <a:xfrm>
          <a:off x="24841" y="2522992"/>
          <a:ext cx="1681681" cy="168168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64375-DFA0-45FA-8490-7155945B6214}">
      <dsp:nvSpPr>
        <dsp:cNvPr id="0" name=""/>
        <dsp:cNvSpPr/>
      </dsp:nvSpPr>
      <dsp:spPr>
        <a:xfrm>
          <a:off x="4110333" y="76659"/>
          <a:ext cx="3971332" cy="1167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67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/>
            <a:t>1. Розораність загальної території </a:t>
          </a:r>
          <a:r>
            <a:rPr lang="en-GB" sz="2000" b="1" kern="1200" baseline="0" dirty="0" smtClean="0"/>
            <a:t>&lt;</a:t>
          </a:r>
          <a:r>
            <a:rPr lang="uk-UA" sz="2000" b="1" kern="1200" baseline="0" dirty="0" smtClean="0"/>
            <a:t> 45%</a:t>
          </a:r>
          <a:endParaRPr lang="ru-RU" sz="2000" b="1" kern="1200" dirty="0"/>
        </a:p>
      </dsp:txBody>
      <dsp:txXfrm>
        <a:off x="4167330" y="133656"/>
        <a:ext cx="3857338" cy="1053597"/>
      </dsp:txXfrm>
    </dsp:sp>
    <dsp:sp modelId="{7B5EA4FB-07F0-459F-8506-35B79581220F}">
      <dsp:nvSpPr>
        <dsp:cNvPr id="0" name=""/>
        <dsp:cNvSpPr/>
      </dsp:nvSpPr>
      <dsp:spPr>
        <a:xfrm>
          <a:off x="2796767" y="999855"/>
          <a:ext cx="6206560" cy="6206560"/>
        </a:xfrm>
        <a:custGeom>
          <a:avLst/>
          <a:gdLst/>
          <a:ahLst/>
          <a:cxnLst/>
          <a:rect l="0" t="0" r="0" b="0"/>
          <a:pathLst>
            <a:path>
              <a:moveTo>
                <a:pt x="4317469" y="247392"/>
              </a:moveTo>
              <a:arcTo wR="3103280" hR="3103280" stAng="17581975" swAng="8360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46862-6748-4D71-8762-FF60DF0DFAA7}">
      <dsp:nvSpPr>
        <dsp:cNvPr id="0" name=""/>
        <dsp:cNvSpPr/>
      </dsp:nvSpPr>
      <dsp:spPr>
        <a:xfrm>
          <a:off x="6797853" y="1628300"/>
          <a:ext cx="3971332" cy="1167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65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/>
            <a:t>2. Основні обробітки</a:t>
          </a:r>
          <a:r>
            <a:rPr lang="en-GB" sz="2000" b="1" kern="1200" baseline="0" dirty="0" smtClean="0"/>
            <a:t> </a:t>
          </a:r>
          <a:endParaRPr lang="uk-UA" sz="2000" b="1" kern="1200" baseline="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baseline="0" dirty="0" smtClean="0"/>
            <a:t>-</a:t>
          </a:r>
          <a:r>
            <a:rPr lang="uk-UA" sz="2000" b="1" kern="1200" baseline="0" dirty="0" smtClean="0"/>
            <a:t> за контуром</a:t>
          </a:r>
          <a:endParaRPr lang="ru-RU" sz="2000" b="1" kern="1200" dirty="0"/>
        </a:p>
      </dsp:txBody>
      <dsp:txXfrm>
        <a:off x="6854850" y="1685297"/>
        <a:ext cx="3857338" cy="1053597"/>
      </dsp:txXfrm>
    </dsp:sp>
    <dsp:sp modelId="{B0BE9F47-A022-4F94-8371-2674B03745B0}">
      <dsp:nvSpPr>
        <dsp:cNvPr id="0" name=""/>
        <dsp:cNvSpPr/>
      </dsp:nvSpPr>
      <dsp:spPr>
        <a:xfrm>
          <a:off x="2992719" y="660455"/>
          <a:ext cx="6206560" cy="6206560"/>
        </a:xfrm>
        <a:custGeom>
          <a:avLst/>
          <a:gdLst/>
          <a:ahLst/>
          <a:cxnLst/>
          <a:rect l="0" t="0" r="0" b="0"/>
          <a:pathLst>
            <a:path>
              <a:moveTo>
                <a:pt x="6057755" y="2153846"/>
              </a:moveTo>
              <a:arcTo wR="3103280" hR="3103280" stAng="20531097" swAng="21378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BAE5E8-0008-4798-93AA-AEC2B900D817}">
      <dsp:nvSpPr>
        <dsp:cNvPr id="0" name=""/>
        <dsp:cNvSpPr/>
      </dsp:nvSpPr>
      <dsp:spPr>
        <a:xfrm>
          <a:off x="6797853" y="4731580"/>
          <a:ext cx="3971332" cy="1167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92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/>
            <a:t>3. Напрямок посівів культур - за контуром</a:t>
          </a:r>
          <a:endParaRPr lang="ru-RU" sz="2000" b="1" kern="1200" dirty="0"/>
        </a:p>
      </dsp:txBody>
      <dsp:txXfrm>
        <a:off x="6854850" y="4788577"/>
        <a:ext cx="3857338" cy="1053597"/>
      </dsp:txXfrm>
    </dsp:sp>
    <dsp:sp modelId="{62C1A205-B545-4238-A6DF-302E26DD294A}">
      <dsp:nvSpPr>
        <dsp:cNvPr id="0" name=""/>
        <dsp:cNvSpPr/>
      </dsp:nvSpPr>
      <dsp:spPr>
        <a:xfrm>
          <a:off x="2796767" y="321055"/>
          <a:ext cx="6206560" cy="6206560"/>
        </a:xfrm>
        <a:custGeom>
          <a:avLst/>
          <a:gdLst/>
          <a:ahLst/>
          <a:cxnLst/>
          <a:rect l="0" t="0" r="0" b="0"/>
          <a:pathLst>
            <a:path>
              <a:moveTo>
                <a:pt x="4969457" y="5582742"/>
              </a:moveTo>
              <a:arcTo wR="3103280" hR="3103280" stAng="3181975" swAng="8360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07AB4-B3BD-4AF9-8560-957F595A8AD4}">
      <dsp:nvSpPr>
        <dsp:cNvPr id="0" name=""/>
        <dsp:cNvSpPr/>
      </dsp:nvSpPr>
      <dsp:spPr>
        <a:xfrm>
          <a:off x="4110333" y="6283220"/>
          <a:ext cx="3971332" cy="1167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76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/>
            <a:t>4. Довжина лінії стоку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 smtClean="0"/>
            <a:t>&lt;</a:t>
          </a:r>
          <a:r>
            <a:rPr lang="uk-UA" sz="2000" b="1" kern="1200" baseline="0" dirty="0" smtClean="0"/>
            <a:t> 600 метрів</a:t>
          </a:r>
          <a:endParaRPr lang="ru-RU" sz="2000" b="1" kern="1200" dirty="0"/>
        </a:p>
      </dsp:txBody>
      <dsp:txXfrm>
        <a:off x="4167330" y="6340217"/>
        <a:ext cx="3857338" cy="1053597"/>
      </dsp:txXfrm>
    </dsp:sp>
    <dsp:sp modelId="{EF8DA48B-F2A5-4A47-8FE8-B9C9DC28A5D8}">
      <dsp:nvSpPr>
        <dsp:cNvPr id="0" name=""/>
        <dsp:cNvSpPr/>
      </dsp:nvSpPr>
      <dsp:spPr>
        <a:xfrm>
          <a:off x="3188672" y="321055"/>
          <a:ext cx="6206560" cy="6206560"/>
        </a:xfrm>
        <a:custGeom>
          <a:avLst/>
          <a:gdLst/>
          <a:ahLst/>
          <a:cxnLst/>
          <a:rect l="0" t="0" r="0" b="0"/>
          <a:pathLst>
            <a:path>
              <a:moveTo>
                <a:pt x="1889091" y="5959168"/>
              </a:moveTo>
              <a:arcTo wR="3103280" hR="3103280" stAng="6781975" swAng="8360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E8A417-332D-49ED-85F9-0C5F95D26718}">
      <dsp:nvSpPr>
        <dsp:cNvPr id="0" name=""/>
        <dsp:cNvSpPr/>
      </dsp:nvSpPr>
      <dsp:spPr>
        <a:xfrm>
          <a:off x="1422814" y="4731580"/>
          <a:ext cx="3971332" cy="1167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/>
            <a:t>5.</a:t>
          </a:r>
          <a:r>
            <a:rPr lang="en-US" sz="2000" b="1" kern="1200" baseline="0" dirty="0" smtClean="0"/>
            <a:t> </a:t>
          </a:r>
          <a:r>
            <a:rPr lang="uk-UA" sz="2000" b="1" kern="1200" baseline="0" dirty="0" smtClean="0"/>
            <a:t>Безполицеві технології обробітку ґрунту</a:t>
          </a:r>
          <a:endParaRPr lang="ru-RU" sz="2000" b="1" kern="1200" dirty="0"/>
        </a:p>
      </dsp:txBody>
      <dsp:txXfrm>
        <a:off x="1479811" y="4788577"/>
        <a:ext cx="3857338" cy="1053597"/>
      </dsp:txXfrm>
    </dsp:sp>
    <dsp:sp modelId="{BD474D6F-ABD8-473D-A1D8-1F79E00447BB}">
      <dsp:nvSpPr>
        <dsp:cNvPr id="0" name=""/>
        <dsp:cNvSpPr/>
      </dsp:nvSpPr>
      <dsp:spPr>
        <a:xfrm>
          <a:off x="2992719" y="660455"/>
          <a:ext cx="6206560" cy="6206560"/>
        </a:xfrm>
        <a:custGeom>
          <a:avLst/>
          <a:gdLst/>
          <a:ahLst/>
          <a:cxnLst/>
          <a:rect l="0" t="0" r="0" b="0"/>
          <a:pathLst>
            <a:path>
              <a:moveTo>
                <a:pt x="148805" y="4052714"/>
              </a:moveTo>
              <a:arcTo wR="3103280" hR="3103280" stAng="9731097" swAng="21378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8F3C62-B9B3-42B3-9A0D-08FF787F6634}">
      <dsp:nvSpPr>
        <dsp:cNvPr id="0" name=""/>
        <dsp:cNvSpPr/>
      </dsp:nvSpPr>
      <dsp:spPr>
        <a:xfrm>
          <a:off x="1422814" y="1628300"/>
          <a:ext cx="3971332" cy="1167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3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/>
            <a:t>6. В екстремальних випадках - проектування найпростіших ГТС</a:t>
          </a:r>
          <a:endParaRPr lang="ru-RU" sz="2000" b="1" kern="1200" dirty="0"/>
        </a:p>
      </dsp:txBody>
      <dsp:txXfrm>
        <a:off x="1479811" y="1685297"/>
        <a:ext cx="3857338" cy="1053597"/>
      </dsp:txXfrm>
    </dsp:sp>
    <dsp:sp modelId="{55578530-2AF2-4B12-AC80-07DDE81B3669}">
      <dsp:nvSpPr>
        <dsp:cNvPr id="0" name=""/>
        <dsp:cNvSpPr/>
      </dsp:nvSpPr>
      <dsp:spPr>
        <a:xfrm>
          <a:off x="3188672" y="999855"/>
          <a:ext cx="6206560" cy="6206560"/>
        </a:xfrm>
        <a:custGeom>
          <a:avLst/>
          <a:gdLst/>
          <a:ahLst/>
          <a:cxnLst/>
          <a:rect l="0" t="0" r="0" b="0"/>
          <a:pathLst>
            <a:path>
              <a:moveTo>
                <a:pt x="1237103" y="623818"/>
              </a:moveTo>
              <a:arcTo wR="3103280" hR="3103280" stAng="13981975" swAng="8360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D21E9-FFBE-4A00-AC4E-CB320C7EB6D4}">
      <dsp:nvSpPr>
        <dsp:cNvPr id="0" name=""/>
        <dsp:cNvSpPr/>
      </dsp:nvSpPr>
      <dsp:spPr>
        <a:xfrm>
          <a:off x="3255601" y="-17118"/>
          <a:ext cx="5194362" cy="14676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baseline="0" dirty="0" smtClean="0"/>
            <a:t>1. Розораність загальної території </a:t>
          </a:r>
          <a:r>
            <a:rPr lang="en-GB" sz="2400" b="1" kern="1200" baseline="0" dirty="0" smtClean="0"/>
            <a:t>&lt; </a:t>
          </a:r>
          <a:r>
            <a:rPr lang="uk-UA" sz="2400" b="1" kern="1200" baseline="0" dirty="0" smtClean="0"/>
            <a:t>40%</a:t>
          </a:r>
          <a:endParaRPr lang="ru-RU" sz="2400" b="1" kern="1200" dirty="0"/>
        </a:p>
      </dsp:txBody>
      <dsp:txXfrm>
        <a:off x="3298588" y="25869"/>
        <a:ext cx="5108388" cy="1381697"/>
      </dsp:txXfrm>
    </dsp:sp>
    <dsp:sp modelId="{6EAFB526-3E6C-47F1-B8A5-99AFAB225BA5}">
      <dsp:nvSpPr>
        <dsp:cNvPr id="0" name=""/>
        <dsp:cNvSpPr/>
      </dsp:nvSpPr>
      <dsp:spPr>
        <a:xfrm rot="2084586">
          <a:off x="7004550" y="1739120"/>
          <a:ext cx="1397478" cy="5220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7161155" y="1843523"/>
        <a:ext cx="1084268" cy="313210"/>
      </dsp:txXfrm>
    </dsp:sp>
    <dsp:sp modelId="{FD3CE790-4399-486D-BC39-630E008CCBE2}">
      <dsp:nvSpPr>
        <dsp:cNvPr id="0" name=""/>
        <dsp:cNvSpPr/>
      </dsp:nvSpPr>
      <dsp:spPr>
        <a:xfrm>
          <a:off x="7961155" y="2549705"/>
          <a:ext cx="4100215" cy="2102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baseline="0" dirty="0" smtClean="0"/>
            <a:t>2. Проектування технологічного блоку інженерними </a:t>
          </a:r>
          <a:r>
            <a:rPr lang="uk-UA" sz="2400" b="1" kern="1200" baseline="0" dirty="0" smtClean="0"/>
            <a:t>методами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baseline="0" dirty="0" smtClean="0"/>
            <a:t>(</a:t>
          </a:r>
          <a:r>
            <a:rPr lang="uk-UA" sz="1600" b="1" kern="1200" baseline="0" dirty="0" err="1" smtClean="0"/>
            <a:t>грунтово</a:t>
          </a:r>
          <a:r>
            <a:rPr lang="uk-UA" sz="1600" b="1" kern="1200" baseline="0" dirty="0" smtClean="0"/>
            <a:t>-екологічна експертиза технологічних операцій)</a:t>
          </a:r>
          <a:endParaRPr lang="ru-RU" sz="1600" b="1" kern="1200" dirty="0"/>
        </a:p>
      </dsp:txBody>
      <dsp:txXfrm>
        <a:off x="8022727" y="2611277"/>
        <a:ext cx="3977071" cy="1979076"/>
      </dsp:txXfrm>
    </dsp:sp>
    <dsp:sp modelId="{295E6855-60DA-4B01-A667-280E1777DB91}">
      <dsp:nvSpPr>
        <dsp:cNvPr id="0" name=""/>
        <dsp:cNvSpPr/>
      </dsp:nvSpPr>
      <dsp:spPr>
        <a:xfrm rot="8736879">
          <a:off x="7055773" y="4884188"/>
          <a:ext cx="1397478" cy="5220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7212378" y="4988591"/>
        <a:ext cx="1084268" cy="313210"/>
      </dsp:txXfrm>
    </dsp:sp>
    <dsp:sp modelId="{431E1C4A-EDA8-4231-880D-D59E412FA6F3}">
      <dsp:nvSpPr>
        <dsp:cNvPr id="0" name=""/>
        <dsp:cNvSpPr/>
      </dsp:nvSpPr>
      <dsp:spPr>
        <a:xfrm>
          <a:off x="3255601" y="5638468"/>
          <a:ext cx="5194362" cy="1616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baseline="0" dirty="0" smtClean="0"/>
            <a:t>3. В окремих випадках проектуються ГТС</a:t>
          </a:r>
          <a:endParaRPr lang="ru-RU" sz="2400" b="1" kern="1200" dirty="0"/>
        </a:p>
      </dsp:txBody>
      <dsp:txXfrm>
        <a:off x="3302941" y="5685808"/>
        <a:ext cx="5099682" cy="1521632"/>
      </dsp:txXfrm>
    </dsp:sp>
    <dsp:sp modelId="{51F2BD25-47E7-4C5B-BC75-1145C23AF2F8}">
      <dsp:nvSpPr>
        <dsp:cNvPr id="0" name=""/>
        <dsp:cNvSpPr/>
      </dsp:nvSpPr>
      <dsp:spPr>
        <a:xfrm rot="12927133">
          <a:off x="3245407" y="4826600"/>
          <a:ext cx="1397478" cy="5220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402012" y="4931003"/>
        <a:ext cx="1084268" cy="313210"/>
      </dsp:txXfrm>
    </dsp:sp>
    <dsp:sp modelId="{FDDCB579-BB75-4E70-90FC-5BC4B76DC373}">
      <dsp:nvSpPr>
        <dsp:cNvPr id="0" name=""/>
        <dsp:cNvSpPr/>
      </dsp:nvSpPr>
      <dsp:spPr>
        <a:xfrm>
          <a:off x="0" y="2434528"/>
          <a:ext cx="3388602" cy="2102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baseline="0" dirty="0" smtClean="0"/>
            <a:t>4. Дієва система полезахисних смуг</a:t>
          </a:r>
          <a:endParaRPr lang="ru-RU" sz="2400" b="1" kern="1200" dirty="0"/>
        </a:p>
      </dsp:txBody>
      <dsp:txXfrm>
        <a:off x="61572" y="2496100"/>
        <a:ext cx="3265458" cy="1979076"/>
      </dsp:txXfrm>
    </dsp:sp>
    <dsp:sp modelId="{90E0E202-099A-4E46-AC9C-6F6BA5DEA787}">
      <dsp:nvSpPr>
        <dsp:cNvPr id="0" name=""/>
        <dsp:cNvSpPr/>
      </dsp:nvSpPr>
      <dsp:spPr>
        <a:xfrm rot="19580542">
          <a:off x="3313050" y="1681532"/>
          <a:ext cx="1397478" cy="5220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469655" y="1785935"/>
        <a:ext cx="1084268" cy="3132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33222-FF29-4548-9F72-5658E9AD4B96}">
      <dsp:nvSpPr>
        <dsp:cNvPr id="0" name=""/>
        <dsp:cNvSpPr/>
      </dsp:nvSpPr>
      <dsp:spPr>
        <a:xfrm>
          <a:off x="3893512" y="2564883"/>
          <a:ext cx="3609216" cy="2125672"/>
        </a:xfrm>
        <a:prstGeom prst="ellipse">
          <a:avLst/>
        </a:prstGeom>
        <a:solidFill>
          <a:schemeClr val="tx2">
            <a:lumMod val="20000"/>
            <a:lumOff val="80000"/>
            <a:alpha val="8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u="none" kern="1200" baseline="0" dirty="0" err="1" smtClean="0">
              <a:solidFill>
                <a:schemeClr val="tx1"/>
              </a:solidFill>
            </a:rPr>
            <a:t>Зелений</a:t>
          </a:r>
          <a:r>
            <a:rPr lang="ru-RU" sz="3200" b="1" u="none" kern="1200" baseline="0" dirty="0" smtClean="0">
              <a:solidFill>
                <a:schemeClr val="tx1"/>
              </a:solidFill>
            </a:rPr>
            <a:t> вал</a:t>
          </a:r>
          <a:endParaRPr lang="ru-RU" sz="3200" b="1" u="none" kern="1200" dirty="0">
            <a:solidFill>
              <a:schemeClr val="tx1"/>
            </a:solidFill>
          </a:endParaRPr>
        </a:p>
      </dsp:txBody>
      <dsp:txXfrm>
        <a:off x="4422069" y="2876180"/>
        <a:ext cx="2552102" cy="1503078"/>
      </dsp:txXfrm>
    </dsp:sp>
    <dsp:sp modelId="{7064723F-A99B-4E45-AD2E-E9374EA13362}">
      <dsp:nvSpPr>
        <dsp:cNvPr id="0" name=""/>
        <dsp:cNvSpPr/>
      </dsp:nvSpPr>
      <dsp:spPr>
        <a:xfrm rot="16200000">
          <a:off x="5400881" y="2251554"/>
          <a:ext cx="594479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594479" y="16089"/>
              </a:lnTo>
            </a:path>
          </a:pathLst>
        </a:custGeom>
        <a:noFill/>
        <a:ln w="1397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>
        <a:off x="5683259" y="2252781"/>
        <a:ext cx="29723" cy="29723"/>
      </dsp:txXfrm>
    </dsp:sp>
    <dsp:sp modelId="{A257BA83-F3CD-4E1E-9B35-CB6D1F858D21}">
      <dsp:nvSpPr>
        <dsp:cNvPr id="0" name=""/>
        <dsp:cNvSpPr/>
      </dsp:nvSpPr>
      <dsp:spPr>
        <a:xfrm>
          <a:off x="3564246" y="16104"/>
          <a:ext cx="4267748" cy="195429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/>
            <a:t>1. Розораність загальної території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baseline="0" dirty="0" smtClean="0"/>
            <a:t>&lt;</a:t>
          </a:r>
          <a:r>
            <a:rPr lang="uk-UA" sz="2000" b="1" kern="1200" baseline="0" dirty="0" smtClean="0"/>
            <a:t> 40%</a:t>
          </a:r>
          <a:endParaRPr lang="ru-RU" sz="2000" b="1" kern="1200" dirty="0"/>
        </a:p>
      </dsp:txBody>
      <dsp:txXfrm>
        <a:off x="4189243" y="302304"/>
        <a:ext cx="3017754" cy="1381899"/>
      </dsp:txXfrm>
    </dsp:sp>
    <dsp:sp modelId="{B9F18737-A895-41F7-9676-385FA11C04FB}">
      <dsp:nvSpPr>
        <dsp:cNvPr id="0" name=""/>
        <dsp:cNvSpPr/>
      </dsp:nvSpPr>
      <dsp:spPr>
        <a:xfrm rot="21529849">
          <a:off x="7501625" y="3572760"/>
          <a:ext cx="202186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202186" y="16089"/>
              </a:lnTo>
            </a:path>
          </a:pathLst>
        </a:custGeom>
        <a:noFill/>
        <a:ln w="1397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>
        <a:off x="7597664" y="3583794"/>
        <a:ext cx="10109" cy="10109"/>
      </dsp:txXfrm>
    </dsp:sp>
    <dsp:sp modelId="{EF0CD1F0-74B4-4CAA-8B34-1D4BDD51BB77}">
      <dsp:nvSpPr>
        <dsp:cNvPr id="0" name=""/>
        <dsp:cNvSpPr/>
      </dsp:nvSpPr>
      <dsp:spPr>
        <a:xfrm>
          <a:off x="7702876" y="2393049"/>
          <a:ext cx="3611117" cy="2313813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/>
            <a:t>2. Проектування технологічного блоку інженерними методами</a:t>
          </a:r>
          <a:endParaRPr lang="ru-RU" sz="2000" b="1" kern="1200" dirty="0"/>
        </a:p>
      </dsp:txBody>
      <dsp:txXfrm>
        <a:off x="8231712" y="2731899"/>
        <a:ext cx="2553445" cy="1636113"/>
      </dsp:txXfrm>
    </dsp:sp>
    <dsp:sp modelId="{1027016D-5A90-40F4-BC7B-AB4A1C024B8B}">
      <dsp:nvSpPr>
        <dsp:cNvPr id="0" name=""/>
        <dsp:cNvSpPr/>
      </dsp:nvSpPr>
      <dsp:spPr>
        <a:xfrm rot="5400000">
          <a:off x="5450015" y="4922573"/>
          <a:ext cx="496212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496212" y="16089"/>
              </a:lnTo>
            </a:path>
          </a:pathLst>
        </a:custGeom>
        <a:noFill/>
        <a:ln w="1397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>
        <a:off x="5685715" y="4926257"/>
        <a:ext cx="24810" cy="24810"/>
      </dsp:txXfrm>
    </dsp:sp>
    <dsp:sp modelId="{8B7FE073-58D8-4175-80B0-884795911153}">
      <dsp:nvSpPr>
        <dsp:cNvPr id="0" name=""/>
        <dsp:cNvSpPr/>
      </dsp:nvSpPr>
      <dsp:spPr>
        <a:xfrm>
          <a:off x="3031549" y="5186768"/>
          <a:ext cx="5333143" cy="2150833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baseline="0" dirty="0" smtClean="0"/>
            <a:t>3. </a:t>
          </a:r>
          <a:r>
            <a:rPr lang="ru-RU" sz="2000" b="1" kern="1200" baseline="0" dirty="0" err="1" smtClean="0"/>
            <a:t>Проектується</a:t>
          </a:r>
          <a:r>
            <a:rPr lang="ru-RU" sz="2000" b="1" kern="1200" baseline="0" dirty="0" smtClean="0"/>
            <a:t> система </a:t>
          </a:r>
          <a:r>
            <a:rPr lang="ru-RU" sz="2000" b="1" kern="1200" baseline="0" dirty="0" err="1" smtClean="0"/>
            <a:t>заходів</a:t>
          </a:r>
          <a:r>
            <a:rPr lang="ru-RU" sz="2000" b="1" kern="1200" baseline="0" dirty="0" smtClean="0"/>
            <a:t> </a:t>
          </a:r>
          <a:r>
            <a:rPr lang="ru-RU" sz="2000" b="1" kern="1200" baseline="0" dirty="0" err="1" smtClean="0"/>
            <a:t>постійної</a:t>
          </a:r>
          <a:r>
            <a:rPr lang="ru-RU" sz="2000" b="1" kern="1200" baseline="0" dirty="0" smtClean="0"/>
            <a:t> </a:t>
          </a:r>
          <a:r>
            <a:rPr lang="ru-RU" sz="2000" b="1" kern="1200" baseline="0" dirty="0" err="1" smtClean="0"/>
            <a:t>дії</a:t>
          </a:r>
          <a:r>
            <a:rPr lang="ru-RU" sz="2000" b="1" kern="1200" baseline="0" dirty="0" smtClean="0"/>
            <a:t> (ЗПД</a:t>
          </a:r>
          <a:r>
            <a:rPr lang="ru-RU" sz="2000" b="1" kern="1200" baseline="0" dirty="0" smtClean="0"/>
            <a:t>)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/>
            <a:t>(</a:t>
          </a:r>
          <a:r>
            <a:rPr lang="ru-RU" sz="1600" b="1" u="sng" kern="1200" baseline="0" dirty="0" smtClean="0"/>
            <a:t>з </a:t>
          </a:r>
          <a:r>
            <a:rPr lang="ru-RU" sz="1600" b="1" u="sng" kern="1200" baseline="0" dirty="0" err="1" smtClean="0"/>
            <a:t>врахуванням</a:t>
          </a:r>
          <a:r>
            <a:rPr lang="ru-RU" sz="1600" b="1" u="sng" kern="1200" baseline="0" dirty="0" smtClean="0"/>
            <a:t> </a:t>
          </a:r>
          <a:r>
            <a:rPr lang="ru-RU" sz="1600" b="1" u="sng" kern="1200" baseline="0" dirty="0" err="1" smtClean="0"/>
            <a:t>грунтоохоронної</a:t>
          </a:r>
          <a:r>
            <a:rPr lang="ru-RU" sz="1600" b="1" u="sng" kern="1200" baseline="0" dirty="0" smtClean="0"/>
            <a:t> </a:t>
          </a:r>
          <a:r>
            <a:rPr lang="ru-RU" sz="1600" b="1" u="sng" kern="1200" baseline="0" dirty="0" err="1" smtClean="0"/>
            <a:t>дії</a:t>
          </a:r>
          <a:r>
            <a:rPr lang="ru-RU" sz="1600" b="1" u="sng" kern="1200" baseline="0" dirty="0" smtClean="0"/>
            <a:t> </a:t>
          </a:r>
          <a:r>
            <a:rPr lang="ru-RU" sz="1600" b="1" u="sng" kern="1200" baseline="0" dirty="0" err="1" smtClean="0"/>
            <a:t>технологічного</a:t>
          </a:r>
          <a:r>
            <a:rPr lang="ru-RU" sz="1600" b="1" u="sng" kern="1200" baseline="0" dirty="0" smtClean="0"/>
            <a:t> блоку) </a:t>
          </a:r>
          <a:endParaRPr lang="ru-RU" sz="1600" b="1" u="sng" kern="1200" dirty="0"/>
        </a:p>
      </dsp:txBody>
      <dsp:txXfrm>
        <a:off x="3812570" y="5501750"/>
        <a:ext cx="3771101" cy="1520869"/>
      </dsp:txXfrm>
    </dsp:sp>
    <dsp:sp modelId="{F9289CF3-198E-48B0-BC23-637CEB2D0A57}">
      <dsp:nvSpPr>
        <dsp:cNvPr id="0" name=""/>
        <dsp:cNvSpPr/>
      </dsp:nvSpPr>
      <dsp:spPr>
        <a:xfrm rot="10764909">
          <a:off x="3775373" y="3630653"/>
          <a:ext cx="118413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118413" y="16089"/>
              </a:lnTo>
            </a:path>
          </a:pathLst>
        </a:custGeom>
        <a:noFill/>
        <a:ln w="1397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 rot="10800000">
        <a:off x="3831619" y="3643782"/>
        <a:ext cx="5920" cy="5920"/>
      </dsp:txXfrm>
    </dsp:sp>
    <dsp:sp modelId="{6F26CB56-E561-4D76-A9F2-2EC1774F5783}">
      <dsp:nvSpPr>
        <dsp:cNvPr id="0" name=""/>
        <dsp:cNvSpPr/>
      </dsp:nvSpPr>
      <dsp:spPr>
        <a:xfrm>
          <a:off x="0" y="2452944"/>
          <a:ext cx="3775614" cy="242734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baseline="0" dirty="0" smtClean="0"/>
            <a:t>4. </a:t>
          </a:r>
          <a:r>
            <a:rPr lang="uk-UA" sz="2000" b="1" kern="1200" baseline="0" dirty="0" smtClean="0"/>
            <a:t>Створюється дійсна система полезахисних </a:t>
          </a:r>
          <a:r>
            <a:rPr lang="uk-UA" sz="2000" b="1" kern="1200" baseline="0" dirty="0" smtClean="0"/>
            <a:t>смуг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baseline="0" dirty="0" smtClean="0"/>
            <a:t>(в комплексі з іншими елементами ЗПД)</a:t>
          </a:r>
          <a:endParaRPr lang="ru-RU" sz="1600" b="1" kern="1200" dirty="0"/>
        </a:p>
      </dsp:txBody>
      <dsp:txXfrm>
        <a:off x="552926" y="2808420"/>
        <a:ext cx="2669762" cy="17163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81341-45D3-42EC-9EB5-265E4F9777AE}">
      <dsp:nvSpPr>
        <dsp:cNvPr id="0" name=""/>
        <dsp:cNvSpPr/>
      </dsp:nvSpPr>
      <dsp:spPr>
        <a:xfrm>
          <a:off x="2756878" y="0"/>
          <a:ext cx="5668161" cy="2628564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none" kern="1200" baseline="0" dirty="0" err="1" smtClean="0">
              <a:solidFill>
                <a:schemeClr val="tx1"/>
              </a:solidFill>
            </a:rPr>
            <a:t>Інженерна</a:t>
          </a:r>
          <a:r>
            <a:rPr lang="ru-RU" sz="4000" b="1" i="0" u="none" kern="1200" baseline="0" dirty="0" smtClean="0">
              <a:solidFill>
                <a:schemeClr val="tx1"/>
              </a:solidFill>
            </a:rPr>
            <a:t> </a:t>
          </a:r>
          <a:r>
            <a:rPr lang="ru-RU" sz="4000" b="1" i="0" u="none" kern="1200" baseline="0" dirty="0" err="1" smtClean="0">
              <a:solidFill>
                <a:schemeClr val="tx1"/>
              </a:solidFill>
            </a:rPr>
            <a:t>споруда</a:t>
          </a:r>
          <a:endParaRPr lang="ru-RU" sz="4000" b="1" i="0" u="none" kern="1200" dirty="0">
            <a:solidFill>
              <a:schemeClr val="tx1"/>
            </a:solidFill>
          </a:endParaRPr>
        </a:p>
      </dsp:txBody>
      <dsp:txXfrm>
        <a:off x="3586961" y="384944"/>
        <a:ext cx="4007995" cy="1858676"/>
      </dsp:txXfrm>
    </dsp:sp>
    <dsp:sp modelId="{CE39DF4C-38A9-4638-AFD5-F6C521C97819}">
      <dsp:nvSpPr>
        <dsp:cNvPr id="0" name=""/>
        <dsp:cNvSpPr/>
      </dsp:nvSpPr>
      <dsp:spPr>
        <a:xfrm rot="8816693">
          <a:off x="3302178" y="2560299"/>
          <a:ext cx="700797" cy="30870"/>
        </a:xfrm>
        <a:custGeom>
          <a:avLst/>
          <a:gdLst/>
          <a:ahLst/>
          <a:cxnLst/>
          <a:rect l="0" t="0" r="0" b="0"/>
          <a:pathLst>
            <a:path>
              <a:moveTo>
                <a:pt x="0" y="15435"/>
              </a:moveTo>
              <a:lnTo>
                <a:pt x="700797" y="15435"/>
              </a:lnTo>
            </a:path>
          </a:pathLst>
        </a:cu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635057" y="2558214"/>
        <a:ext cx="35039" cy="35039"/>
      </dsp:txXfrm>
    </dsp:sp>
    <dsp:sp modelId="{560D43BB-5A36-4736-9D52-5768811D812B}">
      <dsp:nvSpPr>
        <dsp:cNvPr id="0" name=""/>
        <dsp:cNvSpPr/>
      </dsp:nvSpPr>
      <dsp:spPr>
        <a:xfrm>
          <a:off x="0" y="2525048"/>
          <a:ext cx="4123613" cy="2171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ЗПД </a:t>
          </a:r>
          <a:r>
            <a:rPr lang="en-GB" sz="2000" b="1" kern="1200" baseline="0" dirty="0" smtClean="0"/>
            <a:t>-</a:t>
          </a:r>
          <a:r>
            <a:rPr lang="ru-RU" sz="2000" b="1" kern="1200" baseline="0" dirty="0" smtClean="0"/>
            <a:t> без </a:t>
          </a:r>
          <a:r>
            <a:rPr lang="ru-RU" sz="2000" b="1" kern="1200" baseline="0" dirty="0" err="1" smtClean="0"/>
            <a:t>урахування</a:t>
          </a:r>
          <a:r>
            <a:rPr lang="ru-RU" sz="2000" b="1" kern="1200" baseline="0" dirty="0" smtClean="0"/>
            <a:t> </a:t>
          </a:r>
          <a:r>
            <a:rPr lang="ru-RU" sz="2000" b="1" kern="1200" baseline="0" dirty="0" err="1" smtClean="0"/>
            <a:t>протиерозійної</a:t>
          </a:r>
          <a:r>
            <a:rPr lang="ru-RU" sz="2000" b="1" kern="1200" baseline="0" dirty="0" smtClean="0"/>
            <a:t> </a:t>
          </a:r>
          <a:r>
            <a:rPr lang="ru-RU" sz="2000" b="1" kern="1200" baseline="0" dirty="0" err="1" smtClean="0"/>
            <a:t>ефективності</a:t>
          </a:r>
          <a:endParaRPr lang="ru-RU" sz="2000" b="1" kern="1200" baseline="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err="1" smtClean="0"/>
            <a:t>технологічного</a:t>
          </a:r>
          <a:endParaRPr lang="ru-RU" sz="2000" b="1" kern="1200" baseline="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блоку</a:t>
          </a:r>
          <a:endParaRPr lang="ru-RU" sz="2000" b="1" kern="1200" dirty="0"/>
        </a:p>
      </dsp:txBody>
      <dsp:txXfrm>
        <a:off x="603889" y="2843107"/>
        <a:ext cx="2915835" cy="1535724"/>
      </dsp:txXfrm>
    </dsp:sp>
    <dsp:sp modelId="{88505A9E-D06E-4796-A658-45E121B9E1A9}">
      <dsp:nvSpPr>
        <dsp:cNvPr id="0" name=""/>
        <dsp:cNvSpPr/>
      </dsp:nvSpPr>
      <dsp:spPr>
        <a:xfrm rot="2003857">
          <a:off x="7190279" y="2477685"/>
          <a:ext cx="377288" cy="30870"/>
        </a:xfrm>
        <a:custGeom>
          <a:avLst/>
          <a:gdLst/>
          <a:ahLst/>
          <a:cxnLst/>
          <a:rect l="0" t="0" r="0" b="0"/>
          <a:pathLst>
            <a:path>
              <a:moveTo>
                <a:pt x="0" y="15435"/>
              </a:moveTo>
              <a:lnTo>
                <a:pt x="377288" y="15435"/>
              </a:lnTo>
            </a:path>
          </a:pathLst>
        </a:cu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369491" y="2483688"/>
        <a:ext cx="18864" cy="18864"/>
      </dsp:txXfrm>
    </dsp:sp>
    <dsp:sp modelId="{81B0A386-0BFE-418B-8141-FC1B34D8AFD1}">
      <dsp:nvSpPr>
        <dsp:cNvPr id="0" name=""/>
        <dsp:cNvSpPr/>
      </dsp:nvSpPr>
      <dsp:spPr>
        <a:xfrm>
          <a:off x="6682593" y="2314456"/>
          <a:ext cx="4649190" cy="2504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Технологічний блок </a:t>
          </a:r>
          <a:r>
            <a:rPr lang="ru-RU" sz="2000" b="1" kern="1200" baseline="0" dirty="0" err="1" smtClean="0"/>
            <a:t>реаліз</a:t>
          </a:r>
          <a:r>
            <a:rPr lang="uk-UA" sz="2000" b="1" kern="1200" baseline="0" dirty="0" err="1" smtClean="0"/>
            <a:t>ує</a:t>
          </a:r>
          <a:r>
            <a:rPr lang="ru-RU" sz="2000" b="1" kern="1200" baseline="0" dirty="0" smtClean="0"/>
            <a:t> </a:t>
          </a:r>
          <a:r>
            <a:rPr lang="ru-RU" sz="2000" b="1" kern="1200" baseline="0" dirty="0" err="1" smtClean="0"/>
            <a:t>переваги</a:t>
          </a:r>
          <a:r>
            <a:rPr lang="ru-RU" sz="2000" b="1" kern="1200" baseline="0" dirty="0" smtClean="0"/>
            <a:t> </a:t>
          </a:r>
          <a:r>
            <a:rPr lang="ru-RU" sz="2000" b="1" kern="1200" baseline="0" dirty="0" err="1" smtClean="0"/>
            <a:t>агроландшафтної</a:t>
          </a:r>
          <a:r>
            <a:rPr lang="ru-RU" sz="2000" b="1" kern="1200" baseline="0" dirty="0" smtClean="0"/>
            <a:t> </a:t>
          </a:r>
          <a:r>
            <a:rPr lang="ru-RU" sz="2000" b="1" kern="1200" baseline="0" dirty="0" err="1" smtClean="0"/>
            <a:t>меліорації</a:t>
          </a:r>
          <a:endParaRPr lang="ru-RU" sz="2000" b="1" kern="1200" dirty="0"/>
        </a:p>
      </dsp:txBody>
      <dsp:txXfrm>
        <a:off x="7363451" y="2681220"/>
        <a:ext cx="3287474" cy="1770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0297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21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31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1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032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61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262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82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77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865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86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EF86475B-3CE3-40DE-9168-50C8B07A126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6E2A562-9199-4EFC-98BE-2BCE571C8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91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2109" y="758952"/>
            <a:ext cx="10764982" cy="1831848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Arial Black" panose="020B0A04020102020204" pitchFamily="34" charset="0"/>
              </a:rPr>
              <a:t>ФОРМУВАННЯ АГРОЛАНДШАФТІВ</a:t>
            </a:r>
            <a:endParaRPr lang="uk-UA" sz="40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uk-UA" sz="2800" dirty="0" smtClean="0"/>
              <a:t>Лектор: </a:t>
            </a:r>
          </a:p>
          <a:p>
            <a:r>
              <a:rPr lang="uk-UA" sz="2800" dirty="0" smtClean="0"/>
              <a:t>Барвінський А.В.,</a:t>
            </a:r>
          </a:p>
          <a:p>
            <a:r>
              <a:rPr lang="uk-UA" sz="2800" dirty="0" smtClean="0"/>
              <a:t>кандидат сільськогосподарських наук, доцент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531376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914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104"/>
            <a:ext cx="11291454" cy="68398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3963" y="443345"/>
            <a:ext cx="1136072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err="1"/>
              <a:t>Агроландшафт</a:t>
            </a:r>
            <a:r>
              <a:rPr lang="uk-UA" sz="3200" dirty="0"/>
              <a:t> (за В.І.Бураковим,1988) -</a:t>
            </a:r>
            <a:br>
              <a:rPr lang="uk-UA" sz="3200" dirty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600" dirty="0">
                <a:solidFill>
                  <a:schemeClr val="bg1"/>
                </a:solidFill>
              </a:rPr>
              <a:t>інтегрована </a:t>
            </a:r>
            <a:r>
              <a:rPr lang="uk-UA" sz="3600" dirty="0" err="1">
                <a:solidFill>
                  <a:schemeClr val="bg1"/>
                </a:solidFill>
              </a:rPr>
              <a:t>антропогенно</a:t>
            </a:r>
            <a:r>
              <a:rPr lang="uk-UA" sz="3600" dirty="0">
                <a:solidFill>
                  <a:schemeClr val="bg1"/>
                </a:solidFill>
              </a:rPr>
              <a:t>-природна територіальна система, </a:t>
            </a:r>
            <a:br>
              <a:rPr lang="uk-UA" sz="3600" dirty="0">
                <a:solidFill>
                  <a:schemeClr val="bg1"/>
                </a:solidFill>
              </a:rPr>
            </a:br>
            <a:r>
              <a:rPr lang="uk-UA" sz="3600" dirty="0">
                <a:solidFill>
                  <a:schemeClr val="bg1"/>
                </a:solidFill>
              </a:rPr>
              <a:t>яка спеціально проектується і створюється для цілей екологічно раціонального і економічно ефективного ведення сільськогосподарського виробництва, охорони і неухильної прогресуючої оптимізації його природних підвалин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9321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70"/>
            <a:ext cx="11277599" cy="68281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0109" y="180110"/>
            <a:ext cx="11097490" cy="650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/>
              <a:t>План </a:t>
            </a:r>
            <a:r>
              <a:rPr lang="uk-UA" sz="3200" b="1" dirty="0"/>
              <a:t>покращення </a:t>
            </a:r>
            <a:r>
              <a:rPr lang="uk-UA" sz="3200" b="1" dirty="0" err="1" smtClean="0"/>
              <a:t>агроландшафтів</a:t>
            </a:r>
            <a:endParaRPr lang="uk-UA" sz="3200" b="1" dirty="0" smtClean="0"/>
          </a:p>
          <a:p>
            <a:r>
              <a:rPr lang="uk-UA" sz="2400" dirty="0" smtClean="0"/>
              <a:t>(в </a:t>
            </a:r>
            <a:r>
              <a:rPr lang="uk-UA" sz="2400" dirty="0"/>
              <a:t>книзі </a:t>
            </a:r>
            <a:r>
              <a:rPr lang="uk-UA" sz="2400" dirty="0" err="1" smtClean="0"/>
              <a:t>В.В.Докучаєва</a:t>
            </a:r>
            <a:r>
              <a:rPr lang="uk-UA" sz="2400" dirty="0" smtClean="0"/>
              <a:t> «Наш </a:t>
            </a:r>
            <a:r>
              <a:rPr lang="uk-UA" sz="2400" dirty="0"/>
              <a:t>степ раніше й тепер» </a:t>
            </a:r>
            <a:r>
              <a:rPr lang="uk-UA" sz="2400" dirty="0" smtClean="0"/>
              <a:t>(</a:t>
            </a:r>
            <a:r>
              <a:rPr lang="uk-UA" sz="2400" dirty="0"/>
              <a:t>1892 р</a:t>
            </a:r>
            <a:r>
              <a:rPr lang="uk-UA" sz="2400" dirty="0" smtClean="0"/>
              <a:t>.)) </a:t>
            </a:r>
            <a:endParaRPr lang="uk-UA" sz="2400" dirty="0"/>
          </a:p>
          <a:p>
            <a:endParaRPr lang="uk-UA" sz="2400" dirty="0" smtClean="0"/>
          </a:p>
          <a:p>
            <a:r>
              <a:rPr lang="uk-UA" sz="2400" dirty="0" smtClean="0">
                <a:solidFill>
                  <a:schemeClr val="bg1"/>
                </a:solidFill>
              </a:rPr>
              <a:t>1</a:t>
            </a:r>
            <a:r>
              <a:rPr lang="uk-UA" sz="2400" dirty="0">
                <a:solidFill>
                  <a:schemeClr val="bg1"/>
                </a:solidFill>
              </a:rPr>
              <a:t>. Регулювання </a:t>
            </a:r>
            <a:r>
              <a:rPr lang="uk-UA" sz="2400" dirty="0" smtClean="0">
                <a:solidFill>
                  <a:schemeClr val="bg1"/>
                </a:solidFill>
              </a:rPr>
              <a:t>рік</a:t>
            </a:r>
            <a:endParaRPr lang="uk-UA" sz="2400" dirty="0">
              <a:solidFill>
                <a:schemeClr val="bg1"/>
              </a:solidFill>
            </a:endParaRPr>
          </a:p>
          <a:p>
            <a:r>
              <a:rPr lang="uk-UA" sz="2400" dirty="0">
                <a:solidFill>
                  <a:schemeClr val="bg1"/>
                </a:solidFill>
              </a:rPr>
              <a:t>2. Зменшення весняної </a:t>
            </a:r>
            <a:r>
              <a:rPr lang="uk-UA" sz="2400" dirty="0" smtClean="0">
                <a:solidFill>
                  <a:schemeClr val="bg1"/>
                </a:solidFill>
              </a:rPr>
              <a:t>повені</a:t>
            </a:r>
            <a:endParaRPr lang="uk-UA" sz="2400" dirty="0">
              <a:solidFill>
                <a:schemeClr val="bg1"/>
              </a:solidFill>
            </a:endParaRPr>
          </a:p>
          <a:p>
            <a:r>
              <a:rPr lang="uk-UA" sz="2400" dirty="0">
                <a:solidFill>
                  <a:schemeClr val="bg1"/>
                </a:solidFill>
              </a:rPr>
              <a:t>3. Припинення надходження в річну долину </a:t>
            </a:r>
            <a:r>
              <a:rPr lang="uk-UA" sz="2400" dirty="0" err="1" smtClean="0">
                <a:solidFill>
                  <a:schemeClr val="bg1"/>
                </a:solidFill>
              </a:rPr>
              <a:t>дрібнозему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і грубих </a:t>
            </a:r>
            <a:r>
              <a:rPr lang="uk-UA" sz="2400" dirty="0" smtClean="0">
                <a:solidFill>
                  <a:schemeClr val="bg1"/>
                </a:solidFill>
              </a:rPr>
              <a:t>наносів</a:t>
            </a:r>
            <a:endParaRPr lang="uk-UA" sz="2400" dirty="0">
              <a:solidFill>
                <a:schemeClr val="bg1"/>
              </a:solidFill>
            </a:endParaRPr>
          </a:p>
          <a:p>
            <a:r>
              <a:rPr lang="uk-UA" sz="2400" dirty="0">
                <a:solidFill>
                  <a:schemeClr val="bg1"/>
                </a:solidFill>
              </a:rPr>
              <a:t>4. Регулювання ярів і </a:t>
            </a:r>
            <a:r>
              <a:rPr lang="uk-UA" sz="2400" dirty="0" smtClean="0">
                <a:solidFill>
                  <a:schemeClr val="bg1"/>
                </a:solidFill>
              </a:rPr>
              <a:t>балок</a:t>
            </a:r>
            <a:endParaRPr lang="uk-UA" sz="2400" dirty="0">
              <a:solidFill>
                <a:schemeClr val="bg1"/>
              </a:solidFill>
            </a:endParaRPr>
          </a:p>
          <a:p>
            <a:r>
              <a:rPr lang="uk-UA" sz="2400" dirty="0">
                <a:solidFill>
                  <a:schemeClr val="bg1"/>
                </a:solidFill>
              </a:rPr>
              <a:t>5. Регулювання водного господарства в відкритому степу:</a:t>
            </a:r>
          </a:p>
          <a:p>
            <a:r>
              <a:rPr lang="uk-UA" sz="2400" dirty="0">
                <a:solidFill>
                  <a:schemeClr val="bg1"/>
                </a:solidFill>
              </a:rPr>
              <a:t>	а) система ставків, у тому числі для зрошення;</a:t>
            </a:r>
          </a:p>
          <a:p>
            <a:r>
              <a:rPr lang="uk-UA" sz="2400" dirty="0">
                <a:solidFill>
                  <a:schemeClr val="bg1"/>
                </a:solidFill>
              </a:rPr>
              <a:t>	б) живоплоти у канавах;</a:t>
            </a:r>
          </a:p>
          <a:p>
            <a:r>
              <a:rPr lang="uk-UA" sz="2400" dirty="0">
                <a:solidFill>
                  <a:schemeClr val="bg1"/>
                </a:solidFill>
              </a:rPr>
              <a:t>	в) суцільне </a:t>
            </a:r>
            <a:r>
              <a:rPr lang="uk-UA" sz="2400" dirty="0" err="1">
                <a:solidFill>
                  <a:schemeClr val="bg1"/>
                </a:solidFill>
              </a:rPr>
              <a:t>обліснення</a:t>
            </a:r>
            <a:r>
              <a:rPr lang="uk-UA" sz="2400" dirty="0">
                <a:solidFill>
                  <a:schemeClr val="bg1"/>
                </a:solidFill>
              </a:rPr>
              <a:t> малопродуктивних земель;</a:t>
            </a:r>
          </a:p>
          <a:p>
            <a:r>
              <a:rPr lang="uk-UA" sz="2400" dirty="0">
                <a:solidFill>
                  <a:schemeClr val="bg1"/>
                </a:solidFill>
              </a:rPr>
              <a:t>	г) колодязі для </a:t>
            </a:r>
            <a:r>
              <a:rPr lang="uk-UA" sz="2400" dirty="0" smtClean="0">
                <a:solidFill>
                  <a:schemeClr val="bg1"/>
                </a:solidFill>
              </a:rPr>
              <a:t>зрошення</a:t>
            </a:r>
            <a:endParaRPr lang="uk-UA" sz="2400" dirty="0">
              <a:solidFill>
                <a:schemeClr val="bg1"/>
              </a:solidFill>
            </a:endParaRPr>
          </a:p>
          <a:p>
            <a:r>
              <a:rPr lang="uk-UA" sz="2400" dirty="0">
                <a:solidFill>
                  <a:schemeClr val="bg1"/>
                </a:solidFill>
              </a:rPr>
              <a:t>6. Опрацювання нормативів співвідношення ріллі, луків, лісів і вод у відповідності місцевим кліматичним умовам і сільськогосподарським </a:t>
            </a:r>
            <a:r>
              <a:rPr lang="uk-UA" sz="2400" dirty="0" smtClean="0">
                <a:solidFill>
                  <a:schemeClr val="bg1"/>
                </a:solidFill>
              </a:rPr>
              <a:t>культурам</a:t>
            </a:r>
            <a:endParaRPr lang="uk-UA" sz="2400" dirty="0">
              <a:solidFill>
                <a:schemeClr val="bg1"/>
              </a:solidFill>
            </a:endParaRPr>
          </a:p>
          <a:p>
            <a:r>
              <a:rPr lang="uk-UA" sz="2400" dirty="0">
                <a:solidFill>
                  <a:schemeClr val="bg1"/>
                </a:solidFill>
              </a:rPr>
              <a:t>7. Остаточне визначення </a:t>
            </a:r>
            <a:r>
              <a:rPr lang="uk-UA" sz="2400" dirty="0" smtClean="0">
                <a:solidFill>
                  <a:schemeClr val="bg1"/>
                </a:solidFill>
              </a:rPr>
              <a:t>прийомів </a:t>
            </a:r>
            <a:r>
              <a:rPr lang="uk-UA" sz="2400" dirty="0">
                <a:solidFill>
                  <a:schemeClr val="bg1"/>
                </a:solidFill>
              </a:rPr>
              <a:t>обробітку </a:t>
            </a:r>
            <a:r>
              <a:rPr lang="uk-UA" sz="2400" dirty="0" err="1" smtClean="0">
                <a:solidFill>
                  <a:schemeClr val="bg1"/>
                </a:solidFill>
              </a:rPr>
              <a:t>грунтів</a:t>
            </a:r>
            <a:endParaRPr lang="uk-UA" sz="2400" dirty="0">
              <a:solidFill>
                <a:schemeClr val="bg1"/>
              </a:solidFill>
            </a:endParaRP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00839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2776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9" y="138545"/>
            <a:ext cx="11069782" cy="64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3585"/>
            <a:ext cx="12192000" cy="81686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680" y="320040"/>
            <a:ext cx="9692640" cy="1325562"/>
          </a:xfrm>
          <a:solidFill>
            <a:schemeClr val="accent1">
              <a:tint val="60000"/>
              <a:satMod val="120000"/>
              <a:alpha val="7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/>
              <a:t>2. Потенційна небезпека водної ерозії для </a:t>
            </a:r>
            <a:r>
              <a:rPr lang="uk-UA" b="1" dirty="0" err="1"/>
              <a:t>грунтового</a:t>
            </a:r>
            <a:r>
              <a:rPr lang="uk-UA" b="1" dirty="0"/>
              <a:t> покриву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13077645"/>
              </p:ext>
            </p:extLst>
          </p:nvPr>
        </p:nvGraphicFramePr>
        <p:xfrm>
          <a:off x="868680" y="1813241"/>
          <a:ext cx="10728960" cy="5879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трелка вниз 6"/>
          <p:cNvSpPr/>
          <p:nvPr/>
        </p:nvSpPr>
        <p:spPr>
          <a:xfrm rot="2403709">
            <a:off x="3749040" y="3789342"/>
            <a:ext cx="1143000" cy="963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50877">
            <a:off x="7351725" y="3789342"/>
            <a:ext cx="117663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02" y="-1494194"/>
            <a:ext cx="12303002" cy="8243012"/>
          </a:xfrm>
        </p:spPr>
      </p:pic>
      <p:sp>
        <p:nvSpPr>
          <p:cNvPr id="5" name="Прямоугольник 4"/>
          <p:cNvSpPr/>
          <p:nvPr/>
        </p:nvSpPr>
        <p:spPr>
          <a:xfrm>
            <a:off x="724377" y="409432"/>
            <a:ext cx="9458714" cy="3908762"/>
          </a:xfrm>
          <a:prstGeom prst="rect">
            <a:avLst/>
          </a:prstGeom>
          <a:solidFill>
            <a:schemeClr val="accent6">
              <a:tint val="60000"/>
              <a:satMod val="120000"/>
              <a:alpha val="68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i="1" dirty="0"/>
              <a:t>Якісна оцінка ерозійної </a:t>
            </a:r>
            <a:r>
              <a:rPr lang="uk-UA" sz="3600" b="1" i="1" dirty="0" smtClean="0"/>
              <a:t>небезпе</a:t>
            </a:r>
            <a:r>
              <a:rPr lang="uk-UA" sz="3600" b="1" dirty="0" smtClean="0"/>
              <a:t>ки </a:t>
            </a:r>
          </a:p>
          <a:p>
            <a:endParaRPr lang="uk-UA" sz="3600" b="1" dirty="0"/>
          </a:p>
          <a:p>
            <a:pPr indent="-457200">
              <a:buFontTx/>
              <a:buChar char="-"/>
            </a:pPr>
            <a:r>
              <a:rPr lang="ru-RU" sz="2800" b="1" u="sng" dirty="0" smtClean="0"/>
              <a:t>друга система координат </a:t>
            </a:r>
            <a:r>
              <a:rPr lang="ru-RU" sz="2800" b="1" dirty="0" smtClean="0"/>
              <a:t>для </a:t>
            </a:r>
            <a:r>
              <a:rPr lang="ru-RU" sz="2800" b="1" dirty="0" err="1" smtClean="0"/>
              <a:t>обгрунтування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Генеральної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схеми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протиерозійних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заходів</a:t>
            </a:r>
            <a:r>
              <a:rPr lang="ru-RU" sz="2800" b="1" dirty="0" smtClean="0"/>
              <a:t> на </a:t>
            </a:r>
            <a:r>
              <a:rPr lang="ru-RU" sz="2800" b="1" dirty="0" err="1" smtClean="0"/>
              <a:t>найближчі</a:t>
            </a:r>
            <a:r>
              <a:rPr lang="ru-RU" sz="2800" b="1" dirty="0" smtClean="0"/>
              <a:t> 30-50 </a:t>
            </a:r>
            <a:r>
              <a:rPr lang="ru-RU" sz="2800" b="1" dirty="0" err="1" smtClean="0"/>
              <a:t>років</a:t>
            </a:r>
            <a:r>
              <a:rPr lang="ru-RU" sz="2800" b="1" dirty="0" smtClean="0"/>
              <a:t>, </a:t>
            </a:r>
          </a:p>
          <a:p>
            <a:r>
              <a:rPr lang="ru-RU" sz="2800" b="1" dirty="0" err="1" smtClean="0"/>
              <a:t>стратегії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захисту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грунтів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ерозії</a:t>
            </a:r>
            <a:r>
              <a:rPr lang="ru-RU" sz="2800" b="1" dirty="0" smtClean="0"/>
              <a:t>,</a:t>
            </a:r>
          </a:p>
          <a:p>
            <a:r>
              <a:rPr lang="ru-RU" sz="2800" b="1" dirty="0" err="1" smtClean="0"/>
              <a:t>відповідних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Національних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програм</a:t>
            </a:r>
            <a:r>
              <a:rPr lang="ru-RU" sz="2800" b="1" dirty="0" smtClean="0"/>
              <a:t> і </a:t>
            </a:r>
            <a:r>
              <a:rPr lang="ru-RU" sz="2800" b="1" dirty="0" err="1" smtClean="0"/>
              <a:t>інвестиційної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політики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9126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012"/>
            <a:ext cx="12303002" cy="8243012"/>
          </a:xfrm>
        </p:spPr>
      </p:pic>
      <p:sp>
        <p:nvSpPr>
          <p:cNvPr id="5" name="Прямоугольник 4"/>
          <p:cNvSpPr/>
          <p:nvPr/>
        </p:nvSpPr>
        <p:spPr>
          <a:xfrm>
            <a:off x="831274" y="568036"/>
            <a:ext cx="10742028" cy="2616101"/>
          </a:xfrm>
          <a:prstGeom prst="rect">
            <a:avLst/>
          </a:prstGeom>
          <a:solidFill>
            <a:schemeClr val="accent6">
              <a:tint val="60000"/>
              <a:satMod val="120000"/>
              <a:alpha val="68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i="1" dirty="0"/>
              <a:t>К</a:t>
            </a:r>
            <a:r>
              <a:rPr lang="uk-UA" sz="3600" b="1" i="1" dirty="0" smtClean="0"/>
              <a:t>ількісна </a:t>
            </a:r>
            <a:r>
              <a:rPr lang="uk-UA" sz="3600" b="1" i="1" dirty="0"/>
              <a:t>оцінка ерозійної </a:t>
            </a:r>
            <a:r>
              <a:rPr lang="uk-UA" sz="3600" b="1" i="1" dirty="0" smtClean="0"/>
              <a:t>небезпеки</a:t>
            </a:r>
          </a:p>
          <a:p>
            <a:endParaRPr lang="uk-UA" sz="3600" b="1" i="1" dirty="0" smtClean="0"/>
          </a:p>
          <a:p>
            <a:r>
              <a:rPr lang="uk-UA" sz="3600" b="1" i="1" dirty="0" smtClean="0"/>
              <a:t>- </a:t>
            </a:r>
            <a:r>
              <a:rPr lang="uk-UA" sz="2800" b="1" dirty="0" smtClean="0"/>
              <a:t>основа </a:t>
            </a:r>
            <a:r>
              <a:rPr lang="uk-UA" sz="2800" b="1" u="sng" dirty="0"/>
              <a:t>безпосереднього</a:t>
            </a:r>
            <a:r>
              <a:rPr lang="uk-UA" sz="2800" b="1" dirty="0"/>
              <a:t> протиерозійного упорядкування </a:t>
            </a:r>
            <a:r>
              <a:rPr lang="uk-UA" sz="2800" b="1" dirty="0" smtClean="0"/>
              <a:t>території сільськогосподарських підприємств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601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7857"/>
            <a:ext cx="12313920" cy="825032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" y="0"/>
            <a:ext cx="9116568" cy="1325562"/>
          </a:xfrm>
          <a:solidFill>
            <a:schemeClr val="accent1">
              <a:tint val="60000"/>
              <a:satMod val="120000"/>
              <a:alpha val="82000"/>
            </a:schemeClr>
          </a:solidFill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/>
              <a:t>Проблема </a:t>
            </a:r>
            <a:r>
              <a:rPr lang="uk-UA" b="1" dirty="0"/>
              <a:t>проектування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2800" b="1" dirty="0" smtClean="0"/>
              <a:t>має </a:t>
            </a:r>
            <a:r>
              <a:rPr lang="uk-UA" sz="2800" b="1" dirty="0"/>
              <a:t>два рівні:</a:t>
            </a:r>
            <a:endParaRPr lang="ru-RU" sz="2800" b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30571279"/>
              </p:ext>
            </p:extLst>
          </p:nvPr>
        </p:nvGraphicFramePr>
        <p:xfrm>
          <a:off x="3383280" y="1630568"/>
          <a:ext cx="7574280" cy="4709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4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18" y="-1058924"/>
            <a:ext cx="12557759" cy="8408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856" y="429492"/>
            <a:ext cx="9268690" cy="803563"/>
          </a:xfrm>
          <a:solidFill>
            <a:schemeClr val="accent2">
              <a:tint val="60000"/>
              <a:satMod val="120000"/>
              <a:alpha val="63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4800" b="1" dirty="0" smtClean="0"/>
              <a:t>Індекс </a:t>
            </a:r>
            <a:r>
              <a:rPr lang="uk-UA" sz="4800" b="1" dirty="0"/>
              <a:t>збереження ґ</a:t>
            </a:r>
            <a:r>
              <a:rPr lang="uk-UA" sz="4800" b="1" dirty="0" smtClean="0"/>
              <a:t>рунтів 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7381" y="3214255"/>
            <a:ext cx="8298873" cy="1890007"/>
          </a:xfrm>
          <a:solidFill>
            <a:schemeClr val="accent6">
              <a:tint val="60000"/>
              <a:satMod val="120000"/>
              <a:alpha val="57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7200" b="1" dirty="0" smtClean="0"/>
              <a:t>ІЗГ=М</a:t>
            </a:r>
            <a:r>
              <a:rPr lang="uk-UA" sz="7200" b="1" baseline="-25000" dirty="0" smtClean="0"/>
              <a:t>(н)</a:t>
            </a:r>
            <a:r>
              <a:rPr lang="uk-UA" sz="7200" b="1" dirty="0" smtClean="0"/>
              <a:t>/</a:t>
            </a:r>
            <a:r>
              <a:rPr lang="en-GB" sz="7200" b="1" dirty="0" smtClean="0"/>
              <a:t>W</a:t>
            </a:r>
            <a:r>
              <a:rPr lang="uk-UA" sz="7200" b="1" baseline="-25000" dirty="0" smtClean="0"/>
              <a:t>сум.</a:t>
            </a:r>
            <a:endParaRPr lang="ru-RU" sz="7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16524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728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74" y="221674"/>
            <a:ext cx="10834254" cy="1192790"/>
          </a:xfrm>
          <a:solidFill>
            <a:schemeClr val="accent1">
              <a:tint val="60000"/>
              <a:satMod val="120000"/>
              <a:alpha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b="1" dirty="0" smtClean="0"/>
              <a:t>25 </a:t>
            </a:r>
            <a:r>
              <a:rPr lang="uk-UA" b="1" dirty="0" err="1"/>
              <a:t>грунтово</a:t>
            </a:r>
            <a:r>
              <a:rPr lang="uk-UA" b="1" dirty="0"/>
              <a:t>-ерозійних </a:t>
            </a:r>
            <a:r>
              <a:rPr lang="uk-UA" b="1" dirty="0" smtClean="0"/>
              <a:t>районів  </a:t>
            </a: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>за </a:t>
            </a:r>
            <a:r>
              <a:rPr lang="uk-UA" sz="3600" b="1" dirty="0"/>
              <a:t>ступенем ерозійної небезпеки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61233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2602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1783" y="540327"/>
            <a:ext cx="11887200" cy="1967346"/>
          </a:xfrm>
          <a:solidFill>
            <a:schemeClr val="accent4">
              <a:tint val="60000"/>
              <a:satMod val="120000"/>
              <a:alpha val="75000"/>
            </a:schemeClr>
          </a:solidFill>
          <a:effectLst>
            <a:softEdge rad="1270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Основні </a:t>
            </a:r>
            <a:r>
              <a:rPr lang="uk-UA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принципи опрацювання концептуальних моделей </a:t>
            </a:r>
            <a:r>
              <a:rPr lang="uk-UA" sz="4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грунтоохоронних</a:t>
            </a:r>
            <a:r>
              <a:rPr lang="uk-UA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uk-UA" sz="4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агроландшафтів</a:t>
            </a:r>
            <a:endParaRPr lang="ru-RU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88405" y="5541818"/>
            <a:ext cx="3753135" cy="886278"/>
          </a:xfrm>
          <a:solidFill>
            <a:schemeClr val="accent3">
              <a:tint val="60000"/>
              <a:satMod val="120000"/>
              <a:alpha val="63000"/>
            </a:schemeClr>
          </a:solidFill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Автор: к.с.-</a:t>
            </a:r>
            <a:r>
              <a:rPr lang="uk-UA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г.н</a:t>
            </a:r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., доцент </a:t>
            </a:r>
          </a:p>
          <a:p>
            <a:pPr>
              <a:defRPr/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Барвінський А.В.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1546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5" y="55595"/>
            <a:ext cx="11069783" cy="68024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345" y="193964"/>
            <a:ext cx="10511167" cy="112221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Протиріччя </a:t>
            </a:r>
            <a:r>
              <a:rPr lang="uk-UA" dirty="0"/>
              <a:t>між ступенем небезпеки ерозії і фактичною еродованістю </a:t>
            </a:r>
            <a:r>
              <a:rPr lang="uk-UA" dirty="0" err="1"/>
              <a:t>грунтів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34836" y="2757055"/>
            <a:ext cx="94349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Степова </a:t>
            </a:r>
            <a:r>
              <a:rPr lang="uk-UA" sz="2800" b="1" dirty="0"/>
              <a:t>частина Харківської області </a:t>
            </a:r>
            <a:r>
              <a:rPr lang="uk-UA" sz="2800" b="1" dirty="0" smtClean="0"/>
              <a:t> </a:t>
            </a:r>
            <a:r>
              <a:rPr lang="uk-UA" sz="2800" b="1" dirty="0"/>
              <a:t>характеризується слабкою ерозійною небезпекою, а фактична еродованість орних земель </a:t>
            </a:r>
            <a:r>
              <a:rPr lang="uk-UA" sz="2800" b="1" dirty="0" smtClean="0"/>
              <a:t>перевищує </a:t>
            </a:r>
            <a:r>
              <a:rPr lang="uk-UA" sz="2800" b="1" dirty="0"/>
              <a:t>50</a:t>
            </a:r>
            <a:r>
              <a:rPr lang="uk-UA" sz="2800" b="1" dirty="0" smtClean="0"/>
              <a:t>%</a:t>
            </a:r>
          </a:p>
          <a:p>
            <a:endParaRPr lang="uk-UA" sz="2800" b="1" dirty="0" smtClean="0"/>
          </a:p>
          <a:p>
            <a:r>
              <a:rPr lang="uk-UA" sz="2800" b="1" dirty="0" smtClean="0"/>
              <a:t>В </a:t>
            </a:r>
            <a:r>
              <a:rPr lang="uk-UA" sz="2800" b="1" dirty="0"/>
              <a:t>Михайлівському ерозійному районі </a:t>
            </a:r>
            <a:r>
              <a:rPr lang="uk-UA" sz="2800" b="1" dirty="0" smtClean="0"/>
              <a:t> </a:t>
            </a:r>
            <a:r>
              <a:rPr lang="uk-UA" sz="2800" b="1" dirty="0"/>
              <a:t>відмічається дуже висока ерозійна небезпека, а фактично вона майже не </a:t>
            </a:r>
            <a:r>
              <a:rPr lang="uk-UA" sz="2800" b="1" dirty="0" smtClean="0"/>
              <a:t>проявляється 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181955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09" y="-20782"/>
            <a:ext cx="11319164" cy="68787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6" y="365759"/>
            <a:ext cx="3532909" cy="2709950"/>
          </a:xfrm>
        </p:spPr>
        <p:txBody>
          <a:bodyPr>
            <a:normAutofit/>
          </a:bodyPr>
          <a:lstStyle/>
          <a:p>
            <a:r>
              <a:rPr lang="uk-UA" b="1" dirty="0" smtClean="0"/>
              <a:t>Коефіцієнт </a:t>
            </a:r>
            <a:r>
              <a:rPr lang="uk-UA" b="1" dirty="0"/>
              <a:t>реалізації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ерозійної </a:t>
            </a:r>
            <a:r>
              <a:rPr lang="uk-UA" b="1" dirty="0"/>
              <a:t>небезпеки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64035" y="1233056"/>
            <a:ext cx="46274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співвідношення </a:t>
            </a:r>
            <a:r>
              <a:rPr lang="uk-UA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середньорічних фактичних ерозійних втрат за певний термін </a:t>
            </a:r>
            <a:r>
              <a:rPr lang="uk-UA" sz="36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 </a:t>
            </a:r>
            <a:r>
              <a:rPr lang="uk-UA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імовірних 10%-</a:t>
            </a:r>
            <a:r>
              <a:rPr lang="uk-UA" sz="36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ої</a:t>
            </a:r>
            <a:r>
              <a:rPr lang="uk-UA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uk-UA" sz="36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забезпеченості </a:t>
            </a:r>
            <a:endParaRPr lang="uk-UA" sz="36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77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3480"/>
            <a:ext cx="12192000" cy="81686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297" y="-471488"/>
            <a:ext cx="9949218" cy="1314450"/>
          </a:xfrm>
          <a:solidFill>
            <a:schemeClr val="accent1">
              <a:tint val="60000"/>
              <a:satMod val="120000"/>
              <a:alpha val="8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/>
              <a:t>Концептуальні моделі </a:t>
            </a:r>
            <a:r>
              <a:rPr lang="uk-UA" sz="3600" b="1" dirty="0" err="1" smtClean="0"/>
              <a:t>агроландшафтів</a:t>
            </a:r>
            <a:r>
              <a:rPr lang="uk-UA" sz="3600" b="1" dirty="0" smtClean="0"/>
              <a:t> </a:t>
            </a:r>
            <a:r>
              <a:rPr lang="uk-UA" sz="3600" b="1" dirty="0"/>
              <a:t>для захисту від водної ерозії</a:t>
            </a:r>
            <a:endParaRPr lang="ru-RU" sz="3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828597"/>
              </p:ext>
            </p:extLst>
          </p:nvPr>
        </p:nvGraphicFramePr>
        <p:xfrm>
          <a:off x="1228297" y="842962"/>
          <a:ext cx="9949218" cy="6015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4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4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9004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Ступінь небезпеки,</a:t>
                      </a:r>
                    </a:p>
                    <a:p>
                      <a:pPr algn="ctr"/>
                      <a:r>
                        <a:rPr lang="uk-UA" sz="2000" dirty="0" smtClean="0"/>
                        <a:t> ІЗГ,</a:t>
                      </a:r>
                      <a:r>
                        <a:rPr lang="uk-UA" sz="2000" baseline="0" dirty="0" smtClean="0"/>
                        <a:t> в роках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Назва блоку моделі </a:t>
                      </a:r>
                      <a:r>
                        <a:rPr lang="uk-UA" sz="2000" dirty="0" err="1" smtClean="0"/>
                        <a:t>агроландшафту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1207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Небезпека відсутня,</a:t>
                      </a:r>
                    </a:p>
                    <a:p>
                      <a:pPr algn="ctr"/>
                      <a:r>
                        <a:rPr lang="uk-UA" sz="2400" b="0" i="1" dirty="0" smtClean="0"/>
                        <a:t>ІЗГ </a:t>
                      </a:r>
                      <a:r>
                        <a:rPr lang="en-GB" sz="2400" b="0" i="1" dirty="0" smtClean="0"/>
                        <a:t>&gt;300</a:t>
                      </a:r>
                      <a:endParaRPr lang="ru-RU" sz="2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-</a:t>
                      </a:r>
                      <a:endParaRPr lang="ru-R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1207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Слабка</a:t>
                      </a:r>
                      <a:r>
                        <a:rPr lang="uk-UA" sz="2400" b="1" baseline="0" dirty="0" smtClean="0"/>
                        <a:t> небезпека,</a:t>
                      </a:r>
                    </a:p>
                    <a:p>
                      <a:pPr algn="ctr"/>
                      <a:r>
                        <a:rPr lang="uk-UA" sz="2400" b="0" i="1" baseline="0" dirty="0" smtClean="0"/>
                        <a:t>3</a:t>
                      </a:r>
                      <a:r>
                        <a:rPr lang="en-GB" sz="2400" b="0" i="1" baseline="0" dirty="0" smtClean="0"/>
                        <a:t>00&gt;</a:t>
                      </a:r>
                      <a:r>
                        <a:rPr lang="uk-UA" sz="2400" b="0" i="1" baseline="0" dirty="0" smtClean="0"/>
                        <a:t>ІЗГ&gt;2</a:t>
                      </a:r>
                      <a:r>
                        <a:rPr lang="en-GB" sz="2400" b="0" i="1" baseline="0" dirty="0" smtClean="0"/>
                        <a:t>00</a:t>
                      </a:r>
                      <a:endParaRPr lang="ru-RU" sz="2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Агротехніка</a:t>
                      </a:r>
                      <a:endParaRPr lang="ru-R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207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Помітна</a:t>
                      </a:r>
                      <a:r>
                        <a:rPr lang="uk-UA" sz="2400" b="1" baseline="0" dirty="0" smtClean="0"/>
                        <a:t> небезпека,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i="1" baseline="0" dirty="0" smtClean="0"/>
                        <a:t>2</a:t>
                      </a:r>
                      <a:r>
                        <a:rPr lang="en-GB" sz="2400" b="0" i="1" baseline="0" dirty="0" smtClean="0"/>
                        <a:t>00&gt;</a:t>
                      </a:r>
                      <a:r>
                        <a:rPr lang="uk-UA" sz="2400" b="0" i="1" baseline="0" dirty="0" smtClean="0"/>
                        <a:t>ІЗГ&gt;1</a:t>
                      </a:r>
                      <a:r>
                        <a:rPr lang="en-GB" sz="2400" b="0" i="1" baseline="0" dirty="0" smtClean="0"/>
                        <a:t>00</a:t>
                      </a:r>
                      <a:endParaRPr lang="ru-RU" sz="2400" b="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Інженерна агротехніка</a:t>
                      </a:r>
                      <a:endParaRPr lang="ru-R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207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Сильна небезпека,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i="1" baseline="0" dirty="0" smtClean="0"/>
                        <a:t>10</a:t>
                      </a:r>
                      <a:r>
                        <a:rPr lang="en-GB" sz="2400" b="0" i="1" baseline="0" dirty="0" smtClean="0"/>
                        <a:t>0&gt;</a:t>
                      </a:r>
                      <a:r>
                        <a:rPr lang="uk-UA" sz="2400" b="0" i="1" baseline="0" dirty="0" smtClean="0"/>
                        <a:t>ІЗГ&gt;50</a:t>
                      </a:r>
                      <a:endParaRPr lang="ru-RU" sz="2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Зелений вал</a:t>
                      </a:r>
                      <a:endParaRPr lang="ru-R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1207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Дуже сильна,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i="1" baseline="0" dirty="0" smtClean="0"/>
                        <a:t>ІЗГ</a:t>
                      </a:r>
                      <a:r>
                        <a:rPr lang="en-GB" sz="2400" b="0" i="1" baseline="0" dirty="0" smtClean="0"/>
                        <a:t>&lt;</a:t>
                      </a:r>
                      <a:r>
                        <a:rPr lang="uk-UA" sz="2400" b="0" i="1" baseline="0" dirty="0" smtClean="0"/>
                        <a:t>5</a:t>
                      </a:r>
                      <a:r>
                        <a:rPr lang="en-GB" sz="2400" b="0" i="1" baseline="0" dirty="0" smtClean="0"/>
                        <a:t>0</a:t>
                      </a:r>
                      <a:endParaRPr lang="ru-RU" sz="2400" b="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Інженерна споруда</a:t>
                      </a:r>
                      <a:endParaRPr lang="ru-R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4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3480"/>
            <a:ext cx="12192000" cy="816864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9948817"/>
              </p:ext>
            </p:extLst>
          </p:nvPr>
        </p:nvGraphicFramePr>
        <p:xfrm>
          <a:off x="0" y="-669470"/>
          <a:ext cx="12192000" cy="7527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3619" y="2910840"/>
            <a:ext cx="4153281" cy="746760"/>
          </a:xfrm>
          <a:effectLst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b="1" dirty="0" smtClean="0"/>
              <a:t>Агротехніка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489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53896"/>
            <a:ext cx="12405815" cy="8311896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364801"/>
              </p:ext>
            </p:extLst>
          </p:nvPr>
        </p:nvGraphicFramePr>
        <p:xfrm>
          <a:off x="130629" y="-702129"/>
          <a:ext cx="12061371" cy="7225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1704" y="2237014"/>
            <a:ext cx="3395904" cy="1338943"/>
          </a:xfrm>
          <a:effectLst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Інженерна агротехніка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501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0640"/>
            <a:ext cx="12192000" cy="816864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650832"/>
              </p:ext>
            </p:extLst>
          </p:nvPr>
        </p:nvGraphicFramePr>
        <p:xfrm>
          <a:off x="163773" y="-816429"/>
          <a:ext cx="11313994" cy="7353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14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0640"/>
            <a:ext cx="12192000" cy="816864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451404"/>
              </p:ext>
            </p:extLst>
          </p:nvPr>
        </p:nvGraphicFramePr>
        <p:xfrm>
          <a:off x="473529" y="-195943"/>
          <a:ext cx="11331784" cy="7053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284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0640"/>
            <a:ext cx="12192000" cy="8168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3300" y="130630"/>
            <a:ext cx="4619835" cy="767442"/>
          </a:xfrm>
          <a:solidFill>
            <a:schemeClr val="accent1">
              <a:shade val="75000"/>
              <a:satMod val="160000"/>
              <a:alpha val="5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 smtClean="0"/>
              <a:t>ВИСНОВКИ: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7156" y="1981200"/>
            <a:ext cx="10174952" cy="4461163"/>
          </a:xfrm>
          <a:solidFill>
            <a:schemeClr val="accent1">
              <a:shade val="75000"/>
              <a:satMod val="160000"/>
              <a:alpha val="5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500" b="1" i="1" dirty="0" smtClean="0"/>
              <a:t>1. Формування </a:t>
            </a:r>
            <a:r>
              <a:rPr lang="uk-UA" sz="4500" b="1" i="1" dirty="0" err="1" smtClean="0"/>
              <a:t>грунтоохоронних</a:t>
            </a:r>
            <a:r>
              <a:rPr lang="uk-UA" sz="4500" b="1" i="1" dirty="0" smtClean="0"/>
              <a:t> </a:t>
            </a:r>
            <a:r>
              <a:rPr lang="uk-UA" sz="4500" b="1" i="1" dirty="0" err="1" smtClean="0"/>
              <a:t>агроландшафтів</a:t>
            </a:r>
            <a:r>
              <a:rPr lang="uk-UA" sz="4500" b="1" i="1" dirty="0" smtClean="0"/>
              <a:t> здійснюється на кількісній розрахунковій основі з врахуванням імовірності прояву ерозійних процесів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500" b="1" i="1" dirty="0" smtClean="0"/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500" b="1" i="1" dirty="0" smtClean="0"/>
              <a:t>2. Ступінь </a:t>
            </a:r>
            <a:r>
              <a:rPr lang="uk-UA" sz="4500" b="1" i="1" dirty="0"/>
              <a:t>ерозійної  небезпеки оцінюється за </a:t>
            </a:r>
            <a:r>
              <a:rPr lang="uk-UA" sz="4500" b="1" i="1" dirty="0" smtClean="0"/>
              <a:t>ІЗГ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uk-UA" sz="4500" b="1" i="1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500" b="1" i="1" dirty="0" smtClean="0"/>
              <a:t>3. </a:t>
            </a:r>
            <a:r>
              <a:rPr lang="uk-UA" sz="4500" b="1" i="1" dirty="0"/>
              <a:t>Кожному ступеню ерозійної небезпеки відповідає певна концептуальна модель АЛ для захисту ґрунтового покриву від водної </a:t>
            </a:r>
            <a:r>
              <a:rPr lang="uk-UA" sz="4500" b="1" i="1" dirty="0" smtClean="0"/>
              <a:t>ерозії</a:t>
            </a:r>
            <a:endParaRPr lang="ru-RU" sz="4500" b="1" i="1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1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0640"/>
            <a:ext cx="12192000" cy="8168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823" y="-538843"/>
            <a:ext cx="10100133" cy="12573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Контрольні питання для </a:t>
            </a:r>
            <a:r>
              <a:rPr lang="uk-UA" b="1" dirty="0" smtClean="0">
                <a:solidFill>
                  <a:schemeClr val="bg1"/>
                </a:solidFill>
              </a:rPr>
              <a:t>самоперевірки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024" y="1490255"/>
            <a:ext cx="11368585" cy="4228158"/>
          </a:xfrm>
          <a:solidFill>
            <a:schemeClr val="dk1">
              <a:shade val="75000"/>
              <a:satMod val="160000"/>
              <a:alpha val="39000"/>
            </a:schemeClr>
          </a:solidFill>
          <a:effectLst>
            <a:outerShdw blurRad="76200" dist="25400" dir="5400000" algn="tl" rotWithShape="0">
              <a:srgbClr val="000000">
                <a:alpha val="55000"/>
              </a:srgbClr>
            </a:outerShdw>
            <a:softEdge rad="63500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uk-UA" sz="2400" b="1" i="1" dirty="0">
                <a:solidFill>
                  <a:schemeClr val="bg1"/>
                </a:solidFill>
              </a:rPr>
              <a:t>1. Що таке </a:t>
            </a:r>
            <a:r>
              <a:rPr lang="uk-UA" sz="2400" b="1" i="1" dirty="0" err="1">
                <a:solidFill>
                  <a:schemeClr val="bg1"/>
                </a:solidFill>
              </a:rPr>
              <a:t>грунтоохоронний</a:t>
            </a:r>
            <a:r>
              <a:rPr lang="uk-UA" sz="2400" b="1" i="1" dirty="0">
                <a:solidFill>
                  <a:schemeClr val="bg1"/>
                </a:solidFill>
              </a:rPr>
              <a:t> </a:t>
            </a:r>
            <a:r>
              <a:rPr lang="uk-UA" sz="2400" b="1" i="1" dirty="0" err="1">
                <a:solidFill>
                  <a:schemeClr val="bg1"/>
                </a:solidFill>
              </a:rPr>
              <a:t>агроладшафт</a:t>
            </a:r>
            <a:r>
              <a:rPr lang="uk-UA" sz="2400" b="1" i="1" dirty="0">
                <a:solidFill>
                  <a:schemeClr val="bg1"/>
                </a:solidFill>
              </a:rPr>
              <a:t> і з яких блоків він складається?</a:t>
            </a:r>
            <a:endParaRPr lang="ru-RU" sz="2400" b="1" i="1" dirty="0">
              <a:solidFill>
                <a:schemeClr val="bg1"/>
              </a:solidFill>
            </a:endParaRPr>
          </a:p>
          <a:p>
            <a:r>
              <a:rPr lang="uk-UA" sz="2400" b="1" i="1" dirty="0">
                <a:solidFill>
                  <a:schemeClr val="bg1"/>
                </a:solidFill>
              </a:rPr>
              <a:t>2. За яким показником оцінюється рівень ерозійної небезпеки для </a:t>
            </a:r>
            <a:r>
              <a:rPr lang="uk-UA" sz="2400" b="1" i="1" dirty="0" err="1">
                <a:solidFill>
                  <a:schemeClr val="bg1"/>
                </a:solidFill>
              </a:rPr>
              <a:t>грунтового</a:t>
            </a:r>
            <a:r>
              <a:rPr lang="uk-UA" sz="2400" b="1" i="1" dirty="0">
                <a:solidFill>
                  <a:schemeClr val="bg1"/>
                </a:solidFill>
              </a:rPr>
              <a:t> покриву?</a:t>
            </a:r>
            <a:endParaRPr lang="ru-RU" sz="2400" b="1" i="1" dirty="0">
              <a:solidFill>
                <a:schemeClr val="bg1"/>
              </a:solidFill>
            </a:endParaRPr>
          </a:p>
          <a:p>
            <a:r>
              <a:rPr lang="uk-UA" sz="2400" b="1" i="1" dirty="0">
                <a:solidFill>
                  <a:schemeClr val="bg1"/>
                </a:solidFill>
              </a:rPr>
              <a:t>3. Які компоненти входять до складу технологічного блоку </a:t>
            </a:r>
            <a:r>
              <a:rPr lang="uk-UA" sz="2400" b="1" i="1" dirty="0" err="1">
                <a:solidFill>
                  <a:schemeClr val="bg1"/>
                </a:solidFill>
              </a:rPr>
              <a:t>агроландшафту</a:t>
            </a:r>
            <a:r>
              <a:rPr lang="uk-UA" sz="2400" b="1" i="1" dirty="0">
                <a:solidFill>
                  <a:schemeClr val="bg1"/>
                </a:solidFill>
              </a:rPr>
              <a:t>?</a:t>
            </a:r>
            <a:endParaRPr lang="ru-RU" sz="2400" b="1" i="1" dirty="0">
              <a:solidFill>
                <a:schemeClr val="bg1"/>
              </a:solidFill>
            </a:endParaRPr>
          </a:p>
          <a:p>
            <a:r>
              <a:rPr lang="uk-UA" sz="2400" b="1" i="1" dirty="0">
                <a:solidFill>
                  <a:schemeClr val="bg1"/>
                </a:solidFill>
              </a:rPr>
              <a:t>4. Розкрийте зміст концептуального блоку </a:t>
            </a:r>
            <a:r>
              <a:rPr lang="uk-UA" sz="2400" b="1" i="1" dirty="0" err="1">
                <a:solidFill>
                  <a:schemeClr val="bg1"/>
                </a:solidFill>
              </a:rPr>
              <a:t>агроландшафту</a:t>
            </a:r>
            <a:r>
              <a:rPr lang="uk-UA" sz="2400" b="1" i="1" dirty="0">
                <a:solidFill>
                  <a:schemeClr val="bg1"/>
                </a:solidFill>
              </a:rPr>
              <a:t> «Інженерна агротехніка».</a:t>
            </a:r>
            <a:endParaRPr lang="ru-RU" sz="2400" b="1" i="1" dirty="0">
              <a:solidFill>
                <a:schemeClr val="bg1"/>
              </a:solidFill>
            </a:endParaRPr>
          </a:p>
          <a:p>
            <a:r>
              <a:rPr lang="uk-UA" sz="2400" b="1" i="1" dirty="0">
                <a:solidFill>
                  <a:schemeClr val="bg1"/>
                </a:solidFill>
              </a:rPr>
              <a:t>5. Яка концептуальна модель </a:t>
            </a:r>
            <a:r>
              <a:rPr lang="uk-UA" sz="2400" b="1" i="1" dirty="0" err="1">
                <a:solidFill>
                  <a:schemeClr val="bg1"/>
                </a:solidFill>
              </a:rPr>
              <a:t>агроландшафту</a:t>
            </a:r>
            <a:r>
              <a:rPr lang="uk-UA" sz="2400" b="1" i="1" dirty="0">
                <a:solidFill>
                  <a:schemeClr val="bg1"/>
                </a:solidFill>
              </a:rPr>
              <a:t> відповідає сильному ступеню ерозійної небезпеки?</a:t>
            </a:r>
            <a:endParaRPr lang="ru-RU" sz="2400" b="1" i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48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5400"/>
            <a:ext cx="12192000" cy="8153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680" y="1607707"/>
            <a:ext cx="9692640" cy="1325562"/>
          </a:xfrm>
          <a:solidFill>
            <a:schemeClr val="accent1">
              <a:shade val="75000"/>
              <a:satMod val="160000"/>
              <a:alpha val="65000"/>
            </a:schemeClr>
          </a:solidFill>
          <a:effectLst>
            <a:outerShdw blurRad="50800" dist="15240" dir="5400000" algn="tl" rotWithShape="0">
              <a:srgbClr val="000000">
                <a:alpha val="75000"/>
              </a:srgb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6600" b="1" dirty="0" smtClean="0"/>
              <a:t>Дякую за увагу!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81710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8434"/>
            <a:ext cx="12192000" cy="808695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1360" y="182880"/>
            <a:ext cx="5897880" cy="1249680"/>
          </a:xfrm>
          <a:solidFill>
            <a:schemeClr val="accent1">
              <a:tint val="60000"/>
              <a:satMod val="120000"/>
              <a:alpha val="51000"/>
            </a:schemeClr>
          </a:solidFill>
          <a:effectLst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6000" b="1" dirty="0" smtClean="0"/>
              <a:t>План </a:t>
            </a:r>
            <a:r>
              <a:rPr lang="ru-RU" sz="6000" b="1" dirty="0" err="1"/>
              <a:t>лекції</a:t>
            </a:r>
            <a:r>
              <a:rPr lang="ru-RU" sz="6000" b="1" dirty="0"/>
              <a:t>: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73202572"/>
              </p:ext>
            </p:extLst>
          </p:nvPr>
        </p:nvGraphicFramePr>
        <p:xfrm>
          <a:off x="1745673" y="2036618"/>
          <a:ext cx="9379527" cy="3815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4713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49"/>
            <a:ext cx="12569588" cy="68818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10930128" cy="1026942"/>
          </a:xfrm>
          <a:solidFill>
            <a:schemeClr val="accent1">
              <a:tint val="60000"/>
              <a:satMod val="120000"/>
              <a:alpha val="6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b="1" dirty="0" smtClean="0"/>
              <a:t>Інформаційні джерела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1872" y="1782311"/>
            <a:ext cx="10930128" cy="4857639"/>
          </a:xfrm>
          <a:solidFill>
            <a:schemeClr val="accent1">
              <a:tint val="60000"/>
              <a:satMod val="120000"/>
              <a:alpha val="68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uk-UA" sz="100" b="1" u="sng" dirty="0" smtClean="0"/>
          </a:p>
          <a:p>
            <a:pPr marL="0" indent="0" algn="ctr">
              <a:buNone/>
            </a:pPr>
            <a:r>
              <a:rPr lang="uk-UA" sz="2600" b="1" u="sng" dirty="0" smtClean="0"/>
              <a:t>Друковані джерела</a:t>
            </a:r>
          </a:p>
          <a:p>
            <a:r>
              <a:rPr lang="uk-UA" sz="2200" b="1" dirty="0" smtClean="0"/>
              <a:t>Булигін </a:t>
            </a:r>
            <a:r>
              <a:rPr lang="uk-UA" sz="2200" b="1" dirty="0"/>
              <a:t>С.Ю. Формування екологічно сталих </a:t>
            </a:r>
            <a:r>
              <a:rPr lang="uk-UA" sz="2200" b="1" dirty="0" err="1"/>
              <a:t>агроландшафтів</a:t>
            </a:r>
            <a:r>
              <a:rPr lang="uk-UA" sz="2200" b="1" dirty="0"/>
              <a:t>: Підручник. -Київ: Урожай, 2005.-300 с</a:t>
            </a:r>
            <a:r>
              <a:rPr lang="uk-UA" sz="2200" b="1" dirty="0" smtClean="0"/>
              <a:t>.</a:t>
            </a:r>
            <a:endParaRPr lang="en-GB" sz="2200" b="1" dirty="0" smtClean="0"/>
          </a:p>
          <a:p>
            <a:r>
              <a:rPr lang="uk-UA" sz="2200" b="1" dirty="0"/>
              <a:t>Булигін С.Ю., </a:t>
            </a:r>
            <a:r>
              <a:rPr lang="uk-UA" sz="2200" b="1" dirty="0" err="1"/>
              <a:t>Думін</a:t>
            </a:r>
            <a:r>
              <a:rPr lang="uk-UA" sz="2200" b="1" dirty="0"/>
              <a:t> Ю.В., Куценко М.В. Оцінка географічного середовища та оптимізація землекористування.- Харків: Світло зі Сходу, 2002.- 168 с</a:t>
            </a:r>
            <a:r>
              <a:rPr lang="uk-UA" sz="2200" b="1" dirty="0" smtClean="0"/>
              <a:t>.</a:t>
            </a:r>
            <a:endParaRPr lang="en-GB" sz="2200" b="1" dirty="0" smtClean="0"/>
          </a:p>
          <a:p>
            <a:r>
              <a:rPr lang="uk-UA" sz="2200" b="1" dirty="0"/>
              <a:t>Нормативи ґрунтозахисних </a:t>
            </a:r>
            <a:r>
              <a:rPr lang="uk-UA" sz="2200" b="1" dirty="0" err="1"/>
              <a:t>контурно</a:t>
            </a:r>
            <a:r>
              <a:rPr lang="uk-UA" sz="2200" b="1" dirty="0"/>
              <a:t>-меліоративних систем землеробства </a:t>
            </a:r>
            <a:r>
              <a:rPr lang="uk-UA" sz="2200" b="1" dirty="0" smtClean="0"/>
              <a:t>/За </a:t>
            </a:r>
            <a:r>
              <a:rPr lang="uk-UA" sz="2200" b="1" dirty="0"/>
              <a:t>ред. </a:t>
            </a:r>
            <a:r>
              <a:rPr lang="uk-UA" sz="2200" b="1" dirty="0" err="1" smtClean="0"/>
              <a:t>О.Тараріка</a:t>
            </a:r>
            <a:r>
              <a:rPr lang="uk-UA" sz="2200" b="1" dirty="0" smtClean="0"/>
              <a:t>,</a:t>
            </a:r>
            <a:r>
              <a:rPr lang="uk-UA" sz="2200" b="1" dirty="0"/>
              <a:t> </a:t>
            </a:r>
            <a:r>
              <a:rPr lang="uk-UA" sz="2200" b="1" dirty="0" err="1"/>
              <a:t>М.Лобаса</a:t>
            </a:r>
            <a:r>
              <a:rPr lang="uk-UA" sz="2200" b="1" dirty="0"/>
              <a:t>. - Київ: УААН. - 158 с</a:t>
            </a:r>
            <a:r>
              <a:rPr lang="uk-UA" sz="2200" b="1" dirty="0" smtClean="0"/>
              <a:t>.</a:t>
            </a:r>
          </a:p>
          <a:p>
            <a:pPr marL="0" indent="0" algn="ctr">
              <a:buNone/>
            </a:pPr>
            <a:r>
              <a:rPr lang="uk-UA" sz="2600" b="1" u="sng" dirty="0" smtClean="0"/>
              <a:t>Інтернет джерела</a:t>
            </a:r>
            <a:endParaRPr lang="en-GB" sz="2600" b="1" u="sng" dirty="0" smtClean="0"/>
          </a:p>
          <a:p>
            <a:r>
              <a:rPr lang="uk-UA" sz="2200" b="1" dirty="0" smtClean="0"/>
              <a:t>1) Державна служба України з питань геодезії, картографії та кадастру. </a:t>
            </a:r>
            <a:r>
              <a:rPr lang="en-GB" sz="2200" b="1" dirty="0" smtClean="0"/>
              <a:t>[</a:t>
            </a:r>
            <a:r>
              <a:rPr lang="uk-UA" sz="2200" b="1" dirty="0" smtClean="0"/>
              <a:t>Електронний  ресурс</a:t>
            </a:r>
            <a:r>
              <a:rPr lang="en-GB" sz="2200" b="1" dirty="0" smtClean="0"/>
              <a:t>]</a:t>
            </a:r>
            <a:r>
              <a:rPr lang="uk-UA" sz="2200" b="1" dirty="0" smtClean="0"/>
              <a:t>   </a:t>
            </a:r>
            <a:r>
              <a:rPr lang="en-US" sz="2200" b="1" u="sng" dirty="0" smtClean="0"/>
              <a:t>http</a:t>
            </a:r>
            <a:r>
              <a:rPr lang="uk-UA" sz="2200" b="1" u="sng" dirty="0"/>
              <a:t>: //</a:t>
            </a:r>
            <a:r>
              <a:rPr lang="en-US" sz="2200" b="1" u="sng" dirty="0"/>
              <a:t>www</a:t>
            </a:r>
            <a:r>
              <a:rPr lang="uk-UA" sz="2200" b="1" u="sng" dirty="0"/>
              <a:t>.</a:t>
            </a:r>
            <a:r>
              <a:rPr lang="en-US" sz="2200" b="1" u="sng" dirty="0" err="1"/>
              <a:t>dazru</a:t>
            </a:r>
            <a:r>
              <a:rPr lang="uk-UA" sz="2200" b="1" u="sng" dirty="0"/>
              <a:t>.</a:t>
            </a:r>
            <a:r>
              <a:rPr lang="en-US" sz="2200" b="1" u="sng" dirty="0" err="1"/>
              <a:t>gov</a:t>
            </a:r>
            <a:r>
              <a:rPr lang="uk-UA" sz="2200" b="1" u="sng" dirty="0"/>
              <a:t>.</a:t>
            </a:r>
            <a:r>
              <a:rPr lang="en-US" sz="2200" b="1" u="sng" dirty="0" err="1" smtClean="0"/>
              <a:t>ua</a:t>
            </a:r>
            <a:endParaRPr lang="uk-UA" sz="2200" b="1" u="sng" dirty="0" smtClean="0"/>
          </a:p>
          <a:p>
            <a:r>
              <a:rPr lang="uk-UA" sz="2200" b="1" dirty="0" smtClean="0"/>
              <a:t>2) Моя </a:t>
            </a:r>
            <a:r>
              <a:rPr lang="uk-UA" sz="2200" b="1" dirty="0"/>
              <a:t>земля. </a:t>
            </a:r>
            <a:r>
              <a:rPr lang="uk-UA" sz="2200" b="1" dirty="0" smtClean="0"/>
              <a:t>Земельно-правовий </a:t>
            </a:r>
            <a:r>
              <a:rPr lang="uk-UA" sz="2200" b="1" dirty="0"/>
              <a:t>та аналітичний </a:t>
            </a:r>
            <a:r>
              <a:rPr lang="uk-UA" sz="2200" b="1" dirty="0" smtClean="0"/>
              <a:t>ресурс. </a:t>
            </a:r>
            <a:br>
              <a:rPr lang="uk-UA" sz="2200" b="1" dirty="0" smtClean="0"/>
            </a:br>
            <a:r>
              <a:rPr lang="en-GB" sz="2200" b="1" dirty="0" smtClean="0"/>
              <a:t>[</a:t>
            </a:r>
            <a:r>
              <a:rPr lang="uk-UA" sz="2200" b="1" dirty="0"/>
              <a:t>Електронний  ресурс</a:t>
            </a:r>
            <a:r>
              <a:rPr lang="en-GB" sz="2200" b="1" dirty="0"/>
              <a:t>]</a:t>
            </a:r>
            <a:r>
              <a:rPr lang="uk-UA" sz="2200" b="1" dirty="0"/>
              <a:t> </a:t>
            </a:r>
            <a:r>
              <a:rPr lang="uk-UA" sz="2200" b="1" dirty="0" smtClean="0"/>
              <a:t> </a:t>
            </a:r>
            <a:r>
              <a:rPr lang="en-US" sz="2200" b="1" u="sng" dirty="0" smtClean="0"/>
              <a:t>http</a:t>
            </a:r>
            <a:r>
              <a:rPr lang="uk-UA" sz="2200" b="1" u="sng" dirty="0"/>
              <a:t>: //</a:t>
            </a:r>
            <a:r>
              <a:rPr lang="en-US" sz="2200" b="1" u="sng" dirty="0"/>
              <a:t>www</a:t>
            </a:r>
            <a:r>
              <a:rPr lang="uk-UA" sz="2200" b="1" u="sng" dirty="0"/>
              <a:t>.</a:t>
            </a:r>
            <a:r>
              <a:rPr lang="en-US" sz="2200" b="1" u="sng" dirty="0" err="1"/>
              <a:t>myland</a:t>
            </a:r>
            <a:r>
              <a:rPr lang="uk-UA" sz="2200" b="1" u="sng" dirty="0"/>
              <a:t>.</a:t>
            </a:r>
            <a:r>
              <a:rPr lang="en-US" sz="2200" b="1" u="sng" dirty="0"/>
              <a:t>org</a:t>
            </a:r>
            <a:r>
              <a:rPr lang="uk-UA" sz="2200" b="1" u="sng" dirty="0"/>
              <a:t>.</a:t>
            </a:r>
            <a:r>
              <a:rPr lang="en-US" sz="2200" b="1" u="sng" dirty="0" err="1"/>
              <a:t>ua</a:t>
            </a:r>
            <a:endParaRPr lang="ru-RU" sz="2200" b="1" u="sng" dirty="0"/>
          </a:p>
        </p:txBody>
      </p:sp>
    </p:spTree>
    <p:extLst>
      <p:ext uri="{BB962C8B-B14F-4D97-AF65-F5344CB8AC3E}">
        <p14:creationId xmlns:p14="http://schemas.microsoft.com/office/powerpoint/2010/main" val="246264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8689"/>
            <a:ext cx="12192000" cy="81534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40" y="260785"/>
            <a:ext cx="9692640" cy="1325562"/>
          </a:xfrm>
          <a:solidFill>
            <a:schemeClr val="accent1">
              <a:tint val="60000"/>
              <a:satMod val="120000"/>
              <a:alpha val="73000"/>
            </a:schemeClr>
          </a:solidFill>
          <a:effectLst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/>
            <a:r>
              <a:rPr lang="uk-UA" b="1" dirty="0" smtClean="0"/>
              <a:t>Визначення поняття   ландшафту</a:t>
            </a:r>
            <a:endParaRPr lang="ru-RU" b="1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7200400"/>
              </p:ext>
            </p:extLst>
          </p:nvPr>
        </p:nvGraphicFramePr>
        <p:xfrm>
          <a:off x="831273" y="2105890"/>
          <a:ext cx="10553007" cy="4350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0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" y="0"/>
            <a:ext cx="1128977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4509" y="706582"/>
            <a:ext cx="982287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Ландшафт</a:t>
            </a:r>
          </a:p>
          <a:p>
            <a:endParaRPr lang="uk-UA" sz="3600" dirty="0" smtClean="0"/>
          </a:p>
          <a:p>
            <a:r>
              <a:rPr lang="uk-UA" sz="3600" dirty="0" smtClean="0">
                <a:solidFill>
                  <a:schemeClr val="bg1"/>
                </a:solidFill>
              </a:rPr>
              <a:t>- територіальна </a:t>
            </a:r>
            <a:r>
              <a:rPr lang="uk-UA" sz="3600" dirty="0">
                <a:solidFill>
                  <a:schemeClr val="bg1"/>
                </a:solidFill>
              </a:rPr>
              <a:t>система, яка складається із взаємодіючих природних або природних і антропогенних компонентів і комплексів більш низького таксономічного </a:t>
            </a:r>
            <a:r>
              <a:rPr lang="uk-UA" sz="3600" dirty="0" smtClean="0">
                <a:solidFill>
                  <a:schemeClr val="bg1"/>
                </a:solidFill>
              </a:rPr>
              <a:t>рангу</a:t>
            </a:r>
          </a:p>
          <a:p>
            <a:endParaRPr lang="uk-UA" sz="2800" dirty="0" smtClean="0">
              <a:solidFill>
                <a:schemeClr val="bg1"/>
              </a:solidFill>
            </a:endParaRPr>
          </a:p>
          <a:p>
            <a:endParaRPr lang="uk-UA" sz="2800" dirty="0">
              <a:solidFill>
                <a:schemeClr val="bg1"/>
              </a:solidFill>
            </a:endParaRPr>
          </a:p>
          <a:p>
            <a:r>
              <a:rPr lang="uk-UA" sz="2800" dirty="0" smtClean="0">
                <a:solidFill>
                  <a:schemeClr val="bg1"/>
                </a:solidFill>
              </a:rPr>
              <a:t>(ДОСТ </a:t>
            </a:r>
            <a:r>
              <a:rPr lang="uk-UA" sz="2800" dirty="0">
                <a:solidFill>
                  <a:schemeClr val="bg1"/>
                </a:solidFill>
              </a:rPr>
              <a:t>17.8.01. - 86 "Охорона природи. Ландшафти. Терміни і визначення")</a:t>
            </a:r>
          </a:p>
        </p:txBody>
      </p:sp>
    </p:spTree>
    <p:extLst>
      <p:ext uri="{BB962C8B-B14F-4D97-AF65-F5344CB8AC3E}">
        <p14:creationId xmlns:p14="http://schemas.microsoft.com/office/powerpoint/2010/main" val="2431213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9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977"/>
            <a:ext cx="11291454" cy="68320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8873" y="595746"/>
            <a:ext cx="103354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</a:rPr>
              <a:t>Антропогенний ландшафт </a:t>
            </a:r>
            <a:r>
              <a:rPr lang="uk-UA" sz="4400" dirty="0">
                <a:solidFill>
                  <a:schemeClr val="bg1"/>
                </a:solidFill>
              </a:rPr>
              <a:t>-</a:t>
            </a:r>
            <a:br>
              <a:rPr lang="uk-UA" sz="4400" dirty="0">
                <a:solidFill>
                  <a:schemeClr val="bg1"/>
                </a:solidFill>
              </a:rPr>
            </a:br>
            <a:r>
              <a:rPr lang="uk-UA" sz="4400" dirty="0">
                <a:solidFill>
                  <a:schemeClr val="bg1"/>
                </a:solidFill>
              </a:rPr>
              <a:t/>
            </a:r>
            <a:br>
              <a:rPr lang="uk-UA" sz="4400" dirty="0">
                <a:solidFill>
                  <a:schemeClr val="bg1"/>
                </a:solidFill>
              </a:rPr>
            </a:br>
            <a:r>
              <a:rPr lang="uk-UA" sz="4000" dirty="0">
                <a:solidFill>
                  <a:schemeClr val="bg1"/>
                </a:solidFill>
              </a:rPr>
              <a:t>ландшафт, складений із взаємодіючих природних і антропогенних компонентів, </a:t>
            </a:r>
            <a:br>
              <a:rPr lang="uk-UA" sz="4000" dirty="0">
                <a:solidFill>
                  <a:schemeClr val="bg1"/>
                </a:solidFill>
              </a:rPr>
            </a:br>
            <a:r>
              <a:rPr lang="uk-UA" sz="4000" dirty="0">
                <a:solidFill>
                  <a:schemeClr val="bg1"/>
                </a:solidFill>
              </a:rPr>
              <a:t>які формуються під впливом діяльності людини і натурних процесів</a:t>
            </a:r>
            <a:br>
              <a:rPr lang="uk-UA" sz="4000" dirty="0">
                <a:solidFill>
                  <a:schemeClr val="bg1"/>
                </a:solidFill>
              </a:rPr>
            </a:br>
            <a:endParaRPr lang="uk-U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69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8454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673" y="277091"/>
            <a:ext cx="10861963" cy="1094509"/>
          </a:xfrm>
          <a:solidFill>
            <a:schemeClr val="accent2">
              <a:tint val="60000"/>
              <a:satMod val="120000"/>
              <a:alpha val="66000"/>
            </a:schemeClr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4800" b="1" dirty="0" smtClean="0"/>
              <a:t>Класи антропогенних ландшафтів</a:t>
            </a: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>за </a:t>
            </a:r>
            <a:r>
              <a:rPr lang="uk-UA" sz="3600" b="1" dirty="0" err="1" smtClean="0"/>
              <a:t>Ф.М.Мільковим</a:t>
            </a:r>
            <a:r>
              <a:rPr lang="uk-UA" sz="3600" b="1" dirty="0" smtClean="0"/>
              <a:t> </a:t>
            </a:r>
            <a:r>
              <a:rPr lang="uk-UA" sz="3600" b="1" dirty="0"/>
              <a:t>(</a:t>
            </a:r>
            <a:r>
              <a:rPr lang="uk-UA" sz="3600" b="1" dirty="0" smtClean="0"/>
              <a:t>1990):</a:t>
            </a:r>
            <a:endParaRPr lang="ru-RU" sz="3600" b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64692022"/>
              </p:ext>
            </p:extLst>
          </p:nvPr>
        </p:nvGraphicFramePr>
        <p:xfrm>
          <a:off x="3893127" y="1496291"/>
          <a:ext cx="8100754" cy="501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69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743</TotalTime>
  <Words>698</Words>
  <Application>Microsoft Office PowerPoint</Application>
  <PresentationFormat>Широкоэкранный</PresentationFormat>
  <Paragraphs>140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Century Schoolbook</vt:lpstr>
      <vt:lpstr>Times New Roman</vt:lpstr>
      <vt:lpstr>Wingdings 2</vt:lpstr>
      <vt:lpstr>View</vt:lpstr>
      <vt:lpstr>ФОРМУВАННЯ АГРОЛАНДШАФТІВ</vt:lpstr>
      <vt:lpstr>Основні принципи опрацювання концептуальних моделей грунтоохоронних агроландшафтів</vt:lpstr>
      <vt:lpstr>План лекції:</vt:lpstr>
      <vt:lpstr>Інформаційні джерела</vt:lpstr>
      <vt:lpstr>Визначення поняття   ландшафту</vt:lpstr>
      <vt:lpstr>Презентация PowerPoint</vt:lpstr>
      <vt:lpstr>Презентация PowerPoint</vt:lpstr>
      <vt:lpstr>Презентация PowerPoint</vt:lpstr>
      <vt:lpstr>Класи антропогенних ландшафтів за Ф.М.Мільковим (1990):</vt:lpstr>
      <vt:lpstr>Презентация PowerPoint</vt:lpstr>
      <vt:lpstr>Презентация PowerPoint</vt:lpstr>
      <vt:lpstr>Презентация PowerPoint</vt:lpstr>
      <vt:lpstr>Презентация PowerPoint</vt:lpstr>
      <vt:lpstr>2. Потенційна небезпека водної ерозії для грунтового покриву</vt:lpstr>
      <vt:lpstr>Презентация PowerPoint</vt:lpstr>
      <vt:lpstr>Презентация PowerPoint</vt:lpstr>
      <vt:lpstr>Проблема проектування  має два рівні:</vt:lpstr>
      <vt:lpstr>Індекс збереження ґрунтів </vt:lpstr>
      <vt:lpstr>25 грунтово-ерозійних районів   за ступенем ерозійної небезпеки </vt:lpstr>
      <vt:lpstr>Протиріччя між ступенем небезпеки ерозії і фактичною еродованістю грунтів</vt:lpstr>
      <vt:lpstr>Коефіцієнт реалізації  ерозійної небезпеки </vt:lpstr>
      <vt:lpstr>Концептуальні моделі агроландшафтів для захисту від водної ерозії</vt:lpstr>
      <vt:lpstr>Агротехніка</vt:lpstr>
      <vt:lpstr>Інженерна агротехніка</vt:lpstr>
      <vt:lpstr>Презентация PowerPoint</vt:lpstr>
      <vt:lpstr>Презентация PowerPoint</vt:lpstr>
      <vt:lpstr>ВИСНОВКИ:</vt:lpstr>
      <vt:lpstr>Контрольні питання для самоперевірки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Andriy</cp:lastModifiedBy>
  <cp:revision>73</cp:revision>
  <dcterms:created xsi:type="dcterms:W3CDTF">2017-11-02T07:26:16Z</dcterms:created>
  <dcterms:modified xsi:type="dcterms:W3CDTF">2017-12-06T09:10:38Z</dcterms:modified>
</cp:coreProperties>
</file>