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34FB6E-D40E-CE4C-568D-87736460C0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CF5D4C5A-78AA-7D8F-7569-B83562D1EE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89CFD0AE-1091-EFA5-165F-1677F5214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55706-E2AE-4964-B84A-A703C09C91EE}" type="datetimeFigureOut">
              <a:rPr lang="uk-UA" smtClean="0"/>
              <a:t>15.08.2023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E4BEAA4F-6327-DB34-8F03-889E50DD6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F47E5DA2-4FA3-368A-0E26-ADF38B88D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B92ED-6219-4260-AF3C-CE402244C4D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721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CEE7D6-B291-F4BE-DB2D-3A5F88186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CE976AB8-D11E-90A4-D472-9B696CEEBF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1E4C376B-94BD-0B29-F3A2-5869E7C19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55706-E2AE-4964-B84A-A703C09C91EE}" type="datetimeFigureOut">
              <a:rPr lang="uk-UA" smtClean="0"/>
              <a:t>15.08.2023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735BEA6E-BA4D-5702-470B-B25CAA55E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A07498CE-71C0-683E-8A32-9C7D5E183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B92ED-6219-4260-AF3C-CE402244C4D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77167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2BCC5482-642C-88F3-2036-C037B7EFC6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5619F830-30F6-ADFA-14AA-723A50636E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1D463D3B-95A3-9BB8-CBFE-B4C5CDE3D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55706-E2AE-4964-B84A-A703C09C91EE}" type="datetimeFigureOut">
              <a:rPr lang="uk-UA" smtClean="0"/>
              <a:t>15.08.2023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8D13C803-261E-1503-CF45-07A6D33A7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FE35FEDE-AC59-BA5F-1E57-6C431D506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B92ED-6219-4260-AF3C-CE402244C4D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27540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59B11C-9898-FAF1-23EC-5AE4BE78B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FB87D4C-4A18-0F7B-8C52-BD5E12669B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BAC8F60B-B1A0-3D0E-4B2E-07DF23E22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55706-E2AE-4964-B84A-A703C09C91EE}" type="datetimeFigureOut">
              <a:rPr lang="uk-UA" smtClean="0"/>
              <a:t>15.08.2023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3AC7ABE2-F93B-043A-BE18-E63BBC6BA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B753AB24-0415-B9D5-70D0-8C59F52FF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B92ED-6219-4260-AF3C-CE402244C4D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97594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E74551-2E40-EC4D-ECF6-36298D811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45E189FD-F571-FA61-50F8-C8AD632A08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FC91A8DC-A6F5-DF9E-7F55-0E6137F89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55706-E2AE-4964-B84A-A703C09C91EE}" type="datetimeFigureOut">
              <a:rPr lang="uk-UA" smtClean="0"/>
              <a:t>15.08.2023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ADCCDE1C-D36D-A947-5A2C-EB360C497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67F7A93D-ABBF-8495-CF40-FF0E10C61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B92ED-6219-4260-AF3C-CE402244C4D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66566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BD7563-E508-EB1E-6994-67CEE2406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122F713-13BD-8F32-BC09-CC1EFF1806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4BA21902-221A-8D6E-0BA6-156467802B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10CA975A-607A-C4CA-F1F7-266DA1601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55706-E2AE-4964-B84A-A703C09C91EE}" type="datetimeFigureOut">
              <a:rPr lang="uk-UA" smtClean="0"/>
              <a:t>15.08.2023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315E9E95-3AD6-1107-94F8-CEA6EF047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7BC1B7AE-04C2-B131-E9F2-1B350F9F2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B92ED-6219-4260-AF3C-CE402244C4D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396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8BA35C-ABB9-DA71-85F3-7C4ECCDD2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E32BF710-8777-18A6-D17D-063CCB1EE3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FB230C0E-C9CD-D0CE-F9B2-4316C550EE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E70D31B5-90FB-E59B-B831-9448C15B8B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112CC2B7-761E-5A33-331B-47787EDDB0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BFDF557B-AE5C-7A50-0750-56256A6F7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55706-E2AE-4964-B84A-A703C09C91EE}" type="datetimeFigureOut">
              <a:rPr lang="uk-UA" smtClean="0"/>
              <a:t>15.08.2023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9C5343C0-4624-F451-4C21-B1FB7AAAA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B8B870D7-13C9-7A83-6668-4B09133A1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B92ED-6219-4260-AF3C-CE402244C4D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36250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859679-FE9B-C0DD-5C31-F2078538E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A94E25DD-E76D-6B5B-17FF-00FB4959E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55706-E2AE-4964-B84A-A703C09C91EE}" type="datetimeFigureOut">
              <a:rPr lang="uk-UA" smtClean="0"/>
              <a:t>15.08.2023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047C48C9-18BD-678E-EB38-0CA6DB068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56D65F65-C599-5291-D5E9-5A8542F11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B92ED-6219-4260-AF3C-CE402244C4D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59148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F4BE5606-033B-B33A-30F2-6BCCF190D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55706-E2AE-4964-B84A-A703C09C91EE}" type="datetimeFigureOut">
              <a:rPr lang="uk-UA" smtClean="0"/>
              <a:t>15.08.2023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A00BE678-2434-B414-545C-655D79538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ED9838F5-6CD8-5C98-3623-2F3D3CC97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B92ED-6219-4260-AF3C-CE402244C4D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60469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817388-319D-EF26-EFF2-B2AB04CF9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F6CAF5D-23B7-4774-8DCB-E674494D9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38E00446-40B6-B280-9F3C-7165266813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46D2A786-ED55-8ACD-8F91-88A0BA731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55706-E2AE-4964-B84A-A703C09C91EE}" type="datetimeFigureOut">
              <a:rPr lang="uk-UA" smtClean="0"/>
              <a:t>15.08.2023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00E4FDC2-9342-9806-BD2D-BCE381D36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C85199F0-E2B8-7B72-71A8-908D764A1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B92ED-6219-4260-AF3C-CE402244C4D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37774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40D549-47FA-4E45-1496-5DE9264CB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A55D2A8A-CF73-CBBD-0229-0E2C7071AF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C5F9C337-3E61-0620-B9E5-5FE5F41FEC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735016C8-406F-3CB4-99D7-7BA678DEC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55706-E2AE-4964-B84A-A703C09C91EE}" type="datetimeFigureOut">
              <a:rPr lang="uk-UA" smtClean="0"/>
              <a:t>15.08.2023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88B7DB5F-B851-D0B7-B646-60BAB9A4C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31B72FFE-D35B-E927-EDE5-1FAE40C1F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B92ED-6219-4260-AF3C-CE402244C4D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3408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632B6CFE-E339-5D73-4B8B-AF7C9F696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78BF2C64-EAE3-1EE3-E8DA-5A128833FC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9A0F5201-6097-CC1B-9F56-4FACE07032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55706-E2AE-4964-B84A-A703C09C91EE}" type="datetimeFigureOut">
              <a:rPr lang="uk-UA" smtClean="0"/>
              <a:t>15.08.2023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63141D23-95B1-F2E4-E564-80D84B55E2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CC7559CC-AB2F-99F9-EE18-14047AD90D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B92ED-6219-4260-AF3C-CE402244C4D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76481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C15B69-4920-7B0C-CB4C-919673E451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6E0B8D66-6C3C-79C9-12D5-31C432813D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422634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Широкий екран</PresentationFormat>
  <Paragraphs>0</Paragraphs>
  <Slides>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Тамара Гуренко</dc:creator>
  <cp:lastModifiedBy>Тамара Гуренко</cp:lastModifiedBy>
  <cp:revision>1</cp:revision>
  <dcterms:created xsi:type="dcterms:W3CDTF">2023-08-15T13:35:03Z</dcterms:created>
  <dcterms:modified xsi:type="dcterms:W3CDTF">2023-08-15T13:35:16Z</dcterms:modified>
</cp:coreProperties>
</file>