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7B625-3D38-4E3B-AF12-2FCE1275D144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BD618C-870B-43F9-8F6A-CFBEF1170177}">
      <dgm:prSet phldrT="[Текст]"/>
      <dgm:spPr/>
      <dgm:t>
        <a:bodyPr/>
        <a:lstStyle/>
        <a:p>
          <a:r>
            <a:rPr lang="uk-UA" dirty="0"/>
            <a:t>.</a:t>
          </a:r>
          <a:endParaRPr lang="ru-RU" dirty="0"/>
        </a:p>
      </dgm:t>
    </dgm:pt>
    <dgm:pt modelId="{04C61041-11F4-4724-9326-E2D6B6CDF523}" type="parTrans" cxnId="{7C815AA7-6126-44B5-A1A5-C01E0AEDF7F5}">
      <dgm:prSet/>
      <dgm:spPr/>
      <dgm:t>
        <a:bodyPr/>
        <a:lstStyle/>
        <a:p>
          <a:endParaRPr lang="ru-RU"/>
        </a:p>
      </dgm:t>
    </dgm:pt>
    <dgm:pt modelId="{ED84C2EB-AB8F-445D-9D91-5E30B49FDE28}" type="sibTrans" cxnId="{7C815AA7-6126-44B5-A1A5-C01E0AEDF7F5}">
      <dgm:prSet/>
      <dgm:spPr/>
      <dgm:t>
        <a:bodyPr/>
        <a:lstStyle/>
        <a:p>
          <a:endParaRPr lang="ru-RU"/>
        </a:p>
      </dgm:t>
    </dgm:pt>
    <dgm:pt modelId="{6A4BAA3B-1198-46D4-80B3-1BD54DF12FA6}">
      <dgm:prSet phldrT="[Текст]"/>
      <dgm:spPr/>
      <dgm:t>
        <a:bodyPr/>
        <a:lstStyle/>
        <a:p>
          <a:r>
            <a:rPr lang="uk-UA" b="0" i="0" noProof="0" dirty="0"/>
            <a:t>небезпека травмування;</a:t>
          </a:r>
          <a:endParaRPr lang="uk-UA" noProof="0" dirty="0"/>
        </a:p>
      </dgm:t>
    </dgm:pt>
    <dgm:pt modelId="{B3544879-4752-4FDA-9EFE-FFADC8D712CA}" type="parTrans" cxnId="{10FD6804-8871-41E9-B0A9-24066CB41F47}">
      <dgm:prSet/>
      <dgm:spPr/>
      <dgm:t>
        <a:bodyPr/>
        <a:lstStyle/>
        <a:p>
          <a:endParaRPr lang="ru-RU"/>
        </a:p>
      </dgm:t>
    </dgm:pt>
    <dgm:pt modelId="{8ED44ADE-65D4-4E99-8440-CBAB0EE79748}" type="sibTrans" cxnId="{10FD6804-8871-41E9-B0A9-24066CB41F47}">
      <dgm:prSet/>
      <dgm:spPr/>
      <dgm:t>
        <a:bodyPr/>
        <a:lstStyle/>
        <a:p>
          <a:endParaRPr lang="ru-RU"/>
        </a:p>
      </dgm:t>
    </dgm:pt>
    <dgm:pt modelId="{5DCF6E56-1616-464C-98CA-AC80CAE2CE1A}">
      <dgm:prSet phldrT="[Текст]"/>
      <dgm:spPr/>
      <dgm:t>
        <a:bodyPr/>
        <a:lstStyle/>
        <a:p>
          <a:r>
            <a:rPr lang="uk-UA" b="0" i="0" noProof="0"/>
            <a:t>вплив довкілля;</a:t>
          </a:r>
          <a:endParaRPr lang="uk-UA" noProof="0"/>
        </a:p>
      </dgm:t>
    </dgm:pt>
    <dgm:pt modelId="{8AEB9F3A-BA0D-4C70-8A4A-AD3A011EE862}" type="parTrans" cxnId="{8CBA8B64-3A57-4E54-9E1E-4F03521818FC}">
      <dgm:prSet/>
      <dgm:spPr/>
      <dgm:t>
        <a:bodyPr/>
        <a:lstStyle/>
        <a:p>
          <a:endParaRPr lang="ru-RU"/>
        </a:p>
      </dgm:t>
    </dgm:pt>
    <dgm:pt modelId="{27854D43-606E-4564-9FA9-F7A208402BF4}" type="sibTrans" cxnId="{8CBA8B64-3A57-4E54-9E1E-4F03521818FC}">
      <dgm:prSet/>
      <dgm:spPr/>
      <dgm:t>
        <a:bodyPr/>
        <a:lstStyle/>
        <a:p>
          <a:endParaRPr lang="ru-RU"/>
        </a:p>
      </dgm:t>
    </dgm:pt>
    <dgm:pt modelId="{D0461113-7CC2-486D-923E-606D46C3BB27}">
      <dgm:prSet phldrT="[Текст]"/>
      <dgm:spPr/>
      <dgm:t>
        <a:bodyPr/>
        <a:lstStyle/>
        <a:p>
          <a:r>
            <a:rPr lang="uk-UA" dirty="0"/>
            <a:t>.</a:t>
          </a:r>
          <a:endParaRPr lang="ru-RU" dirty="0"/>
        </a:p>
      </dgm:t>
    </dgm:pt>
    <dgm:pt modelId="{8CE65DA9-95B8-4BDF-8B8D-0F3068330C54}" type="parTrans" cxnId="{49A46693-56BB-49ED-A351-B099DAA724E7}">
      <dgm:prSet/>
      <dgm:spPr/>
      <dgm:t>
        <a:bodyPr/>
        <a:lstStyle/>
        <a:p>
          <a:endParaRPr lang="ru-RU"/>
        </a:p>
      </dgm:t>
    </dgm:pt>
    <dgm:pt modelId="{A301E77E-B53D-4CBA-AB71-BC9AAEFB2921}" type="sibTrans" cxnId="{49A46693-56BB-49ED-A351-B099DAA724E7}">
      <dgm:prSet/>
      <dgm:spPr/>
      <dgm:t>
        <a:bodyPr/>
        <a:lstStyle/>
        <a:p>
          <a:endParaRPr lang="ru-RU"/>
        </a:p>
      </dgm:t>
    </dgm:pt>
    <dgm:pt modelId="{829D9567-263C-430A-AE2A-5D7090351F4A}">
      <dgm:prSet phldrT="[Текст]"/>
      <dgm:spPr/>
      <dgm:t>
        <a:bodyPr/>
        <a:lstStyle/>
        <a:p>
          <a:r>
            <a:rPr lang="uk-UA" b="0" i="0" noProof="0" dirty="0"/>
            <a:t>пожежонебезпека;</a:t>
          </a:r>
          <a:endParaRPr lang="uk-UA" noProof="0" dirty="0"/>
        </a:p>
      </dgm:t>
    </dgm:pt>
    <dgm:pt modelId="{1B25A90B-DB40-413F-AE65-0D10BCCFF2F7}" type="parTrans" cxnId="{68658A68-A4A1-47CD-BEE7-1BE11B3D11C0}">
      <dgm:prSet/>
      <dgm:spPr/>
      <dgm:t>
        <a:bodyPr/>
        <a:lstStyle/>
        <a:p>
          <a:endParaRPr lang="ru-RU"/>
        </a:p>
      </dgm:t>
    </dgm:pt>
    <dgm:pt modelId="{6A06104D-1762-4F46-9280-81FE2C6BB203}" type="sibTrans" cxnId="{68658A68-A4A1-47CD-BEE7-1BE11B3D11C0}">
      <dgm:prSet/>
      <dgm:spPr/>
      <dgm:t>
        <a:bodyPr/>
        <a:lstStyle/>
        <a:p>
          <a:endParaRPr lang="ru-RU"/>
        </a:p>
      </dgm:t>
    </dgm:pt>
    <dgm:pt modelId="{C65BE25D-7375-4CC0-B86E-B94E7876969C}">
      <dgm:prSet phldrT="[Текст]"/>
      <dgm:spPr/>
      <dgm:t>
        <a:bodyPr/>
        <a:lstStyle/>
        <a:p>
          <a:r>
            <a:rPr lang="uk-UA" b="0" i="0" noProof="0"/>
            <a:t>біологічні впливи;</a:t>
          </a:r>
          <a:endParaRPr lang="uk-UA" noProof="0"/>
        </a:p>
      </dgm:t>
    </dgm:pt>
    <dgm:pt modelId="{621E3629-5B83-4F65-BB35-0362DB745329}" type="parTrans" cxnId="{D06A47DC-7BCC-4164-804E-FF1B6F6852BC}">
      <dgm:prSet/>
      <dgm:spPr/>
      <dgm:t>
        <a:bodyPr/>
        <a:lstStyle/>
        <a:p>
          <a:endParaRPr lang="ru-RU"/>
        </a:p>
      </dgm:t>
    </dgm:pt>
    <dgm:pt modelId="{CD531E93-3695-4840-B0F7-E22CB711B129}" type="sibTrans" cxnId="{D06A47DC-7BCC-4164-804E-FF1B6F6852BC}">
      <dgm:prSet/>
      <dgm:spPr/>
      <dgm:t>
        <a:bodyPr/>
        <a:lstStyle/>
        <a:p>
          <a:endParaRPr lang="ru-RU"/>
        </a:p>
      </dgm:t>
    </dgm:pt>
    <dgm:pt modelId="{B195FA7A-D24C-4950-9E31-2E176A3417AE}">
      <dgm:prSet phldrT="[Текст]"/>
      <dgm:spPr/>
      <dgm:t>
        <a:bodyPr/>
        <a:lstStyle/>
        <a:p>
          <a:r>
            <a:rPr lang="uk-UA" dirty="0"/>
            <a:t>.</a:t>
          </a:r>
          <a:endParaRPr lang="ru-RU" dirty="0"/>
        </a:p>
      </dgm:t>
    </dgm:pt>
    <dgm:pt modelId="{42A1359F-C383-4A2C-9266-D72F93E0BD7B}" type="parTrans" cxnId="{3AB77C46-9D2D-4A5E-8DF0-87A377441A0F}">
      <dgm:prSet/>
      <dgm:spPr/>
      <dgm:t>
        <a:bodyPr/>
        <a:lstStyle/>
        <a:p>
          <a:endParaRPr lang="ru-RU"/>
        </a:p>
      </dgm:t>
    </dgm:pt>
    <dgm:pt modelId="{A26456F3-6FB5-4230-B10F-97CC862CD61D}" type="sibTrans" cxnId="{3AB77C46-9D2D-4A5E-8DF0-87A377441A0F}">
      <dgm:prSet/>
      <dgm:spPr/>
      <dgm:t>
        <a:bodyPr/>
        <a:lstStyle/>
        <a:p>
          <a:endParaRPr lang="ru-RU"/>
        </a:p>
      </dgm:t>
    </dgm:pt>
    <dgm:pt modelId="{4BD5D765-137B-467D-A3F7-96F730E895D8}">
      <dgm:prSet phldrT="[Текст]"/>
      <dgm:spPr/>
      <dgm:t>
        <a:bodyPr/>
        <a:lstStyle/>
        <a:p>
          <a:r>
            <a:rPr lang="uk-UA" b="0" i="0" noProof="0" dirty="0"/>
            <a:t>психофізіологічні навантаження;</a:t>
          </a:r>
          <a:endParaRPr lang="uk-UA" noProof="0" dirty="0"/>
        </a:p>
      </dgm:t>
    </dgm:pt>
    <dgm:pt modelId="{17272CE3-E1D2-48F3-9DCD-F1A38ED85B20}" type="parTrans" cxnId="{0E5B2A08-A1DF-4C58-9866-83F2A4BC6D39}">
      <dgm:prSet/>
      <dgm:spPr/>
      <dgm:t>
        <a:bodyPr/>
        <a:lstStyle/>
        <a:p>
          <a:endParaRPr lang="ru-RU"/>
        </a:p>
      </dgm:t>
    </dgm:pt>
    <dgm:pt modelId="{B45F1DCA-D7FA-44A3-8EE9-0CA1B6C2AB99}" type="sibTrans" cxnId="{0E5B2A08-A1DF-4C58-9866-83F2A4BC6D39}">
      <dgm:prSet/>
      <dgm:spPr/>
      <dgm:t>
        <a:bodyPr/>
        <a:lstStyle/>
        <a:p>
          <a:endParaRPr lang="ru-RU"/>
        </a:p>
      </dgm:t>
    </dgm:pt>
    <dgm:pt modelId="{2830D5BD-33D1-4895-A440-159DAEA66378}">
      <dgm:prSet phldrT="[Текст]"/>
      <dgm:spPr/>
      <dgm:t>
        <a:bodyPr/>
        <a:lstStyle/>
        <a:p>
          <a:r>
            <a:rPr lang="uk-UA" b="0" i="0" noProof="0"/>
            <a:t>небезпека випромінювань;</a:t>
          </a:r>
          <a:endParaRPr lang="uk-UA" noProof="0"/>
        </a:p>
      </dgm:t>
    </dgm:pt>
    <dgm:pt modelId="{F419B5AC-796C-40F0-8F0D-637B600724CA}" type="parTrans" cxnId="{20A4DA74-CDDB-461C-ADFB-12426B44C387}">
      <dgm:prSet/>
      <dgm:spPr/>
      <dgm:t>
        <a:bodyPr/>
        <a:lstStyle/>
        <a:p>
          <a:endParaRPr lang="ru-RU"/>
        </a:p>
      </dgm:t>
    </dgm:pt>
    <dgm:pt modelId="{88C710A1-7455-4B4D-83CC-E0758517D480}" type="sibTrans" cxnId="{20A4DA74-CDDB-461C-ADFB-12426B44C387}">
      <dgm:prSet/>
      <dgm:spPr/>
      <dgm:t>
        <a:bodyPr/>
        <a:lstStyle/>
        <a:p>
          <a:endParaRPr lang="ru-RU"/>
        </a:p>
      </dgm:t>
    </dgm:pt>
    <dgm:pt modelId="{CB998B70-5AE6-4A9B-97C7-DE0A5329ECF2}" type="pres">
      <dgm:prSet presAssocID="{66E7B625-3D38-4E3B-AF12-2FCE1275D144}" presName="linearFlow" presStyleCnt="0">
        <dgm:presLayoutVars>
          <dgm:dir/>
          <dgm:animLvl val="lvl"/>
          <dgm:resizeHandles val="exact"/>
        </dgm:presLayoutVars>
      </dgm:prSet>
      <dgm:spPr/>
    </dgm:pt>
    <dgm:pt modelId="{36D051DE-775B-43B6-90D5-B4D335C2B3B5}" type="pres">
      <dgm:prSet presAssocID="{12BD618C-870B-43F9-8F6A-CFBEF1170177}" presName="composite" presStyleCnt="0"/>
      <dgm:spPr/>
    </dgm:pt>
    <dgm:pt modelId="{166FB42D-7FE2-43A8-958F-68D4DAE1FFC1}" type="pres">
      <dgm:prSet presAssocID="{12BD618C-870B-43F9-8F6A-CFBEF117017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BE40E7-D9F3-4BA7-9E8B-AA4152308A53}" type="pres">
      <dgm:prSet presAssocID="{12BD618C-870B-43F9-8F6A-CFBEF1170177}" presName="descendantText" presStyleLbl="alignAcc1" presStyleIdx="0" presStyleCnt="3">
        <dgm:presLayoutVars>
          <dgm:bulletEnabled val="1"/>
        </dgm:presLayoutVars>
      </dgm:prSet>
      <dgm:spPr/>
    </dgm:pt>
    <dgm:pt modelId="{D863CFE0-57CE-497C-B708-E882AA744505}" type="pres">
      <dgm:prSet presAssocID="{ED84C2EB-AB8F-445D-9D91-5E30B49FDE28}" presName="sp" presStyleCnt="0"/>
      <dgm:spPr/>
    </dgm:pt>
    <dgm:pt modelId="{302DAEE0-D959-4BB9-AC6B-AF089753573A}" type="pres">
      <dgm:prSet presAssocID="{D0461113-7CC2-486D-923E-606D46C3BB27}" presName="composite" presStyleCnt="0"/>
      <dgm:spPr/>
    </dgm:pt>
    <dgm:pt modelId="{CAB8216D-D2CF-4225-A362-B941386F8612}" type="pres">
      <dgm:prSet presAssocID="{D0461113-7CC2-486D-923E-606D46C3BB2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1F46B3B-CBE9-4699-9F49-1B5B8F7BBA67}" type="pres">
      <dgm:prSet presAssocID="{D0461113-7CC2-486D-923E-606D46C3BB27}" presName="descendantText" presStyleLbl="alignAcc1" presStyleIdx="1" presStyleCnt="3">
        <dgm:presLayoutVars>
          <dgm:bulletEnabled val="1"/>
        </dgm:presLayoutVars>
      </dgm:prSet>
      <dgm:spPr/>
    </dgm:pt>
    <dgm:pt modelId="{E52CBED0-2DC8-4A53-9A07-EDFE423A2688}" type="pres">
      <dgm:prSet presAssocID="{A301E77E-B53D-4CBA-AB71-BC9AAEFB2921}" presName="sp" presStyleCnt="0"/>
      <dgm:spPr/>
    </dgm:pt>
    <dgm:pt modelId="{40D1A276-705A-42C9-BA27-6E5883C409F6}" type="pres">
      <dgm:prSet presAssocID="{B195FA7A-D24C-4950-9E31-2E176A3417AE}" presName="composite" presStyleCnt="0"/>
      <dgm:spPr/>
    </dgm:pt>
    <dgm:pt modelId="{18ECBF5E-3A1C-44A7-A9B7-77F86C69112E}" type="pres">
      <dgm:prSet presAssocID="{B195FA7A-D24C-4950-9E31-2E176A3417A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A336A60-F0E4-47E3-8819-E7F68B80509F}" type="pres">
      <dgm:prSet presAssocID="{B195FA7A-D24C-4950-9E31-2E176A3417A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0FD6804-8871-41E9-B0A9-24066CB41F47}" srcId="{12BD618C-870B-43F9-8F6A-CFBEF1170177}" destId="{6A4BAA3B-1198-46D4-80B3-1BD54DF12FA6}" srcOrd="0" destOrd="0" parTransId="{B3544879-4752-4FDA-9EFE-FFADC8D712CA}" sibTransId="{8ED44ADE-65D4-4E99-8440-CBAB0EE79748}"/>
    <dgm:cxn modelId="{0E5B2A08-A1DF-4C58-9866-83F2A4BC6D39}" srcId="{B195FA7A-D24C-4950-9E31-2E176A3417AE}" destId="{4BD5D765-137B-467D-A3F7-96F730E895D8}" srcOrd="0" destOrd="0" parTransId="{17272CE3-E1D2-48F3-9DCD-F1A38ED85B20}" sibTransId="{B45F1DCA-D7FA-44A3-8EE9-0CA1B6C2AB99}"/>
    <dgm:cxn modelId="{6236AA23-674B-4776-A2ED-CEFC64BE9069}" type="presOf" srcId="{4BD5D765-137B-467D-A3F7-96F730E895D8}" destId="{7A336A60-F0E4-47E3-8819-E7F68B80509F}" srcOrd="0" destOrd="0" presId="urn:microsoft.com/office/officeart/2005/8/layout/chevron2"/>
    <dgm:cxn modelId="{14A55525-D970-4891-BED4-A7836B205D69}" type="presOf" srcId="{6A4BAA3B-1198-46D4-80B3-1BD54DF12FA6}" destId="{26BE40E7-D9F3-4BA7-9E8B-AA4152308A53}" srcOrd="0" destOrd="0" presId="urn:microsoft.com/office/officeart/2005/8/layout/chevron2"/>
    <dgm:cxn modelId="{261FC631-9D5B-4930-A464-28FFA2AC6F3A}" type="presOf" srcId="{C65BE25D-7375-4CC0-B86E-B94E7876969C}" destId="{01F46B3B-CBE9-4699-9F49-1B5B8F7BBA67}" srcOrd="0" destOrd="1" presId="urn:microsoft.com/office/officeart/2005/8/layout/chevron2"/>
    <dgm:cxn modelId="{8CBA8B64-3A57-4E54-9E1E-4F03521818FC}" srcId="{12BD618C-870B-43F9-8F6A-CFBEF1170177}" destId="{5DCF6E56-1616-464C-98CA-AC80CAE2CE1A}" srcOrd="1" destOrd="0" parTransId="{8AEB9F3A-BA0D-4C70-8A4A-AD3A011EE862}" sibTransId="{27854D43-606E-4564-9FA9-F7A208402BF4}"/>
    <dgm:cxn modelId="{3AB77C46-9D2D-4A5E-8DF0-87A377441A0F}" srcId="{66E7B625-3D38-4E3B-AF12-2FCE1275D144}" destId="{B195FA7A-D24C-4950-9E31-2E176A3417AE}" srcOrd="2" destOrd="0" parTransId="{42A1359F-C383-4A2C-9266-D72F93E0BD7B}" sibTransId="{A26456F3-6FB5-4230-B10F-97CC862CD61D}"/>
    <dgm:cxn modelId="{68658A68-A4A1-47CD-BEE7-1BE11B3D11C0}" srcId="{D0461113-7CC2-486D-923E-606D46C3BB27}" destId="{829D9567-263C-430A-AE2A-5D7090351F4A}" srcOrd="0" destOrd="0" parTransId="{1B25A90B-DB40-413F-AE65-0D10BCCFF2F7}" sibTransId="{6A06104D-1762-4F46-9280-81FE2C6BB203}"/>
    <dgm:cxn modelId="{3A41884D-140A-4348-9D92-F2080B9E96F4}" type="presOf" srcId="{5DCF6E56-1616-464C-98CA-AC80CAE2CE1A}" destId="{26BE40E7-D9F3-4BA7-9E8B-AA4152308A53}" srcOrd="0" destOrd="1" presId="urn:microsoft.com/office/officeart/2005/8/layout/chevron2"/>
    <dgm:cxn modelId="{9E675570-7180-409B-A8DF-4A52BFF3CC97}" type="presOf" srcId="{2830D5BD-33D1-4895-A440-159DAEA66378}" destId="{7A336A60-F0E4-47E3-8819-E7F68B80509F}" srcOrd="0" destOrd="1" presId="urn:microsoft.com/office/officeart/2005/8/layout/chevron2"/>
    <dgm:cxn modelId="{20A4DA74-CDDB-461C-ADFB-12426B44C387}" srcId="{B195FA7A-D24C-4950-9E31-2E176A3417AE}" destId="{2830D5BD-33D1-4895-A440-159DAEA66378}" srcOrd="1" destOrd="0" parTransId="{F419B5AC-796C-40F0-8F0D-637B600724CA}" sibTransId="{88C710A1-7455-4B4D-83CC-E0758517D480}"/>
    <dgm:cxn modelId="{8746CC82-7B63-46DE-A0E1-F12649E4FD0E}" type="presOf" srcId="{B195FA7A-D24C-4950-9E31-2E176A3417AE}" destId="{18ECBF5E-3A1C-44A7-A9B7-77F86C69112E}" srcOrd="0" destOrd="0" presId="urn:microsoft.com/office/officeart/2005/8/layout/chevron2"/>
    <dgm:cxn modelId="{49A46693-56BB-49ED-A351-B099DAA724E7}" srcId="{66E7B625-3D38-4E3B-AF12-2FCE1275D144}" destId="{D0461113-7CC2-486D-923E-606D46C3BB27}" srcOrd="1" destOrd="0" parTransId="{8CE65DA9-95B8-4BDF-8B8D-0F3068330C54}" sibTransId="{A301E77E-B53D-4CBA-AB71-BC9AAEFB2921}"/>
    <dgm:cxn modelId="{7C815AA7-6126-44B5-A1A5-C01E0AEDF7F5}" srcId="{66E7B625-3D38-4E3B-AF12-2FCE1275D144}" destId="{12BD618C-870B-43F9-8F6A-CFBEF1170177}" srcOrd="0" destOrd="0" parTransId="{04C61041-11F4-4724-9326-E2D6B6CDF523}" sibTransId="{ED84C2EB-AB8F-445D-9D91-5E30B49FDE28}"/>
    <dgm:cxn modelId="{891B12AD-44C5-4332-B19F-88FE0872D6E5}" type="presOf" srcId="{66E7B625-3D38-4E3B-AF12-2FCE1275D144}" destId="{CB998B70-5AE6-4A9B-97C7-DE0A5329ECF2}" srcOrd="0" destOrd="0" presId="urn:microsoft.com/office/officeart/2005/8/layout/chevron2"/>
    <dgm:cxn modelId="{188D61B6-850D-49AD-A5C7-13E1AAE07C1E}" type="presOf" srcId="{829D9567-263C-430A-AE2A-5D7090351F4A}" destId="{01F46B3B-CBE9-4699-9F49-1B5B8F7BBA67}" srcOrd="0" destOrd="0" presId="urn:microsoft.com/office/officeart/2005/8/layout/chevron2"/>
    <dgm:cxn modelId="{CF038AC1-26D9-4DBD-A89E-F8118B97DB07}" type="presOf" srcId="{D0461113-7CC2-486D-923E-606D46C3BB27}" destId="{CAB8216D-D2CF-4225-A362-B941386F8612}" srcOrd="0" destOrd="0" presId="urn:microsoft.com/office/officeart/2005/8/layout/chevron2"/>
    <dgm:cxn modelId="{D06A47DC-7BCC-4164-804E-FF1B6F6852BC}" srcId="{D0461113-7CC2-486D-923E-606D46C3BB27}" destId="{C65BE25D-7375-4CC0-B86E-B94E7876969C}" srcOrd="1" destOrd="0" parTransId="{621E3629-5B83-4F65-BB35-0362DB745329}" sibTransId="{CD531E93-3695-4840-B0F7-E22CB711B129}"/>
    <dgm:cxn modelId="{80A96AF9-A808-41F6-B6F3-3E4F54740566}" type="presOf" srcId="{12BD618C-870B-43F9-8F6A-CFBEF1170177}" destId="{166FB42D-7FE2-43A8-958F-68D4DAE1FFC1}" srcOrd="0" destOrd="0" presId="urn:microsoft.com/office/officeart/2005/8/layout/chevron2"/>
    <dgm:cxn modelId="{C6160327-D0F1-4492-80F0-149B0712FD14}" type="presParOf" srcId="{CB998B70-5AE6-4A9B-97C7-DE0A5329ECF2}" destId="{36D051DE-775B-43B6-90D5-B4D335C2B3B5}" srcOrd="0" destOrd="0" presId="urn:microsoft.com/office/officeart/2005/8/layout/chevron2"/>
    <dgm:cxn modelId="{9570F73D-93A1-498E-9B2F-91D9310E75F5}" type="presParOf" srcId="{36D051DE-775B-43B6-90D5-B4D335C2B3B5}" destId="{166FB42D-7FE2-43A8-958F-68D4DAE1FFC1}" srcOrd="0" destOrd="0" presId="urn:microsoft.com/office/officeart/2005/8/layout/chevron2"/>
    <dgm:cxn modelId="{063B4412-6DCF-4BCE-8737-380BD157764C}" type="presParOf" srcId="{36D051DE-775B-43B6-90D5-B4D335C2B3B5}" destId="{26BE40E7-D9F3-4BA7-9E8B-AA4152308A53}" srcOrd="1" destOrd="0" presId="urn:microsoft.com/office/officeart/2005/8/layout/chevron2"/>
    <dgm:cxn modelId="{1D9B5929-A176-4ACB-985B-65378DB883E6}" type="presParOf" srcId="{CB998B70-5AE6-4A9B-97C7-DE0A5329ECF2}" destId="{D863CFE0-57CE-497C-B708-E882AA744505}" srcOrd="1" destOrd="0" presId="urn:microsoft.com/office/officeart/2005/8/layout/chevron2"/>
    <dgm:cxn modelId="{90C47B24-323F-4C54-A368-CB0E60EC96B6}" type="presParOf" srcId="{CB998B70-5AE6-4A9B-97C7-DE0A5329ECF2}" destId="{302DAEE0-D959-4BB9-AC6B-AF089753573A}" srcOrd="2" destOrd="0" presId="urn:microsoft.com/office/officeart/2005/8/layout/chevron2"/>
    <dgm:cxn modelId="{F63B72FF-62E4-4F9A-BAAD-570E21118C34}" type="presParOf" srcId="{302DAEE0-D959-4BB9-AC6B-AF089753573A}" destId="{CAB8216D-D2CF-4225-A362-B941386F8612}" srcOrd="0" destOrd="0" presId="urn:microsoft.com/office/officeart/2005/8/layout/chevron2"/>
    <dgm:cxn modelId="{0E19A08A-82EA-4587-A8EF-80B2378A46F1}" type="presParOf" srcId="{302DAEE0-D959-4BB9-AC6B-AF089753573A}" destId="{01F46B3B-CBE9-4699-9F49-1B5B8F7BBA67}" srcOrd="1" destOrd="0" presId="urn:microsoft.com/office/officeart/2005/8/layout/chevron2"/>
    <dgm:cxn modelId="{DAF56BCA-3C05-4DD2-BA58-9B642CAE07B0}" type="presParOf" srcId="{CB998B70-5AE6-4A9B-97C7-DE0A5329ECF2}" destId="{E52CBED0-2DC8-4A53-9A07-EDFE423A2688}" srcOrd="3" destOrd="0" presId="urn:microsoft.com/office/officeart/2005/8/layout/chevron2"/>
    <dgm:cxn modelId="{A0F4210E-13A6-404F-BDDC-F21D6D70B85E}" type="presParOf" srcId="{CB998B70-5AE6-4A9B-97C7-DE0A5329ECF2}" destId="{40D1A276-705A-42C9-BA27-6E5883C409F6}" srcOrd="4" destOrd="0" presId="urn:microsoft.com/office/officeart/2005/8/layout/chevron2"/>
    <dgm:cxn modelId="{4054DA4F-F338-4809-92E3-E2EFF0F3D4E3}" type="presParOf" srcId="{40D1A276-705A-42C9-BA27-6E5883C409F6}" destId="{18ECBF5E-3A1C-44A7-A9B7-77F86C69112E}" srcOrd="0" destOrd="0" presId="urn:microsoft.com/office/officeart/2005/8/layout/chevron2"/>
    <dgm:cxn modelId="{05F1B4D2-ABC7-453C-9A7F-C9BF6D8A7CE1}" type="presParOf" srcId="{40D1A276-705A-42C9-BA27-6E5883C409F6}" destId="{7A336A60-F0E4-47E3-8819-E7F68B8050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421B6-FD76-4276-828B-D88ECFBF116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9C8EC2-977C-4542-8ED2-3ED2D8627A90}">
      <dgm:prSet phldrT="[Текст]"/>
      <dgm:spPr/>
      <dgm:t>
        <a:bodyPr/>
        <a:lstStyle/>
        <a:p>
          <a:r>
            <a:rPr lang="uk-UA" dirty="0"/>
            <a:t>.</a:t>
          </a:r>
          <a:endParaRPr lang="ru-RU" dirty="0"/>
        </a:p>
      </dgm:t>
    </dgm:pt>
    <dgm:pt modelId="{2A35208A-62F7-46A3-8728-2FA4D10B7C6A}" type="parTrans" cxnId="{E79C610D-C0C5-4015-9B79-044EB76A4ECC}">
      <dgm:prSet/>
      <dgm:spPr/>
      <dgm:t>
        <a:bodyPr/>
        <a:lstStyle/>
        <a:p>
          <a:endParaRPr lang="ru-RU"/>
        </a:p>
      </dgm:t>
    </dgm:pt>
    <dgm:pt modelId="{D2829908-931E-462C-998F-4E87C7E51909}" type="sibTrans" cxnId="{E79C610D-C0C5-4015-9B79-044EB76A4ECC}">
      <dgm:prSet/>
      <dgm:spPr/>
      <dgm:t>
        <a:bodyPr/>
        <a:lstStyle/>
        <a:p>
          <a:endParaRPr lang="ru-RU"/>
        </a:p>
      </dgm:t>
    </dgm:pt>
    <dgm:pt modelId="{F2729870-9A6B-498B-AD78-1C774B6F325F}">
      <dgm:prSet phldrT="[Текст]"/>
      <dgm:spPr/>
      <dgm:t>
        <a:bodyPr/>
        <a:lstStyle/>
        <a:p>
          <a:r>
            <a:rPr lang="uk-UA" b="0" i="0" noProof="0"/>
            <a:t>хімічні впливи;</a:t>
          </a:r>
          <a:endParaRPr lang="uk-UA" b="1" noProof="0"/>
        </a:p>
      </dgm:t>
    </dgm:pt>
    <dgm:pt modelId="{BBDCABB9-E201-41E7-9596-C552481EB45B}" type="parTrans" cxnId="{01F9BBB4-9BBF-4A56-8D89-1126F112BA70}">
      <dgm:prSet/>
      <dgm:spPr/>
      <dgm:t>
        <a:bodyPr/>
        <a:lstStyle/>
        <a:p>
          <a:endParaRPr lang="ru-RU"/>
        </a:p>
      </dgm:t>
    </dgm:pt>
    <dgm:pt modelId="{739EBA14-7F97-4767-9E45-0B48E2B3D1CF}" type="sibTrans" cxnId="{01F9BBB4-9BBF-4A56-8D89-1126F112BA70}">
      <dgm:prSet/>
      <dgm:spPr/>
      <dgm:t>
        <a:bodyPr/>
        <a:lstStyle/>
        <a:p>
          <a:endParaRPr lang="ru-RU"/>
        </a:p>
      </dgm:t>
    </dgm:pt>
    <dgm:pt modelId="{3327CEC6-B08C-43D9-A638-174BF278BE98}">
      <dgm:prSet phldrT="[Текст]"/>
      <dgm:spPr/>
      <dgm:t>
        <a:bodyPr/>
        <a:lstStyle/>
        <a:p>
          <a:r>
            <a:rPr lang="uk-UA" b="0" i="0" noProof="0" dirty="0"/>
            <a:t>етап перевезення;</a:t>
          </a:r>
          <a:endParaRPr lang="uk-UA" noProof="0" dirty="0"/>
        </a:p>
      </dgm:t>
    </dgm:pt>
    <dgm:pt modelId="{045EE866-5D48-4F31-B5F1-0F668DE2954B}" type="parTrans" cxnId="{5298378F-C6FA-4A58-8F9A-464677DC7792}">
      <dgm:prSet/>
      <dgm:spPr/>
      <dgm:t>
        <a:bodyPr/>
        <a:lstStyle/>
        <a:p>
          <a:endParaRPr lang="ru-RU"/>
        </a:p>
      </dgm:t>
    </dgm:pt>
    <dgm:pt modelId="{D23F9B0E-CBAC-4F00-82E1-7BD2C36422AF}" type="sibTrans" cxnId="{5298378F-C6FA-4A58-8F9A-464677DC7792}">
      <dgm:prSet/>
      <dgm:spPr/>
      <dgm:t>
        <a:bodyPr/>
        <a:lstStyle/>
        <a:p>
          <a:endParaRPr lang="ru-RU"/>
        </a:p>
      </dgm:t>
    </dgm:pt>
    <dgm:pt modelId="{4FDB4D8E-C21E-4B6F-B899-34141352CBEA}">
      <dgm:prSet phldrT="[Текст]"/>
      <dgm:spPr/>
      <dgm:t>
        <a:bodyPr/>
        <a:lstStyle/>
        <a:p>
          <a:r>
            <a:rPr lang="uk-UA" dirty="0"/>
            <a:t>.</a:t>
          </a:r>
          <a:endParaRPr lang="ru-RU" dirty="0"/>
        </a:p>
      </dgm:t>
    </dgm:pt>
    <dgm:pt modelId="{96DDB724-C79C-4AE8-9F77-A5C40E594A56}" type="parTrans" cxnId="{8B9613AC-BD9E-436A-94F5-A593CEF11C62}">
      <dgm:prSet/>
      <dgm:spPr/>
      <dgm:t>
        <a:bodyPr/>
        <a:lstStyle/>
        <a:p>
          <a:endParaRPr lang="ru-RU"/>
        </a:p>
      </dgm:t>
    </dgm:pt>
    <dgm:pt modelId="{B4493AF9-29B5-473E-9C32-1256AE060027}" type="sibTrans" cxnId="{8B9613AC-BD9E-436A-94F5-A593CEF11C62}">
      <dgm:prSet/>
      <dgm:spPr/>
      <dgm:t>
        <a:bodyPr/>
        <a:lstStyle/>
        <a:p>
          <a:endParaRPr lang="ru-RU"/>
        </a:p>
      </dgm:t>
    </dgm:pt>
    <dgm:pt modelId="{342AC1F4-6F55-41A4-9389-97FDD64C9005}">
      <dgm:prSet phldrT="[Текст]"/>
      <dgm:spPr/>
      <dgm:t>
        <a:bodyPr/>
        <a:lstStyle/>
        <a:p>
          <a:r>
            <a:rPr lang="uk-UA" b="0" i="0" noProof="0" dirty="0"/>
            <a:t>підвищена запиленість і загазованість;</a:t>
          </a:r>
          <a:endParaRPr lang="uk-UA" noProof="0" dirty="0"/>
        </a:p>
      </dgm:t>
    </dgm:pt>
    <dgm:pt modelId="{381EAB7F-1A48-498E-89E8-CAC32CB5E44D}" type="parTrans" cxnId="{D24E265A-6DB7-4580-8887-B889D824865A}">
      <dgm:prSet/>
      <dgm:spPr/>
      <dgm:t>
        <a:bodyPr/>
        <a:lstStyle/>
        <a:p>
          <a:endParaRPr lang="ru-RU"/>
        </a:p>
      </dgm:t>
    </dgm:pt>
    <dgm:pt modelId="{7959BB82-E80E-41AE-A2E6-EBB1C339E3A5}" type="sibTrans" cxnId="{D24E265A-6DB7-4580-8887-B889D824865A}">
      <dgm:prSet/>
      <dgm:spPr/>
      <dgm:t>
        <a:bodyPr/>
        <a:lstStyle/>
        <a:p>
          <a:endParaRPr lang="ru-RU"/>
        </a:p>
      </dgm:t>
    </dgm:pt>
    <dgm:pt modelId="{0A9D9ED0-A6D0-42C4-A785-6AC1E8E7711F}">
      <dgm:prSet phldrT="[Текст]"/>
      <dgm:spPr/>
      <dgm:t>
        <a:bodyPr/>
        <a:lstStyle/>
        <a:p>
          <a:r>
            <a:rPr lang="uk-UA" b="0" i="0" noProof="0"/>
            <a:t>специфічні чинники ризику;</a:t>
          </a:r>
          <a:endParaRPr lang="uk-UA" noProof="0"/>
        </a:p>
      </dgm:t>
    </dgm:pt>
    <dgm:pt modelId="{D4ECE9F1-11D7-464F-A751-4DF612CA8182}" type="parTrans" cxnId="{0D3EB27C-02BD-4E1B-B0D7-44B8EFE054A1}">
      <dgm:prSet/>
      <dgm:spPr/>
      <dgm:t>
        <a:bodyPr/>
        <a:lstStyle/>
        <a:p>
          <a:endParaRPr lang="ru-RU"/>
        </a:p>
      </dgm:t>
    </dgm:pt>
    <dgm:pt modelId="{576FEAE7-E401-48AB-8723-E3E4EEB00B24}" type="sibTrans" cxnId="{0D3EB27C-02BD-4E1B-B0D7-44B8EFE054A1}">
      <dgm:prSet/>
      <dgm:spPr/>
      <dgm:t>
        <a:bodyPr/>
        <a:lstStyle/>
        <a:p>
          <a:endParaRPr lang="ru-RU"/>
        </a:p>
      </dgm:t>
    </dgm:pt>
    <dgm:pt modelId="{470F35AD-0F4B-4338-968F-C161682B14D2}" type="pres">
      <dgm:prSet presAssocID="{DF2421B6-FD76-4276-828B-D88ECFBF1160}" presName="linearFlow" presStyleCnt="0">
        <dgm:presLayoutVars>
          <dgm:dir/>
          <dgm:animLvl val="lvl"/>
          <dgm:resizeHandles val="exact"/>
        </dgm:presLayoutVars>
      </dgm:prSet>
      <dgm:spPr/>
    </dgm:pt>
    <dgm:pt modelId="{AFD25D4A-62C0-4D24-8A9F-2A74EF3C62A8}" type="pres">
      <dgm:prSet presAssocID="{B69C8EC2-977C-4542-8ED2-3ED2D8627A90}" presName="composite" presStyleCnt="0"/>
      <dgm:spPr/>
    </dgm:pt>
    <dgm:pt modelId="{1DE7D927-E081-48E0-B963-4A30BB4AC921}" type="pres">
      <dgm:prSet presAssocID="{B69C8EC2-977C-4542-8ED2-3ED2D8627A9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FEBF141-9D02-40AB-8D33-EB026D2B3034}" type="pres">
      <dgm:prSet presAssocID="{B69C8EC2-977C-4542-8ED2-3ED2D8627A90}" presName="descendantText" presStyleLbl="alignAcc1" presStyleIdx="0" presStyleCnt="2">
        <dgm:presLayoutVars>
          <dgm:bulletEnabled val="1"/>
        </dgm:presLayoutVars>
      </dgm:prSet>
      <dgm:spPr/>
    </dgm:pt>
    <dgm:pt modelId="{AA277A59-2E06-4799-ABC6-65CC38D9096D}" type="pres">
      <dgm:prSet presAssocID="{D2829908-931E-462C-998F-4E87C7E51909}" presName="sp" presStyleCnt="0"/>
      <dgm:spPr/>
    </dgm:pt>
    <dgm:pt modelId="{F1EB1572-1B85-4422-8C3F-EC780087993C}" type="pres">
      <dgm:prSet presAssocID="{4FDB4D8E-C21E-4B6F-B899-34141352CBEA}" presName="composite" presStyleCnt="0"/>
      <dgm:spPr/>
    </dgm:pt>
    <dgm:pt modelId="{58C5D597-83D0-4F54-B043-80D80E7B3E81}" type="pres">
      <dgm:prSet presAssocID="{4FDB4D8E-C21E-4B6F-B899-34141352CBE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0B55EFC-FCFA-4CDE-91F7-5263EBCB4238}" type="pres">
      <dgm:prSet presAssocID="{4FDB4D8E-C21E-4B6F-B899-34141352CBE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79C610D-C0C5-4015-9B79-044EB76A4ECC}" srcId="{DF2421B6-FD76-4276-828B-D88ECFBF1160}" destId="{B69C8EC2-977C-4542-8ED2-3ED2D8627A90}" srcOrd="0" destOrd="0" parTransId="{2A35208A-62F7-46A3-8728-2FA4D10B7C6A}" sibTransId="{D2829908-931E-462C-998F-4E87C7E51909}"/>
    <dgm:cxn modelId="{57094517-2BA9-4EAA-839E-93B1093B01B1}" type="presOf" srcId="{F2729870-9A6B-498B-AD78-1C774B6F325F}" destId="{EFEBF141-9D02-40AB-8D33-EB026D2B3034}" srcOrd="0" destOrd="0" presId="urn:microsoft.com/office/officeart/2005/8/layout/chevron2"/>
    <dgm:cxn modelId="{A86BD330-A93B-4E91-8D49-3EB05A125684}" type="presOf" srcId="{342AC1F4-6F55-41A4-9389-97FDD64C9005}" destId="{B0B55EFC-FCFA-4CDE-91F7-5263EBCB4238}" srcOrd="0" destOrd="0" presId="urn:microsoft.com/office/officeart/2005/8/layout/chevron2"/>
    <dgm:cxn modelId="{0D90433E-8350-408B-AEDC-3A68AF050496}" type="presOf" srcId="{3327CEC6-B08C-43D9-A638-174BF278BE98}" destId="{EFEBF141-9D02-40AB-8D33-EB026D2B3034}" srcOrd="0" destOrd="1" presId="urn:microsoft.com/office/officeart/2005/8/layout/chevron2"/>
    <dgm:cxn modelId="{D24E265A-6DB7-4580-8887-B889D824865A}" srcId="{4FDB4D8E-C21E-4B6F-B899-34141352CBEA}" destId="{342AC1F4-6F55-41A4-9389-97FDD64C9005}" srcOrd="0" destOrd="0" parTransId="{381EAB7F-1A48-498E-89E8-CAC32CB5E44D}" sibTransId="{7959BB82-E80E-41AE-A2E6-EBB1C339E3A5}"/>
    <dgm:cxn modelId="{0D3EB27C-02BD-4E1B-B0D7-44B8EFE054A1}" srcId="{4FDB4D8E-C21E-4B6F-B899-34141352CBEA}" destId="{0A9D9ED0-A6D0-42C4-A785-6AC1E8E7711F}" srcOrd="1" destOrd="0" parTransId="{D4ECE9F1-11D7-464F-A751-4DF612CA8182}" sibTransId="{576FEAE7-E401-48AB-8723-E3E4EEB00B24}"/>
    <dgm:cxn modelId="{5298378F-C6FA-4A58-8F9A-464677DC7792}" srcId="{B69C8EC2-977C-4542-8ED2-3ED2D8627A90}" destId="{3327CEC6-B08C-43D9-A638-174BF278BE98}" srcOrd="1" destOrd="0" parTransId="{045EE866-5D48-4F31-B5F1-0F668DE2954B}" sibTransId="{D23F9B0E-CBAC-4F00-82E1-7BD2C36422AF}"/>
    <dgm:cxn modelId="{C2660D96-82F1-4FCE-B4F4-B6C35621316B}" type="presOf" srcId="{0A9D9ED0-A6D0-42C4-A785-6AC1E8E7711F}" destId="{B0B55EFC-FCFA-4CDE-91F7-5263EBCB4238}" srcOrd="0" destOrd="1" presId="urn:microsoft.com/office/officeart/2005/8/layout/chevron2"/>
    <dgm:cxn modelId="{C203CD99-82B3-418D-B2DA-2F8F5687A1BD}" type="presOf" srcId="{DF2421B6-FD76-4276-828B-D88ECFBF1160}" destId="{470F35AD-0F4B-4338-968F-C161682B14D2}" srcOrd="0" destOrd="0" presId="urn:microsoft.com/office/officeart/2005/8/layout/chevron2"/>
    <dgm:cxn modelId="{8B9613AC-BD9E-436A-94F5-A593CEF11C62}" srcId="{DF2421B6-FD76-4276-828B-D88ECFBF1160}" destId="{4FDB4D8E-C21E-4B6F-B899-34141352CBEA}" srcOrd="1" destOrd="0" parTransId="{96DDB724-C79C-4AE8-9F77-A5C40E594A56}" sibTransId="{B4493AF9-29B5-473E-9C32-1256AE060027}"/>
    <dgm:cxn modelId="{38E710B2-C914-4724-BF40-FAD748894C13}" type="presOf" srcId="{4FDB4D8E-C21E-4B6F-B899-34141352CBEA}" destId="{58C5D597-83D0-4F54-B043-80D80E7B3E81}" srcOrd="0" destOrd="0" presId="urn:microsoft.com/office/officeart/2005/8/layout/chevron2"/>
    <dgm:cxn modelId="{01F9BBB4-9BBF-4A56-8D89-1126F112BA70}" srcId="{B69C8EC2-977C-4542-8ED2-3ED2D8627A90}" destId="{F2729870-9A6B-498B-AD78-1C774B6F325F}" srcOrd="0" destOrd="0" parTransId="{BBDCABB9-E201-41E7-9596-C552481EB45B}" sibTransId="{739EBA14-7F97-4767-9E45-0B48E2B3D1CF}"/>
    <dgm:cxn modelId="{7430D0DC-8493-4FD3-9469-41C060A6C2BA}" type="presOf" srcId="{B69C8EC2-977C-4542-8ED2-3ED2D8627A90}" destId="{1DE7D927-E081-48E0-B963-4A30BB4AC921}" srcOrd="0" destOrd="0" presId="urn:microsoft.com/office/officeart/2005/8/layout/chevron2"/>
    <dgm:cxn modelId="{D809CBAC-2CF2-4985-AA7D-FCB833B269EB}" type="presParOf" srcId="{470F35AD-0F4B-4338-968F-C161682B14D2}" destId="{AFD25D4A-62C0-4D24-8A9F-2A74EF3C62A8}" srcOrd="0" destOrd="0" presId="urn:microsoft.com/office/officeart/2005/8/layout/chevron2"/>
    <dgm:cxn modelId="{E2A4E9BD-448B-41CF-8C8C-C5C7F2DA47B5}" type="presParOf" srcId="{AFD25D4A-62C0-4D24-8A9F-2A74EF3C62A8}" destId="{1DE7D927-E081-48E0-B963-4A30BB4AC921}" srcOrd="0" destOrd="0" presId="urn:microsoft.com/office/officeart/2005/8/layout/chevron2"/>
    <dgm:cxn modelId="{5FF97066-AAC6-46B4-8890-A8961D3E63F3}" type="presParOf" srcId="{AFD25D4A-62C0-4D24-8A9F-2A74EF3C62A8}" destId="{EFEBF141-9D02-40AB-8D33-EB026D2B3034}" srcOrd="1" destOrd="0" presId="urn:microsoft.com/office/officeart/2005/8/layout/chevron2"/>
    <dgm:cxn modelId="{746B6A63-6009-4637-903E-ACF824A41393}" type="presParOf" srcId="{470F35AD-0F4B-4338-968F-C161682B14D2}" destId="{AA277A59-2E06-4799-ABC6-65CC38D9096D}" srcOrd="1" destOrd="0" presId="urn:microsoft.com/office/officeart/2005/8/layout/chevron2"/>
    <dgm:cxn modelId="{6705399B-B190-4223-B8C2-4F8DE5C73F31}" type="presParOf" srcId="{470F35AD-0F4B-4338-968F-C161682B14D2}" destId="{F1EB1572-1B85-4422-8C3F-EC780087993C}" srcOrd="2" destOrd="0" presId="urn:microsoft.com/office/officeart/2005/8/layout/chevron2"/>
    <dgm:cxn modelId="{B0496755-A427-4029-86C5-82E89F37E5D3}" type="presParOf" srcId="{F1EB1572-1B85-4422-8C3F-EC780087993C}" destId="{58C5D597-83D0-4F54-B043-80D80E7B3E81}" srcOrd="0" destOrd="0" presId="urn:microsoft.com/office/officeart/2005/8/layout/chevron2"/>
    <dgm:cxn modelId="{3588F1AD-90FC-469A-A721-3D8193CDC901}" type="presParOf" srcId="{F1EB1572-1B85-4422-8C3F-EC780087993C}" destId="{B0B55EFC-FCFA-4CDE-91F7-5263EBCB42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B9095-21BE-4FEE-BEBB-12C6D1476C12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379291-CA09-46D0-9A25-DBEE895B1D6F}">
      <dgm:prSet phldrT="[Текст]" custT="1"/>
      <dgm:spPr/>
      <dgm:t>
        <a:bodyPr/>
        <a:lstStyle/>
        <a:p>
          <a:r>
            <a:rPr lang="uk-UA" sz="3200" b="0" i="0" noProof="0" dirty="0"/>
            <a:t>переміщення механізмів і предметів, тіл</a:t>
          </a:r>
          <a:endParaRPr lang="uk-UA" sz="3200" noProof="0" dirty="0"/>
        </a:p>
      </dgm:t>
    </dgm:pt>
    <dgm:pt modelId="{75C76A69-2B42-462C-B1CD-EC07A05200EB}" type="parTrans" cxnId="{DF8D8E29-5140-439D-ADA4-8B707CD93328}">
      <dgm:prSet/>
      <dgm:spPr/>
      <dgm:t>
        <a:bodyPr/>
        <a:lstStyle/>
        <a:p>
          <a:endParaRPr lang="ru-RU"/>
        </a:p>
      </dgm:t>
    </dgm:pt>
    <dgm:pt modelId="{34C966FC-DF69-45C8-B6BF-6B4ACBA20292}" type="sibTrans" cxnId="{DF8D8E29-5140-439D-ADA4-8B707CD93328}">
      <dgm:prSet/>
      <dgm:spPr/>
      <dgm:t>
        <a:bodyPr/>
        <a:lstStyle/>
        <a:p>
          <a:endParaRPr lang="ru-RU"/>
        </a:p>
      </dgm:t>
    </dgm:pt>
    <dgm:pt modelId="{49A8E6E1-3CC2-427D-B3F0-6E46DA523CC1}">
      <dgm:prSet phldrT="[Текст]" custT="1"/>
      <dgm:spPr/>
      <dgm:t>
        <a:bodyPr/>
        <a:lstStyle/>
        <a:p>
          <a:r>
            <a:rPr lang="uk-UA" sz="2800" b="0" i="0" noProof="0" dirty="0"/>
            <a:t>зсуви гірських порід (каменепадів, селів, лавин)</a:t>
          </a:r>
          <a:endParaRPr lang="uk-UA" sz="2800" noProof="0" dirty="0"/>
        </a:p>
      </dgm:t>
    </dgm:pt>
    <dgm:pt modelId="{755284DB-D958-4454-9C57-491D3CC45EFC}" type="parTrans" cxnId="{E2A9DCBC-D81F-4B66-9E60-2CC5C7D45FD9}">
      <dgm:prSet/>
      <dgm:spPr/>
      <dgm:t>
        <a:bodyPr/>
        <a:lstStyle/>
        <a:p>
          <a:endParaRPr lang="ru-RU"/>
        </a:p>
      </dgm:t>
    </dgm:pt>
    <dgm:pt modelId="{72C1DB9D-CCF9-4AD0-9996-EF93AB9035C8}" type="sibTrans" cxnId="{E2A9DCBC-D81F-4B66-9E60-2CC5C7D45FD9}">
      <dgm:prSet/>
      <dgm:spPr/>
      <dgm:t>
        <a:bodyPr/>
        <a:lstStyle/>
        <a:p>
          <a:endParaRPr lang="ru-RU"/>
        </a:p>
      </dgm:t>
    </dgm:pt>
    <dgm:pt modelId="{A614A32F-6DEC-41B3-B1F6-523CA90F1717}">
      <dgm:prSet phldrT="[Текст]" custT="1"/>
      <dgm:spPr/>
      <dgm:t>
        <a:bodyPr/>
        <a:lstStyle/>
        <a:p>
          <a:r>
            <a:rPr lang="uk-UA" sz="1800" b="0" i="0" noProof="0" dirty="0"/>
            <a:t>несприятливих ергономічних характеристик туристського спорядження й інвентарю, що спричинюють травми</a:t>
          </a:r>
          <a:endParaRPr lang="uk-UA" sz="1800" noProof="0" dirty="0"/>
        </a:p>
      </dgm:t>
    </dgm:pt>
    <dgm:pt modelId="{D1016F92-7475-42A0-A285-10EB686B1D3B}" type="parTrans" cxnId="{6BFB4DB0-7AE5-4737-8E3C-F391A2EBE190}">
      <dgm:prSet/>
      <dgm:spPr/>
      <dgm:t>
        <a:bodyPr/>
        <a:lstStyle/>
        <a:p>
          <a:endParaRPr lang="ru-RU"/>
        </a:p>
      </dgm:t>
    </dgm:pt>
    <dgm:pt modelId="{7F4E35CB-95D5-42AC-B653-69F1A8AC6D63}" type="sibTrans" cxnId="{6BFB4DB0-7AE5-4737-8E3C-F391A2EBE190}">
      <dgm:prSet/>
      <dgm:spPr/>
      <dgm:t>
        <a:bodyPr/>
        <a:lstStyle/>
        <a:p>
          <a:endParaRPr lang="ru-RU"/>
        </a:p>
      </dgm:t>
    </dgm:pt>
    <dgm:pt modelId="{530F7553-6C7F-400A-A7DD-337B12890D31}">
      <dgm:prSet phldrT="[Текст]" custT="1"/>
      <dgm:spPr/>
      <dgm:t>
        <a:bodyPr/>
        <a:lstStyle/>
        <a:p>
          <a:r>
            <a:rPr lang="uk-UA" sz="2800" b="0" i="0" noProof="0" dirty="0"/>
            <a:t>небезпечних атмосферних та інших природних явищ</a:t>
          </a:r>
          <a:endParaRPr lang="uk-UA" sz="2800" noProof="0" dirty="0"/>
        </a:p>
      </dgm:t>
    </dgm:pt>
    <dgm:pt modelId="{78A3AD0C-7FA6-4F92-A8D7-9E80CC8874B5}" type="parTrans" cxnId="{1E2F1D49-300C-4A32-8982-B1B3DAA60E95}">
      <dgm:prSet/>
      <dgm:spPr/>
      <dgm:t>
        <a:bodyPr/>
        <a:lstStyle/>
        <a:p>
          <a:endParaRPr lang="ru-RU"/>
        </a:p>
      </dgm:t>
    </dgm:pt>
    <dgm:pt modelId="{483CC8E2-9CE6-4BB2-B178-2BF5AF7A35DF}" type="sibTrans" cxnId="{1E2F1D49-300C-4A32-8982-B1B3DAA60E95}">
      <dgm:prSet/>
      <dgm:spPr/>
      <dgm:t>
        <a:bodyPr/>
        <a:lstStyle/>
        <a:p>
          <a:endParaRPr lang="ru-RU"/>
        </a:p>
      </dgm:t>
    </dgm:pt>
    <dgm:pt modelId="{71058AA5-D6B6-4891-BD84-98BBD16BE9FB}">
      <dgm:prSet phldrT="[Текст]"/>
      <dgm:spPr/>
      <dgm:t>
        <a:bodyPr/>
        <a:lstStyle/>
        <a:p>
          <a:r>
            <a:rPr lang="uk-UA" b="0" i="0" noProof="0" dirty="0"/>
            <a:t>складного рельєфу місцевості</a:t>
          </a:r>
          <a:endParaRPr lang="uk-UA" noProof="0" dirty="0"/>
        </a:p>
      </dgm:t>
    </dgm:pt>
    <dgm:pt modelId="{A036C0BF-28EE-40E7-B89C-3214291ABBF3}" type="parTrans" cxnId="{62140A41-DDD0-4EFD-A3BA-31CC156A3D70}">
      <dgm:prSet/>
      <dgm:spPr/>
      <dgm:t>
        <a:bodyPr/>
        <a:lstStyle/>
        <a:p>
          <a:endParaRPr lang="ru-RU"/>
        </a:p>
      </dgm:t>
    </dgm:pt>
    <dgm:pt modelId="{2A2D2DFE-CC1E-47C5-8F83-F02C6F6D0F0F}" type="sibTrans" cxnId="{62140A41-DDD0-4EFD-A3BA-31CC156A3D70}">
      <dgm:prSet/>
      <dgm:spPr/>
      <dgm:t>
        <a:bodyPr/>
        <a:lstStyle/>
        <a:p>
          <a:endParaRPr lang="ru-RU"/>
        </a:p>
      </dgm:t>
    </dgm:pt>
    <dgm:pt modelId="{AB0EDD8D-6242-4F98-9573-325A0AE5567B}" type="pres">
      <dgm:prSet presAssocID="{DC6B9095-21BE-4FEE-BEBB-12C6D1476C12}" presName="diagram" presStyleCnt="0">
        <dgm:presLayoutVars>
          <dgm:dir/>
          <dgm:resizeHandles val="exact"/>
        </dgm:presLayoutVars>
      </dgm:prSet>
      <dgm:spPr/>
    </dgm:pt>
    <dgm:pt modelId="{DCE3E4B5-9B77-4315-B960-8EFADA7B74C6}" type="pres">
      <dgm:prSet presAssocID="{32379291-CA09-46D0-9A25-DBEE895B1D6F}" presName="node" presStyleLbl="node1" presStyleIdx="0" presStyleCnt="5" custScaleX="162319" custScaleY="162206" custLinFactNeighborX="-36632" custLinFactNeighborY="-87">
        <dgm:presLayoutVars>
          <dgm:bulletEnabled val="1"/>
        </dgm:presLayoutVars>
      </dgm:prSet>
      <dgm:spPr/>
    </dgm:pt>
    <dgm:pt modelId="{9EBD86B6-207C-4B4D-84A7-1B1A65FDAFED}" type="pres">
      <dgm:prSet presAssocID="{34C966FC-DF69-45C8-B6BF-6B4ACBA20292}" presName="sibTrans" presStyleCnt="0"/>
      <dgm:spPr/>
    </dgm:pt>
    <dgm:pt modelId="{6840C057-C7E6-4A3F-9C94-E3CF6CD298A5}" type="pres">
      <dgm:prSet presAssocID="{49A8E6E1-3CC2-427D-B3F0-6E46DA523CC1}" presName="node" presStyleLbl="node1" presStyleIdx="1" presStyleCnt="5" custScaleX="122900" custScaleY="235117" custLinFactNeighborX="16456" custLinFactNeighborY="4522">
        <dgm:presLayoutVars>
          <dgm:bulletEnabled val="1"/>
        </dgm:presLayoutVars>
      </dgm:prSet>
      <dgm:spPr/>
    </dgm:pt>
    <dgm:pt modelId="{AE094563-71AF-4AED-9E64-2AD0792EC52F}" type="pres">
      <dgm:prSet presAssocID="{72C1DB9D-CCF9-4AD0-9996-EF93AB9035C8}" presName="sibTrans" presStyleCnt="0"/>
      <dgm:spPr/>
    </dgm:pt>
    <dgm:pt modelId="{BF7ABEC7-5E90-4D79-82B8-B95503C74B7E}" type="pres">
      <dgm:prSet presAssocID="{A614A32F-6DEC-41B3-B1F6-523CA90F1717}" presName="node" presStyleLbl="node1" presStyleIdx="2" presStyleCnt="5" custScaleX="148746" custScaleY="216191">
        <dgm:presLayoutVars>
          <dgm:bulletEnabled val="1"/>
        </dgm:presLayoutVars>
      </dgm:prSet>
      <dgm:spPr/>
    </dgm:pt>
    <dgm:pt modelId="{4ECA406C-6F2C-4531-BDA5-9A2AEBA7D4CF}" type="pres">
      <dgm:prSet presAssocID="{7F4E35CB-95D5-42AC-B653-69F1A8AC6D63}" presName="sibTrans" presStyleCnt="0"/>
      <dgm:spPr/>
    </dgm:pt>
    <dgm:pt modelId="{09FC95AF-4756-4168-8D9B-584586C7FCEF}" type="pres">
      <dgm:prSet presAssocID="{530F7553-6C7F-400A-A7DD-337B12890D31}" presName="node" presStyleLbl="node1" presStyleIdx="3" presStyleCnt="5" custScaleY="197058">
        <dgm:presLayoutVars>
          <dgm:bulletEnabled val="1"/>
        </dgm:presLayoutVars>
      </dgm:prSet>
      <dgm:spPr/>
    </dgm:pt>
    <dgm:pt modelId="{A5A6D0C2-FF92-4878-83CB-6A03F8A35D2E}" type="pres">
      <dgm:prSet presAssocID="{483CC8E2-9CE6-4BB2-B178-2BF5AF7A35DF}" presName="sibTrans" presStyleCnt="0"/>
      <dgm:spPr/>
    </dgm:pt>
    <dgm:pt modelId="{161E0A5F-04AD-4384-AA71-37130103F895}" type="pres">
      <dgm:prSet presAssocID="{71058AA5-D6B6-4891-BD84-98BBD16BE9FB}" presName="node" presStyleLbl="node1" presStyleIdx="4" presStyleCnt="5" custScaleY="178625" custLinFactNeighborX="1363" custLinFactNeighborY="-9217">
        <dgm:presLayoutVars>
          <dgm:bulletEnabled val="1"/>
        </dgm:presLayoutVars>
      </dgm:prSet>
      <dgm:spPr/>
    </dgm:pt>
  </dgm:ptLst>
  <dgm:cxnLst>
    <dgm:cxn modelId="{12781022-823C-4506-9CAA-29D2E6AA7DE4}" type="presOf" srcId="{71058AA5-D6B6-4891-BD84-98BBD16BE9FB}" destId="{161E0A5F-04AD-4384-AA71-37130103F895}" srcOrd="0" destOrd="0" presId="urn:microsoft.com/office/officeart/2005/8/layout/default#1"/>
    <dgm:cxn modelId="{DF8D8E29-5140-439D-ADA4-8B707CD93328}" srcId="{DC6B9095-21BE-4FEE-BEBB-12C6D1476C12}" destId="{32379291-CA09-46D0-9A25-DBEE895B1D6F}" srcOrd="0" destOrd="0" parTransId="{75C76A69-2B42-462C-B1CD-EC07A05200EB}" sibTransId="{34C966FC-DF69-45C8-B6BF-6B4ACBA20292}"/>
    <dgm:cxn modelId="{62140A41-DDD0-4EFD-A3BA-31CC156A3D70}" srcId="{DC6B9095-21BE-4FEE-BEBB-12C6D1476C12}" destId="{71058AA5-D6B6-4891-BD84-98BBD16BE9FB}" srcOrd="4" destOrd="0" parTransId="{A036C0BF-28EE-40E7-B89C-3214291ABBF3}" sibTransId="{2A2D2DFE-CC1E-47C5-8F83-F02C6F6D0F0F}"/>
    <dgm:cxn modelId="{1E2F1D49-300C-4A32-8982-B1B3DAA60E95}" srcId="{DC6B9095-21BE-4FEE-BEBB-12C6D1476C12}" destId="{530F7553-6C7F-400A-A7DD-337B12890D31}" srcOrd="3" destOrd="0" parTransId="{78A3AD0C-7FA6-4F92-A8D7-9E80CC8874B5}" sibTransId="{483CC8E2-9CE6-4BB2-B178-2BF5AF7A35DF}"/>
    <dgm:cxn modelId="{D2420BAF-9F72-40D9-B808-8A7D55B5B492}" type="presOf" srcId="{530F7553-6C7F-400A-A7DD-337B12890D31}" destId="{09FC95AF-4756-4168-8D9B-584586C7FCEF}" srcOrd="0" destOrd="0" presId="urn:microsoft.com/office/officeart/2005/8/layout/default#1"/>
    <dgm:cxn modelId="{6BFB4DB0-7AE5-4737-8E3C-F391A2EBE190}" srcId="{DC6B9095-21BE-4FEE-BEBB-12C6D1476C12}" destId="{A614A32F-6DEC-41B3-B1F6-523CA90F1717}" srcOrd="2" destOrd="0" parTransId="{D1016F92-7475-42A0-A285-10EB686B1D3B}" sibTransId="{7F4E35CB-95D5-42AC-B653-69F1A8AC6D63}"/>
    <dgm:cxn modelId="{E2A9DCBC-D81F-4B66-9E60-2CC5C7D45FD9}" srcId="{DC6B9095-21BE-4FEE-BEBB-12C6D1476C12}" destId="{49A8E6E1-3CC2-427D-B3F0-6E46DA523CC1}" srcOrd="1" destOrd="0" parTransId="{755284DB-D958-4454-9C57-491D3CC45EFC}" sibTransId="{72C1DB9D-CCF9-4AD0-9996-EF93AB9035C8}"/>
    <dgm:cxn modelId="{D08F6DBD-90E2-4183-8D30-1E1D85B517F9}" type="presOf" srcId="{A614A32F-6DEC-41B3-B1F6-523CA90F1717}" destId="{BF7ABEC7-5E90-4D79-82B8-B95503C74B7E}" srcOrd="0" destOrd="0" presId="urn:microsoft.com/office/officeart/2005/8/layout/default#1"/>
    <dgm:cxn modelId="{565ED0E5-5BFE-43AE-92E9-26DB8D534828}" type="presOf" srcId="{32379291-CA09-46D0-9A25-DBEE895B1D6F}" destId="{DCE3E4B5-9B77-4315-B960-8EFADA7B74C6}" srcOrd="0" destOrd="0" presId="urn:microsoft.com/office/officeart/2005/8/layout/default#1"/>
    <dgm:cxn modelId="{31F389F1-0038-41BA-A3C2-D0566AB72632}" type="presOf" srcId="{49A8E6E1-3CC2-427D-B3F0-6E46DA523CC1}" destId="{6840C057-C7E6-4A3F-9C94-E3CF6CD298A5}" srcOrd="0" destOrd="0" presId="urn:microsoft.com/office/officeart/2005/8/layout/default#1"/>
    <dgm:cxn modelId="{5F5EA9F5-520B-400A-B6CD-CAB522761528}" type="presOf" srcId="{DC6B9095-21BE-4FEE-BEBB-12C6D1476C12}" destId="{AB0EDD8D-6242-4F98-9573-325A0AE5567B}" srcOrd="0" destOrd="0" presId="urn:microsoft.com/office/officeart/2005/8/layout/default#1"/>
    <dgm:cxn modelId="{1AB060D2-C7F7-4346-BB42-8F07869A9C7D}" type="presParOf" srcId="{AB0EDD8D-6242-4F98-9573-325A0AE5567B}" destId="{DCE3E4B5-9B77-4315-B960-8EFADA7B74C6}" srcOrd="0" destOrd="0" presId="urn:microsoft.com/office/officeart/2005/8/layout/default#1"/>
    <dgm:cxn modelId="{5DEF200A-672F-42C9-A433-B5D0E28560BC}" type="presParOf" srcId="{AB0EDD8D-6242-4F98-9573-325A0AE5567B}" destId="{9EBD86B6-207C-4B4D-84A7-1B1A65FDAFED}" srcOrd="1" destOrd="0" presId="urn:microsoft.com/office/officeart/2005/8/layout/default#1"/>
    <dgm:cxn modelId="{7C8BF779-FA80-4846-B441-CB0258727FD8}" type="presParOf" srcId="{AB0EDD8D-6242-4F98-9573-325A0AE5567B}" destId="{6840C057-C7E6-4A3F-9C94-E3CF6CD298A5}" srcOrd="2" destOrd="0" presId="urn:microsoft.com/office/officeart/2005/8/layout/default#1"/>
    <dgm:cxn modelId="{A5CB5D18-B4BE-4148-9A36-EB505AFDE8B5}" type="presParOf" srcId="{AB0EDD8D-6242-4F98-9573-325A0AE5567B}" destId="{AE094563-71AF-4AED-9E64-2AD0792EC52F}" srcOrd="3" destOrd="0" presId="urn:microsoft.com/office/officeart/2005/8/layout/default#1"/>
    <dgm:cxn modelId="{5DB3BAAA-2206-4B06-BC69-D6403A7E8C08}" type="presParOf" srcId="{AB0EDD8D-6242-4F98-9573-325A0AE5567B}" destId="{BF7ABEC7-5E90-4D79-82B8-B95503C74B7E}" srcOrd="4" destOrd="0" presId="urn:microsoft.com/office/officeart/2005/8/layout/default#1"/>
    <dgm:cxn modelId="{3512C801-E240-4DC8-8583-B07324887877}" type="presParOf" srcId="{AB0EDD8D-6242-4F98-9573-325A0AE5567B}" destId="{4ECA406C-6F2C-4531-BDA5-9A2AEBA7D4CF}" srcOrd="5" destOrd="0" presId="urn:microsoft.com/office/officeart/2005/8/layout/default#1"/>
    <dgm:cxn modelId="{32E24B15-4AE5-4F45-ABC3-D3A9DCBB1095}" type="presParOf" srcId="{AB0EDD8D-6242-4F98-9573-325A0AE5567B}" destId="{09FC95AF-4756-4168-8D9B-584586C7FCEF}" srcOrd="6" destOrd="0" presId="urn:microsoft.com/office/officeart/2005/8/layout/default#1"/>
    <dgm:cxn modelId="{0090E63E-F43A-4EBB-ACF2-087A011EE4A9}" type="presParOf" srcId="{AB0EDD8D-6242-4F98-9573-325A0AE5567B}" destId="{A5A6D0C2-FF92-4878-83CB-6A03F8A35D2E}" srcOrd="7" destOrd="0" presId="urn:microsoft.com/office/officeart/2005/8/layout/default#1"/>
    <dgm:cxn modelId="{9A44AE1D-7766-46B0-B1D2-790C3FE072EF}" type="presParOf" srcId="{AB0EDD8D-6242-4F98-9573-325A0AE5567B}" destId="{161E0A5F-04AD-4384-AA71-37130103F89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27999-A825-4D6F-AF5B-55AEE5B454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12FB565-763C-4C04-90E2-C77DEFA5A70F}">
      <dgm:prSet phldrT="[Текст]" custT="1"/>
      <dgm:spPr/>
      <dgm:t>
        <a:bodyPr/>
        <a:lstStyle/>
        <a:p>
          <a:r>
            <a:rPr lang="uk-UA" sz="2800" b="0" i="0" noProof="0" dirty="0"/>
            <a:t>дотримуватися встановлених санітарних норм і правил обслуговування</a:t>
          </a:r>
          <a:r>
            <a:rPr lang="ru-RU" sz="2800" b="0" i="0" dirty="0"/>
            <a:t>;</a:t>
          </a:r>
          <a:endParaRPr lang="ru-RU" sz="2800" dirty="0"/>
        </a:p>
      </dgm:t>
    </dgm:pt>
    <dgm:pt modelId="{45CDE920-9F32-4F91-9EF0-247A2ECFB8DA}" type="parTrans" cxnId="{846D2B17-57EC-42CD-8A3D-8E9BCE72D5D7}">
      <dgm:prSet/>
      <dgm:spPr/>
      <dgm:t>
        <a:bodyPr/>
        <a:lstStyle/>
        <a:p>
          <a:endParaRPr lang="ru-RU"/>
        </a:p>
      </dgm:t>
    </dgm:pt>
    <dgm:pt modelId="{118EC66E-F4C6-4B57-BE00-29E9120DA06D}" type="sibTrans" cxnId="{846D2B17-57EC-42CD-8A3D-8E9BCE72D5D7}">
      <dgm:prSet/>
      <dgm:spPr/>
      <dgm:t>
        <a:bodyPr/>
        <a:lstStyle/>
        <a:p>
          <a:endParaRPr lang="ru-RU"/>
        </a:p>
      </dgm:t>
    </dgm:pt>
    <dgm:pt modelId="{2EA02D12-B378-475A-81DE-833790B87FEE}">
      <dgm:prSet phldrT="[Текст]" custT="1"/>
      <dgm:spPr/>
      <dgm:t>
        <a:bodyPr/>
        <a:lstStyle/>
        <a:p>
          <a:r>
            <a:rPr lang="uk-UA" sz="2200" b="0" i="0" noProof="0" dirty="0"/>
            <a:t>застосовувати устаткування і препарати для дезінфекції, дезінсекції, стерилізації, дератизації, автоматизації виробничих процесів;</a:t>
          </a:r>
          <a:endParaRPr lang="uk-UA" sz="2200" noProof="0" dirty="0"/>
        </a:p>
      </dgm:t>
    </dgm:pt>
    <dgm:pt modelId="{F2AEBFE1-1257-40BA-914F-3B27B1D23CB4}" type="parTrans" cxnId="{E55930ED-3B4F-4EE7-8D23-C872926C4CC6}">
      <dgm:prSet/>
      <dgm:spPr/>
      <dgm:t>
        <a:bodyPr/>
        <a:lstStyle/>
        <a:p>
          <a:endParaRPr lang="ru-RU"/>
        </a:p>
      </dgm:t>
    </dgm:pt>
    <dgm:pt modelId="{8AD5087E-4C83-4760-8304-AFD2D19B61A8}" type="sibTrans" cxnId="{E55930ED-3B4F-4EE7-8D23-C872926C4CC6}">
      <dgm:prSet/>
      <dgm:spPr/>
      <dgm:t>
        <a:bodyPr/>
        <a:lstStyle/>
        <a:p>
          <a:endParaRPr lang="ru-RU"/>
        </a:p>
      </dgm:t>
    </dgm:pt>
    <dgm:pt modelId="{24A63DD0-52A7-4DB8-B56A-079F21C1E9EB}">
      <dgm:prSet phldrT="[Текст]"/>
      <dgm:spPr/>
      <dgm:t>
        <a:bodyPr/>
        <a:lstStyle/>
        <a:p>
          <a:r>
            <a:rPr lang="uk-UA" b="0" i="0" noProof="0" dirty="0"/>
            <a:t>проводити попередній та періодичний медичний огляд персоналу обслуги;</a:t>
          </a:r>
          <a:endParaRPr lang="uk-UA" noProof="0" dirty="0"/>
        </a:p>
      </dgm:t>
    </dgm:pt>
    <dgm:pt modelId="{B1C5E529-7F7E-406A-AC75-55C1C276AF21}" type="parTrans" cxnId="{0146C510-1679-4207-8AB0-4BE5146ACE7D}">
      <dgm:prSet/>
      <dgm:spPr/>
      <dgm:t>
        <a:bodyPr/>
        <a:lstStyle/>
        <a:p>
          <a:endParaRPr lang="ru-RU"/>
        </a:p>
      </dgm:t>
    </dgm:pt>
    <dgm:pt modelId="{F9CD7100-48B3-4370-B5B2-163A71CEAA49}" type="sibTrans" cxnId="{0146C510-1679-4207-8AB0-4BE5146ACE7D}">
      <dgm:prSet/>
      <dgm:spPr/>
      <dgm:t>
        <a:bodyPr/>
        <a:lstStyle/>
        <a:p>
          <a:endParaRPr lang="ru-RU"/>
        </a:p>
      </dgm:t>
    </dgm:pt>
    <dgm:pt modelId="{489A92AD-87ED-4097-AFA1-CE1671B7217F}" type="pres">
      <dgm:prSet presAssocID="{9E127999-A825-4D6F-AF5B-55AEE5B4542B}" presName="Name0" presStyleCnt="0">
        <dgm:presLayoutVars>
          <dgm:chMax val="7"/>
          <dgm:chPref val="7"/>
          <dgm:dir/>
        </dgm:presLayoutVars>
      </dgm:prSet>
      <dgm:spPr/>
    </dgm:pt>
    <dgm:pt modelId="{C35D13A6-2872-45A7-AEDF-78FC7D1C8837}" type="pres">
      <dgm:prSet presAssocID="{9E127999-A825-4D6F-AF5B-55AEE5B4542B}" presName="Name1" presStyleCnt="0"/>
      <dgm:spPr/>
    </dgm:pt>
    <dgm:pt modelId="{EFEA18CF-B83C-488F-8E96-B3D2653C14AA}" type="pres">
      <dgm:prSet presAssocID="{9E127999-A825-4D6F-AF5B-55AEE5B4542B}" presName="cycle" presStyleCnt="0"/>
      <dgm:spPr/>
    </dgm:pt>
    <dgm:pt modelId="{DC9ABC5A-2AFF-4CD7-B3F2-1D632A514E98}" type="pres">
      <dgm:prSet presAssocID="{9E127999-A825-4D6F-AF5B-55AEE5B4542B}" presName="srcNode" presStyleLbl="node1" presStyleIdx="0" presStyleCnt="3"/>
      <dgm:spPr/>
    </dgm:pt>
    <dgm:pt modelId="{1A9F173C-0E61-4584-A680-15A659414DD3}" type="pres">
      <dgm:prSet presAssocID="{9E127999-A825-4D6F-AF5B-55AEE5B4542B}" presName="conn" presStyleLbl="parChTrans1D2" presStyleIdx="0" presStyleCnt="1"/>
      <dgm:spPr/>
    </dgm:pt>
    <dgm:pt modelId="{82C54AC5-DC08-4683-9ABD-C47E703EE543}" type="pres">
      <dgm:prSet presAssocID="{9E127999-A825-4D6F-AF5B-55AEE5B4542B}" presName="extraNode" presStyleLbl="node1" presStyleIdx="0" presStyleCnt="3"/>
      <dgm:spPr/>
    </dgm:pt>
    <dgm:pt modelId="{02F751A4-0B88-48B2-9C2F-FAFF49746C45}" type="pres">
      <dgm:prSet presAssocID="{9E127999-A825-4D6F-AF5B-55AEE5B4542B}" presName="dstNode" presStyleLbl="node1" presStyleIdx="0" presStyleCnt="3"/>
      <dgm:spPr/>
    </dgm:pt>
    <dgm:pt modelId="{66F0E890-5921-4B54-B478-8E6439355D1E}" type="pres">
      <dgm:prSet presAssocID="{B12FB565-763C-4C04-90E2-C77DEFA5A70F}" presName="text_1" presStyleLbl="node1" presStyleIdx="0" presStyleCnt="3">
        <dgm:presLayoutVars>
          <dgm:bulletEnabled val="1"/>
        </dgm:presLayoutVars>
      </dgm:prSet>
      <dgm:spPr/>
    </dgm:pt>
    <dgm:pt modelId="{313707CD-6652-4D25-A3F3-A898A47A428A}" type="pres">
      <dgm:prSet presAssocID="{B12FB565-763C-4C04-90E2-C77DEFA5A70F}" presName="accent_1" presStyleCnt="0"/>
      <dgm:spPr/>
    </dgm:pt>
    <dgm:pt modelId="{BDA835D8-4564-4E4C-A43E-F8524BA0AD1D}" type="pres">
      <dgm:prSet presAssocID="{B12FB565-763C-4C04-90E2-C77DEFA5A70F}" presName="accentRepeatNode" presStyleLbl="solidFgAcc1" presStyleIdx="0" presStyleCnt="3"/>
      <dgm:spPr/>
    </dgm:pt>
    <dgm:pt modelId="{A436BC51-EE3E-4804-9B0C-B8D66695A543}" type="pres">
      <dgm:prSet presAssocID="{2EA02D12-B378-475A-81DE-833790B87FEE}" presName="text_2" presStyleLbl="node1" presStyleIdx="1" presStyleCnt="3" custScaleY="133260">
        <dgm:presLayoutVars>
          <dgm:bulletEnabled val="1"/>
        </dgm:presLayoutVars>
      </dgm:prSet>
      <dgm:spPr/>
    </dgm:pt>
    <dgm:pt modelId="{23EE0290-567F-42E4-9054-4A4E5F9AE5BB}" type="pres">
      <dgm:prSet presAssocID="{2EA02D12-B378-475A-81DE-833790B87FEE}" presName="accent_2" presStyleCnt="0"/>
      <dgm:spPr/>
    </dgm:pt>
    <dgm:pt modelId="{119A892C-0E90-4D15-8D28-BD96115F6963}" type="pres">
      <dgm:prSet presAssocID="{2EA02D12-B378-475A-81DE-833790B87FEE}" presName="accentRepeatNode" presStyleLbl="solidFgAcc1" presStyleIdx="1" presStyleCnt="3"/>
      <dgm:spPr/>
    </dgm:pt>
    <dgm:pt modelId="{41724A92-519D-4E51-9498-5BD79E192125}" type="pres">
      <dgm:prSet presAssocID="{24A63DD0-52A7-4DB8-B56A-079F21C1E9EB}" presName="text_3" presStyleLbl="node1" presStyleIdx="2" presStyleCnt="3">
        <dgm:presLayoutVars>
          <dgm:bulletEnabled val="1"/>
        </dgm:presLayoutVars>
      </dgm:prSet>
      <dgm:spPr/>
    </dgm:pt>
    <dgm:pt modelId="{65E820CA-BE80-4489-B081-2A948ABB9019}" type="pres">
      <dgm:prSet presAssocID="{24A63DD0-52A7-4DB8-B56A-079F21C1E9EB}" presName="accent_3" presStyleCnt="0"/>
      <dgm:spPr/>
    </dgm:pt>
    <dgm:pt modelId="{FEB32DB1-C12A-4C48-BA02-1F6A0FDDC081}" type="pres">
      <dgm:prSet presAssocID="{24A63DD0-52A7-4DB8-B56A-079F21C1E9EB}" presName="accentRepeatNode" presStyleLbl="solidFgAcc1" presStyleIdx="2" presStyleCnt="3"/>
      <dgm:spPr/>
    </dgm:pt>
  </dgm:ptLst>
  <dgm:cxnLst>
    <dgm:cxn modelId="{0146C510-1679-4207-8AB0-4BE5146ACE7D}" srcId="{9E127999-A825-4D6F-AF5B-55AEE5B4542B}" destId="{24A63DD0-52A7-4DB8-B56A-079F21C1E9EB}" srcOrd="2" destOrd="0" parTransId="{B1C5E529-7F7E-406A-AC75-55C1C276AF21}" sibTransId="{F9CD7100-48B3-4370-B5B2-163A71CEAA49}"/>
    <dgm:cxn modelId="{846D2B17-57EC-42CD-8A3D-8E9BCE72D5D7}" srcId="{9E127999-A825-4D6F-AF5B-55AEE5B4542B}" destId="{B12FB565-763C-4C04-90E2-C77DEFA5A70F}" srcOrd="0" destOrd="0" parTransId="{45CDE920-9F32-4F91-9EF0-247A2ECFB8DA}" sibTransId="{118EC66E-F4C6-4B57-BE00-29E9120DA06D}"/>
    <dgm:cxn modelId="{ABDFCB84-70C3-403D-A459-77AF137D8003}" type="presOf" srcId="{118EC66E-F4C6-4B57-BE00-29E9120DA06D}" destId="{1A9F173C-0E61-4584-A680-15A659414DD3}" srcOrd="0" destOrd="0" presId="urn:microsoft.com/office/officeart/2008/layout/VerticalCurvedList"/>
    <dgm:cxn modelId="{4B1746A9-DF70-420B-A591-8A669D69DBEB}" type="presOf" srcId="{24A63DD0-52A7-4DB8-B56A-079F21C1E9EB}" destId="{41724A92-519D-4E51-9498-5BD79E192125}" srcOrd="0" destOrd="0" presId="urn:microsoft.com/office/officeart/2008/layout/VerticalCurvedList"/>
    <dgm:cxn modelId="{B18ADBAC-1E32-4907-BD09-012B3E4C4D44}" type="presOf" srcId="{2EA02D12-B378-475A-81DE-833790B87FEE}" destId="{A436BC51-EE3E-4804-9B0C-B8D66695A543}" srcOrd="0" destOrd="0" presId="urn:microsoft.com/office/officeart/2008/layout/VerticalCurvedList"/>
    <dgm:cxn modelId="{7D26ACB9-4CC9-402E-B687-38607163011A}" type="presOf" srcId="{B12FB565-763C-4C04-90E2-C77DEFA5A70F}" destId="{66F0E890-5921-4B54-B478-8E6439355D1E}" srcOrd="0" destOrd="0" presId="urn:microsoft.com/office/officeart/2008/layout/VerticalCurvedList"/>
    <dgm:cxn modelId="{71D792EB-D638-4AA2-9EAD-1374773C77E0}" type="presOf" srcId="{9E127999-A825-4D6F-AF5B-55AEE5B4542B}" destId="{489A92AD-87ED-4097-AFA1-CE1671B7217F}" srcOrd="0" destOrd="0" presId="urn:microsoft.com/office/officeart/2008/layout/VerticalCurvedList"/>
    <dgm:cxn modelId="{E55930ED-3B4F-4EE7-8D23-C872926C4CC6}" srcId="{9E127999-A825-4D6F-AF5B-55AEE5B4542B}" destId="{2EA02D12-B378-475A-81DE-833790B87FEE}" srcOrd="1" destOrd="0" parTransId="{F2AEBFE1-1257-40BA-914F-3B27B1D23CB4}" sibTransId="{8AD5087E-4C83-4760-8304-AFD2D19B61A8}"/>
    <dgm:cxn modelId="{96210419-8FBD-4BE0-B49B-0480FB86CC1C}" type="presParOf" srcId="{489A92AD-87ED-4097-AFA1-CE1671B7217F}" destId="{C35D13A6-2872-45A7-AEDF-78FC7D1C8837}" srcOrd="0" destOrd="0" presId="urn:microsoft.com/office/officeart/2008/layout/VerticalCurvedList"/>
    <dgm:cxn modelId="{CC83E3ED-86F0-4212-A61B-577861539A5B}" type="presParOf" srcId="{C35D13A6-2872-45A7-AEDF-78FC7D1C8837}" destId="{EFEA18CF-B83C-488F-8E96-B3D2653C14AA}" srcOrd="0" destOrd="0" presId="urn:microsoft.com/office/officeart/2008/layout/VerticalCurvedList"/>
    <dgm:cxn modelId="{CBA7C7E0-F715-4C69-89C0-DFE83EF7BC90}" type="presParOf" srcId="{EFEA18CF-B83C-488F-8E96-B3D2653C14AA}" destId="{DC9ABC5A-2AFF-4CD7-B3F2-1D632A514E98}" srcOrd="0" destOrd="0" presId="urn:microsoft.com/office/officeart/2008/layout/VerticalCurvedList"/>
    <dgm:cxn modelId="{300DF84F-7FB3-4FD5-BF6A-F7F3BAD37BF0}" type="presParOf" srcId="{EFEA18CF-B83C-488F-8E96-B3D2653C14AA}" destId="{1A9F173C-0E61-4584-A680-15A659414DD3}" srcOrd="1" destOrd="0" presId="urn:microsoft.com/office/officeart/2008/layout/VerticalCurvedList"/>
    <dgm:cxn modelId="{653A02E1-9C2B-4AEB-9F6E-30975A0FFA9A}" type="presParOf" srcId="{EFEA18CF-B83C-488F-8E96-B3D2653C14AA}" destId="{82C54AC5-DC08-4683-9ABD-C47E703EE543}" srcOrd="2" destOrd="0" presId="urn:microsoft.com/office/officeart/2008/layout/VerticalCurvedList"/>
    <dgm:cxn modelId="{046498A9-CA26-46E1-B00F-38C913BE20AC}" type="presParOf" srcId="{EFEA18CF-B83C-488F-8E96-B3D2653C14AA}" destId="{02F751A4-0B88-48B2-9C2F-FAFF49746C45}" srcOrd="3" destOrd="0" presId="urn:microsoft.com/office/officeart/2008/layout/VerticalCurvedList"/>
    <dgm:cxn modelId="{B6ACAE6D-E683-434F-A480-E96EA2E8354B}" type="presParOf" srcId="{C35D13A6-2872-45A7-AEDF-78FC7D1C8837}" destId="{66F0E890-5921-4B54-B478-8E6439355D1E}" srcOrd="1" destOrd="0" presId="urn:microsoft.com/office/officeart/2008/layout/VerticalCurvedList"/>
    <dgm:cxn modelId="{2ACD0506-9115-4D3F-8CEB-1CAA38F5A286}" type="presParOf" srcId="{C35D13A6-2872-45A7-AEDF-78FC7D1C8837}" destId="{313707CD-6652-4D25-A3F3-A898A47A428A}" srcOrd="2" destOrd="0" presId="urn:microsoft.com/office/officeart/2008/layout/VerticalCurvedList"/>
    <dgm:cxn modelId="{670EC939-1E3A-48CE-A2D0-37D9C0E833AC}" type="presParOf" srcId="{313707CD-6652-4D25-A3F3-A898A47A428A}" destId="{BDA835D8-4564-4E4C-A43E-F8524BA0AD1D}" srcOrd="0" destOrd="0" presId="urn:microsoft.com/office/officeart/2008/layout/VerticalCurvedList"/>
    <dgm:cxn modelId="{4B1E2420-B132-401D-A2A4-0104F9690E73}" type="presParOf" srcId="{C35D13A6-2872-45A7-AEDF-78FC7D1C8837}" destId="{A436BC51-EE3E-4804-9B0C-B8D66695A543}" srcOrd="3" destOrd="0" presId="urn:microsoft.com/office/officeart/2008/layout/VerticalCurvedList"/>
    <dgm:cxn modelId="{4A57D2BA-D117-49DA-BF5B-28EFC1C0B3A6}" type="presParOf" srcId="{C35D13A6-2872-45A7-AEDF-78FC7D1C8837}" destId="{23EE0290-567F-42E4-9054-4A4E5F9AE5BB}" srcOrd="4" destOrd="0" presId="urn:microsoft.com/office/officeart/2008/layout/VerticalCurvedList"/>
    <dgm:cxn modelId="{786EAAEB-AF19-44CC-A9BD-F7CAD1040CF0}" type="presParOf" srcId="{23EE0290-567F-42E4-9054-4A4E5F9AE5BB}" destId="{119A892C-0E90-4D15-8D28-BD96115F6963}" srcOrd="0" destOrd="0" presId="urn:microsoft.com/office/officeart/2008/layout/VerticalCurvedList"/>
    <dgm:cxn modelId="{41A01C6C-2571-4543-B45E-CBBE1466B4E2}" type="presParOf" srcId="{C35D13A6-2872-45A7-AEDF-78FC7D1C8837}" destId="{41724A92-519D-4E51-9498-5BD79E192125}" srcOrd="5" destOrd="0" presId="urn:microsoft.com/office/officeart/2008/layout/VerticalCurvedList"/>
    <dgm:cxn modelId="{AA529317-F9E7-41B9-B7D9-E9866178F217}" type="presParOf" srcId="{C35D13A6-2872-45A7-AEDF-78FC7D1C8837}" destId="{65E820CA-BE80-4489-B081-2A948ABB9019}" srcOrd="6" destOrd="0" presId="urn:microsoft.com/office/officeart/2008/layout/VerticalCurvedList"/>
    <dgm:cxn modelId="{3D0B040E-4392-46A9-8A8F-BFD2DEC6F327}" type="presParOf" srcId="{65E820CA-BE80-4489-B081-2A948ABB9019}" destId="{FEB32DB1-C12A-4C48-BA02-1F6A0FDDC0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CC328-9595-4FBB-9B86-0B374AF17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ECF945-ABA2-4A5E-9A0F-4B6E737E076D}">
      <dgm:prSet phldrT="[Текст]" custT="1"/>
      <dgm:spPr/>
      <dgm:t>
        <a:bodyPr/>
        <a:lstStyle/>
        <a:p>
          <a:r>
            <a:rPr lang="uk-UA" sz="2200" b="0" i="0" noProof="0" dirty="0"/>
            <a:t>використовувати знаки безпеки та маркування на предметах оснащення і спорудах, що використовуються в обслуговуванні туристів (посуду, кухонного інвентарю, у т. ч. для приготування їжі у поході, місць водозабору, колодязів та ін.);</a:t>
          </a:r>
          <a:endParaRPr lang="uk-UA" sz="2200" noProof="0" dirty="0"/>
        </a:p>
      </dgm:t>
    </dgm:pt>
    <dgm:pt modelId="{0637CAC9-B82C-4451-8511-AB63E1C34549}" type="parTrans" cxnId="{46EBADB6-9E5E-410F-8FBA-6547728EC344}">
      <dgm:prSet/>
      <dgm:spPr/>
      <dgm:t>
        <a:bodyPr/>
        <a:lstStyle/>
        <a:p>
          <a:endParaRPr lang="ru-RU"/>
        </a:p>
      </dgm:t>
    </dgm:pt>
    <dgm:pt modelId="{4AB08988-3C2F-4A9C-B315-29D278B443A6}" type="sibTrans" cxnId="{46EBADB6-9E5E-410F-8FBA-6547728EC344}">
      <dgm:prSet/>
      <dgm:spPr/>
      <dgm:t>
        <a:bodyPr/>
        <a:lstStyle/>
        <a:p>
          <a:endParaRPr lang="ru-RU"/>
        </a:p>
      </dgm:t>
    </dgm:pt>
    <dgm:pt modelId="{17B849DD-66FC-4568-AADD-6CDC847699D1}">
      <dgm:prSet phldrT="[Текст]" custT="1"/>
      <dgm:spPr/>
      <dgm:t>
        <a:bodyPr/>
        <a:lstStyle/>
        <a:p>
          <a:pPr algn="l"/>
          <a:r>
            <a:rPr lang="uk-UA" sz="2200" b="0" i="0" noProof="0" dirty="0"/>
            <a:t>інформувати туристів про небезпечних тварин, плазунів, риб, рослин, ареали поширення яких збігаються з туристичним маршрутом, про те, як уникнути небажаних контактів, яких невідкладних заходів слід вжити, що зробити у разі одержання травми (контакту).</a:t>
          </a:r>
          <a:endParaRPr lang="uk-UA" sz="2200" noProof="0" dirty="0"/>
        </a:p>
      </dgm:t>
    </dgm:pt>
    <dgm:pt modelId="{6BB08583-EB63-43A6-89E4-703D0ECCEBDD}" type="parTrans" cxnId="{E065975A-27BE-41CF-A41A-28BF5D069C0E}">
      <dgm:prSet/>
      <dgm:spPr/>
      <dgm:t>
        <a:bodyPr/>
        <a:lstStyle/>
        <a:p>
          <a:endParaRPr lang="ru-RU"/>
        </a:p>
      </dgm:t>
    </dgm:pt>
    <dgm:pt modelId="{1CD38730-1457-4216-8516-7186AABF6D61}" type="sibTrans" cxnId="{E065975A-27BE-41CF-A41A-28BF5D069C0E}">
      <dgm:prSet/>
      <dgm:spPr/>
      <dgm:t>
        <a:bodyPr/>
        <a:lstStyle/>
        <a:p>
          <a:endParaRPr lang="ru-RU"/>
        </a:p>
      </dgm:t>
    </dgm:pt>
    <dgm:pt modelId="{F743EBF1-77FC-4A6A-8BBE-B28C4C46F92E}" type="pres">
      <dgm:prSet presAssocID="{60ECC328-9595-4FBB-9B86-0B374AF178EC}" presName="Name0" presStyleCnt="0">
        <dgm:presLayoutVars>
          <dgm:chMax val="7"/>
          <dgm:chPref val="7"/>
          <dgm:dir/>
        </dgm:presLayoutVars>
      </dgm:prSet>
      <dgm:spPr/>
    </dgm:pt>
    <dgm:pt modelId="{F6C22EA3-92B2-46B9-B29A-1A148C395A3F}" type="pres">
      <dgm:prSet presAssocID="{60ECC328-9595-4FBB-9B86-0B374AF178EC}" presName="Name1" presStyleCnt="0"/>
      <dgm:spPr/>
    </dgm:pt>
    <dgm:pt modelId="{D5AB843B-CF2D-4174-A71A-B912BA9F3B5B}" type="pres">
      <dgm:prSet presAssocID="{60ECC328-9595-4FBB-9B86-0B374AF178EC}" presName="cycle" presStyleCnt="0"/>
      <dgm:spPr/>
    </dgm:pt>
    <dgm:pt modelId="{9E482FFF-8F8A-47E9-912C-2627FCB363B0}" type="pres">
      <dgm:prSet presAssocID="{60ECC328-9595-4FBB-9B86-0B374AF178EC}" presName="srcNode" presStyleLbl="node1" presStyleIdx="0" presStyleCnt="2"/>
      <dgm:spPr/>
    </dgm:pt>
    <dgm:pt modelId="{C2C137B8-873F-4154-A685-181E4BEFA4D5}" type="pres">
      <dgm:prSet presAssocID="{60ECC328-9595-4FBB-9B86-0B374AF178EC}" presName="conn" presStyleLbl="parChTrans1D2" presStyleIdx="0" presStyleCnt="1"/>
      <dgm:spPr/>
    </dgm:pt>
    <dgm:pt modelId="{9F42575D-8294-4344-A9A8-38D181694DDA}" type="pres">
      <dgm:prSet presAssocID="{60ECC328-9595-4FBB-9B86-0B374AF178EC}" presName="extraNode" presStyleLbl="node1" presStyleIdx="0" presStyleCnt="2"/>
      <dgm:spPr/>
    </dgm:pt>
    <dgm:pt modelId="{2D72CCEF-05AF-437D-8099-8C1F0A3BD9FC}" type="pres">
      <dgm:prSet presAssocID="{60ECC328-9595-4FBB-9B86-0B374AF178EC}" presName="dstNode" presStyleLbl="node1" presStyleIdx="0" presStyleCnt="2"/>
      <dgm:spPr/>
    </dgm:pt>
    <dgm:pt modelId="{F8E90656-5661-45F8-8D59-1D4C4C011A82}" type="pres">
      <dgm:prSet presAssocID="{B2ECF945-ABA2-4A5E-9A0F-4B6E737E076D}" presName="text_1" presStyleLbl="node1" presStyleIdx="0" presStyleCnt="2" custScaleY="123086">
        <dgm:presLayoutVars>
          <dgm:bulletEnabled val="1"/>
        </dgm:presLayoutVars>
      </dgm:prSet>
      <dgm:spPr/>
    </dgm:pt>
    <dgm:pt modelId="{3B275511-0288-44C7-9B4A-F90636EC7735}" type="pres">
      <dgm:prSet presAssocID="{B2ECF945-ABA2-4A5E-9A0F-4B6E737E076D}" presName="accent_1" presStyleCnt="0"/>
      <dgm:spPr/>
    </dgm:pt>
    <dgm:pt modelId="{0CB630A7-BACC-4937-9856-5BF499C800D5}" type="pres">
      <dgm:prSet presAssocID="{B2ECF945-ABA2-4A5E-9A0F-4B6E737E076D}" presName="accentRepeatNode" presStyleLbl="solidFgAcc1" presStyleIdx="0" presStyleCnt="2"/>
      <dgm:spPr/>
    </dgm:pt>
    <dgm:pt modelId="{67E73723-CE9A-4ADA-B76A-DFC093C0DD4B}" type="pres">
      <dgm:prSet presAssocID="{17B849DD-66FC-4568-AADD-6CDC847699D1}" presName="text_2" presStyleLbl="node1" presStyleIdx="1" presStyleCnt="2" custScaleY="115385">
        <dgm:presLayoutVars>
          <dgm:bulletEnabled val="1"/>
        </dgm:presLayoutVars>
      </dgm:prSet>
      <dgm:spPr/>
    </dgm:pt>
    <dgm:pt modelId="{523D8EAC-A1DA-49B3-89AE-E2B756F4EC68}" type="pres">
      <dgm:prSet presAssocID="{17B849DD-66FC-4568-AADD-6CDC847699D1}" presName="accent_2" presStyleCnt="0"/>
      <dgm:spPr/>
    </dgm:pt>
    <dgm:pt modelId="{6FA98259-7764-423E-B541-6693BBE4B3D3}" type="pres">
      <dgm:prSet presAssocID="{17B849DD-66FC-4568-AADD-6CDC847699D1}" presName="accentRepeatNode" presStyleLbl="solidFgAcc1" presStyleIdx="1" presStyleCnt="2"/>
      <dgm:spPr/>
    </dgm:pt>
  </dgm:ptLst>
  <dgm:cxnLst>
    <dgm:cxn modelId="{123BAF0D-C281-4014-A445-D02880D39B67}" type="presOf" srcId="{B2ECF945-ABA2-4A5E-9A0F-4B6E737E076D}" destId="{F8E90656-5661-45F8-8D59-1D4C4C011A82}" srcOrd="0" destOrd="0" presId="urn:microsoft.com/office/officeart/2008/layout/VerticalCurvedList"/>
    <dgm:cxn modelId="{C94EFE2A-CBE4-488D-BDF7-29536921F2A1}" type="presOf" srcId="{60ECC328-9595-4FBB-9B86-0B374AF178EC}" destId="{F743EBF1-77FC-4A6A-8BBE-B28C4C46F92E}" srcOrd="0" destOrd="0" presId="urn:microsoft.com/office/officeart/2008/layout/VerticalCurvedList"/>
    <dgm:cxn modelId="{3B85682C-163C-4BA8-B933-5B6D76C3E063}" type="presOf" srcId="{17B849DD-66FC-4568-AADD-6CDC847699D1}" destId="{67E73723-CE9A-4ADA-B76A-DFC093C0DD4B}" srcOrd="0" destOrd="0" presId="urn:microsoft.com/office/officeart/2008/layout/VerticalCurvedList"/>
    <dgm:cxn modelId="{E1CE923E-876F-431F-957A-14DC31C86E7C}" type="presOf" srcId="{4AB08988-3C2F-4A9C-B315-29D278B443A6}" destId="{C2C137B8-873F-4154-A685-181E4BEFA4D5}" srcOrd="0" destOrd="0" presId="urn:microsoft.com/office/officeart/2008/layout/VerticalCurvedList"/>
    <dgm:cxn modelId="{E065975A-27BE-41CF-A41A-28BF5D069C0E}" srcId="{60ECC328-9595-4FBB-9B86-0B374AF178EC}" destId="{17B849DD-66FC-4568-AADD-6CDC847699D1}" srcOrd="1" destOrd="0" parTransId="{6BB08583-EB63-43A6-89E4-703D0ECCEBDD}" sibTransId="{1CD38730-1457-4216-8516-7186AABF6D61}"/>
    <dgm:cxn modelId="{46EBADB6-9E5E-410F-8FBA-6547728EC344}" srcId="{60ECC328-9595-4FBB-9B86-0B374AF178EC}" destId="{B2ECF945-ABA2-4A5E-9A0F-4B6E737E076D}" srcOrd="0" destOrd="0" parTransId="{0637CAC9-B82C-4451-8511-AB63E1C34549}" sibTransId="{4AB08988-3C2F-4A9C-B315-29D278B443A6}"/>
    <dgm:cxn modelId="{7A1FDC6C-5895-4F13-9700-D6FB39CF381C}" type="presParOf" srcId="{F743EBF1-77FC-4A6A-8BBE-B28C4C46F92E}" destId="{F6C22EA3-92B2-46B9-B29A-1A148C395A3F}" srcOrd="0" destOrd="0" presId="urn:microsoft.com/office/officeart/2008/layout/VerticalCurvedList"/>
    <dgm:cxn modelId="{7B3CE2E5-5154-4F11-95B3-91C82BC142EA}" type="presParOf" srcId="{F6C22EA3-92B2-46B9-B29A-1A148C395A3F}" destId="{D5AB843B-CF2D-4174-A71A-B912BA9F3B5B}" srcOrd="0" destOrd="0" presId="urn:microsoft.com/office/officeart/2008/layout/VerticalCurvedList"/>
    <dgm:cxn modelId="{413BC01E-472F-46EC-B182-8485E10A2C0B}" type="presParOf" srcId="{D5AB843B-CF2D-4174-A71A-B912BA9F3B5B}" destId="{9E482FFF-8F8A-47E9-912C-2627FCB363B0}" srcOrd="0" destOrd="0" presId="urn:microsoft.com/office/officeart/2008/layout/VerticalCurvedList"/>
    <dgm:cxn modelId="{C90F5D5A-2D3C-4583-A221-6A9A2CC3111B}" type="presParOf" srcId="{D5AB843B-CF2D-4174-A71A-B912BA9F3B5B}" destId="{C2C137B8-873F-4154-A685-181E4BEFA4D5}" srcOrd="1" destOrd="0" presId="urn:microsoft.com/office/officeart/2008/layout/VerticalCurvedList"/>
    <dgm:cxn modelId="{86F7C1F6-8371-4433-A623-CB5CF3C16710}" type="presParOf" srcId="{D5AB843B-CF2D-4174-A71A-B912BA9F3B5B}" destId="{9F42575D-8294-4344-A9A8-38D181694DDA}" srcOrd="2" destOrd="0" presId="urn:microsoft.com/office/officeart/2008/layout/VerticalCurvedList"/>
    <dgm:cxn modelId="{DD7B3333-A13D-41BA-B3BA-122BABB2B123}" type="presParOf" srcId="{D5AB843B-CF2D-4174-A71A-B912BA9F3B5B}" destId="{2D72CCEF-05AF-437D-8099-8C1F0A3BD9FC}" srcOrd="3" destOrd="0" presId="urn:microsoft.com/office/officeart/2008/layout/VerticalCurvedList"/>
    <dgm:cxn modelId="{14E3E36F-E79D-4A82-A4BB-1F8E6F51C7FD}" type="presParOf" srcId="{F6C22EA3-92B2-46B9-B29A-1A148C395A3F}" destId="{F8E90656-5661-45F8-8D59-1D4C4C011A82}" srcOrd="1" destOrd="0" presId="urn:microsoft.com/office/officeart/2008/layout/VerticalCurvedList"/>
    <dgm:cxn modelId="{A0C0FA3B-C846-4BF5-BFE2-AC04B58A372C}" type="presParOf" srcId="{F6C22EA3-92B2-46B9-B29A-1A148C395A3F}" destId="{3B275511-0288-44C7-9B4A-F90636EC7735}" srcOrd="2" destOrd="0" presId="urn:microsoft.com/office/officeart/2008/layout/VerticalCurvedList"/>
    <dgm:cxn modelId="{2499784B-180F-4AE3-94C9-C7933E6D6C1D}" type="presParOf" srcId="{3B275511-0288-44C7-9B4A-F90636EC7735}" destId="{0CB630A7-BACC-4937-9856-5BF499C800D5}" srcOrd="0" destOrd="0" presId="urn:microsoft.com/office/officeart/2008/layout/VerticalCurvedList"/>
    <dgm:cxn modelId="{7C2A7150-8166-4B7D-818D-846588B484A0}" type="presParOf" srcId="{F6C22EA3-92B2-46B9-B29A-1A148C395A3F}" destId="{67E73723-CE9A-4ADA-B76A-DFC093C0DD4B}" srcOrd="3" destOrd="0" presId="urn:microsoft.com/office/officeart/2008/layout/VerticalCurvedList"/>
    <dgm:cxn modelId="{A1B7F586-0C0B-472B-AA6F-D59360B39496}" type="presParOf" srcId="{F6C22EA3-92B2-46B9-B29A-1A148C395A3F}" destId="{523D8EAC-A1DA-49B3-89AE-E2B756F4EC68}" srcOrd="4" destOrd="0" presId="urn:microsoft.com/office/officeart/2008/layout/VerticalCurvedList"/>
    <dgm:cxn modelId="{CC574940-2728-4106-856C-58DC94AA6B49}" type="presParOf" srcId="{523D8EAC-A1DA-49B3-89AE-E2B756F4EC68}" destId="{6FA98259-7764-423E-B541-6693BBE4B3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FB42D-7FE2-43A8-958F-68D4DAE1FFC1}">
      <dsp:nvSpPr>
        <dsp:cNvPr id="0" name=""/>
        <dsp:cNvSpPr/>
      </dsp:nvSpPr>
      <dsp:spPr>
        <a:xfrm rot="5400000">
          <a:off x="-286137" y="288147"/>
          <a:ext cx="1907584" cy="13353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.</a:t>
          </a:r>
          <a:endParaRPr lang="ru-RU" sz="3900" kern="1200" dirty="0"/>
        </a:p>
      </dsp:txBody>
      <dsp:txXfrm rot="-5400000">
        <a:off x="1" y="669665"/>
        <a:ext cx="1335309" cy="572275"/>
      </dsp:txXfrm>
    </dsp:sp>
    <dsp:sp modelId="{26BE40E7-D9F3-4BA7-9E8B-AA4152308A53}">
      <dsp:nvSpPr>
        <dsp:cNvPr id="0" name=""/>
        <dsp:cNvSpPr/>
      </dsp:nvSpPr>
      <dsp:spPr>
        <a:xfrm rot="5400000">
          <a:off x="3767933" y="-2430615"/>
          <a:ext cx="1239929" cy="6105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 noProof="0" dirty="0"/>
            <a:t>небезпека травмування;</a:t>
          </a:r>
          <a:endParaRPr lang="uk-UA" sz="28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 noProof="0"/>
            <a:t>вплив довкілля;</a:t>
          </a:r>
          <a:endParaRPr lang="uk-UA" sz="2800" kern="1200" noProof="0"/>
        </a:p>
      </dsp:txBody>
      <dsp:txXfrm rot="-5400000">
        <a:off x="1335309" y="62537"/>
        <a:ext cx="6044650" cy="1118873"/>
      </dsp:txXfrm>
    </dsp:sp>
    <dsp:sp modelId="{CAB8216D-D2CF-4225-A362-B941386F8612}">
      <dsp:nvSpPr>
        <dsp:cNvPr id="0" name=""/>
        <dsp:cNvSpPr/>
      </dsp:nvSpPr>
      <dsp:spPr>
        <a:xfrm rot="5400000">
          <a:off x="-286137" y="2004529"/>
          <a:ext cx="1907584" cy="1335309"/>
        </a:xfrm>
        <a:prstGeom prst="chevron">
          <a:avLst/>
        </a:prstGeom>
        <a:solidFill>
          <a:schemeClr val="accent2">
            <a:hueOff val="2771159"/>
            <a:satOff val="-477"/>
            <a:lumOff val="-4902"/>
            <a:alphaOff val="0"/>
          </a:schemeClr>
        </a:solidFill>
        <a:ln w="12700" cap="flat" cmpd="sng" algn="ctr">
          <a:solidFill>
            <a:schemeClr val="accent2">
              <a:hueOff val="2771159"/>
              <a:satOff val="-477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.</a:t>
          </a:r>
          <a:endParaRPr lang="ru-RU" sz="3900" kern="1200" dirty="0"/>
        </a:p>
      </dsp:txBody>
      <dsp:txXfrm rot="-5400000">
        <a:off x="1" y="2386047"/>
        <a:ext cx="1335309" cy="572275"/>
      </dsp:txXfrm>
    </dsp:sp>
    <dsp:sp modelId="{01F46B3B-CBE9-4699-9F49-1B5B8F7BBA67}">
      <dsp:nvSpPr>
        <dsp:cNvPr id="0" name=""/>
        <dsp:cNvSpPr/>
      </dsp:nvSpPr>
      <dsp:spPr>
        <a:xfrm rot="5400000">
          <a:off x="3767933" y="-714232"/>
          <a:ext cx="1239929" cy="6105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771159"/>
              <a:satOff val="-477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 noProof="0" dirty="0"/>
            <a:t>пожежонебезпека;</a:t>
          </a:r>
          <a:endParaRPr lang="uk-UA" sz="28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 noProof="0"/>
            <a:t>біологічні впливи;</a:t>
          </a:r>
          <a:endParaRPr lang="uk-UA" sz="2800" kern="1200" noProof="0"/>
        </a:p>
      </dsp:txBody>
      <dsp:txXfrm rot="-5400000">
        <a:off x="1335309" y="1778920"/>
        <a:ext cx="6044650" cy="1118873"/>
      </dsp:txXfrm>
    </dsp:sp>
    <dsp:sp modelId="{18ECBF5E-3A1C-44A7-A9B7-77F86C69112E}">
      <dsp:nvSpPr>
        <dsp:cNvPr id="0" name=""/>
        <dsp:cNvSpPr/>
      </dsp:nvSpPr>
      <dsp:spPr>
        <a:xfrm rot="5400000">
          <a:off x="-286137" y="3720911"/>
          <a:ext cx="1907584" cy="1335309"/>
        </a:xfrm>
        <a:prstGeom prst="chevron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accent2">
              <a:hueOff val="5542319"/>
              <a:satOff val="-953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.</a:t>
          </a:r>
          <a:endParaRPr lang="ru-RU" sz="3900" kern="1200" dirty="0"/>
        </a:p>
      </dsp:txBody>
      <dsp:txXfrm rot="-5400000">
        <a:off x="1" y="4102429"/>
        <a:ext cx="1335309" cy="572275"/>
      </dsp:txXfrm>
    </dsp:sp>
    <dsp:sp modelId="{7A336A60-F0E4-47E3-8819-E7F68B80509F}">
      <dsp:nvSpPr>
        <dsp:cNvPr id="0" name=""/>
        <dsp:cNvSpPr/>
      </dsp:nvSpPr>
      <dsp:spPr>
        <a:xfrm rot="5400000">
          <a:off x="3767933" y="1002149"/>
          <a:ext cx="1239929" cy="6105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542319"/>
              <a:satOff val="-953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 noProof="0" dirty="0"/>
            <a:t>психофізіологічні навантаження;</a:t>
          </a:r>
          <a:endParaRPr lang="uk-UA" sz="28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b="0" i="0" kern="1200" noProof="0"/>
            <a:t>небезпека випромінювань;</a:t>
          </a:r>
          <a:endParaRPr lang="uk-UA" sz="2800" kern="1200" noProof="0"/>
        </a:p>
      </dsp:txBody>
      <dsp:txXfrm rot="-5400000">
        <a:off x="1335309" y="3495301"/>
        <a:ext cx="6044650" cy="1118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7D927-E081-48E0-B963-4A30BB4AC921}">
      <dsp:nvSpPr>
        <dsp:cNvPr id="0" name=""/>
        <dsp:cNvSpPr/>
      </dsp:nvSpPr>
      <dsp:spPr>
        <a:xfrm rot="5400000">
          <a:off x="-453203" y="458116"/>
          <a:ext cx="3021359" cy="21149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200" kern="1200" dirty="0"/>
            <a:t>.</a:t>
          </a:r>
          <a:endParaRPr lang="ru-RU" sz="6200" kern="1200" dirty="0"/>
        </a:p>
      </dsp:txBody>
      <dsp:txXfrm rot="-5400000">
        <a:off x="2" y="1062388"/>
        <a:ext cx="2114951" cy="906408"/>
      </dsp:txXfrm>
    </dsp:sp>
    <dsp:sp modelId="{EFEBF141-9D02-40AB-8D33-EB026D2B3034}">
      <dsp:nvSpPr>
        <dsp:cNvPr id="0" name=""/>
        <dsp:cNvSpPr/>
      </dsp:nvSpPr>
      <dsp:spPr>
        <a:xfrm rot="5400000">
          <a:off x="3984752" y="-1864887"/>
          <a:ext cx="1963883" cy="5703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b="0" i="0" kern="1200" noProof="0"/>
            <a:t>хімічні впливи;</a:t>
          </a:r>
          <a:endParaRPr lang="uk-UA" sz="3100" b="1" kern="1200" noProof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b="0" i="0" kern="1200" noProof="0" dirty="0"/>
            <a:t>етап перевезення;</a:t>
          </a:r>
          <a:endParaRPr lang="uk-UA" sz="3100" kern="1200" noProof="0" dirty="0"/>
        </a:p>
      </dsp:txBody>
      <dsp:txXfrm rot="-5400000">
        <a:off x="2114952" y="100782"/>
        <a:ext cx="5607616" cy="1772145"/>
      </dsp:txXfrm>
    </dsp:sp>
    <dsp:sp modelId="{58C5D597-83D0-4F54-B043-80D80E7B3E81}">
      <dsp:nvSpPr>
        <dsp:cNvPr id="0" name=""/>
        <dsp:cNvSpPr/>
      </dsp:nvSpPr>
      <dsp:spPr>
        <a:xfrm rot="5400000">
          <a:off x="-453203" y="3199081"/>
          <a:ext cx="3021359" cy="2114951"/>
        </a:xfrm>
        <a:prstGeom prst="chevron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accent5">
              <a:hueOff val="-16063984"/>
              <a:satOff val="2870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200" kern="1200" dirty="0"/>
            <a:t>.</a:t>
          </a:r>
          <a:endParaRPr lang="ru-RU" sz="6200" kern="1200" dirty="0"/>
        </a:p>
      </dsp:txBody>
      <dsp:txXfrm rot="-5400000">
        <a:off x="2" y="3803353"/>
        <a:ext cx="2114951" cy="906408"/>
      </dsp:txXfrm>
    </dsp:sp>
    <dsp:sp modelId="{B0B55EFC-FCFA-4CDE-91F7-5263EBCB4238}">
      <dsp:nvSpPr>
        <dsp:cNvPr id="0" name=""/>
        <dsp:cNvSpPr/>
      </dsp:nvSpPr>
      <dsp:spPr>
        <a:xfrm rot="5400000">
          <a:off x="3984752" y="876076"/>
          <a:ext cx="1963883" cy="5703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063984"/>
              <a:satOff val="2870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b="0" i="0" kern="1200" noProof="0" dirty="0"/>
            <a:t>підвищена запиленість і загазованість;</a:t>
          </a:r>
          <a:endParaRPr lang="uk-UA" sz="3100" kern="1200" noProof="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100" b="0" i="0" kern="1200" noProof="0"/>
            <a:t>специфічні чинники ризику;</a:t>
          </a:r>
          <a:endParaRPr lang="uk-UA" sz="3100" kern="1200" noProof="0"/>
        </a:p>
      </dsp:txBody>
      <dsp:txXfrm rot="-5400000">
        <a:off x="2114952" y="2841746"/>
        <a:ext cx="5607616" cy="1772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3E4B5-9B77-4315-B960-8EFADA7B74C6}">
      <dsp:nvSpPr>
        <dsp:cNvPr id="0" name=""/>
        <dsp:cNvSpPr/>
      </dsp:nvSpPr>
      <dsp:spPr>
        <a:xfrm>
          <a:off x="288033" y="432048"/>
          <a:ext cx="3203715" cy="19208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i="0" kern="1200" noProof="0" dirty="0"/>
            <a:t>переміщення механізмів і предметів, тіл</a:t>
          </a:r>
          <a:endParaRPr lang="uk-UA" sz="3200" kern="1200" noProof="0" dirty="0"/>
        </a:p>
      </dsp:txBody>
      <dsp:txXfrm>
        <a:off x="288033" y="432048"/>
        <a:ext cx="3203715" cy="1920890"/>
      </dsp:txXfrm>
    </dsp:sp>
    <dsp:sp modelId="{6840C057-C7E6-4A3F-9C94-E3CF6CD298A5}">
      <dsp:nvSpPr>
        <dsp:cNvPr id="0" name=""/>
        <dsp:cNvSpPr/>
      </dsp:nvSpPr>
      <dsp:spPr>
        <a:xfrm>
          <a:off x="4736925" y="54912"/>
          <a:ext cx="2425696" cy="2784324"/>
        </a:xfrm>
        <a:prstGeom prst="rect">
          <a:avLst/>
        </a:prstGeom>
        <a:solidFill>
          <a:schemeClr val="accent5">
            <a:hueOff val="-4015996"/>
            <a:satOff val="717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noProof="0" dirty="0"/>
            <a:t>зсуви гірських порід (каменепадів, селів, лавин)</a:t>
          </a:r>
          <a:endParaRPr lang="uk-UA" sz="2800" kern="1200" noProof="0" dirty="0"/>
        </a:p>
      </dsp:txBody>
      <dsp:txXfrm>
        <a:off x="4736925" y="54912"/>
        <a:ext cx="2425696" cy="2784324"/>
      </dsp:txXfrm>
    </dsp:sp>
    <dsp:sp modelId="{BF7ABEC7-5E90-4D79-82B8-B95503C74B7E}">
      <dsp:nvSpPr>
        <dsp:cNvPr id="0" name=""/>
        <dsp:cNvSpPr/>
      </dsp:nvSpPr>
      <dsp:spPr>
        <a:xfrm>
          <a:off x="285437" y="2983057"/>
          <a:ext cx="2935822" cy="2560196"/>
        </a:xfrm>
        <a:prstGeom prst="rect">
          <a:avLst/>
        </a:prstGeom>
        <a:solidFill>
          <a:schemeClr val="accent5">
            <a:hueOff val="-8031992"/>
            <a:satOff val="143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0" i="0" kern="1200" noProof="0" dirty="0"/>
            <a:t>несприятливих ергономічних характеристик туристського спорядження й інвентарю, що спричинюють травми</a:t>
          </a:r>
          <a:endParaRPr lang="uk-UA" sz="1800" kern="1200" noProof="0" dirty="0"/>
        </a:p>
      </dsp:txBody>
      <dsp:txXfrm>
        <a:off x="285437" y="2983057"/>
        <a:ext cx="2935822" cy="2560196"/>
      </dsp:txXfrm>
    </dsp:sp>
    <dsp:sp modelId="{09FC95AF-4756-4168-8D9B-584586C7FCEF}">
      <dsp:nvSpPr>
        <dsp:cNvPr id="0" name=""/>
        <dsp:cNvSpPr/>
      </dsp:nvSpPr>
      <dsp:spPr>
        <a:xfrm>
          <a:off x="3418631" y="3096346"/>
          <a:ext cx="1973715" cy="2333618"/>
        </a:xfrm>
        <a:prstGeom prst="rect">
          <a:avLst/>
        </a:prstGeom>
        <a:solidFill>
          <a:schemeClr val="accent5">
            <a:hueOff val="-12047988"/>
            <a:satOff val="2152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noProof="0" dirty="0"/>
            <a:t>небезпечних атмосферних та інших природних явищ</a:t>
          </a:r>
          <a:endParaRPr lang="uk-UA" sz="2800" kern="1200" noProof="0" dirty="0"/>
        </a:p>
      </dsp:txBody>
      <dsp:txXfrm>
        <a:off x="3418631" y="3096346"/>
        <a:ext cx="1973715" cy="2333618"/>
      </dsp:txXfrm>
    </dsp:sp>
    <dsp:sp modelId="{161E0A5F-04AD-4384-AA71-37130103F895}">
      <dsp:nvSpPr>
        <dsp:cNvPr id="0" name=""/>
        <dsp:cNvSpPr/>
      </dsp:nvSpPr>
      <dsp:spPr>
        <a:xfrm>
          <a:off x="5616620" y="3096340"/>
          <a:ext cx="1973715" cy="2115329"/>
        </a:xfrm>
        <a:prstGeom prst="rect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noProof="0" dirty="0"/>
            <a:t>складного рельєфу місцевості</a:t>
          </a:r>
          <a:endParaRPr lang="uk-UA" sz="2800" kern="1200" noProof="0" dirty="0"/>
        </a:p>
      </dsp:txBody>
      <dsp:txXfrm>
        <a:off x="5616620" y="3096340"/>
        <a:ext cx="1973715" cy="2115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F173C-0E61-4584-A680-15A659414DD3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0E890-5921-4B54-B478-8E6439355D1E}">
      <dsp:nvSpPr>
        <dsp:cNvPr id="0" name=""/>
        <dsp:cNvSpPr/>
      </dsp:nvSpPr>
      <dsp:spPr>
        <a:xfrm>
          <a:off x="769592" y="554461"/>
          <a:ext cx="6858747" cy="1108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0" kern="1200" noProof="0" dirty="0"/>
            <a:t>дотримуватися встановлених санітарних норм і правил обслуговування</a:t>
          </a:r>
          <a:r>
            <a:rPr lang="ru-RU" sz="2800" b="0" i="0" kern="1200" dirty="0"/>
            <a:t>;</a:t>
          </a:r>
          <a:endParaRPr lang="ru-RU" sz="2800" kern="1200" dirty="0"/>
        </a:p>
      </dsp:txBody>
      <dsp:txXfrm>
        <a:off x="769592" y="554461"/>
        <a:ext cx="6858747" cy="1108923"/>
      </dsp:txXfrm>
    </dsp:sp>
    <dsp:sp modelId="{BDA835D8-4564-4E4C-A43E-F8524BA0AD1D}">
      <dsp:nvSpPr>
        <dsp:cNvPr id="0" name=""/>
        <dsp:cNvSpPr/>
      </dsp:nvSpPr>
      <dsp:spPr>
        <a:xfrm>
          <a:off x="76515" y="415846"/>
          <a:ext cx="1386154" cy="13861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6BC51-EE3E-4804-9B0C-B8D66695A543}">
      <dsp:nvSpPr>
        <dsp:cNvPr id="0" name=""/>
        <dsp:cNvSpPr/>
      </dsp:nvSpPr>
      <dsp:spPr>
        <a:xfrm>
          <a:off x="1172686" y="2033432"/>
          <a:ext cx="6455654" cy="14777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noProof="0" dirty="0"/>
            <a:t>застосовувати устаткування і препарати для дезінфекції, дезінсекції, стерилізації, дератизації, автоматизації виробничих процесів;</a:t>
          </a:r>
          <a:endParaRPr lang="uk-UA" sz="2200" kern="1200" noProof="0" dirty="0"/>
        </a:p>
      </dsp:txBody>
      <dsp:txXfrm>
        <a:off x="1172686" y="2033432"/>
        <a:ext cx="6455654" cy="1477751"/>
      </dsp:txXfrm>
    </dsp:sp>
    <dsp:sp modelId="{119A892C-0E90-4D15-8D28-BD96115F6963}">
      <dsp:nvSpPr>
        <dsp:cNvPr id="0" name=""/>
        <dsp:cNvSpPr/>
      </dsp:nvSpPr>
      <dsp:spPr>
        <a:xfrm>
          <a:off x="479609" y="2079231"/>
          <a:ext cx="1386154" cy="13861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24A92-519D-4E51-9498-5BD79E192125}">
      <dsp:nvSpPr>
        <dsp:cNvPr id="0" name=""/>
        <dsp:cNvSpPr/>
      </dsp:nvSpPr>
      <dsp:spPr>
        <a:xfrm>
          <a:off x="769592" y="3881231"/>
          <a:ext cx="6858747" cy="1108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20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i="0" kern="1200" noProof="0" dirty="0"/>
            <a:t>проводити попередній та періодичний медичний огляд персоналу обслуги;</a:t>
          </a:r>
          <a:endParaRPr lang="uk-UA" sz="2600" kern="1200" noProof="0" dirty="0"/>
        </a:p>
      </dsp:txBody>
      <dsp:txXfrm>
        <a:off x="769592" y="3881231"/>
        <a:ext cx="6858747" cy="1108923"/>
      </dsp:txXfrm>
    </dsp:sp>
    <dsp:sp modelId="{FEB32DB1-C12A-4C48-BA02-1F6A0FDDC081}">
      <dsp:nvSpPr>
        <dsp:cNvPr id="0" name=""/>
        <dsp:cNvSpPr/>
      </dsp:nvSpPr>
      <dsp:spPr>
        <a:xfrm>
          <a:off x="76515" y="3742615"/>
          <a:ext cx="1386154" cy="138615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137B8-873F-4154-A685-181E4BEFA4D5}">
      <dsp:nvSpPr>
        <dsp:cNvPr id="0" name=""/>
        <dsp:cNvSpPr/>
      </dsp:nvSpPr>
      <dsp:spPr>
        <a:xfrm>
          <a:off x="-7349803" y="-1132422"/>
          <a:ext cx="8817299" cy="8817299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90656-5661-45F8-8D59-1D4C4C011A82}">
      <dsp:nvSpPr>
        <dsp:cNvPr id="0" name=""/>
        <dsp:cNvSpPr/>
      </dsp:nvSpPr>
      <dsp:spPr>
        <a:xfrm>
          <a:off x="1204505" y="720009"/>
          <a:ext cx="6795267" cy="23040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noProof="0" dirty="0"/>
            <a:t>використовувати знаки безпеки та маркування на предметах оснащення і спорудах, що використовуються в обслуговуванні туристів (посуду, кухонного інвентарю, у т. ч. для приготування їжі у поході, місць водозабору, колодязів та ін.);</a:t>
          </a:r>
          <a:endParaRPr lang="uk-UA" sz="2200" kern="1200" noProof="0" dirty="0"/>
        </a:p>
      </dsp:txBody>
      <dsp:txXfrm>
        <a:off x="1204505" y="720009"/>
        <a:ext cx="6795267" cy="2304053"/>
      </dsp:txXfrm>
    </dsp:sp>
    <dsp:sp modelId="{0CB630A7-BACC-4937-9856-5BF499C800D5}">
      <dsp:nvSpPr>
        <dsp:cNvPr id="0" name=""/>
        <dsp:cNvSpPr/>
      </dsp:nvSpPr>
      <dsp:spPr>
        <a:xfrm>
          <a:off x="34564" y="702095"/>
          <a:ext cx="2339881" cy="233988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73723-CE9A-4ADA-B76A-DFC093C0DD4B}">
      <dsp:nvSpPr>
        <dsp:cNvPr id="0" name=""/>
        <dsp:cNvSpPr/>
      </dsp:nvSpPr>
      <dsp:spPr>
        <a:xfrm>
          <a:off x="1204505" y="3600469"/>
          <a:ext cx="6795267" cy="21598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noProof="0" dirty="0"/>
            <a:t>інформувати туристів про небезпечних тварин, плазунів, риб, рослин, ареали поширення яких збігаються з туристичним маршрутом, про те, як уникнути небажаних контактів, яких невідкладних заходів слід вжити, що зробити у разі одержання травми (контакту).</a:t>
          </a:r>
          <a:endParaRPr lang="uk-UA" sz="2200" kern="1200" noProof="0" dirty="0"/>
        </a:p>
      </dsp:txBody>
      <dsp:txXfrm>
        <a:off x="1204505" y="3600469"/>
        <a:ext cx="6795267" cy="2159897"/>
      </dsp:txXfrm>
    </dsp:sp>
    <dsp:sp modelId="{6FA98259-7764-423E-B541-6693BBE4B3D3}">
      <dsp:nvSpPr>
        <dsp:cNvPr id="0" name=""/>
        <dsp:cNvSpPr/>
      </dsp:nvSpPr>
      <dsp:spPr>
        <a:xfrm>
          <a:off x="34564" y="3510477"/>
          <a:ext cx="2339881" cy="233988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1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8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7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04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7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1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4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6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4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9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9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50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9038" y="1916832"/>
            <a:ext cx="5001210" cy="316835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Безпека туристичних подорожей</a:t>
            </a:r>
            <a:br>
              <a:rPr lang="uk-UA" sz="4400" dirty="0"/>
            </a:br>
            <a:br>
              <a:rPr lang="uk-UA" sz="2800" dirty="0"/>
            </a:b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B9EF9-B20E-6892-DFE1-ABA4D899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7" y="587962"/>
            <a:ext cx="2494460" cy="30963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01DDE-081E-AD02-C8B3-D58AA6AF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04664"/>
            <a:ext cx="5544616" cy="864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C3CCC-4171-4403-604A-A17D77CB0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038" y="5517232"/>
            <a:ext cx="554461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6669360"/>
          </a:xfrm>
        </p:spPr>
        <p:txBody>
          <a:bodyPr>
            <a:normAutofit/>
          </a:bodyPr>
          <a:lstStyle/>
          <a:p>
            <a:r>
              <a:rPr lang="uk-UA" b="1" dirty="0"/>
              <a:t>Шкідливим впливам чинників довкілля можна запобігти завдяки:</a:t>
            </a:r>
          </a:p>
          <a:p>
            <a:pPr marL="653796" indent="-571500">
              <a:buClr>
                <a:srgbClr val="FF0000"/>
              </a:buClr>
              <a:buFont typeface="+mj-lt"/>
              <a:buAutoNum type="romanUcPeriod"/>
            </a:pPr>
            <a:r>
              <a:rPr lang="ru-RU" dirty="0"/>
              <a:t> </a:t>
            </a:r>
            <a:r>
              <a:rPr lang="uk-UA" dirty="0"/>
              <a:t>вибору сприятливої пори року, часу доби для проведення туристського заходу;</a:t>
            </a:r>
          </a:p>
          <a:p>
            <a:pPr marL="653796" indent="-571500">
              <a:buClr>
                <a:srgbClr val="FF0000"/>
              </a:buClr>
              <a:buFont typeface="+mj-lt"/>
              <a:buAutoNum type="romanUcPeriod"/>
            </a:pPr>
            <a:r>
              <a:rPr lang="uk-UA" dirty="0"/>
              <a:t>раціональному проектуванню траси туристського маршруту;</a:t>
            </a:r>
          </a:p>
          <a:p>
            <a:pPr marL="653796" indent="-571500">
              <a:buClr>
                <a:srgbClr val="FF0000"/>
              </a:buClr>
              <a:buFont typeface="+mj-lt"/>
              <a:buAutoNum type="romanUcPeriod"/>
            </a:pPr>
            <a:r>
              <a:rPr lang="uk-UA" dirty="0"/>
              <a:t> проектуванню погодних умов району; спорудженню на трасах туристських маршрутів укриттів від негоди;</a:t>
            </a:r>
          </a:p>
          <a:p>
            <a:pPr marL="653796" indent="-571500">
              <a:buClr>
                <a:srgbClr val="FF0000"/>
              </a:buClr>
              <a:buFont typeface="+mj-lt"/>
              <a:buAutoNum type="romanUcPeriod"/>
            </a:pPr>
            <a:r>
              <a:rPr lang="uk-UA" dirty="0"/>
              <a:t>оснащенню приміщень і транспортних засобів кондиціонерами, засобами дезодорації повітря, опалення, автоматичного контролю і сигналізації;</a:t>
            </a:r>
          </a:p>
          <a:p>
            <a:pPr marL="653796" indent="-571500">
              <a:buClr>
                <a:srgbClr val="FF0000"/>
              </a:buClr>
              <a:buFont typeface="+mj-lt"/>
              <a:buAutoNum type="romanUcPeriod"/>
            </a:pPr>
            <a:r>
              <a:rPr lang="uk-UA" dirty="0"/>
              <a:t> забезпеченню відповідного екіпірування туристів, включаючи засоби індивідуального захисту;  своєчасному інформуванню про реальні й прогнозовані умови на маршруті (кліматичні, перепади висот на маршрутах).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481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2808312"/>
          </a:xfrm>
        </p:spPr>
        <p:txBody>
          <a:bodyPr/>
          <a:lstStyle/>
          <a:p>
            <a:r>
              <a:rPr lang="uk-UA" dirty="0"/>
              <a:t>Туристам слід точно дотримуватися вимог нормативних документів </a:t>
            </a:r>
            <a:r>
              <a:rPr lang="uk-UA" b="1" dirty="0"/>
              <a:t>пожежної безпеки</a:t>
            </a:r>
            <a:r>
              <a:rPr lang="uk-UA" dirty="0"/>
              <a:t>, правил пожежної безпеки засобів розміщення, щоб захистити себе від впливу чинників ризику цієї групи.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5760640" cy="40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890080" cy="3888432"/>
          </a:xfrm>
        </p:spPr>
        <p:txBody>
          <a:bodyPr/>
          <a:lstStyle/>
          <a:p>
            <a:r>
              <a:rPr lang="uk-UA" b="1" dirty="0"/>
              <a:t>Біологічні чинники </a:t>
            </a:r>
            <a:r>
              <a:rPr lang="uk-UA" dirty="0"/>
              <a:t>– це патогенні мікроорганізми і продукти їхньої життєдіяльності, мікроорганізми, а також отруйні рослини, плазуни, комахи і тварини, що є переносниками інфекційних захворювань, викликають опіки, алергійні та інші токсичні реакції.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684076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237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890080" cy="6131768"/>
          </a:xfrm>
        </p:spPr>
        <p:txBody>
          <a:bodyPr/>
          <a:lstStyle/>
          <a:p>
            <a:r>
              <a:rPr lang="uk-UA" b="1" dirty="0"/>
              <a:t>Щоб запобігти впливу біологічних чинників ризику, слід:</a:t>
            </a:r>
          </a:p>
          <a:p>
            <a:endParaRPr lang="uk-UA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2361411"/>
              </p:ext>
            </p:extLst>
          </p:nvPr>
        </p:nvGraphicFramePr>
        <p:xfrm>
          <a:off x="1115616" y="1196752"/>
          <a:ext cx="77048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9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28760"/>
              </p:ext>
            </p:extLst>
          </p:nvPr>
        </p:nvGraphicFramePr>
        <p:xfrm>
          <a:off x="900113" y="188913"/>
          <a:ext cx="8034337" cy="655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0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1584176"/>
          </a:xfrm>
        </p:spPr>
        <p:txBody>
          <a:bodyPr/>
          <a:lstStyle/>
          <a:p>
            <a:r>
              <a:rPr lang="uk-UA" b="1" dirty="0"/>
              <a:t>Психофізіологічні чинники ризику</a:t>
            </a:r>
            <a:r>
              <a:rPr lang="uk-UA" dirty="0"/>
              <a:t>: фізичні та нервово-психічні перенавантаження.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99244"/>
            <a:ext cx="5063881" cy="5063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037876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480720"/>
          </a:xfrm>
        </p:spPr>
        <p:txBody>
          <a:bodyPr>
            <a:normAutofit/>
          </a:bodyPr>
          <a:lstStyle/>
          <a:p>
            <a:r>
              <a:rPr lang="uk-UA" b="1" dirty="0"/>
              <a:t>Усунення або зниження впливу психофізіологічних чинників ризику досягається:</a:t>
            </a:r>
          </a:p>
          <a:p>
            <a:pPr marL="596646" indent="-514350">
              <a:buClr>
                <a:schemeClr val="accent3">
                  <a:lumMod val="75000"/>
                </a:schemeClr>
              </a:buClr>
              <a:buSzPct val="99000"/>
              <a:buFont typeface="+mj-lt"/>
              <a:buAutoNum type="arabicParenR"/>
            </a:pPr>
            <a:r>
              <a:rPr lang="uk-UA" dirty="0"/>
              <a:t>- раціональною побудовою програми обслуговування туристів, графіків переміщення за маршрутом, що передбачають належні умови для нормальної життєдіяльності людини (сну, харчування, задоволення санітарних і побутових потреб);</a:t>
            </a:r>
          </a:p>
          <a:p>
            <a:pPr marL="596646" indent="-514350">
              <a:buClr>
                <a:schemeClr val="accent3">
                  <a:lumMod val="75000"/>
                </a:schemeClr>
              </a:buClr>
              <a:buSzPct val="99000"/>
              <a:buFont typeface="+mj-lt"/>
              <a:buAutoNum type="arabicParenR"/>
            </a:pPr>
            <a:r>
              <a:rPr lang="uk-UA" dirty="0"/>
              <a:t>- врахуванням психофізіологічних особливостей туристів під час формування туристичної групи;</a:t>
            </a:r>
          </a:p>
          <a:p>
            <a:pPr marL="596646" indent="-514350">
              <a:buClr>
                <a:schemeClr val="accent3">
                  <a:lumMod val="75000"/>
                </a:schemeClr>
              </a:buClr>
              <a:buSzPct val="99000"/>
              <a:buFont typeface="+mj-lt"/>
              <a:buAutoNum type="arabicParenR"/>
            </a:pPr>
            <a:r>
              <a:rPr lang="uk-UA" dirty="0"/>
              <a:t>- дотриманням ергономічних вимог до туристського спорядження й </a:t>
            </a:r>
            <a:r>
              <a:rPr lang="uk-UA" dirty="0" err="1"/>
              <a:t>інвентаря</a:t>
            </a:r>
            <a:r>
              <a:rPr lang="uk-UA" dirty="0"/>
              <a:t>, транспортних засобів, меблів.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552728"/>
          </a:xfrm>
        </p:spPr>
        <p:txBody>
          <a:bodyPr>
            <a:normAutofit/>
          </a:bodyPr>
          <a:lstStyle/>
          <a:p>
            <a:r>
              <a:rPr lang="uk-UA" dirty="0"/>
              <a:t>Небезпечними для людини є підвищений рівень </a:t>
            </a:r>
            <a:r>
              <a:rPr lang="uk-UA" b="1" dirty="0"/>
              <a:t>ультрафіолетового та радіаційного випромінювання.</a:t>
            </a:r>
          </a:p>
          <a:p>
            <a:r>
              <a:rPr lang="uk-UA" b="1" dirty="0"/>
              <a:t>Запобігти небезпеці ультрафіолетової радіації на туристичних маршрутах можна завдяки: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dirty="0"/>
              <a:t>- інформуванню туристів про вплив ультрафіолетового випромінювання на людину (сонячний опік, тепловий удар);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dirty="0"/>
              <a:t>- використанню засобів індивідуального захисту (захисні маски, креми, одяг, що закриває тіло, руки, ноги, сонцезахисні окуляри).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923371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7962088" cy="1988840"/>
          </a:xfrm>
        </p:spPr>
        <p:txBody>
          <a:bodyPr/>
          <a:lstStyle/>
          <a:p>
            <a:r>
              <a:rPr lang="uk-UA" dirty="0"/>
              <a:t>До </a:t>
            </a:r>
            <a:r>
              <a:rPr lang="uk-UA" b="1" dirty="0"/>
              <a:t>хімічних</a:t>
            </a:r>
            <a:r>
              <a:rPr lang="uk-UA" dirty="0"/>
              <a:t> чинників належать: токсичні, подразнювальні (дратівливі) та сенсибілізуючі.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398299" cy="399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05453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890080" cy="6131768"/>
          </a:xfrm>
        </p:spPr>
        <p:txBody>
          <a:bodyPr>
            <a:normAutofit/>
          </a:bodyPr>
          <a:lstStyle/>
          <a:p>
            <a:r>
              <a:rPr lang="uk-UA" b="1" dirty="0"/>
              <a:t>Запобігти їм можна, якщо:</a:t>
            </a:r>
          </a:p>
          <a:p>
            <a:pPr marL="596646" indent="-514350">
              <a:buClr>
                <a:srgbClr val="7030A0"/>
              </a:buClr>
              <a:buSzPct val="100000"/>
              <a:buFont typeface="+mj-lt"/>
              <a:buAutoNum type="alphaUcPeriod"/>
            </a:pPr>
            <a:r>
              <a:rPr lang="ru-RU" dirty="0"/>
              <a:t> </a:t>
            </a:r>
            <a:r>
              <a:rPr lang="uk-UA" dirty="0"/>
              <a:t>регулярно контролювати вміст шкідливих хімічних речовин у повітрі, воді, </a:t>
            </a:r>
            <a:r>
              <a:rPr lang="uk-UA" dirty="0" err="1"/>
              <a:t>грунті</a:t>
            </a:r>
            <a:r>
              <a:rPr lang="uk-UA" dirty="0"/>
              <a:t>, продуктах харчування та інших біологічних середовищ;</a:t>
            </a:r>
          </a:p>
          <a:p>
            <a:pPr marL="596646" indent="-514350">
              <a:buClr>
                <a:srgbClr val="7030A0"/>
              </a:buClr>
              <a:buSzPct val="100000"/>
              <a:buFont typeface="+mj-lt"/>
              <a:buAutoNum type="alphaUcPeriod"/>
            </a:pPr>
            <a:r>
              <a:rPr lang="uk-UA" dirty="0"/>
              <a:t>будувати і розміщувати об'єкти для обслуговування туристів у сприятливому щодо дії хімічних чинників ризику середовищі;</a:t>
            </a:r>
          </a:p>
          <a:p>
            <a:pPr marL="596646" indent="-514350">
              <a:buClr>
                <a:srgbClr val="7030A0"/>
              </a:buClr>
              <a:buSzPct val="100000"/>
              <a:buFont typeface="+mj-lt"/>
              <a:buAutoNum type="alphaUcPeriod"/>
            </a:pPr>
            <a:r>
              <a:rPr lang="uk-UA" dirty="0"/>
              <a:t>застосовувати препарати для дезінфекції і дезінсекції згідно з інструкцією щодо використання, усунувши можливість контакту туристів з цими засобами.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6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2952328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План лекції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3672408" cy="3672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A3C5A-1922-3C2F-5EF5-E73D4B0ECE26}"/>
              </a:ext>
            </a:extLst>
          </p:cNvPr>
          <p:cNvSpPr txBox="1"/>
          <p:nvPr/>
        </p:nvSpPr>
        <p:spPr>
          <a:xfrm>
            <a:off x="323529" y="2276872"/>
            <a:ext cx="612068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uk-UA" sz="2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Обов’язки держави, суб’єктів туристичної діяльності та туристів щодо забезпечення безпеки туристичних подорожей.</a:t>
            </a:r>
          </a:p>
          <a:p>
            <a:pPr marL="342900" indent="-342900">
              <a:buFontTx/>
              <a:buAutoNum type="arabicPeriod"/>
            </a:pPr>
            <a:r>
              <a:rPr lang="uk-UA" sz="2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Основні положення міжнародних документів з питань безпеки туристичних подорожей</a:t>
            </a:r>
          </a:p>
          <a:p>
            <a:r>
              <a:rPr lang="uk-UA" sz="2000" b="1" dirty="0">
                <a:solidFill>
                  <a:srgbClr val="FFFF00"/>
                </a:solidFill>
                <a:latin typeface="Roboto" panose="02000000000000000000" pitchFamily="2" charset="0"/>
              </a:rPr>
              <a:t>3.   </a:t>
            </a:r>
            <a:r>
              <a:rPr lang="uk-UA" sz="2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Контроль за виконанням вимог безпеки</a:t>
            </a:r>
          </a:p>
          <a:p>
            <a:pPr marL="342900" indent="-342900">
              <a:buFontTx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0650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890080" cy="3744416"/>
          </a:xfrm>
        </p:spPr>
        <p:txBody>
          <a:bodyPr/>
          <a:lstStyle/>
          <a:p>
            <a:r>
              <a:rPr lang="uk-UA" dirty="0"/>
              <a:t>В Україні діє Закон "Про туризм", який передбачає систему гарантування безпеки туристів та порядок продажу туристичних послуг, включаючи розгляд усіляких ризиків, що можуть спричинити несприятливі наслідки і завдати шкоди здоров'ю туриста та його майну.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49116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746064" cy="4907632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8000" dirty="0"/>
          </a:p>
          <a:p>
            <a:r>
              <a:rPr lang="uk-UA" sz="8000" dirty="0"/>
              <a:t>ДЯКУЮ ЗА УВАГУ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00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2952328"/>
          </a:xfrm>
        </p:spPr>
        <p:txBody>
          <a:bodyPr/>
          <a:lstStyle/>
          <a:p>
            <a:r>
              <a:rPr lang="uk-UA" dirty="0"/>
              <a:t>Відправляючись у подорож, турист зіштовхується з низкою проблем, що при збігові обставин можуть призвести до не­сприятливих наслідків для його здоров’я і майна, зробити туристичну поїздку неможливою або негативно вплинути на туристичне враження.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44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746064" cy="2304256"/>
          </a:xfrm>
        </p:spPr>
        <p:txBody>
          <a:bodyPr/>
          <a:lstStyle/>
          <a:p>
            <a:r>
              <a:rPr lang="uk-UA" dirty="0"/>
              <a:t>Під безпекою у туризмі розуміється особиста безпека туристів, збереження їх майна, і не завдання збитків довкіллю під час проведення подорожей.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474"/>
            <a:ext cx="7498080" cy="6572878"/>
          </a:xfrm>
        </p:spPr>
        <p:txBody>
          <a:bodyPr>
            <a:normAutofit/>
          </a:bodyPr>
          <a:lstStyle/>
          <a:p>
            <a:r>
              <a:rPr lang="uk-UA" sz="2800" dirty="0"/>
              <a:t>Шкідливі чинники у туризмі можна класифікувати наступним чином:</a:t>
            </a:r>
          </a:p>
          <a:p>
            <a:pPr marL="82296" indent="0">
              <a:buNone/>
            </a:pPr>
            <a:endParaRPr lang="uk-UA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6928747"/>
              </p:ext>
            </p:extLst>
          </p:nvPr>
        </p:nvGraphicFramePr>
        <p:xfrm>
          <a:off x="1331640" y="1196752"/>
          <a:ext cx="744048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62724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737183"/>
              </p:ext>
            </p:extLst>
          </p:nvPr>
        </p:nvGraphicFramePr>
        <p:xfrm>
          <a:off x="1116013" y="476250"/>
          <a:ext cx="7818437" cy="577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9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818072" cy="6131768"/>
          </a:xfrm>
        </p:spPr>
        <p:txBody>
          <a:bodyPr/>
          <a:lstStyle/>
          <a:p>
            <a:r>
              <a:rPr lang="uk-UA" dirty="0"/>
              <a:t>Небезпека травмування може виникнути в результаті: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1767658"/>
              </p:ext>
            </p:extLst>
          </p:nvPr>
        </p:nvGraphicFramePr>
        <p:xfrm>
          <a:off x="1187624" y="1196752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21792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818072" cy="6131768"/>
          </a:xfrm>
        </p:spPr>
        <p:txBody>
          <a:bodyPr/>
          <a:lstStyle/>
          <a:p>
            <a:r>
              <a:rPr lang="uk-UA" b="1" dirty="0"/>
              <a:t>Небезпеку травмування можна знизити завдяки:</a:t>
            </a:r>
          </a:p>
          <a:p>
            <a:pPr marL="596646" indent="-514350">
              <a:buClr>
                <a:srgbClr val="08D812"/>
              </a:buClr>
              <a:buFont typeface="+mj-lt"/>
              <a:buAutoNum type="arabicPeriod"/>
            </a:pPr>
            <a:r>
              <a:rPr lang="uk-UA" dirty="0"/>
              <a:t>захисним пристроям й огородженням рухомих механізмів, предметів, небезпечних ділянок території (підйомників, канатних доріг, ділянок осипів у горах, біля водоймищ, гірськолижних трас тощо);</a:t>
            </a:r>
          </a:p>
          <a:p>
            <a:pPr marL="596646" indent="-514350">
              <a:buClr>
                <a:srgbClr val="08D812"/>
              </a:buClr>
              <a:buFont typeface="+mj-lt"/>
              <a:buAutoNum type="arabicPeriod"/>
            </a:pPr>
            <a:r>
              <a:rPr lang="uk-UA" dirty="0"/>
              <a:t>дотриманню</a:t>
            </a:r>
            <a:r>
              <a:rPr lang="ru-RU" dirty="0"/>
              <a:t> </a:t>
            </a:r>
            <a:r>
              <a:rPr lang="uk-UA" dirty="0"/>
              <a:t>ергономічних вимог до туристського спорядження й інвентарю;</a:t>
            </a:r>
            <a:endParaRPr lang="uk-UA" b="1" dirty="0"/>
          </a:p>
          <a:p>
            <a:endParaRPr lang="uk-UA" b="1" dirty="0"/>
          </a:p>
        </p:txBody>
      </p:sp>
      <p:sp>
        <p:nvSpPr>
          <p:cNvPr id="5" name="Круговая стрелка 4"/>
          <p:cNvSpPr/>
          <p:nvPr/>
        </p:nvSpPr>
        <p:spPr>
          <a:xfrm>
            <a:off x="3059832" y="548680"/>
            <a:ext cx="1872208" cy="155398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059760"/>
          </a:xfrm>
        </p:spPr>
        <p:txBody>
          <a:bodyPr>
            <a:normAutofit/>
          </a:bodyPr>
          <a:lstStyle/>
          <a:p>
            <a:pPr marL="596646" indent="-514350">
              <a:buClr>
                <a:srgbClr val="0BD523"/>
              </a:buClr>
              <a:buFont typeface="+mj-lt"/>
              <a:buAutoNum type="arabicPeriod" startAt="3"/>
            </a:pPr>
            <a:r>
              <a:rPr lang="uk-UA" dirty="0"/>
              <a:t>використанню засобів індивідуального захисту (</a:t>
            </a:r>
            <a:r>
              <a:rPr lang="uk-UA" dirty="0" err="1"/>
              <a:t>страхувальних</a:t>
            </a:r>
            <a:r>
              <a:rPr lang="uk-UA" dirty="0"/>
              <a:t> мотузок, </a:t>
            </a:r>
            <a:r>
              <a:rPr lang="uk-UA" dirty="0" err="1"/>
              <a:t>обв'язок</a:t>
            </a:r>
            <a:r>
              <a:rPr lang="uk-UA" dirty="0"/>
              <a:t> при перетинанні складних ділянок туристського маршруту, головних шоломів, льодорубів, "карабінів" та іншого </a:t>
            </a:r>
            <a:r>
              <a:rPr lang="uk-UA" dirty="0" err="1"/>
              <a:t>страхувального</a:t>
            </a:r>
            <a:r>
              <a:rPr lang="uk-UA" dirty="0"/>
              <a:t> спорядження);</a:t>
            </a:r>
          </a:p>
          <a:p>
            <a:pPr marL="596646" indent="-514350">
              <a:buClr>
                <a:srgbClr val="0BD523"/>
              </a:buClr>
              <a:buFont typeface="+mj-lt"/>
              <a:buAutoNum type="arabicPeriod" startAt="3"/>
            </a:pPr>
            <a:r>
              <a:rPr lang="uk-UA" dirty="0"/>
              <a:t>дотриманню вимог будівельних норм, правил до житлових і громадських будинків, вимог відповідних нормативних документів до технічного стану транспортних засобів, що використовуються для перевезень туристів (екскурсійних автобусів, плав засобів тощо);</a:t>
            </a:r>
          </a:p>
        </p:txBody>
      </p:sp>
    </p:spTree>
    <p:extLst>
      <p:ext uri="{BB962C8B-B14F-4D97-AF65-F5344CB8AC3E}">
        <p14:creationId xmlns:p14="http://schemas.microsoft.com/office/powerpoint/2010/main" val="191133310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68</TotalTime>
  <Words>830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Roboto</vt:lpstr>
      <vt:lpstr>Trebuchet MS</vt:lpstr>
      <vt:lpstr>Wingdings</vt:lpstr>
      <vt:lpstr>Берлин</vt:lpstr>
      <vt:lpstr>Безпека туристичних подорожей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«Безпека туристичних подорожей» Виконав: студент групи Т-21 Резнік Сергій Прийняла: Дзюба Т.А. </dc:title>
  <dc:creator>Tanya</dc:creator>
  <cp:lastModifiedBy>Владелец</cp:lastModifiedBy>
  <cp:revision>12</cp:revision>
  <dcterms:created xsi:type="dcterms:W3CDTF">2013-04-26T16:07:51Z</dcterms:created>
  <dcterms:modified xsi:type="dcterms:W3CDTF">2022-10-14T11:21:06Z</dcterms:modified>
</cp:coreProperties>
</file>