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91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655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39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90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68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50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50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008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0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2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0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66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40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05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0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52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4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5BA5BE-0F5A-4F10-8B12-B17829FBA1B9}" type="datetimeFigureOut">
              <a:rPr lang="uk-UA" smtClean="0"/>
              <a:t>06.03.2025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166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46" y="0"/>
            <a:ext cx="9169177" cy="6479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Біржі Північної Америки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95" y="362138"/>
            <a:ext cx="7681287" cy="3222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51" y="1570209"/>
            <a:ext cx="3733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6" y="562540"/>
            <a:ext cx="6397453" cy="5518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92" y="489853"/>
            <a:ext cx="5377758" cy="3475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83" y="4252300"/>
            <a:ext cx="4600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7" y="308206"/>
            <a:ext cx="6119906" cy="5984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82" y="1451101"/>
            <a:ext cx="594454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8" y="156125"/>
            <a:ext cx="5019675" cy="6219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23" y="1508674"/>
            <a:ext cx="65151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5" y="190122"/>
            <a:ext cx="7925226" cy="1926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60" y="2117040"/>
            <a:ext cx="6301118" cy="4617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03" y="2061248"/>
            <a:ext cx="4601848" cy="33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4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03" y="461727"/>
            <a:ext cx="7454816" cy="1992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3" y="2454196"/>
            <a:ext cx="7454816" cy="34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9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77" y="767349"/>
            <a:ext cx="7785980" cy="46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3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0" y="208026"/>
            <a:ext cx="7421719" cy="61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8" y="362846"/>
            <a:ext cx="54197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55" y="1059791"/>
            <a:ext cx="7719965" cy="42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31" y="1321806"/>
            <a:ext cx="8796797" cy="36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511" y="1013664"/>
            <a:ext cx="7395927" cy="47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69" y="765681"/>
            <a:ext cx="7423134" cy="50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8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73" y="413462"/>
            <a:ext cx="6654580" cy="57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65" y="88836"/>
            <a:ext cx="5864194" cy="66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26" y="301581"/>
            <a:ext cx="6525898" cy="585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457" y="79407"/>
            <a:ext cx="5376298" cy="66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9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10" y="0"/>
            <a:ext cx="51054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41" y="102501"/>
            <a:ext cx="4859070" cy="6399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331" y="1766197"/>
            <a:ext cx="6261161" cy="3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46" y="244442"/>
            <a:ext cx="4530983" cy="5953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13" y="1602462"/>
            <a:ext cx="5924401" cy="34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3</Words>
  <Application>Microsoft Office PowerPoint</Application>
  <PresentationFormat>Широкий екран</PresentationFormat>
  <Paragraphs>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Іон</vt:lpstr>
      <vt:lpstr>Біржі Північної Америки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Біржі Північної Америки</dc:title>
  <dc:creator>Користувач Windows</dc:creator>
  <cp:lastModifiedBy>Користувач Windows</cp:lastModifiedBy>
  <cp:revision>3</cp:revision>
  <dcterms:created xsi:type="dcterms:W3CDTF">2025-03-06T19:09:32Z</dcterms:created>
  <dcterms:modified xsi:type="dcterms:W3CDTF">2025-03-06T19:35:00Z</dcterms:modified>
</cp:coreProperties>
</file>