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2501"/>
    <a:srgbClr val="AB24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5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1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0428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83328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73844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89592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 cstate="print">
              <a:alphaModFix amt="85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7616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61204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903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8450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3873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284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 cstate="print">
              <a:alphaModFix amt="60000"/>
              <a:lum bright="70000" contrast="-70000"/>
              <a:extLst>
                <a:ext uri="{BEBA8EAE-BF5A-486C-A8C5-ECC9F3942E4B}">
                  <a14:imgProps xmlns=""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86590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DB1009A1-81B0-46AC-A795-F55DABDDB4D1}" type="datetimeFigureOut">
              <a:rPr lang="ru-RU" smtClean="0"/>
              <a:pPr/>
              <a:t>31.08.2021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=""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9F7C013-D316-4469-8917-A1B0BBD73A1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6198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69848" y="1888236"/>
            <a:ext cx="9966960" cy="3035808"/>
          </a:xfrm>
        </p:spPr>
        <p:txBody>
          <a:bodyPr/>
          <a:lstStyle/>
          <a:p>
            <a:r>
              <a:rPr lang="ru-RU" dirty="0"/>
              <a:t>Концепція </a:t>
            </a:r>
            <a:r>
              <a:rPr lang="ru-RU" sz="8800" dirty="0" smtClean="0"/>
              <a:t>трансгуманізму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9560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0316" y="122713"/>
            <a:ext cx="11899231" cy="1569660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Завантаження – це гіпотетичний процес перенесення свідомості з біологічного мозку в комп'ютер. Розрізняють завантаження з руйнуванням, при якому оригінал мозку знищується в процесі сканування, і завантаження без руйнування, при якому оригінал мозку залишається цілий і неушкоджений разом із завантаженою копією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0315" y="1932346"/>
            <a:ext cx="11899231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Технологічна сингулярність – це гіпотетичний момент в майбутньому, коли технологічний розвиток буде настільки стрімким, що графік технічного прогресу стане практично вертикальним. Ця концепція вперше була запропонована Вернором Вінджем.</a:t>
            </a:r>
          </a:p>
        </p:txBody>
      </p:sp>
    </p:spTree>
    <p:extLst>
      <p:ext uri="{BB962C8B-B14F-4D97-AF65-F5344CB8AC3E}">
        <p14:creationId xmlns="" xmlns:p14="http://schemas.microsoft.com/office/powerpoint/2010/main" val="1399406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які саме технології можуть наблизити постлюдське </a:t>
            </a:r>
            <a:r>
              <a:rPr lang="ru-RU" dirty="0" smtClean="0"/>
              <a:t>майбутнє?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8772460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2295" y="1064983"/>
            <a:ext cx="11919284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Технології, що надають безмежні можливості для трансформації матерії на молекулярному та, навіть, субмолекулярному рівнях її будови і дозволять людині оптимізувати навколишній простір під свої потреби та бажання.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312821"/>
            <a:ext cx="10058400" cy="1609344"/>
          </a:xfrm>
        </p:spPr>
        <p:txBody>
          <a:bodyPr/>
          <a:lstStyle/>
          <a:p>
            <a:r>
              <a:rPr lang="uk-UA" dirty="0" smtClean="0"/>
              <a:t>нанотехнології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2295" y="2497830"/>
            <a:ext cx="11919284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ідея нанотехнології полягає в тому, що практично будь-яку хімічно стабільну структуру, яку можна описати, можна і побудувати. Ця ідея бере свій початок ще в хрестоматійному виступі Ричарда Фейнмана в 1959 році ("Там внизу повно місця").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966" y="3754645"/>
            <a:ext cx="5611941" cy="3103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417448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15671"/>
            <a:ext cx="11828004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методів, що застосовується для одержання клонів, які мають генотипи ідентичні до генотипу „батьківської” форми, тобто в усіх деталях відображають ту істоту, з якої було отримано біологічний матеріал.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249294"/>
            <a:ext cx="10058400" cy="1609344"/>
          </a:xfrm>
        </p:spPr>
        <p:txBody>
          <a:bodyPr/>
          <a:lstStyle/>
          <a:p>
            <a:r>
              <a:rPr lang="uk-UA" dirty="0" smtClean="0"/>
              <a:t>Клонування</a:t>
            </a:r>
            <a:endParaRPr lang="ru-RU" dirty="0"/>
          </a:p>
        </p:txBody>
      </p:sp>
      <p:pic>
        <p:nvPicPr>
          <p:cNvPr id="9220" name="Picture 4" descr="Сім ссавців, яких вдало клонувал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714" y="2743876"/>
            <a:ext cx="7142576" cy="39879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53413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262" y="987731"/>
            <a:ext cx="11895221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Займається збереженням тіла людини після юридичної смерті в стані глибокого замороження з метою його повернення до життя і лікування в майбутньому, коли досягнення медицини і інших технологій це дозволять.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273357"/>
            <a:ext cx="10058400" cy="1609344"/>
          </a:xfrm>
        </p:spPr>
        <p:txBody>
          <a:bodyPr/>
          <a:lstStyle/>
          <a:p>
            <a:r>
              <a:rPr lang="uk-UA" dirty="0" smtClean="0"/>
              <a:t>кріоніка</a:t>
            </a:r>
            <a:endParaRPr lang="ru-RU" dirty="0"/>
          </a:p>
        </p:txBody>
      </p:sp>
      <p:pic>
        <p:nvPicPr>
          <p:cNvPr id="10244" name="Picture 4" descr="Immortal Popsicle: A Tale of DIY Cryonics — The Story Collid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222" y="2458961"/>
            <a:ext cx="5387300" cy="41589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08130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326" y="1101896"/>
            <a:ext cx="11931316" cy="1569660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Напрямок 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 практичної генетики, який дозволяє цілеспрямовано перебудовувати геном організму, змінюючи в ньому генетичну інформацію.</a:t>
            </a:r>
            <a:b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Різновидами є генна терапія та генетичний допінг.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-288758"/>
            <a:ext cx="10058400" cy="1609344"/>
          </a:xfrm>
        </p:spPr>
        <p:txBody>
          <a:bodyPr/>
          <a:lstStyle/>
          <a:p>
            <a:r>
              <a:rPr lang="uk-UA" dirty="0" smtClean="0"/>
              <a:t>Генна інженерія</a:t>
            </a:r>
            <a:endParaRPr lang="ru-RU" dirty="0"/>
          </a:p>
        </p:txBody>
      </p:sp>
      <p:pic>
        <p:nvPicPr>
          <p:cNvPr id="11266" name="Picture 2" descr="Генетична інженері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383" y="2711240"/>
            <a:ext cx="6137185" cy="40880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313682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295" y="290173"/>
            <a:ext cx="11919284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нерозумному використанні новітніх технологій існує вірогідність зашкодити людям і навколишньому середовищу. Вони можуть, в найгіршому випадку, привести до зникнення розумного життя.</a:t>
            </a:r>
          </a:p>
        </p:txBody>
      </p:sp>
      <p:pic>
        <p:nvPicPr>
          <p:cNvPr id="12290" name="Picture 2" descr="Трансгуманизм» как элемент глобализаци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6617" y="1617842"/>
            <a:ext cx="7370640" cy="50549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296406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згубні сценарії, які обговорювалися трансгуманістами</a:t>
            </a:r>
          </a:p>
        </p:txBody>
      </p:sp>
    </p:spTree>
    <p:extLst>
      <p:ext uri="{BB962C8B-B14F-4D97-AF65-F5344CB8AC3E}">
        <p14:creationId xmlns="" xmlns:p14="http://schemas.microsoft.com/office/powerpoint/2010/main" val="7403718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309452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Сіра драговина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24325" y="969549"/>
            <a:ext cx="11895221" cy="1569660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аномашини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здатні до самовідтворення, випадково виходять з під контролю і поглинають всю біосферу, перетворюючи її на "сіру драговину". Щоб цьому запобігти, потрібно зробити машини-реплікатори залежними від якогось "вітаміну" – рідкісної хімічної речовини, необхідної їм для функціонування.</a:t>
            </a:r>
          </a:p>
        </p:txBody>
      </p:sp>
      <p:pic>
        <p:nvPicPr>
          <p:cNvPr id="13314" name="Picture 2" descr="Нобелевский лауреат: восстание наномашин нам не грозит - РИА Новости,  05.10.201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274" y="2657125"/>
            <a:ext cx="7091367" cy="399142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69183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16569"/>
            <a:ext cx="10058400" cy="160934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Чорна драговина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6357" y="1120079"/>
            <a:ext cx="11847095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авмисно 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виготовлені руйнівні наномашини. Один із способів захиститися від загрози чорної драговини, полягає в створенні глобальної імунної системи, що складається з наномашин, блукаючих по поверхні Землі у пошуках небезпечних реплікаторів.</a:t>
            </a:r>
          </a:p>
        </p:txBody>
      </p:sp>
      <p:pic>
        <p:nvPicPr>
          <p:cNvPr id="14338" name="Picture 2" descr="Повстання машин: коли роботи можуть перейти до масового вбивства людей -  Техно 2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7535" y="2518421"/>
            <a:ext cx="7564738" cy="42551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9798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97420"/>
            <a:ext cx="10058400" cy="1609344"/>
          </a:xfrm>
        </p:spPr>
        <p:txBody>
          <a:bodyPr/>
          <a:lstStyle/>
          <a:p>
            <a:r>
              <a:rPr lang="uk-UA" dirty="0" smtClean="0"/>
              <a:t>Що таке Трансгуманізм?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222" y="1035198"/>
            <a:ext cx="11622505" cy="1938992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Трансгуманізм – це раціональний, заснований на усвідомленні досягнень та перспектив науки світогляд, який визнає можливість та бажаність фундаментальних змін в стані людини за допомогою передових технологій з метою ліквідації страждань, старіння, смерті та значного поліпшення фізичних, розумових та психологічних можливостей людини.</a:t>
            </a:r>
          </a:p>
        </p:txBody>
      </p:sp>
      <p:pic>
        <p:nvPicPr>
          <p:cNvPr id="1026" name="Picture 2" descr="К диалектико-материалистической критике трансгуманизма — ПРОРЫВИСТ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7565"/>
          <a:stretch/>
        </p:blipFill>
        <p:spPr bwMode="auto">
          <a:xfrm>
            <a:off x="2500668" y="2974190"/>
            <a:ext cx="7389290" cy="379473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045933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201168"/>
            <a:ext cx="10058400" cy="1609344"/>
          </a:xfrm>
        </p:spPr>
        <p:txBody>
          <a:bodyPr/>
          <a:lstStyle/>
          <a:p>
            <a:r>
              <a:rPr lang="uk-UA" dirty="0" smtClean="0"/>
              <a:t>надрозум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2293" y="1150566"/>
            <a:ext cx="11847095" cy="830997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 поганого програмування, або збою програми може захотіти винищити всіх людей або взагалі планету.</a:t>
            </a:r>
          </a:p>
        </p:txBody>
      </p:sp>
      <p:pic>
        <p:nvPicPr>
          <p:cNvPr id="15362" name="Picture 2" descr="Штучний інтелект — що це таке і навіщо він нам потрібен / НВ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3740" y="2210765"/>
            <a:ext cx="7988597" cy="44736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344579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390" y="289627"/>
            <a:ext cx="11847094" cy="1938992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 того сучасні технології можуть породити нові смертельні віруси, або сприяти появі безпринципних надлюдей, що будуть чинити свавілля та залишатися безкарними і т.п. Безперечно, що існують і інші небезпеки, про які ми поки навіть не здогадуємося.</a:t>
            </a:r>
            <a:b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Але все ж таки, майбутнє настане, тому прогнозування можливих варіантів розвитку подій є життєво необхідним.</a:t>
            </a:r>
          </a:p>
        </p:txBody>
      </p:sp>
      <p:pic>
        <p:nvPicPr>
          <p:cNvPr id="16386" name="Picture 2" descr="Нові віруси кліма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499" y="2328877"/>
            <a:ext cx="6580891" cy="438479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73299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88231" y="200072"/>
            <a:ext cx="11919285" cy="846675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r>
              <a:rPr lang="ru-RU" sz="2400" b="0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був запропонований засновником ЮНЕСКО Джуліаном Хакслі в 1957 р. у книзі "Нові пляшки для нового вина".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ХАКСЛИ, ДЖУЛИАН | Энциклопедия Кругосвет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901" y="1073351"/>
            <a:ext cx="4380332" cy="56089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7547" y="1213541"/>
            <a:ext cx="3591427" cy="53285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="" xmlns:p14="http://schemas.microsoft.com/office/powerpoint/2010/main" val="2842007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5708" y="189596"/>
            <a:ext cx="11821966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Ідеї трансгуманізму є доволі близькими людині, оскільки бажання отримати безграничну владу над світом та життям таке ж давнє, як і саме людство. Про це свідчать міфи і легенди, зокрема про Гільгамеша, Ікара і т.п.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838" y="2146133"/>
            <a:ext cx="5241528" cy="3472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8" name="Picture 6" descr="Дедал и Икар - читать миф и легенду полностью, Герои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691" y="2146133"/>
            <a:ext cx="5580984" cy="347261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37104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2294" y="150855"/>
            <a:ext cx="11895221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Першим серйозним етапом еволюції трансгуманізму став гуманізм епохи Відродження, що плекав ідеали розвитку гармонійної особистості, за допомогою науки, культури, освіти, естетичного та морального виховання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2293" y="1619526"/>
            <a:ext cx="11895221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Стимулом утворення трансгуманізму можна вважати есе "Дедал: наука і майбутнє" (1923) британського біохіміка Джона Холдейна, в якому він описує те, як наукові і технологічні відкриття можуть змінити суспільство і поліпшити положення людини.</a:t>
            </a:r>
          </a:p>
        </p:txBody>
      </p:sp>
      <p:pic>
        <p:nvPicPr>
          <p:cNvPr id="4098" name="Picture 2" descr="Трансгуманизм: Человек 2.0 — Статьи — Омил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2286" y="3088197"/>
            <a:ext cx="5755233" cy="376980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111850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357" y="157280"/>
            <a:ext cx="11835064" cy="1938992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1992 році був заснований Інститут Екстропії Максом Море і Томом Морроу. Поняття "екстропія" характеризує зростання і життєздатність системи. До основних ідей екстропіанства, як окремого напрямку трансгуманізму, належать сім основних принципів: нескінченний прогрес, самоперетворення, практичний оптимізм, розумна технологія, відкрите суспільство, самонаправлення і раціональне мислення. </a:t>
            </a:r>
          </a:p>
        </p:txBody>
      </p:sp>
      <p:pic>
        <p:nvPicPr>
          <p:cNvPr id="5122" name="Picture 2" descr="Трансчеловек против человека | Изборский клу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430" y="2327584"/>
            <a:ext cx="6596917" cy="45304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39484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263" y="121185"/>
            <a:ext cx="11919283" cy="1200329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авангарду сучасного трансгуманізму можна віднести Еріка Дрекслера ("Машини творіння", 1986 р.), Ганса Моравека ("Діти розуму", 1988 р. і "Робот", 1999 р.), Андерса Сандберга і американського економіста Робіна Хансона</a:t>
            </a:r>
            <a:r>
              <a:rPr lang="ru-RU" sz="24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262" y="1553761"/>
            <a:ext cx="11919283" cy="830997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1998 році Ніком Бостромом і Девідом Пірсом була заснована Всесвітня Трансгуманістична Асоціація.</a:t>
            </a:r>
          </a:p>
        </p:txBody>
      </p:sp>
      <p:pic>
        <p:nvPicPr>
          <p:cNvPr id="6146" name="Picture 2" descr="Трансгуманизм: как мы изменимся, когда сольемся с ИИ и технологиями -  Новости - BUSINESSMAN - Деловой сетевой журнал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472"/>
          <a:stretch/>
        </p:blipFill>
        <p:spPr bwMode="auto">
          <a:xfrm>
            <a:off x="1232851" y="2617005"/>
            <a:ext cx="9654103" cy="386807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800931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263" y="103275"/>
            <a:ext cx="11943348" cy="1569660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кінці 2003 року був створений Російський Трансгуманістичний Рух (РТР). Учасники руху ведуть активну робота над рядом проектів. Серед них – створення російської кріофірми, об'єднання зусиль російських геронтологів, збір і систематизація інформації про старіння людини, створення новітнього сайту з надтехнологій "Вічний розум".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1034"/>
          <a:stretch/>
        </p:blipFill>
        <p:spPr>
          <a:xfrm>
            <a:off x="1919712" y="1672935"/>
            <a:ext cx="8304449" cy="491196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6150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643" y="316428"/>
            <a:ext cx="11776936" cy="830997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24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 трансгуманізм оперує власним понятійним апаратом, що складає велику кількість термінів, зокрема: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4644" y="1368149"/>
            <a:ext cx="11776935" cy="2862322"/>
          </a:xfrm>
          <a:prstGeom prst="rect">
            <a:avLst/>
          </a:prstGeom>
          <a:ln w="38100">
            <a:solidFill>
              <a:srgbClr val="AB2501"/>
            </a:solidFill>
          </a:ln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Транслюдина – індивідуум, який активно готується стати постлюдиною, використовує всі існуючі можливості для самополіпшення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Постлюдина – розумна істота, модифікована до такого ступеня, що вже не є людиною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Надрозум – будь-який розум, що значно перевершує кращі уми людства. Розрізняють слабкий надрозум (більш швидкий ніж людський мозок) та сильний надрозум (якісно перевершує людський мозок</a:t>
            </a:r>
            <a:r>
              <a:rPr lang="ru-RU" sz="2000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000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Віртуальна реальність – це оточення, яке ви відчуваєте, не знаходячись в ньому фізично.</a:t>
            </a:r>
          </a:p>
        </p:txBody>
      </p:sp>
    </p:spTree>
    <p:extLst>
      <p:ext uri="{BB962C8B-B14F-4D97-AF65-F5344CB8AC3E}">
        <p14:creationId xmlns="" xmlns:p14="http://schemas.microsoft.com/office/powerpoint/2010/main" val="12903533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TM03090434[[fn=Дерево]]</Template>
  <TotalTime>77</TotalTime>
  <Words>863</Words>
  <Application>Microsoft Office PowerPoint</Application>
  <PresentationFormat>Произвольный</PresentationFormat>
  <Paragraphs>41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Дерево</vt:lpstr>
      <vt:lpstr>Концепція трансгуманізму </vt:lpstr>
      <vt:lpstr>Що таке Трансгуманізм?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які саме технології можуть наблизити постлюдське майбутнє?</vt:lpstr>
      <vt:lpstr>нанотехнології</vt:lpstr>
      <vt:lpstr>Клонування</vt:lpstr>
      <vt:lpstr>кріоніка</vt:lpstr>
      <vt:lpstr>Генна інженерія</vt:lpstr>
      <vt:lpstr>Слайд 16</vt:lpstr>
      <vt:lpstr>згубні сценарії, які обговорювалися трансгуманістами</vt:lpstr>
      <vt:lpstr>Сіра драговина</vt:lpstr>
      <vt:lpstr>Чорна драговина</vt:lpstr>
      <vt:lpstr>надрозум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трансгуманізму</dc:title>
  <dc:creator>ValetPik99</dc:creator>
  <cp:lastModifiedBy>Валентина</cp:lastModifiedBy>
  <cp:revision>9</cp:revision>
  <dcterms:created xsi:type="dcterms:W3CDTF">2020-11-23T20:05:14Z</dcterms:created>
  <dcterms:modified xsi:type="dcterms:W3CDTF">2021-08-31T09:34:52Z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661943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