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9" r:id="rId3"/>
    <p:sldId id="260" r:id="rId4"/>
    <p:sldId id="271" r:id="rId5"/>
    <p:sldId id="261" r:id="rId6"/>
    <p:sldId id="274" r:id="rId7"/>
    <p:sldId id="263" r:id="rId8"/>
    <p:sldId id="269" r:id="rId9"/>
    <p:sldId id="265" r:id="rId10"/>
    <p:sldId id="273" r:id="rId11"/>
    <p:sldId id="276" r:id="rId12"/>
    <p:sldId id="270" r:id="rId13"/>
    <p:sldId id="277" r:id="rId14"/>
    <p:sldId id="262" r:id="rId15"/>
    <p:sldId id="272" r:id="rId16"/>
    <p:sldId id="267" r:id="rId17"/>
    <p:sldId id="279" r:id="rId18"/>
    <p:sldId id="278" r:id="rId19"/>
    <p:sldId id="281" r:id="rId20"/>
    <p:sldId id="280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598" y="-6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B55F7-134E-436A-BCCF-9401F7522BF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A2B661A-6EB6-4210-92DC-976EB7A8B3A8}">
      <dgm:prSet phldrT="[Текст]" custT="1"/>
      <dgm:spPr/>
      <dgm:t>
        <a:bodyPr/>
        <a:lstStyle/>
        <a:p>
          <a:r>
            <a:rPr lang="uk-UA" sz="4400" dirty="0" smtClean="0"/>
            <a:t>Водорозчинний калій</a:t>
          </a:r>
          <a:endParaRPr lang="uk-UA" sz="4400" dirty="0"/>
        </a:p>
      </dgm:t>
    </dgm:pt>
    <dgm:pt modelId="{71B444AD-0B47-4C83-B353-CCB8BEFD665C}" type="parTrans" cxnId="{0A318B92-FD65-4038-A734-06B15E7227D1}">
      <dgm:prSet/>
      <dgm:spPr/>
      <dgm:t>
        <a:bodyPr/>
        <a:lstStyle/>
        <a:p>
          <a:endParaRPr lang="uk-UA" sz="1600"/>
        </a:p>
      </dgm:t>
    </dgm:pt>
    <dgm:pt modelId="{F04CF0F6-CE13-4705-9DCF-1E8EFFAE8E89}" type="sibTrans" cxnId="{0A318B92-FD65-4038-A734-06B15E7227D1}">
      <dgm:prSet/>
      <dgm:spPr/>
      <dgm:t>
        <a:bodyPr/>
        <a:lstStyle/>
        <a:p>
          <a:endParaRPr lang="uk-UA" sz="1600"/>
        </a:p>
      </dgm:t>
    </dgm:pt>
    <dgm:pt modelId="{6EE9C9ED-F8DF-45AD-A9F1-E232C5DA920B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Найдоступніший для живлення рослин, найбільш рухомий, знаходиться у ґрунтовому розчині, переходить у інші сполуки;</a:t>
          </a:r>
          <a:endParaRPr lang="uk-UA" sz="2400" dirty="0">
            <a:latin typeface="+mj-lt"/>
          </a:endParaRPr>
        </a:p>
      </dgm:t>
    </dgm:pt>
    <dgm:pt modelId="{D1504401-0C63-4F66-A908-2DA266FE809A}" type="parTrans" cxnId="{E7313018-7F3A-449A-BF0E-F596275058D3}">
      <dgm:prSet/>
      <dgm:spPr/>
      <dgm:t>
        <a:bodyPr/>
        <a:lstStyle/>
        <a:p>
          <a:endParaRPr lang="uk-UA" sz="1600"/>
        </a:p>
      </dgm:t>
    </dgm:pt>
    <dgm:pt modelId="{3BFA6168-3E17-4DA6-9F24-6341E7EE86CE}" type="sibTrans" cxnId="{E7313018-7F3A-449A-BF0E-F596275058D3}">
      <dgm:prSet/>
      <dgm:spPr/>
      <dgm:t>
        <a:bodyPr/>
        <a:lstStyle/>
        <a:p>
          <a:endParaRPr lang="uk-UA" sz="1600"/>
        </a:p>
      </dgm:t>
    </dgm:pt>
    <dgm:pt modelId="{308DB989-2C6E-49D6-B8B9-FDE1EACFA3EB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Утворюється у результаті гідролізу органічної речовини та вивітрювання мінералів, вивільнення фіксованого калію при зволоженні </a:t>
          </a:r>
          <a:r>
            <a:rPr lang="uk-UA" sz="2400" dirty="0" err="1" smtClean="0">
              <a:latin typeface="+mj-lt"/>
            </a:rPr>
            <a:t>грунту</a:t>
          </a:r>
          <a:endParaRPr lang="uk-UA" sz="2400" dirty="0">
            <a:latin typeface="+mj-lt"/>
          </a:endParaRPr>
        </a:p>
      </dgm:t>
    </dgm:pt>
    <dgm:pt modelId="{6764BFF4-0CBD-4430-A515-01BF3BD174BE}" type="parTrans" cxnId="{B808CDA3-5982-411E-831D-A78243F3CC6E}">
      <dgm:prSet/>
      <dgm:spPr/>
    </dgm:pt>
    <dgm:pt modelId="{5A3A893E-D0A8-46FD-A368-C6FA0E851C31}" type="sibTrans" cxnId="{B808CDA3-5982-411E-831D-A78243F3CC6E}">
      <dgm:prSet/>
      <dgm:spPr/>
    </dgm:pt>
    <dgm:pt modelId="{8A50069A-E064-466C-8AC1-F45C974698A2}" type="pres">
      <dgm:prSet presAssocID="{DFAB55F7-134E-436A-BCCF-9401F7522B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7EFB1AC-72C3-46A1-8CBD-A74581CE1F23}" type="pres">
      <dgm:prSet presAssocID="{8A2B661A-6EB6-4210-92DC-976EB7A8B3A8}" presName="parentText" presStyleLbl="node1" presStyleIdx="0" presStyleCnt="1" custLinFactNeighborX="-749" custLinFactNeighborY="-8199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6D19C7-4D53-45FD-88B1-AC7D57182C65}" type="pres">
      <dgm:prSet presAssocID="{8A2B661A-6EB6-4210-92DC-976EB7A8B3A8}" presName="childText" presStyleLbl="revTx" presStyleIdx="0" presStyleCnt="1" custLinFactNeighborX="126" custLinFactNeighborY="-240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08CDA3-5982-411E-831D-A78243F3CC6E}" srcId="{8A2B661A-6EB6-4210-92DC-976EB7A8B3A8}" destId="{308DB989-2C6E-49D6-B8B9-FDE1EACFA3EB}" srcOrd="1" destOrd="0" parTransId="{6764BFF4-0CBD-4430-A515-01BF3BD174BE}" sibTransId="{5A3A893E-D0A8-46FD-A368-C6FA0E851C31}"/>
    <dgm:cxn modelId="{183BFE9F-1CBC-46D0-A9A6-7DC84B78E837}" type="presOf" srcId="{8A2B661A-6EB6-4210-92DC-976EB7A8B3A8}" destId="{57EFB1AC-72C3-46A1-8CBD-A74581CE1F23}" srcOrd="0" destOrd="0" presId="urn:microsoft.com/office/officeart/2005/8/layout/vList2"/>
    <dgm:cxn modelId="{045F7BFD-C355-4627-B30F-D8FD24B592BF}" type="presOf" srcId="{6EE9C9ED-F8DF-45AD-A9F1-E232C5DA920B}" destId="{3E6D19C7-4D53-45FD-88B1-AC7D57182C65}" srcOrd="0" destOrd="0" presId="urn:microsoft.com/office/officeart/2005/8/layout/vList2"/>
    <dgm:cxn modelId="{3CD6742C-A00A-49A0-8A9E-6467D613FC88}" type="presOf" srcId="{DFAB55F7-134E-436A-BCCF-9401F7522BF9}" destId="{8A50069A-E064-466C-8AC1-F45C974698A2}" srcOrd="0" destOrd="0" presId="urn:microsoft.com/office/officeart/2005/8/layout/vList2"/>
    <dgm:cxn modelId="{A4F23FDF-85E4-4EAB-AFF4-591A49930B77}" type="presOf" srcId="{308DB989-2C6E-49D6-B8B9-FDE1EACFA3EB}" destId="{3E6D19C7-4D53-45FD-88B1-AC7D57182C65}" srcOrd="0" destOrd="1" presId="urn:microsoft.com/office/officeart/2005/8/layout/vList2"/>
    <dgm:cxn modelId="{0A318B92-FD65-4038-A734-06B15E7227D1}" srcId="{DFAB55F7-134E-436A-BCCF-9401F7522BF9}" destId="{8A2B661A-6EB6-4210-92DC-976EB7A8B3A8}" srcOrd="0" destOrd="0" parTransId="{71B444AD-0B47-4C83-B353-CCB8BEFD665C}" sibTransId="{F04CF0F6-CE13-4705-9DCF-1E8EFFAE8E89}"/>
    <dgm:cxn modelId="{E7313018-7F3A-449A-BF0E-F596275058D3}" srcId="{8A2B661A-6EB6-4210-92DC-976EB7A8B3A8}" destId="{6EE9C9ED-F8DF-45AD-A9F1-E232C5DA920B}" srcOrd="0" destOrd="0" parTransId="{D1504401-0C63-4F66-A908-2DA266FE809A}" sibTransId="{3BFA6168-3E17-4DA6-9F24-6341E7EE86CE}"/>
    <dgm:cxn modelId="{CFC0B62C-7479-4FC9-BA92-D74A278C2EC6}" type="presParOf" srcId="{8A50069A-E064-466C-8AC1-F45C974698A2}" destId="{57EFB1AC-72C3-46A1-8CBD-A74581CE1F23}" srcOrd="0" destOrd="0" presId="urn:microsoft.com/office/officeart/2005/8/layout/vList2"/>
    <dgm:cxn modelId="{D5FEF204-2CD7-45F1-B822-197F66F09B3F}" type="presParOf" srcId="{8A50069A-E064-466C-8AC1-F45C974698A2}" destId="{3E6D19C7-4D53-45FD-88B1-AC7D57182C6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27B2B-392B-4F76-B094-C773D77C353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FE768FB-C910-4B19-8020-36085DE24264}">
      <dgm:prSet phldrT="[Текст]" custT="1"/>
      <dgm:spPr/>
      <dgm:t>
        <a:bodyPr/>
        <a:lstStyle/>
        <a:p>
          <a:r>
            <a:rPr lang="uk-UA" sz="4400" dirty="0" smtClean="0"/>
            <a:t>Обмінний калій</a:t>
          </a:r>
          <a:endParaRPr lang="uk-UA" sz="4400" dirty="0"/>
        </a:p>
      </dgm:t>
    </dgm:pt>
    <dgm:pt modelId="{63EB8243-6880-4D5A-9E7A-A0EE49741CFD}" type="parTrans" cxnId="{1C142EDA-1EAF-438A-BDC1-BCD7817161D9}">
      <dgm:prSet/>
      <dgm:spPr/>
      <dgm:t>
        <a:bodyPr/>
        <a:lstStyle/>
        <a:p>
          <a:endParaRPr lang="uk-UA"/>
        </a:p>
      </dgm:t>
    </dgm:pt>
    <dgm:pt modelId="{E2297AF4-2426-4BE6-BEC5-3291D8051869}" type="sibTrans" cxnId="{1C142EDA-1EAF-438A-BDC1-BCD7817161D9}">
      <dgm:prSet/>
      <dgm:spPr/>
      <dgm:t>
        <a:bodyPr/>
        <a:lstStyle/>
        <a:p>
          <a:endParaRPr lang="uk-UA"/>
        </a:p>
      </dgm:t>
    </dgm:pt>
    <dgm:pt modelId="{02E63BA3-D18E-4C65-B568-38A571FB2B2C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Обмінно-фіксований ГВК, має здатність обмінюватися на інші іони розчину, основне джерело живлення рослин. </a:t>
          </a:r>
          <a:endParaRPr lang="uk-UA" sz="2400" dirty="0"/>
        </a:p>
      </dgm:t>
    </dgm:pt>
    <dgm:pt modelId="{7E17863B-D095-4389-B7BE-797C13C6AB28}" type="parTrans" cxnId="{EB6A8E3B-F395-4F7C-BE1B-C7350C24F003}">
      <dgm:prSet/>
      <dgm:spPr/>
      <dgm:t>
        <a:bodyPr/>
        <a:lstStyle/>
        <a:p>
          <a:endParaRPr lang="uk-UA"/>
        </a:p>
      </dgm:t>
    </dgm:pt>
    <dgm:pt modelId="{6E0BBC55-037A-4539-A6E4-F734A25F1B4E}" type="sibTrans" cxnId="{EB6A8E3B-F395-4F7C-BE1B-C7350C24F003}">
      <dgm:prSet/>
      <dgm:spPr/>
      <dgm:t>
        <a:bodyPr/>
        <a:lstStyle/>
        <a:p>
          <a:endParaRPr lang="uk-UA"/>
        </a:p>
      </dgm:t>
    </dgm:pt>
    <dgm:pt modelId="{BF270548-79BB-42FF-9EAC-D19A1EEBED2B}" type="pres">
      <dgm:prSet presAssocID="{4B027B2B-392B-4F76-B094-C773D77C35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D45924-9282-4D84-9AE3-168AADA81F69}" type="pres">
      <dgm:prSet presAssocID="{3FE768FB-C910-4B19-8020-36085DE24264}" presName="parentText" presStyleLbl="node1" presStyleIdx="0" presStyleCnt="1" custLinFactNeighborX="-917" custLinFactNeighborY="-210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78803A-EBB2-4C66-B9D8-299B2C2C4331}" type="pres">
      <dgm:prSet presAssocID="{3FE768FB-C910-4B19-8020-36085DE24264}" presName="childText" presStyleLbl="revTx" presStyleIdx="0" presStyleCnt="1" custScaleX="50459" custLinFactNeighborX="-30275" custLinFactNeighborY="-151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4B1255-AD8B-4162-AFB1-EF447DA87CEC}" type="presOf" srcId="{4B027B2B-392B-4F76-B094-C773D77C3530}" destId="{BF270548-79BB-42FF-9EAC-D19A1EEBED2B}" srcOrd="0" destOrd="0" presId="urn:microsoft.com/office/officeart/2005/8/layout/vList2"/>
    <dgm:cxn modelId="{1C142EDA-1EAF-438A-BDC1-BCD7817161D9}" srcId="{4B027B2B-392B-4F76-B094-C773D77C3530}" destId="{3FE768FB-C910-4B19-8020-36085DE24264}" srcOrd="0" destOrd="0" parTransId="{63EB8243-6880-4D5A-9E7A-A0EE49741CFD}" sibTransId="{E2297AF4-2426-4BE6-BEC5-3291D8051869}"/>
    <dgm:cxn modelId="{0D11C50D-1691-44CC-BCC4-AD2F61B26162}" type="presOf" srcId="{3FE768FB-C910-4B19-8020-36085DE24264}" destId="{A4D45924-9282-4D84-9AE3-168AADA81F69}" srcOrd="0" destOrd="0" presId="urn:microsoft.com/office/officeart/2005/8/layout/vList2"/>
    <dgm:cxn modelId="{EB6A8E3B-F395-4F7C-BE1B-C7350C24F003}" srcId="{3FE768FB-C910-4B19-8020-36085DE24264}" destId="{02E63BA3-D18E-4C65-B568-38A571FB2B2C}" srcOrd="0" destOrd="0" parTransId="{7E17863B-D095-4389-B7BE-797C13C6AB28}" sibTransId="{6E0BBC55-037A-4539-A6E4-F734A25F1B4E}"/>
    <dgm:cxn modelId="{5547F8DC-B705-45E9-B930-9C75F70CE4F7}" type="presOf" srcId="{02E63BA3-D18E-4C65-B568-38A571FB2B2C}" destId="{2178803A-EBB2-4C66-B9D8-299B2C2C4331}" srcOrd="0" destOrd="0" presId="urn:microsoft.com/office/officeart/2005/8/layout/vList2"/>
    <dgm:cxn modelId="{25BCD421-806C-4FE2-B5E4-A63281E826B9}" type="presParOf" srcId="{BF270548-79BB-42FF-9EAC-D19A1EEBED2B}" destId="{A4D45924-9282-4D84-9AE3-168AADA81F69}" srcOrd="0" destOrd="0" presId="urn:microsoft.com/office/officeart/2005/8/layout/vList2"/>
    <dgm:cxn modelId="{C35FD0E1-526F-44BA-B020-9EBFA857EFA6}" type="presParOf" srcId="{BF270548-79BB-42FF-9EAC-D19A1EEBED2B}" destId="{2178803A-EBB2-4C66-B9D8-299B2C2C43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2EEF6-BE4D-4672-AFA4-7E66C3F8D88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51877B-C60A-4F57-8060-821713D494F0}">
      <dgm:prSet custT="1"/>
      <dgm:spPr/>
      <dgm:t>
        <a:bodyPr/>
        <a:lstStyle/>
        <a:p>
          <a:pPr rtl="0"/>
          <a:r>
            <a:rPr lang="uk-UA" sz="3600" b="1" dirty="0" smtClean="0">
              <a:effectLst/>
            </a:rPr>
            <a:t>Необмінно-фіксований калій </a:t>
          </a:r>
          <a:endParaRPr lang="en-US" sz="3600" b="1" dirty="0" smtClean="0">
            <a:effectLst/>
          </a:endParaRPr>
        </a:p>
        <a:p>
          <a:pPr rtl="0"/>
          <a:r>
            <a:rPr lang="uk-UA" sz="2200" dirty="0" smtClean="0"/>
            <a:t>(1-10% загального вмісту)</a:t>
          </a:r>
          <a:endParaRPr lang="uk-UA" sz="2200" dirty="0"/>
        </a:p>
      </dgm:t>
    </dgm:pt>
    <dgm:pt modelId="{BE4C4827-D390-4D9B-9F22-4FBBFEDD1CB6}" type="parTrans" cxnId="{E2184099-0A66-42A7-A198-87804DE5AC58}">
      <dgm:prSet/>
      <dgm:spPr/>
      <dgm:t>
        <a:bodyPr/>
        <a:lstStyle/>
        <a:p>
          <a:endParaRPr lang="uk-UA"/>
        </a:p>
      </dgm:t>
    </dgm:pt>
    <dgm:pt modelId="{677FAC23-9F86-4C01-A9D2-F2BD5F150570}" type="sibTrans" cxnId="{E2184099-0A66-42A7-A198-87804DE5AC58}">
      <dgm:prSet/>
      <dgm:spPr/>
      <dgm:t>
        <a:bodyPr/>
        <a:lstStyle/>
        <a:p>
          <a:endParaRPr lang="uk-UA"/>
        </a:p>
      </dgm:t>
    </dgm:pt>
    <dgm:pt modelId="{EEEAF71F-52D2-4FEB-9AB6-42BD892F96B3}" type="pres">
      <dgm:prSet presAssocID="{1DC2EEF6-BE4D-4672-AFA4-7E66C3F8D8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4EBEFB-DEB0-4032-8317-77724C843131}" type="pres">
      <dgm:prSet presAssocID="{DE51877B-C60A-4F57-8060-821713D494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3CBB782-B47C-4EFD-85FD-4E5D13B84548}" type="presOf" srcId="{DE51877B-C60A-4F57-8060-821713D494F0}" destId="{404EBEFB-DEB0-4032-8317-77724C843131}" srcOrd="0" destOrd="0" presId="urn:microsoft.com/office/officeart/2005/8/layout/vList2"/>
    <dgm:cxn modelId="{E2184099-0A66-42A7-A198-87804DE5AC58}" srcId="{1DC2EEF6-BE4D-4672-AFA4-7E66C3F8D887}" destId="{DE51877B-C60A-4F57-8060-821713D494F0}" srcOrd="0" destOrd="0" parTransId="{BE4C4827-D390-4D9B-9F22-4FBBFEDD1CB6}" sibTransId="{677FAC23-9F86-4C01-A9D2-F2BD5F150570}"/>
    <dgm:cxn modelId="{D4EDBF81-C273-45A5-BDF7-126688B871CD}" type="presOf" srcId="{1DC2EEF6-BE4D-4672-AFA4-7E66C3F8D887}" destId="{EEEAF71F-52D2-4FEB-9AB6-42BD892F96B3}" srcOrd="0" destOrd="0" presId="urn:microsoft.com/office/officeart/2005/8/layout/vList2"/>
    <dgm:cxn modelId="{38258E3D-7B1F-44BB-A4A7-DF6A4761B86B}" type="presParOf" srcId="{EEEAF71F-52D2-4FEB-9AB6-42BD892F96B3}" destId="{404EBEFB-DEB0-4032-8317-77724C8431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178972-536C-4A08-A5C3-1D5384DB22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uk-UA"/>
        </a:p>
      </dgm:t>
    </dgm:pt>
    <dgm:pt modelId="{D2D79440-7168-49E1-8A24-6719BCCDF1B7}" type="pres">
      <dgm:prSet presAssocID="{2D178972-536C-4A08-A5C3-1D5384DB22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7DDECDDF-B658-4BCB-A8B5-3D3FF2FBD256}" type="presOf" srcId="{2D178972-536C-4A08-A5C3-1D5384DB22F6}" destId="{D2D79440-7168-49E1-8A24-6719BCCDF1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D167F5-73F7-4079-BB77-B2E77D5D797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FB294B3-3CBB-4921-9164-53609A25B2B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4300" b="1" dirty="0" smtClean="0"/>
            <a:t>Калій скелету мінералів </a:t>
          </a:r>
          <a:endParaRPr lang="en-US" sz="4300" b="1" dirty="0" smtClean="0"/>
        </a:p>
        <a:p>
          <a:pPr>
            <a:spcAft>
              <a:spcPct val="35000"/>
            </a:spcAft>
          </a:pPr>
          <a:r>
            <a:rPr lang="uk-UA" sz="3200" dirty="0" smtClean="0"/>
            <a:t>(до 90-98% загального вмісту) </a:t>
          </a:r>
          <a:endParaRPr lang="uk-UA" sz="3200" dirty="0"/>
        </a:p>
      </dgm:t>
    </dgm:pt>
    <dgm:pt modelId="{66483F6A-DE1B-4C91-8FD5-98A5D27DE8C6}" type="parTrans" cxnId="{59736474-62E9-41AF-913A-5348F2193C3C}">
      <dgm:prSet/>
      <dgm:spPr/>
      <dgm:t>
        <a:bodyPr/>
        <a:lstStyle/>
        <a:p>
          <a:endParaRPr lang="uk-UA"/>
        </a:p>
      </dgm:t>
    </dgm:pt>
    <dgm:pt modelId="{03B30CDE-E5AD-4486-B1D7-1EE3E95E55C8}" type="sibTrans" cxnId="{59736474-62E9-41AF-913A-5348F2193C3C}">
      <dgm:prSet/>
      <dgm:spPr/>
      <dgm:t>
        <a:bodyPr/>
        <a:lstStyle/>
        <a:p>
          <a:endParaRPr lang="uk-UA"/>
        </a:p>
      </dgm:t>
    </dgm:pt>
    <dgm:pt modelId="{41A6CF04-ED7A-4367-A4A2-842F80CBF6CB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Становить основний запас сполук калію в ґрунті, недоступний для живлення рослин</a:t>
          </a:r>
          <a:endParaRPr lang="uk-UA" sz="2400" dirty="0">
            <a:latin typeface="+mj-lt"/>
          </a:endParaRPr>
        </a:p>
      </dgm:t>
    </dgm:pt>
    <dgm:pt modelId="{3F1786A5-A18A-4B9E-AC29-9FE301A61A23}" type="parTrans" cxnId="{9820E9C5-D801-4FFE-A980-EAFCB890D9BD}">
      <dgm:prSet/>
      <dgm:spPr/>
      <dgm:t>
        <a:bodyPr/>
        <a:lstStyle/>
        <a:p>
          <a:endParaRPr lang="uk-UA"/>
        </a:p>
      </dgm:t>
    </dgm:pt>
    <dgm:pt modelId="{D6694370-C14F-4178-AEF5-F2E7D287F52C}" type="sibTrans" cxnId="{9820E9C5-D801-4FFE-A980-EAFCB890D9BD}">
      <dgm:prSet/>
      <dgm:spPr/>
      <dgm:t>
        <a:bodyPr/>
        <a:lstStyle/>
        <a:p>
          <a:endParaRPr lang="uk-UA"/>
        </a:p>
      </dgm:t>
    </dgm:pt>
    <dgm:pt modelId="{2814A852-6EFA-4B5B-B0D2-A7011F9EB9DC}" type="pres">
      <dgm:prSet presAssocID="{64D167F5-73F7-4079-BB77-B2E77D5D79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3D40FBF-69C1-4AE6-8B52-92CC49767717}" type="pres">
      <dgm:prSet presAssocID="{7FB294B3-3CBB-4921-9164-53609A25B2B9}" presName="parentText" presStyleLbl="node1" presStyleIdx="0" presStyleCnt="1" custScaleY="99626" custLinFactNeighborX="378" custLinFactNeighborY="-6182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3DACB1-813A-4945-9A06-2B9A3A352C96}" type="pres">
      <dgm:prSet presAssocID="{7FB294B3-3CBB-4921-9164-53609A25B2B9}" presName="childText" presStyleLbl="revTx" presStyleIdx="0" presStyleCnt="1" custLinFactNeighborY="78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798D75-8790-4D1B-8083-1FE3E5DEB124}" type="presOf" srcId="{64D167F5-73F7-4079-BB77-B2E77D5D7976}" destId="{2814A852-6EFA-4B5B-B0D2-A7011F9EB9DC}" srcOrd="0" destOrd="0" presId="urn:microsoft.com/office/officeart/2005/8/layout/vList2"/>
    <dgm:cxn modelId="{9820E9C5-D801-4FFE-A980-EAFCB890D9BD}" srcId="{7FB294B3-3CBB-4921-9164-53609A25B2B9}" destId="{41A6CF04-ED7A-4367-A4A2-842F80CBF6CB}" srcOrd="0" destOrd="0" parTransId="{3F1786A5-A18A-4B9E-AC29-9FE301A61A23}" sibTransId="{D6694370-C14F-4178-AEF5-F2E7D287F52C}"/>
    <dgm:cxn modelId="{59736474-62E9-41AF-913A-5348F2193C3C}" srcId="{64D167F5-73F7-4079-BB77-B2E77D5D7976}" destId="{7FB294B3-3CBB-4921-9164-53609A25B2B9}" srcOrd="0" destOrd="0" parTransId="{66483F6A-DE1B-4C91-8FD5-98A5D27DE8C6}" sibTransId="{03B30CDE-E5AD-4486-B1D7-1EE3E95E55C8}"/>
    <dgm:cxn modelId="{4977B543-B9E3-4083-99D4-7BACCBBB4CE4}" type="presOf" srcId="{41A6CF04-ED7A-4367-A4A2-842F80CBF6CB}" destId="{F13DACB1-813A-4945-9A06-2B9A3A352C96}" srcOrd="0" destOrd="0" presId="urn:microsoft.com/office/officeart/2005/8/layout/vList2"/>
    <dgm:cxn modelId="{CD22A3E3-3374-4597-B53F-1ED6D3C8E0E5}" type="presOf" srcId="{7FB294B3-3CBB-4921-9164-53609A25B2B9}" destId="{13D40FBF-69C1-4AE6-8B52-92CC49767717}" srcOrd="0" destOrd="0" presId="urn:microsoft.com/office/officeart/2005/8/layout/vList2"/>
    <dgm:cxn modelId="{96AFAE02-3411-4B92-9817-048D50917B98}" type="presParOf" srcId="{2814A852-6EFA-4B5B-B0D2-A7011F9EB9DC}" destId="{13D40FBF-69C1-4AE6-8B52-92CC49767717}" srcOrd="0" destOrd="0" presId="urn:microsoft.com/office/officeart/2005/8/layout/vList2"/>
    <dgm:cxn modelId="{F2F25F43-03E7-47A9-A5FC-59187B96DFE2}" type="presParOf" srcId="{2814A852-6EFA-4B5B-B0D2-A7011F9EB9DC}" destId="{F13DACB1-813A-4945-9A06-2B9A3A352C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7CE631-EEA6-4A03-8414-78979858E6E1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4B1E4F-FC8F-48F4-875C-F30064830ABD}">
      <dgm:prSet phldrT="[Текст]" custT="1"/>
      <dgm:spPr/>
      <dgm:t>
        <a:bodyPr/>
        <a:lstStyle/>
        <a:p>
          <a:r>
            <a:rPr lang="uk-UA" sz="4000" dirty="0" smtClean="0"/>
            <a:t>Калій плазми тіл мікроорганізмів</a:t>
          </a:r>
          <a:endParaRPr lang="uk-UA" sz="4000" dirty="0"/>
        </a:p>
      </dgm:t>
    </dgm:pt>
    <dgm:pt modelId="{5A0D341E-1CAC-492F-9D1D-5C38D2A24738}" type="parTrans" cxnId="{75BD7A59-5AB3-44D5-BA55-0684525B1559}">
      <dgm:prSet/>
      <dgm:spPr/>
      <dgm:t>
        <a:bodyPr/>
        <a:lstStyle/>
        <a:p>
          <a:endParaRPr lang="uk-UA"/>
        </a:p>
      </dgm:t>
    </dgm:pt>
    <dgm:pt modelId="{C13699C1-3D9E-484C-A6D2-646FF1643F62}" type="sibTrans" cxnId="{75BD7A59-5AB3-44D5-BA55-0684525B1559}">
      <dgm:prSet/>
      <dgm:spPr/>
      <dgm:t>
        <a:bodyPr/>
        <a:lstStyle/>
        <a:p>
          <a:endParaRPr lang="uk-UA"/>
        </a:p>
      </dgm:t>
    </dgm:pt>
    <dgm:pt modelId="{7B44EF2C-C061-497E-B5BC-FE854F6AF050}" type="pres">
      <dgm:prSet presAssocID="{B27CE631-EEA6-4A03-8414-78979858E6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3D708A2-A7CB-40B9-A245-BE3475A2A93D}" type="pres">
      <dgm:prSet presAssocID="{124B1E4F-FC8F-48F4-875C-F30064830ABD}" presName="parentText" presStyleLbl="node1" presStyleIdx="0" presStyleCnt="1" custScaleY="102259" custLinFactY="-359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5BD7A59-5AB3-44D5-BA55-0684525B1559}" srcId="{B27CE631-EEA6-4A03-8414-78979858E6E1}" destId="{124B1E4F-FC8F-48F4-875C-F30064830ABD}" srcOrd="0" destOrd="0" parTransId="{5A0D341E-1CAC-492F-9D1D-5C38D2A24738}" sibTransId="{C13699C1-3D9E-484C-A6D2-646FF1643F62}"/>
    <dgm:cxn modelId="{78B5F8D9-7D41-42CD-A18C-EC6AB3F41EF2}" type="presOf" srcId="{124B1E4F-FC8F-48F4-875C-F30064830ABD}" destId="{83D708A2-A7CB-40B9-A245-BE3475A2A93D}" srcOrd="0" destOrd="0" presId="urn:microsoft.com/office/officeart/2005/8/layout/vList2"/>
    <dgm:cxn modelId="{DD7EE7F0-DECC-43C8-B1ED-7B50748175AC}" type="presOf" srcId="{B27CE631-EEA6-4A03-8414-78979858E6E1}" destId="{7B44EF2C-C061-497E-B5BC-FE854F6AF050}" srcOrd="0" destOrd="0" presId="urn:microsoft.com/office/officeart/2005/8/layout/vList2"/>
    <dgm:cxn modelId="{CA1570DE-D7AD-45E6-AC8F-46EFEF184A24}" type="presParOf" srcId="{7B44EF2C-C061-497E-B5BC-FE854F6AF050}" destId="{83D708A2-A7CB-40B9-A245-BE3475A2A9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946ED9-EB79-40C9-94F4-71AB316DE843}" type="doc">
      <dgm:prSet loTypeId="urn:microsoft.com/office/officeart/2005/8/layout/vList5" loCatId="list" qsTypeId="urn:microsoft.com/office/officeart/2005/8/quickstyle/simple1#10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6852046-F44C-4838-8341-88D9C29D345A}">
      <dgm:prSet phldrT="[Текст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  <a:latin typeface="+mj-lt"/>
            </a:rPr>
            <a:t>1)</a:t>
          </a:r>
          <a:r>
            <a:rPr lang="uk-UA" sz="2000" b="1" dirty="0" smtClean="0">
              <a:solidFill>
                <a:schemeClr val="tx1"/>
              </a:solidFill>
              <a:latin typeface="+mj-lt"/>
            </a:rPr>
            <a:t> Калій мінералів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F2ECC159-04E5-4551-BAFE-9A8492247843}" type="parTrans" cxnId="{42CB4005-06E6-4393-9D91-B5E2EF51F87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430BA7BF-AAA8-470A-B82F-F0F67C449F15}" type="sibTrans" cxnId="{42CB4005-06E6-4393-9D91-B5E2EF51F87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2281973B-5C92-4F07-90CC-AA7F4691E155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</a:rPr>
            <a:t>5 000 to 25 000 </a:t>
          </a:r>
          <a:r>
            <a:rPr lang="uk-UA" sz="20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4DE5E4C1-823D-465D-83C6-E0B00F5A72A0}" type="parTrans" cxnId="{AF45E884-702A-480B-B02A-6FDEB5DE4D9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F95C49BB-B6AA-4CFF-AA42-F5B96DDA4AA6}" type="sibTrans" cxnId="{AF45E884-702A-480B-B02A-6FDEB5DE4D9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7FFC2EBB-C002-430A-849E-CDEB62E8321F}">
      <dgm:prSet phldrT="[Текст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  <a:latin typeface="+mj-lt"/>
            </a:rPr>
            <a:t>2) </a:t>
          </a:r>
          <a:r>
            <a:rPr lang="uk-UA" sz="2000" b="1" dirty="0" smtClean="0">
              <a:solidFill>
                <a:schemeClr val="tx1"/>
              </a:solidFill>
              <a:latin typeface="+mj-lt"/>
            </a:rPr>
            <a:t>Необмінно-фіксований калій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238BD7AD-3D9D-47FD-B6D3-4588680CEEAF}" type="parTrans" cxnId="{874F46FE-FBE6-403D-9F95-CC34B6F6466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3A757804-94A2-422C-AA27-C30D2311AD74}" type="sibTrans" cxnId="{874F46FE-FBE6-403D-9F95-CC34B6F6466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43C67D38-9428-4BC8-ADC5-7CA3D9D9CE9A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</a:rPr>
            <a:t>300 to 1500 </a:t>
          </a:r>
          <a:r>
            <a:rPr lang="uk-UA" sz="20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DF59C9FD-D5A0-4014-B19A-292376773ADD}" type="parTrans" cxnId="{FA1A1091-1816-432B-ADFB-D89ED3FF3EC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A9FF725A-76BD-4AC4-9904-D777B012BCCD}" type="sibTrans" cxnId="{FA1A1091-1816-432B-ADFB-D89ED3FF3EC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4EE0E31B-5E51-4FC1-B948-60AAFC0D985C}">
      <dgm:prSet phldrT="[Текст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  <a:latin typeface="+mj-lt"/>
            </a:rPr>
            <a:t>3) </a:t>
          </a:r>
          <a:r>
            <a:rPr lang="uk-UA" sz="2000" b="1" dirty="0" smtClean="0">
              <a:solidFill>
                <a:schemeClr val="tx1"/>
              </a:solidFill>
              <a:latin typeface="+mj-lt"/>
            </a:rPr>
            <a:t>Обмінний калій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5094E514-9BF9-43AB-A744-7C4E6855CD7E}" type="parTrans" cxnId="{8CF7DCF1-6DE9-49E9-8CF5-06079C17AE3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D37CD0E5-A98D-4008-B414-26C29E063380}" type="sibTrans" cxnId="{8CF7DCF1-6DE9-49E9-8CF5-06079C17AE3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99D88D45-9CCD-46DD-B456-63188F34FDCB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</a:rPr>
            <a:t>40 to 600 </a:t>
          </a:r>
          <a:r>
            <a:rPr lang="uk-UA" sz="20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47D79973-A13F-4728-936E-BF076467D830}" type="parTrans" cxnId="{B3EC5DB6-9E9E-4968-818C-CED55B28D0F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8A87DAEA-5348-4E3C-888E-00E1312CFAD1}" type="sibTrans" cxnId="{B3EC5DB6-9E9E-4968-818C-CED55B28D0F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BDC539BE-D260-4040-82E9-F798C8AC209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+mj-lt"/>
            </a:rPr>
            <a:t>Залежить</a:t>
          </a:r>
          <a:r>
            <a:rPr lang="ru-RU" sz="20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+mj-lt"/>
            </a:rPr>
            <a:t>від</a:t>
          </a:r>
          <a:r>
            <a:rPr lang="ru-RU" sz="2000" dirty="0" smtClean="0">
              <a:solidFill>
                <a:schemeClr val="tx1"/>
              </a:solidFill>
              <a:latin typeface="+mj-lt"/>
            </a:rPr>
            <a:t> типу грунту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06BFCCB0-3AED-4F7D-B7A0-96F03C33A6C8}" type="parTrans" cxnId="{6C82FA4C-972C-414E-96E5-56622AEB58A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E0E06224-84FD-485C-A449-66763BC4A6E2}" type="sibTrans" cxnId="{6C82FA4C-972C-414E-96E5-56622AEB58A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12DA5708-0D22-42CD-9B39-425F0ADCD004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</a:rPr>
            <a:t>1 to 10 </a:t>
          </a:r>
          <a:r>
            <a:rPr lang="uk-UA" sz="20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F2BA0634-1366-4660-8802-97646F2E4C6B}" type="parTrans" cxnId="{D3C0AD01-3135-4E81-9F14-300DBE6602B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6F1E5512-9143-43AA-86A7-593E1DBCCDE0}" type="sibTrans" cxnId="{D3C0AD01-3135-4E81-9F14-300DBE6602B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8D959CB4-E840-4B92-B8CB-7126271698EE}">
      <dgm:prSet phldrT="[Текст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  <a:latin typeface="+mj-lt"/>
            </a:rPr>
            <a:t>4) </a:t>
          </a:r>
          <a:r>
            <a:rPr lang="uk-UA" sz="2000" b="1" dirty="0" smtClean="0">
              <a:solidFill>
                <a:schemeClr val="tx1"/>
              </a:solidFill>
              <a:latin typeface="+mj-lt"/>
            </a:rPr>
            <a:t>Водорозчинний калій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ACB657DA-ABA0-42F9-B6B3-B3DC9BAFC4C8}" type="parTrans" cxnId="{A69E5906-28F4-4526-919F-95775E71D5A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39A4565D-3FBC-4B5D-BB4E-E89863254010}" type="sibTrans" cxnId="{A69E5906-28F4-4526-919F-95775E71D5A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38ABE348-9435-466A-BFF0-76A5F58653D0}">
      <dgm:prSet phldrT="[Текст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  <a:latin typeface="+mj-lt"/>
            </a:rPr>
            <a:t>5) </a:t>
          </a:r>
          <a:r>
            <a:rPr lang="uk-UA" sz="2000" b="1" dirty="0" smtClean="0">
              <a:solidFill>
                <a:schemeClr val="tx1"/>
              </a:solidFill>
              <a:latin typeface="+mj-lt"/>
            </a:rPr>
            <a:t>Калій органічної </a:t>
          </a:r>
          <a:r>
            <a:rPr lang="en-US" sz="2000" b="1" dirty="0" smtClean="0">
              <a:solidFill>
                <a:schemeClr val="tx1"/>
              </a:solidFill>
              <a:latin typeface="+mj-lt"/>
            </a:rPr>
            <a:t> </a:t>
          </a:r>
          <a:r>
            <a:rPr lang="uk-UA" sz="2000" b="1" dirty="0" smtClean="0">
              <a:solidFill>
                <a:schemeClr val="tx1"/>
              </a:solidFill>
              <a:latin typeface="+mj-lt"/>
            </a:rPr>
            <a:t>речовини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BD3DE031-1EAD-48B6-A4DB-6DA7B23FA7CA}" type="parTrans" cxnId="{B5B6DD6D-2AEC-4E21-AE5F-F2FF5A48A6B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16B9EA85-3558-48CF-BB42-1176DA7F6EC4}" type="sibTrans" cxnId="{B5B6DD6D-2AEC-4E21-AE5F-F2FF5A48A6B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j-lt"/>
          </a:endParaRPr>
        </a:p>
      </dgm:t>
    </dgm:pt>
    <dgm:pt modelId="{3066F198-7FFF-46DF-BCFE-7F03AD4E78FC}" type="pres">
      <dgm:prSet presAssocID="{E5946ED9-EB79-40C9-94F4-71AB316DE8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80F4CD-1D48-4332-879C-3E8FA7D75AB0}" type="pres">
      <dgm:prSet presAssocID="{96852046-F44C-4838-8341-88D9C29D345A}" presName="linNode" presStyleCnt="0"/>
      <dgm:spPr/>
      <dgm:t>
        <a:bodyPr/>
        <a:lstStyle/>
        <a:p>
          <a:endParaRPr lang="uk-UA"/>
        </a:p>
      </dgm:t>
    </dgm:pt>
    <dgm:pt modelId="{D8511049-813B-4A03-BADA-88FF96AD5E15}" type="pres">
      <dgm:prSet presAssocID="{96852046-F44C-4838-8341-88D9C29D345A}" presName="parentText" presStyleLbl="node1" presStyleIdx="0" presStyleCnt="5" custScaleX="283950" custLinFactNeighborX="-1171" custLinFactNeighborY="6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37260-A1B1-4F3B-99A1-0480CDAF8599}" type="pres">
      <dgm:prSet presAssocID="{96852046-F44C-4838-8341-88D9C29D345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7A316-61B3-4238-A3B3-ADFABC4FD627}" type="pres">
      <dgm:prSet presAssocID="{430BA7BF-AAA8-470A-B82F-F0F67C449F15}" presName="sp" presStyleCnt="0"/>
      <dgm:spPr/>
      <dgm:t>
        <a:bodyPr/>
        <a:lstStyle/>
        <a:p>
          <a:endParaRPr lang="uk-UA"/>
        </a:p>
      </dgm:t>
    </dgm:pt>
    <dgm:pt modelId="{5F309FD3-813D-48E6-A261-1D1053CF0A48}" type="pres">
      <dgm:prSet presAssocID="{7FFC2EBB-C002-430A-849E-CDEB62E8321F}" presName="linNode" presStyleCnt="0"/>
      <dgm:spPr/>
      <dgm:t>
        <a:bodyPr/>
        <a:lstStyle/>
        <a:p>
          <a:endParaRPr lang="uk-UA"/>
        </a:p>
      </dgm:t>
    </dgm:pt>
    <dgm:pt modelId="{BE0A54E1-B19B-4CC2-AE63-1AA53459602F}" type="pres">
      <dgm:prSet presAssocID="{7FFC2EBB-C002-430A-849E-CDEB62E8321F}" presName="parentText" presStyleLbl="node1" presStyleIdx="1" presStyleCnt="5" custScaleX="231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91CA7-6E2B-4FC5-A7A7-049A64633185}" type="pres">
      <dgm:prSet presAssocID="{7FFC2EBB-C002-430A-849E-CDEB62E8321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7EA68-ABEA-4552-A81E-FD058BA454CE}" type="pres">
      <dgm:prSet presAssocID="{3A757804-94A2-422C-AA27-C30D2311AD74}" presName="sp" presStyleCnt="0"/>
      <dgm:spPr/>
      <dgm:t>
        <a:bodyPr/>
        <a:lstStyle/>
        <a:p>
          <a:endParaRPr lang="uk-UA"/>
        </a:p>
      </dgm:t>
    </dgm:pt>
    <dgm:pt modelId="{E4D66756-EEBE-4001-AA36-F41615457402}" type="pres">
      <dgm:prSet presAssocID="{4EE0E31B-5E51-4FC1-B948-60AAFC0D985C}" presName="linNode" presStyleCnt="0"/>
      <dgm:spPr/>
      <dgm:t>
        <a:bodyPr/>
        <a:lstStyle/>
        <a:p>
          <a:endParaRPr lang="uk-UA"/>
        </a:p>
      </dgm:t>
    </dgm:pt>
    <dgm:pt modelId="{B3A4DF86-2891-4271-BF71-937B029967A5}" type="pres">
      <dgm:prSet presAssocID="{4EE0E31B-5E51-4FC1-B948-60AAFC0D985C}" presName="parentText" presStyleLbl="node1" presStyleIdx="2" presStyleCnt="5" custScaleX="19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A8892-3B38-4847-8E23-C8EE59EF5828}" type="pres">
      <dgm:prSet presAssocID="{4EE0E31B-5E51-4FC1-B948-60AAFC0D985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D5A07-4DFE-47D1-B9A5-BB0E140FA666}" type="pres">
      <dgm:prSet presAssocID="{D37CD0E5-A98D-4008-B414-26C29E063380}" presName="sp" presStyleCnt="0"/>
      <dgm:spPr/>
      <dgm:t>
        <a:bodyPr/>
        <a:lstStyle/>
        <a:p>
          <a:endParaRPr lang="uk-UA"/>
        </a:p>
      </dgm:t>
    </dgm:pt>
    <dgm:pt modelId="{7E15BD60-834B-400B-91BB-F8BA3ADE1FE0}" type="pres">
      <dgm:prSet presAssocID="{8D959CB4-E840-4B92-B8CB-7126271698EE}" presName="linNode" presStyleCnt="0"/>
      <dgm:spPr/>
      <dgm:t>
        <a:bodyPr/>
        <a:lstStyle/>
        <a:p>
          <a:endParaRPr lang="uk-UA"/>
        </a:p>
      </dgm:t>
    </dgm:pt>
    <dgm:pt modelId="{224B2331-1DB3-41AB-94B3-AF8FBF05D1DB}" type="pres">
      <dgm:prSet presAssocID="{8D959CB4-E840-4B92-B8CB-7126271698EE}" presName="parentText" presStyleLbl="node1" presStyleIdx="3" presStyleCnt="5" custScaleX="155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5C3C1-176F-4A9C-B645-8E59098C351E}" type="pres">
      <dgm:prSet presAssocID="{8D959CB4-E840-4B92-B8CB-7126271698E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D1FF7-854D-4BC6-9A9A-8EF9F94C1C2F}" type="pres">
      <dgm:prSet presAssocID="{39A4565D-3FBC-4B5D-BB4E-E89863254010}" presName="sp" presStyleCnt="0"/>
      <dgm:spPr/>
      <dgm:t>
        <a:bodyPr/>
        <a:lstStyle/>
        <a:p>
          <a:endParaRPr lang="uk-UA"/>
        </a:p>
      </dgm:t>
    </dgm:pt>
    <dgm:pt modelId="{873CD617-CD1C-4970-B0D3-283E28A501D9}" type="pres">
      <dgm:prSet presAssocID="{38ABE348-9435-466A-BFF0-76A5F58653D0}" presName="linNode" presStyleCnt="0"/>
      <dgm:spPr/>
      <dgm:t>
        <a:bodyPr/>
        <a:lstStyle/>
        <a:p>
          <a:endParaRPr lang="uk-UA"/>
        </a:p>
      </dgm:t>
    </dgm:pt>
    <dgm:pt modelId="{2B0A46E0-EC59-42CF-AFC3-01AD06E0678B}" type="pres">
      <dgm:prSet presAssocID="{38ABE348-9435-466A-BFF0-76A5F58653D0}" presName="parentText" presStyleLbl="node1" presStyleIdx="4" presStyleCnt="5" custScaleX="1166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D3F-7E5E-4B3C-A818-BE4E9D3837A2}" type="pres">
      <dgm:prSet presAssocID="{38ABE348-9435-466A-BFF0-76A5F58653D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60950-34B5-4D42-82CC-8FC53F8F3471}" type="presOf" srcId="{7FFC2EBB-C002-430A-849E-CDEB62E8321F}" destId="{BE0A54E1-B19B-4CC2-AE63-1AA53459602F}" srcOrd="0" destOrd="0" presId="urn:microsoft.com/office/officeart/2005/8/layout/vList5"/>
    <dgm:cxn modelId="{8434E89A-EC73-4E44-9B2E-3E220184FE27}" type="presOf" srcId="{96852046-F44C-4838-8341-88D9C29D345A}" destId="{D8511049-813B-4A03-BADA-88FF96AD5E15}" srcOrd="0" destOrd="0" presId="urn:microsoft.com/office/officeart/2005/8/layout/vList5"/>
    <dgm:cxn modelId="{EB489A8E-2F17-4F15-85FD-79C824717B21}" type="presOf" srcId="{8D959CB4-E840-4B92-B8CB-7126271698EE}" destId="{224B2331-1DB3-41AB-94B3-AF8FBF05D1DB}" srcOrd="0" destOrd="0" presId="urn:microsoft.com/office/officeart/2005/8/layout/vList5"/>
    <dgm:cxn modelId="{6C82FA4C-972C-414E-96E5-56622AEB58A3}" srcId="{38ABE348-9435-466A-BFF0-76A5F58653D0}" destId="{BDC539BE-D260-4040-82E9-F798C8AC209D}" srcOrd="0" destOrd="0" parTransId="{06BFCCB0-3AED-4F7D-B7A0-96F03C33A6C8}" sibTransId="{E0E06224-84FD-485C-A449-66763BC4A6E2}"/>
    <dgm:cxn modelId="{AF45E884-702A-480B-B02A-6FDEB5DE4D9A}" srcId="{96852046-F44C-4838-8341-88D9C29D345A}" destId="{2281973B-5C92-4F07-90CC-AA7F4691E155}" srcOrd="0" destOrd="0" parTransId="{4DE5E4C1-823D-465D-83C6-E0B00F5A72A0}" sibTransId="{F95C49BB-B6AA-4CFF-AA42-F5B96DDA4AA6}"/>
    <dgm:cxn modelId="{3AF8BAF2-A9EE-4E1A-920D-AAF975FB099E}" type="presOf" srcId="{BDC539BE-D260-4040-82E9-F798C8AC209D}" destId="{5E916D3F-7E5E-4B3C-A818-BE4E9D3837A2}" srcOrd="0" destOrd="0" presId="urn:microsoft.com/office/officeart/2005/8/layout/vList5"/>
    <dgm:cxn modelId="{8CF7DCF1-6DE9-49E9-8CF5-06079C17AE32}" srcId="{E5946ED9-EB79-40C9-94F4-71AB316DE843}" destId="{4EE0E31B-5E51-4FC1-B948-60AAFC0D985C}" srcOrd="2" destOrd="0" parTransId="{5094E514-9BF9-43AB-A744-7C4E6855CD7E}" sibTransId="{D37CD0E5-A98D-4008-B414-26C29E063380}"/>
    <dgm:cxn modelId="{CE57752D-341C-4C4E-B959-E39B99607534}" type="presOf" srcId="{4EE0E31B-5E51-4FC1-B948-60AAFC0D985C}" destId="{B3A4DF86-2891-4271-BF71-937B029967A5}" srcOrd="0" destOrd="0" presId="urn:microsoft.com/office/officeart/2005/8/layout/vList5"/>
    <dgm:cxn modelId="{92AB46A7-F3F7-43FF-B55E-941E53E5779E}" type="presOf" srcId="{99D88D45-9CCD-46DD-B456-63188F34FDCB}" destId="{DADA8892-3B38-4847-8E23-C8EE59EF5828}" srcOrd="0" destOrd="0" presId="urn:microsoft.com/office/officeart/2005/8/layout/vList5"/>
    <dgm:cxn modelId="{A94576D4-9ED6-484E-B1A8-308E52C21E6B}" type="presOf" srcId="{2281973B-5C92-4F07-90CC-AA7F4691E155}" destId="{17937260-A1B1-4F3B-99A1-0480CDAF8599}" srcOrd="0" destOrd="0" presId="urn:microsoft.com/office/officeart/2005/8/layout/vList5"/>
    <dgm:cxn modelId="{B5B6DD6D-2AEC-4E21-AE5F-F2FF5A48A6BE}" srcId="{E5946ED9-EB79-40C9-94F4-71AB316DE843}" destId="{38ABE348-9435-466A-BFF0-76A5F58653D0}" srcOrd="4" destOrd="0" parTransId="{BD3DE031-1EAD-48B6-A4DB-6DA7B23FA7CA}" sibTransId="{16B9EA85-3558-48CF-BB42-1176DA7F6EC4}"/>
    <dgm:cxn modelId="{FA1A1091-1816-432B-ADFB-D89ED3FF3EC2}" srcId="{7FFC2EBB-C002-430A-849E-CDEB62E8321F}" destId="{43C67D38-9428-4BC8-ADC5-7CA3D9D9CE9A}" srcOrd="0" destOrd="0" parTransId="{DF59C9FD-D5A0-4014-B19A-292376773ADD}" sibTransId="{A9FF725A-76BD-4AC4-9904-D777B012BCCD}"/>
    <dgm:cxn modelId="{B3EC5DB6-9E9E-4968-818C-CED55B28D0FA}" srcId="{4EE0E31B-5E51-4FC1-B948-60AAFC0D985C}" destId="{99D88D45-9CCD-46DD-B456-63188F34FDCB}" srcOrd="0" destOrd="0" parTransId="{47D79973-A13F-4728-936E-BF076467D830}" sibTransId="{8A87DAEA-5348-4E3C-888E-00E1312CFAD1}"/>
    <dgm:cxn modelId="{D3C0AD01-3135-4E81-9F14-300DBE6602BA}" srcId="{8D959CB4-E840-4B92-B8CB-7126271698EE}" destId="{12DA5708-0D22-42CD-9B39-425F0ADCD004}" srcOrd="0" destOrd="0" parTransId="{F2BA0634-1366-4660-8802-97646F2E4C6B}" sibTransId="{6F1E5512-9143-43AA-86A7-593E1DBCCDE0}"/>
    <dgm:cxn modelId="{7C61C8AA-BB2B-4751-8DBB-E1864AE54245}" type="presOf" srcId="{38ABE348-9435-466A-BFF0-76A5F58653D0}" destId="{2B0A46E0-EC59-42CF-AFC3-01AD06E0678B}" srcOrd="0" destOrd="0" presId="urn:microsoft.com/office/officeart/2005/8/layout/vList5"/>
    <dgm:cxn modelId="{EA091FA3-17E3-4D2E-A1D9-1FAA359382FB}" type="presOf" srcId="{43C67D38-9428-4BC8-ADC5-7CA3D9D9CE9A}" destId="{01391CA7-6E2B-4FC5-A7A7-049A64633185}" srcOrd="0" destOrd="0" presId="urn:microsoft.com/office/officeart/2005/8/layout/vList5"/>
    <dgm:cxn modelId="{42CB4005-06E6-4393-9D91-B5E2EF51F87F}" srcId="{E5946ED9-EB79-40C9-94F4-71AB316DE843}" destId="{96852046-F44C-4838-8341-88D9C29D345A}" srcOrd="0" destOrd="0" parTransId="{F2ECC159-04E5-4551-BAFE-9A8492247843}" sibTransId="{430BA7BF-AAA8-470A-B82F-F0F67C449F15}"/>
    <dgm:cxn modelId="{AB1AFCD3-E2CA-430D-84A0-47E5B0F420A9}" type="presOf" srcId="{12DA5708-0D22-42CD-9B39-425F0ADCD004}" destId="{2955C3C1-176F-4A9C-B645-8E59098C351E}" srcOrd="0" destOrd="0" presId="urn:microsoft.com/office/officeart/2005/8/layout/vList5"/>
    <dgm:cxn modelId="{A69E5906-28F4-4526-919F-95775E71D5A2}" srcId="{E5946ED9-EB79-40C9-94F4-71AB316DE843}" destId="{8D959CB4-E840-4B92-B8CB-7126271698EE}" srcOrd="3" destOrd="0" parTransId="{ACB657DA-ABA0-42F9-B6B3-B3DC9BAFC4C8}" sibTransId="{39A4565D-3FBC-4B5D-BB4E-E89863254010}"/>
    <dgm:cxn modelId="{88760008-7E21-4BC4-8626-6B065F52C95C}" type="presOf" srcId="{E5946ED9-EB79-40C9-94F4-71AB316DE843}" destId="{3066F198-7FFF-46DF-BCFE-7F03AD4E78FC}" srcOrd="0" destOrd="0" presId="urn:microsoft.com/office/officeart/2005/8/layout/vList5"/>
    <dgm:cxn modelId="{874F46FE-FBE6-403D-9F95-CC34B6F6466D}" srcId="{E5946ED9-EB79-40C9-94F4-71AB316DE843}" destId="{7FFC2EBB-C002-430A-849E-CDEB62E8321F}" srcOrd="1" destOrd="0" parTransId="{238BD7AD-3D9D-47FD-B6D3-4588680CEEAF}" sibTransId="{3A757804-94A2-422C-AA27-C30D2311AD74}"/>
    <dgm:cxn modelId="{BAF6CD6D-C6A7-4C80-8D7C-DE0BBE9851EA}" type="presParOf" srcId="{3066F198-7FFF-46DF-BCFE-7F03AD4E78FC}" destId="{B780F4CD-1D48-4332-879C-3E8FA7D75AB0}" srcOrd="0" destOrd="0" presId="urn:microsoft.com/office/officeart/2005/8/layout/vList5"/>
    <dgm:cxn modelId="{FE4F7FDC-C674-45EA-8730-4EF85D52BEF8}" type="presParOf" srcId="{B780F4CD-1D48-4332-879C-3E8FA7D75AB0}" destId="{D8511049-813B-4A03-BADA-88FF96AD5E15}" srcOrd="0" destOrd="0" presId="urn:microsoft.com/office/officeart/2005/8/layout/vList5"/>
    <dgm:cxn modelId="{33AB9187-4AE9-4F55-98EF-48F6B3EC805C}" type="presParOf" srcId="{B780F4CD-1D48-4332-879C-3E8FA7D75AB0}" destId="{17937260-A1B1-4F3B-99A1-0480CDAF8599}" srcOrd="1" destOrd="0" presId="urn:microsoft.com/office/officeart/2005/8/layout/vList5"/>
    <dgm:cxn modelId="{4DD70B4C-4551-4A26-9060-3FE9FD7CDB73}" type="presParOf" srcId="{3066F198-7FFF-46DF-BCFE-7F03AD4E78FC}" destId="{1227A316-61B3-4238-A3B3-ADFABC4FD627}" srcOrd="1" destOrd="0" presId="urn:microsoft.com/office/officeart/2005/8/layout/vList5"/>
    <dgm:cxn modelId="{7268EB38-E6FA-4E5E-9EDB-D4AA9844BA3D}" type="presParOf" srcId="{3066F198-7FFF-46DF-BCFE-7F03AD4E78FC}" destId="{5F309FD3-813D-48E6-A261-1D1053CF0A48}" srcOrd="2" destOrd="0" presId="urn:microsoft.com/office/officeart/2005/8/layout/vList5"/>
    <dgm:cxn modelId="{FCA5FE40-5D52-4DEA-84A9-C3F4B0A557D1}" type="presParOf" srcId="{5F309FD3-813D-48E6-A261-1D1053CF0A48}" destId="{BE0A54E1-B19B-4CC2-AE63-1AA53459602F}" srcOrd="0" destOrd="0" presId="urn:microsoft.com/office/officeart/2005/8/layout/vList5"/>
    <dgm:cxn modelId="{3CAA1ED7-F566-48FF-8984-EAA7DD8C1A82}" type="presParOf" srcId="{5F309FD3-813D-48E6-A261-1D1053CF0A48}" destId="{01391CA7-6E2B-4FC5-A7A7-049A64633185}" srcOrd="1" destOrd="0" presId="urn:microsoft.com/office/officeart/2005/8/layout/vList5"/>
    <dgm:cxn modelId="{EA646D3E-6F69-4B59-9B1D-AA3BC588BF40}" type="presParOf" srcId="{3066F198-7FFF-46DF-BCFE-7F03AD4E78FC}" destId="{BC57EA68-ABEA-4552-A81E-FD058BA454CE}" srcOrd="3" destOrd="0" presId="urn:microsoft.com/office/officeart/2005/8/layout/vList5"/>
    <dgm:cxn modelId="{481D6340-A236-4F57-A810-A554A7158B74}" type="presParOf" srcId="{3066F198-7FFF-46DF-BCFE-7F03AD4E78FC}" destId="{E4D66756-EEBE-4001-AA36-F41615457402}" srcOrd="4" destOrd="0" presId="urn:microsoft.com/office/officeart/2005/8/layout/vList5"/>
    <dgm:cxn modelId="{0D48DB08-173E-4AF5-B64A-EBBCE7FB849A}" type="presParOf" srcId="{E4D66756-EEBE-4001-AA36-F41615457402}" destId="{B3A4DF86-2891-4271-BF71-937B029967A5}" srcOrd="0" destOrd="0" presId="urn:microsoft.com/office/officeart/2005/8/layout/vList5"/>
    <dgm:cxn modelId="{6BB1CC18-FF3B-4611-BB8A-0B2C8998C44A}" type="presParOf" srcId="{E4D66756-EEBE-4001-AA36-F41615457402}" destId="{DADA8892-3B38-4847-8E23-C8EE59EF5828}" srcOrd="1" destOrd="0" presId="urn:microsoft.com/office/officeart/2005/8/layout/vList5"/>
    <dgm:cxn modelId="{74B47669-5511-481E-A186-48AA711A996E}" type="presParOf" srcId="{3066F198-7FFF-46DF-BCFE-7F03AD4E78FC}" destId="{7C9D5A07-4DFE-47D1-B9A5-BB0E140FA666}" srcOrd="5" destOrd="0" presId="urn:microsoft.com/office/officeart/2005/8/layout/vList5"/>
    <dgm:cxn modelId="{6F0102C8-EC28-4DF0-8D7E-1043CB99818C}" type="presParOf" srcId="{3066F198-7FFF-46DF-BCFE-7F03AD4E78FC}" destId="{7E15BD60-834B-400B-91BB-F8BA3ADE1FE0}" srcOrd="6" destOrd="0" presId="urn:microsoft.com/office/officeart/2005/8/layout/vList5"/>
    <dgm:cxn modelId="{5C852B82-A601-4FF8-8203-73061D1CF2C9}" type="presParOf" srcId="{7E15BD60-834B-400B-91BB-F8BA3ADE1FE0}" destId="{224B2331-1DB3-41AB-94B3-AF8FBF05D1DB}" srcOrd="0" destOrd="0" presId="urn:microsoft.com/office/officeart/2005/8/layout/vList5"/>
    <dgm:cxn modelId="{FA153539-05BF-474C-9DAC-1FF4AE424C9A}" type="presParOf" srcId="{7E15BD60-834B-400B-91BB-F8BA3ADE1FE0}" destId="{2955C3C1-176F-4A9C-B645-8E59098C351E}" srcOrd="1" destOrd="0" presId="urn:microsoft.com/office/officeart/2005/8/layout/vList5"/>
    <dgm:cxn modelId="{64017CED-9F12-4815-9A22-195C705C1C59}" type="presParOf" srcId="{3066F198-7FFF-46DF-BCFE-7F03AD4E78FC}" destId="{9A3D1FF7-854D-4BC6-9A9A-8EF9F94C1C2F}" srcOrd="7" destOrd="0" presId="urn:microsoft.com/office/officeart/2005/8/layout/vList5"/>
    <dgm:cxn modelId="{97859B2A-081B-4095-A73D-05ED87E2E921}" type="presParOf" srcId="{3066F198-7FFF-46DF-BCFE-7F03AD4E78FC}" destId="{873CD617-CD1C-4970-B0D3-283E28A501D9}" srcOrd="8" destOrd="0" presId="urn:microsoft.com/office/officeart/2005/8/layout/vList5"/>
    <dgm:cxn modelId="{6DAF95FA-5E7A-4CDE-91F2-18567B9F76ED}" type="presParOf" srcId="{873CD617-CD1C-4970-B0D3-283E28A501D9}" destId="{2B0A46E0-EC59-42CF-AFC3-01AD06E0678B}" srcOrd="0" destOrd="0" presId="urn:microsoft.com/office/officeart/2005/8/layout/vList5"/>
    <dgm:cxn modelId="{6A1CF691-36A3-4D4E-8C0A-018CA3A8CD85}" type="presParOf" srcId="{873CD617-CD1C-4970-B0D3-283E28A501D9}" destId="{5E916D3F-7E5E-4B3C-A818-BE4E9D3837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9E5561-AA02-4160-89DC-4C4E8ABEF6D9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88B416F-C672-4AAD-9662-0D93E0DEDC19}">
      <dgm:prSet phldrT="[Текст]"/>
      <dgm:spPr/>
      <dgm:t>
        <a:bodyPr vert="vert270"/>
        <a:lstStyle/>
        <a:p>
          <a:r>
            <a:rPr lang="uk-UA" dirty="0" smtClean="0"/>
            <a:t>Втрати</a:t>
          </a:r>
          <a:endParaRPr lang="uk-UA" dirty="0"/>
        </a:p>
      </dgm:t>
    </dgm:pt>
    <dgm:pt modelId="{948C6869-1134-4B61-B6B0-3D2D64991226}" type="parTrans" cxnId="{4FFF58C6-1093-4E47-8C07-281118C9E171}">
      <dgm:prSet/>
      <dgm:spPr/>
      <dgm:t>
        <a:bodyPr/>
        <a:lstStyle/>
        <a:p>
          <a:endParaRPr lang="uk-UA"/>
        </a:p>
      </dgm:t>
    </dgm:pt>
    <dgm:pt modelId="{03715422-7ABA-45A1-BF6C-4485FC7E987B}" type="sibTrans" cxnId="{4FFF58C6-1093-4E47-8C07-281118C9E171}">
      <dgm:prSet/>
      <dgm:spPr/>
      <dgm:t>
        <a:bodyPr/>
        <a:lstStyle/>
        <a:p>
          <a:endParaRPr lang="uk-UA"/>
        </a:p>
      </dgm:t>
    </dgm:pt>
    <dgm:pt modelId="{A6CB622F-42B5-4080-B081-04B4BCE4F077}">
      <dgm:prSet phldrT="[Текст]"/>
      <dgm:spPr/>
      <dgm:t>
        <a:bodyPr anchor="ctr"/>
        <a:lstStyle/>
        <a:p>
          <a:pPr algn="l"/>
          <a:r>
            <a:rPr lang="uk-UA" dirty="0" smtClean="0">
              <a:latin typeface="+mj-lt"/>
            </a:rPr>
            <a:t>Винос урожаєм</a:t>
          </a:r>
          <a:endParaRPr lang="uk-UA" dirty="0">
            <a:latin typeface="+mj-lt"/>
          </a:endParaRPr>
        </a:p>
      </dgm:t>
    </dgm:pt>
    <dgm:pt modelId="{0E4C575C-D74F-44E2-8432-93E3077DA451}" type="parTrans" cxnId="{D54119DF-B375-4F2C-A6C3-2D3C961A8E61}">
      <dgm:prSet/>
      <dgm:spPr/>
      <dgm:t>
        <a:bodyPr/>
        <a:lstStyle/>
        <a:p>
          <a:endParaRPr lang="uk-UA"/>
        </a:p>
      </dgm:t>
    </dgm:pt>
    <dgm:pt modelId="{B127B092-0EB7-4974-B87B-CCDCB42013C2}" type="sibTrans" cxnId="{D54119DF-B375-4F2C-A6C3-2D3C961A8E61}">
      <dgm:prSet/>
      <dgm:spPr/>
      <dgm:t>
        <a:bodyPr/>
        <a:lstStyle/>
        <a:p>
          <a:endParaRPr lang="uk-UA"/>
        </a:p>
      </dgm:t>
    </dgm:pt>
    <dgm:pt modelId="{0EF3B493-D2FC-4C91-90E5-C5AF50EFCCA4}">
      <dgm:prSet phldrT="[Текст]"/>
      <dgm:spPr/>
      <dgm:t>
        <a:bodyPr anchor="ctr"/>
        <a:lstStyle/>
        <a:p>
          <a:pPr algn="l"/>
          <a:r>
            <a:rPr lang="uk-UA" dirty="0" smtClean="0">
              <a:latin typeface="+mj-lt"/>
            </a:rPr>
            <a:t>Втрати з добрив (15-20% внесеного азоту)</a:t>
          </a:r>
          <a:endParaRPr lang="uk-UA" dirty="0">
            <a:latin typeface="+mj-lt"/>
          </a:endParaRPr>
        </a:p>
      </dgm:t>
    </dgm:pt>
    <dgm:pt modelId="{BBA6A9B9-DF13-460A-9030-9CDB4BD987C7}" type="parTrans" cxnId="{1FA9A715-E636-44AB-ACEC-49C7A2B2E58C}">
      <dgm:prSet/>
      <dgm:spPr/>
      <dgm:t>
        <a:bodyPr/>
        <a:lstStyle/>
        <a:p>
          <a:endParaRPr lang="uk-UA"/>
        </a:p>
      </dgm:t>
    </dgm:pt>
    <dgm:pt modelId="{DA048C3C-D588-4B02-A989-42C30DE5A863}" type="sibTrans" cxnId="{1FA9A715-E636-44AB-ACEC-49C7A2B2E58C}">
      <dgm:prSet/>
      <dgm:spPr/>
      <dgm:t>
        <a:bodyPr/>
        <a:lstStyle/>
        <a:p>
          <a:endParaRPr lang="uk-UA"/>
        </a:p>
      </dgm:t>
    </dgm:pt>
    <dgm:pt modelId="{D6E31669-7D29-404E-B5C8-BDF5103C5AF3}">
      <dgm:prSet phldrT="[Текст]"/>
      <dgm:spPr/>
      <dgm:t>
        <a:bodyPr vert="vert270"/>
        <a:lstStyle/>
        <a:p>
          <a:r>
            <a:rPr lang="uk-UA" dirty="0" smtClean="0"/>
            <a:t>Надходження</a:t>
          </a:r>
          <a:endParaRPr lang="uk-UA" dirty="0"/>
        </a:p>
      </dgm:t>
    </dgm:pt>
    <dgm:pt modelId="{EB4CD73E-78A8-4456-B6EA-F08B4583EE34}" type="parTrans" cxnId="{65EFAD1E-45DE-477A-9C3C-7E1658EC8579}">
      <dgm:prSet/>
      <dgm:spPr/>
      <dgm:t>
        <a:bodyPr/>
        <a:lstStyle/>
        <a:p>
          <a:endParaRPr lang="uk-UA"/>
        </a:p>
      </dgm:t>
    </dgm:pt>
    <dgm:pt modelId="{9615D220-3CEB-4ADB-96A7-0BBA02A64527}" type="sibTrans" cxnId="{65EFAD1E-45DE-477A-9C3C-7E1658EC8579}">
      <dgm:prSet/>
      <dgm:spPr/>
      <dgm:t>
        <a:bodyPr/>
        <a:lstStyle/>
        <a:p>
          <a:endParaRPr lang="uk-UA"/>
        </a:p>
      </dgm:t>
    </dgm:pt>
    <dgm:pt modelId="{20CDE024-1281-4BD5-A596-833434FFAA7F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 добривами</a:t>
          </a:r>
          <a:endParaRPr lang="uk-UA" dirty="0">
            <a:latin typeface="+mj-lt"/>
          </a:endParaRPr>
        </a:p>
      </dgm:t>
    </dgm:pt>
    <dgm:pt modelId="{C88A4FFB-3752-490B-8CC5-770A61DDF396}" type="parTrans" cxnId="{E4581C6A-DC44-4949-8EE3-14757C3E9B32}">
      <dgm:prSet/>
      <dgm:spPr/>
      <dgm:t>
        <a:bodyPr/>
        <a:lstStyle/>
        <a:p>
          <a:endParaRPr lang="uk-UA"/>
        </a:p>
      </dgm:t>
    </dgm:pt>
    <dgm:pt modelId="{9B930B8E-A232-42CC-B67A-0235259837EA}" type="sibTrans" cxnId="{E4581C6A-DC44-4949-8EE3-14757C3E9B32}">
      <dgm:prSet/>
      <dgm:spPr/>
      <dgm:t>
        <a:bodyPr/>
        <a:lstStyle/>
        <a:p>
          <a:endParaRPr lang="uk-UA"/>
        </a:p>
      </dgm:t>
    </dgm:pt>
    <dgm:pt modelId="{6DBA3F3F-175F-421D-AFFB-F7B28ED97885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 насінням</a:t>
          </a:r>
          <a:endParaRPr lang="uk-UA" dirty="0">
            <a:latin typeface="+mj-lt"/>
          </a:endParaRPr>
        </a:p>
      </dgm:t>
    </dgm:pt>
    <dgm:pt modelId="{F39A7927-80EC-4ECF-86F8-21473A8A76F2}" type="parTrans" cxnId="{B26B5B7B-6925-4A86-B1A6-3775141DCD2D}">
      <dgm:prSet/>
      <dgm:spPr/>
      <dgm:t>
        <a:bodyPr/>
        <a:lstStyle/>
        <a:p>
          <a:endParaRPr lang="uk-UA"/>
        </a:p>
      </dgm:t>
    </dgm:pt>
    <dgm:pt modelId="{98F77DB9-D1A3-4943-AA03-A60274697FCA}" type="sibTrans" cxnId="{B26B5B7B-6925-4A86-B1A6-3775141DCD2D}">
      <dgm:prSet/>
      <dgm:spPr/>
      <dgm:t>
        <a:bodyPr/>
        <a:lstStyle/>
        <a:p>
          <a:endParaRPr lang="uk-UA"/>
        </a:p>
      </dgm:t>
    </dgm:pt>
    <dgm:pt modelId="{946AD9BB-2AA2-4566-B198-CDAADD12C5CF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 опадами</a:t>
          </a:r>
          <a:endParaRPr lang="uk-UA" dirty="0">
            <a:latin typeface="+mj-lt"/>
          </a:endParaRPr>
        </a:p>
      </dgm:t>
    </dgm:pt>
    <dgm:pt modelId="{09C22C90-D511-4F80-A43D-653F145A312D}" type="parTrans" cxnId="{04AC6926-3D6E-4814-A953-E68F54665022}">
      <dgm:prSet/>
      <dgm:spPr/>
      <dgm:t>
        <a:bodyPr/>
        <a:lstStyle/>
        <a:p>
          <a:endParaRPr lang="uk-UA"/>
        </a:p>
      </dgm:t>
    </dgm:pt>
    <dgm:pt modelId="{D09102C1-BC01-455A-8BE1-E29FC5E5A2CF}" type="sibTrans" cxnId="{04AC6926-3D6E-4814-A953-E68F54665022}">
      <dgm:prSet/>
      <dgm:spPr/>
      <dgm:t>
        <a:bodyPr/>
        <a:lstStyle/>
        <a:p>
          <a:endParaRPr lang="uk-UA"/>
        </a:p>
      </dgm:t>
    </dgm:pt>
    <dgm:pt modelId="{445D0DA7-4194-49B0-8BC7-4EC25A57C271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Фіксація бульбочковими бактеріями (50-300 кг/га)</a:t>
          </a:r>
          <a:endParaRPr lang="uk-UA" dirty="0">
            <a:latin typeface="+mj-lt"/>
          </a:endParaRPr>
        </a:p>
      </dgm:t>
    </dgm:pt>
    <dgm:pt modelId="{03EDAE0B-3BC0-4EB6-B64A-8E6BA041F2CA}" type="parTrans" cxnId="{0E4C09A7-41FD-4FEB-81B2-ABA108F08DEA}">
      <dgm:prSet/>
      <dgm:spPr/>
      <dgm:t>
        <a:bodyPr/>
        <a:lstStyle/>
        <a:p>
          <a:endParaRPr lang="uk-UA"/>
        </a:p>
      </dgm:t>
    </dgm:pt>
    <dgm:pt modelId="{D11F272E-1885-4501-B6FA-7362634F29B7}" type="sibTrans" cxnId="{0E4C09A7-41FD-4FEB-81B2-ABA108F08DEA}">
      <dgm:prSet/>
      <dgm:spPr/>
      <dgm:t>
        <a:bodyPr/>
        <a:lstStyle/>
        <a:p>
          <a:endParaRPr lang="uk-UA"/>
        </a:p>
      </dgm:t>
    </dgm:pt>
    <dgm:pt modelId="{ECAC5123-C640-4646-9766-FD3E24F93D41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Фіксація вільноживучими мікроорганізмами               (5-10кг/га)</a:t>
          </a:r>
          <a:endParaRPr lang="uk-UA" dirty="0">
            <a:latin typeface="+mj-lt"/>
          </a:endParaRPr>
        </a:p>
      </dgm:t>
    </dgm:pt>
    <dgm:pt modelId="{959B7435-0874-4772-8EDC-59D2A0814348}" type="parTrans" cxnId="{77DF748D-1EE3-4523-BB79-A4390C9D9221}">
      <dgm:prSet/>
      <dgm:spPr/>
      <dgm:t>
        <a:bodyPr/>
        <a:lstStyle/>
        <a:p>
          <a:endParaRPr lang="uk-UA"/>
        </a:p>
      </dgm:t>
    </dgm:pt>
    <dgm:pt modelId="{C63BF8FB-3C11-447E-B998-45794281E87C}" type="sibTrans" cxnId="{77DF748D-1EE3-4523-BB79-A4390C9D9221}">
      <dgm:prSet/>
      <dgm:spPr/>
      <dgm:t>
        <a:bodyPr/>
        <a:lstStyle/>
        <a:p>
          <a:endParaRPr lang="uk-UA"/>
        </a:p>
      </dgm:t>
    </dgm:pt>
    <dgm:pt modelId="{580C2070-DCE8-4624-8FF2-69979C9070DF}">
      <dgm:prSet phldrT="[Текст]"/>
      <dgm:spPr/>
      <dgm:t>
        <a:bodyPr anchor="ctr"/>
        <a:lstStyle/>
        <a:p>
          <a:pPr algn="l"/>
          <a:endParaRPr lang="uk-UA" dirty="0">
            <a:latin typeface="+mj-lt"/>
          </a:endParaRPr>
        </a:p>
      </dgm:t>
    </dgm:pt>
    <dgm:pt modelId="{3883FC48-F805-491F-BF4D-AAF3B8D94A02}" type="parTrans" cxnId="{09A17B17-9099-4D70-9284-60B1A2184BD4}">
      <dgm:prSet/>
      <dgm:spPr/>
      <dgm:t>
        <a:bodyPr/>
        <a:lstStyle/>
        <a:p>
          <a:endParaRPr lang="uk-UA"/>
        </a:p>
      </dgm:t>
    </dgm:pt>
    <dgm:pt modelId="{5DFD4DFD-F9B1-44BA-A3E1-55D6EFE3C274}" type="sibTrans" cxnId="{09A17B17-9099-4D70-9284-60B1A2184BD4}">
      <dgm:prSet/>
      <dgm:spPr/>
      <dgm:t>
        <a:bodyPr/>
        <a:lstStyle/>
        <a:p>
          <a:endParaRPr lang="uk-UA"/>
        </a:p>
      </dgm:t>
    </dgm:pt>
    <dgm:pt modelId="{3B283A61-2501-44E4-BB8E-7F28191DC949}" type="pres">
      <dgm:prSet presAssocID="{859E5561-AA02-4160-89DC-4C4E8ABEF6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CFF50D9-FE9A-4ED1-882B-CB70FCE1A77E}" type="pres">
      <dgm:prSet presAssocID="{388B416F-C672-4AAD-9662-0D93E0DEDC19}" presName="linNode" presStyleCnt="0"/>
      <dgm:spPr/>
    </dgm:pt>
    <dgm:pt modelId="{1CE49582-D277-4219-95F9-DC977C1892BE}" type="pres">
      <dgm:prSet presAssocID="{388B416F-C672-4AAD-9662-0D93E0DEDC19}" presName="parentShp" presStyleLbl="node1" presStyleIdx="0" presStyleCnt="2" custScaleX="30327" custLinFactNeighborX="-38465" custLinFactNeighborY="-15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810E58-7F34-4D6B-B289-CCA38FC693A4}" type="pres">
      <dgm:prSet presAssocID="{388B416F-C672-4AAD-9662-0D93E0DEDC19}" presName="childShp" presStyleLbl="bgAccFollowNode1" presStyleIdx="0" presStyleCnt="2" custScaleX="118018" custLinFactNeighborX="-19484" custLinFactNeighborY="15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B40F31-2F26-44C5-A7CD-E3D77EA967BE}" type="pres">
      <dgm:prSet presAssocID="{03715422-7ABA-45A1-BF6C-4485FC7E987B}" presName="spacing" presStyleCnt="0"/>
      <dgm:spPr/>
    </dgm:pt>
    <dgm:pt modelId="{C8EC94B6-EB58-4CEB-98C1-9F259EAFD46D}" type="pres">
      <dgm:prSet presAssocID="{D6E31669-7D29-404E-B5C8-BDF5103C5AF3}" presName="linNode" presStyleCnt="0"/>
      <dgm:spPr/>
    </dgm:pt>
    <dgm:pt modelId="{C87812B0-3CCD-4C1D-A957-8D9366B5B0DD}" type="pres">
      <dgm:prSet presAssocID="{D6E31669-7D29-404E-B5C8-BDF5103C5AF3}" presName="parentShp" presStyleLbl="node1" presStyleIdx="1" presStyleCnt="2" custScaleX="35512" custLinFactNeighborX="-9206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AE95A5-773C-4146-95C7-2941C06EE13C}" type="pres">
      <dgm:prSet presAssocID="{D6E31669-7D29-404E-B5C8-BDF5103C5AF3}" presName="childShp" presStyleLbl="bgAccFollowNode1" presStyleIdx="1" presStyleCnt="2" custScaleX="147044" custLinFactNeighborX="-432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EFAD1E-45DE-477A-9C3C-7E1658EC8579}" srcId="{859E5561-AA02-4160-89DC-4C4E8ABEF6D9}" destId="{D6E31669-7D29-404E-B5C8-BDF5103C5AF3}" srcOrd="1" destOrd="0" parTransId="{EB4CD73E-78A8-4456-B6EA-F08B4583EE34}" sibTransId="{9615D220-3CEB-4ADB-96A7-0BBA02A64527}"/>
    <dgm:cxn modelId="{09A17B17-9099-4D70-9284-60B1A2184BD4}" srcId="{388B416F-C672-4AAD-9662-0D93E0DEDC19}" destId="{580C2070-DCE8-4624-8FF2-69979C9070DF}" srcOrd="0" destOrd="0" parTransId="{3883FC48-F805-491F-BF4D-AAF3B8D94A02}" sibTransId="{5DFD4DFD-F9B1-44BA-A3E1-55D6EFE3C274}"/>
    <dgm:cxn modelId="{22680B10-C7D0-4A48-A3C6-87EE5723EC42}" type="presOf" srcId="{946AD9BB-2AA2-4566-B198-CDAADD12C5CF}" destId="{40AE95A5-773C-4146-95C7-2941C06EE13C}" srcOrd="0" destOrd="2" presId="urn:microsoft.com/office/officeart/2005/8/layout/vList6"/>
    <dgm:cxn modelId="{4574E885-1397-4852-B0B5-171F3C87C4DF}" type="presOf" srcId="{0EF3B493-D2FC-4C91-90E5-C5AF50EFCCA4}" destId="{C8810E58-7F34-4D6B-B289-CCA38FC693A4}" srcOrd="0" destOrd="2" presId="urn:microsoft.com/office/officeart/2005/8/layout/vList6"/>
    <dgm:cxn modelId="{64269F75-36E7-45AE-A453-5579CC656931}" type="presOf" srcId="{ECAC5123-C640-4646-9766-FD3E24F93D41}" destId="{40AE95A5-773C-4146-95C7-2941C06EE13C}" srcOrd="0" destOrd="4" presId="urn:microsoft.com/office/officeart/2005/8/layout/vList6"/>
    <dgm:cxn modelId="{04AC6926-3D6E-4814-A953-E68F54665022}" srcId="{D6E31669-7D29-404E-B5C8-BDF5103C5AF3}" destId="{946AD9BB-2AA2-4566-B198-CDAADD12C5CF}" srcOrd="2" destOrd="0" parTransId="{09C22C90-D511-4F80-A43D-653F145A312D}" sibTransId="{D09102C1-BC01-455A-8BE1-E29FC5E5A2CF}"/>
    <dgm:cxn modelId="{BD1D35E3-F665-443F-B39D-82C959FF4E96}" type="presOf" srcId="{D6E31669-7D29-404E-B5C8-BDF5103C5AF3}" destId="{C87812B0-3CCD-4C1D-A957-8D9366B5B0DD}" srcOrd="0" destOrd="0" presId="urn:microsoft.com/office/officeart/2005/8/layout/vList6"/>
    <dgm:cxn modelId="{FA3E6220-EB8A-4631-BF44-2A8B373830CB}" type="presOf" srcId="{388B416F-C672-4AAD-9662-0D93E0DEDC19}" destId="{1CE49582-D277-4219-95F9-DC977C1892BE}" srcOrd="0" destOrd="0" presId="urn:microsoft.com/office/officeart/2005/8/layout/vList6"/>
    <dgm:cxn modelId="{D54119DF-B375-4F2C-A6C3-2D3C961A8E61}" srcId="{388B416F-C672-4AAD-9662-0D93E0DEDC19}" destId="{A6CB622F-42B5-4080-B081-04B4BCE4F077}" srcOrd="1" destOrd="0" parTransId="{0E4C575C-D74F-44E2-8432-93E3077DA451}" sibTransId="{B127B092-0EB7-4974-B87B-CCDCB42013C2}"/>
    <dgm:cxn modelId="{600137F9-0BF0-4442-A90A-7CBA89E56666}" type="presOf" srcId="{20CDE024-1281-4BD5-A596-833434FFAA7F}" destId="{40AE95A5-773C-4146-95C7-2941C06EE13C}" srcOrd="0" destOrd="0" presId="urn:microsoft.com/office/officeart/2005/8/layout/vList6"/>
    <dgm:cxn modelId="{B26B5B7B-6925-4A86-B1A6-3775141DCD2D}" srcId="{D6E31669-7D29-404E-B5C8-BDF5103C5AF3}" destId="{6DBA3F3F-175F-421D-AFFB-F7B28ED97885}" srcOrd="1" destOrd="0" parTransId="{F39A7927-80EC-4ECF-86F8-21473A8A76F2}" sibTransId="{98F77DB9-D1A3-4943-AA03-A60274697FCA}"/>
    <dgm:cxn modelId="{1A6B60FA-22C8-43D6-94E0-BF0C55E3D0A7}" type="presOf" srcId="{580C2070-DCE8-4624-8FF2-69979C9070DF}" destId="{C8810E58-7F34-4D6B-B289-CCA38FC693A4}" srcOrd="0" destOrd="0" presId="urn:microsoft.com/office/officeart/2005/8/layout/vList6"/>
    <dgm:cxn modelId="{77DF748D-1EE3-4523-BB79-A4390C9D9221}" srcId="{D6E31669-7D29-404E-B5C8-BDF5103C5AF3}" destId="{ECAC5123-C640-4646-9766-FD3E24F93D41}" srcOrd="4" destOrd="0" parTransId="{959B7435-0874-4772-8EDC-59D2A0814348}" sibTransId="{C63BF8FB-3C11-447E-B998-45794281E87C}"/>
    <dgm:cxn modelId="{992567E4-2B4C-4C27-B2E7-2DD63BE56F94}" type="presOf" srcId="{6DBA3F3F-175F-421D-AFFB-F7B28ED97885}" destId="{40AE95A5-773C-4146-95C7-2941C06EE13C}" srcOrd="0" destOrd="1" presId="urn:microsoft.com/office/officeart/2005/8/layout/vList6"/>
    <dgm:cxn modelId="{4FFF58C6-1093-4E47-8C07-281118C9E171}" srcId="{859E5561-AA02-4160-89DC-4C4E8ABEF6D9}" destId="{388B416F-C672-4AAD-9662-0D93E0DEDC19}" srcOrd="0" destOrd="0" parTransId="{948C6869-1134-4B61-B6B0-3D2D64991226}" sibTransId="{03715422-7ABA-45A1-BF6C-4485FC7E987B}"/>
    <dgm:cxn modelId="{1FA9A715-E636-44AB-ACEC-49C7A2B2E58C}" srcId="{388B416F-C672-4AAD-9662-0D93E0DEDC19}" destId="{0EF3B493-D2FC-4C91-90E5-C5AF50EFCCA4}" srcOrd="2" destOrd="0" parTransId="{BBA6A9B9-DF13-460A-9030-9CDB4BD987C7}" sibTransId="{DA048C3C-D588-4B02-A989-42C30DE5A863}"/>
    <dgm:cxn modelId="{DE8E5FB8-78D6-4265-AF2C-EE75915929AB}" type="presOf" srcId="{445D0DA7-4194-49B0-8BC7-4EC25A57C271}" destId="{40AE95A5-773C-4146-95C7-2941C06EE13C}" srcOrd="0" destOrd="3" presId="urn:microsoft.com/office/officeart/2005/8/layout/vList6"/>
    <dgm:cxn modelId="{2D15716D-AE56-44C0-9B13-F50D5C221655}" type="presOf" srcId="{A6CB622F-42B5-4080-B081-04B4BCE4F077}" destId="{C8810E58-7F34-4D6B-B289-CCA38FC693A4}" srcOrd="0" destOrd="1" presId="urn:microsoft.com/office/officeart/2005/8/layout/vList6"/>
    <dgm:cxn modelId="{0738AA26-90BA-4507-BCCE-0C11061C9644}" type="presOf" srcId="{859E5561-AA02-4160-89DC-4C4E8ABEF6D9}" destId="{3B283A61-2501-44E4-BB8E-7F28191DC949}" srcOrd="0" destOrd="0" presId="urn:microsoft.com/office/officeart/2005/8/layout/vList6"/>
    <dgm:cxn modelId="{0E4C09A7-41FD-4FEB-81B2-ABA108F08DEA}" srcId="{D6E31669-7D29-404E-B5C8-BDF5103C5AF3}" destId="{445D0DA7-4194-49B0-8BC7-4EC25A57C271}" srcOrd="3" destOrd="0" parTransId="{03EDAE0B-3BC0-4EB6-B64A-8E6BA041F2CA}" sibTransId="{D11F272E-1885-4501-B6FA-7362634F29B7}"/>
    <dgm:cxn modelId="{E4581C6A-DC44-4949-8EE3-14757C3E9B32}" srcId="{D6E31669-7D29-404E-B5C8-BDF5103C5AF3}" destId="{20CDE024-1281-4BD5-A596-833434FFAA7F}" srcOrd="0" destOrd="0" parTransId="{C88A4FFB-3752-490B-8CC5-770A61DDF396}" sibTransId="{9B930B8E-A232-42CC-B67A-0235259837EA}"/>
    <dgm:cxn modelId="{8F032D06-5260-4C64-BC41-66427285B3C2}" type="presParOf" srcId="{3B283A61-2501-44E4-BB8E-7F28191DC949}" destId="{4CFF50D9-FE9A-4ED1-882B-CB70FCE1A77E}" srcOrd="0" destOrd="0" presId="urn:microsoft.com/office/officeart/2005/8/layout/vList6"/>
    <dgm:cxn modelId="{9C7715B3-483D-4322-B443-C41934ABA2E6}" type="presParOf" srcId="{4CFF50D9-FE9A-4ED1-882B-CB70FCE1A77E}" destId="{1CE49582-D277-4219-95F9-DC977C1892BE}" srcOrd="0" destOrd="0" presId="urn:microsoft.com/office/officeart/2005/8/layout/vList6"/>
    <dgm:cxn modelId="{EB7F502C-5650-42C4-ADA1-34AB55E7CBFF}" type="presParOf" srcId="{4CFF50D9-FE9A-4ED1-882B-CB70FCE1A77E}" destId="{C8810E58-7F34-4D6B-B289-CCA38FC693A4}" srcOrd="1" destOrd="0" presId="urn:microsoft.com/office/officeart/2005/8/layout/vList6"/>
    <dgm:cxn modelId="{06697136-A060-4205-9828-FC19D0F291B5}" type="presParOf" srcId="{3B283A61-2501-44E4-BB8E-7F28191DC949}" destId="{8FB40F31-2F26-44C5-A7CD-E3D77EA967BE}" srcOrd="1" destOrd="0" presId="urn:microsoft.com/office/officeart/2005/8/layout/vList6"/>
    <dgm:cxn modelId="{240DDD23-0B5A-41D7-A9D3-18F111BB4025}" type="presParOf" srcId="{3B283A61-2501-44E4-BB8E-7F28191DC949}" destId="{C8EC94B6-EB58-4CEB-98C1-9F259EAFD46D}" srcOrd="2" destOrd="0" presId="urn:microsoft.com/office/officeart/2005/8/layout/vList6"/>
    <dgm:cxn modelId="{02111550-5C7E-432D-ABFF-495C7A271549}" type="presParOf" srcId="{C8EC94B6-EB58-4CEB-98C1-9F259EAFD46D}" destId="{C87812B0-3CCD-4C1D-A957-8D9366B5B0DD}" srcOrd="0" destOrd="0" presId="urn:microsoft.com/office/officeart/2005/8/layout/vList6"/>
    <dgm:cxn modelId="{5FE19E22-7833-48A6-8F4B-A4F9497C702E}" type="presParOf" srcId="{C8EC94B6-EB58-4CEB-98C1-9F259EAFD46D}" destId="{40AE95A5-773C-4146-95C7-2941C06EE1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9E5561-AA02-4160-89DC-4C4E8ABEF6D9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88B416F-C672-4AAD-9662-0D93E0DEDC19}">
      <dgm:prSet phldrT="[Текст]"/>
      <dgm:spPr/>
      <dgm:t>
        <a:bodyPr vert="vert270"/>
        <a:lstStyle/>
        <a:p>
          <a:r>
            <a:rPr lang="uk-UA" dirty="0" smtClean="0"/>
            <a:t>Втрати</a:t>
          </a:r>
          <a:endParaRPr lang="uk-UA" dirty="0"/>
        </a:p>
      </dgm:t>
    </dgm:pt>
    <dgm:pt modelId="{948C6869-1134-4B61-B6B0-3D2D64991226}" type="parTrans" cxnId="{4FFF58C6-1093-4E47-8C07-281118C9E171}">
      <dgm:prSet/>
      <dgm:spPr/>
      <dgm:t>
        <a:bodyPr/>
        <a:lstStyle/>
        <a:p>
          <a:endParaRPr lang="uk-UA"/>
        </a:p>
      </dgm:t>
    </dgm:pt>
    <dgm:pt modelId="{03715422-7ABA-45A1-BF6C-4485FC7E987B}" type="sibTrans" cxnId="{4FFF58C6-1093-4E47-8C07-281118C9E171}">
      <dgm:prSet/>
      <dgm:spPr/>
      <dgm:t>
        <a:bodyPr/>
        <a:lstStyle/>
        <a:p>
          <a:endParaRPr lang="uk-UA"/>
        </a:p>
      </dgm:t>
    </dgm:pt>
    <dgm:pt modelId="{D6E31669-7D29-404E-B5C8-BDF5103C5AF3}">
      <dgm:prSet phldrT="[Текст]"/>
      <dgm:spPr/>
      <dgm:t>
        <a:bodyPr vert="vert270"/>
        <a:lstStyle/>
        <a:p>
          <a:r>
            <a:rPr lang="uk-UA" dirty="0" smtClean="0"/>
            <a:t>Надходження</a:t>
          </a:r>
          <a:endParaRPr lang="uk-UA" dirty="0"/>
        </a:p>
      </dgm:t>
    </dgm:pt>
    <dgm:pt modelId="{EB4CD73E-78A8-4456-B6EA-F08B4583EE34}" type="parTrans" cxnId="{65EFAD1E-45DE-477A-9C3C-7E1658EC8579}">
      <dgm:prSet/>
      <dgm:spPr/>
      <dgm:t>
        <a:bodyPr/>
        <a:lstStyle/>
        <a:p>
          <a:endParaRPr lang="uk-UA"/>
        </a:p>
      </dgm:t>
    </dgm:pt>
    <dgm:pt modelId="{9615D220-3CEB-4ADB-96A7-0BBA02A64527}" type="sibTrans" cxnId="{65EFAD1E-45DE-477A-9C3C-7E1658EC8579}">
      <dgm:prSet/>
      <dgm:spPr/>
      <dgm:t>
        <a:bodyPr/>
        <a:lstStyle/>
        <a:p>
          <a:endParaRPr lang="uk-UA"/>
        </a:p>
      </dgm:t>
    </dgm:pt>
    <dgm:pt modelId="{20CDE024-1281-4BD5-A596-833434FFAA7F}">
      <dgm:prSet phldrT="[Текст]" custT="1"/>
      <dgm:spPr/>
      <dgm:t>
        <a:bodyPr anchor="ctr"/>
        <a:lstStyle/>
        <a:p>
          <a:pPr algn="l"/>
          <a:r>
            <a:rPr lang="uk-UA" sz="2800" dirty="0" smtClean="0">
              <a:latin typeface="+mj-lt"/>
            </a:rPr>
            <a:t>З добривами</a:t>
          </a:r>
          <a:endParaRPr lang="uk-UA" sz="2800" dirty="0">
            <a:latin typeface="+mj-lt"/>
          </a:endParaRPr>
        </a:p>
      </dgm:t>
    </dgm:pt>
    <dgm:pt modelId="{C88A4FFB-3752-490B-8CC5-770A61DDF396}" type="parTrans" cxnId="{E4581C6A-DC44-4949-8EE3-14757C3E9B32}">
      <dgm:prSet/>
      <dgm:spPr/>
      <dgm:t>
        <a:bodyPr/>
        <a:lstStyle/>
        <a:p>
          <a:endParaRPr lang="uk-UA"/>
        </a:p>
      </dgm:t>
    </dgm:pt>
    <dgm:pt modelId="{9B930B8E-A232-42CC-B67A-0235259837EA}" type="sibTrans" cxnId="{E4581C6A-DC44-4949-8EE3-14757C3E9B32}">
      <dgm:prSet/>
      <dgm:spPr/>
      <dgm:t>
        <a:bodyPr/>
        <a:lstStyle/>
        <a:p>
          <a:endParaRPr lang="uk-UA"/>
        </a:p>
      </dgm:t>
    </dgm:pt>
    <dgm:pt modelId="{6DBA3F3F-175F-421D-AFFB-F7B28ED97885}">
      <dgm:prSet phldrT="[Текст]" custT="1"/>
      <dgm:spPr/>
      <dgm:t>
        <a:bodyPr anchor="ctr"/>
        <a:lstStyle/>
        <a:p>
          <a:pPr algn="l"/>
          <a:r>
            <a:rPr lang="uk-UA" sz="2800" dirty="0" smtClean="0">
              <a:latin typeface="+mj-lt"/>
            </a:rPr>
            <a:t>З насінням</a:t>
          </a:r>
          <a:endParaRPr lang="uk-UA" sz="2800" dirty="0">
            <a:latin typeface="+mj-lt"/>
          </a:endParaRPr>
        </a:p>
      </dgm:t>
    </dgm:pt>
    <dgm:pt modelId="{F39A7927-80EC-4ECF-86F8-21473A8A76F2}" type="parTrans" cxnId="{B26B5B7B-6925-4A86-B1A6-3775141DCD2D}">
      <dgm:prSet/>
      <dgm:spPr/>
      <dgm:t>
        <a:bodyPr/>
        <a:lstStyle/>
        <a:p>
          <a:endParaRPr lang="uk-UA"/>
        </a:p>
      </dgm:t>
    </dgm:pt>
    <dgm:pt modelId="{98F77DB9-D1A3-4943-AA03-A60274697FCA}" type="sibTrans" cxnId="{B26B5B7B-6925-4A86-B1A6-3775141DCD2D}">
      <dgm:prSet/>
      <dgm:spPr/>
      <dgm:t>
        <a:bodyPr/>
        <a:lstStyle/>
        <a:p>
          <a:endParaRPr lang="uk-UA"/>
        </a:p>
      </dgm:t>
    </dgm:pt>
    <dgm:pt modelId="{580C2070-DCE8-4624-8FF2-69979C9070DF}">
      <dgm:prSet phldrT="[Текст]" custT="1"/>
      <dgm:spPr/>
      <dgm:t>
        <a:bodyPr anchor="ctr"/>
        <a:lstStyle/>
        <a:p>
          <a:pPr algn="l"/>
          <a:r>
            <a:rPr lang="uk-UA" sz="2800" dirty="0" smtClean="0">
              <a:latin typeface="+mj-lt"/>
            </a:rPr>
            <a:t>Винос урожаєм</a:t>
          </a:r>
          <a:endParaRPr lang="uk-UA" sz="2800" dirty="0">
            <a:latin typeface="+mj-lt"/>
          </a:endParaRPr>
        </a:p>
      </dgm:t>
    </dgm:pt>
    <dgm:pt modelId="{3883FC48-F805-491F-BF4D-AAF3B8D94A02}" type="parTrans" cxnId="{09A17B17-9099-4D70-9284-60B1A2184BD4}">
      <dgm:prSet/>
      <dgm:spPr/>
      <dgm:t>
        <a:bodyPr/>
        <a:lstStyle/>
        <a:p>
          <a:endParaRPr lang="uk-UA"/>
        </a:p>
      </dgm:t>
    </dgm:pt>
    <dgm:pt modelId="{5DFD4DFD-F9B1-44BA-A3E1-55D6EFE3C274}" type="sibTrans" cxnId="{09A17B17-9099-4D70-9284-60B1A2184BD4}">
      <dgm:prSet/>
      <dgm:spPr/>
      <dgm:t>
        <a:bodyPr/>
        <a:lstStyle/>
        <a:p>
          <a:endParaRPr lang="uk-UA"/>
        </a:p>
      </dgm:t>
    </dgm:pt>
    <dgm:pt modelId="{3B283A61-2501-44E4-BB8E-7F28191DC949}" type="pres">
      <dgm:prSet presAssocID="{859E5561-AA02-4160-89DC-4C4E8ABEF6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CFF50D9-FE9A-4ED1-882B-CB70FCE1A77E}" type="pres">
      <dgm:prSet presAssocID="{388B416F-C672-4AAD-9662-0D93E0DEDC19}" presName="linNode" presStyleCnt="0"/>
      <dgm:spPr/>
    </dgm:pt>
    <dgm:pt modelId="{1CE49582-D277-4219-95F9-DC977C1892BE}" type="pres">
      <dgm:prSet presAssocID="{388B416F-C672-4AAD-9662-0D93E0DEDC19}" presName="parentShp" presStyleLbl="node1" presStyleIdx="0" presStyleCnt="2" custScaleX="30327" custLinFactNeighborX="-38465" custLinFactNeighborY="-15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810E58-7F34-4D6B-B289-CCA38FC693A4}" type="pres">
      <dgm:prSet presAssocID="{388B416F-C672-4AAD-9662-0D93E0DEDC19}" presName="childShp" presStyleLbl="bgAccFollowNode1" presStyleIdx="0" presStyleCnt="2" custScaleX="118018" custLinFactNeighborX="-19484" custLinFactNeighborY="15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B40F31-2F26-44C5-A7CD-E3D77EA967BE}" type="pres">
      <dgm:prSet presAssocID="{03715422-7ABA-45A1-BF6C-4485FC7E987B}" presName="spacing" presStyleCnt="0"/>
      <dgm:spPr/>
    </dgm:pt>
    <dgm:pt modelId="{C8EC94B6-EB58-4CEB-98C1-9F259EAFD46D}" type="pres">
      <dgm:prSet presAssocID="{D6E31669-7D29-404E-B5C8-BDF5103C5AF3}" presName="linNode" presStyleCnt="0"/>
      <dgm:spPr/>
    </dgm:pt>
    <dgm:pt modelId="{C87812B0-3CCD-4C1D-A957-8D9366B5B0DD}" type="pres">
      <dgm:prSet presAssocID="{D6E31669-7D29-404E-B5C8-BDF5103C5AF3}" presName="parentShp" presStyleLbl="node1" presStyleIdx="1" presStyleCnt="2" custScaleX="35512" custLinFactNeighborX="-9206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AE95A5-773C-4146-95C7-2941C06EE13C}" type="pres">
      <dgm:prSet presAssocID="{D6E31669-7D29-404E-B5C8-BDF5103C5AF3}" presName="childShp" presStyleLbl="bgAccFollowNode1" presStyleIdx="1" presStyleCnt="2" custScaleX="147044" custLinFactNeighborX="-432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EFAD1E-45DE-477A-9C3C-7E1658EC8579}" srcId="{859E5561-AA02-4160-89DC-4C4E8ABEF6D9}" destId="{D6E31669-7D29-404E-B5C8-BDF5103C5AF3}" srcOrd="1" destOrd="0" parTransId="{EB4CD73E-78A8-4456-B6EA-F08B4583EE34}" sibTransId="{9615D220-3CEB-4ADB-96A7-0BBA02A64527}"/>
    <dgm:cxn modelId="{09A17B17-9099-4D70-9284-60B1A2184BD4}" srcId="{388B416F-C672-4AAD-9662-0D93E0DEDC19}" destId="{580C2070-DCE8-4624-8FF2-69979C9070DF}" srcOrd="0" destOrd="0" parTransId="{3883FC48-F805-491F-BF4D-AAF3B8D94A02}" sibTransId="{5DFD4DFD-F9B1-44BA-A3E1-55D6EFE3C274}"/>
    <dgm:cxn modelId="{655AECF3-3FE7-43CE-B712-3812520AEF8F}" type="presOf" srcId="{580C2070-DCE8-4624-8FF2-69979C9070DF}" destId="{C8810E58-7F34-4D6B-B289-CCA38FC693A4}" srcOrd="0" destOrd="0" presId="urn:microsoft.com/office/officeart/2005/8/layout/vList6"/>
    <dgm:cxn modelId="{DAAF33A9-C428-4EFA-B40E-2550EEC325F5}" type="presOf" srcId="{6DBA3F3F-175F-421D-AFFB-F7B28ED97885}" destId="{40AE95A5-773C-4146-95C7-2941C06EE13C}" srcOrd="0" destOrd="1" presId="urn:microsoft.com/office/officeart/2005/8/layout/vList6"/>
    <dgm:cxn modelId="{B26B5B7B-6925-4A86-B1A6-3775141DCD2D}" srcId="{D6E31669-7D29-404E-B5C8-BDF5103C5AF3}" destId="{6DBA3F3F-175F-421D-AFFB-F7B28ED97885}" srcOrd="1" destOrd="0" parTransId="{F39A7927-80EC-4ECF-86F8-21473A8A76F2}" sibTransId="{98F77DB9-D1A3-4943-AA03-A60274697FCA}"/>
    <dgm:cxn modelId="{4A018260-9C05-4B34-90C9-0F8285FE12C1}" type="presOf" srcId="{D6E31669-7D29-404E-B5C8-BDF5103C5AF3}" destId="{C87812B0-3CCD-4C1D-A957-8D9366B5B0DD}" srcOrd="0" destOrd="0" presId="urn:microsoft.com/office/officeart/2005/8/layout/vList6"/>
    <dgm:cxn modelId="{4FFF58C6-1093-4E47-8C07-281118C9E171}" srcId="{859E5561-AA02-4160-89DC-4C4E8ABEF6D9}" destId="{388B416F-C672-4AAD-9662-0D93E0DEDC19}" srcOrd="0" destOrd="0" parTransId="{948C6869-1134-4B61-B6B0-3D2D64991226}" sibTransId="{03715422-7ABA-45A1-BF6C-4485FC7E987B}"/>
    <dgm:cxn modelId="{4A7CD9FF-79EC-44B7-BD1E-2D802E0A04CB}" type="presOf" srcId="{859E5561-AA02-4160-89DC-4C4E8ABEF6D9}" destId="{3B283A61-2501-44E4-BB8E-7F28191DC949}" srcOrd="0" destOrd="0" presId="urn:microsoft.com/office/officeart/2005/8/layout/vList6"/>
    <dgm:cxn modelId="{A2FCA75F-A876-491F-ACC6-48679099B250}" type="presOf" srcId="{388B416F-C672-4AAD-9662-0D93E0DEDC19}" destId="{1CE49582-D277-4219-95F9-DC977C1892BE}" srcOrd="0" destOrd="0" presId="urn:microsoft.com/office/officeart/2005/8/layout/vList6"/>
    <dgm:cxn modelId="{1225F8E6-BFE5-45DA-B24E-CD04D564EB8A}" type="presOf" srcId="{20CDE024-1281-4BD5-A596-833434FFAA7F}" destId="{40AE95A5-773C-4146-95C7-2941C06EE13C}" srcOrd="0" destOrd="0" presId="urn:microsoft.com/office/officeart/2005/8/layout/vList6"/>
    <dgm:cxn modelId="{E4581C6A-DC44-4949-8EE3-14757C3E9B32}" srcId="{D6E31669-7D29-404E-B5C8-BDF5103C5AF3}" destId="{20CDE024-1281-4BD5-A596-833434FFAA7F}" srcOrd="0" destOrd="0" parTransId="{C88A4FFB-3752-490B-8CC5-770A61DDF396}" sibTransId="{9B930B8E-A232-42CC-B67A-0235259837EA}"/>
    <dgm:cxn modelId="{9C8780B6-1A48-4933-91A9-8BEF7462AF23}" type="presParOf" srcId="{3B283A61-2501-44E4-BB8E-7F28191DC949}" destId="{4CFF50D9-FE9A-4ED1-882B-CB70FCE1A77E}" srcOrd="0" destOrd="0" presId="urn:microsoft.com/office/officeart/2005/8/layout/vList6"/>
    <dgm:cxn modelId="{9ECEA60F-BDD7-49D1-8CF3-6359074D5048}" type="presParOf" srcId="{4CFF50D9-FE9A-4ED1-882B-CB70FCE1A77E}" destId="{1CE49582-D277-4219-95F9-DC977C1892BE}" srcOrd="0" destOrd="0" presId="urn:microsoft.com/office/officeart/2005/8/layout/vList6"/>
    <dgm:cxn modelId="{D39B9E8C-6D9C-4BF6-9855-079E87644CDD}" type="presParOf" srcId="{4CFF50D9-FE9A-4ED1-882B-CB70FCE1A77E}" destId="{C8810E58-7F34-4D6B-B289-CCA38FC693A4}" srcOrd="1" destOrd="0" presId="urn:microsoft.com/office/officeart/2005/8/layout/vList6"/>
    <dgm:cxn modelId="{1570DA80-8DB8-45EA-B252-D86D192CF41E}" type="presParOf" srcId="{3B283A61-2501-44E4-BB8E-7F28191DC949}" destId="{8FB40F31-2F26-44C5-A7CD-E3D77EA967BE}" srcOrd="1" destOrd="0" presId="urn:microsoft.com/office/officeart/2005/8/layout/vList6"/>
    <dgm:cxn modelId="{3CF7C54A-8334-438E-AD7E-A43C5A40F8F6}" type="presParOf" srcId="{3B283A61-2501-44E4-BB8E-7F28191DC949}" destId="{C8EC94B6-EB58-4CEB-98C1-9F259EAFD46D}" srcOrd="2" destOrd="0" presId="urn:microsoft.com/office/officeart/2005/8/layout/vList6"/>
    <dgm:cxn modelId="{CB5507E2-CB24-486C-BAD8-B491C7E7CA7E}" type="presParOf" srcId="{C8EC94B6-EB58-4CEB-98C1-9F259EAFD46D}" destId="{C87812B0-3CCD-4C1D-A957-8D9366B5B0DD}" srcOrd="0" destOrd="0" presId="urn:microsoft.com/office/officeart/2005/8/layout/vList6"/>
    <dgm:cxn modelId="{6C9DA666-DFFE-4315-A8EC-98452D6C9788}" type="presParOf" srcId="{C8EC94B6-EB58-4CEB-98C1-9F259EAFD46D}" destId="{40AE95A5-773C-4146-95C7-2941C06EE1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B1AC-72C3-46A1-8CBD-A74581CE1F23}">
      <dsp:nvSpPr>
        <dsp:cNvPr id="0" name=""/>
        <dsp:cNvSpPr/>
      </dsp:nvSpPr>
      <dsp:spPr>
        <a:xfrm>
          <a:off x="0" y="0"/>
          <a:ext cx="7543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Водорозчинний калій</a:t>
          </a:r>
          <a:endParaRPr lang="uk-UA" sz="4400" kern="1200" dirty="0"/>
        </a:p>
      </dsp:txBody>
      <dsp:txXfrm>
        <a:off x="59399" y="59399"/>
        <a:ext cx="7425002" cy="1098002"/>
      </dsp:txXfrm>
    </dsp:sp>
    <dsp:sp modelId="{3E6D19C7-4D53-45FD-88B1-AC7D57182C65}">
      <dsp:nvSpPr>
        <dsp:cNvPr id="0" name=""/>
        <dsp:cNvSpPr/>
      </dsp:nvSpPr>
      <dsp:spPr>
        <a:xfrm>
          <a:off x="0" y="1182520"/>
          <a:ext cx="7543800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kern="1200" dirty="0" smtClean="0">
              <a:latin typeface="+mj-lt"/>
            </a:rPr>
            <a:t>Найдоступніший для живлення рослин, найбільш рухомий, знаходиться у ґрунтовому розчині, переходить у інші сполуки;</a:t>
          </a:r>
          <a:endParaRPr lang="uk-UA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kern="1200" dirty="0" smtClean="0">
              <a:latin typeface="+mj-lt"/>
            </a:rPr>
            <a:t>Утворюється у результаті гідролізу органічної речовини та вивітрювання мінералів, вивільнення фіксованого калію при зволоженні </a:t>
          </a:r>
          <a:r>
            <a:rPr lang="uk-UA" sz="2400" kern="1200" dirty="0" err="1" smtClean="0">
              <a:latin typeface="+mj-lt"/>
            </a:rPr>
            <a:t>грунту</a:t>
          </a:r>
          <a:endParaRPr lang="uk-UA" sz="2400" kern="1200" dirty="0">
            <a:latin typeface="+mj-lt"/>
          </a:endParaRPr>
        </a:p>
      </dsp:txBody>
      <dsp:txXfrm>
        <a:off x="0" y="1182520"/>
        <a:ext cx="7543800" cy="215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5924-9282-4D84-9AE3-168AADA81F69}">
      <dsp:nvSpPr>
        <dsp:cNvPr id="0" name=""/>
        <dsp:cNvSpPr/>
      </dsp:nvSpPr>
      <dsp:spPr>
        <a:xfrm>
          <a:off x="0" y="0"/>
          <a:ext cx="835292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Обмінний калій</a:t>
          </a:r>
          <a:endParaRPr lang="uk-UA" sz="4400" kern="1200" dirty="0"/>
        </a:p>
      </dsp:txBody>
      <dsp:txXfrm>
        <a:off x="59399" y="59399"/>
        <a:ext cx="8234130" cy="1098002"/>
      </dsp:txXfrm>
    </dsp:sp>
    <dsp:sp modelId="{2178803A-EBB2-4C66-B9D8-299B2C2C4331}">
      <dsp:nvSpPr>
        <dsp:cNvPr id="0" name=""/>
        <dsp:cNvSpPr/>
      </dsp:nvSpPr>
      <dsp:spPr>
        <a:xfrm>
          <a:off x="0" y="1412732"/>
          <a:ext cx="4214803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kern="1200" dirty="0" smtClean="0">
              <a:latin typeface="+mj-lt"/>
            </a:rPr>
            <a:t>Обмінно-фіксований ГВК, має здатність обмінюватися на інші іони розчину, основне джерело живлення рослин. </a:t>
          </a:r>
          <a:endParaRPr lang="uk-UA" sz="2400" kern="1200" dirty="0"/>
        </a:p>
      </dsp:txBody>
      <dsp:txXfrm>
        <a:off x="0" y="1412732"/>
        <a:ext cx="4214803" cy="2085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EBEFB-DEB0-4032-8317-77724C843131}">
      <dsp:nvSpPr>
        <dsp:cNvPr id="0" name=""/>
        <dsp:cNvSpPr/>
      </dsp:nvSpPr>
      <dsp:spPr>
        <a:xfrm>
          <a:off x="0" y="256"/>
          <a:ext cx="8229600" cy="1142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/>
            </a:rPr>
            <a:t>Необмінно-фіксований калій </a:t>
          </a:r>
          <a:endParaRPr lang="en-US" sz="3600" b="1" kern="1200" dirty="0" smtClean="0">
            <a:effectLst/>
          </a:endParaRP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(1-10% загального вмісту)</a:t>
          </a:r>
          <a:endParaRPr lang="uk-UA" sz="2200" kern="1200" dirty="0"/>
        </a:p>
      </dsp:txBody>
      <dsp:txXfrm>
        <a:off x="55772" y="56028"/>
        <a:ext cx="8118056" cy="103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40FBF-69C1-4AE6-8B52-92CC49767717}">
      <dsp:nvSpPr>
        <dsp:cNvPr id="0" name=""/>
        <dsp:cNvSpPr/>
      </dsp:nvSpPr>
      <dsp:spPr>
        <a:xfrm>
          <a:off x="0" y="0"/>
          <a:ext cx="8910736" cy="1451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300" b="1" kern="1200" dirty="0" smtClean="0"/>
            <a:t>Калій скелету мінералів </a:t>
          </a:r>
          <a:endParaRPr lang="en-US" sz="4300" b="1" kern="1200" dirty="0" smtClean="0"/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(до 90-98% загального вмісту) </a:t>
          </a:r>
          <a:endParaRPr lang="uk-UA" sz="3200" kern="1200" dirty="0"/>
        </a:p>
      </dsp:txBody>
      <dsp:txXfrm>
        <a:off x="70870" y="70870"/>
        <a:ext cx="8768996" cy="1310044"/>
      </dsp:txXfrm>
    </dsp:sp>
    <dsp:sp modelId="{F13DACB1-813A-4945-9A06-2B9A3A352C96}">
      <dsp:nvSpPr>
        <dsp:cNvPr id="0" name=""/>
        <dsp:cNvSpPr/>
      </dsp:nvSpPr>
      <dsp:spPr>
        <a:xfrm>
          <a:off x="0" y="1493805"/>
          <a:ext cx="8910736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9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kern="1200" dirty="0" smtClean="0">
              <a:latin typeface="+mj-lt"/>
            </a:rPr>
            <a:t>Становить основний запас сполук калію в ґрунті, недоступний для живлення рослин</a:t>
          </a:r>
          <a:endParaRPr lang="uk-UA" sz="2400" kern="1200" dirty="0">
            <a:latin typeface="+mj-lt"/>
          </a:endParaRPr>
        </a:p>
      </dsp:txBody>
      <dsp:txXfrm>
        <a:off x="0" y="1493805"/>
        <a:ext cx="8910736" cy="877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708A2-A7CB-40B9-A245-BE3475A2A93D}">
      <dsp:nvSpPr>
        <dsp:cNvPr id="0" name=""/>
        <dsp:cNvSpPr/>
      </dsp:nvSpPr>
      <dsp:spPr>
        <a:xfrm>
          <a:off x="0" y="238285"/>
          <a:ext cx="8229600" cy="1244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Калій плазми тіл мікроорганізмів</a:t>
          </a:r>
          <a:endParaRPr lang="uk-UA" sz="4000" kern="1200" dirty="0"/>
        </a:p>
      </dsp:txBody>
      <dsp:txXfrm>
        <a:off x="60741" y="299026"/>
        <a:ext cx="8108118" cy="1122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7260-A1B1-4F3B-99A1-0480CDAF8599}">
      <dsp:nvSpPr>
        <dsp:cNvPr id="0" name=""/>
        <dsp:cNvSpPr/>
      </dsp:nvSpPr>
      <dsp:spPr>
        <a:xfrm rot="5400000">
          <a:off x="5136464" y="-881356"/>
          <a:ext cx="674704" cy="26099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</a:rPr>
            <a:t>5 000 to 25 000 </a:t>
          </a:r>
          <a:r>
            <a:rPr lang="uk-UA" sz="2000" kern="12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4168841" y="119203"/>
        <a:ext cx="2577015" cy="608832"/>
      </dsp:txXfrm>
    </dsp:sp>
    <dsp:sp modelId="{D8511049-813B-4A03-BADA-88FF96AD5E15}">
      <dsp:nvSpPr>
        <dsp:cNvPr id="0" name=""/>
        <dsp:cNvSpPr/>
      </dsp:nvSpPr>
      <dsp:spPr>
        <a:xfrm>
          <a:off x="0" y="53678"/>
          <a:ext cx="4168664" cy="8433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</a:rPr>
            <a:t>1)</a:t>
          </a: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 Калій мінералів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41170" y="94848"/>
        <a:ext cx="4086324" cy="761040"/>
      </dsp:txXfrm>
    </dsp:sp>
    <dsp:sp modelId="{01391CA7-6E2B-4FC5-A7A7-049A64633185}">
      <dsp:nvSpPr>
        <dsp:cNvPr id="0" name=""/>
        <dsp:cNvSpPr/>
      </dsp:nvSpPr>
      <dsp:spPr>
        <a:xfrm rot="5400000">
          <a:off x="4969825" y="-161047"/>
          <a:ext cx="674704" cy="29404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</a:rPr>
            <a:t>300 to 1500 </a:t>
          </a:r>
          <a:r>
            <a:rPr lang="uk-UA" sz="2000" kern="12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3836961" y="1004753"/>
        <a:ext cx="2907496" cy="608832"/>
      </dsp:txXfrm>
    </dsp:sp>
    <dsp:sp modelId="{BE0A54E1-B19B-4CC2-AE63-1AA53459602F}">
      <dsp:nvSpPr>
        <dsp:cNvPr id="0" name=""/>
        <dsp:cNvSpPr/>
      </dsp:nvSpPr>
      <dsp:spPr>
        <a:xfrm>
          <a:off x="176" y="887478"/>
          <a:ext cx="3836785" cy="843380"/>
        </a:xfrm>
        <a:prstGeom prst="roundRect">
          <a:avLst/>
        </a:prstGeom>
        <a:solidFill>
          <a:schemeClr val="accent2">
            <a:shade val="80000"/>
            <a:hueOff val="-27513"/>
            <a:satOff val="-2084"/>
            <a:lumOff val="764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</a:rPr>
            <a:t>2) </a:t>
          </a: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Необмінно-фіксований калій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41346" y="928648"/>
        <a:ext cx="3754445" cy="761040"/>
      </dsp:txXfrm>
    </dsp:sp>
    <dsp:sp modelId="{DADA8892-3B38-4847-8E23-C8EE59EF5828}">
      <dsp:nvSpPr>
        <dsp:cNvPr id="0" name=""/>
        <dsp:cNvSpPr/>
      </dsp:nvSpPr>
      <dsp:spPr>
        <a:xfrm rot="5400000">
          <a:off x="4818396" y="571972"/>
          <a:ext cx="674704" cy="324549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</a:rPr>
            <a:t>40 to 600 </a:t>
          </a:r>
          <a:r>
            <a:rPr lang="uk-UA" sz="2000" kern="12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3533002" y="1890302"/>
        <a:ext cx="3212556" cy="608832"/>
      </dsp:txXfrm>
    </dsp:sp>
    <dsp:sp modelId="{B3A4DF86-2891-4271-BF71-937B029967A5}">
      <dsp:nvSpPr>
        <dsp:cNvPr id="0" name=""/>
        <dsp:cNvSpPr/>
      </dsp:nvSpPr>
      <dsp:spPr>
        <a:xfrm>
          <a:off x="176" y="1773028"/>
          <a:ext cx="3532825" cy="843380"/>
        </a:xfrm>
        <a:prstGeom prst="roundRect">
          <a:avLst/>
        </a:prstGeom>
        <a:solidFill>
          <a:schemeClr val="accent2">
            <a:shade val="80000"/>
            <a:hueOff val="-55025"/>
            <a:satOff val="-4168"/>
            <a:lumOff val="1529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</a:rPr>
            <a:t>3) </a:t>
          </a: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Обмінний калій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41346" y="1814198"/>
        <a:ext cx="3450485" cy="761040"/>
      </dsp:txXfrm>
    </dsp:sp>
    <dsp:sp modelId="{2955C3C1-176F-4A9C-B645-8E59098C351E}">
      <dsp:nvSpPr>
        <dsp:cNvPr id="0" name=""/>
        <dsp:cNvSpPr/>
      </dsp:nvSpPr>
      <dsp:spPr>
        <a:xfrm rot="5400000">
          <a:off x="4632396" y="1271096"/>
          <a:ext cx="674704" cy="36183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</a:rPr>
            <a:t>1 to 10 </a:t>
          </a:r>
          <a:r>
            <a:rPr lang="uk-UA" sz="2000" kern="1200" dirty="0" smtClean="0">
              <a:solidFill>
                <a:schemeClr val="tx1"/>
              </a:solidFill>
              <a:latin typeface="+mj-lt"/>
            </a:rPr>
            <a:t>мг/кг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3160577" y="2775851"/>
        <a:ext cx="3585406" cy="608832"/>
      </dsp:txXfrm>
    </dsp:sp>
    <dsp:sp modelId="{224B2331-1DB3-41AB-94B3-AF8FBF05D1DB}">
      <dsp:nvSpPr>
        <dsp:cNvPr id="0" name=""/>
        <dsp:cNvSpPr/>
      </dsp:nvSpPr>
      <dsp:spPr>
        <a:xfrm>
          <a:off x="176" y="2658577"/>
          <a:ext cx="3160400" cy="843380"/>
        </a:xfrm>
        <a:prstGeom prst="roundRect">
          <a:avLst/>
        </a:prstGeom>
        <a:solidFill>
          <a:schemeClr val="accent2">
            <a:shade val="80000"/>
            <a:hueOff val="-82538"/>
            <a:satOff val="-6252"/>
            <a:lumOff val="2294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</a:rPr>
            <a:t>4) </a:t>
          </a: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Водорозчинний калій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41346" y="2699747"/>
        <a:ext cx="3078060" cy="761040"/>
      </dsp:txXfrm>
    </dsp:sp>
    <dsp:sp modelId="{5E916D3F-7E5E-4B3C-A818-BE4E9D3837A2}">
      <dsp:nvSpPr>
        <dsp:cNvPr id="0" name=""/>
        <dsp:cNvSpPr/>
      </dsp:nvSpPr>
      <dsp:spPr>
        <a:xfrm rot="5400000">
          <a:off x="4393773" y="1919378"/>
          <a:ext cx="674704" cy="40928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1"/>
              </a:solidFill>
              <a:latin typeface="+mj-lt"/>
            </a:rPr>
            <a:t>Залежить</a:t>
          </a:r>
          <a:r>
            <a:rPr lang="ru-RU" sz="20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+mj-lt"/>
            </a:rPr>
            <a:t>від</a:t>
          </a:r>
          <a:r>
            <a:rPr lang="ru-RU" sz="2000" kern="1200" dirty="0" smtClean="0">
              <a:solidFill>
                <a:schemeClr val="tx1"/>
              </a:solidFill>
              <a:latin typeface="+mj-lt"/>
            </a:rPr>
            <a:t> типу грунту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2684686" y="3661401"/>
        <a:ext cx="4059943" cy="608832"/>
      </dsp:txXfrm>
    </dsp:sp>
    <dsp:sp modelId="{2B0A46E0-EC59-42CF-AFC3-01AD06E0678B}">
      <dsp:nvSpPr>
        <dsp:cNvPr id="0" name=""/>
        <dsp:cNvSpPr/>
      </dsp:nvSpPr>
      <dsp:spPr>
        <a:xfrm>
          <a:off x="176" y="3544127"/>
          <a:ext cx="2684509" cy="843380"/>
        </a:xfrm>
        <a:prstGeom prst="roundRect">
          <a:avLst/>
        </a:prstGeom>
        <a:solidFill>
          <a:schemeClr val="accent2">
            <a:shade val="80000"/>
            <a:hueOff val="-110050"/>
            <a:satOff val="-8336"/>
            <a:lumOff val="3058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</a:rPr>
            <a:t>5) </a:t>
          </a: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Калій органічної </a:t>
          </a:r>
          <a:r>
            <a:rPr lang="en-US" sz="20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речовини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41346" y="3585297"/>
        <a:ext cx="2602169" cy="761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10E58-7F34-4D6B-B289-CCA38FC693A4}">
      <dsp:nvSpPr>
        <dsp:cNvPr id="0" name=""/>
        <dsp:cNvSpPr/>
      </dsp:nvSpPr>
      <dsp:spPr>
        <a:xfrm>
          <a:off x="1080121" y="36993"/>
          <a:ext cx="5944494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+mj-lt"/>
            </a:rPr>
            <a:t>Винос урожаєм</a:t>
          </a:r>
          <a:endParaRPr lang="uk-UA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+mj-lt"/>
            </a:rPr>
            <a:t>Втрати з добрив (15-20% внесеного азоту)</a:t>
          </a:r>
          <a:endParaRPr lang="uk-UA" sz="1800" kern="1200" dirty="0">
            <a:latin typeface="+mj-lt"/>
          </a:endParaRPr>
        </a:p>
      </dsp:txBody>
      <dsp:txXfrm>
        <a:off x="1080121" y="322673"/>
        <a:ext cx="5087454" cy="1714081"/>
      </dsp:txXfrm>
    </dsp:sp>
    <dsp:sp modelId="{1CE49582-D277-4219-95F9-DC977C1892BE}">
      <dsp:nvSpPr>
        <dsp:cNvPr id="0" name=""/>
        <dsp:cNvSpPr/>
      </dsp:nvSpPr>
      <dsp:spPr>
        <a:xfrm>
          <a:off x="0" y="0"/>
          <a:ext cx="1018368" cy="22854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Втрати</a:t>
          </a:r>
          <a:endParaRPr lang="uk-UA" sz="2800" kern="1200" dirty="0"/>
        </a:p>
      </dsp:txBody>
      <dsp:txXfrm>
        <a:off x="49713" y="49713"/>
        <a:ext cx="918942" cy="2186015"/>
      </dsp:txXfrm>
    </dsp:sp>
    <dsp:sp modelId="{40AE95A5-773C-4146-95C7-2941C06EE13C}">
      <dsp:nvSpPr>
        <dsp:cNvPr id="0" name=""/>
        <dsp:cNvSpPr/>
      </dsp:nvSpPr>
      <dsp:spPr>
        <a:xfrm>
          <a:off x="1152132" y="2485249"/>
          <a:ext cx="7225693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541297"/>
            <a:satOff val="-11226"/>
            <a:lumOff val="-498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41297"/>
              <a:satOff val="-11226"/>
              <a:lumOff val="-4983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+mj-lt"/>
            </a:rPr>
            <a:t>З добривами</a:t>
          </a:r>
          <a:endParaRPr lang="uk-UA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+mj-lt"/>
            </a:rPr>
            <a:t>З насінням</a:t>
          </a:r>
          <a:endParaRPr lang="uk-UA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+mj-lt"/>
            </a:rPr>
            <a:t>З опадами</a:t>
          </a:r>
          <a:endParaRPr lang="uk-UA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+mj-lt"/>
            </a:rPr>
            <a:t>Фіксація бульбочковими бактеріями (50-300 кг/га)</a:t>
          </a:r>
          <a:endParaRPr lang="uk-UA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+mj-lt"/>
            </a:rPr>
            <a:t>Фіксація вільноживучими мікроорганізмами               (5-10кг/га)</a:t>
          </a:r>
          <a:endParaRPr lang="uk-UA" sz="1800" kern="1200" dirty="0">
            <a:latin typeface="+mj-lt"/>
          </a:endParaRPr>
        </a:p>
      </dsp:txBody>
      <dsp:txXfrm>
        <a:off x="1152132" y="2770929"/>
        <a:ext cx="6368653" cy="1714081"/>
      </dsp:txXfrm>
    </dsp:sp>
    <dsp:sp modelId="{C87812B0-3CCD-4C1D-A957-8D9366B5B0DD}">
      <dsp:nvSpPr>
        <dsp:cNvPr id="0" name=""/>
        <dsp:cNvSpPr/>
      </dsp:nvSpPr>
      <dsp:spPr>
        <a:xfrm>
          <a:off x="0" y="2485249"/>
          <a:ext cx="1163365" cy="2285441"/>
        </a:xfrm>
        <a:prstGeom prst="roundRect">
          <a:avLst/>
        </a:prstGeom>
        <a:gradFill rotWithShape="0">
          <a:gsLst>
            <a:gs pos="0">
              <a:schemeClr val="accent4">
                <a:hueOff val="-586705"/>
                <a:satOff val="-3325"/>
                <a:lumOff val="-2745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586705"/>
                <a:satOff val="-3325"/>
                <a:lumOff val="-27450"/>
                <a:alphaOff val="0"/>
                <a:shade val="100000"/>
              </a:schemeClr>
            </a:gs>
            <a:gs pos="100000">
              <a:schemeClr val="accent4">
                <a:hueOff val="-586705"/>
                <a:satOff val="-3325"/>
                <a:lumOff val="-2745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Надходження</a:t>
          </a:r>
          <a:endParaRPr lang="uk-UA" sz="2800" kern="1200" dirty="0"/>
        </a:p>
      </dsp:txBody>
      <dsp:txXfrm>
        <a:off x="56791" y="2542040"/>
        <a:ext cx="1049783" cy="2171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10E58-7F34-4D6B-B289-CCA38FC693A4}">
      <dsp:nvSpPr>
        <dsp:cNvPr id="0" name=""/>
        <dsp:cNvSpPr/>
      </dsp:nvSpPr>
      <dsp:spPr>
        <a:xfrm>
          <a:off x="1080121" y="36993"/>
          <a:ext cx="5944494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Винос урожаєм</a:t>
          </a:r>
          <a:endParaRPr lang="uk-UA" sz="2800" kern="1200" dirty="0">
            <a:latin typeface="+mj-lt"/>
          </a:endParaRPr>
        </a:p>
      </dsp:txBody>
      <dsp:txXfrm>
        <a:off x="1080121" y="322673"/>
        <a:ext cx="5087454" cy="1714081"/>
      </dsp:txXfrm>
    </dsp:sp>
    <dsp:sp modelId="{1CE49582-D277-4219-95F9-DC977C1892BE}">
      <dsp:nvSpPr>
        <dsp:cNvPr id="0" name=""/>
        <dsp:cNvSpPr/>
      </dsp:nvSpPr>
      <dsp:spPr>
        <a:xfrm>
          <a:off x="0" y="0"/>
          <a:ext cx="1018368" cy="22854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Втрати</a:t>
          </a:r>
          <a:endParaRPr lang="uk-UA" sz="2800" kern="1200" dirty="0"/>
        </a:p>
      </dsp:txBody>
      <dsp:txXfrm>
        <a:off x="49713" y="49713"/>
        <a:ext cx="918942" cy="2186015"/>
      </dsp:txXfrm>
    </dsp:sp>
    <dsp:sp modelId="{40AE95A5-773C-4146-95C7-2941C06EE13C}">
      <dsp:nvSpPr>
        <dsp:cNvPr id="0" name=""/>
        <dsp:cNvSpPr/>
      </dsp:nvSpPr>
      <dsp:spPr>
        <a:xfrm>
          <a:off x="1152132" y="2485249"/>
          <a:ext cx="7225693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541297"/>
            <a:satOff val="-11226"/>
            <a:lumOff val="-498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41297"/>
              <a:satOff val="-11226"/>
              <a:lumOff val="-4983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З добривами</a:t>
          </a:r>
          <a:endParaRPr lang="uk-UA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З насінням</a:t>
          </a:r>
          <a:endParaRPr lang="uk-UA" sz="2800" kern="1200" dirty="0">
            <a:latin typeface="+mj-lt"/>
          </a:endParaRPr>
        </a:p>
      </dsp:txBody>
      <dsp:txXfrm>
        <a:off x="1152132" y="2770929"/>
        <a:ext cx="6368653" cy="1714081"/>
      </dsp:txXfrm>
    </dsp:sp>
    <dsp:sp modelId="{C87812B0-3CCD-4C1D-A957-8D9366B5B0DD}">
      <dsp:nvSpPr>
        <dsp:cNvPr id="0" name=""/>
        <dsp:cNvSpPr/>
      </dsp:nvSpPr>
      <dsp:spPr>
        <a:xfrm>
          <a:off x="0" y="2485249"/>
          <a:ext cx="1163365" cy="2285441"/>
        </a:xfrm>
        <a:prstGeom prst="roundRect">
          <a:avLst/>
        </a:prstGeom>
        <a:gradFill rotWithShape="0">
          <a:gsLst>
            <a:gs pos="0">
              <a:schemeClr val="accent4">
                <a:hueOff val="-586705"/>
                <a:satOff val="-3325"/>
                <a:lumOff val="-2745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586705"/>
                <a:satOff val="-3325"/>
                <a:lumOff val="-27450"/>
                <a:alphaOff val="0"/>
                <a:shade val="100000"/>
              </a:schemeClr>
            </a:gs>
            <a:gs pos="100000">
              <a:schemeClr val="accent4">
                <a:hueOff val="-586705"/>
                <a:satOff val="-3325"/>
                <a:lumOff val="-2745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Надходження</a:t>
          </a:r>
          <a:endParaRPr lang="uk-UA" sz="2800" kern="1200" dirty="0"/>
        </a:p>
      </dsp:txBody>
      <dsp:txXfrm>
        <a:off x="56791" y="2542040"/>
        <a:ext cx="1049783" cy="217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B49C1-DDC2-473F-B13A-E798977A707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4FAF-4472-4B6A-B0DE-8FA4C7B37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91F8-420E-401B-A349-E74FD1736440}" type="datetime1">
              <a:rPr lang="uk-UA" smtClean="0"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8149-020D-43E2-AD7B-09A50E5F4028}" type="datetime1">
              <a:rPr lang="uk-UA" smtClean="0"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A32A-A00D-44D6-8902-BF5076320ED7}" type="datetime1">
              <a:rPr lang="uk-UA" smtClean="0"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A6DC1-3796-463A-A0AC-E05BD003414F}" type="datetime1">
              <a:rPr lang="uk-UA" smtClean="0"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Пасічник Н.А.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FBAF-74A5-4905-A40A-695905B9A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9F7B-CCD6-4602-A7B7-9B2EA4E71E0F}" type="datetime1">
              <a:rPr lang="uk-UA" smtClean="0"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02DC-301C-4F95-B4DA-770F7EBA983D}" type="datetime1">
              <a:rPr lang="uk-UA" smtClean="0"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C205-036C-402A-84CD-1A31EA022E02}" type="datetime1">
              <a:rPr lang="uk-UA" smtClean="0"/>
              <a:t>02.02.2018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F460-CEE3-46CD-963F-009467EE6169}" type="datetime1">
              <a:rPr lang="uk-UA" smtClean="0"/>
              <a:t>02.02.2018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EDCF-2739-4E2D-862C-9B7AC222D4EC}" type="datetime1">
              <a:rPr lang="uk-UA" smtClean="0"/>
              <a:t>02.02.2018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D953-CBE6-418B-A57B-8982C5B2D037}" type="datetime1">
              <a:rPr lang="uk-UA" smtClean="0"/>
              <a:t>02.02.2018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F620-88E2-4EF9-9FD9-8CD8F47EAEA7}" type="datetime1">
              <a:rPr lang="uk-UA" smtClean="0"/>
              <a:t>02.02.2018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5885-4C79-4E48-9E0B-4CCB11EB6624}" type="datetime1">
              <a:rPr lang="uk-UA" smtClean="0"/>
              <a:t>02.02.2018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6AD165-9575-4663-BE62-54950E1CA4B1}" type="datetime1">
              <a:rPr lang="uk-UA" smtClean="0"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uk-UA" smtClean="0"/>
              <a:t>Пасічник Н.А.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464236-E28F-4DEE-9E27-3E4084A4FE2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6.jpeg"/><Relationship Id="rId10" Type="http://schemas.microsoft.com/office/2007/relationships/diagramDrawing" Target="../diagrams/drawing5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2.jp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58655"/>
            <a:ext cx="6078202" cy="1470025"/>
          </a:xfrm>
        </p:spPr>
        <p:txBody>
          <a:bodyPr/>
          <a:lstStyle/>
          <a:p>
            <a:r>
              <a:rPr lang="uk-UA" sz="4800" b="1" i="1" dirty="0" smtClean="0"/>
              <a:t>КАЛІЙНИЙ </a:t>
            </a: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uk-UA" sz="4800" b="1" i="1" dirty="0" smtClean="0"/>
              <a:t>РЕЖИМ ГРУНТУ</a:t>
            </a:r>
            <a:endParaRPr lang="uk-UA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7776864" cy="3024336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Функціональна роль калію в рослинах;</a:t>
            </a:r>
          </a:p>
          <a:p>
            <a:pPr marL="514350" indent="-514350" algn="l">
              <a:buAutoNum type="arabicPeriod"/>
            </a:pP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Ознаки нестачі калію в рослинах;</a:t>
            </a:r>
          </a:p>
          <a:p>
            <a:pPr marL="514350" indent="-514350" algn="l">
              <a:buAutoNum type="arabicPeriod"/>
            </a:pP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Сполуки калію в ґрунті</a:t>
            </a:r>
          </a:p>
          <a:p>
            <a:pPr marL="514350" indent="-514350" algn="l">
              <a:buAutoNum type="arabicPeriod"/>
            </a:pP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Кругообіг калію у природі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Господарський баланс елементів живлення</a:t>
            </a:r>
            <a:endParaRPr lang="uk-UA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55006" cy="208823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4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14" descr="300px-Feldspar%28Microcline%29USGO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3663950"/>
            <a:ext cx="21431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Содержимое 20" descr="muscovite-13-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43576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Прямоугольник 8"/>
          <p:cNvSpPr>
            <a:spLocks noChangeArrowheads="1"/>
          </p:cNvSpPr>
          <p:nvPr/>
        </p:nvSpPr>
        <p:spPr bwMode="auto">
          <a:xfrm>
            <a:off x="162199" y="2891502"/>
            <a:ext cx="2626040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Польовий</a:t>
            </a:r>
            <a:r>
              <a:rPr lang="ru-RU" dirty="0" smtClean="0"/>
              <a:t> шпат</a:t>
            </a:r>
            <a:endParaRPr lang="en-US" dirty="0"/>
          </a:p>
          <a:p>
            <a:pPr algn="ctr"/>
            <a:r>
              <a:rPr lang="en-US" dirty="0"/>
              <a:t>KAlSi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8</a:t>
            </a:r>
          </a:p>
          <a:p>
            <a:pPr algn="ctr"/>
            <a:r>
              <a:rPr lang="ru-RU" i="1" dirty="0" smtClean="0"/>
              <a:t>Ортоклаз та </a:t>
            </a:r>
            <a:r>
              <a:rPr lang="ru-RU" i="1" dirty="0" err="1" smtClean="0"/>
              <a:t>мікроклін</a:t>
            </a:r>
            <a:endParaRPr lang="ru-RU" i="1" dirty="0"/>
          </a:p>
        </p:txBody>
      </p:sp>
      <p:pic>
        <p:nvPicPr>
          <p:cNvPr id="35848" name="Содержимое 15" descr="240px-OrthoclaseBresi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904357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Прямоугольник 11"/>
          <p:cNvSpPr>
            <a:spLocks noChangeArrowheads="1"/>
          </p:cNvSpPr>
          <p:nvPr/>
        </p:nvSpPr>
        <p:spPr bwMode="auto">
          <a:xfrm>
            <a:off x="5643045" y="2568336"/>
            <a:ext cx="3500438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Мусковіт</a:t>
            </a:r>
            <a:r>
              <a:rPr lang="ru-RU" dirty="0" smtClean="0"/>
              <a:t> </a:t>
            </a:r>
            <a:endParaRPr lang="en-US" dirty="0"/>
          </a:p>
          <a:p>
            <a:pPr algn="ctr"/>
            <a:r>
              <a:rPr lang="ru-RU" dirty="0"/>
              <a:t>[KAl</a:t>
            </a:r>
            <a:r>
              <a:rPr lang="ru-RU" baseline="-25000" dirty="0"/>
              <a:t>3</a:t>
            </a:r>
            <a:r>
              <a:rPr lang="ru-RU" dirty="0"/>
              <a:t>Si</a:t>
            </a:r>
            <a:r>
              <a:rPr lang="ru-RU" baseline="-25000" dirty="0"/>
              <a:t>3</a:t>
            </a:r>
            <a:r>
              <a:rPr lang="ru-RU" dirty="0"/>
              <a:t>O</a:t>
            </a:r>
            <a:r>
              <a:rPr lang="ru-RU" baseline="-25000" dirty="0"/>
              <a:t>10</a:t>
            </a:r>
            <a:r>
              <a:rPr lang="ru-RU" dirty="0"/>
              <a:t>(OH)</a:t>
            </a:r>
            <a:r>
              <a:rPr lang="ru-RU" baseline="-25000" dirty="0"/>
              <a:t>2</a:t>
            </a:r>
            <a:r>
              <a:rPr lang="ru-RU" dirty="0"/>
              <a:t>]</a:t>
            </a:r>
          </a:p>
        </p:txBody>
      </p:sp>
      <p:pic>
        <p:nvPicPr>
          <p:cNvPr id="35850" name="Содержимое 18" descr="muscovit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376175"/>
            <a:ext cx="2286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3768858"/>
              </p:ext>
            </p:extLst>
          </p:nvPr>
        </p:nvGraphicFramePr>
        <p:xfrm>
          <a:off x="107504" y="196850"/>
          <a:ext cx="8910736" cy="237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9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26" descr="4088242-hand-sample-of-dark-phlogopite-mica-sheet-mineral-isolated-on-wh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441" y="1574329"/>
            <a:ext cx="2643187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 8"/>
          <p:cNvSpPr>
            <a:spLocks noChangeArrowheads="1"/>
          </p:cNvSpPr>
          <p:nvPr/>
        </p:nvSpPr>
        <p:spPr bwMode="auto">
          <a:xfrm>
            <a:off x="798149" y="620688"/>
            <a:ext cx="2832827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Біотит</a:t>
            </a:r>
            <a:endParaRPr lang="en-US" dirty="0"/>
          </a:p>
          <a:p>
            <a:pPr algn="ctr"/>
            <a:r>
              <a:rPr lang="ru-RU" dirty="0"/>
              <a:t>[K(</a:t>
            </a:r>
            <a:r>
              <a:rPr lang="ru-RU" dirty="0" err="1"/>
              <a:t>Mg,Fe</a:t>
            </a:r>
            <a:r>
              <a:rPr lang="ru-RU" dirty="0"/>
              <a:t>)</a:t>
            </a:r>
            <a:r>
              <a:rPr lang="ru-RU" baseline="-25000" dirty="0"/>
              <a:t>3</a:t>
            </a:r>
            <a:r>
              <a:rPr lang="ru-RU" dirty="0"/>
              <a:t>AlSi</a:t>
            </a:r>
            <a:r>
              <a:rPr lang="ru-RU" baseline="-25000" dirty="0"/>
              <a:t>3</a:t>
            </a:r>
            <a:r>
              <a:rPr lang="ru-RU" dirty="0"/>
              <a:t>O</a:t>
            </a:r>
            <a:r>
              <a:rPr lang="ru-RU" baseline="-25000" dirty="0"/>
              <a:t>10</a:t>
            </a:r>
            <a:r>
              <a:rPr lang="ru-RU" dirty="0"/>
              <a:t>(OH)</a:t>
            </a:r>
            <a:r>
              <a:rPr lang="ru-RU" baseline="-25000" dirty="0"/>
              <a:t>2</a:t>
            </a:r>
            <a:r>
              <a:rPr lang="ru-RU" dirty="0"/>
              <a:t>]</a:t>
            </a:r>
            <a:endParaRPr lang="en-US" dirty="0"/>
          </a:p>
        </p:txBody>
      </p:sp>
      <p:sp>
        <p:nvSpPr>
          <p:cNvPr id="36871" name="Прямоугольник 11"/>
          <p:cNvSpPr>
            <a:spLocks noChangeArrowheads="1"/>
          </p:cNvSpPr>
          <p:nvPr/>
        </p:nvSpPr>
        <p:spPr bwMode="auto">
          <a:xfrm>
            <a:off x="4893961" y="764704"/>
            <a:ext cx="3500438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Полігаліт</a:t>
            </a:r>
            <a:r>
              <a:rPr lang="ru-RU" dirty="0" smtClean="0"/>
              <a:t> </a:t>
            </a:r>
            <a:endParaRPr lang="en-US" dirty="0"/>
          </a:p>
          <a:p>
            <a:pPr algn="ctr"/>
            <a:r>
              <a:rPr lang="ru-RU" dirty="0"/>
              <a:t>[KMg</a:t>
            </a:r>
            <a:r>
              <a:rPr lang="ru-RU" baseline="-25000" dirty="0"/>
              <a:t>2</a:t>
            </a:r>
            <a:r>
              <a:rPr lang="ru-RU" dirty="0"/>
              <a:t>Al</a:t>
            </a:r>
            <a:r>
              <a:rPr lang="ru-RU" baseline="-25000" dirty="0"/>
              <a:t>2</a:t>
            </a:r>
            <a:r>
              <a:rPr lang="ru-RU" dirty="0"/>
              <a:t>Si</a:t>
            </a:r>
            <a:r>
              <a:rPr lang="ru-RU" baseline="-25000" dirty="0"/>
              <a:t>3</a:t>
            </a:r>
            <a:r>
              <a:rPr lang="ru-RU" dirty="0"/>
              <a:t>O</a:t>
            </a:r>
            <a:r>
              <a:rPr lang="ru-RU" baseline="-25000" dirty="0"/>
              <a:t>10</a:t>
            </a:r>
            <a:r>
              <a:rPr lang="ru-RU" dirty="0"/>
              <a:t>(OH)</a:t>
            </a:r>
            <a:r>
              <a:rPr lang="ru-RU" baseline="-25000" dirty="0"/>
              <a:t>2</a:t>
            </a:r>
            <a:r>
              <a:rPr lang="ru-RU" dirty="0"/>
              <a:t>]</a:t>
            </a:r>
            <a:endParaRPr lang="en-US" dirty="0"/>
          </a:p>
        </p:txBody>
      </p:sp>
      <p:pic>
        <p:nvPicPr>
          <p:cNvPr id="36872" name="Содержимое 22" descr="biotite26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9" y="1594966"/>
            <a:ext cx="1981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Содержимое 27" descr="phlogopite-brow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1710215"/>
            <a:ext cx="22002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Содержимое 24" descr="biotite-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895" y="1579166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98149" y="4587766"/>
            <a:ext cx="2016224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Каїніт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nKCl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uk-UA" dirty="0" smtClean="0">
                <a:solidFill>
                  <a:schemeClr val="tx1"/>
                </a:solidFill>
              </a:rPr>
              <a:t>х </a:t>
            </a:r>
            <a:r>
              <a:rPr lang="en-US" dirty="0" err="1" smtClean="0">
                <a:solidFill>
                  <a:schemeClr val="tx1"/>
                </a:solidFill>
              </a:rPr>
              <a:t>mNaCl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07" y="3794426"/>
            <a:ext cx="23717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6413"/>
            <a:ext cx="24082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3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965123"/>
              </p:ext>
            </p:extLst>
          </p:nvPr>
        </p:nvGraphicFramePr>
        <p:xfrm>
          <a:off x="395536" y="404664"/>
          <a:ext cx="8229600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392488" cy="201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2348880"/>
            <a:ext cx="46085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uk-UA" sz="2400" dirty="0">
                <a:latin typeface="+mj-lt"/>
              </a:rPr>
              <a:t>Калій </a:t>
            </a:r>
            <a:r>
              <a:rPr lang="uk-UA" sz="2400" dirty="0" smtClean="0">
                <a:latin typeface="+mj-lt"/>
              </a:rPr>
              <a:t>біологічно</a:t>
            </a:r>
            <a:r>
              <a:rPr lang="en-US" sz="2400" dirty="0" smtClean="0">
                <a:latin typeface="+mj-lt"/>
              </a:rPr>
              <a:t> </a:t>
            </a:r>
            <a:r>
              <a:rPr lang="uk-UA" sz="2400" dirty="0" smtClean="0">
                <a:latin typeface="+mj-lt"/>
              </a:rPr>
              <a:t>поглинутий</a:t>
            </a:r>
            <a:r>
              <a:rPr lang="uk-UA" sz="2400" dirty="0">
                <a:latin typeface="+mj-lt"/>
              </a:rPr>
              <a:t>, що входить до складу тіл мікроорганізмів (іонна форма); </a:t>
            </a:r>
            <a:endParaRPr lang="en-US" sz="2400" dirty="0" smtClean="0">
              <a:latin typeface="+mj-lt"/>
            </a:endParaRPr>
          </a:p>
          <a:p>
            <a:pPr marL="0" lvl="1"/>
            <a:r>
              <a:rPr lang="uk-UA" sz="2400" dirty="0" smtClean="0">
                <a:latin typeface="+mj-lt"/>
              </a:rPr>
              <a:t>недоступний </a:t>
            </a:r>
            <a:r>
              <a:rPr lang="uk-UA" sz="2400" dirty="0">
                <a:latin typeface="+mj-lt"/>
              </a:rPr>
              <a:t>для рослин; вміст 40 кг/га (1,5 мг/кг </a:t>
            </a:r>
            <a:r>
              <a:rPr lang="uk-UA" sz="2400" dirty="0" err="1">
                <a:latin typeface="+mj-lt"/>
              </a:rPr>
              <a:t>грунту</a:t>
            </a:r>
            <a:r>
              <a:rPr lang="uk-UA" sz="2400" dirty="0">
                <a:latin typeface="+mj-lt"/>
              </a:rPr>
              <a:t>)  </a:t>
            </a:r>
          </a:p>
          <a:p>
            <a:endParaRPr lang="uk-UA" dirty="0"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6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Назвіть форми калію в ґрунті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84784"/>
            <a:ext cx="7056784" cy="4641379"/>
          </a:xfrm>
        </p:spPr>
      </p:pic>
      <p:sp>
        <p:nvSpPr>
          <p:cNvPr id="3" name="TextBox 2"/>
          <p:cNvSpPr txBox="1"/>
          <p:nvPr/>
        </p:nvSpPr>
        <p:spPr>
          <a:xfrm>
            <a:off x="5724128" y="2342294"/>
            <a:ext cx="151216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+mj-lt"/>
              </a:rPr>
              <a:t>1</a:t>
            </a:r>
            <a:endParaRPr lang="uk-UA" sz="2400" b="1" dirty="0">
              <a:latin typeface="+mj-lt"/>
            </a:endParaRPr>
          </a:p>
        </p:txBody>
      </p:sp>
      <p:cxnSp>
        <p:nvCxnSpPr>
          <p:cNvPr id="6" name="Прямая со стрелкой 5"/>
          <p:cNvCxnSpPr>
            <a:stCxn id="3" idx="1"/>
          </p:cNvCxnSpPr>
          <p:nvPr/>
        </p:nvCxnSpPr>
        <p:spPr>
          <a:xfrm flipH="1">
            <a:off x="4860032" y="2573127"/>
            <a:ext cx="864096" cy="423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7242" y="2898549"/>
            <a:ext cx="15121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2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933056"/>
            <a:ext cx="172819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3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4941168"/>
            <a:ext cx="194421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4</a:t>
            </a:r>
            <a:endParaRPr lang="uk-UA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2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uk-UA" sz="4800" b="1" i="1" dirty="0" smtClean="0"/>
              <a:t>Форми калію в ґрунті</a:t>
            </a:r>
            <a:endParaRPr lang="uk-UA" sz="4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776863" cy="4641379"/>
          </a:xfrm>
        </p:spPr>
      </p:pic>
      <p:sp>
        <p:nvSpPr>
          <p:cNvPr id="3" name="TextBox 2"/>
          <p:cNvSpPr txBox="1"/>
          <p:nvPr/>
        </p:nvSpPr>
        <p:spPr>
          <a:xfrm>
            <a:off x="5724128" y="2342294"/>
            <a:ext cx="237626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1. Водорозчинна</a:t>
            </a:r>
            <a:endParaRPr lang="uk-UA" sz="1400" b="1" dirty="0"/>
          </a:p>
        </p:txBody>
      </p:sp>
      <p:cxnSp>
        <p:nvCxnSpPr>
          <p:cNvPr id="6" name="Прямая со стрелкой 5"/>
          <p:cNvCxnSpPr>
            <a:stCxn id="3" idx="1"/>
          </p:cNvCxnSpPr>
          <p:nvPr/>
        </p:nvCxnSpPr>
        <p:spPr>
          <a:xfrm flipH="1">
            <a:off x="4860032" y="2542349"/>
            <a:ext cx="864096" cy="454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7478" y="3020197"/>
            <a:ext cx="18722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2. </a:t>
            </a:r>
            <a:r>
              <a:rPr lang="uk-UA" sz="2000" b="1" dirty="0"/>
              <a:t>О</a:t>
            </a:r>
            <a:r>
              <a:rPr lang="uk-UA" sz="2000" b="1" dirty="0" smtClean="0"/>
              <a:t>бмінна </a:t>
            </a:r>
            <a:endParaRPr lang="uk-UA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944961"/>
            <a:ext cx="216024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3. Фіксована</a:t>
            </a:r>
            <a:endParaRPr lang="uk-UA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4982218"/>
            <a:ext cx="216024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4. Скелету мінералів</a:t>
            </a:r>
            <a:endParaRPr lang="uk-UA" sz="20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31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60990"/>
              </p:ext>
            </p:extLst>
          </p:nvPr>
        </p:nvGraphicFramePr>
        <p:xfrm>
          <a:off x="1619672" y="1882884"/>
          <a:ext cx="6779096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905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uk-UA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Вміст форм калію в </a:t>
            </a:r>
            <a:r>
              <a:rPr lang="uk-UA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грунті</a:t>
            </a:r>
            <a:r>
              <a:rPr lang="uk-UA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Загального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K </a:t>
            </a:r>
            <a:r>
              <a:rPr lang="uk-UA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в ґрунті  від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0.5 </a:t>
            </a:r>
            <a:r>
              <a:rPr lang="uk-UA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2.5%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Стрелка вниз 1"/>
          <p:cNvSpPr/>
          <p:nvPr/>
        </p:nvSpPr>
        <p:spPr>
          <a:xfrm flipH="1">
            <a:off x="571500" y="2348880"/>
            <a:ext cx="576064" cy="3731865"/>
          </a:xfrm>
          <a:prstGeom prst="downArrow">
            <a:avLst/>
          </a:prstGeom>
          <a:gradFill flip="none" rotWithShape="1">
            <a:gsLst>
              <a:gs pos="0">
                <a:srgbClr val="002060"/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3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Перетворення сполук калію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112520"/>
            <a:ext cx="5295900" cy="3032760"/>
          </a:xfrm>
        </p:spPr>
      </p:pic>
      <p:sp>
        <p:nvSpPr>
          <p:cNvPr id="3" name="TextBox 2"/>
          <p:cNvSpPr txBox="1"/>
          <p:nvPr/>
        </p:nvSpPr>
        <p:spPr>
          <a:xfrm>
            <a:off x="2411760" y="1390889"/>
            <a:ext cx="129614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винос урожаєм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1915562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ерозія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315587" y="2675844"/>
            <a:ext cx="296838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використання рослиною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706697"/>
            <a:ext cx="302433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залишки рослин та кореневі виділення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5805264"/>
            <a:ext cx="19442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вилуговування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331490" y="4522674"/>
            <a:ext cx="151216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поглинання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088432" y="4522674"/>
            <a:ext cx="17281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вивільнення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67515" y="4522674"/>
            <a:ext cx="12961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гідроліз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40160" y="6150114"/>
            <a:ext cx="244827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Необмінно-фіксований К</a:t>
            </a:r>
            <a:endParaRPr lang="uk-UA" sz="20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8534" y="6174596"/>
            <a:ext cx="16201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Обмінний К</a:t>
            </a:r>
            <a:endParaRPr lang="uk-UA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5301208"/>
            <a:ext cx="17281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вивільнення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6041642"/>
            <a:ext cx="151216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поглинання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3578099"/>
            <a:ext cx="136815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Ґрунтовий розчин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56" y="3824320"/>
            <a:ext cx="122413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Мінерал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3378044"/>
            <a:ext cx="169218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 мінералів</a:t>
            </a:r>
            <a:endParaRPr lang="uk-UA" sz="2000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3322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3131840" y="3137509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Водорозчинний К</a:t>
            </a:r>
            <a:endParaRPr lang="uk-UA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9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Баланс елементів живлення у землеробстві господарства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sz="18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chemeClr val="bg2">
                    <a:lumMod val="25000"/>
                  </a:schemeClr>
                </a:solidFill>
              </a:rPr>
              <a:t>ГОСПОДАРСЬКИЙ БАЛАНС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ґрунтується на виносі поживних речовин із урожаєм основної та побічної продукції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Вихідний господарський баланс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не враховує коефіцієнти засвоєння елементів із добрив.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uk-UA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Баланс  - це математичний вираз різниці надходження та витрат елементів живлення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uk-UA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 (кг/га) = Надходження - Втрати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5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Статті балансу азоту 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76743"/>
              </p:ext>
            </p:extLst>
          </p:nvPr>
        </p:nvGraphicFramePr>
        <p:xfrm>
          <a:off x="539552" y="1628800"/>
          <a:ext cx="83948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6348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Статті балансу фосфору і калію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904325"/>
              </p:ext>
            </p:extLst>
          </p:nvPr>
        </p:nvGraphicFramePr>
        <p:xfrm>
          <a:off x="539552" y="1628800"/>
          <a:ext cx="83948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5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i="1" dirty="0" smtClean="0"/>
              <a:t>Функціональна роль калію в рослинах</a:t>
            </a:r>
            <a:endParaRPr lang="uk-UA" sz="4400" b="1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400" dirty="0" smtClean="0"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1628800"/>
            <a:ext cx="7992888" cy="4680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Стимулює нормальний перебіг фотосинтезу, синтезу </a:t>
            </a:r>
            <a:r>
              <a:rPr lang="uk-UA" sz="2400" dirty="0" err="1" smtClean="0">
                <a:latin typeface="+mj-lt"/>
              </a:rPr>
              <a:t>цукрів</a:t>
            </a:r>
            <a:endParaRPr lang="uk-UA" sz="2400" dirty="0" smtClean="0">
              <a:latin typeface="+mj-lt"/>
            </a:endParaRP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Підсилює перетік вуглеводів від пластинок листа в інші органи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Підсилює накопичення </a:t>
            </a:r>
            <a:r>
              <a:rPr lang="uk-UA" sz="2400" dirty="0" err="1" smtClean="0">
                <a:latin typeface="+mj-lt"/>
              </a:rPr>
              <a:t>моно-</a:t>
            </a:r>
            <a:r>
              <a:rPr lang="uk-UA" sz="2400" dirty="0" smtClean="0">
                <a:latin typeface="+mj-lt"/>
              </a:rPr>
              <a:t> , </a:t>
            </a:r>
            <a:r>
              <a:rPr lang="uk-UA" sz="2400" dirty="0" err="1" smtClean="0">
                <a:latin typeface="+mj-lt"/>
              </a:rPr>
              <a:t>ди-</a:t>
            </a:r>
            <a:r>
              <a:rPr lang="uk-UA" sz="2400" dirty="0" smtClean="0">
                <a:latin typeface="+mj-lt"/>
              </a:rPr>
              <a:t> та полісахаридів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Підвищує стійкість проти вилягання за рахунок потовщення клітинних стінок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Збільшує осмотичний тиск клітинного соку, тим самим підвищує холодостійкість і морозостійкість рослин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7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6002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9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68" y="469747"/>
            <a:ext cx="8229600" cy="763488"/>
          </a:xfrm>
        </p:spPr>
        <p:txBody>
          <a:bodyPr>
            <a:normAutofit/>
          </a:bodyPr>
          <a:lstStyle/>
          <a:p>
            <a:r>
              <a:rPr lang="uk-UA" sz="4400" b="1" i="1" dirty="0" smtClean="0"/>
              <a:t>Особливості калію в рослині</a:t>
            </a:r>
            <a:endParaRPr lang="uk-UA" sz="4400" b="1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268760"/>
            <a:ext cx="8208912" cy="5112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+mj-lt"/>
              </a:rPr>
              <a:t>Поглинається рослинами з </a:t>
            </a:r>
            <a:r>
              <a:rPr lang="uk-UA" sz="2400" dirty="0" err="1" smtClean="0">
                <a:latin typeface="+mj-lt"/>
              </a:rPr>
              <a:t>грунту</a:t>
            </a:r>
            <a:r>
              <a:rPr lang="uk-UA" sz="2400" dirty="0" smtClean="0">
                <a:latin typeface="+mj-lt"/>
              </a:rPr>
              <a:t> у вигляді </a:t>
            </a: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катіону К+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+mj-lt"/>
              </a:rPr>
              <a:t>Міститься у цитоплазмі та вакуолях тканин, до 80% у клітинному соку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+mj-lt"/>
              </a:rPr>
              <a:t>Переміщається до молодих меристематичних клітин при нестачі елементу – </a:t>
            </a:r>
            <a:r>
              <a:rPr lang="uk-UA" sz="2400" b="1" dirty="0" err="1" smtClean="0">
                <a:solidFill>
                  <a:srgbClr val="FF0000"/>
                </a:solidFill>
                <a:latin typeface="+mj-lt"/>
              </a:rPr>
              <a:t>реутилізується</a:t>
            </a:r>
            <a:r>
              <a:rPr lang="uk-UA" sz="2400" dirty="0">
                <a:latin typeface="+mj-lt"/>
              </a:rPr>
              <a:t> </a:t>
            </a:r>
            <a:r>
              <a:rPr lang="uk-UA" sz="2400" dirty="0" smtClean="0">
                <a:latin typeface="+mj-lt"/>
              </a:rPr>
              <a:t>(у молодих клітинах у 3-5 разів більша </a:t>
            </a:r>
            <a:r>
              <a:rPr lang="uk-UA" sz="2400" dirty="0" err="1" smtClean="0">
                <a:latin typeface="+mj-lt"/>
              </a:rPr>
              <a:t>концентарція</a:t>
            </a:r>
            <a:r>
              <a:rPr lang="uk-UA" sz="2400" dirty="0" smtClean="0">
                <a:latin typeface="+mj-lt"/>
              </a:rPr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+mj-lt"/>
              </a:rPr>
              <a:t>Не утворює сполук із органічною речовиною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+mj-lt"/>
              </a:rPr>
              <a:t>Вміст калію у вегетативних органах </a:t>
            </a:r>
            <a:r>
              <a:rPr lang="uk-UA" sz="2400" dirty="0">
                <a:latin typeface="+mj-lt"/>
              </a:rPr>
              <a:t>рослин </a:t>
            </a:r>
            <a:r>
              <a:rPr lang="uk-UA" sz="2400" dirty="0" smtClean="0">
                <a:latin typeface="+mj-lt"/>
              </a:rPr>
              <a:t>вищий ніж у репродуктивних (винос із нетоварною частиною вище)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+mj-lt"/>
              </a:rPr>
              <a:t>Період максимального споживання у фазу інтенсивного наростання біологічної маси</a:t>
            </a:r>
            <a:endParaRPr lang="en-US" sz="2400" dirty="0" smtClean="0"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9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K</a:t>
            </a:r>
            <a:r>
              <a:rPr lang="uk-UA" sz="3200" i="1" dirty="0" err="1" smtClean="0"/>
              <a:t>алій</a:t>
            </a:r>
            <a:r>
              <a:rPr lang="uk-UA" sz="3200" i="1" dirty="0" smtClean="0"/>
              <a:t> – мобільний поживний елемент</a:t>
            </a:r>
            <a:endParaRPr lang="ru-RU" sz="3200" i="1" dirty="0" smtClean="0"/>
          </a:p>
        </p:txBody>
      </p:sp>
      <p:pic>
        <p:nvPicPr>
          <p:cNvPr id="25602" name="Содержимое 10" descr="pl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40" y="906780"/>
            <a:ext cx="2484120" cy="3444240"/>
          </a:xfrm>
        </p:spPr>
      </p:pic>
      <p:sp>
        <p:nvSpPr>
          <p:cNvPr id="12" name="Выгнутая вниз стрелка 11"/>
          <p:cNvSpPr/>
          <p:nvPr/>
        </p:nvSpPr>
        <p:spPr>
          <a:xfrm rot="16200000">
            <a:off x="4787900" y="2855913"/>
            <a:ext cx="2646363" cy="1220787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10800000">
            <a:off x="214313" y="4786313"/>
            <a:ext cx="3357562" cy="1500187"/>
          </a:xfrm>
          <a:prstGeom prst="wedgeEllipseCallout">
            <a:avLst>
              <a:gd name="adj1" fmla="val -62332"/>
              <a:gd name="adj2" fmla="val 7120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714374" y="4943475"/>
            <a:ext cx="2561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</a:rPr>
              <a:t>Ознаки нестачі проявляються на старому листі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2000240"/>
            <a:ext cx="2034531" cy="461665"/>
          </a:xfrm>
          <a:prstGeom prst="rect">
            <a:avLst/>
          </a:prstGeom>
          <a:solidFill>
            <a:srgbClr val="00B0F0"/>
          </a:solidFill>
          <a:ln w="28575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i="1" dirty="0" smtClean="0"/>
              <a:t>реутилізація</a:t>
            </a:r>
            <a:endParaRPr lang="ru-RU" sz="2400" i="1" dirty="0"/>
          </a:p>
        </p:txBody>
      </p:sp>
      <p:sp>
        <p:nvSpPr>
          <p:cNvPr id="19" name="Штриховая стрелка вправо 18"/>
          <p:cNvSpPr/>
          <p:nvPr/>
        </p:nvSpPr>
        <p:spPr>
          <a:xfrm rot="3142925">
            <a:off x="4641599" y="4930177"/>
            <a:ext cx="1875541" cy="50958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2" name="Прямоугольник 14"/>
          <p:cNvSpPr>
            <a:spLocks noChangeArrowheads="1"/>
          </p:cNvSpPr>
          <p:nvPr/>
        </p:nvSpPr>
        <p:spPr bwMode="auto">
          <a:xfrm>
            <a:off x="3571876" y="6286500"/>
            <a:ext cx="537518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FF0066"/>
                </a:solidFill>
              </a:rPr>
              <a:t>Вимивається з листя під час дощів </a:t>
            </a:r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Нестача калію в рослині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70074"/>
            <a:ext cx="5842992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Нестача і надлишок викликають порушення обміну речовин, послаблюється діяльність ферментів, погіршується якість продукції.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 ознаки нестачі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 передчасне жовтіння, починаючи з країв «крайовий опік».</a:t>
            </a:r>
          </a:p>
          <a:p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надмірного живлення  </a:t>
            </a:r>
            <a:r>
              <a:rPr lang="uk-UA" dirty="0" smtClean="0">
                <a:solidFill>
                  <a:schemeClr val="tx1"/>
                </a:solidFill>
              </a:rPr>
              <a:t>- виникнення блідих (бурих) мозаїчних плям між жилками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72173"/>
            <a:ext cx="1962150" cy="2244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56" y="3933056"/>
            <a:ext cx="2133600" cy="21431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3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Содержимое 8" descr="Figure-2aChardonnayearlydef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818" y="2017713"/>
            <a:ext cx="192974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0375" y="4000500"/>
            <a:ext cx="3182938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5750" y="332656"/>
            <a:ext cx="8578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uk-UA" sz="4000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Симтоми</a:t>
            </a:r>
            <a:r>
              <a:rPr lang="uk-UA" sz="40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дефіциту калію</a:t>
            </a:r>
            <a:endParaRPr lang="ru-RU" sz="4000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3225" y="1625600"/>
            <a:ext cx="3240088" cy="216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86188" y="2143125"/>
            <a:ext cx="2368550" cy="358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Пасічник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Форми калію в ґрунті</a:t>
            </a:r>
            <a:endParaRPr lang="uk-UA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958783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3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248472" cy="3340257"/>
          </a:xfr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4463409"/>
              </p:ext>
            </p:extLst>
          </p:nvPr>
        </p:nvGraphicFramePr>
        <p:xfrm>
          <a:off x="323528" y="69269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660" y="4293096"/>
                <a:ext cx="410445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[</a:t>
                </a:r>
                <a:r>
                  <a:rPr lang="uk-UA" sz="2400" dirty="0" smtClean="0"/>
                  <a:t>ГВК</a:t>
                </a:r>
                <a:r>
                  <a:rPr lang="en-US" sz="2400" dirty="0" smtClean="0"/>
                  <a:t>]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</m:e>
                      <m:sub/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b="1" dirty="0" smtClean="0"/>
                  <a:t> + </a:t>
                </a:r>
                <a:r>
                  <a:rPr lang="en-US" sz="2400" dirty="0" err="1" smtClean="0"/>
                  <a:t>NaCl</a:t>
                </a:r>
                <a:r>
                  <a:rPr lang="en-US" sz="2400" dirty="0"/>
                  <a:t> </a:t>
                </a:r>
                <a:r>
                  <a:rPr lang="en-US" sz="2400" b="1" dirty="0" smtClean="0"/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</a:t>
                </a:r>
                <a:r>
                  <a:rPr lang="en-US" sz="2400" dirty="0"/>
                  <a:t>[</a:t>
                </a:r>
                <a:r>
                  <a:rPr lang="uk-UA" sz="2400" dirty="0"/>
                  <a:t>ГВК</a:t>
                </a:r>
                <a:r>
                  <a:rPr lang="en-US" sz="2400" dirty="0"/>
                  <a:t>]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𝑁𝑎</m:t>
                        </m:r>
                      </m:e>
                      <m:sub/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b="1" dirty="0"/>
                  <a:t> + </a:t>
                </a:r>
                <a:r>
                  <a:rPr lang="en-US" sz="2400" b="1" i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400" b="1" i="1" dirty="0" err="1" smtClean="0">
                    <a:solidFill>
                      <a:srgbClr val="FF0000"/>
                    </a:solidFill>
                  </a:rPr>
                  <a:t>Cl</a:t>
                </a:r>
                <a:r>
                  <a:rPr lang="en-US" sz="2400" b="1" dirty="0" smtClean="0"/>
                  <a:t> 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60" y="4293096"/>
                <a:ext cx="4104456" cy="984885"/>
              </a:xfrm>
              <a:prstGeom prst="rect">
                <a:avLst/>
              </a:prstGeom>
              <a:blipFill rotWithShape="1">
                <a:blip r:embed="rId8"/>
                <a:stretch>
                  <a:fillRect l="-2226" t="-4938" r="-742" b="-129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5661248"/>
            <a:ext cx="846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Сума водорозчинного і обмінного калію в ґрунті становить  </a:t>
            </a:r>
            <a:r>
              <a:rPr lang="uk-UA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рухому форму</a:t>
            </a:r>
            <a:endParaRPr lang="uk-UA" sz="2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6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231026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8032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1"/>
          <a:stretch/>
        </p:blipFill>
        <p:spPr>
          <a:xfrm>
            <a:off x="4469854" y="2604769"/>
            <a:ext cx="4566642" cy="3488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2610" y="6237312"/>
            <a:ext cx="546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Структура глинистих мінералів</a:t>
            </a:r>
            <a:endParaRPr lang="uk-UA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419439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Калій, тимчасово закріплений глинистими мінералами, які мають пошарову будову (каолініт, </a:t>
            </a:r>
            <a:r>
              <a:rPr lang="uk-UA" sz="2000" dirty="0" err="1" smtClean="0">
                <a:latin typeface="+mj-lt"/>
              </a:rPr>
              <a:t>іліт</a:t>
            </a:r>
            <a:r>
              <a:rPr lang="uk-UA" sz="2000" dirty="0" smtClean="0">
                <a:latin typeface="+mj-lt"/>
              </a:rPr>
              <a:t>, мусковіт, монтморилоніт): посилюється при пересиханні грунтів</a:t>
            </a:r>
            <a:endParaRPr lang="uk-UA" sz="20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" y="2604769"/>
            <a:ext cx="3714278" cy="361908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Пасічник Н.А.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2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596</TotalTime>
  <Words>680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КАЛІЙНИЙ  РЕЖИМ ГРУНТУ</vt:lpstr>
      <vt:lpstr>Функціональна роль калію в рослинах</vt:lpstr>
      <vt:lpstr>Особливості калію в рослині</vt:lpstr>
      <vt:lpstr>Kалій – мобільний поживний елемент</vt:lpstr>
      <vt:lpstr>Нестача калію в рослині</vt:lpstr>
      <vt:lpstr>Презентация PowerPoint</vt:lpstr>
      <vt:lpstr>Форми калію в ґрунті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Назвіть форми калію в ґрунті</vt:lpstr>
      <vt:lpstr>Форми калію в ґрунті</vt:lpstr>
      <vt:lpstr>Презентация PowerPoint</vt:lpstr>
      <vt:lpstr>Перетворення сполук калію</vt:lpstr>
      <vt:lpstr>Презентация PowerPoint</vt:lpstr>
      <vt:lpstr>Статті балансу азоту </vt:lpstr>
      <vt:lpstr>Статті балансу фосфору і калію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Калійний режим грунту</dc:title>
  <dc:creator>Liuda</dc:creator>
  <cp:lastModifiedBy>Admin</cp:lastModifiedBy>
  <cp:revision>53</cp:revision>
  <dcterms:created xsi:type="dcterms:W3CDTF">2012-09-21T08:01:27Z</dcterms:created>
  <dcterms:modified xsi:type="dcterms:W3CDTF">2018-02-02T16:22:42Z</dcterms:modified>
</cp:coreProperties>
</file>