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6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image" Target="../media/image13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image" Target="../media/image13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5B6ED-AEB1-4FAC-B17C-965965733DA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115526-8696-49AB-8EA7-34AA00F54AAC}" type="pres">
      <dgm:prSet presAssocID="{7265B6ED-AEB1-4FAC-B17C-965965733D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BDE11-CE55-4F26-832F-558D1CB1CD9A}" type="pres">
      <dgm:prSet presAssocID="{7265B6ED-AEB1-4FAC-B17C-965965733DA1}" presName="arrow" presStyleLbl="bgShp" presStyleIdx="0" presStyleCnt="1" custLinFactNeighborX="-187" custLinFactNeighborY="73614"/>
      <dgm:spPr/>
    </dgm:pt>
    <dgm:pt modelId="{923D1D94-83C6-4BF3-9EDA-AA5E13C0370F}" type="pres">
      <dgm:prSet presAssocID="{7265B6ED-AEB1-4FAC-B17C-965965733DA1}" presName="points" presStyleCnt="0"/>
      <dgm:spPr/>
    </dgm:pt>
  </dgm:ptLst>
  <dgm:cxnLst>
    <dgm:cxn modelId="{A4CF159A-AC4A-433E-8AB9-DEC8AD3E55BA}" type="presOf" srcId="{7265B6ED-AEB1-4FAC-B17C-965965733DA1}" destId="{07115526-8696-49AB-8EA7-34AA00F54AAC}" srcOrd="0" destOrd="0" presId="urn:microsoft.com/office/officeart/2005/8/layout/hProcess11"/>
    <dgm:cxn modelId="{BE9077C6-B4B0-473F-8B2C-F66F204C34A4}" type="presParOf" srcId="{07115526-8696-49AB-8EA7-34AA00F54AAC}" destId="{2ACBDE11-CE55-4F26-832F-558D1CB1CD9A}" srcOrd="0" destOrd="0" presId="urn:microsoft.com/office/officeart/2005/8/layout/hProcess11"/>
    <dgm:cxn modelId="{E858EE69-7F02-4994-88B2-5BAA19A5C1B3}" type="presParOf" srcId="{07115526-8696-49AB-8EA7-34AA00F54AAC}" destId="{923D1D94-83C6-4BF3-9EDA-AA5E13C0370F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0ED66-CDBC-4DE4-B54F-648FF3451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8C8207-249C-4BF5-8838-A4B567982C5B}">
      <dgm:prSet phldrT="[Текст]"/>
      <dgm:spPr/>
      <dgm:t>
        <a:bodyPr/>
        <a:lstStyle/>
        <a:p>
          <a:r>
            <a:rPr lang="uk-UA" dirty="0" smtClean="0"/>
            <a:t>ДАТА ВІДБИРАННЯ ЗРАЗКІВ</a:t>
          </a:r>
          <a:endParaRPr lang="ru-RU" dirty="0"/>
        </a:p>
      </dgm:t>
    </dgm:pt>
    <dgm:pt modelId="{0FF06406-94A7-4C35-9E80-8E354E124F1D}" type="parTrans" cxnId="{C3187B17-BFDD-4612-932B-4CFAE4B8D10E}">
      <dgm:prSet/>
      <dgm:spPr/>
      <dgm:t>
        <a:bodyPr/>
        <a:lstStyle/>
        <a:p>
          <a:endParaRPr lang="ru-RU"/>
        </a:p>
      </dgm:t>
    </dgm:pt>
    <dgm:pt modelId="{09A48153-737E-48D3-9EA1-F23C37DB647A}" type="sibTrans" cxnId="{C3187B17-BFDD-4612-932B-4CFAE4B8D10E}">
      <dgm:prSet/>
      <dgm:spPr/>
      <dgm:t>
        <a:bodyPr/>
        <a:lstStyle/>
        <a:p>
          <a:endParaRPr lang="ru-RU"/>
        </a:p>
      </dgm:t>
    </dgm:pt>
    <dgm:pt modelId="{22AB1E9D-2025-4A38-8BBC-865DBD591A6A}">
      <dgm:prSet phldrT="[Текст]"/>
      <dgm:spPr/>
      <dgm:t>
        <a:bodyPr/>
        <a:lstStyle/>
        <a:p>
          <a:r>
            <a:rPr lang="uk-UA" dirty="0" smtClean="0"/>
            <a:t> ІДЕНТИФІКАЦІЯ ЗРАЗКІВ</a:t>
          </a:r>
          <a:endParaRPr lang="ru-RU" dirty="0"/>
        </a:p>
      </dgm:t>
    </dgm:pt>
    <dgm:pt modelId="{CB319BC3-F158-4A0C-9336-F0EE8B6B09B7}" type="parTrans" cxnId="{413FDC9C-EA06-4BE4-8F07-E7E28E824E7E}">
      <dgm:prSet/>
      <dgm:spPr/>
      <dgm:t>
        <a:bodyPr/>
        <a:lstStyle/>
        <a:p>
          <a:endParaRPr lang="ru-RU"/>
        </a:p>
      </dgm:t>
    </dgm:pt>
    <dgm:pt modelId="{8B095D76-79A1-4CAE-A406-F4080ED6120E}" type="sibTrans" cxnId="{413FDC9C-EA06-4BE4-8F07-E7E28E824E7E}">
      <dgm:prSet/>
      <dgm:spPr/>
      <dgm:t>
        <a:bodyPr/>
        <a:lstStyle/>
        <a:p>
          <a:endParaRPr lang="ru-RU"/>
        </a:p>
      </dgm:t>
    </dgm:pt>
    <dgm:pt modelId="{5DD67970-0B2D-4720-A3AD-9524DBAFD582}">
      <dgm:prSet phldrT="[Текст]"/>
      <dgm:spPr/>
      <dgm:t>
        <a:bodyPr/>
        <a:lstStyle/>
        <a:p>
          <a:r>
            <a:rPr lang="uk-UA" dirty="0" smtClean="0"/>
            <a:t>МІСЦЕ ВІДБОРУ</a:t>
          </a:r>
          <a:endParaRPr lang="ru-RU" dirty="0"/>
        </a:p>
      </dgm:t>
    </dgm:pt>
    <dgm:pt modelId="{F25ABDCD-CFCD-4F01-A68C-C48053B02088}" type="parTrans" cxnId="{10B39DD9-7C7A-4657-810A-657E04C8EAD8}">
      <dgm:prSet/>
      <dgm:spPr/>
      <dgm:t>
        <a:bodyPr/>
        <a:lstStyle/>
        <a:p>
          <a:endParaRPr lang="ru-RU"/>
        </a:p>
      </dgm:t>
    </dgm:pt>
    <dgm:pt modelId="{C882BC9B-C079-4DF2-83ED-222910875D74}" type="sibTrans" cxnId="{10B39DD9-7C7A-4657-810A-657E04C8EAD8}">
      <dgm:prSet/>
      <dgm:spPr/>
      <dgm:t>
        <a:bodyPr/>
        <a:lstStyle/>
        <a:p>
          <a:endParaRPr lang="ru-RU"/>
        </a:p>
      </dgm:t>
    </dgm:pt>
    <dgm:pt modelId="{9FBA1548-DC0A-4231-ACD2-F75AF69DF2D8}">
      <dgm:prSet phldrT="[Текст]"/>
      <dgm:spPr/>
      <dgm:t>
        <a:bodyPr/>
        <a:lstStyle/>
        <a:p>
          <a:r>
            <a:rPr lang="uk-UA" dirty="0" smtClean="0"/>
            <a:t>ЗАЗНАЧЕННЯ ПЛАНУ І МЕТОДУ ВІДБОРУ</a:t>
          </a:r>
          <a:endParaRPr lang="ru-RU" dirty="0"/>
        </a:p>
      </dgm:t>
    </dgm:pt>
    <dgm:pt modelId="{57896A00-1C08-4C12-A1C1-1BF66F867E86}" type="parTrans" cxnId="{8C10FD6A-EA62-4504-BABF-A3955ECAC822}">
      <dgm:prSet/>
      <dgm:spPr/>
      <dgm:t>
        <a:bodyPr/>
        <a:lstStyle/>
        <a:p>
          <a:endParaRPr lang="ru-RU"/>
        </a:p>
      </dgm:t>
    </dgm:pt>
    <dgm:pt modelId="{243C027A-B279-457C-8DA3-4813DF0DD623}" type="sibTrans" cxnId="{8C10FD6A-EA62-4504-BABF-A3955ECAC822}">
      <dgm:prSet/>
      <dgm:spPr/>
      <dgm:t>
        <a:bodyPr/>
        <a:lstStyle/>
        <a:p>
          <a:endParaRPr lang="ru-RU"/>
        </a:p>
      </dgm:t>
    </dgm:pt>
    <dgm:pt modelId="{6D03CA23-54C6-47FB-A7F5-6200944C81DC}">
      <dgm:prSet phldrT="[Текст]"/>
      <dgm:spPr/>
      <dgm:t>
        <a:bodyPr/>
        <a:lstStyle/>
        <a:p>
          <a:r>
            <a:rPr lang="uk-UA" dirty="0" smtClean="0"/>
            <a:t>УМОВИ НАВКОЛИШНЬОГО СЕРЕДОВИЩА, ЯКІ МОЖУТЬ ВПЛИНУТИ НА РЕЗУЛЬТАТ</a:t>
          </a:r>
          <a:endParaRPr lang="ru-RU" dirty="0"/>
        </a:p>
      </dgm:t>
    </dgm:pt>
    <dgm:pt modelId="{238FCE7E-912A-463D-80F2-BB4EDA7EBFDD}" type="parTrans" cxnId="{E116368C-211C-49FD-93F7-F40F9D500D23}">
      <dgm:prSet/>
      <dgm:spPr/>
      <dgm:t>
        <a:bodyPr/>
        <a:lstStyle/>
        <a:p>
          <a:endParaRPr lang="ru-RU"/>
        </a:p>
      </dgm:t>
    </dgm:pt>
    <dgm:pt modelId="{8E252BB7-C958-4F87-8039-A510E61DAB90}" type="sibTrans" cxnId="{E116368C-211C-49FD-93F7-F40F9D500D23}">
      <dgm:prSet/>
      <dgm:spPr/>
      <dgm:t>
        <a:bodyPr/>
        <a:lstStyle/>
        <a:p>
          <a:endParaRPr lang="ru-RU"/>
        </a:p>
      </dgm:t>
    </dgm:pt>
    <dgm:pt modelId="{41937F3E-ED82-480B-9784-3F6BAC72A0EA}">
      <dgm:prSet phldrT="[Текст]"/>
      <dgm:spPr/>
      <dgm:t>
        <a:bodyPr/>
        <a:lstStyle/>
        <a:p>
          <a:r>
            <a:rPr lang="uk-UA" dirty="0" smtClean="0"/>
            <a:t>ІНФОРМАЦІЮ ДЛЯ ОЦІНЮВАННЯ НЕВИЗНАЧЕНОСТІ ВИМІРЮВАННЯ</a:t>
          </a:r>
          <a:endParaRPr lang="ru-RU" dirty="0"/>
        </a:p>
      </dgm:t>
    </dgm:pt>
    <dgm:pt modelId="{E20BF106-0768-4D0F-B5F5-76EA15F0B56F}" type="parTrans" cxnId="{4AFEC95A-DB5E-43EE-9E7E-3051043FB301}">
      <dgm:prSet/>
      <dgm:spPr/>
      <dgm:t>
        <a:bodyPr/>
        <a:lstStyle/>
        <a:p>
          <a:endParaRPr lang="ru-RU"/>
        </a:p>
      </dgm:t>
    </dgm:pt>
    <dgm:pt modelId="{2B576CDC-2F0B-41BC-8DD4-219C67B50E0F}" type="sibTrans" cxnId="{4AFEC95A-DB5E-43EE-9E7E-3051043FB301}">
      <dgm:prSet/>
      <dgm:spPr/>
      <dgm:t>
        <a:bodyPr/>
        <a:lstStyle/>
        <a:p>
          <a:endParaRPr lang="ru-RU"/>
        </a:p>
      </dgm:t>
    </dgm:pt>
    <dgm:pt modelId="{19311C51-20A9-4F28-AC56-48E2937B2A10}" type="pres">
      <dgm:prSet presAssocID="{BAA0ED66-CDBC-4DE4-B54F-648FF3451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2BD0F-A2A1-4A46-8C1E-9815EF471387}" type="pres">
      <dgm:prSet presAssocID="{608C8207-249C-4BF5-8838-A4B567982C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B8AF3-298F-4563-B304-6EC1BE6782EB}" type="pres">
      <dgm:prSet presAssocID="{608C8207-249C-4BF5-8838-A4B567982C5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A202D-48D0-411E-A7F3-4F757950A4FB}" type="pres">
      <dgm:prSet presAssocID="{5DD67970-0B2D-4720-A3AD-9524DBAFD5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801C6-EE8F-42CF-B67E-17AEEEE4D7A6}" type="pres">
      <dgm:prSet presAssocID="{5DD67970-0B2D-4720-A3AD-9524DBAFD58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E569A-8572-40FD-964C-D972BA4C1D4D}" type="pres">
      <dgm:prSet presAssocID="{6D03CA23-54C6-47FB-A7F5-6200944C81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98DC6-26F9-46F0-8A34-17B8F1DFA0BA}" type="pres">
      <dgm:prSet presAssocID="{8E252BB7-C958-4F87-8039-A510E61DAB90}" presName="spacer" presStyleCnt="0"/>
      <dgm:spPr/>
    </dgm:pt>
    <dgm:pt modelId="{83D15A77-EBA7-47E3-9D90-0DA38738B5D5}" type="pres">
      <dgm:prSet presAssocID="{41937F3E-ED82-480B-9784-3F6BAC72A0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1BBF9-F172-4495-8F41-30B5204D431E}" type="presOf" srcId="{41937F3E-ED82-480B-9784-3F6BAC72A0EA}" destId="{83D15A77-EBA7-47E3-9D90-0DA38738B5D5}" srcOrd="0" destOrd="0" presId="urn:microsoft.com/office/officeart/2005/8/layout/vList2"/>
    <dgm:cxn modelId="{8C10FD6A-EA62-4504-BABF-A3955ECAC822}" srcId="{5DD67970-0B2D-4720-A3AD-9524DBAFD582}" destId="{9FBA1548-DC0A-4231-ACD2-F75AF69DF2D8}" srcOrd="0" destOrd="0" parTransId="{57896A00-1C08-4C12-A1C1-1BF66F867E86}" sibTransId="{243C027A-B279-457C-8DA3-4813DF0DD623}"/>
    <dgm:cxn modelId="{413FDC9C-EA06-4BE4-8F07-E7E28E824E7E}" srcId="{608C8207-249C-4BF5-8838-A4B567982C5B}" destId="{22AB1E9D-2025-4A38-8BBC-865DBD591A6A}" srcOrd="0" destOrd="0" parTransId="{CB319BC3-F158-4A0C-9336-F0EE8B6B09B7}" sibTransId="{8B095D76-79A1-4CAE-A406-F4080ED6120E}"/>
    <dgm:cxn modelId="{A7752559-3BA3-4E08-A4C1-164B42DEB7E3}" type="presOf" srcId="{22AB1E9D-2025-4A38-8BBC-865DBD591A6A}" destId="{C67B8AF3-298F-4563-B304-6EC1BE6782EB}" srcOrd="0" destOrd="0" presId="urn:microsoft.com/office/officeart/2005/8/layout/vList2"/>
    <dgm:cxn modelId="{937A0C28-3F60-4E47-80FD-9317127C1525}" type="presOf" srcId="{9FBA1548-DC0A-4231-ACD2-F75AF69DF2D8}" destId="{128801C6-EE8F-42CF-B67E-17AEEEE4D7A6}" srcOrd="0" destOrd="0" presId="urn:microsoft.com/office/officeart/2005/8/layout/vList2"/>
    <dgm:cxn modelId="{10B39DD9-7C7A-4657-810A-657E04C8EAD8}" srcId="{BAA0ED66-CDBC-4DE4-B54F-648FF34515D8}" destId="{5DD67970-0B2D-4720-A3AD-9524DBAFD582}" srcOrd="1" destOrd="0" parTransId="{F25ABDCD-CFCD-4F01-A68C-C48053B02088}" sibTransId="{C882BC9B-C079-4DF2-83ED-222910875D74}"/>
    <dgm:cxn modelId="{B21C11D0-0F24-420A-A823-90849D66AE63}" type="presOf" srcId="{5DD67970-0B2D-4720-A3AD-9524DBAFD582}" destId="{762A202D-48D0-411E-A7F3-4F757950A4FB}" srcOrd="0" destOrd="0" presId="urn:microsoft.com/office/officeart/2005/8/layout/vList2"/>
    <dgm:cxn modelId="{6444FEC9-284B-49AA-87A2-9B0227D28C64}" type="presOf" srcId="{608C8207-249C-4BF5-8838-A4B567982C5B}" destId="{64F2BD0F-A2A1-4A46-8C1E-9815EF471387}" srcOrd="0" destOrd="0" presId="urn:microsoft.com/office/officeart/2005/8/layout/vList2"/>
    <dgm:cxn modelId="{36884C6D-DF5F-49FE-9BDB-8D5AF6CD0B72}" type="presOf" srcId="{BAA0ED66-CDBC-4DE4-B54F-648FF34515D8}" destId="{19311C51-20A9-4F28-AC56-48E2937B2A10}" srcOrd="0" destOrd="0" presId="urn:microsoft.com/office/officeart/2005/8/layout/vList2"/>
    <dgm:cxn modelId="{4AFEC95A-DB5E-43EE-9E7E-3051043FB301}" srcId="{BAA0ED66-CDBC-4DE4-B54F-648FF34515D8}" destId="{41937F3E-ED82-480B-9784-3F6BAC72A0EA}" srcOrd="3" destOrd="0" parTransId="{E20BF106-0768-4D0F-B5F5-76EA15F0B56F}" sibTransId="{2B576CDC-2F0B-41BC-8DD4-219C67B50E0F}"/>
    <dgm:cxn modelId="{18F3D7C3-A886-4763-95C4-871506F15165}" type="presOf" srcId="{6D03CA23-54C6-47FB-A7F5-6200944C81DC}" destId="{EA7E569A-8572-40FD-964C-D972BA4C1D4D}" srcOrd="0" destOrd="0" presId="urn:microsoft.com/office/officeart/2005/8/layout/vList2"/>
    <dgm:cxn modelId="{C3187B17-BFDD-4612-932B-4CFAE4B8D10E}" srcId="{BAA0ED66-CDBC-4DE4-B54F-648FF34515D8}" destId="{608C8207-249C-4BF5-8838-A4B567982C5B}" srcOrd="0" destOrd="0" parTransId="{0FF06406-94A7-4C35-9E80-8E354E124F1D}" sibTransId="{09A48153-737E-48D3-9EA1-F23C37DB647A}"/>
    <dgm:cxn modelId="{E116368C-211C-49FD-93F7-F40F9D500D23}" srcId="{BAA0ED66-CDBC-4DE4-B54F-648FF34515D8}" destId="{6D03CA23-54C6-47FB-A7F5-6200944C81DC}" srcOrd="2" destOrd="0" parTransId="{238FCE7E-912A-463D-80F2-BB4EDA7EBFDD}" sibTransId="{8E252BB7-C958-4F87-8039-A510E61DAB90}"/>
    <dgm:cxn modelId="{09F21710-EE9C-4B06-86DF-2E2A8FBED96A}" type="presParOf" srcId="{19311C51-20A9-4F28-AC56-48E2937B2A10}" destId="{64F2BD0F-A2A1-4A46-8C1E-9815EF471387}" srcOrd="0" destOrd="0" presId="urn:microsoft.com/office/officeart/2005/8/layout/vList2"/>
    <dgm:cxn modelId="{C401A969-1285-4518-BC73-E35AD8E94E07}" type="presParOf" srcId="{19311C51-20A9-4F28-AC56-48E2937B2A10}" destId="{C67B8AF3-298F-4563-B304-6EC1BE6782EB}" srcOrd="1" destOrd="0" presId="urn:microsoft.com/office/officeart/2005/8/layout/vList2"/>
    <dgm:cxn modelId="{666D673E-391C-48F4-BEDC-EEAC6BAEACA0}" type="presParOf" srcId="{19311C51-20A9-4F28-AC56-48E2937B2A10}" destId="{762A202D-48D0-411E-A7F3-4F757950A4FB}" srcOrd="2" destOrd="0" presId="urn:microsoft.com/office/officeart/2005/8/layout/vList2"/>
    <dgm:cxn modelId="{781560A2-4F28-43F1-B2A0-E48AA3A594A1}" type="presParOf" srcId="{19311C51-20A9-4F28-AC56-48E2937B2A10}" destId="{128801C6-EE8F-42CF-B67E-17AEEEE4D7A6}" srcOrd="3" destOrd="0" presId="urn:microsoft.com/office/officeart/2005/8/layout/vList2"/>
    <dgm:cxn modelId="{CDA1D7D6-917E-437F-9999-A7FF64627FF8}" type="presParOf" srcId="{19311C51-20A9-4F28-AC56-48E2937B2A10}" destId="{EA7E569A-8572-40FD-964C-D972BA4C1D4D}" srcOrd="4" destOrd="0" presId="urn:microsoft.com/office/officeart/2005/8/layout/vList2"/>
    <dgm:cxn modelId="{8516454B-7C74-474F-B945-07DB5CC450EA}" type="presParOf" srcId="{19311C51-20A9-4F28-AC56-48E2937B2A10}" destId="{9F098DC6-26F9-46F0-8A34-17B8F1DFA0BA}" srcOrd="5" destOrd="0" presId="urn:microsoft.com/office/officeart/2005/8/layout/vList2"/>
    <dgm:cxn modelId="{B2F945F8-B8C4-476A-AFC9-969EB0A4E35C}" type="presParOf" srcId="{19311C51-20A9-4F28-AC56-48E2937B2A10}" destId="{83D15A77-EBA7-47E3-9D90-0DA38738B5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6BD65-DBED-4D5B-87C8-386A8C72EECD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F18CE814-E082-4C8A-8541-5A30641B845B}">
      <dgm:prSet phldrT="[Текст]" custT="1"/>
      <dgm:spPr/>
      <dgm:t>
        <a:bodyPr/>
        <a:lstStyle/>
        <a:p>
          <a:pPr algn="l"/>
          <a:r>
            <a:rPr lang="uk-UA" sz="2400" b="1" dirty="0" smtClean="0"/>
            <a:t>Опис процесу отримання, перевіряння, розслідування скарги та заходи для реагування на неї </a:t>
          </a:r>
          <a:endParaRPr lang="ru-RU" sz="2400" b="1" dirty="0"/>
        </a:p>
      </dgm:t>
    </dgm:pt>
    <dgm:pt modelId="{CE5119E5-709E-422B-BCB8-9A744B4F6B80}" type="parTrans" cxnId="{A711B09C-6515-4C9A-A018-950A1A1C5A7C}">
      <dgm:prSet/>
      <dgm:spPr/>
      <dgm:t>
        <a:bodyPr/>
        <a:lstStyle/>
        <a:p>
          <a:pPr algn="l"/>
          <a:endParaRPr lang="ru-RU" sz="2400"/>
        </a:p>
      </dgm:t>
    </dgm:pt>
    <dgm:pt modelId="{14C3C0D7-47EB-4351-9F16-77AE3EA50424}" type="sibTrans" cxnId="{A711B09C-6515-4C9A-A018-950A1A1C5A7C}">
      <dgm:prSet/>
      <dgm:spPr/>
      <dgm:t>
        <a:bodyPr/>
        <a:lstStyle/>
        <a:p>
          <a:pPr algn="l"/>
          <a:endParaRPr lang="ru-RU" sz="2400"/>
        </a:p>
      </dgm:t>
    </dgm:pt>
    <dgm:pt modelId="{14F39DE2-DADC-497D-9BA5-A3224C33B4BD}">
      <dgm:prSet phldrT="[Текст]" custT="1"/>
      <dgm:spPr/>
      <dgm:t>
        <a:bodyPr/>
        <a:lstStyle/>
        <a:p>
          <a:pPr algn="l"/>
          <a:r>
            <a:rPr lang="uk-UA" sz="2400" b="1" dirty="0" smtClean="0"/>
            <a:t>Відстеження та реєстрування скарг, включно з заходами, вжитими для їх вирішення</a:t>
          </a:r>
          <a:endParaRPr lang="ru-RU" sz="2400" b="1" dirty="0"/>
        </a:p>
      </dgm:t>
    </dgm:pt>
    <dgm:pt modelId="{913A2214-0F32-414D-BB72-732EA2EFB6B0}" type="parTrans" cxnId="{745F37B2-F492-41F3-BA43-9FC72D8214E1}">
      <dgm:prSet/>
      <dgm:spPr/>
      <dgm:t>
        <a:bodyPr/>
        <a:lstStyle/>
        <a:p>
          <a:pPr algn="l"/>
          <a:endParaRPr lang="ru-RU" sz="2400"/>
        </a:p>
      </dgm:t>
    </dgm:pt>
    <dgm:pt modelId="{6213A1F2-1271-41A4-BACC-289B8CDCADE2}" type="sibTrans" cxnId="{745F37B2-F492-41F3-BA43-9FC72D8214E1}">
      <dgm:prSet/>
      <dgm:spPr/>
      <dgm:t>
        <a:bodyPr/>
        <a:lstStyle/>
        <a:p>
          <a:pPr algn="l"/>
          <a:endParaRPr lang="ru-RU" sz="2400"/>
        </a:p>
      </dgm:t>
    </dgm:pt>
    <dgm:pt modelId="{96594208-81E8-4966-BE6B-8387A436A43A}">
      <dgm:prSet phldrT="[Текст]" custT="1"/>
      <dgm:spPr/>
      <dgm:t>
        <a:bodyPr/>
        <a:lstStyle/>
        <a:p>
          <a:pPr algn="l"/>
          <a:r>
            <a:rPr lang="uk-UA" sz="2400" b="1" dirty="0" smtClean="0"/>
            <a:t>Забезпечити вживання цих заходів</a:t>
          </a:r>
          <a:endParaRPr lang="ru-RU" sz="2400" b="1" dirty="0"/>
        </a:p>
      </dgm:t>
    </dgm:pt>
    <dgm:pt modelId="{7F3136EB-3FF2-45FD-BD38-BDDFEB9A5889}" type="parTrans" cxnId="{1FB6F5FF-592E-4B4E-8E51-338E33FDEC10}">
      <dgm:prSet/>
      <dgm:spPr/>
      <dgm:t>
        <a:bodyPr/>
        <a:lstStyle/>
        <a:p>
          <a:pPr algn="l"/>
          <a:endParaRPr lang="ru-RU" sz="2400"/>
        </a:p>
      </dgm:t>
    </dgm:pt>
    <dgm:pt modelId="{297A4EA7-1084-4024-9554-A7A423288461}" type="sibTrans" cxnId="{1FB6F5FF-592E-4B4E-8E51-338E33FDEC10}">
      <dgm:prSet/>
      <dgm:spPr/>
      <dgm:t>
        <a:bodyPr/>
        <a:lstStyle/>
        <a:p>
          <a:pPr algn="l"/>
          <a:endParaRPr lang="ru-RU" sz="2400"/>
        </a:p>
      </dgm:t>
    </dgm:pt>
    <dgm:pt modelId="{E9FB6080-5F20-425F-822B-F9075AC21222}" type="pres">
      <dgm:prSet presAssocID="{54E6BD65-DBED-4D5B-87C8-386A8C72EECD}" presName="compositeShape" presStyleCnt="0">
        <dgm:presLayoutVars>
          <dgm:dir/>
          <dgm:resizeHandles/>
        </dgm:presLayoutVars>
      </dgm:prSet>
      <dgm:spPr/>
    </dgm:pt>
    <dgm:pt modelId="{A8DE5B3B-A8B3-4DAB-BBB5-EA85E58DC98E}" type="pres">
      <dgm:prSet presAssocID="{54E6BD65-DBED-4D5B-87C8-386A8C72EECD}" presName="pyramid" presStyleLbl="node1" presStyleIdx="0" presStyleCnt="1"/>
      <dgm:spPr/>
    </dgm:pt>
    <dgm:pt modelId="{3D75E280-06B6-47F8-BB82-DCD08410441C}" type="pres">
      <dgm:prSet presAssocID="{54E6BD65-DBED-4D5B-87C8-386A8C72EECD}" presName="theList" presStyleCnt="0"/>
      <dgm:spPr/>
    </dgm:pt>
    <dgm:pt modelId="{BA98EDBE-92F0-450C-A5B6-18AFA2DA26D5}" type="pres">
      <dgm:prSet presAssocID="{F18CE814-E082-4C8A-8541-5A30641B845B}" presName="aNode" presStyleLbl="fgAcc1" presStyleIdx="0" presStyleCnt="3" custScaleX="246200" custLinFactNeighborX="40383" custLinFactNeighborY="28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55C24-0510-414D-A4BD-ACA359B8EDCF}" type="pres">
      <dgm:prSet presAssocID="{F18CE814-E082-4C8A-8541-5A30641B845B}" presName="aSpace" presStyleCnt="0"/>
      <dgm:spPr/>
    </dgm:pt>
    <dgm:pt modelId="{676A53E0-442B-49F1-8817-904FD69A2A86}" type="pres">
      <dgm:prSet presAssocID="{14F39DE2-DADC-497D-9BA5-A3224C33B4BD}" presName="aNode" presStyleLbl="fgAcc1" presStyleIdx="1" presStyleCnt="3" custScaleX="249359" custLinFactNeighborX="40383" custLinFactNeighborY="14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151D7-2A4D-4B81-810B-233DDEC12E43}" type="pres">
      <dgm:prSet presAssocID="{14F39DE2-DADC-497D-9BA5-A3224C33B4BD}" presName="aSpace" presStyleCnt="0"/>
      <dgm:spPr/>
    </dgm:pt>
    <dgm:pt modelId="{9673C9CB-BEF8-4237-A334-453BD9805852}" type="pres">
      <dgm:prSet presAssocID="{96594208-81E8-4966-BE6B-8387A436A43A}" presName="aNode" presStyleLbl="fgAcc1" presStyleIdx="2" presStyleCnt="3" custScaleX="250939" custLinFactNeighborX="40055" custLinFactNeighborY="50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78106-9380-44DC-8439-D298CAEDEBBE}" type="pres">
      <dgm:prSet presAssocID="{96594208-81E8-4966-BE6B-8387A436A43A}" presName="aSpace" presStyleCnt="0"/>
      <dgm:spPr/>
    </dgm:pt>
  </dgm:ptLst>
  <dgm:cxnLst>
    <dgm:cxn modelId="{3C13B293-6D50-4325-8017-D3B3690B3300}" type="presOf" srcId="{96594208-81E8-4966-BE6B-8387A436A43A}" destId="{9673C9CB-BEF8-4237-A334-453BD9805852}" srcOrd="0" destOrd="0" presId="urn:microsoft.com/office/officeart/2005/8/layout/pyramid2"/>
    <dgm:cxn modelId="{A3778A1C-35D6-47DA-862B-B01B148872C9}" type="presOf" srcId="{54E6BD65-DBED-4D5B-87C8-386A8C72EECD}" destId="{E9FB6080-5F20-425F-822B-F9075AC21222}" srcOrd="0" destOrd="0" presId="urn:microsoft.com/office/officeart/2005/8/layout/pyramid2"/>
    <dgm:cxn modelId="{7E64F35B-582A-4C55-9D45-63DC04A0B73A}" type="presOf" srcId="{14F39DE2-DADC-497D-9BA5-A3224C33B4BD}" destId="{676A53E0-442B-49F1-8817-904FD69A2A86}" srcOrd="0" destOrd="0" presId="urn:microsoft.com/office/officeart/2005/8/layout/pyramid2"/>
    <dgm:cxn modelId="{3869CFCE-86B9-4BF8-AFE2-9F8E3C0D227A}" type="presOf" srcId="{F18CE814-E082-4C8A-8541-5A30641B845B}" destId="{BA98EDBE-92F0-450C-A5B6-18AFA2DA26D5}" srcOrd="0" destOrd="0" presId="urn:microsoft.com/office/officeart/2005/8/layout/pyramid2"/>
    <dgm:cxn modelId="{745F37B2-F492-41F3-BA43-9FC72D8214E1}" srcId="{54E6BD65-DBED-4D5B-87C8-386A8C72EECD}" destId="{14F39DE2-DADC-497D-9BA5-A3224C33B4BD}" srcOrd="1" destOrd="0" parTransId="{913A2214-0F32-414D-BB72-732EA2EFB6B0}" sibTransId="{6213A1F2-1271-41A4-BACC-289B8CDCADE2}"/>
    <dgm:cxn modelId="{1FB6F5FF-592E-4B4E-8E51-338E33FDEC10}" srcId="{54E6BD65-DBED-4D5B-87C8-386A8C72EECD}" destId="{96594208-81E8-4966-BE6B-8387A436A43A}" srcOrd="2" destOrd="0" parTransId="{7F3136EB-3FF2-45FD-BD38-BDDFEB9A5889}" sibTransId="{297A4EA7-1084-4024-9554-A7A423288461}"/>
    <dgm:cxn modelId="{A711B09C-6515-4C9A-A018-950A1A1C5A7C}" srcId="{54E6BD65-DBED-4D5B-87C8-386A8C72EECD}" destId="{F18CE814-E082-4C8A-8541-5A30641B845B}" srcOrd="0" destOrd="0" parTransId="{CE5119E5-709E-422B-BCB8-9A744B4F6B80}" sibTransId="{14C3C0D7-47EB-4351-9F16-77AE3EA50424}"/>
    <dgm:cxn modelId="{043624B0-F05B-4D57-849C-B98DC0BF4D9C}" type="presParOf" srcId="{E9FB6080-5F20-425F-822B-F9075AC21222}" destId="{A8DE5B3B-A8B3-4DAB-BBB5-EA85E58DC98E}" srcOrd="0" destOrd="0" presId="urn:microsoft.com/office/officeart/2005/8/layout/pyramid2"/>
    <dgm:cxn modelId="{CAF58A70-A06B-44C7-8B78-2E9CA2398A13}" type="presParOf" srcId="{E9FB6080-5F20-425F-822B-F9075AC21222}" destId="{3D75E280-06B6-47F8-BB82-DCD08410441C}" srcOrd="1" destOrd="0" presId="urn:microsoft.com/office/officeart/2005/8/layout/pyramid2"/>
    <dgm:cxn modelId="{9B425376-5E12-4BCD-A8F5-3F258DD4DE39}" type="presParOf" srcId="{3D75E280-06B6-47F8-BB82-DCD08410441C}" destId="{BA98EDBE-92F0-450C-A5B6-18AFA2DA26D5}" srcOrd="0" destOrd="0" presId="urn:microsoft.com/office/officeart/2005/8/layout/pyramid2"/>
    <dgm:cxn modelId="{99E9DF6D-69E9-4B95-9D4F-7761028F5B3C}" type="presParOf" srcId="{3D75E280-06B6-47F8-BB82-DCD08410441C}" destId="{DF655C24-0510-414D-A4BD-ACA359B8EDCF}" srcOrd="1" destOrd="0" presId="urn:microsoft.com/office/officeart/2005/8/layout/pyramid2"/>
    <dgm:cxn modelId="{49A2F942-256B-49B9-B033-B1CF864E3325}" type="presParOf" srcId="{3D75E280-06B6-47F8-BB82-DCD08410441C}" destId="{676A53E0-442B-49F1-8817-904FD69A2A86}" srcOrd="2" destOrd="0" presId="urn:microsoft.com/office/officeart/2005/8/layout/pyramid2"/>
    <dgm:cxn modelId="{A68C7ED0-E922-45B2-BCF4-8C20538541E5}" type="presParOf" srcId="{3D75E280-06B6-47F8-BB82-DCD08410441C}" destId="{26A151D7-2A4D-4B81-810B-233DDEC12E43}" srcOrd="3" destOrd="0" presId="urn:microsoft.com/office/officeart/2005/8/layout/pyramid2"/>
    <dgm:cxn modelId="{6A59C262-E5B7-40DC-BB50-9DD44FC68893}" type="presParOf" srcId="{3D75E280-06B6-47F8-BB82-DCD08410441C}" destId="{9673C9CB-BEF8-4237-A334-453BD9805852}" srcOrd="4" destOrd="0" presId="urn:microsoft.com/office/officeart/2005/8/layout/pyramid2"/>
    <dgm:cxn modelId="{9E7DFAEC-5286-4E97-87B3-8A11D65BD4C1}" type="presParOf" srcId="{3D75E280-06B6-47F8-BB82-DCD08410441C}" destId="{B3478106-9380-44DC-8439-D298CAEDEBB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A44BF-4D1B-499F-BBEA-6FE9A9B43B1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B7EBF-B5FB-4742-8474-28B100EE1E9F}">
      <dgm:prSet/>
      <dgm:spPr/>
      <dgm:t>
        <a:bodyPr/>
        <a:lstStyle/>
        <a:p>
          <a:pPr rtl="0"/>
          <a:r>
            <a:rPr lang="uk-UA" b="1" dirty="0" smtClean="0"/>
            <a:t>ЛАБОРАТОРІЯ ПОВИННА МАТИ РОЗРОБЛЕНУ ПРОЦЕДУРУ, ЯКІ ПОТРІБНО ЗАСТОСОВУВАТИ ПРИ НЕВІДПОВІДНІЙ РОБОТІ</a:t>
          </a:r>
          <a:endParaRPr lang="uk-UA" dirty="0"/>
        </a:p>
      </dgm:t>
    </dgm:pt>
    <dgm:pt modelId="{55A65E14-B0C7-4301-80F9-7F7DF279113A}" type="parTrans" cxnId="{D9AD6A9A-1A1E-4B8C-B286-4AD8B61B0262}">
      <dgm:prSet/>
      <dgm:spPr/>
      <dgm:t>
        <a:bodyPr/>
        <a:lstStyle/>
        <a:p>
          <a:endParaRPr lang="ru-RU"/>
        </a:p>
      </dgm:t>
    </dgm:pt>
    <dgm:pt modelId="{45329795-4E90-4D22-9830-0C0F687EB941}" type="sibTrans" cxnId="{D9AD6A9A-1A1E-4B8C-B286-4AD8B61B0262}">
      <dgm:prSet/>
      <dgm:spPr/>
      <dgm:t>
        <a:bodyPr/>
        <a:lstStyle/>
        <a:p>
          <a:endParaRPr lang="ru-RU"/>
        </a:p>
      </dgm:t>
    </dgm:pt>
    <dgm:pt modelId="{9A1CA4C9-65F6-4005-BD1C-60E4D57DBBBC}">
      <dgm:prSet/>
      <dgm:spPr/>
      <dgm:t>
        <a:bodyPr/>
        <a:lstStyle/>
        <a:p>
          <a:pPr rtl="0"/>
          <a:r>
            <a:rPr lang="uk-UA" b="1" dirty="0" smtClean="0"/>
            <a:t>Наприклад: </a:t>
          </a:r>
          <a:r>
            <a:rPr lang="uk-UA" b="1" dirty="0" smtClean="0">
              <a:solidFill>
                <a:schemeClr val="tx1"/>
              </a:solidFill>
            </a:rPr>
            <a:t>обладнання або умови мікроклімату не перебувають у рамках встановлених меж і результати моніторингу вказують на порушення встановлених критеріїв</a:t>
          </a:r>
          <a:endParaRPr lang="ru-RU" dirty="0">
            <a:solidFill>
              <a:schemeClr val="tx1"/>
            </a:solidFill>
          </a:endParaRPr>
        </a:p>
      </dgm:t>
    </dgm:pt>
    <dgm:pt modelId="{B6631EAA-8511-4D46-A799-D07F5D09E641}" type="parTrans" cxnId="{2D0B19FE-508C-4AC8-9FE3-23484173BFC1}">
      <dgm:prSet/>
      <dgm:spPr/>
      <dgm:t>
        <a:bodyPr/>
        <a:lstStyle/>
        <a:p>
          <a:endParaRPr lang="ru-RU"/>
        </a:p>
      </dgm:t>
    </dgm:pt>
    <dgm:pt modelId="{7758DDC9-08E5-491E-B2BE-7DAB99868013}" type="sibTrans" cxnId="{2D0B19FE-508C-4AC8-9FE3-23484173BFC1}">
      <dgm:prSet/>
      <dgm:spPr/>
      <dgm:t>
        <a:bodyPr/>
        <a:lstStyle/>
        <a:p>
          <a:endParaRPr lang="ru-RU"/>
        </a:p>
      </dgm:t>
    </dgm:pt>
    <dgm:pt modelId="{F9B1FAD8-F715-412A-AC63-502F000CD52F}" type="pres">
      <dgm:prSet presAssocID="{6DCA44BF-4D1B-499F-BBEA-6FE9A9B43B1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C383A-FC57-4BB6-9009-FB0B56EF016D}" type="pres">
      <dgm:prSet presAssocID="{92AB7EBF-B5FB-4742-8474-28B100EE1E9F}" presName="composite" presStyleCnt="0"/>
      <dgm:spPr/>
    </dgm:pt>
    <dgm:pt modelId="{00F09CA8-7340-4163-B17D-243FAF0E3FBC}" type="pres">
      <dgm:prSet presAssocID="{92AB7EBF-B5FB-4742-8474-28B100EE1E9F}" presName="imgShp" presStyleLbl="fgImgPlace1" presStyleIdx="0" presStyleCnt="2" custScaleX="141723" custScaleY="137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DEF04132-0567-4A26-8292-01053962C455}" type="pres">
      <dgm:prSet presAssocID="{92AB7EBF-B5FB-4742-8474-28B100EE1E9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0AC2A-3DBC-4D3F-8F25-E25634C76136}" type="pres">
      <dgm:prSet presAssocID="{45329795-4E90-4D22-9830-0C0F687EB941}" presName="spacing" presStyleCnt="0"/>
      <dgm:spPr/>
    </dgm:pt>
    <dgm:pt modelId="{85DEFB34-BB06-4BB7-BBC0-131919CFEA6F}" type="pres">
      <dgm:prSet presAssocID="{9A1CA4C9-65F6-4005-BD1C-60E4D57DBBBC}" presName="composite" presStyleCnt="0"/>
      <dgm:spPr/>
    </dgm:pt>
    <dgm:pt modelId="{295ECA31-D0D1-4F62-BB76-9730F1486E17}" type="pres">
      <dgm:prSet presAssocID="{9A1CA4C9-65F6-4005-BD1C-60E4D57DBBBC}" presName="imgShp" presStyleLbl="fgImgPlace1" presStyleIdx="1" presStyleCnt="2" custScaleX="146896" custScaleY="1432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8B1A960-C41A-4CEC-B06F-EEEA6CD8601D}" type="pres">
      <dgm:prSet presAssocID="{9A1CA4C9-65F6-4005-BD1C-60E4D57DBBB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753A0-8860-46A9-9E00-03E5D565DDC1}" type="presOf" srcId="{92AB7EBF-B5FB-4742-8474-28B100EE1E9F}" destId="{DEF04132-0567-4A26-8292-01053962C455}" srcOrd="0" destOrd="0" presId="urn:microsoft.com/office/officeart/2005/8/layout/vList3"/>
    <dgm:cxn modelId="{FCBD729E-B717-436A-9EE0-CD8B2251E6B5}" type="presOf" srcId="{9A1CA4C9-65F6-4005-BD1C-60E4D57DBBBC}" destId="{B8B1A960-C41A-4CEC-B06F-EEEA6CD8601D}" srcOrd="0" destOrd="0" presId="urn:microsoft.com/office/officeart/2005/8/layout/vList3"/>
    <dgm:cxn modelId="{D9AD6A9A-1A1E-4B8C-B286-4AD8B61B0262}" srcId="{6DCA44BF-4D1B-499F-BBEA-6FE9A9B43B1E}" destId="{92AB7EBF-B5FB-4742-8474-28B100EE1E9F}" srcOrd="0" destOrd="0" parTransId="{55A65E14-B0C7-4301-80F9-7F7DF279113A}" sibTransId="{45329795-4E90-4D22-9830-0C0F687EB941}"/>
    <dgm:cxn modelId="{DD528964-652B-4F32-BC7F-FDA587D89B58}" type="presOf" srcId="{6DCA44BF-4D1B-499F-BBEA-6FE9A9B43B1E}" destId="{F9B1FAD8-F715-412A-AC63-502F000CD52F}" srcOrd="0" destOrd="0" presId="urn:microsoft.com/office/officeart/2005/8/layout/vList3"/>
    <dgm:cxn modelId="{2D0B19FE-508C-4AC8-9FE3-23484173BFC1}" srcId="{6DCA44BF-4D1B-499F-BBEA-6FE9A9B43B1E}" destId="{9A1CA4C9-65F6-4005-BD1C-60E4D57DBBBC}" srcOrd="1" destOrd="0" parTransId="{B6631EAA-8511-4D46-A799-D07F5D09E641}" sibTransId="{7758DDC9-08E5-491E-B2BE-7DAB99868013}"/>
    <dgm:cxn modelId="{9C29E5FF-D614-45C8-A991-7FC832B10D0A}" type="presParOf" srcId="{F9B1FAD8-F715-412A-AC63-502F000CD52F}" destId="{30BC383A-FC57-4BB6-9009-FB0B56EF016D}" srcOrd="0" destOrd="0" presId="urn:microsoft.com/office/officeart/2005/8/layout/vList3"/>
    <dgm:cxn modelId="{18E7FA8E-D8B3-429E-897C-8AEE3B9071C5}" type="presParOf" srcId="{30BC383A-FC57-4BB6-9009-FB0B56EF016D}" destId="{00F09CA8-7340-4163-B17D-243FAF0E3FBC}" srcOrd="0" destOrd="0" presId="urn:microsoft.com/office/officeart/2005/8/layout/vList3"/>
    <dgm:cxn modelId="{BE43F418-8C3A-4B1B-8A29-368B2A2E965E}" type="presParOf" srcId="{30BC383A-FC57-4BB6-9009-FB0B56EF016D}" destId="{DEF04132-0567-4A26-8292-01053962C455}" srcOrd="1" destOrd="0" presId="urn:microsoft.com/office/officeart/2005/8/layout/vList3"/>
    <dgm:cxn modelId="{3CB0C0B4-38E8-49D4-911E-DF636B228AE7}" type="presParOf" srcId="{F9B1FAD8-F715-412A-AC63-502F000CD52F}" destId="{FC10AC2A-3DBC-4D3F-8F25-E25634C76136}" srcOrd="1" destOrd="0" presId="urn:microsoft.com/office/officeart/2005/8/layout/vList3"/>
    <dgm:cxn modelId="{AE0A3BB6-3911-4A0C-AA58-76172DD2B743}" type="presParOf" srcId="{F9B1FAD8-F715-412A-AC63-502F000CD52F}" destId="{85DEFB34-BB06-4BB7-BBC0-131919CFEA6F}" srcOrd="2" destOrd="0" presId="urn:microsoft.com/office/officeart/2005/8/layout/vList3"/>
    <dgm:cxn modelId="{70B3980F-015A-4E9A-B872-1BA78EFE187D}" type="presParOf" srcId="{85DEFB34-BB06-4BB7-BBC0-131919CFEA6F}" destId="{295ECA31-D0D1-4F62-BB76-9730F1486E17}" srcOrd="0" destOrd="0" presId="urn:microsoft.com/office/officeart/2005/8/layout/vList3"/>
    <dgm:cxn modelId="{EFC805CE-21E0-4FF6-BEF0-AB81DD2523E8}" type="presParOf" srcId="{85DEFB34-BB06-4BB7-BBC0-131919CFEA6F}" destId="{B8B1A960-C41A-4CEC-B06F-EEEA6CD860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CDA4F8-B520-4E38-B279-D319DD52BDE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E2A033-3C46-4EF1-A144-0D1F23672361}">
      <dgm:prSet custT="1"/>
      <dgm:spPr/>
      <dgm:t>
        <a:bodyPr/>
        <a:lstStyle/>
        <a:p>
          <a:pPr rtl="0"/>
          <a:r>
            <a:rPr lang="uk-UA" sz="2400" b="1" i="1" dirty="0" smtClean="0"/>
            <a:t>ПРОЦЕДУРА МАЄ ЗАБЕЗПЕЧУВАТИ ЩОБ:</a:t>
          </a:r>
          <a:endParaRPr lang="ru-RU" sz="2400" i="1" dirty="0"/>
        </a:p>
      </dgm:t>
    </dgm:pt>
    <dgm:pt modelId="{DF547B30-E2D2-4DB7-A742-22FF6D19E944}" type="parTrans" cxnId="{D1FE66CC-8B6C-4F13-8EB4-9B93F7288CE6}">
      <dgm:prSet/>
      <dgm:spPr/>
      <dgm:t>
        <a:bodyPr/>
        <a:lstStyle/>
        <a:p>
          <a:endParaRPr lang="ru-RU" sz="2000"/>
        </a:p>
      </dgm:t>
    </dgm:pt>
    <dgm:pt modelId="{0A65EDD5-E411-49EF-AA62-352FCE1EF82D}" type="sibTrans" cxnId="{D1FE66CC-8B6C-4F13-8EB4-9B93F7288CE6}">
      <dgm:prSet/>
      <dgm:spPr/>
      <dgm:t>
        <a:bodyPr/>
        <a:lstStyle/>
        <a:p>
          <a:endParaRPr lang="ru-RU" sz="2000"/>
        </a:p>
      </dgm:t>
    </dgm:pt>
    <dgm:pt modelId="{98F1010A-D35C-4CA4-B57D-A09DAA2320C5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uk-UA" sz="2000" b="1" dirty="0" smtClean="0"/>
            <a:t>було визначено </a:t>
          </a:r>
          <a:r>
            <a:rPr lang="uk-UA" sz="2000" b="1" dirty="0" err="1" smtClean="0"/>
            <a:t>обов</a:t>
          </a:r>
          <a:r>
            <a:rPr lang="en-US" sz="2000" b="1" dirty="0" smtClean="0"/>
            <a:t>’</a:t>
          </a:r>
          <a:r>
            <a:rPr lang="uk-UA" sz="2000" b="1" dirty="0" err="1" smtClean="0"/>
            <a:t>язки</a:t>
          </a:r>
          <a:r>
            <a:rPr lang="uk-UA" sz="2000" b="1" dirty="0" smtClean="0"/>
            <a:t> і повноваження для управління невідповідною роботою</a:t>
          </a:r>
          <a:endParaRPr lang="ru-RU" sz="2000" b="1" dirty="0"/>
        </a:p>
      </dgm:t>
    </dgm:pt>
    <dgm:pt modelId="{16F43D82-79C1-4FB5-A1C9-02BAC4739111}" type="parTrans" cxnId="{E0F8FD05-E3C8-494D-AE2E-2BDB94D5054D}">
      <dgm:prSet/>
      <dgm:spPr/>
      <dgm:t>
        <a:bodyPr/>
        <a:lstStyle/>
        <a:p>
          <a:endParaRPr lang="ru-RU" sz="2000"/>
        </a:p>
      </dgm:t>
    </dgm:pt>
    <dgm:pt modelId="{C8F7A978-8A50-4B84-A12D-7A7C5585A1B4}" type="sibTrans" cxnId="{E0F8FD05-E3C8-494D-AE2E-2BDB94D5054D}">
      <dgm:prSet/>
      <dgm:spPr/>
      <dgm:t>
        <a:bodyPr/>
        <a:lstStyle/>
        <a:p>
          <a:endParaRPr lang="ru-RU" sz="2000"/>
        </a:p>
      </dgm:t>
    </dgm:pt>
    <dgm:pt modelId="{E3C15766-E4DE-437D-A450-0B579F9DD816}">
      <dgm:prSet custT="1"/>
      <dgm:spPr/>
      <dgm:t>
        <a:bodyPr/>
        <a:lstStyle/>
        <a:p>
          <a:pPr rtl="0"/>
          <a:r>
            <a:rPr lang="uk-UA" sz="2000" b="1" dirty="0" smtClean="0"/>
            <a:t>дії, включно з призупиненням або повторенням діяльності та відкликанням звітів, ґрунтувалися на ступенях ризику, встановлених лабораторією</a:t>
          </a:r>
          <a:endParaRPr lang="ru-RU" sz="2000" b="1" dirty="0"/>
        </a:p>
      </dgm:t>
    </dgm:pt>
    <dgm:pt modelId="{E684A4B7-F12E-41EC-8D65-477F9293A1F7}" type="parTrans" cxnId="{04EEF215-5E3E-4FF6-8D80-F53285AE478D}">
      <dgm:prSet/>
      <dgm:spPr/>
      <dgm:t>
        <a:bodyPr/>
        <a:lstStyle/>
        <a:p>
          <a:endParaRPr lang="ru-RU" sz="2000"/>
        </a:p>
      </dgm:t>
    </dgm:pt>
    <dgm:pt modelId="{E44A555A-527F-41BE-AAF4-FA11D1242CD1}" type="sibTrans" cxnId="{04EEF215-5E3E-4FF6-8D80-F53285AE478D}">
      <dgm:prSet/>
      <dgm:spPr/>
      <dgm:t>
        <a:bodyPr/>
        <a:lstStyle/>
        <a:p>
          <a:endParaRPr lang="ru-RU" sz="2000"/>
        </a:p>
      </dgm:t>
    </dgm:pt>
    <dgm:pt modelId="{F4267C30-45FA-4203-A772-B5C43E90D70B}">
      <dgm:prSet custT="1"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uk-UA" sz="2000" b="1" dirty="0" smtClean="0"/>
            <a:t>було проведено оцінювання значимості невідповідної роботи, включно з аналізуванням впливу щодо попередніх результатів</a:t>
          </a:r>
          <a:endParaRPr lang="ru-RU" sz="2000" b="1" dirty="0"/>
        </a:p>
      </dgm:t>
    </dgm:pt>
    <dgm:pt modelId="{66234B8B-297A-4E25-A4F3-782B87970245}" type="parTrans" cxnId="{FFF0B8AB-2B4B-47E2-823C-7683B3797E1F}">
      <dgm:prSet/>
      <dgm:spPr/>
      <dgm:t>
        <a:bodyPr/>
        <a:lstStyle/>
        <a:p>
          <a:endParaRPr lang="ru-RU" sz="2000"/>
        </a:p>
      </dgm:t>
    </dgm:pt>
    <dgm:pt modelId="{9CA1A8D8-A0DD-49A2-B144-B5D43FD9E227}" type="sibTrans" cxnId="{FFF0B8AB-2B4B-47E2-823C-7683B3797E1F}">
      <dgm:prSet/>
      <dgm:spPr/>
      <dgm:t>
        <a:bodyPr/>
        <a:lstStyle/>
        <a:p>
          <a:endParaRPr lang="ru-RU" sz="2000"/>
        </a:p>
      </dgm:t>
    </dgm:pt>
    <dgm:pt modelId="{D54A8940-01BB-49B6-A1D7-B2051CEB0CD7}">
      <dgm:prSet custT="1"/>
      <dgm:spPr/>
      <dgm:t>
        <a:bodyPr/>
        <a:lstStyle/>
        <a:p>
          <a:pPr rtl="0"/>
          <a:r>
            <a:rPr lang="uk-UA" sz="2000" b="1" dirty="0" smtClean="0"/>
            <a:t>було прийнято рішення про прийнятність невідповідної роботи</a:t>
          </a:r>
          <a:endParaRPr lang="ru-RU" sz="2000" b="1" dirty="0"/>
        </a:p>
      </dgm:t>
    </dgm:pt>
    <dgm:pt modelId="{440CB997-63B7-4CF1-89EB-089FE9C7F190}" type="parTrans" cxnId="{C6C525EC-08A0-486F-A6CB-1FE6F3B7A237}">
      <dgm:prSet/>
      <dgm:spPr/>
      <dgm:t>
        <a:bodyPr/>
        <a:lstStyle/>
        <a:p>
          <a:endParaRPr lang="ru-RU" sz="2000"/>
        </a:p>
      </dgm:t>
    </dgm:pt>
    <dgm:pt modelId="{AF0585F9-B3DC-4816-9030-6563A6686D2E}" type="sibTrans" cxnId="{C6C525EC-08A0-486F-A6CB-1FE6F3B7A237}">
      <dgm:prSet/>
      <dgm:spPr/>
      <dgm:t>
        <a:bodyPr/>
        <a:lstStyle/>
        <a:p>
          <a:endParaRPr lang="ru-RU" sz="2000"/>
        </a:p>
      </dgm:t>
    </dgm:pt>
    <dgm:pt modelId="{A822A012-36C2-485B-8C31-A717EAEE1A6A}">
      <dgm:prSet custT="1"/>
      <dgm:spPr/>
      <dgm:t>
        <a:bodyPr/>
        <a:lstStyle/>
        <a:p>
          <a:pPr rtl="0"/>
          <a:r>
            <a:rPr lang="uk-UA" sz="2000" b="1" dirty="0" smtClean="0"/>
            <a:t>якщо необхідно, повідомити замовника і відкликати роботу</a:t>
          </a:r>
          <a:endParaRPr lang="ru-RU" sz="2000" b="1" dirty="0"/>
        </a:p>
      </dgm:t>
    </dgm:pt>
    <dgm:pt modelId="{F7EE6D2A-1AF0-487D-942D-C96576CF436E}" type="parTrans" cxnId="{B8336B77-B8A1-4A09-AFDA-D3F49A8275BD}">
      <dgm:prSet/>
      <dgm:spPr/>
      <dgm:t>
        <a:bodyPr/>
        <a:lstStyle/>
        <a:p>
          <a:endParaRPr lang="ru-RU" sz="2000"/>
        </a:p>
      </dgm:t>
    </dgm:pt>
    <dgm:pt modelId="{0EEF1117-A17A-4257-ACB1-B5582411BF46}" type="sibTrans" cxnId="{B8336B77-B8A1-4A09-AFDA-D3F49A8275BD}">
      <dgm:prSet/>
      <dgm:spPr/>
      <dgm:t>
        <a:bodyPr/>
        <a:lstStyle/>
        <a:p>
          <a:endParaRPr lang="ru-RU" sz="2000"/>
        </a:p>
      </dgm:t>
    </dgm:pt>
    <dgm:pt modelId="{9580B28F-EB71-4F98-B798-86BEA91AFC0E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2000" b="1" dirty="0" smtClean="0"/>
            <a:t>було встановлено відповідальність за дозвіл на відновлення роботи</a:t>
          </a:r>
          <a:endParaRPr lang="ru-RU" sz="2000" b="1" dirty="0"/>
        </a:p>
      </dgm:t>
    </dgm:pt>
    <dgm:pt modelId="{B535A247-E435-42D6-94E9-D9F76BDE9D6E}" type="parTrans" cxnId="{54F6DC04-A044-458A-BAB4-4883D9984953}">
      <dgm:prSet/>
      <dgm:spPr/>
      <dgm:t>
        <a:bodyPr/>
        <a:lstStyle/>
        <a:p>
          <a:endParaRPr lang="ru-RU" sz="2000"/>
        </a:p>
      </dgm:t>
    </dgm:pt>
    <dgm:pt modelId="{8D0DDA9B-8C0C-48D8-8893-C850BDB10A94}" type="sibTrans" cxnId="{54F6DC04-A044-458A-BAB4-4883D9984953}">
      <dgm:prSet/>
      <dgm:spPr/>
      <dgm:t>
        <a:bodyPr/>
        <a:lstStyle/>
        <a:p>
          <a:endParaRPr lang="ru-RU" sz="2000"/>
        </a:p>
      </dgm:t>
    </dgm:pt>
    <dgm:pt modelId="{10033F26-AF48-46AF-89A2-8B94BD3AC020}" type="pres">
      <dgm:prSet presAssocID="{96CDA4F8-B520-4E38-B279-D319DD52BDE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D76ED-4320-4309-9637-657A434035B8}" type="pres">
      <dgm:prSet presAssocID="{38E2A033-3C46-4EF1-A144-0D1F23672361}" presName="circ1" presStyleLbl="vennNode1" presStyleIdx="0" presStyleCnt="7"/>
      <dgm:spPr/>
    </dgm:pt>
    <dgm:pt modelId="{DDFCFF79-6EA0-4465-A6CC-B7FDFC6D1081}" type="pres">
      <dgm:prSet presAssocID="{38E2A033-3C46-4EF1-A144-0D1F23672361}" presName="circ1Tx" presStyleLbl="revTx" presStyleIdx="0" presStyleCnt="0" custScaleX="327450" custLinFactNeighborX="-14361" custLinFactNeighborY="-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06CA3-FC38-4B13-B859-BED5F0A73D31}" type="pres">
      <dgm:prSet presAssocID="{98F1010A-D35C-4CA4-B57D-A09DAA2320C5}" presName="circ2" presStyleLbl="vennNode1" presStyleIdx="1" presStyleCnt="7"/>
      <dgm:spPr/>
    </dgm:pt>
    <dgm:pt modelId="{5FA54707-FBF8-45ED-932C-7C5612924A51}" type="pres">
      <dgm:prSet presAssocID="{98F1010A-D35C-4CA4-B57D-A09DAA2320C5}" presName="circ2Tx" presStyleLbl="revTx" presStyleIdx="0" presStyleCnt="0" custScaleX="211422" custLinFactNeighborX="35944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FB91-7465-4FFD-8256-11CC532D1B07}" type="pres">
      <dgm:prSet presAssocID="{E3C15766-E4DE-437D-A450-0B579F9DD816}" presName="circ3" presStyleLbl="vennNode1" presStyleIdx="2" presStyleCnt="7"/>
      <dgm:spPr/>
    </dgm:pt>
    <dgm:pt modelId="{D31F1D64-0A0C-42B0-B01E-2CB4BB34F3DD}" type="pres">
      <dgm:prSet presAssocID="{E3C15766-E4DE-437D-A450-0B579F9DD816}" presName="circ3Tx" presStyleLbl="revTx" presStyleIdx="0" presStyleCnt="0" custScaleX="222704" custScaleY="123588" custLinFactNeighborX="64704" custLinFactNeighborY="-1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24F04-2363-4B15-98E8-6C491469046E}" type="pres">
      <dgm:prSet presAssocID="{F4267C30-45FA-4203-A772-B5C43E90D70B}" presName="circ4" presStyleLbl="vennNode1" presStyleIdx="3" presStyleCnt="7"/>
      <dgm:spPr/>
    </dgm:pt>
    <dgm:pt modelId="{EBF0C21B-08FE-429B-B4AC-FAC0CA0E922E}" type="pres">
      <dgm:prSet presAssocID="{F4267C30-45FA-4203-A772-B5C43E90D70B}" presName="circ4Tx" presStyleLbl="revTx" presStyleIdx="0" presStyleCnt="0" custScaleX="255032" custLinFactNeighborX="62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A176D-98FC-4DB8-B621-E8766696F697}" type="pres">
      <dgm:prSet presAssocID="{D54A8940-01BB-49B6-A1D7-B2051CEB0CD7}" presName="circ5" presStyleLbl="vennNode1" presStyleIdx="4" presStyleCnt="7"/>
      <dgm:spPr/>
    </dgm:pt>
    <dgm:pt modelId="{3AAABDF4-E13E-47A9-A14A-4F4868519D49}" type="pres">
      <dgm:prSet presAssocID="{D54A8940-01BB-49B6-A1D7-B2051CEB0CD7}" presName="circ5Tx" presStyleLbl="revTx" presStyleIdx="0" presStyleCnt="0" custScaleX="180251" custLinFactNeighborX="-47679" custLinFactNeighborY="-13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4F1C8-50A4-48D1-B54E-5607F7B55550}" type="pres">
      <dgm:prSet presAssocID="{A822A012-36C2-485B-8C31-A717EAEE1A6A}" presName="circ6" presStyleLbl="vennNode1" presStyleIdx="5" presStyleCnt="7"/>
      <dgm:spPr/>
    </dgm:pt>
    <dgm:pt modelId="{E01E68F2-74D1-4F92-A14D-011A19BC7EF6}" type="pres">
      <dgm:prSet presAssocID="{A822A012-36C2-485B-8C31-A717EAEE1A6A}" presName="circ6Tx" presStyleLbl="revTx" presStyleIdx="0" presStyleCnt="0" custScaleX="189971" custLinFactNeighborX="-41573" custLinFactNeighborY="-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A8D27-7EA1-4AF5-9DA6-2C037BF2D4A3}" type="pres">
      <dgm:prSet presAssocID="{9580B28F-EB71-4F98-B798-86BEA91AFC0E}" presName="circ7" presStyleLbl="vennNode1" presStyleIdx="6" presStyleCnt="7"/>
      <dgm:spPr/>
    </dgm:pt>
    <dgm:pt modelId="{7A8040EC-0A25-4757-98B8-C202CF9DEC45}" type="pres">
      <dgm:prSet presAssocID="{9580B28F-EB71-4F98-B798-86BEA91AFC0E}" presName="circ7Tx" presStyleLbl="revTx" presStyleIdx="0" presStyleCnt="0" custScaleX="166400" custLinFactNeighborX="-21996" custLinFactNeighborY="-172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FEB0400-AE5E-470F-B4AB-8A6E753A3F68}" type="presOf" srcId="{D54A8940-01BB-49B6-A1D7-B2051CEB0CD7}" destId="{3AAABDF4-E13E-47A9-A14A-4F4868519D49}" srcOrd="0" destOrd="0" presId="urn:microsoft.com/office/officeart/2005/8/layout/venn1"/>
    <dgm:cxn modelId="{3E9FF432-3AB9-4549-BC37-DC0BC05B22C3}" type="presOf" srcId="{E3C15766-E4DE-437D-A450-0B579F9DD816}" destId="{D31F1D64-0A0C-42B0-B01E-2CB4BB34F3DD}" srcOrd="0" destOrd="0" presId="urn:microsoft.com/office/officeart/2005/8/layout/venn1"/>
    <dgm:cxn modelId="{54F6DC04-A044-458A-BAB4-4883D9984953}" srcId="{96CDA4F8-B520-4E38-B279-D319DD52BDE4}" destId="{9580B28F-EB71-4F98-B798-86BEA91AFC0E}" srcOrd="6" destOrd="0" parTransId="{B535A247-E435-42D6-94E9-D9F76BDE9D6E}" sibTransId="{8D0DDA9B-8C0C-48D8-8893-C850BDB10A94}"/>
    <dgm:cxn modelId="{AD1D04CE-597C-4AF0-9F68-183B84BD67EA}" type="presOf" srcId="{9580B28F-EB71-4F98-B798-86BEA91AFC0E}" destId="{7A8040EC-0A25-4757-98B8-C202CF9DEC45}" srcOrd="0" destOrd="0" presId="urn:microsoft.com/office/officeart/2005/8/layout/venn1"/>
    <dgm:cxn modelId="{D145F501-7FE5-4B8F-AB6E-81D9B8CA6DAF}" type="presOf" srcId="{98F1010A-D35C-4CA4-B57D-A09DAA2320C5}" destId="{5FA54707-FBF8-45ED-932C-7C5612924A51}" srcOrd="0" destOrd="0" presId="urn:microsoft.com/office/officeart/2005/8/layout/venn1"/>
    <dgm:cxn modelId="{F1EEAB7C-B40B-4E23-B2E1-E489781284D8}" type="presOf" srcId="{F4267C30-45FA-4203-A772-B5C43E90D70B}" destId="{EBF0C21B-08FE-429B-B4AC-FAC0CA0E922E}" srcOrd="0" destOrd="0" presId="urn:microsoft.com/office/officeart/2005/8/layout/venn1"/>
    <dgm:cxn modelId="{C6C525EC-08A0-486F-A6CB-1FE6F3B7A237}" srcId="{96CDA4F8-B520-4E38-B279-D319DD52BDE4}" destId="{D54A8940-01BB-49B6-A1D7-B2051CEB0CD7}" srcOrd="4" destOrd="0" parTransId="{440CB997-63B7-4CF1-89EB-089FE9C7F190}" sibTransId="{AF0585F9-B3DC-4816-9030-6563A6686D2E}"/>
    <dgm:cxn modelId="{E009D5AC-9166-4B90-AF49-7BD05065F26C}" type="presOf" srcId="{96CDA4F8-B520-4E38-B279-D319DD52BDE4}" destId="{10033F26-AF48-46AF-89A2-8B94BD3AC020}" srcOrd="0" destOrd="0" presId="urn:microsoft.com/office/officeart/2005/8/layout/venn1"/>
    <dgm:cxn modelId="{6E752090-634C-45EE-8CD2-DB060E35924A}" type="presOf" srcId="{A822A012-36C2-485B-8C31-A717EAEE1A6A}" destId="{E01E68F2-74D1-4F92-A14D-011A19BC7EF6}" srcOrd="0" destOrd="0" presId="urn:microsoft.com/office/officeart/2005/8/layout/venn1"/>
    <dgm:cxn modelId="{B8336B77-B8A1-4A09-AFDA-D3F49A8275BD}" srcId="{96CDA4F8-B520-4E38-B279-D319DD52BDE4}" destId="{A822A012-36C2-485B-8C31-A717EAEE1A6A}" srcOrd="5" destOrd="0" parTransId="{F7EE6D2A-1AF0-487D-942D-C96576CF436E}" sibTransId="{0EEF1117-A17A-4257-ACB1-B5582411BF46}"/>
    <dgm:cxn modelId="{FFF0B8AB-2B4B-47E2-823C-7683B3797E1F}" srcId="{96CDA4F8-B520-4E38-B279-D319DD52BDE4}" destId="{F4267C30-45FA-4203-A772-B5C43E90D70B}" srcOrd="3" destOrd="0" parTransId="{66234B8B-297A-4E25-A4F3-782B87970245}" sibTransId="{9CA1A8D8-A0DD-49A2-B144-B5D43FD9E227}"/>
    <dgm:cxn modelId="{04EEF215-5E3E-4FF6-8D80-F53285AE478D}" srcId="{96CDA4F8-B520-4E38-B279-D319DD52BDE4}" destId="{E3C15766-E4DE-437D-A450-0B579F9DD816}" srcOrd="2" destOrd="0" parTransId="{E684A4B7-F12E-41EC-8D65-477F9293A1F7}" sibTransId="{E44A555A-527F-41BE-AAF4-FA11D1242CD1}"/>
    <dgm:cxn modelId="{D1FE66CC-8B6C-4F13-8EB4-9B93F7288CE6}" srcId="{96CDA4F8-B520-4E38-B279-D319DD52BDE4}" destId="{38E2A033-3C46-4EF1-A144-0D1F23672361}" srcOrd="0" destOrd="0" parTransId="{DF547B30-E2D2-4DB7-A742-22FF6D19E944}" sibTransId="{0A65EDD5-E411-49EF-AA62-352FCE1EF82D}"/>
    <dgm:cxn modelId="{E0F8FD05-E3C8-494D-AE2E-2BDB94D5054D}" srcId="{96CDA4F8-B520-4E38-B279-D319DD52BDE4}" destId="{98F1010A-D35C-4CA4-B57D-A09DAA2320C5}" srcOrd="1" destOrd="0" parTransId="{16F43D82-79C1-4FB5-A1C9-02BAC4739111}" sibTransId="{C8F7A978-8A50-4B84-A12D-7A7C5585A1B4}"/>
    <dgm:cxn modelId="{F6FF18D8-013B-492E-8830-DDEF9FA5E656}" type="presOf" srcId="{38E2A033-3C46-4EF1-A144-0D1F23672361}" destId="{DDFCFF79-6EA0-4465-A6CC-B7FDFC6D1081}" srcOrd="0" destOrd="0" presId="urn:microsoft.com/office/officeart/2005/8/layout/venn1"/>
    <dgm:cxn modelId="{04B60557-5446-432D-B236-8AD189EEF580}" type="presParOf" srcId="{10033F26-AF48-46AF-89A2-8B94BD3AC020}" destId="{00ED76ED-4320-4309-9637-657A434035B8}" srcOrd="0" destOrd="0" presId="urn:microsoft.com/office/officeart/2005/8/layout/venn1"/>
    <dgm:cxn modelId="{B085347D-976A-413D-94B0-CC9AEF388BD9}" type="presParOf" srcId="{10033F26-AF48-46AF-89A2-8B94BD3AC020}" destId="{DDFCFF79-6EA0-4465-A6CC-B7FDFC6D1081}" srcOrd="1" destOrd="0" presId="urn:microsoft.com/office/officeart/2005/8/layout/venn1"/>
    <dgm:cxn modelId="{C9993A2A-28CC-47E1-886D-F3C2B216E731}" type="presParOf" srcId="{10033F26-AF48-46AF-89A2-8B94BD3AC020}" destId="{98406CA3-FC38-4B13-B859-BED5F0A73D31}" srcOrd="2" destOrd="0" presId="urn:microsoft.com/office/officeart/2005/8/layout/venn1"/>
    <dgm:cxn modelId="{5DAC9F9A-1E4F-4F0A-B57F-6AEB31610376}" type="presParOf" srcId="{10033F26-AF48-46AF-89A2-8B94BD3AC020}" destId="{5FA54707-FBF8-45ED-932C-7C5612924A51}" srcOrd="3" destOrd="0" presId="urn:microsoft.com/office/officeart/2005/8/layout/venn1"/>
    <dgm:cxn modelId="{D87EAC37-D7AA-4FE5-8407-9EFCDA5D9AFC}" type="presParOf" srcId="{10033F26-AF48-46AF-89A2-8B94BD3AC020}" destId="{4CFAFB91-7465-4FFD-8256-11CC532D1B07}" srcOrd="4" destOrd="0" presId="urn:microsoft.com/office/officeart/2005/8/layout/venn1"/>
    <dgm:cxn modelId="{14434456-ADB6-40B1-847E-AF08EB80B6BC}" type="presParOf" srcId="{10033F26-AF48-46AF-89A2-8B94BD3AC020}" destId="{D31F1D64-0A0C-42B0-B01E-2CB4BB34F3DD}" srcOrd="5" destOrd="0" presId="urn:microsoft.com/office/officeart/2005/8/layout/venn1"/>
    <dgm:cxn modelId="{5C12F9D3-32A7-4140-BEEF-0842321C6C30}" type="presParOf" srcId="{10033F26-AF48-46AF-89A2-8B94BD3AC020}" destId="{45A24F04-2363-4B15-98E8-6C491469046E}" srcOrd="6" destOrd="0" presId="urn:microsoft.com/office/officeart/2005/8/layout/venn1"/>
    <dgm:cxn modelId="{E3EBF644-B449-4DCC-A556-5D3A5EFA41D8}" type="presParOf" srcId="{10033F26-AF48-46AF-89A2-8B94BD3AC020}" destId="{EBF0C21B-08FE-429B-B4AC-FAC0CA0E922E}" srcOrd="7" destOrd="0" presId="urn:microsoft.com/office/officeart/2005/8/layout/venn1"/>
    <dgm:cxn modelId="{561DE5E9-4056-4081-A9F0-00D24499A4F5}" type="presParOf" srcId="{10033F26-AF48-46AF-89A2-8B94BD3AC020}" destId="{E6AA176D-98FC-4DB8-B621-E8766696F697}" srcOrd="8" destOrd="0" presId="urn:microsoft.com/office/officeart/2005/8/layout/venn1"/>
    <dgm:cxn modelId="{EF04170C-E918-4265-B576-1976D6EEEE20}" type="presParOf" srcId="{10033F26-AF48-46AF-89A2-8B94BD3AC020}" destId="{3AAABDF4-E13E-47A9-A14A-4F4868519D49}" srcOrd="9" destOrd="0" presId="urn:microsoft.com/office/officeart/2005/8/layout/venn1"/>
    <dgm:cxn modelId="{C1C829C5-C64E-477A-B08C-607E50380FEB}" type="presParOf" srcId="{10033F26-AF48-46AF-89A2-8B94BD3AC020}" destId="{7194F1C8-50A4-48D1-B54E-5607F7B55550}" srcOrd="10" destOrd="0" presId="urn:microsoft.com/office/officeart/2005/8/layout/venn1"/>
    <dgm:cxn modelId="{7C93E1FF-3D90-41A9-9941-C243A2B63F91}" type="presParOf" srcId="{10033F26-AF48-46AF-89A2-8B94BD3AC020}" destId="{E01E68F2-74D1-4F92-A14D-011A19BC7EF6}" srcOrd="11" destOrd="0" presId="urn:microsoft.com/office/officeart/2005/8/layout/venn1"/>
    <dgm:cxn modelId="{9E5B7978-C107-4A18-ABD4-75013096C38A}" type="presParOf" srcId="{10033F26-AF48-46AF-89A2-8B94BD3AC020}" destId="{2D8A8D27-7EA1-4AF5-9DA6-2C037BF2D4A3}" srcOrd="12" destOrd="0" presId="urn:microsoft.com/office/officeart/2005/8/layout/venn1"/>
    <dgm:cxn modelId="{4D48DCA0-8503-4B82-8ACF-F55D085D6F04}" type="presParOf" srcId="{10033F26-AF48-46AF-89A2-8B94BD3AC020}" destId="{7A8040EC-0A25-4757-98B8-C202CF9DEC4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95D90A-E69C-47DC-85D7-A6F6E79826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44D234E-9A25-4279-8656-7E15515AA5CF}">
      <dgm:prSet/>
      <dgm:spPr/>
      <dgm:t>
        <a:bodyPr/>
        <a:lstStyle/>
        <a:p>
          <a:pPr rtl="0"/>
          <a:r>
            <a:rPr lang="uk-UA" b="1" dirty="0" smtClean="0"/>
            <a:t>Лабораторія повинна зберігати записи стосовно невідповідної роботи</a:t>
          </a:r>
          <a:endParaRPr lang="uk-UA" b="1" dirty="0"/>
        </a:p>
      </dgm:t>
    </dgm:pt>
    <dgm:pt modelId="{5487A782-7B22-4A80-ADFF-2A4627C7D705}" type="parTrans" cxnId="{921F6E66-BFD8-48C7-903C-6CBAC92953F4}">
      <dgm:prSet/>
      <dgm:spPr/>
      <dgm:t>
        <a:bodyPr/>
        <a:lstStyle/>
        <a:p>
          <a:endParaRPr lang="ru-RU"/>
        </a:p>
      </dgm:t>
    </dgm:pt>
    <dgm:pt modelId="{2C74DC21-EA45-4FD1-BE25-559D6882506A}" type="sibTrans" cxnId="{921F6E66-BFD8-48C7-903C-6CBAC92953F4}">
      <dgm:prSet/>
      <dgm:spPr/>
      <dgm:t>
        <a:bodyPr/>
        <a:lstStyle/>
        <a:p>
          <a:endParaRPr lang="ru-RU"/>
        </a:p>
      </dgm:t>
    </dgm:pt>
    <dgm:pt modelId="{570F31E2-C5CC-43C9-804B-44B24BD33B5D}">
      <dgm:prSet/>
      <dgm:spPr/>
      <dgm:t>
        <a:bodyPr/>
        <a:lstStyle/>
        <a:p>
          <a:pPr rtl="0"/>
          <a:r>
            <a:rPr lang="uk-UA" dirty="0" smtClean="0"/>
            <a:t>Якщо оцінка вказує на те, що невідповідна робота може повторитися або існують сумніви  щодо відповідності лабораторної діяльності своїй власній системі менеджменту, лабораторія має впроваджувати коригувальні дії</a:t>
          </a:r>
          <a:endParaRPr lang="ru-RU" dirty="0"/>
        </a:p>
      </dgm:t>
    </dgm:pt>
    <dgm:pt modelId="{EFD08439-885F-41F5-B8CA-038194CCCB5B}" type="parTrans" cxnId="{7795B558-6A45-46E3-A62C-5FCA76AAC538}">
      <dgm:prSet/>
      <dgm:spPr/>
      <dgm:t>
        <a:bodyPr/>
        <a:lstStyle/>
        <a:p>
          <a:endParaRPr lang="ru-RU"/>
        </a:p>
      </dgm:t>
    </dgm:pt>
    <dgm:pt modelId="{7E2511A1-AD47-49BA-964D-66A28D5730BC}" type="sibTrans" cxnId="{7795B558-6A45-46E3-A62C-5FCA76AAC538}">
      <dgm:prSet/>
      <dgm:spPr/>
      <dgm:t>
        <a:bodyPr/>
        <a:lstStyle/>
        <a:p>
          <a:endParaRPr lang="ru-RU"/>
        </a:p>
      </dgm:t>
    </dgm:pt>
    <dgm:pt modelId="{3B3E5F53-BF76-4557-8816-3456BE1A36EE}" type="pres">
      <dgm:prSet presAssocID="{B695D90A-E69C-47DC-85D7-A6F6E79826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ACCAA-6F00-455D-99E3-DF48CAC48096}" type="pres">
      <dgm:prSet presAssocID="{244D234E-9A25-4279-8656-7E15515AA5C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5F563-BEC9-4150-B4D5-1CE0773AC392}" type="pres">
      <dgm:prSet presAssocID="{2C74DC21-EA45-4FD1-BE25-559D6882506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B12E1CF-FFFA-47B9-9CF5-F56ED07D6A31}" type="pres">
      <dgm:prSet presAssocID="{2C74DC21-EA45-4FD1-BE25-559D6882506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61FB761-FEC2-4375-B481-BCD33263CCD6}" type="pres">
      <dgm:prSet presAssocID="{570F31E2-C5CC-43C9-804B-44B24BD33B5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25864-D1A0-441A-A9B9-D61D07F59733}" type="presOf" srcId="{244D234E-9A25-4279-8656-7E15515AA5CF}" destId="{267ACCAA-6F00-455D-99E3-DF48CAC48096}" srcOrd="0" destOrd="0" presId="urn:microsoft.com/office/officeart/2005/8/layout/process1"/>
    <dgm:cxn modelId="{7795B558-6A45-46E3-A62C-5FCA76AAC538}" srcId="{B695D90A-E69C-47DC-85D7-A6F6E79826F7}" destId="{570F31E2-C5CC-43C9-804B-44B24BD33B5D}" srcOrd="1" destOrd="0" parTransId="{EFD08439-885F-41F5-B8CA-038194CCCB5B}" sibTransId="{7E2511A1-AD47-49BA-964D-66A28D5730BC}"/>
    <dgm:cxn modelId="{F0D146C4-8FCB-4309-8ECA-8AD87647AFC8}" type="presOf" srcId="{2C74DC21-EA45-4FD1-BE25-559D6882506A}" destId="{FB12E1CF-FFFA-47B9-9CF5-F56ED07D6A31}" srcOrd="1" destOrd="0" presId="urn:microsoft.com/office/officeart/2005/8/layout/process1"/>
    <dgm:cxn modelId="{58176682-5FE3-4C73-8EAA-F25CE98FDBE6}" type="presOf" srcId="{570F31E2-C5CC-43C9-804B-44B24BD33B5D}" destId="{B61FB761-FEC2-4375-B481-BCD33263CCD6}" srcOrd="0" destOrd="0" presId="urn:microsoft.com/office/officeart/2005/8/layout/process1"/>
    <dgm:cxn modelId="{B4E611EB-5FEC-4B25-86C7-2F2189010E25}" type="presOf" srcId="{B695D90A-E69C-47DC-85D7-A6F6E79826F7}" destId="{3B3E5F53-BF76-4557-8816-3456BE1A36EE}" srcOrd="0" destOrd="0" presId="urn:microsoft.com/office/officeart/2005/8/layout/process1"/>
    <dgm:cxn modelId="{F9977FC3-5CBE-4194-A49F-58E50224E615}" type="presOf" srcId="{2C74DC21-EA45-4FD1-BE25-559D6882506A}" destId="{E365F563-BEC9-4150-B4D5-1CE0773AC392}" srcOrd="0" destOrd="0" presId="urn:microsoft.com/office/officeart/2005/8/layout/process1"/>
    <dgm:cxn modelId="{921F6E66-BFD8-48C7-903C-6CBAC92953F4}" srcId="{B695D90A-E69C-47DC-85D7-A6F6E79826F7}" destId="{244D234E-9A25-4279-8656-7E15515AA5CF}" srcOrd="0" destOrd="0" parTransId="{5487A782-7B22-4A80-ADFF-2A4627C7D705}" sibTransId="{2C74DC21-EA45-4FD1-BE25-559D6882506A}"/>
    <dgm:cxn modelId="{9EBCB082-E182-4B54-BB14-A536C9383336}" type="presParOf" srcId="{3B3E5F53-BF76-4557-8816-3456BE1A36EE}" destId="{267ACCAA-6F00-455D-99E3-DF48CAC48096}" srcOrd="0" destOrd="0" presId="urn:microsoft.com/office/officeart/2005/8/layout/process1"/>
    <dgm:cxn modelId="{38DAE02D-E52E-4241-B2D6-CD1AE6E634D3}" type="presParOf" srcId="{3B3E5F53-BF76-4557-8816-3456BE1A36EE}" destId="{E365F563-BEC9-4150-B4D5-1CE0773AC392}" srcOrd="1" destOrd="0" presId="urn:microsoft.com/office/officeart/2005/8/layout/process1"/>
    <dgm:cxn modelId="{BA2C884E-2115-46B4-BF0F-1FF8DE5678F7}" type="presParOf" srcId="{E365F563-BEC9-4150-B4D5-1CE0773AC392}" destId="{FB12E1CF-FFFA-47B9-9CF5-F56ED07D6A31}" srcOrd="0" destOrd="0" presId="urn:microsoft.com/office/officeart/2005/8/layout/process1"/>
    <dgm:cxn modelId="{48A5D7E2-551C-46C7-835D-CE704D406D2C}" type="presParOf" srcId="{3B3E5F53-BF76-4557-8816-3456BE1A36EE}" destId="{B61FB761-FEC2-4375-B481-BCD33263CC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84992F-4612-4991-90F2-9E7CF40F85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79F151C-0772-4EB3-AD7A-C289C520FEA6}">
      <dgm:prSet/>
      <dgm:spPr/>
      <dgm:t>
        <a:bodyPr/>
        <a:lstStyle/>
        <a:p>
          <a:pPr rtl="0"/>
          <a:r>
            <a:rPr lang="uk-UA" b="1" dirty="0" smtClean="0"/>
            <a:t>МАЄ БУТИ ЗАХИЩЕНОЮ ВІД НЕСАНКЦІОНОВАНОГО ДОСТУПУ</a:t>
          </a:r>
          <a:endParaRPr lang="ru-RU" b="1" dirty="0"/>
        </a:p>
      </dgm:t>
    </dgm:pt>
    <dgm:pt modelId="{BA4309C8-DD78-4674-A346-A7428BBFA53F}" type="parTrans" cxnId="{C386827C-F6F8-4599-8338-170C61A1D93E}">
      <dgm:prSet/>
      <dgm:spPr/>
      <dgm:t>
        <a:bodyPr/>
        <a:lstStyle/>
        <a:p>
          <a:endParaRPr lang="ru-RU" b="1"/>
        </a:p>
      </dgm:t>
    </dgm:pt>
    <dgm:pt modelId="{B7643173-7621-4C2D-AA19-23EA6DD9F931}" type="sibTrans" cxnId="{C386827C-F6F8-4599-8338-170C61A1D93E}">
      <dgm:prSet/>
      <dgm:spPr/>
      <dgm:t>
        <a:bodyPr/>
        <a:lstStyle/>
        <a:p>
          <a:endParaRPr lang="ru-RU" b="1"/>
        </a:p>
      </dgm:t>
    </dgm:pt>
    <dgm:pt modelId="{39C0574B-4EB2-4473-B4B0-C4EC85F94F25}">
      <dgm:prSet/>
      <dgm:spPr/>
      <dgm:t>
        <a:bodyPr/>
        <a:lstStyle/>
        <a:p>
          <a:pPr rtl="0"/>
          <a:r>
            <a:rPr lang="uk-UA" b="1" smtClean="0"/>
            <a:t>БУТИ ЗАХИЩЕНОЮ ВІД ВТРУЧАННЯ ТА ВТРАТ</a:t>
          </a:r>
          <a:endParaRPr lang="ru-RU" b="1"/>
        </a:p>
      </dgm:t>
    </dgm:pt>
    <dgm:pt modelId="{C4FEA972-9BE1-47BE-AADD-4D28984AC109}" type="parTrans" cxnId="{6B7221E8-18A9-45C9-A9FF-A63C7933EE77}">
      <dgm:prSet/>
      <dgm:spPr/>
      <dgm:t>
        <a:bodyPr/>
        <a:lstStyle/>
        <a:p>
          <a:endParaRPr lang="ru-RU" b="1"/>
        </a:p>
      </dgm:t>
    </dgm:pt>
    <dgm:pt modelId="{ACB262C6-A4EE-446A-BE9C-3C3FA3FA7836}" type="sibTrans" cxnId="{6B7221E8-18A9-45C9-A9FF-A63C7933EE77}">
      <dgm:prSet/>
      <dgm:spPr/>
      <dgm:t>
        <a:bodyPr/>
        <a:lstStyle/>
        <a:p>
          <a:endParaRPr lang="ru-RU" b="1"/>
        </a:p>
      </dgm:t>
    </dgm:pt>
    <dgm:pt modelId="{F106B471-53CE-4A47-A236-3251829E649E}">
      <dgm:prSet/>
      <dgm:spPr/>
      <dgm:t>
        <a:bodyPr/>
        <a:lstStyle/>
        <a:p>
          <a:pPr rtl="0"/>
          <a:r>
            <a:rPr lang="uk-UA" b="1" smtClean="0"/>
            <a:t>ЕКСПЛУАТУВАТИСЯ ЗА УМОВ, ЩО ВІДПОВІДАЮТЬ СПЕЦИФІКАЦІЯМ ПОСТАЧАЛЬНИКА</a:t>
          </a:r>
          <a:endParaRPr lang="ru-RU" b="1"/>
        </a:p>
      </dgm:t>
    </dgm:pt>
    <dgm:pt modelId="{FCD9059C-4A34-4775-8836-A278E497D2AB}" type="parTrans" cxnId="{03907614-C961-451C-B1B7-FDCE0BDA76F0}">
      <dgm:prSet/>
      <dgm:spPr/>
      <dgm:t>
        <a:bodyPr/>
        <a:lstStyle/>
        <a:p>
          <a:endParaRPr lang="ru-RU" b="1"/>
        </a:p>
      </dgm:t>
    </dgm:pt>
    <dgm:pt modelId="{024243A6-95CE-4CD1-966E-83F8F611F4F5}" type="sibTrans" cxnId="{03907614-C961-451C-B1B7-FDCE0BDA76F0}">
      <dgm:prSet/>
      <dgm:spPr/>
      <dgm:t>
        <a:bodyPr/>
        <a:lstStyle/>
        <a:p>
          <a:endParaRPr lang="ru-RU" b="1"/>
        </a:p>
      </dgm:t>
    </dgm:pt>
    <dgm:pt modelId="{06EEFA25-E52A-43FE-809D-652CCB27D850}">
      <dgm:prSet/>
      <dgm:spPr/>
      <dgm:t>
        <a:bodyPr/>
        <a:lstStyle/>
        <a:p>
          <a:pPr rtl="0"/>
          <a:r>
            <a:rPr lang="uk-UA" b="1" smtClean="0"/>
            <a:t>ЗАБЕЗПЕЧУВАТИ УМОВИ, ЩО ГАРАНТУЮТЬ ТОЧНІСТЬ ВЕДЕННЯ ЗАПИСІВ ТА КОПІЮВАННЯ</a:t>
          </a:r>
          <a:endParaRPr lang="ru-RU" b="1"/>
        </a:p>
      </dgm:t>
    </dgm:pt>
    <dgm:pt modelId="{FFE27ADE-8097-4D5A-BFA7-F6FF29876E50}" type="parTrans" cxnId="{BC00766D-48BD-4D57-ACDE-B4E3145E45A6}">
      <dgm:prSet/>
      <dgm:spPr/>
      <dgm:t>
        <a:bodyPr/>
        <a:lstStyle/>
        <a:p>
          <a:endParaRPr lang="ru-RU" b="1"/>
        </a:p>
      </dgm:t>
    </dgm:pt>
    <dgm:pt modelId="{1804CBBC-7972-4AFD-A5C8-DACEF78210A7}" type="sibTrans" cxnId="{BC00766D-48BD-4D57-ACDE-B4E3145E45A6}">
      <dgm:prSet/>
      <dgm:spPr/>
      <dgm:t>
        <a:bodyPr/>
        <a:lstStyle/>
        <a:p>
          <a:endParaRPr lang="ru-RU" b="1"/>
        </a:p>
      </dgm:t>
    </dgm:pt>
    <dgm:pt modelId="{02D65222-C92B-42ED-BD8F-01985876542F}">
      <dgm:prSet/>
      <dgm:spPr/>
      <dgm:t>
        <a:bodyPr/>
        <a:lstStyle/>
        <a:p>
          <a:pPr rtl="0"/>
          <a:r>
            <a:rPr lang="uk-UA" b="1" smtClean="0"/>
            <a:t>ПІДТРИМУВАТИСЯ ТАК, ЩОБ ЗАБЕЗПЕЧУВАТИ ЦІЛІСНІСТЬ ДАНИХ ТА ІНФОРМАЦІЇ</a:t>
          </a:r>
          <a:endParaRPr lang="ru-RU" b="1"/>
        </a:p>
      </dgm:t>
    </dgm:pt>
    <dgm:pt modelId="{EF9DAC03-0755-45C3-8D9A-88F6800F581D}" type="parTrans" cxnId="{4A6DF802-181F-4B07-BB91-77C1302B9E3D}">
      <dgm:prSet/>
      <dgm:spPr/>
      <dgm:t>
        <a:bodyPr/>
        <a:lstStyle/>
        <a:p>
          <a:endParaRPr lang="ru-RU" b="1"/>
        </a:p>
      </dgm:t>
    </dgm:pt>
    <dgm:pt modelId="{F377C4CF-9C15-4F78-870F-C6D60D5E9F92}" type="sibTrans" cxnId="{4A6DF802-181F-4B07-BB91-77C1302B9E3D}">
      <dgm:prSet/>
      <dgm:spPr/>
      <dgm:t>
        <a:bodyPr/>
        <a:lstStyle/>
        <a:p>
          <a:endParaRPr lang="ru-RU" b="1"/>
        </a:p>
      </dgm:t>
    </dgm:pt>
    <dgm:pt modelId="{8B8DB595-FD03-4B03-B1E1-F5CAFDE9B91B}">
      <dgm:prSet/>
      <dgm:spPr/>
      <dgm:t>
        <a:bodyPr/>
        <a:lstStyle/>
        <a:p>
          <a:pPr rtl="0"/>
          <a:r>
            <a:rPr lang="uk-UA" b="1" smtClean="0"/>
            <a:t>ЗБОЇ У СИСТЕМІ ТА КОРИГУВАЛЬНІ ДІЇ ПОВИННІ ЗАПИСУВАТИСЯ</a:t>
          </a:r>
          <a:endParaRPr lang="ru-RU" b="1"/>
        </a:p>
      </dgm:t>
    </dgm:pt>
    <dgm:pt modelId="{51987F5F-B475-43B3-98FD-5877141A7915}" type="parTrans" cxnId="{42436F08-5031-49CE-B555-B2E50071EAF9}">
      <dgm:prSet/>
      <dgm:spPr/>
      <dgm:t>
        <a:bodyPr/>
        <a:lstStyle/>
        <a:p>
          <a:endParaRPr lang="ru-RU" b="1"/>
        </a:p>
      </dgm:t>
    </dgm:pt>
    <dgm:pt modelId="{517FCD15-63BE-451D-9C71-F550246079C1}" type="sibTrans" cxnId="{42436F08-5031-49CE-B555-B2E50071EAF9}">
      <dgm:prSet/>
      <dgm:spPr/>
      <dgm:t>
        <a:bodyPr/>
        <a:lstStyle/>
        <a:p>
          <a:endParaRPr lang="ru-RU" b="1"/>
        </a:p>
      </dgm:t>
    </dgm:pt>
    <dgm:pt modelId="{F0800E6A-9747-4F6C-A87A-50837DF0E3BE}" type="pres">
      <dgm:prSet presAssocID="{E884992F-4612-4991-90F2-9E7CF40F85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9CD24-896B-4A36-B6BD-444CF207FED8}" type="pres">
      <dgm:prSet presAssocID="{B79F151C-0772-4EB3-AD7A-C289C520FEA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DF3C8-3417-4471-8231-F8CE02286964}" type="pres">
      <dgm:prSet presAssocID="{B7643173-7621-4C2D-AA19-23EA6DD9F931}" presName="spacer" presStyleCnt="0"/>
      <dgm:spPr/>
    </dgm:pt>
    <dgm:pt modelId="{35C6C799-EC11-42D7-9D0A-730D58D21F05}" type="pres">
      <dgm:prSet presAssocID="{39C0574B-4EB2-4473-B4B0-C4EC85F94F2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4457-0A14-4E39-9DE7-E1082DDA5982}" type="pres">
      <dgm:prSet presAssocID="{ACB262C6-A4EE-446A-BE9C-3C3FA3FA7836}" presName="spacer" presStyleCnt="0"/>
      <dgm:spPr/>
    </dgm:pt>
    <dgm:pt modelId="{87CAFBAD-C7C1-45D4-8F4A-A222F7215177}" type="pres">
      <dgm:prSet presAssocID="{F106B471-53CE-4A47-A236-3251829E649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0CD1C-BB24-41DE-AA0B-B498ECFFC5AC}" type="pres">
      <dgm:prSet presAssocID="{024243A6-95CE-4CD1-966E-83F8F611F4F5}" presName="spacer" presStyleCnt="0"/>
      <dgm:spPr/>
    </dgm:pt>
    <dgm:pt modelId="{E8AD2719-505F-4974-9B08-1645892B2733}" type="pres">
      <dgm:prSet presAssocID="{06EEFA25-E52A-43FE-809D-652CCB27D85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97B09-D7F9-45A4-8E1B-988BD36ACDC1}" type="pres">
      <dgm:prSet presAssocID="{1804CBBC-7972-4AFD-A5C8-DACEF78210A7}" presName="spacer" presStyleCnt="0"/>
      <dgm:spPr/>
    </dgm:pt>
    <dgm:pt modelId="{F8AE1351-9B31-42C5-922E-D05FD829421A}" type="pres">
      <dgm:prSet presAssocID="{02D65222-C92B-42ED-BD8F-01985876542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31E98-CA8C-4CB3-9CF8-8BC529A760B1}" type="pres">
      <dgm:prSet presAssocID="{F377C4CF-9C15-4F78-870F-C6D60D5E9F92}" presName="spacer" presStyleCnt="0"/>
      <dgm:spPr/>
    </dgm:pt>
    <dgm:pt modelId="{212AA557-7A31-4F8C-90C9-D19FEAB9D6A3}" type="pres">
      <dgm:prSet presAssocID="{8B8DB595-FD03-4B03-B1E1-F5CAFDE9B91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4C37C-5D10-4879-98DB-FEB166D22D18}" type="presOf" srcId="{E884992F-4612-4991-90F2-9E7CF40F85E5}" destId="{F0800E6A-9747-4F6C-A87A-50837DF0E3BE}" srcOrd="0" destOrd="0" presId="urn:microsoft.com/office/officeart/2005/8/layout/vList2"/>
    <dgm:cxn modelId="{C386827C-F6F8-4599-8338-170C61A1D93E}" srcId="{E884992F-4612-4991-90F2-9E7CF40F85E5}" destId="{B79F151C-0772-4EB3-AD7A-C289C520FEA6}" srcOrd="0" destOrd="0" parTransId="{BA4309C8-DD78-4674-A346-A7428BBFA53F}" sibTransId="{B7643173-7621-4C2D-AA19-23EA6DD9F931}"/>
    <dgm:cxn modelId="{BC00766D-48BD-4D57-ACDE-B4E3145E45A6}" srcId="{E884992F-4612-4991-90F2-9E7CF40F85E5}" destId="{06EEFA25-E52A-43FE-809D-652CCB27D850}" srcOrd="3" destOrd="0" parTransId="{FFE27ADE-8097-4D5A-BFA7-F6FF29876E50}" sibTransId="{1804CBBC-7972-4AFD-A5C8-DACEF78210A7}"/>
    <dgm:cxn modelId="{73C1E2AF-20FE-48DA-8C83-01CBD8386775}" type="presOf" srcId="{02D65222-C92B-42ED-BD8F-01985876542F}" destId="{F8AE1351-9B31-42C5-922E-D05FD829421A}" srcOrd="0" destOrd="0" presId="urn:microsoft.com/office/officeart/2005/8/layout/vList2"/>
    <dgm:cxn modelId="{E459C741-C4FC-4260-99C8-4EAB52663A7D}" type="presOf" srcId="{B79F151C-0772-4EB3-AD7A-C289C520FEA6}" destId="{DAC9CD24-896B-4A36-B6BD-444CF207FED8}" srcOrd="0" destOrd="0" presId="urn:microsoft.com/office/officeart/2005/8/layout/vList2"/>
    <dgm:cxn modelId="{C8731147-FCC8-40FD-B6EA-1061D68A5505}" type="presOf" srcId="{F106B471-53CE-4A47-A236-3251829E649E}" destId="{87CAFBAD-C7C1-45D4-8F4A-A222F7215177}" srcOrd="0" destOrd="0" presId="urn:microsoft.com/office/officeart/2005/8/layout/vList2"/>
    <dgm:cxn modelId="{CCA1F29B-E42C-4BD9-9F0F-3A407558D32B}" type="presOf" srcId="{39C0574B-4EB2-4473-B4B0-C4EC85F94F25}" destId="{35C6C799-EC11-42D7-9D0A-730D58D21F05}" srcOrd="0" destOrd="0" presId="urn:microsoft.com/office/officeart/2005/8/layout/vList2"/>
    <dgm:cxn modelId="{84C4778F-2654-406E-9501-9EAB9BA9DABF}" type="presOf" srcId="{06EEFA25-E52A-43FE-809D-652CCB27D850}" destId="{E8AD2719-505F-4974-9B08-1645892B2733}" srcOrd="0" destOrd="0" presId="urn:microsoft.com/office/officeart/2005/8/layout/vList2"/>
    <dgm:cxn modelId="{357EBEC3-76DC-4D8F-B83E-306BC93B6BAC}" type="presOf" srcId="{8B8DB595-FD03-4B03-B1E1-F5CAFDE9B91B}" destId="{212AA557-7A31-4F8C-90C9-D19FEAB9D6A3}" srcOrd="0" destOrd="0" presId="urn:microsoft.com/office/officeart/2005/8/layout/vList2"/>
    <dgm:cxn modelId="{6B7221E8-18A9-45C9-A9FF-A63C7933EE77}" srcId="{E884992F-4612-4991-90F2-9E7CF40F85E5}" destId="{39C0574B-4EB2-4473-B4B0-C4EC85F94F25}" srcOrd="1" destOrd="0" parTransId="{C4FEA972-9BE1-47BE-AADD-4D28984AC109}" sibTransId="{ACB262C6-A4EE-446A-BE9C-3C3FA3FA7836}"/>
    <dgm:cxn modelId="{03907614-C961-451C-B1B7-FDCE0BDA76F0}" srcId="{E884992F-4612-4991-90F2-9E7CF40F85E5}" destId="{F106B471-53CE-4A47-A236-3251829E649E}" srcOrd="2" destOrd="0" parTransId="{FCD9059C-4A34-4775-8836-A278E497D2AB}" sibTransId="{024243A6-95CE-4CD1-966E-83F8F611F4F5}"/>
    <dgm:cxn modelId="{4A6DF802-181F-4B07-BB91-77C1302B9E3D}" srcId="{E884992F-4612-4991-90F2-9E7CF40F85E5}" destId="{02D65222-C92B-42ED-BD8F-01985876542F}" srcOrd="4" destOrd="0" parTransId="{EF9DAC03-0755-45C3-8D9A-88F6800F581D}" sibTransId="{F377C4CF-9C15-4F78-870F-C6D60D5E9F92}"/>
    <dgm:cxn modelId="{42436F08-5031-49CE-B555-B2E50071EAF9}" srcId="{E884992F-4612-4991-90F2-9E7CF40F85E5}" destId="{8B8DB595-FD03-4B03-B1E1-F5CAFDE9B91B}" srcOrd="5" destOrd="0" parTransId="{51987F5F-B475-43B3-98FD-5877141A7915}" sibTransId="{517FCD15-63BE-451D-9C71-F550246079C1}"/>
    <dgm:cxn modelId="{873982A5-B224-4490-A076-7FCE5FB22F87}" type="presParOf" srcId="{F0800E6A-9747-4F6C-A87A-50837DF0E3BE}" destId="{DAC9CD24-896B-4A36-B6BD-444CF207FED8}" srcOrd="0" destOrd="0" presId="urn:microsoft.com/office/officeart/2005/8/layout/vList2"/>
    <dgm:cxn modelId="{0933FE0F-0700-4718-9462-21B043644D13}" type="presParOf" srcId="{F0800E6A-9747-4F6C-A87A-50837DF0E3BE}" destId="{638DF3C8-3417-4471-8231-F8CE02286964}" srcOrd="1" destOrd="0" presId="urn:microsoft.com/office/officeart/2005/8/layout/vList2"/>
    <dgm:cxn modelId="{D573F641-56E4-4E6C-9296-4DFB3D6437F8}" type="presParOf" srcId="{F0800E6A-9747-4F6C-A87A-50837DF0E3BE}" destId="{35C6C799-EC11-42D7-9D0A-730D58D21F05}" srcOrd="2" destOrd="0" presId="urn:microsoft.com/office/officeart/2005/8/layout/vList2"/>
    <dgm:cxn modelId="{38CB3B08-B53C-4F2C-BC96-D5618A6F589C}" type="presParOf" srcId="{F0800E6A-9747-4F6C-A87A-50837DF0E3BE}" destId="{02FF4457-0A14-4E39-9DE7-E1082DDA5982}" srcOrd="3" destOrd="0" presId="urn:microsoft.com/office/officeart/2005/8/layout/vList2"/>
    <dgm:cxn modelId="{F806BE69-23A0-40B3-8467-0FEE9CC6631B}" type="presParOf" srcId="{F0800E6A-9747-4F6C-A87A-50837DF0E3BE}" destId="{87CAFBAD-C7C1-45D4-8F4A-A222F7215177}" srcOrd="4" destOrd="0" presId="urn:microsoft.com/office/officeart/2005/8/layout/vList2"/>
    <dgm:cxn modelId="{87538EF4-8CE1-412F-9E9D-5E08354901EA}" type="presParOf" srcId="{F0800E6A-9747-4F6C-A87A-50837DF0E3BE}" destId="{61F0CD1C-BB24-41DE-AA0B-B498ECFFC5AC}" srcOrd="5" destOrd="0" presId="urn:microsoft.com/office/officeart/2005/8/layout/vList2"/>
    <dgm:cxn modelId="{D2459328-FE61-4C0E-ACEF-4CBA6B63E768}" type="presParOf" srcId="{F0800E6A-9747-4F6C-A87A-50837DF0E3BE}" destId="{E8AD2719-505F-4974-9B08-1645892B2733}" srcOrd="6" destOrd="0" presId="urn:microsoft.com/office/officeart/2005/8/layout/vList2"/>
    <dgm:cxn modelId="{8521D107-1193-4C28-B085-81469287F77F}" type="presParOf" srcId="{F0800E6A-9747-4F6C-A87A-50837DF0E3BE}" destId="{8AD97B09-D7F9-45A4-8E1B-988BD36ACDC1}" srcOrd="7" destOrd="0" presId="urn:microsoft.com/office/officeart/2005/8/layout/vList2"/>
    <dgm:cxn modelId="{717779CF-7F1B-46A1-A9E4-ABF4180FB56C}" type="presParOf" srcId="{F0800E6A-9747-4F6C-A87A-50837DF0E3BE}" destId="{F8AE1351-9B31-42C5-922E-D05FD829421A}" srcOrd="8" destOrd="0" presId="urn:microsoft.com/office/officeart/2005/8/layout/vList2"/>
    <dgm:cxn modelId="{A800927C-4F21-4C3F-A444-A6313506A73F}" type="presParOf" srcId="{F0800E6A-9747-4F6C-A87A-50837DF0E3BE}" destId="{0E831E98-CA8C-4CB3-9CF8-8BC529A760B1}" srcOrd="9" destOrd="0" presId="urn:microsoft.com/office/officeart/2005/8/layout/vList2"/>
    <dgm:cxn modelId="{E4143DDF-0E17-402C-AA1D-382B0775B519}" type="presParOf" srcId="{F0800E6A-9747-4F6C-A87A-50837DF0E3BE}" destId="{212AA557-7A31-4F8C-90C9-D19FEAB9D6A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2F5081-44A5-45B8-B31A-77999581B95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845535-F6E3-4686-97DC-82F23FA1CF79}">
      <dgm:prSet/>
      <dgm:spPr/>
      <dgm:t>
        <a:bodyPr/>
        <a:lstStyle/>
        <a:p>
          <a:pPr rtl="0"/>
          <a:r>
            <a:rPr lang="uk-UA" dirty="0" smtClean="0"/>
            <a:t>ЛАБОРАТОРІЯ МАЄ ЗАБЕЗПЕЧИТИ, ЩОБ ІНСТРУКЦІЇ, НАСТАНОВИ ТА ДОВІДКОВІ ДАНІ, ЯКІ СТОСУЮТЬСЯ СИСТЕМИ УПРАВЛІННЯ ІНФОРМАЦІЄЮ ЛАБОРАТОРІЇ, БУЛИ ДОСТУПНІ ДЛЯ ПЕРСОНАЛУ</a:t>
          </a:r>
          <a:endParaRPr lang="ru-RU" dirty="0"/>
        </a:p>
      </dgm:t>
    </dgm:pt>
    <dgm:pt modelId="{52F5ACF1-BCBB-4725-85CE-3A6C33398DE6}" type="parTrans" cxnId="{EF79A36A-B24D-4E86-B71D-BD8435AA5AD2}">
      <dgm:prSet/>
      <dgm:spPr/>
      <dgm:t>
        <a:bodyPr/>
        <a:lstStyle/>
        <a:p>
          <a:endParaRPr lang="ru-RU"/>
        </a:p>
      </dgm:t>
    </dgm:pt>
    <dgm:pt modelId="{921F8A81-2F7B-4167-80B9-67D860AE6EEE}" type="sibTrans" cxnId="{EF79A36A-B24D-4E86-B71D-BD8435AA5AD2}">
      <dgm:prSet/>
      <dgm:spPr/>
      <dgm:t>
        <a:bodyPr/>
        <a:lstStyle/>
        <a:p>
          <a:endParaRPr lang="ru-RU"/>
        </a:p>
      </dgm:t>
    </dgm:pt>
    <dgm:pt modelId="{273CC4D0-1165-45F8-A465-4D23957CCD39}">
      <dgm:prSet/>
      <dgm:spPr/>
      <dgm:t>
        <a:bodyPr/>
        <a:lstStyle/>
        <a:p>
          <a:pPr rtl="0"/>
          <a:r>
            <a:rPr lang="uk-UA" b="1" dirty="0" smtClean="0"/>
            <a:t>РОЗРАХУНКИ ТА ПЕРЕСИЛАННЯ ДАНИХ ПОТРІБНО СИСТЕМАТИЧНО НАЛЕЖНИМ ЧИНОМ ПЕРЕВІРЯТИ</a:t>
          </a:r>
          <a:endParaRPr lang="ru-RU" b="1" dirty="0"/>
        </a:p>
      </dgm:t>
    </dgm:pt>
    <dgm:pt modelId="{6879DC3A-3140-4C57-BFA9-9562DFD7F504}" type="parTrans" cxnId="{48D3E63D-1103-47D6-9A94-C9A9DA792A4A}">
      <dgm:prSet/>
      <dgm:spPr/>
      <dgm:t>
        <a:bodyPr/>
        <a:lstStyle/>
        <a:p>
          <a:endParaRPr lang="ru-RU"/>
        </a:p>
      </dgm:t>
    </dgm:pt>
    <dgm:pt modelId="{40BEED69-7282-4070-95F0-840164433DA0}" type="sibTrans" cxnId="{48D3E63D-1103-47D6-9A94-C9A9DA792A4A}">
      <dgm:prSet/>
      <dgm:spPr/>
      <dgm:t>
        <a:bodyPr/>
        <a:lstStyle/>
        <a:p>
          <a:endParaRPr lang="ru-RU"/>
        </a:p>
      </dgm:t>
    </dgm:pt>
    <dgm:pt modelId="{F3D846E6-D7E7-4A0A-A712-4C2BE9E77E5B}" type="pres">
      <dgm:prSet presAssocID="{652F5081-44A5-45B8-B31A-77999581B9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8772A-C316-4DD1-BD7B-3AF740F757DB}" type="pres">
      <dgm:prSet presAssocID="{0B845535-F6E3-4686-97DC-82F23FA1CF79}" presName="comp" presStyleCnt="0"/>
      <dgm:spPr/>
    </dgm:pt>
    <dgm:pt modelId="{CFC0D18E-497D-459B-8F88-2FCE87AC20DA}" type="pres">
      <dgm:prSet presAssocID="{0B845535-F6E3-4686-97DC-82F23FA1CF79}" presName="rect2" presStyleLbl="node1" presStyleIdx="0" presStyleCnt="2" custLinFactNeighborX="7324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279D3-3EA5-4238-B410-E622B093FD14}" type="pres">
      <dgm:prSet presAssocID="{0B845535-F6E3-4686-97DC-82F23FA1CF79}" presName="rect1" presStyleLbl="lnNode1" presStyleIdx="0" presStyleCnt="2" custScaleX="194827" custLinFactNeighborX="-39667" custLinFactNeighborY="-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F7EF5A-65BE-4B15-B848-564D2207E442}" type="pres">
      <dgm:prSet presAssocID="{921F8A81-2F7B-4167-80B9-67D860AE6EEE}" presName="sibTrans" presStyleCnt="0"/>
      <dgm:spPr/>
    </dgm:pt>
    <dgm:pt modelId="{EA3F008C-86C5-4369-B90C-FEEE80F6BA47}" type="pres">
      <dgm:prSet presAssocID="{273CC4D0-1165-45F8-A465-4D23957CCD39}" presName="comp" presStyleCnt="0"/>
      <dgm:spPr/>
    </dgm:pt>
    <dgm:pt modelId="{A448C3D6-34BA-4FAD-AB70-F9C69918151F}" type="pres">
      <dgm:prSet presAssocID="{273CC4D0-1165-45F8-A465-4D23957CCD39}" presName="rect2" presStyleLbl="node1" presStyleIdx="1" presStyleCnt="2" custLinFactNeighborX="-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37BF1-886A-4350-AB15-69D2FF6549E0}" type="pres">
      <dgm:prSet presAssocID="{273CC4D0-1165-45F8-A465-4D23957CCD39}" presName="rect1" presStyleLbl="lnNode1" presStyleIdx="1" presStyleCnt="2" custScaleX="181741" custLinFactNeighborX="30262" custLinFactNeighborY="-4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E31E07FF-14C4-43F2-AB6C-5EC804D13831}" type="presOf" srcId="{652F5081-44A5-45B8-B31A-77999581B95A}" destId="{F3D846E6-D7E7-4A0A-A712-4C2BE9E77E5B}" srcOrd="0" destOrd="0" presId="urn:microsoft.com/office/officeart/2008/layout/AlternatingPictureBlocks"/>
    <dgm:cxn modelId="{48D3E63D-1103-47D6-9A94-C9A9DA792A4A}" srcId="{652F5081-44A5-45B8-B31A-77999581B95A}" destId="{273CC4D0-1165-45F8-A465-4D23957CCD39}" srcOrd="1" destOrd="0" parTransId="{6879DC3A-3140-4C57-BFA9-9562DFD7F504}" sibTransId="{40BEED69-7282-4070-95F0-840164433DA0}"/>
    <dgm:cxn modelId="{2BB126C0-6E2D-458E-AFAE-EE729BBACF87}" type="presOf" srcId="{273CC4D0-1165-45F8-A465-4D23957CCD39}" destId="{A448C3D6-34BA-4FAD-AB70-F9C69918151F}" srcOrd="0" destOrd="0" presId="urn:microsoft.com/office/officeart/2008/layout/AlternatingPictureBlocks"/>
    <dgm:cxn modelId="{270EEEDD-9EED-4209-B677-4DCD8DF7CF8D}" type="presOf" srcId="{0B845535-F6E3-4686-97DC-82F23FA1CF79}" destId="{CFC0D18E-497D-459B-8F88-2FCE87AC20DA}" srcOrd="0" destOrd="0" presId="urn:microsoft.com/office/officeart/2008/layout/AlternatingPictureBlocks"/>
    <dgm:cxn modelId="{EF79A36A-B24D-4E86-B71D-BD8435AA5AD2}" srcId="{652F5081-44A5-45B8-B31A-77999581B95A}" destId="{0B845535-F6E3-4686-97DC-82F23FA1CF79}" srcOrd="0" destOrd="0" parTransId="{52F5ACF1-BCBB-4725-85CE-3A6C33398DE6}" sibTransId="{921F8A81-2F7B-4167-80B9-67D860AE6EEE}"/>
    <dgm:cxn modelId="{8B2B17C7-ADB9-41DE-8581-5AB13F515348}" type="presParOf" srcId="{F3D846E6-D7E7-4A0A-A712-4C2BE9E77E5B}" destId="{6438772A-C316-4DD1-BD7B-3AF740F757DB}" srcOrd="0" destOrd="0" presId="urn:microsoft.com/office/officeart/2008/layout/AlternatingPictureBlocks"/>
    <dgm:cxn modelId="{538225D9-CA7D-4E1B-B9B0-F86BF9662BA8}" type="presParOf" srcId="{6438772A-C316-4DD1-BD7B-3AF740F757DB}" destId="{CFC0D18E-497D-459B-8F88-2FCE87AC20DA}" srcOrd="0" destOrd="0" presId="urn:microsoft.com/office/officeart/2008/layout/AlternatingPictureBlocks"/>
    <dgm:cxn modelId="{C72B5E73-871A-4508-8CE0-13843A9B1620}" type="presParOf" srcId="{6438772A-C316-4DD1-BD7B-3AF740F757DB}" destId="{ED4279D3-3EA5-4238-B410-E622B093FD14}" srcOrd="1" destOrd="0" presId="urn:microsoft.com/office/officeart/2008/layout/AlternatingPictureBlocks"/>
    <dgm:cxn modelId="{4F08B57C-CD3A-435E-9AD6-D75F7A01B2F8}" type="presParOf" srcId="{F3D846E6-D7E7-4A0A-A712-4C2BE9E77E5B}" destId="{7CF7EF5A-65BE-4B15-B848-564D2207E442}" srcOrd="1" destOrd="0" presId="urn:microsoft.com/office/officeart/2008/layout/AlternatingPictureBlocks"/>
    <dgm:cxn modelId="{0D9BB929-7012-4437-8BE7-383A136D8ACB}" type="presParOf" srcId="{F3D846E6-D7E7-4A0A-A712-4C2BE9E77E5B}" destId="{EA3F008C-86C5-4369-B90C-FEEE80F6BA47}" srcOrd="2" destOrd="0" presId="urn:microsoft.com/office/officeart/2008/layout/AlternatingPictureBlocks"/>
    <dgm:cxn modelId="{2766DC9E-D95E-4DF9-9559-CB84A7C71939}" type="presParOf" srcId="{EA3F008C-86C5-4369-B90C-FEEE80F6BA47}" destId="{A448C3D6-34BA-4FAD-AB70-F9C69918151F}" srcOrd="0" destOrd="0" presId="urn:microsoft.com/office/officeart/2008/layout/AlternatingPictureBlocks"/>
    <dgm:cxn modelId="{1462CF15-B002-4BE4-A3EC-0D143DC046D4}" type="presParOf" srcId="{EA3F008C-86C5-4369-B90C-FEEE80F6BA47}" destId="{07537BF1-886A-4350-AB15-69D2FF6549E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C1634D-05C1-4DB9-B0E9-77BC3EEBD00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ECF4F-FAF5-429E-A758-B880079C57E8}" type="pres">
      <dgm:prSet presAssocID="{05C1634D-05C1-4DB9-B0E9-77BC3EEBD0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E5EBD-EB3C-4C49-B4FE-3C84BB4A575C}" type="pres">
      <dgm:prSet presAssocID="{05C1634D-05C1-4DB9-B0E9-77BC3EEBD00B}" presName="arrow" presStyleLbl="bgShp" presStyleIdx="0" presStyleCnt="1" custLinFactNeighborX="486"/>
      <dgm:spPr/>
    </dgm:pt>
    <dgm:pt modelId="{21BECF7D-05A8-46D8-A0B2-B68A2CB21E62}" type="pres">
      <dgm:prSet presAssocID="{05C1634D-05C1-4DB9-B0E9-77BC3EEBD00B}" presName="points" presStyleCnt="0"/>
      <dgm:spPr/>
    </dgm:pt>
  </dgm:ptLst>
  <dgm:cxnLst>
    <dgm:cxn modelId="{A5D2C80C-AB3C-498C-8F0D-91599E781A61}" type="presOf" srcId="{05C1634D-05C1-4DB9-B0E9-77BC3EEBD00B}" destId="{177ECF4F-FAF5-429E-A758-B880079C57E8}" srcOrd="0" destOrd="0" presId="urn:microsoft.com/office/officeart/2005/8/layout/hProcess11"/>
    <dgm:cxn modelId="{90ECE97E-1411-4AF8-A7B1-2F751D5DDF78}" type="presParOf" srcId="{177ECF4F-FAF5-429E-A758-B880079C57E8}" destId="{2FAE5EBD-EB3C-4C49-B4FE-3C84BB4A575C}" srcOrd="0" destOrd="0" presId="urn:microsoft.com/office/officeart/2005/8/layout/hProcess11"/>
    <dgm:cxn modelId="{AF1851AA-79F1-4276-9B1B-715228AC7E2A}" type="presParOf" srcId="{177ECF4F-FAF5-429E-A758-B880079C57E8}" destId="{21BECF7D-05A8-46D8-A0B2-B68A2CB21E62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BDE11-CE55-4F26-832F-558D1CB1CD9A}">
      <dsp:nvSpPr>
        <dsp:cNvPr id="0" name=""/>
        <dsp:cNvSpPr/>
      </dsp:nvSpPr>
      <dsp:spPr>
        <a:xfrm>
          <a:off x="0" y="2455003"/>
          <a:ext cx="10058399" cy="165193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2BD0F-A2A1-4A46-8C1E-9815EF471387}">
      <dsp:nvSpPr>
        <dsp:cNvPr id="0" name=""/>
        <dsp:cNvSpPr/>
      </dsp:nvSpPr>
      <dsp:spPr>
        <a:xfrm>
          <a:off x="0" y="241565"/>
          <a:ext cx="1124617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ДАТА ВІДБИРАННЯ ЗРАЗКІВ</a:t>
          </a:r>
          <a:endParaRPr lang="ru-RU" sz="2500" kern="1200" dirty="0"/>
        </a:p>
      </dsp:txBody>
      <dsp:txXfrm>
        <a:off x="29271" y="270836"/>
        <a:ext cx="11187636" cy="541083"/>
      </dsp:txXfrm>
    </dsp:sp>
    <dsp:sp modelId="{C67B8AF3-298F-4563-B304-6EC1BE6782EB}">
      <dsp:nvSpPr>
        <dsp:cNvPr id="0" name=""/>
        <dsp:cNvSpPr/>
      </dsp:nvSpPr>
      <dsp:spPr>
        <a:xfrm>
          <a:off x="0" y="841191"/>
          <a:ext cx="1124617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06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 ІДЕНТИФІКАЦІЯ ЗРАЗКІВ</a:t>
          </a:r>
          <a:endParaRPr lang="ru-RU" sz="2000" kern="1200" dirty="0"/>
        </a:p>
      </dsp:txBody>
      <dsp:txXfrm>
        <a:off x="0" y="841191"/>
        <a:ext cx="11246178" cy="414000"/>
      </dsp:txXfrm>
    </dsp:sp>
    <dsp:sp modelId="{762A202D-48D0-411E-A7F3-4F757950A4FB}">
      <dsp:nvSpPr>
        <dsp:cNvPr id="0" name=""/>
        <dsp:cNvSpPr/>
      </dsp:nvSpPr>
      <dsp:spPr>
        <a:xfrm>
          <a:off x="0" y="1255191"/>
          <a:ext cx="1124617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МІСЦЕ ВІДБОРУ</a:t>
          </a:r>
          <a:endParaRPr lang="ru-RU" sz="2500" kern="1200" dirty="0"/>
        </a:p>
      </dsp:txBody>
      <dsp:txXfrm>
        <a:off x="29271" y="1284462"/>
        <a:ext cx="11187636" cy="541083"/>
      </dsp:txXfrm>
    </dsp:sp>
    <dsp:sp modelId="{128801C6-EE8F-42CF-B67E-17AEEEE4D7A6}">
      <dsp:nvSpPr>
        <dsp:cNvPr id="0" name=""/>
        <dsp:cNvSpPr/>
      </dsp:nvSpPr>
      <dsp:spPr>
        <a:xfrm>
          <a:off x="0" y="1854816"/>
          <a:ext cx="1124617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06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ЗАЗНАЧЕННЯ ПЛАНУ І МЕТОДУ ВІДБОРУ</a:t>
          </a:r>
          <a:endParaRPr lang="ru-RU" sz="2000" kern="1200" dirty="0"/>
        </a:p>
      </dsp:txBody>
      <dsp:txXfrm>
        <a:off x="0" y="1854816"/>
        <a:ext cx="11246178" cy="414000"/>
      </dsp:txXfrm>
    </dsp:sp>
    <dsp:sp modelId="{EA7E569A-8572-40FD-964C-D972BA4C1D4D}">
      <dsp:nvSpPr>
        <dsp:cNvPr id="0" name=""/>
        <dsp:cNvSpPr/>
      </dsp:nvSpPr>
      <dsp:spPr>
        <a:xfrm>
          <a:off x="0" y="2268816"/>
          <a:ext cx="1124617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УМОВИ НАВКОЛИШНЬОГО СЕРЕДОВИЩА, ЯКІ МОЖУТЬ ВПЛИНУТИ НА РЕЗУЛЬТАТ</a:t>
          </a:r>
          <a:endParaRPr lang="ru-RU" sz="2500" kern="1200" dirty="0"/>
        </a:p>
      </dsp:txBody>
      <dsp:txXfrm>
        <a:off x="29271" y="2298087"/>
        <a:ext cx="11187636" cy="541083"/>
      </dsp:txXfrm>
    </dsp:sp>
    <dsp:sp modelId="{83D15A77-EBA7-47E3-9D90-0DA38738B5D5}">
      <dsp:nvSpPr>
        <dsp:cNvPr id="0" name=""/>
        <dsp:cNvSpPr/>
      </dsp:nvSpPr>
      <dsp:spPr>
        <a:xfrm>
          <a:off x="0" y="2940441"/>
          <a:ext cx="1124617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ІНФОРМАЦІЮ ДЛЯ ОЦІНЮВАННЯ НЕВИЗНАЧЕНОСТІ ВИМІРЮВАННЯ</a:t>
          </a:r>
          <a:endParaRPr lang="ru-RU" sz="2500" kern="1200" dirty="0"/>
        </a:p>
      </dsp:txBody>
      <dsp:txXfrm>
        <a:off x="29271" y="2969712"/>
        <a:ext cx="11187636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E5B3B-A8B3-4DAB-BBB5-EA85E58DC98E}">
      <dsp:nvSpPr>
        <dsp:cNvPr id="0" name=""/>
        <dsp:cNvSpPr/>
      </dsp:nvSpPr>
      <dsp:spPr>
        <a:xfrm>
          <a:off x="1371108" y="0"/>
          <a:ext cx="4417260" cy="441726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8EDBE-92F0-450C-A5B6-18AFA2DA26D5}">
      <dsp:nvSpPr>
        <dsp:cNvPr id="0" name=""/>
        <dsp:cNvSpPr/>
      </dsp:nvSpPr>
      <dsp:spPr>
        <a:xfrm>
          <a:off x="2640361" y="481805"/>
          <a:ext cx="7068941" cy="10456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Опис процесу отримання, перевіряння, розслідування скарги та заходи для реагування на неї </a:t>
          </a:r>
          <a:endParaRPr lang="ru-RU" sz="2400" b="1" kern="1200" dirty="0"/>
        </a:p>
      </dsp:txBody>
      <dsp:txXfrm>
        <a:off x="2691405" y="532849"/>
        <a:ext cx="6966853" cy="943560"/>
      </dsp:txXfrm>
    </dsp:sp>
    <dsp:sp modelId="{676A53E0-442B-49F1-8817-904FD69A2A86}">
      <dsp:nvSpPr>
        <dsp:cNvPr id="0" name=""/>
        <dsp:cNvSpPr/>
      </dsp:nvSpPr>
      <dsp:spPr>
        <a:xfrm>
          <a:off x="2595010" y="1639307"/>
          <a:ext cx="7159642" cy="10456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Відстеження та реєстрування скарг, включно з заходами, вжитими для їх вирішення</a:t>
          </a:r>
          <a:endParaRPr lang="ru-RU" sz="2400" b="1" kern="1200" dirty="0"/>
        </a:p>
      </dsp:txBody>
      <dsp:txXfrm>
        <a:off x="2646054" y="1690351"/>
        <a:ext cx="7057554" cy="943560"/>
      </dsp:txXfrm>
    </dsp:sp>
    <dsp:sp modelId="{9673C9CB-BEF8-4237-A334-453BD9805852}">
      <dsp:nvSpPr>
        <dsp:cNvPr id="0" name=""/>
        <dsp:cNvSpPr/>
      </dsp:nvSpPr>
      <dsp:spPr>
        <a:xfrm>
          <a:off x="2562910" y="2862795"/>
          <a:ext cx="7205008" cy="10456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Забезпечити вживання цих заходів</a:t>
          </a:r>
          <a:endParaRPr lang="ru-RU" sz="2400" b="1" kern="1200" dirty="0"/>
        </a:p>
      </dsp:txBody>
      <dsp:txXfrm>
        <a:off x="2613954" y="2913839"/>
        <a:ext cx="7102920" cy="943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04132-0567-4A26-8292-01053962C455}">
      <dsp:nvSpPr>
        <dsp:cNvPr id="0" name=""/>
        <dsp:cNvSpPr/>
      </dsp:nvSpPr>
      <dsp:spPr>
        <a:xfrm rot="10800000">
          <a:off x="2419197" y="258887"/>
          <a:ext cx="7655130" cy="138587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13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ЛАБОРАТОРІЯ ПОВИННА МАТИ РОЗРОБЛЕНУ ПРОЦЕДУРУ, ЯКІ ПОТРІБНО ЗАСТОСОВУВАТИ ПРИ НЕВІДПОВІДНІЙ РОБОТІ</a:t>
          </a:r>
          <a:endParaRPr lang="uk-UA" sz="2100" kern="1200" dirty="0"/>
        </a:p>
      </dsp:txBody>
      <dsp:txXfrm rot="10800000">
        <a:off x="2765665" y="258887"/>
        <a:ext cx="7308662" cy="1385873"/>
      </dsp:txXfrm>
    </dsp:sp>
    <dsp:sp modelId="{00F09CA8-7340-4163-B17D-243FAF0E3FBC}">
      <dsp:nvSpPr>
        <dsp:cNvPr id="0" name=""/>
        <dsp:cNvSpPr/>
      </dsp:nvSpPr>
      <dsp:spPr>
        <a:xfrm>
          <a:off x="1437146" y="588"/>
          <a:ext cx="1964101" cy="19024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B1A960-C41A-4CEC-B06F-EEEA6CD8601D}">
      <dsp:nvSpPr>
        <dsp:cNvPr id="0" name=""/>
        <dsp:cNvSpPr/>
      </dsp:nvSpPr>
      <dsp:spPr>
        <a:xfrm rot="10800000">
          <a:off x="2437120" y="2586730"/>
          <a:ext cx="7655130" cy="138587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13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Наприклад: </a:t>
          </a:r>
          <a:r>
            <a:rPr lang="uk-UA" sz="2100" b="1" kern="1200" dirty="0" smtClean="0">
              <a:solidFill>
                <a:schemeClr val="tx1"/>
              </a:solidFill>
            </a:rPr>
            <a:t>обладнання або умови мікроклімату не перебувають у рамках встановлених меж і результати моніторингу вказують на порушення встановлених критеріїв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2783588" y="2586730"/>
        <a:ext cx="7308662" cy="1385873"/>
      </dsp:txXfrm>
    </dsp:sp>
    <dsp:sp modelId="{295ECA31-D0D1-4F62-BB76-9730F1486E17}">
      <dsp:nvSpPr>
        <dsp:cNvPr id="0" name=""/>
        <dsp:cNvSpPr/>
      </dsp:nvSpPr>
      <dsp:spPr>
        <a:xfrm>
          <a:off x="1419223" y="2286959"/>
          <a:ext cx="2035792" cy="19854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76ED-4320-4309-9637-657A434035B8}">
      <dsp:nvSpPr>
        <dsp:cNvPr id="0" name=""/>
        <dsp:cNvSpPr/>
      </dsp:nvSpPr>
      <dsp:spPr>
        <a:xfrm>
          <a:off x="4932029" y="1306506"/>
          <a:ext cx="1673724" cy="1673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FCFF79-6EA0-4465-A6CC-B7FDFC6D1081}">
      <dsp:nvSpPr>
        <dsp:cNvPr id="0" name=""/>
        <dsp:cNvSpPr/>
      </dsp:nvSpPr>
      <dsp:spPr>
        <a:xfrm>
          <a:off x="2353542" y="0"/>
          <a:ext cx="6279865" cy="10263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ПРОЦЕДУРА МАЄ ЗАБЕЗПЕЧУВАТИ ЩОБ:</a:t>
          </a:r>
          <a:endParaRPr lang="ru-RU" sz="2400" i="1" kern="1200" dirty="0"/>
        </a:p>
      </dsp:txBody>
      <dsp:txXfrm>
        <a:off x="2353542" y="0"/>
        <a:ext cx="6279865" cy="1026321"/>
      </dsp:txXfrm>
    </dsp:sp>
    <dsp:sp modelId="{98406CA3-FC38-4B13-B859-BED5F0A73D31}">
      <dsp:nvSpPr>
        <dsp:cNvPr id="0" name=""/>
        <dsp:cNvSpPr/>
      </dsp:nvSpPr>
      <dsp:spPr>
        <a:xfrm>
          <a:off x="5422988" y="1542560"/>
          <a:ext cx="1673724" cy="1673929"/>
        </a:xfrm>
        <a:prstGeom prst="ellipse">
          <a:avLst/>
        </a:prstGeom>
        <a:solidFill>
          <a:schemeClr val="accent2">
            <a:alpha val="50000"/>
            <a:hueOff val="540015"/>
            <a:satOff val="75"/>
            <a:lumOff val="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A54707-FBF8-45ED-932C-7C5612924A51}">
      <dsp:nvSpPr>
        <dsp:cNvPr id="0" name=""/>
        <dsp:cNvSpPr/>
      </dsp:nvSpPr>
      <dsp:spPr>
        <a:xfrm>
          <a:off x="6944723" y="975004"/>
          <a:ext cx="3833506" cy="11289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було визначено </a:t>
          </a:r>
          <a:r>
            <a:rPr lang="uk-UA" sz="2000" b="1" kern="1200" dirty="0" err="1" smtClean="0"/>
            <a:t>обов</a:t>
          </a:r>
          <a:r>
            <a:rPr lang="en-US" sz="2000" b="1" kern="1200" dirty="0" smtClean="0"/>
            <a:t>’</a:t>
          </a:r>
          <a:r>
            <a:rPr lang="uk-UA" sz="2000" b="1" kern="1200" dirty="0" err="1" smtClean="0"/>
            <a:t>язки</a:t>
          </a:r>
          <a:r>
            <a:rPr lang="uk-UA" sz="2000" b="1" kern="1200" dirty="0" smtClean="0"/>
            <a:t> і повноваження для управління невідповідною роботою</a:t>
          </a:r>
          <a:endParaRPr lang="ru-RU" sz="2000" b="1" kern="1200" dirty="0"/>
        </a:p>
      </dsp:txBody>
      <dsp:txXfrm>
        <a:off x="6944723" y="975004"/>
        <a:ext cx="3833506" cy="1128953"/>
      </dsp:txXfrm>
    </dsp:sp>
    <dsp:sp modelId="{4CFAFB91-7465-4FFD-8256-11CC532D1B07}">
      <dsp:nvSpPr>
        <dsp:cNvPr id="0" name=""/>
        <dsp:cNvSpPr/>
      </dsp:nvSpPr>
      <dsp:spPr>
        <a:xfrm>
          <a:off x="5543636" y="2073681"/>
          <a:ext cx="1673724" cy="1673929"/>
        </a:xfrm>
        <a:prstGeom prst="ellipse">
          <a:avLst/>
        </a:prstGeom>
        <a:solidFill>
          <a:schemeClr val="accent2">
            <a:alpha val="50000"/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1F1D64-0A0C-42B0-B01E-2CB4BB34F3DD}">
      <dsp:nvSpPr>
        <dsp:cNvPr id="0" name=""/>
        <dsp:cNvSpPr/>
      </dsp:nvSpPr>
      <dsp:spPr>
        <a:xfrm>
          <a:off x="7537094" y="2250175"/>
          <a:ext cx="3960416" cy="14903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дії, включно з призупиненням або повторенням діяльності та відкликанням звітів, ґрунтувалися на ступенях ризику, встановлених лабораторією</a:t>
          </a:r>
          <a:endParaRPr lang="ru-RU" sz="2000" b="1" kern="1200" dirty="0"/>
        </a:p>
      </dsp:txBody>
      <dsp:txXfrm>
        <a:off x="7537094" y="2250175"/>
        <a:ext cx="3960416" cy="1490381"/>
      </dsp:txXfrm>
    </dsp:sp>
    <dsp:sp modelId="{45A24F04-2363-4B15-98E8-6C491469046E}">
      <dsp:nvSpPr>
        <dsp:cNvPr id="0" name=""/>
        <dsp:cNvSpPr/>
      </dsp:nvSpPr>
      <dsp:spPr>
        <a:xfrm>
          <a:off x="5204009" y="2499604"/>
          <a:ext cx="1673724" cy="1673929"/>
        </a:xfrm>
        <a:prstGeom prst="ellipse">
          <a:avLst/>
        </a:prstGeom>
        <a:solidFill>
          <a:schemeClr val="accent2">
            <a:alpha val="50000"/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F0C21B-08FE-429B-B4AC-FAC0CA0E922E}">
      <dsp:nvSpPr>
        <dsp:cNvPr id="0" name=""/>
        <dsp:cNvSpPr/>
      </dsp:nvSpPr>
      <dsp:spPr>
        <a:xfrm>
          <a:off x="6415958" y="4028309"/>
          <a:ext cx="4891026" cy="11032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було проведено оцінювання значимості невідповідної роботи, включно з аналізуванням впливу щодо попередніх результатів</a:t>
          </a:r>
          <a:endParaRPr lang="ru-RU" sz="2000" b="1" kern="1200" dirty="0"/>
        </a:p>
      </dsp:txBody>
      <dsp:txXfrm>
        <a:off x="6415958" y="4028309"/>
        <a:ext cx="4891026" cy="1103295"/>
      </dsp:txXfrm>
    </dsp:sp>
    <dsp:sp modelId="{E6AA176D-98FC-4DB8-B621-E8766696F697}">
      <dsp:nvSpPr>
        <dsp:cNvPr id="0" name=""/>
        <dsp:cNvSpPr/>
      </dsp:nvSpPr>
      <dsp:spPr>
        <a:xfrm>
          <a:off x="4660049" y="2499604"/>
          <a:ext cx="1673724" cy="1673929"/>
        </a:xfrm>
        <a:prstGeom prst="ellipse">
          <a:avLst/>
        </a:prstGeom>
        <a:solidFill>
          <a:schemeClr val="accent2">
            <a:alpha val="50000"/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AABDF4-E13E-47A9-A14A-4F4868519D49}">
      <dsp:nvSpPr>
        <dsp:cNvPr id="0" name=""/>
        <dsp:cNvSpPr/>
      </dsp:nvSpPr>
      <dsp:spPr>
        <a:xfrm>
          <a:off x="1225689" y="3882399"/>
          <a:ext cx="3456870" cy="11032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було прийнято рішення про прийнятність невідповідної роботи</a:t>
          </a:r>
          <a:endParaRPr lang="ru-RU" sz="2000" b="1" kern="1200" dirty="0"/>
        </a:p>
      </dsp:txBody>
      <dsp:txXfrm>
        <a:off x="1225689" y="3882399"/>
        <a:ext cx="3456870" cy="1103295"/>
      </dsp:txXfrm>
    </dsp:sp>
    <dsp:sp modelId="{7194F1C8-50A4-48D1-B54E-5607F7B55550}">
      <dsp:nvSpPr>
        <dsp:cNvPr id="0" name=""/>
        <dsp:cNvSpPr/>
      </dsp:nvSpPr>
      <dsp:spPr>
        <a:xfrm>
          <a:off x="4320422" y="2073681"/>
          <a:ext cx="1673724" cy="1673929"/>
        </a:xfrm>
        <a:prstGeom prst="ellipse">
          <a:avLst/>
        </a:prstGeom>
        <a:solidFill>
          <a:schemeClr val="accent2">
            <a:alpha val="50000"/>
            <a:hueOff val="2700075"/>
            <a:satOff val="376"/>
            <a:lumOff val="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1E68F2-74D1-4F92-A14D-011A19BC7EF6}">
      <dsp:nvSpPr>
        <dsp:cNvPr id="0" name=""/>
        <dsp:cNvSpPr/>
      </dsp:nvSpPr>
      <dsp:spPr>
        <a:xfrm>
          <a:off x="742668" y="2402122"/>
          <a:ext cx="3378315" cy="12059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якщо необхідно, повідомити замовника і відкликати роботу</a:t>
          </a:r>
          <a:endParaRPr lang="ru-RU" sz="2000" b="1" kern="1200" dirty="0"/>
        </a:p>
      </dsp:txBody>
      <dsp:txXfrm>
        <a:off x="742668" y="2402122"/>
        <a:ext cx="3378315" cy="1205927"/>
      </dsp:txXfrm>
    </dsp:sp>
    <dsp:sp modelId="{2D8A8D27-7EA1-4AF5-9DA6-2C037BF2D4A3}">
      <dsp:nvSpPr>
        <dsp:cNvPr id="0" name=""/>
        <dsp:cNvSpPr/>
      </dsp:nvSpPr>
      <dsp:spPr>
        <a:xfrm>
          <a:off x="4441070" y="1542560"/>
          <a:ext cx="1673724" cy="1673929"/>
        </a:xfrm>
        <a:prstGeom prst="ellipse">
          <a:avLst/>
        </a:prstGeom>
        <a:solidFill>
          <a:schemeClr val="accent2">
            <a:alpha val="50000"/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8040EC-0A25-4757-98B8-C202CF9DEC45}">
      <dsp:nvSpPr>
        <dsp:cNvPr id="0" name=""/>
        <dsp:cNvSpPr/>
      </dsp:nvSpPr>
      <dsp:spPr>
        <a:xfrm>
          <a:off x="1420628" y="955553"/>
          <a:ext cx="3017166" cy="1128953"/>
        </a:xfrm>
        <a:prstGeom prst="round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було встановлено відповідальність за дозвіл на відновлення роботи</a:t>
          </a:r>
          <a:endParaRPr lang="ru-RU" sz="2000" b="1" kern="1200" dirty="0"/>
        </a:p>
      </dsp:txBody>
      <dsp:txXfrm>
        <a:off x="1475739" y="1010664"/>
        <a:ext cx="2906944" cy="1018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ACCAA-6F00-455D-99E3-DF48CAC48096}">
      <dsp:nvSpPr>
        <dsp:cNvPr id="0" name=""/>
        <dsp:cNvSpPr/>
      </dsp:nvSpPr>
      <dsp:spPr>
        <a:xfrm>
          <a:off x="2237" y="970953"/>
          <a:ext cx="4770455" cy="2862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Лабораторія повинна зберігати записи стосовно невідповідної роботи</a:t>
          </a:r>
          <a:endParaRPr lang="uk-UA" sz="2400" b="1" kern="1200" dirty="0"/>
        </a:p>
      </dsp:txBody>
      <dsp:txXfrm>
        <a:off x="86070" y="1054786"/>
        <a:ext cx="4602789" cy="2694607"/>
      </dsp:txXfrm>
    </dsp:sp>
    <dsp:sp modelId="{E365F563-BEC9-4150-B4D5-1CE0773AC392}">
      <dsp:nvSpPr>
        <dsp:cNvPr id="0" name=""/>
        <dsp:cNvSpPr/>
      </dsp:nvSpPr>
      <dsp:spPr>
        <a:xfrm>
          <a:off x="5249737" y="1810554"/>
          <a:ext cx="1011336" cy="1183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249737" y="2047168"/>
        <a:ext cx="707935" cy="709844"/>
      </dsp:txXfrm>
    </dsp:sp>
    <dsp:sp modelId="{B61FB761-FEC2-4375-B481-BCD33263CCD6}">
      <dsp:nvSpPr>
        <dsp:cNvPr id="0" name=""/>
        <dsp:cNvSpPr/>
      </dsp:nvSpPr>
      <dsp:spPr>
        <a:xfrm>
          <a:off x="6680874" y="970953"/>
          <a:ext cx="4770455" cy="2862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Якщо оцінка вказує на те, що невідповідна робота може повторитися або існують сумніви  щодо відповідності лабораторної діяльності своїй власній системі менеджменту, лабораторія має впроваджувати коригувальні дії</a:t>
          </a:r>
          <a:endParaRPr lang="ru-RU" sz="2400" kern="1200" dirty="0"/>
        </a:p>
      </dsp:txBody>
      <dsp:txXfrm>
        <a:off x="6764707" y="1054786"/>
        <a:ext cx="4602789" cy="2694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9CD24-896B-4A36-B6BD-444CF207FED8}">
      <dsp:nvSpPr>
        <dsp:cNvPr id="0" name=""/>
        <dsp:cNvSpPr/>
      </dsp:nvSpPr>
      <dsp:spPr>
        <a:xfrm>
          <a:off x="0" y="373004"/>
          <a:ext cx="1136872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МАЄ БУТИ ЗАХИЩЕНОЮ ВІД НЕСАНКЦІОНОВАНОГО ДОСТУПУ</a:t>
          </a:r>
          <a:endParaRPr lang="ru-RU" sz="2200" b="1" kern="1200" dirty="0"/>
        </a:p>
      </dsp:txBody>
      <dsp:txXfrm>
        <a:off x="25759" y="398763"/>
        <a:ext cx="11317208" cy="476152"/>
      </dsp:txXfrm>
    </dsp:sp>
    <dsp:sp modelId="{35C6C799-EC11-42D7-9D0A-730D58D21F05}">
      <dsp:nvSpPr>
        <dsp:cNvPr id="0" name=""/>
        <dsp:cNvSpPr/>
      </dsp:nvSpPr>
      <dsp:spPr>
        <a:xfrm>
          <a:off x="0" y="964034"/>
          <a:ext cx="1136872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БУТИ ЗАХИЩЕНОЮ ВІД ВТРУЧАННЯ ТА ВТРАТ</a:t>
          </a:r>
          <a:endParaRPr lang="ru-RU" sz="2200" b="1" kern="1200"/>
        </a:p>
      </dsp:txBody>
      <dsp:txXfrm>
        <a:off x="25759" y="989793"/>
        <a:ext cx="11317208" cy="476152"/>
      </dsp:txXfrm>
    </dsp:sp>
    <dsp:sp modelId="{87CAFBAD-C7C1-45D4-8F4A-A222F7215177}">
      <dsp:nvSpPr>
        <dsp:cNvPr id="0" name=""/>
        <dsp:cNvSpPr/>
      </dsp:nvSpPr>
      <dsp:spPr>
        <a:xfrm>
          <a:off x="0" y="1555065"/>
          <a:ext cx="1136872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ЕКСПЛУАТУВАТИСЯ ЗА УМОВ, ЩО ВІДПОВІДАЮТЬ СПЕЦИФІКАЦІЯМ ПОСТАЧАЛЬНИКА</a:t>
          </a:r>
          <a:endParaRPr lang="ru-RU" sz="2200" b="1" kern="1200"/>
        </a:p>
      </dsp:txBody>
      <dsp:txXfrm>
        <a:off x="25759" y="1580824"/>
        <a:ext cx="11317208" cy="476152"/>
      </dsp:txXfrm>
    </dsp:sp>
    <dsp:sp modelId="{E8AD2719-505F-4974-9B08-1645892B2733}">
      <dsp:nvSpPr>
        <dsp:cNvPr id="0" name=""/>
        <dsp:cNvSpPr/>
      </dsp:nvSpPr>
      <dsp:spPr>
        <a:xfrm>
          <a:off x="0" y="2146095"/>
          <a:ext cx="1136872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ЗАБЕЗПЕЧУВАТИ УМОВИ, ЩО ГАРАНТУЮТЬ ТОЧНІСТЬ ВЕДЕННЯ ЗАПИСІВ ТА КОПІЮВАННЯ</a:t>
          </a:r>
          <a:endParaRPr lang="ru-RU" sz="2200" b="1" kern="1200"/>
        </a:p>
      </dsp:txBody>
      <dsp:txXfrm>
        <a:off x="25759" y="2171854"/>
        <a:ext cx="11317208" cy="476152"/>
      </dsp:txXfrm>
    </dsp:sp>
    <dsp:sp modelId="{F8AE1351-9B31-42C5-922E-D05FD829421A}">
      <dsp:nvSpPr>
        <dsp:cNvPr id="0" name=""/>
        <dsp:cNvSpPr/>
      </dsp:nvSpPr>
      <dsp:spPr>
        <a:xfrm>
          <a:off x="0" y="2737125"/>
          <a:ext cx="1136872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ПІДТРИМУВАТИСЯ ТАК, ЩОБ ЗАБЕЗПЕЧУВАТИ ЦІЛІСНІСТЬ ДАНИХ ТА ІНФОРМАЦІЇ</a:t>
          </a:r>
          <a:endParaRPr lang="ru-RU" sz="2200" b="1" kern="1200"/>
        </a:p>
      </dsp:txBody>
      <dsp:txXfrm>
        <a:off x="25759" y="2762884"/>
        <a:ext cx="11317208" cy="476152"/>
      </dsp:txXfrm>
    </dsp:sp>
    <dsp:sp modelId="{212AA557-7A31-4F8C-90C9-D19FEAB9D6A3}">
      <dsp:nvSpPr>
        <dsp:cNvPr id="0" name=""/>
        <dsp:cNvSpPr/>
      </dsp:nvSpPr>
      <dsp:spPr>
        <a:xfrm>
          <a:off x="0" y="3328155"/>
          <a:ext cx="1136872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ЗБОЇ У СИСТЕМІ ТА КОРИГУВАЛЬНІ ДІЇ ПОВИННІ ЗАПИСУВАТИСЯ</a:t>
          </a:r>
          <a:endParaRPr lang="ru-RU" sz="2200" b="1" kern="1200"/>
        </a:p>
      </dsp:txBody>
      <dsp:txXfrm>
        <a:off x="25759" y="3353914"/>
        <a:ext cx="11317208" cy="476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0D18E-497D-459B-8F88-2FCE87AC20DA}">
      <dsp:nvSpPr>
        <dsp:cNvPr id="0" name=""/>
        <dsp:cNvSpPr/>
      </dsp:nvSpPr>
      <dsp:spPr>
        <a:xfrm>
          <a:off x="5221506" y="0"/>
          <a:ext cx="5148234" cy="2328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ЛАБОРАТОРІЯ МАЄ ЗАБЕЗПЕЧИТИ, ЩОБ ІНСТРУКЦІЇ, НАСТАНОВИ ТА ДОВІДКОВІ ДАНІ, ЯКІ СТОСУЮТЬСЯ СИСТЕМИ УПРАВЛІННЯ ІНФОРМАЦІЄЮ ЛАБОРАТОРІЇ, БУЛИ ДОСТУПНІ ДЛЯ ПЕРСОНАЛУ</a:t>
          </a:r>
          <a:endParaRPr lang="ru-RU" sz="2500" kern="1200" dirty="0"/>
        </a:p>
      </dsp:txBody>
      <dsp:txXfrm>
        <a:off x="5221506" y="0"/>
        <a:ext cx="5148234" cy="2328464"/>
      </dsp:txXfrm>
    </dsp:sp>
    <dsp:sp modelId="{ED4279D3-3EA5-4238-B410-E622B093FD14}">
      <dsp:nvSpPr>
        <dsp:cNvPr id="0" name=""/>
        <dsp:cNvSpPr/>
      </dsp:nvSpPr>
      <dsp:spPr>
        <a:xfrm>
          <a:off x="301390" y="0"/>
          <a:ext cx="4491112" cy="23284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8C3D6-34BA-4FAD-AB70-F9C69918151F}">
      <dsp:nvSpPr>
        <dsp:cNvPr id="0" name=""/>
        <dsp:cNvSpPr/>
      </dsp:nvSpPr>
      <dsp:spPr>
        <a:xfrm>
          <a:off x="932985" y="2713768"/>
          <a:ext cx="5148234" cy="2328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РОЗРАХУНКИ ТА ПЕРЕСИЛАННЯ ДАНИХ ПОТРІБНО СИСТЕМАТИЧНО НАЛЕЖНИМ ЧИНОМ ПЕРЕВІРЯТИ</a:t>
          </a:r>
          <a:endParaRPr lang="ru-RU" sz="2500" b="1" kern="1200" dirty="0"/>
        </a:p>
      </dsp:txBody>
      <dsp:txXfrm>
        <a:off x="932985" y="2713768"/>
        <a:ext cx="5148234" cy="2328464"/>
      </dsp:txXfrm>
    </dsp:sp>
    <dsp:sp modelId="{07537BF1-886A-4350-AB15-69D2FF6549E0}">
      <dsp:nvSpPr>
        <dsp:cNvPr id="0" name=""/>
        <dsp:cNvSpPr/>
      </dsp:nvSpPr>
      <dsp:spPr>
        <a:xfrm>
          <a:off x="6425407" y="2704338"/>
          <a:ext cx="4189456" cy="23284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E5EBD-EB3C-4C49-B4FE-3C84BB4A575C}">
      <dsp:nvSpPr>
        <dsp:cNvPr id="0" name=""/>
        <dsp:cNvSpPr/>
      </dsp:nvSpPr>
      <dsp:spPr>
        <a:xfrm>
          <a:off x="0" y="1342178"/>
          <a:ext cx="11632676" cy="178957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2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0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9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4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3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1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8758DA-9B8C-4B6D-960A-32ABC77ADA2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8851D4-6396-4482-81B4-7DC2EA1C67B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341" y="688156"/>
            <a:ext cx="11843208" cy="1223693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ЗВІТУВАННЯ ПРО РЕЗУЛЬТАТИ</a:t>
            </a:r>
            <a:endParaRPr lang="ru-RU" sz="6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586075"/>
              </p:ext>
            </p:extLst>
          </p:nvPr>
        </p:nvGraphicFramePr>
        <p:xfrm>
          <a:off x="1203745" y="1525351"/>
          <a:ext cx="10058400" cy="412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871" y="2130997"/>
            <a:ext cx="5871475" cy="19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2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874660"/>
              </p:ext>
            </p:extLst>
          </p:nvPr>
        </p:nvGraphicFramePr>
        <p:xfrm>
          <a:off x="83538" y="1064913"/>
          <a:ext cx="11828834" cy="513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2046" y="320510"/>
            <a:ext cx="7202079" cy="74440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НЕВІДПОВІДНА РОБОТА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2792" y="65989"/>
            <a:ext cx="2088253" cy="16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096342"/>
              </p:ext>
            </p:extLst>
          </p:nvPr>
        </p:nvGraphicFramePr>
        <p:xfrm>
          <a:off x="339365" y="1064913"/>
          <a:ext cx="11453567" cy="480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2046" y="320510"/>
            <a:ext cx="7202079" cy="74440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НЕВІДПОВІДНА РОБОТА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12" y="301657"/>
            <a:ext cx="11368727" cy="73811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УПРАВЛІННЯ ІНФОРМАЦІЄЮ В ЛАБОРАТОРІЇ: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096829"/>
              </p:ext>
            </p:extLst>
          </p:nvPr>
        </p:nvGraphicFramePr>
        <p:xfrm>
          <a:off x="461913" y="1640264"/>
          <a:ext cx="11368726" cy="422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9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124230"/>
              </p:ext>
            </p:extLst>
          </p:nvPr>
        </p:nvGraphicFramePr>
        <p:xfrm>
          <a:off x="235667" y="1039776"/>
          <a:ext cx="11208471" cy="504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1912" y="94267"/>
            <a:ext cx="11484011" cy="73811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УПРАВЛІННЯ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ІНФОРМАЦІЄЮ В ЛАБОРАТОРІЇ: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нутый угол 22"/>
          <p:cNvSpPr/>
          <p:nvPr/>
        </p:nvSpPr>
        <p:spPr>
          <a:xfrm>
            <a:off x="1151956" y="261650"/>
            <a:ext cx="9634193" cy="12217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41" y="318686"/>
            <a:ext cx="10995425" cy="108216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МЕНЕДЖМЕНТУ </a:t>
            </a:r>
            <a:b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має врахувати наступні положення: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673410"/>
              </p:ext>
            </p:extLst>
          </p:nvPr>
        </p:nvGraphicFramePr>
        <p:xfrm>
          <a:off x="386499" y="1649692"/>
          <a:ext cx="11632676" cy="447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86499" y="1971173"/>
            <a:ext cx="2366128" cy="1270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Документи</a:t>
            </a:r>
          </a:p>
          <a:p>
            <a:pPr algn="ctr"/>
            <a:r>
              <a:rPr lang="uk-UA" sz="2400" dirty="0" smtClean="0"/>
              <a:t> системи </a:t>
            </a:r>
          </a:p>
          <a:p>
            <a:pPr algn="ctr"/>
            <a:r>
              <a:rPr lang="ru-RU" sz="2400" dirty="0" smtClean="0"/>
              <a:t>менеджменту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4668" y="1952514"/>
            <a:ext cx="2366128" cy="1270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/>
              <a:t>Управління </a:t>
            </a:r>
            <a:r>
              <a:rPr lang="uk-UA" sz="2400" dirty="0"/>
              <a:t>записами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3932" y="1938209"/>
            <a:ext cx="2366128" cy="1270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/>
              <a:t>Дії </a:t>
            </a:r>
            <a:r>
              <a:rPr lang="uk-UA" sz="2400" dirty="0"/>
              <a:t>стосовно ризиків та можливостей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13197" y="1938209"/>
            <a:ext cx="2366128" cy="1270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/>
              <a:t>Внутрішні </a:t>
            </a:r>
            <a:r>
              <a:rPr lang="uk-UA" sz="2400" dirty="0"/>
              <a:t>аудити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77146" y="4582655"/>
            <a:ext cx="2366128" cy="1270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/>
              <a:t>Коригувальні </a:t>
            </a:r>
            <a:r>
              <a:rPr lang="uk-UA" sz="2400" dirty="0"/>
              <a:t>дії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499" y="4582655"/>
            <a:ext cx="2366128" cy="1270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/>
              <a:t>Аналізування </a:t>
            </a:r>
            <a:r>
              <a:rPr lang="uk-UA" sz="2400" dirty="0"/>
              <a:t>з боку керівництва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94668" y="4582655"/>
            <a:ext cx="2366128" cy="1270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/>
              <a:t>Управління документами</a:t>
            </a:r>
          </a:p>
          <a:p>
            <a:pPr lvl="0" algn="ctr"/>
            <a:r>
              <a:rPr lang="uk-UA" sz="2400" dirty="0" smtClean="0"/>
              <a:t>системи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35907" y="4582655"/>
            <a:ext cx="2366128" cy="1270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/>
              <a:t>Поліпшення</a:t>
            </a:r>
            <a:endParaRPr lang="ru-RU" sz="24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171360" y="3597725"/>
            <a:ext cx="612743" cy="5844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194061" y="3594425"/>
            <a:ext cx="612743" cy="5844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978191" y="3614189"/>
            <a:ext cx="612743" cy="5844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9785022" y="3614834"/>
            <a:ext cx="612743" cy="5844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079"/>
          <a:stretch/>
        </p:blipFill>
        <p:spPr>
          <a:xfrm>
            <a:off x="1706253" y="65988"/>
            <a:ext cx="8927184" cy="5051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993" y="3999258"/>
            <a:ext cx="6155703" cy="882964"/>
          </a:xfrm>
        </p:spPr>
        <p:txBody>
          <a:bodyPr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ДЯКУЮ ЗА УВАГУ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607" y="606614"/>
            <a:ext cx="4737912" cy="766399"/>
          </a:xfrm>
        </p:spPr>
        <p:txBody>
          <a:bodyPr>
            <a:noAutofit/>
          </a:bodyPr>
          <a:lstStyle/>
          <a:p>
            <a:r>
              <a:rPr lang="uk-UA" sz="6000" b="1" dirty="0" smtClean="0"/>
              <a:t>ЗВІТУВАННЯ</a:t>
            </a:r>
            <a:endParaRPr lang="ru-RU" sz="6000" b="1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348791" y="2147392"/>
            <a:ext cx="1110477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 ПОТРІБНО НАДАВАТИ ЧІТКО, ЗРОЗУМІЛО, ОДНОЗНАЧНО ТА ОБ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ЄКТИВНО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ЯК ПРАВИЛО, У ВИГЛЯДІ ЗВІТУ (протокол випробувань, сертифікат калібрування або звіту про відбір зразків)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ПОТРІБНО ДОЛУЧАТИ УСЮ ІНФОРМАЦІЮ, ПОГОДЖЕНУ ІЗ ЗАМОВНИКОМ ТА НЕОБХІДНУ ДЛЯ ТЛУМАЧЕННЯ РЕЗУЛЬТАТІВ, А ТАКОЖ УСЮ ІНФОРМАЦІЮ, ЩО ВИМАГАЄ ВИКОРИСТАНИЙ МЕТОД</a:t>
            </a:r>
          </a:p>
          <a:p>
            <a:pPr marL="0" indent="0">
              <a:buNone/>
            </a:pPr>
            <a:endParaRPr lang="uk-U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Усі видані звіти потрібно зберігати як технічні записи (звіти можуть бути видані паперові або електронні)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278" t="4627" r="22001" b="6439"/>
          <a:stretch/>
        </p:blipFill>
        <p:spPr>
          <a:xfrm>
            <a:off x="10143241" y="0"/>
            <a:ext cx="1781666" cy="1696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949" t="10482" r="25161" b="11179"/>
          <a:stretch/>
        </p:blipFill>
        <p:spPr>
          <a:xfrm>
            <a:off x="296252" y="126690"/>
            <a:ext cx="1843633" cy="15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524" y="688157"/>
            <a:ext cx="11764652" cy="565608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sz="2600" b="1" dirty="0" smtClean="0"/>
              <a:t>ЗАГОЛОВОК</a:t>
            </a:r>
            <a:r>
              <a:rPr lang="uk-UA" sz="2600" dirty="0" smtClean="0"/>
              <a:t> (наприклад, «Протокол випробування», «Сертифікат калібрування», «Протокол відбирання зразків»)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 </a:t>
            </a:r>
            <a:r>
              <a:rPr lang="uk-UA" sz="2600" b="1" dirty="0" smtClean="0"/>
              <a:t>НАЗВУ ТА АДРЕСУ ЛАБОРАТОРІЇ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b="1" dirty="0" smtClean="0"/>
              <a:t>МІСЦЕ ПРОВЕДЕННЯ ЛАБОРАТОТОРНОЇ ДІЯЛЬНОСТІ</a:t>
            </a:r>
            <a:r>
              <a:rPr lang="uk-UA" sz="2600" dirty="0" smtClean="0"/>
              <a:t> (якщо виконання проводили за межами лабораторії)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 </a:t>
            </a:r>
            <a:r>
              <a:rPr lang="uk-UA" sz="2600" dirty="0" smtClean="0"/>
              <a:t>УНІКАЛЬНУ ІДЕНТИФІКАЦІЮ, ЩО ВСІ СКЛАДНИКИ ЗВІТУ Є ЧАСТИНАМИ ПОВНОГО ЗВІТУ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 smtClean="0"/>
              <a:t>НАЗВУ ТА КОНТАКТНУ </a:t>
            </a:r>
            <a:r>
              <a:rPr lang="uk-UA" sz="2600" b="1" dirty="0" smtClean="0"/>
              <a:t>ІНФОРМАЦІЮ ЗАМОВНИКА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b="1" dirty="0" smtClean="0"/>
              <a:t>ІДЕНТИФІКАЦІЮ ВИКОРИСТАНОГО МЕТОДУ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 </a:t>
            </a:r>
            <a:r>
              <a:rPr lang="uk-UA" sz="2600" b="1" dirty="0" smtClean="0"/>
              <a:t>ОПИС, ІДЕНТИФІКАЦІЮ ТА (за потреби) СТАН ЗРАЗКА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 </a:t>
            </a:r>
            <a:r>
              <a:rPr lang="uk-UA" sz="2600" b="1" dirty="0" smtClean="0"/>
              <a:t>ДАТУ ОТРИМАННЯ ЗРАЗКА </a:t>
            </a:r>
            <a:r>
              <a:rPr lang="uk-UA" sz="2600" dirty="0" smtClean="0"/>
              <a:t>ДЛЯ ВИПРОБУВАННЯ ЧИ КАЛІБРУВАННЯ, ДАТУ ВІДБИРАННЯ ЗРАЗКІВ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 </a:t>
            </a:r>
            <a:r>
              <a:rPr lang="uk-UA" sz="2600" b="1" dirty="0" smtClean="0"/>
              <a:t>ДАТУ ВИКОНАННЯ </a:t>
            </a:r>
            <a:r>
              <a:rPr lang="uk-UA" sz="2600" dirty="0" smtClean="0"/>
              <a:t>ПОСЛУГИ ЛАБОРАТОРІЄЮ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 </a:t>
            </a:r>
            <a:r>
              <a:rPr lang="uk-UA" sz="2600" b="1" dirty="0" smtClean="0"/>
              <a:t>ДАТУ ВИДАННЯ ЗВІТУ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 </a:t>
            </a:r>
            <a:r>
              <a:rPr lang="uk-UA" sz="2600" b="1" dirty="0" smtClean="0"/>
              <a:t>ПОСИЛАННЯ НА ПЛАН ЧИ МЕТОД ВІДБИРАННЯ ЗРАЗКІВ </a:t>
            </a:r>
            <a:r>
              <a:rPr lang="uk-UA" sz="2600" dirty="0" smtClean="0"/>
              <a:t>(або зразок надав замовник)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b="1" dirty="0"/>
              <a:t> </a:t>
            </a:r>
            <a:r>
              <a:rPr lang="uk-UA" sz="2600" b="1" dirty="0" smtClean="0"/>
              <a:t>ЗАЯВУ </a:t>
            </a:r>
            <a:r>
              <a:rPr lang="uk-UA" sz="2600" dirty="0" smtClean="0"/>
              <a:t>ПРО ТЕ, ЩО РЕЗУЛЬТАТИ СТОСУЮТЬСЯ ТІЛЬКИ ТИХ ЗРАЗКІВ, ЩО БУЛИ ВИПРОБУВАНІ, ВІДКАЛІБРОВАНІ АБО ВІДІБРАНІ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600" dirty="0"/>
              <a:t> </a:t>
            </a:r>
            <a:r>
              <a:rPr lang="uk-UA" sz="2600" b="1" dirty="0" smtClean="0"/>
              <a:t>ІДЕНТИФІКАЦІЮ ПЕРСОНАЛУ, ЩО ЗАТВЕРДЖУЄ ЗВІТ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26978" y="59860"/>
            <a:ext cx="3672683" cy="628297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ЗВІТУВАННЯ: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3835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8877" b="12394"/>
          <a:stretch/>
        </p:blipFill>
        <p:spPr>
          <a:xfrm>
            <a:off x="9716227" y="0"/>
            <a:ext cx="2179220" cy="17156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608" y="1845733"/>
            <a:ext cx="10590072" cy="44042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 </a:t>
            </a:r>
            <a:r>
              <a:rPr lang="uk-UA" sz="2200" dirty="0" smtClean="0"/>
              <a:t>ВИМОГИ, ЗАЗНАЧЕНІ НА ПОПЕРЕДНЬОМУ СЛАЙДІ, а також: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/>
              <a:t> </a:t>
            </a:r>
            <a:r>
              <a:rPr lang="uk-UA" sz="2200" b="1" dirty="0" smtClean="0"/>
              <a:t> НЕВИЗНАЧЕНІСТЬ ВИМІРЮВАННЯ </a:t>
            </a:r>
            <a:r>
              <a:rPr lang="uk-UA" sz="2200" dirty="0" smtClean="0"/>
              <a:t>(в тих самих одиницях, що й вимірювальна величина або у відносних одиницях до вимірювальної величини, наприклад у %)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dirty="0"/>
              <a:t> </a:t>
            </a:r>
            <a:r>
              <a:rPr lang="uk-UA" sz="2200" dirty="0" smtClean="0"/>
              <a:t> </a:t>
            </a:r>
            <a:r>
              <a:rPr lang="uk-UA" sz="2200" b="1" dirty="0" smtClean="0"/>
              <a:t>УМОВИ, ЗА ЯКИМИ ПРОВОДИЛИ КАЛІБРУВАННЯ</a:t>
            </a:r>
            <a:r>
              <a:rPr lang="uk-UA" sz="2200" dirty="0" smtClean="0"/>
              <a:t>, які впливають на результати вимірювання (наприклад, навколишнього середовища)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dirty="0"/>
              <a:t> </a:t>
            </a:r>
            <a:r>
              <a:rPr lang="uk-UA" sz="2200" dirty="0" smtClean="0"/>
              <a:t>ЗАЯВУ, ЩО ВКАЗУЄ ЯК РЕЗУЛЬТАТИ ВИМІРЮВАННЯ ПРОСТЕЖУЮТЬСЯ МЕТРОЛОГІЧНО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dirty="0"/>
              <a:t> </a:t>
            </a:r>
            <a:r>
              <a:rPr lang="uk-UA" sz="2200" dirty="0" smtClean="0"/>
              <a:t>РЕЗУЛЬТАТИ ДО ТА ПІСЛЯ БУДЬ-ЯКОГО РЕМОНТУ ПРИЛАДУ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dirty="0"/>
              <a:t> </a:t>
            </a:r>
            <a:r>
              <a:rPr lang="uk-UA" sz="2200" dirty="0" smtClean="0"/>
              <a:t>ЯКЩО ЗАСТОСОВАНО ЗАЯВУ ПРО ВІДПОВІДНІСТЬ ВИМОГАМ ЧИ СПЕЦИФІКАЦІЯМ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dirty="0"/>
              <a:t> </a:t>
            </a:r>
            <a:r>
              <a:rPr lang="uk-UA" sz="2200" dirty="0" smtClean="0"/>
              <a:t>ДЕ ДОРЕЧНО ТЛУМАЧЕННЯ ТА ІНТЕРПРЕТАЦІЇ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9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200" b="1" dirty="0" smtClean="0"/>
              <a:t>СЕРТИФІКАТ КАЛІБРУВАННЯ НЕ ПОВИНЕН МІСТИТИ РЕКОМЕНДАЦІЙ ЩОДО ІНТЕРВАЛУ КАЛІБРУВАННЯ</a:t>
            </a:r>
            <a:r>
              <a:rPr lang="uk-UA" sz="2200" dirty="0" smtClean="0"/>
              <a:t>, за винятком випадків, коли це погоджено замовником</a:t>
            </a:r>
            <a:endParaRPr lang="uk-UA" sz="2200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525" y="78714"/>
            <a:ext cx="11255604" cy="11373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ЗВІТУВАННЯ:</a:t>
            </a:r>
            <a:br>
              <a:rPr lang="uk-UA" b="1" dirty="0" smtClean="0"/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спеціальні вимоги до сертифікатів калібрування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5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06" y="1845734"/>
            <a:ext cx="10731474" cy="4023360"/>
          </a:xfrm>
        </p:spPr>
        <p:txBody>
          <a:bodyPr/>
          <a:lstStyle/>
          <a:p>
            <a:r>
              <a:rPr lang="uk-UA" dirty="0" smtClean="0"/>
              <a:t>На додаток до вимог, зазначених у слайді 3, потрібно долучити наступні дані: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2141" y="103897"/>
            <a:ext cx="11255604" cy="11373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ЗВІТУВАННЯ</a:t>
            </a:r>
            <a:br>
              <a:rPr lang="uk-UA" b="1" dirty="0" smtClean="0"/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 відбирання зразків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169" y="103897"/>
            <a:ext cx="2260960" cy="1426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3" y="78714"/>
            <a:ext cx="2154228" cy="143724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0392319"/>
              </p:ext>
            </p:extLst>
          </p:nvPr>
        </p:nvGraphicFramePr>
        <p:xfrm>
          <a:off x="565608" y="2356701"/>
          <a:ext cx="11246178" cy="378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524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589" y="1704332"/>
            <a:ext cx="10901156" cy="40233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500" dirty="0" smtClean="0"/>
              <a:t>складає винятково персонал, уповноважений на це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500" dirty="0" smtClean="0"/>
              <a:t>важливо відрізняти висновки від тлумачень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500" dirty="0" smtClean="0"/>
              <a:t>тлумачення та інтерпретації, наведені у звітах, мають ґрунтуватися на результатах випробувань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500" dirty="0" smtClean="0"/>
              <a:t>якщо тлумачення та інтерпретації формуються на підставі обговорення із замовником, запис про обговорення потрібно зберігати </a:t>
            </a:r>
          </a:p>
          <a:p>
            <a:pPr marL="457200" indent="-457200">
              <a:buFont typeface="+mj-lt"/>
              <a:buAutoNum type="arabicParenR"/>
            </a:pPr>
            <a:endParaRPr lang="uk-UA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500" dirty="0" smtClean="0"/>
              <a:t>ЯКЩО ВИДАНИЙ ЗВІТ ПОТРЕБУЄ ЗМІНИ ЧИ ДОПОВНЕННЯ, ПРИЧИНУ ЗМІН ДОЛУЧАЮТЬ ДО ЗВІТУ</a:t>
            </a:r>
            <a:endParaRPr lang="ru-RU" sz="2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2141" y="103897"/>
            <a:ext cx="11255604" cy="11373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ЗВІТУВАННЯ</a:t>
            </a:r>
            <a:br>
              <a:rPr lang="uk-UA" b="1" dirty="0" smtClean="0"/>
            </a:br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щодо тлумачень та інтерпретацій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249" y="103896"/>
            <a:ext cx="2797508" cy="1237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89" y="103896"/>
            <a:ext cx="1857150" cy="12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338" y="395925"/>
            <a:ext cx="3054284" cy="785253"/>
          </a:xfrm>
        </p:spPr>
        <p:txBody>
          <a:bodyPr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СКАРГИ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938" y="1845734"/>
            <a:ext cx="11142484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/>
              <a:t>  </a:t>
            </a:r>
            <a:r>
              <a:rPr lang="uk-UA" sz="2200" dirty="0" smtClean="0"/>
              <a:t>ЛАБОРАТОРІЯ ПОВИННА МАТИ ЗАДОКУМЕНТОВАНІ ПРОЦЕСИ ОТРИМАННЯ, РОЗГЛЯДУ ТА ПРИЙНЯТТЯ РІШЕНЬ ЩОДО СКАРГ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dirty="0" smtClean="0"/>
              <a:t>  ЛАБОРАТОРІЯ МАЄ НЕСТИ ВІДПОВІДАЛЬНІСТЬ ЗА ВСІ РЕШЕННЯ НА УСІХ РІВНЯХ ПРОЦЕСУ РОЗГЛЯДУ СКАРГ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dirty="0"/>
              <a:t> </a:t>
            </a:r>
            <a:r>
              <a:rPr lang="uk-UA" sz="2200" dirty="0" smtClean="0"/>
              <a:t> ЛАБОРАТОРІЯ МАЄ ПІДТВЕРДИТИ, ЩО СКАРГА СТОСУЄТЬСЯ ЛАБОРАТОРНОЇ ДІЯЛЬНОСТІ І ЯКЩО ТАК, ІНФОРМУВАТИ СКАРЖНИКА ПРО ХІД ВИКОНАННЯ ТА РЕЗУЛЬТАТИ ЇЇ РОЗГЛЯДУ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dirty="0"/>
              <a:t> </a:t>
            </a:r>
            <a:r>
              <a:rPr lang="uk-UA" sz="2200" dirty="0" smtClean="0"/>
              <a:t> РЕЗУЛЬТАТИ, ЯКІ </a:t>
            </a:r>
            <a:r>
              <a:rPr lang="uk-UA" sz="2200" dirty="0" smtClean="0"/>
              <a:t>БУДУТЬ </a:t>
            </a:r>
            <a:r>
              <a:rPr lang="uk-UA" sz="2200" dirty="0" smtClean="0"/>
              <a:t>ПОВІДОМЛЕНІ СКАРЖНИКУ, МАЮТЬ БУТИ ПРИЙНЯТІ ТА СХВАЛЕНІ ОСОБОЮ ЧИ ОСОБАМИ, ЯКІ НЕ БРАЛИ УЧАСТЬ В ПЕРВИННИХ ЛАБОРАТОРНИХ ЗАХОДАХ, ВІДНОСНО ЯКИХ ОТРИМАНО СКАРГУ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dirty="0"/>
              <a:t> </a:t>
            </a:r>
            <a:r>
              <a:rPr lang="uk-UA" sz="2200" dirty="0" smtClean="0"/>
              <a:t> ЛАБОРАТОРІЯ МАЄ НАДІСЛАТИ ОФІЦІЙНЕ ПОВІДОМЛЕННЯ ПРО ЗАКІНЧЕННЯ РОЗГЛЯДУ СКАРГИ ЗАЯВНИКУ (якщо це можливо)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523" y="0"/>
            <a:ext cx="2172240" cy="1458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4148"/>
            <a:ext cx="1798163" cy="11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321694"/>
              </p:ext>
            </p:extLst>
          </p:nvPr>
        </p:nvGraphicFramePr>
        <p:xfrm>
          <a:off x="1096963" y="1451729"/>
          <a:ext cx="9988960" cy="441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4656" y="213675"/>
            <a:ext cx="7202079" cy="106805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ПРОЦЕДУРА РОЗГЛЯДУ СКАРГ </a:t>
            </a:r>
            <a:b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має охоплювати: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5596" y="43677"/>
            <a:ext cx="2022835" cy="1655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55" y="1962395"/>
            <a:ext cx="2660403" cy="22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638084"/>
              </p:ext>
            </p:extLst>
          </p:nvPr>
        </p:nvGraphicFramePr>
        <p:xfrm>
          <a:off x="418289" y="1845734"/>
          <a:ext cx="11511474" cy="427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4760" y="476453"/>
            <a:ext cx="7202079" cy="74440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НЕВІДПОВІДНА РОБОТА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352" y="68094"/>
            <a:ext cx="3048411" cy="15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506</TotalTime>
  <Words>805</Words>
  <Application>Microsoft Office PowerPoint</Application>
  <PresentationFormat>Широкоэкранный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Ретро</vt:lpstr>
      <vt:lpstr>ЗВІТУВАННЯ ПРО РЕЗУЛЬТАТИ</vt:lpstr>
      <vt:lpstr>ЗВІТУВАННЯ</vt:lpstr>
      <vt:lpstr>ЗВІТУВАННЯ:</vt:lpstr>
      <vt:lpstr>ЗВІТУВАННЯ: спеціальні вимоги до сертифікатів калібрування</vt:lpstr>
      <vt:lpstr>ЗВІТУВАННЯ про відбирання зразків</vt:lpstr>
      <vt:lpstr>ЗВІТУВАННЯ щодо тлумачень та інтерпретацій</vt:lpstr>
      <vt:lpstr>СКАРГИ</vt:lpstr>
      <vt:lpstr>ПРОЦЕДУРА РОЗГЛЯДУ СКАРГ  має охоплювати:</vt:lpstr>
      <vt:lpstr>НЕВІДПОВІДНА РОБОТА</vt:lpstr>
      <vt:lpstr>НЕВІДПОВІДНА РОБОТА</vt:lpstr>
      <vt:lpstr>НЕВІДПОВІДНА РОБОТА</vt:lpstr>
      <vt:lpstr>СИСТЕМА УПРАВЛІННЯ ІНФОРМАЦІЄЮ В ЛАБОРАТОРІЇ:</vt:lpstr>
      <vt:lpstr>СИСТЕМА УПРАВЛІННЯ ІНФОРМАЦІЄЮ В ЛАБОРАТОРІЇ:</vt:lpstr>
      <vt:lpstr>СИСТЕМА МЕНЕДЖМЕНТУ  має врахувати наступні положення: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2024-09-11T22:56:41Z</dcterms:created>
  <dcterms:modified xsi:type="dcterms:W3CDTF">2025-09-19T08:31:13Z</dcterms:modified>
</cp:coreProperties>
</file>