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93" r:id="rId5"/>
    <p:sldId id="259" r:id="rId6"/>
    <p:sldId id="260" r:id="rId7"/>
    <p:sldId id="261" r:id="rId8"/>
    <p:sldId id="29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92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FE09A87-F355-440F-B958-AE7A50DF0DB0}" type="datetimeFigureOut">
              <a:rPr lang="ru-RU" smtClean="0"/>
              <a:t>11.06.2022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A704801-8910-407B-B9DD-0B36595ECF9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1600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09A87-F355-440F-B958-AE7A50DF0DB0}" type="datetimeFigureOut">
              <a:rPr lang="ru-RU" smtClean="0"/>
              <a:t>11.06.2022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4801-8910-407B-B9DD-0B36595EC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245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09A87-F355-440F-B958-AE7A50DF0DB0}" type="datetimeFigureOut">
              <a:rPr lang="ru-RU" smtClean="0"/>
              <a:t>11.06.2022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4801-8910-407B-B9DD-0B36595ECF9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9746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09A87-F355-440F-B958-AE7A50DF0DB0}" type="datetimeFigureOut">
              <a:rPr lang="ru-RU" smtClean="0"/>
              <a:t>11.06.2022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4801-8910-407B-B9DD-0B36595ECF9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44516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09A87-F355-440F-B958-AE7A50DF0DB0}" type="datetimeFigureOut">
              <a:rPr lang="ru-RU" smtClean="0"/>
              <a:t>11.06.2022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4801-8910-407B-B9DD-0B36595EC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4504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09A87-F355-440F-B958-AE7A50DF0DB0}" type="datetimeFigureOut">
              <a:rPr lang="ru-RU" smtClean="0"/>
              <a:t>11.06.2022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4801-8910-407B-B9DD-0B36595ECF98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6978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09A87-F355-440F-B958-AE7A50DF0DB0}" type="datetimeFigureOut">
              <a:rPr lang="ru-RU" smtClean="0"/>
              <a:t>11.06.2022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4801-8910-407B-B9DD-0B36595ECF9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7517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09A87-F355-440F-B958-AE7A50DF0DB0}" type="datetimeFigureOut">
              <a:rPr lang="ru-RU" smtClean="0"/>
              <a:t>11.06.2022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4801-8910-407B-B9DD-0B36595ECF9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3954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09A87-F355-440F-B958-AE7A50DF0DB0}" type="datetimeFigureOut">
              <a:rPr lang="ru-RU" smtClean="0"/>
              <a:t>11.06.2022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4801-8910-407B-B9DD-0B36595ECF9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9634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09A87-F355-440F-B958-AE7A50DF0DB0}" type="datetimeFigureOut">
              <a:rPr lang="ru-RU" smtClean="0"/>
              <a:t>11.06.2022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4801-8910-407B-B9DD-0B36595EC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713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09A87-F355-440F-B958-AE7A50DF0DB0}" type="datetimeFigureOut">
              <a:rPr lang="ru-RU" smtClean="0"/>
              <a:t>11.06.2022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4801-8910-407B-B9DD-0B36595ECF9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0373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09A87-F355-440F-B958-AE7A50DF0DB0}" type="datetimeFigureOut">
              <a:rPr lang="ru-RU" smtClean="0"/>
              <a:t>11.06.2022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4801-8910-407B-B9DD-0B36595EC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900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09A87-F355-440F-B958-AE7A50DF0DB0}" type="datetimeFigureOut">
              <a:rPr lang="ru-RU" smtClean="0"/>
              <a:t>11.06.2022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4801-8910-407B-B9DD-0B36595ECF98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9378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09A87-F355-440F-B958-AE7A50DF0DB0}" type="datetimeFigureOut">
              <a:rPr lang="ru-RU" smtClean="0"/>
              <a:t>11.06.2022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4801-8910-407B-B9DD-0B36595ECF9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8448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09A87-F355-440F-B958-AE7A50DF0DB0}" type="datetimeFigureOut">
              <a:rPr lang="ru-RU" smtClean="0"/>
              <a:t>11.06.2022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4801-8910-407B-B9DD-0B36595EC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799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09A87-F355-440F-B958-AE7A50DF0DB0}" type="datetimeFigureOut">
              <a:rPr lang="ru-RU" smtClean="0"/>
              <a:t>11.06.2022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4801-8910-407B-B9DD-0B36595ECF9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2360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09A87-F355-440F-B958-AE7A50DF0DB0}" type="datetimeFigureOut">
              <a:rPr lang="ru-RU" smtClean="0"/>
              <a:t>11.06.2022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4801-8910-407B-B9DD-0B36595EC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552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FE09A87-F355-440F-B958-AE7A50DF0DB0}" type="datetimeFigureOut">
              <a:rPr lang="ru-RU" smtClean="0"/>
              <a:t>11.06.2022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A704801-8910-407B-B9DD-0B36595EC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160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Тема 7. </a:t>
            </a:r>
            <a:r>
              <a:rPr lang="ru-RU" sz="3600" dirty="0" err="1" smtClean="0"/>
              <a:t>Устаткування</a:t>
            </a:r>
            <a:r>
              <a:rPr lang="ru-RU" sz="3600" dirty="0" smtClean="0"/>
              <a:t> для </a:t>
            </a:r>
            <a:r>
              <a:rPr lang="ru-RU" sz="3600" dirty="0" err="1" smtClean="0"/>
              <a:t>магазинів</a:t>
            </a:r>
            <a:r>
              <a:rPr lang="ru-RU" sz="3600" dirty="0" smtClean="0"/>
              <a:t> та </a:t>
            </a:r>
            <a:r>
              <a:rPr lang="ru-RU" sz="3600" dirty="0" err="1" smtClean="0"/>
              <a:t>торговельних</a:t>
            </a:r>
            <a:r>
              <a:rPr lang="ru-RU" sz="3600" dirty="0" smtClean="0"/>
              <a:t> </a:t>
            </a:r>
            <a:r>
              <a:rPr lang="ru-RU" sz="3600" dirty="0" err="1" smtClean="0"/>
              <a:t>кіосків</a:t>
            </a:r>
            <a:r>
              <a:rPr lang="ru-RU" sz="3600" dirty="0" smtClean="0"/>
              <a:t> при </a:t>
            </a:r>
            <a:r>
              <a:rPr lang="ru-RU" sz="3600" dirty="0" err="1" smtClean="0"/>
              <a:t>готелях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809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778933"/>
            <a:ext cx="9601196" cy="32415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349829"/>
            <a:ext cx="9601196" cy="4526039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6) </a:t>
            </a:r>
            <a:r>
              <a:rPr lang="ru-RU" dirty="0" smtClean="0"/>
              <a:t>за </a:t>
            </a:r>
            <a:r>
              <a:rPr lang="ru-RU" dirty="0" err="1" smtClean="0"/>
              <a:t>конструкцією</a:t>
            </a:r>
            <a:r>
              <a:rPr lang="ru-RU" dirty="0" smtClean="0"/>
              <a:t> </a:t>
            </a:r>
            <a:r>
              <a:rPr lang="ru-RU" dirty="0"/>
              <a:t>- </a:t>
            </a:r>
            <a:r>
              <a:rPr lang="ru-RU" dirty="0" err="1"/>
              <a:t>нерозбірна</a:t>
            </a:r>
            <a:r>
              <a:rPr lang="ru-RU" dirty="0"/>
              <a:t>, </a:t>
            </a:r>
            <a:r>
              <a:rPr lang="ru-RU" dirty="0" err="1"/>
              <a:t>збірно-розбірна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складається</a:t>
            </a:r>
            <a:r>
              <a:rPr lang="ru-RU" dirty="0"/>
              <a:t>, </a:t>
            </a:r>
            <a:r>
              <a:rPr lang="ru-RU" dirty="0" err="1" smtClean="0"/>
              <a:t>розбірно</a:t>
            </a:r>
            <a:r>
              <a:rPr lang="ru-RU" dirty="0" smtClean="0"/>
              <a:t>-складна</a:t>
            </a:r>
            <a:r>
              <a:rPr lang="ru-RU" dirty="0"/>
              <a:t>, </a:t>
            </a:r>
            <a:r>
              <a:rPr lang="ru-RU" dirty="0" err="1"/>
              <a:t>секційна</a:t>
            </a:r>
            <a:r>
              <a:rPr lang="ru-RU" dirty="0"/>
              <a:t>, </a:t>
            </a:r>
            <a:r>
              <a:rPr lang="ru-RU" dirty="0" err="1"/>
              <a:t>універсально-збірна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b="1" dirty="0" err="1" smtClean="0"/>
              <a:t>Розбірно-складні</a:t>
            </a:r>
            <a:r>
              <a:rPr lang="ru-RU" b="1" dirty="0" smtClean="0"/>
              <a:t> </a:t>
            </a:r>
            <a:r>
              <a:rPr lang="ru-RU" b="1" dirty="0" err="1"/>
              <a:t>меблі</a:t>
            </a:r>
            <a:r>
              <a:rPr lang="ru-RU" b="1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деталі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шарнірними</a:t>
            </a:r>
            <a:r>
              <a:rPr lang="ru-RU" dirty="0"/>
              <a:t> </a:t>
            </a:r>
            <a:r>
              <a:rPr lang="ru-RU" dirty="0" err="1"/>
              <a:t>з'єднаннями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дозволяють</a:t>
            </a:r>
            <a:r>
              <a:rPr lang="ru-RU" dirty="0"/>
              <a:t> </a:t>
            </a:r>
            <a:r>
              <a:rPr lang="ru-RU" dirty="0" err="1"/>
              <a:t>складати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, </a:t>
            </a:r>
            <a:r>
              <a:rPr lang="ru-RU" dirty="0" err="1"/>
              <a:t>зменшуючи</a:t>
            </a:r>
            <a:r>
              <a:rPr lang="ru-RU" dirty="0"/>
              <a:t> </a:t>
            </a:r>
            <a:r>
              <a:rPr lang="ru-RU" dirty="0" err="1"/>
              <a:t>тим</a:t>
            </a:r>
            <a:r>
              <a:rPr lang="ru-RU" dirty="0"/>
              <a:t> самим </a:t>
            </a:r>
            <a:r>
              <a:rPr lang="ru-RU" dirty="0" err="1"/>
              <a:t>розміри</a:t>
            </a:r>
            <a:r>
              <a:rPr lang="ru-RU" dirty="0"/>
              <a:t> </a:t>
            </a:r>
            <a:r>
              <a:rPr lang="ru-RU" dirty="0" err="1"/>
              <a:t>меблів</a:t>
            </a:r>
            <a:r>
              <a:rPr lang="ru-RU" dirty="0"/>
              <a:t> і </a:t>
            </a:r>
            <a:r>
              <a:rPr lang="ru-RU" dirty="0" err="1"/>
              <a:t>займаний</a:t>
            </a:r>
            <a:r>
              <a:rPr lang="ru-RU" dirty="0"/>
              <a:t> нею </a:t>
            </a:r>
            <a:r>
              <a:rPr lang="ru-RU" dirty="0" err="1"/>
              <a:t>обсяг</a:t>
            </a:r>
            <a:r>
              <a:rPr lang="ru-RU" dirty="0"/>
              <a:t>. </a:t>
            </a:r>
            <a:r>
              <a:rPr lang="ru-RU" b="1" dirty="0" err="1"/>
              <a:t>Секційні</a:t>
            </a:r>
            <a:r>
              <a:rPr lang="ru-RU" b="1" dirty="0"/>
              <a:t> </a:t>
            </a:r>
            <a:r>
              <a:rPr lang="ru-RU" b="1" dirty="0" err="1"/>
              <a:t>меблі</a:t>
            </a:r>
            <a:r>
              <a:rPr lang="ru-RU" b="1" dirty="0"/>
              <a:t> </a:t>
            </a:r>
            <a:r>
              <a:rPr lang="ru-RU" dirty="0" err="1"/>
              <a:t>складається</a:t>
            </a:r>
            <a:r>
              <a:rPr lang="ru-RU" dirty="0"/>
              <a:t> з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секцій</a:t>
            </a:r>
            <a:r>
              <a:rPr lang="ru-RU" dirty="0"/>
              <a:t>. </a:t>
            </a:r>
            <a:r>
              <a:rPr lang="ru-RU" dirty="0" err="1"/>
              <a:t>Секція</a:t>
            </a:r>
            <a:r>
              <a:rPr lang="ru-RU" dirty="0"/>
              <a:t> є </a:t>
            </a:r>
            <a:r>
              <a:rPr lang="ru-RU" dirty="0" err="1"/>
              <a:t>готовий</a:t>
            </a:r>
            <a:r>
              <a:rPr lang="ru-RU" dirty="0"/>
              <a:t> </a:t>
            </a:r>
            <a:r>
              <a:rPr lang="ru-RU" dirty="0" err="1"/>
              <a:t>виріб</a:t>
            </a:r>
            <a:r>
              <a:rPr lang="ru-RU" dirty="0"/>
              <a:t>, оснащений </a:t>
            </a:r>
            <a:r>
              <a:rPr lang="ru-RU" dirty="0" err="1"/>
              <a:t>необхідними</a:t>
            </a:r>
            <a:r>
              <a:rPr lang="ru-RU" dirty="0"/>
              <a:t> деталями: </a:t>
            </a:r>
            <a:r>
              <a:rPr lang="ru-RU" dirty="0" err="1"/>
              <a:t>полицями</a:t>
            </a:r>
            <a:r>
              <a:rPr lang="ru-RU" dirty="0"/>
              <a:t>, ящиками, кронштейнами і т. д. </a:t>
            </a:r>
            <a:r>
              <a:rPr lang="ru-RU" b="1" dirty="0" err="1" smtClean="0"/>
              <a:t>Універсально-збірні</a:t>
            </a:r>
            <a:r>
              <a:rPr lang="ru-RU" dirty="0" smtClean="0"/>
              <a:t> </a:t>
            </a:r>
            <a:r>
              <a:rPr lang="ru-RU" dirty="0" err="1"/>
              <a:t>меблі</a:t>
            </a:r>
            <a:r>
              <a:rPr lang="ru-RU" dirty="0"/>
              <a:t> </a:t>
            </a:r>
            <a:r>
              <a:rPr lang="ru-RU" dirty="0" err="1"/>
              <a:t>складаються</a:t>
            </a:r>
            <a:r>
              <a:rPr lang="ru-RU" dirty="0"/>
              <a:t> з </a:t>
            </a:r>
            <a:r>
              <a:rPr lang="ru-RU" dirty="0" err="1"/>
              <a:t>уніфікованих</a:t>
            </a:r>
            <a:r>
              <a:rPr lang="ru-RU" dirty="0"/>
              <a:t> </a:t>
            </a:r>
            <a:r>
              <a:rPr lang="ru-RU" dirty="0" err="1"/>
              <a:t>легальний</a:t>
            </a:r>
            <a:r>
              <a:rPr lang="ru-RU" dirty="0"/>
              <a:t>, з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збирати</a:t>
            </a:r>
            <a:r>
              <a:rPr lang="ru-RU" dirty="0"/>
              <a:t> </a:t>
            </a:r>
            <a:r>
              <a:rPr lang="ru-RU" dirty="0" err="1"/>
              <a:t>меблі</a:t>
            </a:r>
            <a:r>
              <a:rPr lang="ru-RU" dirty="0"/>
              <a:t> </a:t>
            </a:r>
            <a:r>
              <a:rPr lang="ru-RU" dirty="0" err="1"/>
              <a:t>різного</a:t>
            </a:r>
            <a:r>
              <a:rPr lang="ru-RU" dirty="0"/>
              <a:t> </a:t>
            </a:r>
            <a:r>
              <a:rPr lang="ru-RU" dirty="0" err="1"/>
              <a:t>функціонального</a:t>
            </a:r>
            <a:r>
              <a:rPr lang="ru-RU" dirty="0"/>
              <a:t> </a:t>
            </a:r>
            <a:r>
              <a:rPr lang="ru-RU" dirty="0" err="1"/>
              <a:t>призначення</a:t>
            </a:r>
            <a:r>
              <a:rPr lang="ru-RU" dirty="0"/>
              <a:t> та </a:t>
            </a:r>
            <a:r>
              <a:rPr lang="ru-RU" dirty="0" err="1" smtClean="0"/>
              <a:t>розмірів</a:t>
            </a:r>
            <a:r>
              <a:rPr lang="ru-RU" dirty="0" smtClean="0"/>
              <a:t>.</a:t>
            </a:r>
          </a:p>
          <a:p>
            <a:r>
              <a:rPr lang="ru-RU" dirty="0"/>
              <a:t>7) </a:t>
            </a:r>
            <a:r>
              <a:rPr lang="ru-RU" dirty="0" smtClean="0"/>
              <a:t>за </a:t>
            </a:r>
            <a:r>
              <a:rPr lang="ru-RU" dirty="0" err="1" smtClean="0"/>
              <a:t>комплектністю</a:t>
            </a:r>
            <a:r>
              <a:rPr lang="ru-RU" dirty="0" smtClean="0"/>
              <a:t> </a:t>
            </a:r>
            <a:r>
              <a:rPr lang="ru-RU" dirty="0"/>
              <a:t>- </a:t>
            </a:r>
            <a:r>
              <a:rPr lang="ru-RU" dirty="0" err="1"/>
              <a:t>штучні</a:t>
            </a:r>
            <a:r>
              <a:rPr lang="ru-RU" dirty="0"/>
              <a:t> </a:t>
            </a:r>
            <a:r>
              <a:rPr lang="ru-RU" dirty="0" err="1"/>
              <a:t>вироби</a:t>
            </a:r>
            <a:r>
              <a:rPr lang="ru-RU" dirty="0"/>
              <a:t> та </a:t>
            </a:r>
            <a:r>
              <a:rPr lang="ru-RU" dirty="0" err="1"/>
              <a:t>набори</a:t>
            </a:r>
            <a:r>
              <a:rPr lang="ru-RU" dirty="0"/>
              <a:t> </a:t>
            </a:r>
            <a:r>
              <a:rPr lang="ru-RU" dirty="0" err="1"/>
              <a:t>меблів</a:t>
            </a:r>
            <a:r>
              <a:rPr lang="ru-RU" dirty="0"/>
              <a:t>. Заводи торгового </a:t>
            </a:r>
            <a:r>
              <a:rPr lang="ru-RU" dirty="0" err="1" smtClean="0"/>
              <a:t>устаткування</a:t>
            </a:r>
            <a:r>
              <a:rPr lang="ru-RU" dirty="0" smtClean="0"/>
              <a:t> </a:t>
            </a:r>
            <a:r>
              <a:rPr lang="ru-RU" dirty="0" err="1"/>
              <a:t>випускають</a:t>
            </a:r>
            <a:r>
              <a:rPr lang="ru-RU" dirty="0"/>
              <a:t> як </a:t>
            </a:r>
            <a:r>
              <a:rPr lang="ru-RU" dirty="0" err="1"/>
              <a:t>окремі</a:t>
            </a:r>
            <a:r>
              <a:rPr lang="ru-RU" dirty="0"/>
              <a:t> </a:t>
            </a:r>
            <a:r>
              <a:rPr lang="ru-RU" dirty="0" err="1"/>
              <a:t>вироби</a:t>
            </a:r>
            <a:r>
              <a:rPr lang="ru-RU" dirty="0"/>
              <a:t> на </a:t>
            </a:r>
            <a:r>
              <a:rPr lang="ru-RU" dirty="0" err="1"/>
              <a:t>замовлення</a:t>
            </a:r>
            <a:r>
              <a:rPr lang="ru-RU" dirty="0"/>
              <a:t> </a:t>
            </a:r>
            <a:r>
              <a:rPr lang="ru-RU" dirty="0" err="1"/>
              <a:t>торговельних</a:t>
            </a:r>
            <a:r>
              <a:rPr lang="ru-RU" dirty="0"/>
              <a:t> </a:t>
            </a:r>
            <a:r>
              <a:rPr lang="ru-RU" dirty="0" err="1" smtClean="0"/>
              <a:t>організацій</a:t>
            </a:r>
            <a:r>
              <a:rPr lang="ru-RU" dirty="0"/>
              <a:t>, так і </a:t>
            </a:r>
            <a:r>
              <a:rPr lang="ru-RU" dirty="0" err="1"/>
              <a:t>набори</a:t>
            </a:r>
            <a:r>
              <a:rPr lang="ru-RU" dirty="0"/>
              <a:t> </a:t>
            </a:r>
            <a:r>
              <a:rPr lang="ru-RU" dirty="0" err="1"/>
              <a:t>меблів</a:t>
            </a:r>
            <a:r>
              <a:rPr lang="ru-RU" dirty="0"/>
              <a:t>. </a:t>
            </a:r>
            <a:r>
              <a:rPr lang="ru-RU" dirty="0" err="1"/>
              <a:t>Набори</a:t>
            </a:r>
            <a:r>
              <a:rPr lang="ru-RU" dirty="0"/>
              <a:t> </a:t>
            </a:r>
            <a:r>
              <a:rPr lang="ru-RU" dirty="0" err="1"/>
              <a:t>представляють</a:t>
            </a:r>
            <a:r>
              <a:rPr lang="ru-RU" dirty="0"/>
              <a:t> собою </a:t>
            </a:r>
            <a:r>
              <a:rPr lang="ru-RU" dirty="0" err="1"/>
              <a:t>групу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smtClean="0"/>
              <a:t>за </a:t>
            </a:r>
            <a:r>
              <a:rPr lang="ru-RU" dirty="0" err="1"/>
              <a:t>функціональним</a:t>
            </a:r>
            <a:r>
              <a:rPr lang="ru-RU" dirty="0"/>
              <a:t> </a:t>
            </a:r>
            <a:r>
              <a:rPr lang="ru-RU" dirty="0" err="1"/>
              <a:t>призначенням</a:t>
            </a:r>
            <a:r>
              <a:rPr lang="ru-RU" dirty="0"/>
              <a:t> </a:t>
            </a:r>
            <a:r>
              <a:rPr lang="ru-RU" dirty="0" err="1"/>
              <a:t>виробів</a:t>
            </a:r>
            <a:r>
              <a:rPr lang="ru-RU" dirty="0"/>
              <a:t> з </a:t>
            </a:r>
            <a:r>
              <a:rPr lang="ru-RU" dirty="0" err="1"/>
              <a:t>однаковим</a:t>
            </a:r>
            <a:r>
              <a:rPr lang="ru-RU" dirty="0"/>
              <a:t> </a:t>
            </a:r>
            <a:r>
              <a:rPr lang="ru-RU" dirty="0" err="1"/>
              <a:t>архітектурнохудожнім</a:t>
            </a:r>
            <a:r>
              <a:rPr lang="ru-RU" dirty="0"/>
              <a:t> </a:t>
            </a:r>
            <a:r>
              <a:rPr lang="ru-RU" dirty="0" err="1"/>
              <a:t>оформленням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3009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798286"/>
            <a:ext cx="9749969" cy="27577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3</a:t>
            </a:r>
            <a:r>
              <a:rPr lang="ru-RU" sz="3600" dirty="0"/>
              <a:t>. </a:t>
            </a:r>
            <a:r>
              <a:rPr lang="ru-RU" sz="3600" dirty="0" err="1"/>
              <a:t>Підйомно-транспортні</a:t>
            </a:r>
            <a:r>
              <a:rPr lang="ru-RU" sz="3600" dirty="0"/>
              <a:t> </a:t>
            </a:r>
            <a:r>
              <a:rPr lang="ru-RU" sz="3600" dirty="0" err="1"/>
              <a:t>машини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5714" y="1190171"/>
            <a:ext cx="10508343" cy="5486400"/>
          </a:xfrm>
        </p:spPr>
        <p:txBody>
          <a:bodyPr>
            <a:noAutofit/>
          </a:bodyPr>
          <a:lstStyle/>
          <a:p>
            <a:r>
              <a:rPr lang="ru-RU" sz="2000" dirty="0" err="1"/>
              <a:t>Підйомно-транспортні</a:t>
            </a:r>
            <a:r>
              <a:rPr lang="ru-RU" sz="2000" dirty="0"/>
              <a:t> </a:t>
            </a:r>
            <a:r>
              <a:rPr lang="ru-RU" sz="2000" dirty="0" err="1"/>
              <a:t>машини</a:t>
            </a:r>
            <a:r>
              <a:rPr lang="ru-RU" sz="2000" dirty="0"/>
              <a:t> і </a:t>
            </a:r>
            <a:r>
              <a:rPr lang="ru-RU" sz="2000" dirty="0" err="1"/>
              <a:t>обладнання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застосовуються</a:t>
            </a:r>
            <a:r>
              <a:rPr lang="ru-RU" sz="2000" dirty="0"/>
              <a:t> на </a:t>
            </a:r>
            <a:r>
              <a:rPr lang="ru-RU" sz="2000" dirty="0" err="1" smtClean="0"/>
              <a:t>торговельних</a:t>
            </a:r>
            <a:r>
              <a:rPr lang="ru-RU" sz="2000" dirty="0" smtClean="0"/>
              <a:t> </a:t>
            </a:r>
            <a:r>
              <a:rPr lang="ru-RU" sz="2000" dirty="0" err="1"/>
              <a:t>підприємствах</a:t>
            </a:r>
            <a:r>
              <a:rPr lang="ru-RU" sz="2000" dirty="0"/>
              <a:t>, </a:t>
            </a:r>
            <a:r>
              <a:rPr lang="ru-RU" sz="2000" dirty="0" err="1"/>
              <a:t>призначені</a:t>
            </a:r>
            <a:r>
              <a:rPr lang="ru-RU" sz="2000" dirty="0"/>
              <a:t> для </a:t>
            </a:r>
            <a:r>
              <a:rPr lang="ru-RU" sz="2000" dirty="0" err="1"/>
              <a:t>механізації</a:t>
            </a:r>
            <a:r>
              <a:rPr lang="ru-RU" sz="2000" dirty="0"/>
              <a:t> </a:t>
            </a:r>
            <a:r>
              <a:rPr lang="ru-RU" sz="2000" dirty="0" err="1"/>
              <a:t>праці</a:t>
            </a:r>
            <a:r>
              <a:rPr lang="ru-RU" sz="2000" dirty="0"/>
              <a:t> при </a:t>
            </a:r>
            <a:r>
              <a:rPr lang="ru-RU" sz="2000" dirty="0" err="1"/>
              <a:t>виконанні</a:t>
            </a:r>
            <a:r>
              <a:rPr lang="ru-RU" sz="2000" dirty="0"/>
              <a:t> </a:t>
            </a:r>
            <a:r>
              <a:rPr lang="ru-RU" sz="2000" dirty="0" err="1" smtClean="0"/>
              <a:t>наступних</a:t>
            </a:r>
            <a:r>
              <a:rPr lang="ru-RU" sz="2000" dirty="0" smtClean="0"/>
              <a:t> </a:t>
            </a:r>
            <a:r>
              <a:rPr lang="ru-RU" sz="2000" dirty="0" err="1"/>
              <a:t>операцій</a:t>
            </a:r>
            <a:r>
              <a:rPr lang="ru-RU" sz="2000" dirty="0"/>
              <a:t>: </a:t>
            </a:r>
            <a:r>
              <a:rPr lang="ru-RU" sz="2000" dirty="0" err="1"/>
              <a:t>розвантаженні</a:t>
            </a:r>
            <a:r>
              <a:rPr lang="ru-RU" sz="2000" dirty="0"/>
              <a:t> і </a:t>
            </a:r>
            <a:r>
              <a:rPr lang="ru-RU" sz="2000" dirty="0" err="1"/>
              <a:t>навантаженні</a:t>
            </a:r>
            <a:r>
              <a:rPr lang="ru-RU" sz="2000" dirty="0"/>
              <a:t> </a:t>
            </a:r>
            <a:r>
              <a:rPr lang="ru-RU" sz="2000" dirty="0" err="1" smtClean="0"/>
              <a:t>транспортних</a:t>
            </a:r>
            <a:r>
              <a:rPr lang="ru-RU" sz="2000" dirty="0" smtClean="0"/>
              <a:t> </a:t>
            </a:r>
            <a:r>
              <a:rPr lang="ru-RU" sz="2000" dirty="0" err="1"/>
              <a:t>засобів</a:t>
            </a:r>
            <a:r>
              <a:rPr lang="ru-RU" sz="2000" dirty="0"/>
              <a:t>; </a:t>
            </a:r>
            <a:r>
              <a:rPr lang="ru-RU" sz="2000" dirty="0" err="1" smtClean="0"/>
              <a:t>переміщенні</a:t>
            </a:r>
            <a:r>
              <a:rPr lang="ru-RU" sz="2000" dirty="0" smtClean="0"/>
              <a:t> </a:t>
            </a:r>
            <a:r>
              <a:rPr lang="ru-RU" sz="2000" dirty="0"/>
              <a:t>і </a:t>
            </a:r>
            <a:r>
              <a:rPr lang="ru-RU" sz="2000" dirty="0" err="1"/>
              <a:t>підйому</a:t>
            </a:r>
            <a:r>
              <a:rPr lang="ru-RU" sz="2000" dirty="0"/>
              <a:t> </a:t>
            </a:r>
            <a:r>
              <a:rPr lang="ru-RU" sz="2000" dirty="0" err="1"/>
              <a:t>вантажів</a:t>
            </a:r>
            <a:r>
              <a:rPr lang="ru-RU" sz="2000" dirty="0"/>
              <a:t> </a:t>
            </a:r>
            <a:r>
              <a:rPr lang="ru-RU" sz="2000" dirty="0" smtClean="0"/>
              <a:t>на </a:t>
            </a:r>
            <a:r>
              <a:rPr lang="ru-RU" sz="2000" dirty="0" err="1" smtClean="0"/>
              <a:t>різні</a:t>
            </a:r>
            <a:r>
              <a:rPr lang="ru-RU" sz="2000" dirty="0" smtClean="0"/>
              <a:t> </a:t>
            </a:r>
            <a:r>
              <a:rPr lang="ru-RU" sz="2000" dirty="0" err="1" smtClean="0"/>
              <a:t>рівні</a:t>
            </a:r>
            <a:r>
              <a:rPr lang="ru-RU" sz="2000" dirty="0" smtClean="0"/>
              <a:t> </a:t>
            </a:r>
            <a:r>
              <a:rPr lang="ru-RU" sz="2000" dirty="0" err="1"/>
              <a:t>будівлі</a:t>
            </a:r>
            <a:r>
              <a:rPr lang="ru-RU" sz="2000" dirty="0"/>
              <a:t>; </a:t>
            </a:r>
            <a:r>
              <a:rPr lang="ru-RU" sz="2000" dirty="0" err="1"/>
              <a:t>укладання</a:t>
            </a:r>
            <a:r>
              <a:rPr lang="ru-RU" sz="2000" dirty="0"/>
              <a:t> в </a:t>
            </a:r>
            <a:r>
              <a:rPr lang="ru-RU" sz="2000" dirty="0" err="1" smtClean="0"/>
              <a:t>штабелі</a:t>
            </a:r>
            <a:r>
              <a:rPr lang="ru-RU" sz="2000" dirty="0"/>
              <a:t>, на </a:t>
            </a:r>
            <a:r>
              <a:rPr lang="ru-RU" sz="2000" dirty="0" err="1"/>
              <a:t>стелажі</a:t>
            </a:r>
            <a:r>
              <a:rPr lang="ru-RU" sz="2000" dirty="0"/>
              <a:t> і в </a:t>
            </a:r>
            <a:r>
              <a:rPr lang="ru-RU" sz="2000" dirty="0" err="1"/>
              <a:t>підсобні</a:t>
            </a:r>
            <a:r>
              <a:rPr lang="ru-RU" sz="2000" dirty="0"/>
              <a:t> </a:t>
            </a:r>
            <a:r>
              <a:rPr lang="ru-RU" sz="2000" dirty="0" err="1"/>
              <a:t>приміщення</a:t>
            </a:r>
            <a:r>
              <a:rPr lang="ru-RU" sz="2000" dirty="0"/>
              <a:t>; </a:t>
            </a:r>
            <a:r>
              <a:rPr lang="ru-RU" sz="2000" dirty="0" err="1"/>
              <a:t>внутрішньоскладському</a:t>
            </a:r>
            <a:r>
              <a:rPr lang="ru-RU" sz="2000" dirty="0"/>
              <a:t> і </a:t>
            </a:r>
            <a:r>
              <a:rPr lang="ru-RU" sz="2000" dirty="0" err="1" smtClean="0"/>
              <a:t>внутрішньомагазинного</a:t>
            </a:r>
            <a:r>
              <a:rPr lang="ru-RU" sz="2000" dirty="0" smtClean="0"/>
              <a:t> </a:t>
            </a:r>
            <a:r>
              <a:rPr lang="ru-RU" sz="2000" dirty="0" err="1"/>
              <a:t>переміщення</a:t>
            </a:r>
            <a:r>
              <a:rPr lang="ru-RU" sz="2000" dirty="0"/>
              <a:t> </a:t>
            </a:r>
            <a:r>
              <a:rPr lang="ru-RU" sz="2000" dirty="0" err="1"/>
              <a:t>вантажів</a:t>
            </a:r>
            <a:r>
              <a:rPr lang="ru-RU" sz="2000" dirty="0"/>
              <a:t> до </a:t>
            </a:r>
            <a:r>
              <a:rPr lang="ru-RU" sz="2000" dirty="0" err="1"/>
              <a:t>місць</a:t>
            </a:r>
            <a:r>
              <a:rPr lang="ru-RU" sz="2000" dirty="0"/>
              <a:t> </a:t>
            </a:r>
            <a:r>
              <a:rPr lang="ru-RU" sz="2000" dirty="0" err="1"/>
              <a:t>їх</a:t>
            </a:r>
            <a:r>
              <a:rPr lang="ru-RU" sz="2000" dirty="0"/>
              <a:t> </a:t>
            </a:r>
            <a:r>
              <a:rPr lang="ru-RU" sz="2000" dirty="0" err="1"/>
              <a:t>подальшої</a:t>
            </a:r>
            <a:r>
              <a:rPr lang="ru-RU" sz="2000" dirty="0"/>
              <a:t> </a:t>
            </a:r>
            <a:r>
              <a:rPr lang="ru-RU" sz="2000" dirty="0" err="1" smtClean="0"/>
              <a:t>обробки</a:t>
            </a:r>
            <a:r>
              <a:rPr lang="ru-RU" sz="2000" dirty="0" smtClean="0"/>
              <a:t>. </a:t>
            </a:r>
          </a:p>
          <a:p>
            <a:r>
              <a:rPr lang="ru-RU" sz="2000" dirty="0" err="1" smtClean="0"/>
              <a:t>Класифікація</a:t>
            </a:r>
            <a:r>
              <a:rPr lang="ru-RU" sz="2000" dirty="0" smtClean="0"/>
              <a:t> </a:t>
            </a:r>
            <a:r>
              <a:rPr lang="ru-RU" sz="2000" dirty="0" err="1"/>
              <a:t>підйомно</a:t>
            </a:r>
            <a:r>
              <a:rPr lang="ru-RU" sz="2000" dirty="0"/>
              <a:t>-транспортного </a:t>
            </a:r>
            <a:r>
              <a:rPr lang="ru-RU" sz="2000" dirty="0" err="1"/>
              <a:t>устаткування</a:t>
            </a:r>
            <a:r>
              <a:rPr lang="ru-RU" sz="2000" dirty="0"/>
              <a:t>, </a:t>
            </a:r>
            <a:r>
              <a:rPr lang="ru-RU" sz="2000" dirty="0" err="1" smtClean="0"/>
              <a:t>здійснюється</a:t>
            </a:r>
            <a:r>
              <a:rPr lang="ru-RU" sz="2000" dirty="0" smtClean="0"/>
              <a:t>:</a:t>
            </a:r>
          </a:p>
          <a:p>
            <a:r>
              <a:rPr lang="ru-RU" sz="2000" dirty="0" smtClean="0"/>
              <a:t>- </a:t>
            </a:r>
            <a:r>
              <a:rPr lang="ru-RU" sz="2000" b="1" dirty="0" smtClean="0"/>
              <a:t>за </a:t>
            </a:r>
            <a:r>
              <a:rPr lang="ru-RU" sz="2000" b="1" dirty="0" err="1"/>
              <a:t>функціональним</a:t>
            </a:r>
            <a:r>
              <a:rPr lang="ru-RU" sz="2000" b="1" dirty="0"/>
              <a:t> </a:t>
            </a:r>
            <a:r>
              <a:rPr lang="ru-RU" sz="2000" b="1" dirty="0" err="1"/>
              <a:t>призначенням</a:t>
            </a:r>
            <a:r>
              <a:rPr lang="ru-RU" sz="2000" b="1" dirty="0"/>
              <a:t>, </a:t>
            </a:r>
            <a:endParaRPr lang="ru-RU" sz="2000" b="1" dirty="0" smtClean="0"/>
          </a:p>
          <a:p>
            <a:r>
              <a:rPr lang="ru-RU" sz="2000" b="1" dirty="0" smtClean="0"/>
              <a:t>- за принципом </a:t>
            </a:r>
            <a:r>
              <a:rPr lang="ru-RU" sz="2000" b="1" dirty="0" err="1"/>
              <a:t>дії</a:t>
            </a:r>
            <a:r>
              <a:rPr lang="ru-RU" sz="2000" b="1" dirty="0"/>
              <a:t>, </a:t>
            </a:r>
            <a:endParaRPr lang="ru-RU" sz="2000" b="1" dirty="0" smtClean="0"/>
          </a:p>
          <a:p>
            <a:r>
              <a:rPr lang="ru-RU" sz="2000" b="1" dirty="0" smtClean="0"/>
              <a:t>- за приводом,  </a:t>
            </a:r>
            <a:r>
              <a:rPr lang="ru-RU" sz="2000" b="1" dirty="0" err="1" smtClean="0"/>
              <a:t>конструктивними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ознаками</a:t>
            </a:r>
            <a:r>
              <a:rPr lang="ru-RU" sz="2000" b="1" dirty="0" smtClean="0"/>
              <a:t> </a:t>
            </a:r>
            <a:r>
              <a:rPr lang="ru-RU" sz="2000" b="1" dirty="0"/>
              <a:t>і </a:t>
            </a:r>
            <a:r>
              <a:rPr lang="ru-RU" sz="2000" b="1" dirty="0" err="1" smtClean="0"/>
              <a:t>технічними</a:t>
            </a:r>
            <a:r>
              <a:rPr lang="ru-RU" sz="2000" b="1" dirty="0" smtClean="0"/>
              <a:t> параметрами. </a:t>
            </a:r>
          </a:p>
          <a:p>
            <a:r>
              <a:rPr lang="ru-RU" sz="2000" b="1" dirty="0" smtClean="0"/>
              <a:t>За </a:t>
            </a:r>
            <a:r>
              <a:rPr lang="ru-RU" sz="2000" b="1" dirty="0" err="1"/>
              <a:t>функціональним</a:t>
            </a:r>
            <a:r>
              <a:rPr lang="ru-RU" sz="2000" b="1" dirty="0"/>
              <a:t> </a:t>
            </a:r>
            <a:r>
              <a:rPr lang="ru-RU" sz="2000" b="1" dirty="0" err="1"/>
              <a:t>призначенням</a:t>
            </a:r>
            <a:r>
              <a:rPr lang="ru-RU" sz="2000" b="1" dirty="0"/>
              <a:t> </a:t>
            </a:r>
            <a:r>
              <a:rPr lang="ru-RU" sz="2000" dirty="0" err="1"/>
              <a:t>устаткування</a:t>
            </a:r>
            <a:r>
              <a:rPr lang="ru-RU" sz="2000" dirty="0"/>
              <a:t> </a:t>
            </a:r>
            <a:r>
              <a:rPr lang="ru-RU" sz="2000" dirty="0" err="1"/>
              <a:t>поділяють</a:t>
            </a:r>
            <a:r>
              <a:rPr lang="ru-RU" sz="2000" dirty="0"/>
              <a:t> на </a:t>
            </a:r>
            <a:r>
              <a:rPr lang="ru-RU" sz="2000" dirty="0" err="1" smtClean="0"/>
              <a:t>вантажопідйомні</a:t>
            </a:r>
            <a:r>
              <a:rPr lang="ru-RU" sz="2000" dirty="0" smtClean="0"/>
              <a:t> </a:t>
            </a:r>
            <a:r>
              <a:rPr lang="ru-RU" sz="2000" dirty="0" err="1"/>
              <a:t>машини</a:t>
            </a:r>
            <a:r>
              <a:rPr lang="ru-RU" sz="2000" dirty="0"/>
              <a:t> і </a:t>
            </a:r>
            <a:r>
              <a:rPr lang="ru-RU" sz="2000" dirty="0" err="1"/>
              <a:t>механізми</a:t>
            </a:r>
            <a:r>
              <a:rPr lang="ru-RU" sz="2000" dirty="0"/>
              <a:t> (</a:t>
            </a:r>
            <a:r>
              <a:rPr lang="ru-RU" sz="2000" dirty="0" err="1"/>
              <a:t>ліфти</a:t>
            </a:r>
            <a:r>
              <a:rPr lang="ru-RU" sz="2000" dirty="0"/>
              <a:t>, </a:t>
            </a:r>
            <a:r>
              <a:rPr lang="ru-RU" sz="2000" dirty="0" err="1"/>
              <a:t>підйомники</a:t>
            </a:r>
            <a:r>
              <a:rPr lang="ru-RU" sz="2000" dirty="0"/>
              <a:t>, </a:t>
            </a:r>
            <a:r>
              <a:rPr lang="ru-RU" sz="2000" dirty="0" err="1"/>
              <a:t>крани</a:t>
            </a:r>
            <a:r>
              <a:rPr lang="ru-RU" sz="2000" dirty="0"/>
              <a:t> та </a:t>
            </a:r>
            <a:r>
              <a:rPr lang="ru-RU" sz="2000" dirty="0" err="1"/>
              <a:t>ін</a:t>
            </a:r>
            <a:r>
              <a:rPr lang="ru-RU" sz="2000" dirty="0"/>
              <a:t>); </a:t>
            </a:r>
            <a:r>
              <a:rPr lang="ru-RU" sz="2000" dirty="0" smtClean="0"/>
              <a:t> </a:t>
            </a:r>
            <a:r>
              <a:rPr lang="ru-RU" sz="2000" dirty="0" err="1" smtClean="0"/>
              <a:t>транспортувальні</a:t>
            </a:r>
            <a:r>
              <a:rPr lang="ru-RU" sz="2000" dirty="0" smtClean="0"/>
              <a:t> (</a:t>
            </a:r>
            <a:r>
              <a:rPr lang="ru-RU" sz="2000" dirty="0" err="1" smtClean="0"/>
              <a:t>конвеєри</a:t>
            </a:r>
            <a:r>
              <a:rPr lang="ru-RU" sz="2000" dirty="0"/>
              <a:t>, </a:t>
            </a:r>
            <a:r>
              <a:rPr lang="ru-RU" sz="2000" dirty="0" err="1"/>
              <a:t>елеваторне</a:t>
            </a:r>
            <a:r>
              <a:rPr lang="ru-RU" sz="2000" dirty="0"/>
              <a:t> </a:t>
            </a:r>
            <a:r>
              <a:rPr lang="ru-RU" sz="2000" dirty="0" err="1"/>
              <a:t>обладнання</a:t>
            </a:r>
            <a:r>
              <a:rPr lang="ru-RU" sz="2000" dirty="0"/>
              <a:t> </a:t>
            </a:r>
            <a:r>
              <a:rPr lang="ru-RU" sz="2000" dirty="0" err="1"/>
              <a:t>тощо</a:t>
            </a:r>
            <a:r>
              <a:rPr lang="ru-RU" sz="2000" dirty="0"/>
              <a:t>); </a:t>
            </a:r>
            <a:r>
              <a:rPr lang="ru-RU" sz="2000" dirty="0" err="1" smtClean="0"/>
              <a:t>вантажно-розвантажувальні</a:t>
            </a:r>
            <a:r>
              <a:rPr lang="ru-RU" sz="2000" dirty="0" smtClean="0"/>
              <a:t> (</a:t>
            </a:r>
            <a:r>
              <a:rPr lang="ru-RU" sz="2000" dirty="0" err="1"/>
              <a:t>електро</a:t>
            </a:r>
            <a:r>
              <a:rPr lang="ru-RU" sz="2000" dirty="0"/>
              <a:t>-і </a:t>
            </a:r>
            <a:r>
              <a:rPr lang="ru-RU" sz="2000" dirty="0" err="1" smtClean="0"/>
              <a:t>автонавантажувачі</a:t>
            </a:r>
            <a:r>
              <a:rPr lang="ru-RU" sz="2000" dirty="0" smtClean="0"/>
              <a:t> </a:t>
            </a:r>
            <a:r>
              <a:rPr lang="ru-RU" sz="2000" dirty="0"/>
              <a:t>та </a:t>
            </a:r>
            <a:r>
              <a:rPr lang="ru-RU" sz="2000" dirty="0" err="1"/>
              <a:t>ін</a:t>
            </a:r>
            <a:r>
              <a:rPr lang="ru-RU" sz="2000" dirty="0"/>
              <a:t>); </a:t>
            </a:r>
            <a:r>
              <a:rPr lang="ru-RU" sz="2000" dirty="0" err="1"/>
              <a:t>спеціальні</a:t>
            </a:r>
            <a:r>
              <a:rPr lang="ru-RU" sz="2000" dirty="0"/>
              <a:t> </a:t>
            </a:r>
            <a:r>
              <a:rPr lang="ru-RU" sz="2000" dirty="0" err="1" smtClean="0"/>
              <a:t>машини</a:t>
            </a:r>
            <a:r>
              <a:rPr lang="ru-RU" sz="2000" dirty="0" smtClean="0"/>
              <a:t> </a:t>
            </a:r>
            <a:r>
              <a:rPr lang="ru-RU" sz="2000" dirty="0"/>
              <a:t>( </a:t>
            </a:r>
            <a:r>
              <a:rPr lang="ru-RU" sz="2000" dirty="0" err="1"/>
              <a:t>маніпулятори</a:t>
            </a:r>
            <a:r>
              <a:rPr lang="ru-RU" sz="2000" dirty="0"/>
              <a:t>, </a:t>
            </a:r>
            <a:r>
              <a:rPr lang="ru-RU" sz="2000" dirty="0" err="1"/>
              <a:t>пакетувальник</a:t>
            </a:r>
            <a:r>
              <a:rPr lang="ru-RU" sz="2000" dirty="0"/>
              <a:t> та </a:t>
            </a:r>
            <a:r>
              <a:rPr lang="ru-RU" sz="2000" dirty="0" err="1"/>
              <a:t>ін</a:t>
            </a:r>
            <a:r>
              <a:rPr lang="ru-RU" sz="2000" dirty="0" smtClean="0"/>
              <a:t>.) 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683523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39672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567543"/>
            <a:ext cx="9601196" cy="4308325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/>
              <a:t>За принципом </a:t>
            </a:r>
            <a:r>
              <a:rPr lang="ru-RU" b="1" dirty="0" err="1"/>
              <a:t>дії</a:t>
            </a:r>
            <a:r>
              <a:rPr lang="ru-RU" b="1" dirty="0"/>
              <a:t> </a:t>
            </a:r>
            <a:r>
              <a:rPr lang="ru-RU" dirty="0" err="1"/>
              <a:t>підйомно-транспортне</a:t>
            </a:r>
            <a:r>
              <a:rPr lang="ru-RU" dirty="0"/>
              <a:t> </a:t>
            </a:r>
            <a:r>
              <a:rPr lang="ru-RU" dirty="0" err="1"/>
              <a:t>обладнання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 smtClean="0"/>
              <a:t>циклічної</a:t>
            </a:r>
            <a:r>
              <a:rPr lang="ru-RU" dirty="0" smtClean="0"/>
              <a:t> </a:t>
            </a:r>
            <a:r>
              <a:rPr lang="ru-RU" dirty="0" err="1"/>
              <a:t>дії</a:t>
            </a:r>
            <a:r>
              <a:rPr lang="ru-RU" dirty="0"/>
              <a:t> (</a:t>
            </a:r>
            <a:r>
              <a:rPr lang="ru-RU" dirty="0" err="1"/>
              <a:t>штабелери</a:t>
            </a:r>
            <a:r>
              <a:rPr lang="ru-RU" dirty="0"/>
              <a:t>, </a:t>
            </a:r>
            <a:r>
              <a:rPr lang="ru-RU" dirty="0" err="1"/>
              <a:t>вантажні</a:t>
            </a:r>
            <a:r>
              <a:rPr lang="ru-RU" dirty="0"/>
              <a:t> </a:t>
            </a:r>
            <a:r>
              <a:rPr lang="ru-RU" dirty="0" err="1"/>
              <a:t>крани</a:t>
            </a:r>
            <a:r>
              <a:rPr lang="ru-RU" dirty="0"/>
              <a:t>, </a:t>
            </a:r>
            <a:r>
              <a:rPr lang="ru-RU" dirty="0" err="1"/>
              <a:t>підйомники</a:t>
            </a:r>
            <a:r>
              <a:rPr lang="ru-RU" dirty="0"/>
              <a:t>, </a:t>
            </a:r>
            <a:r>
              <a:rPr lang="ru-RU" dirty="0" err="1"/>
              <a:t>електро</a:t>
            </a:r>
            <a:r>
              <a:rPr lang="ru-RU" dirty="0"/>
              <a:t>-і  </a:t>
            </a:r>
            <a:r>
              <a:rPr lang="ru-RU" dirty="0" err="1"/>
              <a:t>автонавантажувачі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), у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робочий</a:t>
            </a:r>
            <a:r>
              <a:rPr lang="ru-RU" dirty="0"/>
              <a:t> орган </a:t>
            </a:r>
            <a:r>
              <a:rPr lang="ru-RU" dirty="0" err="1"/>
              <a:t>переміщується</a:t>
            </a:r>
            <a:r>
              <a:rPr lang="ru-RU" dirty="0"/>
              <a:t> з </a:t>
            </a:r>
            <a:r>
              <a:rPr lang="ru-RU" dirty="0" err="1"/>
              <a:t>вантажем</a:t>
            </a:r>
            <a:r>
              <a:rPr lang="ru-RU" dirty="0"/>
              <a:t> </a:t>
            </a:r>
            <a:r>
              <a:rPr lang="ru-RU" dirty="0" err="1"/>
              <a:t>циклічно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місця</a:t>
            </a:r>
            <a:r>
              <a:rPr lang="ru-RU" dirty="0"/>
              <a:t> </a:t>
            </a:r>
            <a:r>
              <a:rPr lang="ru-RU" dirty="0" err="1"/>
              <a:t>розвантаження</a:t>
            </a:r>
            <a:r>
              <a:rPr lang="ru-RU" dirty="0"/>
              <a:t> до </a:t>
            </a:r>
            <a:r>
              <a:rPr lang="ru-RU" dirty="0" err="1"/>
              <a:t>місця</a:t>
            </a:r>
            <a:r>
              <a:rPr lang="ru-RU" dirty="0"/>
              <a:t> </a:t>
            </a:r>
            <a:r>
              <a:rPr lang="ru-RU" dirty="0" err="1"/>
              <a:t>зберігання</a:t>
            </a:r>
            <a:r>
              <a:rPr lang="ru-RU" dirty="0"/>
              <a:t> товару,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навпаки</a:t>
            </a:r>
            <a:r>
              <a:rPr lang="ru-RU" dirty="0"/>
              <a:t>; </a:t>
            </a:r>
            <a:r>
              <a:rPr lang="ru-RU" dirty="0" err="1"/>
              <a:t>безперервної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( </a:t>
            </a:r>
            <a:r>
              <a:rPr lang="ru-RU" dirty="0" err="1"/>
              <a:t>конвеєри</a:t>
            </a:r>
            <a:r>
              <a:rPr lang="ru-RU" dirty="0"/>
              <a:t>, </a:t>
            </a:r>
            <a:r>
              <a:rPr lang="ru-RU" dirty="0" err="1"/>
              <a:t>елеватори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), у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робочий</a:t>
            </a:r>
            <a:r>
              <a:rPr lang="ru-RU" dirty="0"/>
              <a:t> орган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безперервний</a:t>
            </a:r>
            <a:r>
              <a:rPr lang="ru-RU" dirty="0"/>
              <a:t> </a:t>
            </a:r>
            <a:r>
              <a:rPr lang="ru-RU" dirty="0" err="1"/>
              <a:t>рух</a:t>
            </a:r>
            <a:r>
              <a:rPr lang="ru-RU" dirty="0"/>
              <a:t> і </a:t>
            </a:r>
            <a:r>
              <a:rPr lang="ru-RU" dirty="0" err="1"/>
              <a:t>переміщує</a:t>
            </a:r>
            <a:r>
              <a:rPr lang="ru-RU" dirty="0"/>
              <a:t> </a:t>
            </a:r>
            <a:r>
              <a:rPr lang="ru-RU" dirty="0" err="1"/>
              <a:t>вантаж</a:t>
            </a:r>
            <a:r>
              <a:rPr lang="ru-RU" dirty="0"/>
              <a:t> </a:t>
            </a:r>
            <a:r>
              <a:rPr lang="ru-RU" dirty="0" err="1"/>
              <a:t>рівномірно</a:t>
            </a:r>
            <a:r>
              <a:rPr lang="ru-RU" dirty="0"/>
              <a:t>.</a:t>
            </a:r>
          </a:p>
          <a:p>
            <a:r>
              <a:rPr lang="ru-RU" b="1" dirty="0" smtClean="0"/>
              <a:t>По </a:t>
            </a:r>
            <a:r>
              <a:rPr lang="ru-RU" b="1" dirty="0"/>
              <a:t>виду приводу </a:t>
            </a:r>
            <a:r>
              <a:rPr lang="ru-RU" dirty="0" err="1"/>
              <a:t>підйомно-транспортне</a:t>
            </a:r>
            <a:r>
              <a:rPr lang="ru-RU" dirty="0"/>
              <a:t> </a:t>
            </a:r>
            <a:r>
              <a:rPr lang="ru-RU" dirty="0" err="1"/>
              <a:t>обладнання</a:t>
            </a:r>
            <a:r>
              <a:rPr lang="ru-RU" dirty="0"/>
              <a:t> </a:t>
            </a:r>
            <a:r>
              <a:rPr lang="ru-RU" dirty="0" err="1"/>
              <a:t>буває</a:t>
            </a:r>
            <a:r>
              <a:rPr lang="ru-RU" dirty="0"/>
              <a:t> з </a:t>
            </a:r>
            <a:r>
              <a:rPr lang="ru-RU" dirty="0" err="1"/>
              <a:t>механічним</a:t>
            </a:r>
            <a:r>
              <a:rPr lang="ru-RU" dirty="0"/>
              <a:t> приводом (</a:t>
            </a:r>
            <a:r>
              <a:rPr lang="ru-RU" dirty="0" err="1"/>
              <a:t>електро</a:t>
            </a:r>
            <a:r>
              <a:rPr lang="ru-RU" dirty="0"/>
              <a:t>-і </a:t>
            </a:r>
            <a:r>
              <a:rPr lang="ru-RU" dirty="0" err="1"/>
              <a:t>автонавантажувачі</a:t>
            </a:r>
            <a:r>
              <a:rPr lang="ru-RU" dirty="0"/>
              <a:t>, штабелеукладчики та </a:t>
            </a:r>
            <a:r>
              <a:rPr lang="ru-RU" dirty="0" err="1"/>
              <a:t>ін</a:t>
            </a:r>
            <a:r>
              <a:rPr lang="ru-RU" dirty="0"/>
              <a:t>); </a:t>
            </a:r>
            <a:r>
              <a:rPr lang="ru-RU" dirty="0" err="1"/>
              <a:t>ручної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(</a:t>
            </a:r>
            <a:r>
              <a:rPr lang="ru-RU" dirty="0" err="1"/>
              <a:t>вантажні</a:t>
            </a:r>
            <a:r>
              <a:rPr lang="ru-RU" dirty="0"/>
              <a:t> </a:t>
            </a:r>
            <a:r>
              <a:rPr lang="ru-RU" dirty="0" err="1"/>
              <a:t>ручні</a:t>
            </a:r>
            <a:r>
              <a:rPr lang="ru-RU" dirty="0"/>
              <a:t> </a:t>
            </a:r>
            <a:r>
              <a:rPr lang="ru-RU" dirty="0" err="1"/>
              <a:t>візки</a:t>
            </a:r>
            <a:r>
              <a:rPr lang="ru-RU" dirty="0"/>
              <a:t>, </a:t>
            </a:r>
            <a:r>
              <a:rPr lang="ru-RU" dirty="0" err="1"/>
              <a:t>талі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); </a:t>
            </a:r>
            <a:r>
              <a:rPr lang="ru-RU" dirty="0" err="1"/>
              <a:t>гравітаційні</a:t>
            </a:r>
            <a:r>
              <a:rPr lang="ru-RU" dirty="0"/>
              <a:t> пристрою, де </a:t>
            </a:r>
            <a:r>
              <a:rPr lang="ru-RU" dirty="0" err="1"/>
              <a:t>використовується</a:t>
            </a:r>
            <a:r>
              <a:rPr lang="ru-RU" dirty="0"/>
              <a:t> сила </a:t>
            </a:r>
            <a:r>
              <a:rPr lang="ru-RU" dirty="0" err="1" smtClean="0"/>
              <a:t>тяжіння</a:t>
            </a:r>
            <a:r>
              <a:rPr lang="ru-RU" dirty="0" smtClean="0"/>
              <a:t> </a:t>
            </a:r>
            <a:r>
              <a:rPr lang="ru-RU" dirty="0" err="1" smtClean="0"/>
              <a:t>вантажів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переміщються</a:t>
            </a:r>
            <a:r>
              <a:rPr lang="ru-RU" dirty="0" smtClean="0"/>
              <a:t>  </a:t>
            </a:r>
            <a:r>
              <a:rPr lang="ru-RU" dirty="0"/>
              <a:t>(</a:t>
            </a:r>
            <a:r>
              <a:rPr lang="ru-RU" dirty="0" err="1"/>
              <a:t>роликові</a:t>
            </a:r>
            <a:r>
              <a:rPr lang="ru-RU" dirty="0"/>
              <a:t> </a:t>
            </a:r>
            <a:r>
              <a:rPr lang="ru-RU" dirty="0" err="1"/>
              <a:t>доріжки</a:t>
            </a:r>
            <a:r>
              <a:rPr lang="ru-RU" dirty="0"/>
              <a:t>, </a:t>
            </a:r>
            <a:r>
              <a:rPr lang="ru-RU" dirty="0" err="1"/>
              <a:t>похилі</a:t>
            </a:r>
            <a:r>
              <a:rPr lang="ru-RU" dirty="0"/>
              <a:t> спуски та </a:t>
            </a:r>
            <a:r>
              <a:rPr lang="ru-RU" dirty="0" err="1"/>
              <a:t>ін</a:t>
            </a:r>
            <a:r>
              <a:rPr lang="ru-RU" dirty="0"/>
              <a:t>.)</a:t>
            </a:r>
          </a:p>
          <a:p>
            <a:r>
              <a:rPr lang="ru-RU" b="1" dirty="0"/>
              <a:t>За </a:t>
            </a:r>
            <a:r>
              <a:rPr lang="ru-RU" b="1" dirty="0" err="1"/>
              <a:t>конструктивними</a:t>
            </a:r>
            <a:r>
              <a:rPr lang="ru-RU" b="1" dirty="0"/>
              <a:t> </a:t>
            </a:r>
            <a:r>
              <a:rPr lang="ru-RU" b="1" dirty="0" err="1"/>
              <a:t>ознаками</a:t>
            </a:r>
            <a:r>
              <a:rPr lang="ru-RU" b="1" dirty="0"/>
              <a:t> </a:t>
            </a:r>
            <a:r>
              <a:rPr lang="ru-RU" dirty="0" err="1"/>
              <a:t>обладнання</a:t>
            </a:r>
            <a:r>
              <a:rPr lang="ru-RU" dirty="0"/>
              <a:t> </a:t>
            </a:r>
            <a:r>
              <a:rPr lang="ru-RU" dirty="0" err="1"/>
              <a:t>ділиться</a:t>
            </a:r>
            <a:r>
              <a:rPr lang="ru-RU" dirty="0"/>
              <a:t> на </a:t>
            </a:r>
            <a:r>
              <a:rPr lang="ru-RU" dirty="0" err="1"/>
              <a:t>стаціонарне</a:t>
            </a:r>
            <a:r>
              <a:rPr lang="ru-RU" dirty="0"/>
              <a:t> та </a:t>
            </a:r>
            <a:r>
              <a:rPr lang="ru-RU" dirty="0" err="1"/>
              <a:t>пересувне</a:t>
            </a:r>
            <a:r>
              <a:rPr lang="ru-RU" dirty="0"/>
              <a:t>.</a:t>
            </a:r>
          </a:p>
          <a:p>
            <a:r>
              <a:rPr lang="ru-RU" b="1" dirty="0"/>
              <a:t>За </a:t>
            </a:r>
            <a:r>
              <a:rPr lang="ru-RU" b="1" dirty="0" err="1"/>
              <a:t>основними</a:t>
            </a:r>
            <a:r>
              <a:rPr lang="ru-RU" b="1" dirty="0"/>
              <a:t> </a:t>
            </a:r>
            <a:r>
              <a:rPr lang="ru-RU" b="1" dirty="0" err="1"/>
              <a:t>технічними</a:t>
            </a:r>
            <a:r>
              <a:rPr lang="ru-RU" b="1" dirty="0"/>
              <a:t> параметрами </a:t>
            </a:r>
            <a:r>
              <a:rPr lang="ru-RU" dirty="0" err="1"/>
              <a:t>устаткування</a:t>
            </a:r>
            <a:r>
              <a:rPr lang="ru-RU" dirty="0"/>
              <a:t> </a:t>
            </a:r>
            <a:r>
              <a:rPr lang="ru-RU" dirty="0" err="1"/>
              <a:t>підрозділяється</a:t>
            </a:r>
            <a:r>
              <a:rPr lang="ru-RU" dirty="0"/>
              <a:t> з  </a:t>
            </a:r>
            <a:r>
              <a:rPr lang="ru-RU" dirty="0" err="1"/>
              <a:t>урахуванням</a:t>
            </a:r>
            <a:r>
              <a:rPr lang="ru-RU" dirty="0"/>
              <a:t> </a:t>
            </a:r>
            <a:r>
              <a:rPr lang="ru-RU" dirty="0" err="1"/>
              <a:t>габаритів</a:t>
            </a:r>
            <a:r>
              <a:rPr lang="ru-RU" dirty="0"/>
              <a:t>, </a:t>
            </a:r>
            <a:r>
              <a:rPr lang="ru-RU" dirty="0" err="1"/>
              <a:t>маси</a:t>
            </a:r>
            <a:r>
              <a:rPr lang="ru-RU" dirty="0"/>
              <a:t>, </a:t>
            </a:r>
            <a:r>
              <a:rPr lang="ru-RU" dirty="0" err="1"/>
              <a:t>потужності</a:t>
            </a:r>
            <a:r>
              <a:rPr lang="ru-RU" dirty="0"/>
              <a:t> приводу, </a:t>
            </a:r>
            <a:r>
              <a:rPr lang="ru-RU" dirty="0" err="1"/>
              <a:t>вантажопідйомності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b="1" dirty="0" err="1" smtClean="0"/>
              <a:t>Підйомно</a:t>
            </a:r>
            <a:r>
              <a:rPr lang="ru-RU" b="1" dirty="0" smtClean="0"/>
              <a:t>-транспортному </a:t>
            </a:r>
            <a:r>
              <a:rPr lang="ru-RU" b="1" dirty="0" err="1" smtClean="0"/>
              <a:t>обладнанню</a:t>
            </a:r>
            <a:r>
              <a:rPr lang="ru-RU" dirty="0" smtClean="0"/>
              <a:t> </a:t>
            </a:r>
            <a:r>
              <a:rPr lang="ru-RU" dirty="0" err="1"/>
              <a:t>присвоєні</a:t>
            </a:r>
            <a:r>
              <a:rPr lang="ru-RU" dirty="0"/>
              <a:t> </a:t>
            </a:r>
            <a:r>
              <a:rPr lang="ru-RU" dirty="0" err="1"/>
              <a:t>буквено-цифрові</a:t>
            </a:r>
            <a:r>
              <a:rPr lang="ru-RU" dirty="0"/>
              <a:t>  </a:t>
            </a:r>
            <a:r>
              <a:rPr lang="ru-RU" dirty="0" err="1"/>
              <a:t>позначення</a:t>
            </a:r>
            <a:r>
              <a:rPr lang="ru-RU" dirty="0"/>
              <a:t>. </a:t>
            </a:r>
            <a:r>
              <a:rPr lang="ru-RU" dirty="0" err="1"/>
              <a:t>Літерами</a:t>
            </a:r>
            <a:r>
              <a:rPr lang="ru-RU" dirty="0"/>
              <a:t> </a:t>
            </a:r>
            <a:r>
              <a:rPr lang="ru-RU" dirty="0" err="1"/>
              <a:t>позначають</a:t>
            </a:r>
            <a:r>
              <a:rPr lang="ru-RU" dirty="0"/>
              <a:t> </a:t>
            </a:r>
            <a:r>
              <a:rPr lang="ru-RU" dirty="0" err="1"/>
              <a:t>найменування</a:t>
            </a:r>
            <a:r>
              <a:rPr lang="ru-RU" dirty="0"/>
              <a:t> </a:t>
            </a:r>
            <a:r>
              <a:rPr lang="ru-RU" dirty="0" err="1"/>
              <a:t>обладнання</a:t>
            </a:r>
            <a:r>
              <a:rPr lang="ru-RU" dirty="0"/>
              <a:t> і </a:t>
            </a:r>
            <a:r>
              <a:rPr lang="ru-RU" dirty="0" err="1"/>
              <a:t>особливість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конструкції</a:t>
            </a:r>
            <a:r>
              <a:rPr lang="ru-RU" dirty="0"/>
              <a:t>, а цифрами - </a:t>
            </a:r>
            <a:r>
              <a:rPr lang="ru-RU" dirty="0" err="1"/>
              <a:t>номінальну</a:t>
            </a:r>
            <a:r>
              <a:rPr lang="ru-RU" dirty="0"/>
              <a:t> </a:t>
            </a:r>
            <a:r>
              <a:rPr lang="ru-RU" dirty="0" err="1"/>
              <a:t>вантажопідйомність</a:t>
            </a:r>
            <a:r>
              <a:rPr lang="ru-RU" dirty="0"/>
              <a:t>, номер </a:t>
            </a:r>
            <a:r>
              <a:rPr lang="ru-RU" dirty="0" err="1"/>
              <a:t>моделі</a:t>
            </a:r>
            <a:r>
              <a:rPr lang="ru-RU" dirty="0"/>
              <a:t>, </a:t>
            </a:r>
            <a:r>
              <a:rPr lang="ru-RU" dirty="0" err="1"/>
              <a:t>продуктивність</a:t>
            </a:r>
            <a:r>
              <a:rPr lang="ru-RU" dirty="0"/>
              <a:t> і </a:t>
            </a:r>
            <a:r>
              <a:rPr lang="ru-RU" dirty="0" err="1"/>
              <a:t>т.п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2392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822475"/>
            <a:ext cx="9601196" cy="498325"/>
          </a:xfrm>
        </p:spPr>
        <p:txBody>
          <a:bodyPr>
            <a:noAutofit/>
          </a:bodyPr>
          <a:lstStyle/>
          <a:p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 smtClean="0"/>
              <a:t>4.</a:t>
            </a:r>
            <a:r>
              <a:rPr lang="ru-RU" sz="3200" dirty="0"/>
              <a:t> </a:t>
            </a:r>
            <a:r>
              <a:rPr lang="ru-RU" sz="3200" dirty="0" err="1"/>
              <a:t>Устаткування</a:t>
            </a:r>
            <a:r>
              <a:rPr lang="ru-RU" sz="3200" dirty="0"/>
              <a:t> для </a:t>
            </a:r>
            <a:r>
              <a:rPr lang="ru-RU" sz="3200" dirty="0" err="1"/>
              <a:t>фасування</a:t>
            </a:r>
            <a:r>
              <a:rPr lang="ru-RU" sz="3200" dirty="0"/>
              <a:t> та </a:t>
            </a:r>
            <a:r>
              <a:rPr lang="ru-RU" sz="3200" dirty="0" err="1"/>
              <a:t>пакування</a:t>
            </a:r>
            <a:r>
              <a:rPr lang="ru-RU" sz="3200" dirty="0"/>
              <a:t> </a:t>
            </a:r>
            <a:r>
              <a:rPr lang="ru-RU" sz="3200" dirty="0" err="1"/>
              <a:t>товарів</a:t>
            </a:r>
            <a:r>
              <a:rPr lang="ru-RU" sz="3200" dirty="0"/>
              <a:t>.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451429"/>
            <a:ext cx="9601196" cy="4293811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В </a:t>
            </a:r>
            <a:r>
              <a:rPr lang="ru-RU" dirty="0" err="1"/>
              <a:t>даний</a:t>
            </a:r>
            <a:r>
              <a:rPr lang="ru-RU" dirty="0"/>
              <a:t> час,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харчова</a:t>
            </a:r>
            <a:r>
              <a:rPr lang="ru-RU" dirty="0"/>
              <a:t> </a:t>
            </a:r>
            <a:r>
              <a:rPr lang="ru-RU" dirty="0" err="1"/>
              <a:t>промисловість</a:t>
            </a:r>
            <a:r>
              <a:rPr lang="ru-RU" dirty="0"/>
              <a:t> </a:t>
            </a:r>
            <a:r>
              <a:rPr lang="ru-RU" dirty="0" err="1"/>
              <a:t>випускає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недостатня</a:t>
            </a:r>
            <a:r>
              <a:rPr lang="ru-RU" dirty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/>
              <a:t>фасованої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, </a:t>
            </a:r>
            <a:r>
              <a:rPr lang="ru-RU" dirty="0" err="1"/>
              <a:t>значну</a:t>
            </a:r>
            <a:r>
              <a:rPr lang="ru-RU" dirty="0"/>
              <a:t> </a:t>
            </a:r>
            <a:r>
              <a:rPr lang="ru-RU" dirty="0" err="1"/>
              <a:t>масу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 </a:t>
            </a:r>
            <a:r>
              <a:rPr lang="ru-RU" dirty="0" err="1"/>
              <a:t>обробляють</a:t>
            </a:r>
            <a:r>
              <a:rPr lang="ru-RU" dirty="0"/>
              <a:t> у </a:t>
            </a:r>
            <a:r>
              <a:rPr lang="ru-RU" dirty="0" smtClean="0"/>
              <a:t>магазинах</a:t>
            </a:r>
            <a:r>
              <a:rPr lang="ru-RU" dirty="0"/>
              <a:t>. </a:t>
            </a:r>
            <a:r>
              <a:rPr lang="ru-RU" dirty="0" err="1"/>
              <a:t>Ця</a:t>
            </a:r>
            <a:r>
              <a:rPr lang="ru-RU" dirty="0"/>
              <a:t> робота є </a:t>
            </a:r>
            <a:r>
              <a:rPr lang="ru-RU" dirty="0" err="1"/>
              <a:t>важкою</a:t>
            </a:r>
            <a:r>
              <a:rPr lang="ru-RU" dirty="0"/>
              <a:t>, </a:t>
            </a:r>
            <a:r>
              <a:rPr lang="ru-RU" dirty="0" err="1"/>
              <a:t>трудомісткою</a:t>
            </a:r>
            <a:r>
              <a:rPr lang="ru-RU" dirty="0"/>
              <a:t> і малопродуктивною </a:t>
            </a:r>
            <a:r>
              <a:rPr lang="ru-RU" dirty="0" err="1" smtClean="0"/>
              <a:t>операцією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відволікає</a:t>
            </a:r>
            <a:r>
              <a:rPr lang="ru-RU" dirty="0"/>
              <a:t> </a:t>
            </a:r>
            <a:r>
              <a:rPr lang="ru-RU" dirty="0" err="1"/>
              <a:t>значну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працівників</a:t>
            </a:r>
            <a:r>
              <a:rPr lang="ru-RU" dirty="0"/>
              <a:t>. У </a:t>
            </a:r>
            <a:r>
              <a:rPr lang="ru-RU" dirty="0" err="1"/>
              <a:t>зв'язку</a:t>
            </a:r>
            <a:r>
              <a:rPr lang="ru-RU" dirty="0"/>
              <a:t> з </a:t>
            </a:r>
            <a:r>
              <a:rPr lang="ru-RU" dirty="0" err="1"/>
              <a:t>цим</a:t>
            </a:r>
            <a:r>
              <a:rPr lang="ru-RU" dirty="0"/>
              <a:t> </a:t>
            </a:r>
            <a:r>
              <a:rPr lang="ru-RU" dirty="0" smtClean="0"/>
              <a:t>все </a:t>
            </a:r>
            <a:r>
              <a:rPr lang="ru-RU" dirty="0" err="1" smtClean="0"/>
              <a:t>більшу</a:t>
            </a:r>
            <a:r>
              <a:rPr lang="ru-RU" dirty="0" smtClean="0"/>
              <a:t> </a:t>
            </a:r>
            <a:r>
              <a:rPr lang="ru-RU" dirty="0"/>
              <a:t>роль у </a:t>
            </a:r>
            <a:r>
              <a:rPr lang="ru-RU" dirty="0" err="1"/>
              <a:t>торгівлі</a:t>
            </a:r>
            <a:r>
              <a:rPr lang="ru-RU" dirty="0"/>
              <a:t> </a:t>
            </a:r>
            <a:r>
              <a:rPr lang="ru-RU" dirty="0" err="1"/>
              <a:t>набуває</a:t>
            </a:r>
            <a:r>
              <a:rPr lang="ru-RU" dirty="0"/>
              <a:t> фасовочно-</a:t>
            </a:r>
            <a:r>
              <a:rPr lang="ru-RU" dirty="0" err="1"/>
              <a:t>пакувальне</a:t>
            </a:r>
            <a:r>
              <a:rPr lang="ru-RU" dirty="0"/>
              <a:t> </a:t>
            </a:r>
            <a:r>
              <a:rPr lang="ru-RU" dirty="0" err="1"/>
              <a:t>обладнання</a:t>
            </a:r>
            <a:r>
              <a:rPr lang="ru-RU" dirty="0"/>
              <a:t>, </a:t>
            </a:r>
            <a:r>
              <a:rPr lang="ru-RU" dirty="0" err="1"/>
              <a:t>широке</a:t>
            </a:r>
            <a:r>
              <a:rPr lang="ru-RU" dirty="0"/>
              <a:t> </a:t>
            </a:r>
            <a:r>
              <a:rPr lang="ru-RU" dirty="0" err="1" smtClean="0"/>
              <a:t>впровадження</a:t>
            </a:r>
            <a:r>
              <a:rPr lang="ru-RU" dirty="0" smtClean="0"/>
              <a:t>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високу</a:t>
            </a:r>
            <a:r>
              <a:rPr lang="ru-RU" dirty="0"/>
              <a:t> </a:t>
            </a:r>
            <a:r>
              <a:rPr lang="ru-RU" dirty="0" err="1"/>
              <a:t>якість</a:t>
            </a:r>
            <a:r>
              <a:rPr lang="ru-RU" dirty="0"/>
              <a:t> </a:t>
            </a:r>
            <a:r>
              <a:rPr lang="ru-RU" dirty="0" err="1"/>
              <a:t>обробки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, </a:t>
            </a:r>
            <a:r>
              <a:rPr lang="ru-RU" dirty="0" err="1"/>
              <a:t>зниження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 smtClean="0"/>
              <a:t>втрат</a:t>
            </a:r>
            <a:r>
              <a:rPr lang="ru-RU" dirty="0"/>
              <a:t>, </a:t>
            </a:r>
            <a:r>
              <a:rPr lang="ru-RU" dirty="0" err="1"/>
              <a:t>полегшення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 </a:t>
            </a:r>
            <a:r>
              <a:rPr lang="ru-RU" dirty="0" err="1"/>
              <a:t>торгових</a:t>
            </a:r>
            <a:r>
              <a:rPr lang="ru-RU" dirty="0"/>
              <a:t> </a:t>
            </a:r>
            <a:r>
              <a:rPr lang="ru-RU" dirty="0" err="1"/>
              <a:t>працівників</a:t>
            </a:r>
            <a:r>
              <a:rPr lang="ru-RU" dirty="0"/>
              <a:t> і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 smtClean="0"/>
              <a:t>продуктивності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/>
              <a:t>важливо</a:t>
            </a:r>
            <a:r>
              <a:rPr lang="ru-RU" dirty="0"/>
              <a:t> при </a:t>
            </a:r>
            <a:r>
              <a:rPr lang="ru-RU" dirty="0" err="1"/>
              <a:t>переході</a:t>
            </a:r>
            <a:r>
              <a:rPr lang="ru-RU" dirty="0"/>
              <a:t> </a:t>
            </a:r>
            <a:r>
              <a:rPr lang="ru-RU" dirty="0" err="1"/>
              <a:t>продовольчих</a:t>
            </a:r>
            <a:r>
              <a:rPr lang="ru-RU" dirty="0"/>
              <a:t> </a:t>
            </a:r>
            <a:r>
              <a:rPr lang="ru-RU" dirty="0" err="1"/>
              <a:t>магазинів</a:t>
            </a:r>
            <a:r>
              <a:rPr lang="ru-RU" dirty="0"/>
              <a:t> на </a:t>
            </a:r>
            <a:r>
              <a:rPr lang="ru-RU" dirty="0" err="1"/>
              <a:t>повне</a:t>
            </a:r>
            <a:r>
              <a:rPr lang="ru-RU" dirty="0"/>
              <a:t> </a:t>
            </a:r>
            <a:r>
              <a:rPr lang="ru-RU" dirty="0" err="1" smtClean="0"/>
              <a:t>самообслуговування</a:t>
            </a:r>
            <a:r>
              <a:rPr lang="ru-RU" dirty="0"/>
              <a:t>. </a:t>
            </a:r>
            <a:r>
              <a:rPr lang="ru-RU" dirty="0" err="1" smtClean="0"/>
              <a:t>Попереднє</a:t>
            </a:r>
            <a:r>
              <a:rPr lang="ru-RU" dirty="0" smtClean="0"/>
              <a:t> </a:t>
            </a:r>
            <a:r>
              <a:rPr lang="ru-RU" dirty="0" err="1"/>
              <a:t>фасування</a:t>
            </a:r>
            <a:r>
              <a:rPr lang="ru-RU" dirty="0"/>
              <a:t> й </a:t>
            </a:r>
            <a:r>
              <a:rPr lang="ru-RU" dirty="0" err="1"/>
              <a:t>упакування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 </a:t>
            </a:r>
            <a:r>
              <a:rPr lang="ru-RU" dirty="0" err="1"/>
              <a:t>сприяє</a:t>
            </a:r>
            <a:r>
              <a:rPr lang="ru-RU" dirty="0"/>
              <a:t> </a:t>
            </a:r>
            <a:r>
              <a:rPr lang="ru-RU" dirty="0" err="1" smtClean="0"/>
              <a:t>кращому</a:t>
            </a:r>
            <a:r>
              <a:rPr lang="ru-RU" dirty="0" smtClean="0"/>
              <a:t> </a:t>
            </a:r>
            <a:r>
              <a:rPr lang="ru-RU" dirty="0" err="1"/>
              <a:t>збереженню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споживчих</a:t>
            </a:r>
            <a:r>
              <a:rPr lang="ru-RU" dirty="0"/>
              <a:t> </a:t>
            </a:r>
            <a:r>
              <a:rPr lang="ru-RU" dirty="0" err="1"/>
              <a:t>якостей</a:t>
            </a:r>
            <a:r>
              <a:rPr lang="ru-RU" dirty="0"/>
              <a:t>, </a:t>
            </a:r>
            <a:r>
              <a:rPr lang="ru-RU" dirty="0" err="1"/>
              <a:t>подовженню</a:t>
            </a:r>
            <a:r>
              <a:rPr lang="ru-RU" dirty="0"/>
              <a:t> </a:t>
            </a:r>
            <a:r>
              <a:rPr lang="ru-RU" dirty="0" err="1"/>
              <a:t>термінів</a:t>
            </a:r>
            <a:r>
              <a:rPr lang="ru-RU" dirty="0"/>
              <a:t> </a:t>
            </a:r>
            <a:r>
              <a:rPr lang="ru-RU" dirty="0" err="1" smtClean="0"/>
              <a:t>зберігання</a:t>
            </a:r>
            <a:r>
              <a:rPr lang="ru-RU" dirty="0"/>
              <a:t>, </a:t>
            </a:r>
            <a:r>
              <a:rPr lang="ru-RU" dirty="0" err="1"/>
              <a:t>зниження</a:t>
            </a:r>
            <a:r>
              <a:rPr lang="ru-RU" dirty="0"/>
              <a:t> </a:t>
            </a:r>
            <a:r>
              <a:rPr lang="ru-RU" dirty="0" err="1"/>
              <a:t>втрат</a:t>
            </a:r>
            <a:r>
              <a:rPr lang="ru-RU" dirty="0"/>
              <a:t> і </a:t>
            </a:r>
            <a:r>
              <a:rPr lang="ru-RU" dirty="0" err="1"/>
              <a:t>поліпшенню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зовнішнього</a:t>
            </a:r>
            <a:r>
              <a:rPr lang="ru-RU" dirty="0"/>
              <a:t> </a:t>
            </a:r>
            <a:r>
              <a:rPr lang="ru-RU" dirty="0" err="1"/>
              <a:t>вигляду</a:t>
            </a:r>
            <a:r>
              <a:rPr lang="ru-RU" dirty="0"/>
              <a:t>. </a:t>
            </a:r>
            <a:r>
              <a:rPr lang="ru-RU" dirty="0" err="1"/>
              <a:t>Продумане</a:t>
            </a:r>
            <a:r>
              <a:rPr lang="ru-RU" dirty="0"/>
              <a:t> </a:t>
            </a:r>
            <a:r>
              <a:rPr lang="ru-RU" dirty="0" err="1" smtClean="0"/>
              <a:t>декоративне</a:t>
            </a:r>
            <a:r>
              <a:rPr lang="ru-RU" dirty="0" smtClean="0"/>
              <a:t> </a:t>
            </a:r>
            <a:r>
              <a:rPr lang="ru-RU" dirty="0" err="1"/>
              <a:t>оформлення</a:t>
            </a:r>
            <a:r>
              <a:rPr lang="ru-RU" dirty="0"/>
              <a:t> упаковки </a:t>
            </a:r>
            <a:r>
              <a:rPr lang="ru-RU" dirty="0" err="1"/>
              <a:t>покращує</a:t>
            </a:r>
            <a:r>
              <a:rPr lang="ru-RU" dirty="0"/>
              <a:t> рекламу </a:t>
            </a:r>
            <a:r>
              <a:rPr lang="ru-RU" dirty="0" err="1"/>
              <a:t>товарів</a:t>
            </a:r>
            <a:r>
              <a:rPr lang="ru-RU" dirty="0"/>
              <a:t>, </a:t>
            </a:r>
            <a:r>
              <a:rPr lang="ru-RU" dirty="0" err="1"/>
              <a:t>полегшує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 smtClean="0"/>
              <a:t>вибір</a:t>
            </a:r>
            <a:r>
              <a:rPr lang="ru-RU" dirty="0" smtClean="0"/>
              <a:t> </a:t>
            </a:r>
            <a:r>
              <a:rPr lang="ru-RU" dirty="0" err="1"/>
              <a:t>покупцями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951057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45478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625600"/>
            <a:ext cx="9601196" cy="4250268"/>
          </a:xfrm>
        </p:spPr>
        <p:txBody>
          <a:bodyPr>
            <a:normAutofit/>
          </a:bodyPr>
          <a:lstStyle/>
          <a:p>
            <a:r>
              <a:rPr lang="ru-RU" dirty="0" err="1"/>
              <a:t>Технологія</a:t>
            </a:r>
            <a:r>
              <a:rPr lang="ru-RU" dirty="0"/>
              <a:t> </a:t>
            </a:r>
            <a:r>
              <a:rPr lang="ru-RU" dirty="0" err="1"/>
              <a:t>фасування</a:t>
            </a:r>
            <a:r>
              <a:rPr lang="ru-RU" dirty="0"/>
              <a:t> та </a:t>
            </a:r>
            <a:r>
              <a:rPr lang="ru-RU" dirty="0" err="1"/>
              <a:t>пакування</a:t>
            </a:r>
            <a:r>
              <a:rPr lang="ru-RU" dirty="0"/>
              <a:t>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продовольчих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 </a:t>
            </a:r>
            <a:r>
              <a:rPr lang="ru-RU" dirty="0" err="1" smtClean="0"/>
              <a:t>тотожна</a:t>
            </a:r>
            <a:r>
              <a:rPr lang="ru-RU" dirty="0"/>
              <a:t>. Вона </a:t>
            </a:r>
            <a:r>
              <a:rPr lang="ru-RU" dirty="0" err="1"/>
              <a:t>складається</a:t>
            </a:r>
            <a:r>
              <a:rPr lang="ru-RU" dirty="0"/>
              <a:t> з </a:t>
            </a:r>
            <a:r>
              <a:rPr lang="ru-RU" dirty="0" err="1"/>
              <a:t>певної</a:t>
            </a:r>
            <a:r>
              <a:rPr lang="ru-RU" dirty="0"/>
              <a:t> </a:t>
            </a:r>
            <a:r>
              <a:rPr lang="ru-RU" dirty="0" err="1"/>
              <a:t>послідовності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утворюють</a:t>
            </a:r>
            <a:r>
              <a:rPr lang="ru-RU" dirty="0"/>
              <a:t> </a:t>
            </a:r>
            <a:r>
              <a:rPr lang="ru-RU" dirty="0" err="1" smtClean="0"/>
              <a:t>технологічну</a:t>
            </a:r>
            <a:r>
              <a:rPr lang="ru-RU" dirty="0" smtClean="0"/>
              <a:t> </a:t>
            </a:r>
            <a:r>
              <a:rPr lang="ru-RU" dirty="0"/>
              <a:t>схему </a:t>
            </a:r>
            <a:r>
              <a:rPr lang="ru-RU" dirty="0" err="1"/>
              <a:t>фасування</a:t>
            </a:r>
            <a:r>
              <a:rPr lang="ru-RU" dirty="0"/>
              <a:t> та </a:t>
            </a:r>
            <a:r>
              <a:rPr lang="ru-RU" dirty="0" err="1"/>
              <a:t>пакування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. </a:t>
            </a:r>
            <a:r>
              <a:rPr lang="ru-RU" dirty="0" err="1"/>
              <a:t>Ця</a:t>
            </a:r>
            <a:r>
              <a:rPr lang="ru-RU" dirty="0"/>
              <a:t> схема </a:t>
            </a:r>
            <a:r>
              <a:rPr lang="ru-RU" dirty="0" err="1"/>
              <a:t>включає</a:t>
            </a:r>
            <a:r>
              <a:rPr lang="ru-RU" dirty="0"/>
              <a:t>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/>
              <a:t>операції</a:t>
            </a:r>
            <a:r>
              <a:rPr lang="ru-RU" dirty="0"/>
              <a:t>: </a:t>
            </a:r>
            <a:r>
              <a:rPr lang="ru-RU" dirty="0" err="1"/>
              <a:t>очищення</a:t>
            </a:r>
            <a:r>
              <a:rPr lang="ru-RU" dirty="0"/>
              <a:t> і подачу товару для </a:t>
            </a:r>
            <a:r>
              <a:rPr lang="ru-RU" dirty="0" err="1"/>
              <a:t>фасування</a:t>
            </a:r>
            <a:r>
              <a:rPr lang="ru-RU" dirty="0"/>
              <a:t> та </a:t>
            </a:r>
            <a:r>
              <a:rPr lang="ru-RU" dirty="0" err="1"/>
              <a:t>пакування</a:t>
            </a:r>
            <a:r>
              <a:rPr lang="ru-RU" dirty="0"/>
              <a:t>, </a:t>
            </a:r>
            <a:r>
              <a:rPr lang="ru-RU" dirty="0" err="1" smtClean="0"/>
              <a:t>виготовлення</a:t>
            </a:r>
            <a:r>
              <a:rPr lang="ru-RU" dirty="0" smtClean="0"/>
              <a:t> </a:t>
            </a:r>
            <a:r>
              <a:rPr lang="ru-RU" dirty="0" err="1"/>
              <a:t>пакетів</a:t>
            </a:r>
            <a:r>
              <a:rPr lang="ru-RU" dirty="0"/>
              <a:t>, </a:t>
            </a:r>
            <a:r>
              <a:rPr lang="ru-RU" dirty="0" err="1"/>
              <a:t>розважування</a:t>
            </a:r>
            <a:r>
              <a:rPr lang="ru-RU" dirty="0"/>
              <a:t>, </a:t>
            </a:r>
            <a:r>
              <a:rPr lang="ru-RU" dirty="0" err="1"/>
              <a:t>засипку</a:t>
            </a:r>
            <a:r>
              <a:rPr lang="ru-RU" dirty="0"/>
              <a:t> продукту, </a:t>
            </a:r>
            <a:r>
              <a:rPr lang="ru-RU" dirty="0" err="1"/>
              <a:t>запечатування</a:t>
            </a:r>
            <a:r>
              <a:rPr lang="ru-RU" dirty="0"/>
              <a:t> </a:t>
            </a:r>
            <a:r>
              <a:rPr lang="ru-RU" dirty="0" err="1" smtClean="0"/>
              <a:t>пакетів</a:t>
            </a:r>
            <a:r>
              <a:rPr lang="ru-RU" dirty="0"/>
              <a:t>, </a:t>
            </a:r>
            <a:r>
              <a:rPr lang="ru-RU" dirty="0" err="1"/>
              <a:t>вкладання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у тару.</a:t>
            </a:r>
          </a:p>
          <a:p>
            <a:r>
              <a:rPr lang="ru-RU" dirty="0"/>
              <a:t>Для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операцій</a:t>
            </a:r>
            <a:r>
              <a:rPr lang="ru-RU" dirty="0"/>
              <a:t> </a:t>
            </a:r>
            <a:r>
              <a:rPr lang="ru-RU" dirty="0" err="1"/>
              <a:t>використовуються</a:t>
            </a:r>
            <a:r>
              <a:rPr lang="ru-RU" dirty="0"/>
              <a:t> </a:t>
            </a:r>
            <a:r>
              <a:rPr lang="ru-RU" dirty="0" err="1"/>
              <a:t>автоматичні</a:t>
            </a:r>
            <a:r>
              <a:rPr lang="ru-RU" dirty="0"/>
              <a:t> і </a:t>
            </a:r>
            <a:r>
              <a:rPr lang="ru-RU" dirty="0" err="1" smtClean="0"/>
              <a:t>напівавтоматичні</a:t>
            </a:r>
            <a:r>
              <a:rPr lang="ru-RU" dirty="0" smtClean="0"/>
              <a:t> </a:t>
            </a:r>
            <a:r>
              <a:rPr lang="ru-RU" dirty="0"/>
              <a:t>ваги, </a:t>
            </a:r>
            <a:r>
              <a:rPr lang="ru-RU" dirty="0" err="1"/>
              <a:t>автомати</a:t>
            </a:r>
            <a:r>
              <a:rPr lang="ru-RU" dirty="0"/>
              <a:t> для </a:t>
            </a:r>
            <a:r>
              <a:rPr lang="ru-RU" dirty="0" err="1"/>
              <a:t>фасування</a:t>
            </a:r>
            <a:r>
              <a:rPr lang="ru-RU" dirty="0"/>
              <a:t> та </a:t>
            </a:r>
            <a:r>
              <a:rPr lang="ru-RU" dirty="0" err="1"/>
              <a:t>пакування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, </a:t>
            </a:r>
            <a:r>
              <a:rPr lang="ru-RU" dirty="0" err="1" smtClean="0"/>
              <a:t>найпростіші</a:t>
            </a:r>
            <a:r>
              <a:rPr lang="ru-RU" dirty="0" smtClean="0"/>
              <a:t> </a:t>
            </a:r>
            <a:r>
              <a:rPr lang="ru-RU" dirty="0" err="1"/>
              <a:t>апарати</a:t>
            </a:r>
            <a:r>
              <a:rPr lang="ru-RU" dirty="0"/>
              <a:t> і </a:t>
            </a:r>
            <a:r>
              <a:rPr lang="ru-RU" dirty="0" err="1"/>
              <a:t>пристосування</a:t>
            </a:r>
            <a:r>
              <a:rPr lang="ru-RU" dirty="0"/>
              <a:t> для </a:t>
            </a:r>
            <a:r>
              <a:rPr lang="ru-RU" dirty="0" err="1"/>
              <a:t>фасування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, </a:t>
            </a:r>
            <a:r>
              <a:rPr lang="ru-RU" dirty="0" err="1" smtClean="0"/>
              <a:t>обладнання</a:t>
            </a:r>
            <a:r>
              <a:rPr lang="ru-RU" dirty="0" smtClean="0"/>
              <a:t> </a:t>
            </a:r>
            <a:r>
              <a:rPr lang="ru-RU" dirty="0"/>
              <a:t>для </a:t>
            </a:r>
            <a:r>
              <a:rPr lang="ru-RU" dirty="0" err="1" smtClean="0"/>
              <a:t>пакування</a:t>
            </a:r>
            <a:r>
              <a:rPr lang="ru-RU" dirty="0" smtClean="0"/>
              <a:t> </a:t>
            </a:r>
            <a:r>
              <a:rPr lang="ru-RU" dirty="0" err="1"/>
              <a:t>товарів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7275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469297"/>
          </a:xfrm>
        </p:spPr>
        <p:txBody>
          <a:bodyPr>
            <a:normAutofit fontScale="90000"/>
          </a:bodyPr>
          <a:lstStyle/>
          <a:p>
            <a:r>
              <a:rPr lang="uk-UA" sz="3200" dirty="0" smtClean="0"/>
              <a:t>Класифікація обладнання для фасування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625600"/>
            <a:ext cx="9601196" cy="4250268"/>
          </a:xfrm>
        </p:spPr>
        <p:txBody>
          <a:bodyPr/>
          <a:lstStyle/>
          <a:p>
            <a:r>
              <a:rPr lang="ru-RU" dirty="0" smtClean="0"/>
              <a:t>- за </a:t>
            </a:r>
            <a:r>
              <a:rPr lang="ru-RU" dirty="0" err="1"/>
              <a:t>призначенням</a:t>
            </a:r>
            <a:r>
              <a:rPr lang="ru-RU" dirty="0"/>
              <a:t> - для </a:t>
            </a:r>
            <a:r>
              <a:rPr lang="ru-RU" dirty="0" err="1"/>
              <a:t>фасування</a:t>
            </a:r>
            <a:r>
              <a:rPr lang="ru-RU" dirty="0"/>
              <a:t> </a:t>
            </a:r>
            <a:r>
              <a:rPr lang="ru-RU" dirty="0" err="1"/>
              <a:t>гастрономічних</a:t>
            </a:r>
            <a:r>
              <a:rPr lang="ru-RU" dirty="0"/>
              <a:t> і </a:t>
            </a:r>
            <a:r>
              <a:rPr lang="ru-RU" dirty="0" err="1"/>
              <a:t>бакалійних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, </a:t>
            </a:r>
          </a:p>
          <a:p>
            <a:r>
              <a:rPr lang="ru-RU" dirty="0" err="1"/>
              <a:t>фруктів</a:t>
            </a:r>
            <a:r>
              <a:rPr lang="ru-RU" dirty="0"/>
              <a:t> і </a:t>
            </a:r>
            <a:r>
              <a:rPr lang="ru-RU" dirty="0" err="1"/>
              <a:t>овочів</a:t>
            </a:r>
            <a:r>
              <a:rPr lang="ru-RU" dirty="0"/>
              <a:t>;</a:t>
            </a:r>
          </a:p>
          <a:p>
            <a:r>
              <a:rPr lang="ru-RU" dirty="0" smtClean="0"/>
              <a:t>- за </a:t>
            </a:r>
            <a:r>
              <a:rPr lang="ru-RU" dirty="0"/>
              <a:t>принципом </a:t>
            </a:r>
            <a:r>
              <a:rPr lang="ru-RU" dirty="0" err="1"/>
              <a:t>дії</a:t>
            </a:r>
            <a:r>
              <a:rPr lang="ru-RU" dirty="0"/>
              <a:t> - </a:t>
            </a:r>
            <a:r>
              <a:rPr lang="ru-RU" dirty="0" err="1"/>
              <a:t>безперервної</a:t>
            </a:r>
            <a:r>
              <a:rPr lang="ru-RU" dirty="0"/>
              <a:t> та </a:t>
            </a:r>
            <a:r>
              <a:rPr lang="ru-RU" dirty="0" err="1"/>
              <a:t>періодичної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 smtClean="0"/>
              <a:t>;</a:t>
            </a:r>
          </a:p>
          <a:p>
            <a:r>
              <a:rPr lang="uk-UA" dirty="0" smtClean="0"/>
              <a:t>- </a:t>
            </a:r>
            <a:r>
              <a:rPr lang="ru-RU" dirty="0"/>
              <a:t>за способом </a:t>
            </a:r>
            <a:r>
              <a:rPr lang="ru-RU" dirty="0" err="1"/>
              <a:t>дозування</a:t>
            </a:r>
            <a:r>
              <a:rPr lang="ru-RU" dirty="0"/>
              <a:t> - з </a:t>
            </a:r>
            <a:r>
              <a:rPr lang="ru-RU" dirty="0" err="1"/>
              <a:t>ваговим</a:t>
            </a:r>
            <a:r>
              <a:rPr lang="ru-RU" dirty="0"/>
              <a:t> </a:t>
            </a:r>
            <a:r>
              <a:rPr lang="ru-RU" dirty="0" err="1"/>
              <a:t>дозуванням</a:t>
            </a:r>
            <a:r>
              <a:rPr lang="ru-RU" dirty="0"/>
              <a:t>, з </a:t>
            </a:r>
            <a:r>
              <a:rPr lang="ru-RU" dirty="0" err="1"/>
              <a:t>об'ємним</a:t>
            </a:r>
            <a:r>
              <a:rPr lang="ru-RU" dirty="0"/>
              <a:t> </a:t>
            </a:r>
            <a:r>
              <a:rPr lang="ru-RU" dirty="0" err="1"/>
              <a:t>дозуванням</a:t>
            </a:r>
            <a:r>
              <a:rPr lang="ru-RU" dirty="0"/>
              <a:t>, з </a:t>
            </a:r>
            <a:r>
              <a:rPr lang="ru-RU" dirty="0" err="1"/>
              <a:t>об'ємно-ваговим</a:t>
            </a:r>
            <a:r>
              <a:rPr lang="ru-RU" dirty="0"/>
              <a:t> </a:t>
            </a:r>
            <a:r>
              <a:rPr lang="ru-RU" dirty="0" err="1"/>
              <a:t>дозуванням</a:t>
            </a:r>
            <a:r>
              <a:rPr lang="ru-RU" dirty="0"/>
              <a:t> і </a:t>
            </a:r>
            <a:r>
              <a:rPr lang="ru-RU" dirty="0" err="1"/>
              <a:t>дозуванням</a:t>
            </a:r>
            <a:r>
              <a:rPr lang="ru-RU" dirty="0"/>
              <a:t> за часом </a:t>
            </a:r>
            <a:r>
              <a:rPr lang="ru-RU" dirty="0" err="1" smtClean="0"/>
              <a:t>відпуску</a:t>
            </a:r>
            <a:r>
              <a:rPr lang="ru-RU" dirty="0" smtClean="0"/>
              <a:t> </a:t>
            </a:r>
            <a:r>
              <a:rPr lang="ru-RU" dirty="0" err="1"/>
              <a:t>продуктів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/>
              <a:t>-</a:t>
            </a:r>
            <a:r>
              <a:rPr lang="ru-RU" dirty="0" smtClean="0"/>
              <a:t>за </a:t>
            </a:r>
            <a:r>
              <a:rPr lang="ru-RU" dirty="0" err="1"/>
              <a:t>ступенем</a:t>
            </a:r>
            <a:r>
              <a:rPr lang="ru-RU" dirty="0"/>
              <a:t> </a:t>
            </a:r>
            <a:r>
              <a:rPr lang="ru-RU" dirty="0" err="1"/>
              <a:t>автоматизації</a:t>
            </a:r>
            <a:r>
              <a:rPr lang="ru-RU" dirty="0"/>
              <a:t> - </a:t>
            </a:r>
            <a:r>
              <a:rPr lang="ru-RU" dirty="0" err="1"/>
              <a:t>обладнання</a:t>
            </a:r>
            <a:r>
              <a:rPr lang="ru-RU" dirty="0"/>
              <a:t> з автоматичною </a:t>
            </a:r>
            <a:r>
              <a:rPr lang="ru-RU" dirty="0" err="1"/>
              <a:t>добавкою</a:t>
            </a:r>
            <a:r>
              <a:rPr lang="ru-RU" dirty="0"/>
              <a:t> </a:t>
            </a:r>
            <a:r>
              <a:rPr lang="ru-RU" dirty="0" err="1"/>
              <a:t>порції</a:t>
            </a:r>
            <a:r>
              <a:rPr lang="ru-RU" dirty="0"/>
              <a:t> до </a:t>
            </a:r>
            <a:r>
              <a:rPr lang="ru-RU" dirty="0" err="1"/>
              <a:t>певної</a:t>
            </a:r>
            <a:r>
              <a:rPr lang="ru-RU" dirty="0"/>
              <a:t> ваги та </a:t>
            </a:r>
            <a:r>
              <a:rPr lang="ru-RU" dirty="0" err="1"/>
              <a:t>обладнання</a:t>
            </a:r>
            <a:r>
              <a:rPr lang="ru-RU" dirty="0"/>
              <a:t> з </a:t>
            </a:r>
            <a:r>
              <a:rPr lang="ru-RU" dirty="0" err="1"/>
              <a:t>доведенням</a:t>
            </a:r>
            <a:r>
              <a:rPr lang="ru-RU" dirty="0"/>
              <a:t> </a:t>
            </a:r>
            <a:r>
              <a:rPr lang="ru-RU" dirty="0" err="1"/>
              <a:t>порції</a:t>
            </a:r>
            <a:r>
              <a:rPr lang="ru-RU" dirty="0"/>
              <a:t> продукту до </a:t>
            </a:r>
            <a:r>
              <a:rPr lang="ru-RU" dirty="0" err="1"/>
              <a:t>норми</a:t>
            </a:r>
            <a:r>
              <a:rPr lang="ru-RU" dirty="0"/>
              <a:t> за </a:t>
            </a:r>
            <a:r>
              <a:rPr lang="ru-RU" dirty="0" err="1"/>
              <a:t>участі</a:t>
            </a:r>
            <a:r>
              <a:rPr lang="ru-RU" dirty="0"/>
              <a:t> оператора.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91261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454782"/>
          </a:xfrm>
        </p:spPr>
        <p:txBody>
          <a:bodyPr>
            <a:noAutofit/>
          </a:bodyPr>
          <a:lstStyle/>
          <a:p>
            <a:r>
              <a:rPr lang="uk-UA" sz="2800" dirty="0"/>
              <a:t>Класифікація обладнання для фасування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436914"/>
            <a:ext cx="9601196" cy="4438954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/>
              <a:t>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характеру </a:t>
            </a:r>
            <a:r>
              <a:rPr lang="ru-RU" dirty="0" err="1"/>
              <a:t>фасованого</a:t>
            </a:r>
            <a:r>
              <a:rPr lang="ru-RU" dirty="0"/>
              <a:t> товару </a:t>
            </a:r>
            <a:r>
              <a:rPr lang="ru-RU" dirty="0" err="1"/>
              <a:t>розрізняють</a:t>
            </a:r>
            <a:r>
              <a:rPr lang="ru-RU" dirty="0"/>
              <a:t> </a:t>
            </a:r>
            <a:r>
              <a:rPr lang="ru-RU" dirty="0" err="1"/>
              <a:t>пристрої</a:t>
            </a:r>
            <a:r>
              <a:rPr lang="ru-RU" dirty="0"/>
              <a:t> для </a:t>
            </a:r>
            <a:r>
              <a:rPr lang="ru-RU" dirty="0" err="1" smtClean="0"/>
              <a:t>фасування</a:t>
            </a:r>
            <a:r>
              <a:rPr lang="ru-RU" dirty="0" smtClean="0"/>
              <a:t> </a:t>
            </a:r>
            <a:r>
              <a:rPr lang="ru-RU" dirty="0" err="1"/>
              <a:t>сипучих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, </a:t>
            </a:r>
            <a:r>
              <a:rPr lang="ru-RU" dirty="0" err="1"/>
              <a:t>гастрономічних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, </a:t>
            </a:r>
            <a:r>
              <a:rPr lang="ru-RU" dirty="0" err="1"/>
              <a:t>картоплі</a:t>
            </a:r>
            <a:r>
              <a:rPr lang="ru-RU" dirty="0"/>
              <a:t>, </a:t>
            </a:r>
            <a:r>
              <a:rPr lang="ru-RU" dirty="0" err="1"/>
              <a:t>плодів</a:t>
            </a:r>
            <a:r>
              <a:rPr lang="ru-RU" dirty="0"/>
              <a:t> і </a:t>
            </a:r>
            <a:r>
              <a:rPr lang="ru-RU" dirty="0" err="1" smtClean="0"/>
              <a:t>овочів</a:t>
            </a:r>
            <a:r>
              <a:rPr lang="ru-RU" dirty="0"/>
              <a:t>.</a:t>
            </a:r>
          </a:p>
          <a:p>
            <a:r>
              <a:rPr lang="ru-RU" dirty="0" err="1"/>
              <a:t>Обладнання</a:t>
            </a:r>
            <a:r>
              <a:rPr lang="ru-RU" dirty="0"/>
              <a:t> для </a:t>
            </a:r>
            <a:r>
              <a:rPr lang="ru-RU" dirty="0" err="1"/>
              <a:t>пакування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 </a:t>
            </a:r>
            <a:r>
              <a:rPr lang="ru-RU" dirty="0" err="1"/>
              <a:t>призначено</a:t>
            </a:r>
            <a:r>
              <a:rPr lang="ru-RU" dirty="0"/>
              <a:t> для </a:t>
            </a:r>
            <a:r>
              <a:rPr lang="ru-RU" dirty="0" err="1"/>
              <a:t>виготовлення</a:t>
            </a:r>
            <a:r>
              <a:rPr lang="ru-RU" dirty="0"/>
              <a:t> </a:t>
            </a:r>
            <a:r>
              <a:rPr lang="ru-RU" dirty="0" err="1" smtClean="0"/>
              <a:t>пакетів</a:t>
            </a:r>
            <a:r>
              <a:rPr lang="ru-RU" dirty="0"/>
              <a:t>, </a:t>
            </a:r>
            <a:r>
              <a:rPr lang="ru-RU" dirty="0" err="1"/>
              <a:t>пакувальних</a:t>
            </a:r>
            <a:r>
              <a:rPr lang="ru-RU" dirty="0"/>
              <a:t> </a:t>
            </a:r>
            <a:r>
              <a:rPr lang="ru-RU" dirty="0" err="1"/>
              <a:t>сіток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закриття</a:t>
            </a:r>
            <a:r>
              <a:rPr lang="ru-RU" dirty="0"/>
              <a:t> і </a:t>
            </a:r>
            <a:r>
              <a:rPr lang="ru-RU" dirty="0" err="1" smtClean="0"/>
              <a:t>запечатування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Таке</a:t>
            </a:r>
            <a:r>
              <a:rPr lang="ru-RU" dirty="0" smtClean="0"/>
              <a:t> </a:t>
            </a:r>
            <a:r>
              <a:rPr lang="ru-RU" dirty="0" err="1" smtClean="0"/>
              <a:t>обладнання</a:t>
            </a:r>
            <a:r>
              <a:rPr lang="ru-RU" dirty="0" smtClean="0"/>
              <a:t> </a:t>
            </a:r>
            <a:r>
              <a:rPr lang="ru-RU" dirty="0" err="1" smtClean="0"/>
              <a:t>підрозділяється</a:t>
            </a:r>
            <a:r>
              <a:rPr lang="ru-RU" dirty="0"/>
              <a:t>:</a:t>
            </a:r>
          </a:p>
          <a:p>
            <a:r>
              <a:rPr lang="ru-RU" dirty="0" smtClean="0"/>
              <a:t>- </a:t>
            </a:r>
            <a:r>
              <a:rPr lang="ru-RU" b="1" dirty="0" smtClean="0"/>
              <a:t>за </a:t>
            </a:r>
            <a:r>
              <a:rPr lang="ru-RU" b="1" dirty="0" err="1"/>
              <a:t>призначенням</a:t>
            </a:r>
            <a:r>
              <a:rPr lang="ru-RU" b="1" dirty="0"/>
              <a:t> </a:t>
            </a:r>
            <a:r>
              <a:rPr lang="ru-RU" dirty="0"/>
              <a:t>- </a:t>
            </a:r>
            <a:r>
              <a:rPr lang="ru-RU" dirty="0" err="1"/>
              <a:t>машини</a:t>
            </a:r>
            <a:r>
              <a:rPr lang="ru-RU" dirty="0"/>
              <a:t> для </a:t>
            </a:r>
            <a:r>
              <a:rPr lang="ru-RU" dirty="0" err="1"/>
              <a:t>запечатування</a:t>
            </a:r>
            <a:r>
              <a:rPr lang="ru-RU" dirty="0"/>
              <a:t> </a:t>
            </a:r>
            <a:r>
              <a:rPr lang="ru-RU" dirty="0" err="1"/>
              <a:t>готових</a:t>
            </a:r>
            <a:r>
              <a:rPr lang="ru-RU" dirty="0"/>
              <a:t> </a:t>
            </a:r>
            <a:r>
              <a:rPr lang="ru-RU" dirty="0" err="1"/>
              <a:t>пакетів</a:t>
            </a:r>
            <a:r>
              <a:rPr lang="ru-RU" dirty="0"/>
              <a:t>, </a:t>
            </a:r>
            <a:r>
              <a:rPr lang="ru-RU" dirty="0" err="1"/>
              <a:t>машини</a:t>
            </a:r>
            <a:r>
              <a:rPr lang="ru-RU" dirty="0"/>
              <a:t> </a:t>
            </a:r>
            <a:r>
              <a:rPr lang="ru-RU" dirty="0" smtClean="0"/>
              <a:t>для </a:t>
            </a:r>
            <a:r>
              <a:rPr lang="ru-RU" dirty="0" err="1"/>
              <a:t>виготовлення</a:t>
            </a:r>
            <a:r>
              <a:rPr lang="ru-RU" dirty="0"/>
              <a:t> та </a:t>
            </a:r>
            <a:r>
              <a:rPr lang="ru-RU" dirty="0" err="1"/>
              <a:t>запечатування</a:t>
            </a:r>
            <a:r>
              <a:rPr lang="ru-RU" dirty="0"/>
              <a:t> </a:t>
            </a:r>
            <a:r>
              <a:rPr lang="ru-RU" dirty="0" err="1"/>
              <a:t>пакетів</a:t>
            </a:r>
            <a:r>
              <a:rPr lang="ru-RU" dirty="0"/>
              <a:t> і </a:t>
            </a:r>
            <a:r>
              <a:rPr lang="ru-RU" dirty="0" err="1"/>
              <a:t>пакувальної</a:t>
            </a:r>
            <a:r>
              <a:rPr lang="ru-RU" dirty="0"/>
              <a:t> </a:t>
            </a:r>
            <a:r>
              <a:rPr lang="ru-RU" dirty="0" err="1"/>
              <a:t>сітки</a:t>
            </a:r>
            <a:r>
              <a:rPr lang="ru-RU" dirty="0"/>
              <a:t>. </a:t>
            </a:r>
            <a:r>
              <a:rPr lang="ru-RU" dirty="0" err="1"/>
              <a:t>Останні</a:t>
            </a:r>
            <a:r>
              <a:rPr lang="ru-RU" dirty="0"/>
              <a:t> </a:t>
            </a:r>
            <a:r>
              <a:rPr lang="ru-RU" dirty="0" err="1" smtClean="0"/>
              <a:t>заправляють</a:t>
            </a:r>
            <a:r>
              <a:rPr lang="ru-RU" dirty="0" smtClean="0"/>
              <a:t> </a:t>
            </a:r>
            <a:r>
              <a:rPr lang="ru-RU" dirty="0" err="1"/>
              <a:t>прозорою</a:t>
            </a:r>
            <a:r>
              <a:rPr lang="ru-RU" dirty="0"/>
              <a:t> </a:t>
            </a:r>
            <a:r>
              <a:rPr lang="ru-RU" dirty="0" err="1"/>
              <a:t>плівкою</a:t>
            </a:r>
            <a:r>
              <a:rPr lang="ru-RU" dirty="0"/>
              <a:t> в рулонах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пакувальної</a:t>
            </a:r>
            <a:r>
              <a:rPr lang="ru-RU" dirty="0"/>
              <a:t> </a:t>
            </a:r>
            <a:r>
              <a:rPr lang="ru-RU" dirty="0" err="1"/>
              <a:t>сіткою</a:t>
            </a:r>
            <a:r>
              <a:rPr lang="ru-RU" dirty="0"/>
              <a:t>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 smtClean="0"/>
              <a:t>довгого</a:t>
            </a:r>
            <a:r>
              <a:rPr lang="ru-RU" dirty="0" smtClean="0"/>
              <a:t> </a:t>
            </a:r>
            <a:r>
              <a:rPr lang="ru-RU" dirty="0"/>
              <a:t>рукава для </a:t>
            </a:r>
            <a:r>
              <a:rPr lang="ru-RU" dirty="0" err="1"/>
              <a:t>подальшого</a:t>
            </a:r>
            <a:r>
              <a:rPr lang="ru-RU" dirty="0"/>
              <a:t> </a:t>
            </a:r>
            <a:r>
              <a:rPr lang="ru-RU" dirty="0" err="1"/>
              <a:t>виготовлення</a:t>
            </a:r>
            <a:r>
              <a:rPr lang="ru-RU" dirty="0"/>
              <a:t> </a:t>
            </a:r>
            <a:r>
              <a:rPr lang="ru-RU" dirty="0" err="1"/>
              <a:t>споживчої</a:t>
            </a:r>
            <a:r>
              <a:rPr lang="ru-RU" dirty="0"/>
              <a:t> </a:t>
            </a:r>
            <a:r>
              <a:rPr lang="ru-RU" dirty="0" err="1"/>
              <a:t>тари</a:t>
            </a:r>
            <a:r>
              <a:rPr lang="ru-RU" dirty="0"/>
              <a:t>;</a:t>
            </a:r>
          </a:p>
          <a:p>
            <a:r>
              <a:rPr lang="ru-RU" b="1" dirty="0" smtClean="0"/>
              <a:t>- за </a:t>
            </a:r>
            <a:r>
              <a:rPr lang="ru-RU" b="1" dirty="0"/>
              <a:t>способом </a:t>
            </a:r>
            <a:r>
              <a:rPr lang="ru-RU" b="1" dirty="0" err="1" smtClean="0"/>
              <a:t>запакування</a:t>
            </a:r>
            <a:r>
              <a:rPr lang="ru-RU" b="1" dirty="0" smtClean="0"/>
              <a:t> </a:t>
            </a:r>
            <a:r>
              <a:rPr lang="ru-RU" b="1" dirty="0" err="1"/>
              <a:t>пакетів</a:t>
            </a:r>
            <a:r>
              <a:rPr lang="ru-RU" b="1" dirty="0"/>
              <a:t> </a:t>
            </a:r>
            <a:r>
              <a:rPr lang="ru-RU" dirty="0"/>
              <a:t>- </a:t>
            </a:r>
            <a:r>
              <a:rPr lang="ru-RU" dirty="0" err="1"/>
              <a:t>машини</a:t>
            </a:r>
            <a:r>
              <a:rPr lang="ru-RU" dirty="0"/>
              <a:t> для </a:t>
            </a:r>
            <a:r>
              <a:rPr lang="ru-RU" dirty="0" err="1"/>
              <a:t>зшивання</a:t>
            </a:r>
            <a:r>
              <a:rPr lang="ru-RU" dirty="0"/>
              <a:t> </a:t>
            </a:r>
            <a:r>
              <a:rPr lang="ru-RU" dirty="0" err="1"/>
              <a:t>металевими</a:t>
            </a:r>
            <a:r>
              <a:rPr lang="ru-RU" dirty="0"/>
              <a:t> </a:t>
            </a:r>
            <a:r>
              <a:rPr lang="ru-RU" dirty="0" smtClean="0"/>
              <a:t>дужками </a:t>
            </a:r>
            <a:r>
              <a:rPr lang="ru-RU" dirty="0" err="1"/>
              <a:t>паперових</a:t>
            </a:r>
            <a:r>
              <a:rPr lang="ru-RU" dirty="0"/>
              <a:t> </a:t>
            </a:r>
            <a:r>
              <a:rPr lang="ru-RU" dirty="0" err="1"/>
              <a:t>пакетів</a:t>
            </a:r>
            <a:r>
              <a:rPr lang="ru-RU" dirty="0"/>
              <a:t> і </a:t>
            </a:r>
            <a:r>
              <a:rPr lang="ru-RU" dirty="0" err="1"/>
              <a:t>бавовняних</a:t>
            </a:r>
            <a:r>
              <a:rPr lang="ru-RU" dirty="0"/>
              <a:t> </a:t>
            </a:r>
            <a:r>
              <a:rPr lang="ru-RU" dirty="0" err="1"/>
              <a:t>сіток</a:t>
            </a:r>
            <a:r>
              <a:rPr lang="ru-RU" dirty="0"/>
              <a:t>, </a:t>
            </a:r>
            <a:r>
              <a:rPr lang="ru-RU" dirty="0" err="1"/>
              <a:t>машини</a:t>
            </a:r>
            <a:r>
              <a:rPr lang="ru-RU" dirty="0"/>
              <a:t> для </a:t>
            </a:r>
            <a:r>
              <a:rPr lang="ru-RU" dirty="0" err="1"/>
              <a:t>зварювання</a:t>
            </a:r>
            <a:r>
              <a:rPr lang="ru-RU" dirty="0"/>
              <a:t> </a:t>
            </a:r>
            <a:r>
              <a:rPr lang="ru-RU" dirty="0" err="1" smtClean="0"/>
              <a:t>пакетів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/>
              <a:t>сіток</a:t>
            </a:r>
            <a:r>
              <a:rPr lang="ru-RU" dirty="0"/>
              <a:t> з </a:t>
            </a:r>
            <a:r>
              <a:rPr lang="ru-RU" dirty="0" err="1"/>
              <a:t>полімерних</a:t>
            </a:r>
            <a:r>
              <a:rPr lang="ru-RU" dirty="0"/>
              <a:t> </a:t>
            </a:r>
            <a:r>
              <a:rPr lang="ru-RU" dirty="0" err="1"/>
              <a:t>термопластичних</a:t>
            </a:r>
            <a:r>
              <a:rPr lang="ru-RU" dirty="0"/>
              <a:t> </a:t>
            </a:r>
            <a:r>
              <a:rPr lang="ru-RU" dirty="0" err="1"/>
              <a:t>матеріалів</a:t>
            </a:r>
            <a:r>
              <a:rPr lang="ru-RU" dirty="0"/>
              <a:t>. </a:t>
            </a:r>
            <a:r>
              <a:rPr lang="ru-RU" dirty="0" err="1" smtClean="0"/>
              <a:t>Найпоширенішим</a:t>
            </a:r>
            <a:r>
              <a:rPr lang="ru-RU" dirty="0" smtClean="0"/>
              <a:t> </a:t>
            </a:r>
            <a:r>
              <a:rPr lang="ru-RU" dirty="0" err="1" smtClean="0"/>
              <a:t>матеріалом</a:t>
            </a:r>
            <a:r>
              <a:rPr lang="ru-RU" dirty="0" smtClean="0"/>
              <a:t> </a:t>
            </a:r>
            <a:r>
              <a:rPr lang="ru-RU" dirty="0"/>
              <a:t>для </a:t>
            </a:r>
            <a:r>
              <a:rPr lang="ru-RU" dirty="0" err="1"/>
              <a:t>зварювання</a:t>
            </a:r>
            <a:r>
              <a:rPr lang="ru-RU" dirty="0"/>
              <a:t> є </a:t>
            </a:r>
            <a:r>
              <a:rPr lang="ru-RU" dirty="0" err="1"/>
              <a:t>плівка</a:t>
            </a:r>
            <a:r>
              <a:rPr lang="ru-RU" dirty="0"/>
              <a:t> з </a:t>
            </a:r>
            <a:r>
              <a:rPr lang="ru-RU" dirty="0" err="1"/>
              <a:t>поліетилену</a:t>
            </a:r>
            <a:r>
              <a:rPr lang="ru-RU" dirty="0"/>
              <a:t> і </a:t>
            </a:r>
            <a:r>
              <a:rPr lang="ru-RU" dirty="0" err="1"/>
              <a:t>целофан-поліетилену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73355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26609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422400"/>
            <a:ext cx="9601196" cy="4453468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err="1"/>
              <a:t>Плівка</a:t>
            </a:r>
            <a:r>
              <a:rPr lang="ru-RU" b="1" dirty="0"/>
              <a:t> з </a:t>
            </a:r>
            <a:r>
              <a:rPr lang="ru-RU" b="1" dirty="0" err="1"/>
              <a:t>поліетилену</a:t>
            </a:r>
            <a:r>
              <a:rPr lang="ru-RU" b="1" dirty="0"/>
              <a:t> </a:t>
            </a:r>
            <a:r>
              <a:rPr lang="ru-RU" dirty="0" err="1"/>
              <a:t>досить</a:t>
            </a:r>
            <a:r>
              <a:rPr lang="ru-RU" dirty="0"/>
              <a:t> </a:t>
            </a:r>
            <a:r>
              <a:rPr lang="ru-RU" dirty="0" err="1"/>
              <a:t>прозора</a:t>
            </a:r>
            <a:r>
              <a:rPr lang="ru-RU" dirty="0"/>
              <a:t>, </a:t>
            </a:r>
            <a:r>
              <a:rPr lang="ru-RU" dirty="0" err="1"/>
              <a:t>міцна</a:t>
            </a:r>
            <a:r>
              <a:rPr lang="ru-RU" dirty="0"/>
              <a:t> на </a:t>
            </a:r>
            <a:r>
              <a:rPr lang="ru-RU" dirty="0" err="1"/>
              <a:t>розтяг</a:t>
            </a:r>
            <a:r>
              <a:rPr lang="ru-RU" dirty="0"/>
              <a:t> і </a:t>
            </a:r>
            <a:r>
              <a:rPr lang="ru-RU" dirty="0" err="1"/>
              <a:t>вигин</a:t>
            </a:r>
            <a:r>
              <a:rPr lang="ru-RU" dirty="0"/>
              <a:t>, </a:t>
            </a:r>
            <a:r>
              <a:rPr lang="ru-RU" dirty="0" err="1" smtClean="0"/>
              <a:t>еластична</a:t>
            </a:r>
            <a:r>
              <a:rPr lang="ru-RU" dirty="0"/>
              <a:t>, </a:t>
            </a:r>
            <a:r>
              <a:rPr lang="ru-RU" dirty="0" err="1"/>
              <a:t>стійка</a:t>
            </a:r>
            <a:r>
              <a:rPr lang="ru-RU" dirty="0"/>
              <a:t> до </a:t>
            </a:r>
            <a:r>
              <a:rPr lang="ru-RU" dirty="0" err="1"/>
              <a:t>дії</a:t>
            </a:r>
            <a:r>
              <a:rPr lang="ru-RU" dirty="0"/>
              <a:t> води і </a:t>
            </a:r>
            <a:r>
              <a:rPr lang="ru-RU" dirty="0" err="1"/>
              <a:t>хімічних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, легко </a:t>
            </a:r>
            <a:r>
              <a:rPr lang="ru-RU" dirty="0" err="1"/>
              <a:t>зварюється</a:t>
            </a:r>
            <a:r>
              <a:rPr lang="ru-RU" dirty="0"/>
              <a:t> при </a:t>
            </a:r>
            <a:r>
              <a:rPr lang="ru-RU" dirty="0" err="1" smtClean="0"/>
              <a:t>нагріванні</a:t>
            </a:r>
            <a:r>
              <a:rPr lang="ru-RU" dirty="0" smtClean="0"/>
              <a:t> </a:t>
            </a:r>
            <a:r>
              <a:rPr lang="ru-RU" dirty="0"/>
              <a:t>до 120-140 ° С, </a:t>
            </a:r>
            <a:r>
              <a:rPr lang="ru-RU" dirty="0" err="1"/>
              <a:t>утворюючи</a:t>
            </a:r>
            <a:r>
              <a:rPr lang="ru-RU" dirty="0"/>
              <a:t> </a:t>
            </a:r>
            <a:r>
              <a:rPr lang="ru-RU" dirty="0" err="1"/>
              <a:t>міцні</a:t>
            </a:r>
            <a:r>
              <a:rPr lang="ru-RU" dirty="0"/>
              <a:t> </a:t>
            </a:r>
            <a:r>
              <a:rPr lang="ru-RU" dirty="0" err="1"/>
              <a:t>шви</a:t>
            </a:r>
            <a:r>
              <a:rPr lang="ru-RU" dirty="0"/>
              <a:t>. </a:t>
            </a:r>
            <a:r>
              <a:rPr lang="ru-RU" dirty="0" err="1"/>
              <a:t>Деталі</a:t>
            </a:r>
            <a:r>
              <a:rPr lang="ru-RU" dirty="0"/>
              <a:t> при </a:t>
            </a:r>
            <a:r>
              <a:rPr lang="ru-RU" dirty="0" err="1"/>
              <a:t>нагріванні</a:t>
            </a:r>
            <a:r>
              <a:rPr lang="ru-RU" dirty="0"/>
              <a:t> в </a:t>
            </a:r>
            <a:r>
              <a:rPr lang="ru-RU" dirty="0" err="1" smtClean="0"/>
              <a:t>місці</a:t>
            </a:r>
            <a:r>
              <a:rPr lang="ru-RU" dirty="0" smtClean="0"/>
              <a:t> </a:t>
            </a:r>
            <a:r>
              <a:rPr lang="ru-RU" dirty="0"/>
              <a:t>контакту </a:t>
            </a:r>
            <a:r>
              <a:rPr lang="ru-RU" dirty="0" err="1"/>
              <a:t>розм'якшуються</a:t>
            </a:r>
            <a:r>
              <a:rPr lang="ru-RU" dirty="0"/>
              <a:t>, </a:t>
            </a:r>
            <a:r>
              <a:rPr lang="ru-RU" dirty="0" err="1"/>
              <a:t>стають</a:t>
            </a:r>
            <a:r>
              <a:rPr lang="ru-RU" dirty="0"/>
              <a:t> липкими і при невеликому </a:t>
            </a:r>
            <a:r>
              <a:rPr lang="ru-RU" dirty="0" err="1"/>
              <a:t>тиску</a:t>
            </a:r>
            <a:r>
              <a:rPr lang="ru-RU" dirty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/>
              <a:t>з'єднуються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собою</a:t>
            </a:r>
            <a:r>
              <a:rPr lang="ru-RU" dirty="0" smtClean="0"/>
              <a:t>. </a:t>
            </a:r>
            <a:r>
              <a:rPr lang="ru-RU" dirty="0" err="1" smtClean="0"/>
              <a:t>Недоліками</a:t>
            </a:r>
            <a:r>
              <a:rPr lang="ru-RU" dirty="0" smtClean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плівки</a:t>
            </a:r>
            <a:r>
              <a:rPr lang="ru-RU" dirty="0"/>
              <a:t> є </a:t>
            </a:r>
            <a:r>
              <a:rPr lang="ru-RU" dirty="0" err="1"/>
              <a:t>схильність</a:t>
            </a:r>
            <a:r>
              <a:rPr lang="ru-RU" dirty="0"/>
              <a:t> до </a:t>
            </a:r>
            <a:r>
              <a:rPr lang="ru-RU" dirty="0" err="1"/>
              <a:t>старіння</a:t>
            </a:r>
            <a:r>
              <a:rPr lang="ru-RU" dirty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/>
              <a:t>впливом</a:t>
            </a:r>
            <a:r>
              <a:rPr lang="ru-RU" dirty="0"/>
              <a:t> </a:t>
            </a:r>
            <a:r>
              <a:rPr lang="ru-RU" dirty="0" err="1"/>
              <a:t>сонячних</a:t>
            </a:r>
            <a:r>
              <a:rPr lang="ru-RU" dirty="0"/>
              <a:t> </a:t>
            </a:r>
            <a:r>
              <a:rPr lang="ru-RU" dirty="0" err="1"/>
              <a:t>променів</a:t>
            </a:r>
            <a:r>
              <a:rPr lang="ru-RU" dirty="0"/>
              <a:t> і тепла,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недостатня</a:t>
            </a:r>
            <a:r>
              <a:rPr lang="ru-RU" dirty="0"/>
              <a:t> </a:t>
            </a:r>
            <a:r>
              <a:rPr lang="ru-RU" dirty="0" err="1"/>
              <a:t>стійкість</a:t>
            </a:r>
            <a:r>
              <a:rPr lang="ru-RU" dirty="0"/>
              <a:t> до </a:t>
            </a: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ru-RU" dirty="0" err="1" smtClean="0"/>
              <a:t>жирів</a:t>
            </a:r>
            <a:r>
              <a:rPr lang="ru-RU" dirty="0"/>
              <a:t>. </a:t>
            </a:r>
            <a:r>
              <a:rPr lang="ru-RU" dirty="0" err="1"/>
              <a:t>Плівку</a:t>
            </a:r>
            <a:r>
              <a:rPr lang="ru-RU" dirty="0"/>
              <a:t> </a:t>
            </a:r>
            <a:r>
              <a:rPr lang="ru-RU" dirty="0" err="1"/>
              <a:t>застосовують</a:t>
            </a:r>
            <a:r>
              <a:rPr lang="ru-RU" dirty="0"/>
              <a:t> для </a:t>
            </a:r>
            <a:r>
              <a:rPr lang="ru-RU" dirty="0" err="1"/>
              <a:t>пакування</a:t>
            </a:r>
            <a:r>
              <a:rPr lang="ru-RU" dirty="0"/>
              <a:t> </a:t>
            </a:r>
            <a:r>
              <a:rPr lang="ru-RU" dirty="0" err="1"/>
              <a:t>кондитерських</a:t>
            </a:r>
            <a:r>
              <a:rPr lang="ru-RU" dirty="0"/>
              <a:t>, </a:t>
            </a:r>
            <a:r>
              <a:rPr lang="ru-RU" dirty="0" err="1"/>
              <a:t>бакалійних</a:t>
            </a:r>
            <a:r>
              <a:rPr lang="ru-RU" dirty="0"/>
              <a:t> та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/>
              <a:t>товарів</a:t>
            </a:r>
            <a:r>
              <a:rPr lang="ru-RU" dirty="0"/>
              <a:t>.</a:t>
            </a:r>
          </a:p>
          <a:p>
            <a:r>
              <a:rPr lang="ru-RU" b="1" dirty="0" err="1"/>
              <a:t>Плівка</a:t>
            </a:r>
            <a:r>
              <a:rPr lang="ru-RU" b="1" dirty="0"/>
              <a:t> з </a:t>
            </a:r>
            <a:r>
              <a:rPr lang="ru-RU" b="1" dirty="0" err="1"/>
              <a:t>целофану-поліетилену</a:t>
            </a:r>
            <a:r>
              <a:rPr lang="ru-RU" b="1" dirty="0"/>
              <a:t> </a:t>
            </a:r>
            <a:r>
              <a:rPr lang="ru-RU" dirty="0" err="1"/>
              <a:t>володіє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високими</a:t>
            </a:r>
            <a:r>
              <a:rPr lang="ru-RU" dirty="0"/>
              <a:t> в </a:t>
            </a:r>
            <a:r>
              <a:rPr lang="ru-RU" dirty="0" err="1"/>
              <a:t>порівнянні</a:t>
            </a:r>
            <a:r>
              <a:rPr lang="ru-RU" dirty="0"/>
              <a:t> з </a:t>
            </a:r>
            <a:r>
              <a:rPr lang="ru-RU" dirty="0" err="1" smtClean="0"/>
              <a:t>поліетиленовою</a:t>
            </a:r>
            <a:r>
              <a:rPr lang="ru-RU" dirty="0" smtClean="0"/>
              <a:t> </a:t>
            </a:r>
            <a:r>
              <a:rPr lang="ru-RU" dirty="0" err="1"/>
              <a:t>плівкою</a:t>
            </a:r>
            <a:r>
              <a:rPr lang="ru-RU" dirty="0"/>
              <a:t> </a:t>
            </a:r>
            <a:r>
              <a:rPr lang="ru-RU" dirty="0" err="1"/>
              <a:t>фізико-хімічними</a:t>
            </a:r>
            <a:r>
              <a:rPr lang="ru-RU" dirty="0"/>
              <a:t> </a:t>
            </a:r>
            <a:r>
              <a:rPr lang="ru-RU" dirty="0" err="1"/>
              <a:t>властивостями</a:t>
            </a:r>
            <a:r>
              <a:rPr lang="ru-RU" dirty="0"/>
              <a:t> і </a:t>
            </a:r>
            <a:r>
              <a:rPr lang="ru-RU" dirty="0" err="1"/>
              <a:t>придатна</a:t>
            </a:r>
            <a:r>
              <a:rPr lang="ru-RU" dirty="0"/>
              <a:t> для </a:t>
            </a:r>
            <a:r>
              <a:rPr lang="ru-RU" dirty="0" err="1" smtClean="0"/>
              <a:t>пакування</a:t>
            </a:r>
            <a:r>
              <a:rPr lang="ru-RU" dirty="0" smtClean="0"/>
              <a:t> </a:t>
            </a:r>
            <a:r>
              <a:rPr lang="ru-RU" dirty="0" err="1"/>
              <a:t>гастрономічних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вакуумом</a:t>
            </a:r>
            <a:r>
              <a:rPr lang="ru-RU" dirty="0" smtClean="0"/>
              <a:t>.</a:t>
            </a:r>
          </a:p>
          <a:p>
            <a:r>
              <a:rPr lang="ru-RU" b="1" dirty="0" err="1"/>
              <a:t>Підрозділяють</a:t>
            </a:r>
            <a:r>
              <a:rPr lang="ru-RU" b="1" dirty="0"/>
              <a:t> </a:t>
            </a:r>
            <a:r>
              <a:rPr lang="ru-RU" b="1" dirty="0" err="1"/>
              <a:t>обладнання</a:t>
            </a:r>
            <a:r>
              <a:rPr lang="ru-RU" b="1" dirty="0"/>
              <a:t> </a:t>
            </a:r>
            <a:r>
              <a:rPr lang="ru-RU" b="1" dirty="0" smtClean="0"/>
              <a:t>по </a:t>
            </a:r>
            <a:r>
              <a:rPr lang="ru-RU" b="1" dirty="0"/>
              <a:t>режиму </a:t>
            </a:r>
            <a:r>
              <a:rPr lang="ru-RU" b="1" dirty="0" smtClean="0"/>
              <a:t>упаковки: </a:t>
            </a:r>
          </a:p>
          <a:p>
            <a:r>
              <a:rPr lang="ru-RU" dirty="0" smtClean="0"/>
              <a:t>- </a:t>
            </a:r>
            <a:r>
              <a:rPr lang="ru-RU" dirty="0" err="1"/>
              <a:t>машини</a:t>
            </a:r>
            <a:r>
              <a:rPr lang="ru-RU" dirty="0"/>
              <a:t> для </a:t>
            </a:r>
            <a:r>
              <a:rPr lang="ru-RU" dirty="0" smtClean="0"/>
              <a:t>упаковки </a:t>
            </a:r>
            <a:r>
              <a:rPr lang="ru-RU" dirty="0" err="1"/>
              <a:t>товарів</a:t>
            </a:r>
            <a:r>
              <a:rPr lang="ru-RU" dirty="0"/>
              <a:t> з </a:t>
            </a:r>
            <a:r>
              <a:rPr lang="ru-RU" dirty="0" err="1"/>
              <a:t>вакуумуванням</a:t>
            </a:r>
            <a:r>
              <a:rPr lang="ru-RU" dirty="0"/>
              <a:t> (</a:t>
            </a:r>
            <a:r>
              <a:rPr lang="ru-RU" dirty="0" err="1"/>
              <a:t>викачуванням</a:t>
            </a:r>
            <a:r>
              <a:rPr lang="ru-RU" dirty="0"/>
              <a:t> </a:t>
            </a:r>
            <a:r>
              <a:rPr lang="ru-RU" dirty="0" err="1"/>
              <a:t>повітря</a:t>
            </a:r>
            <a:r>
              <a:rPr lang="ru-RU" dirty="0"/>
              <a:t> з </a:t>
            </a:r>
            <a:r>
              <a:rPr lang="ru-RU" dirty="0" err="1"/>
              <a:t>пакетів</a:t>
            </a:r>
            <a:r>
              <a:rPr lang="ru-RU" dirty="0"/>
              <a:t>) </a:t>
            </a:r>
            <a:endParaRPr lang="ru-RU" dirty="0" smtClean="0"/>
          </a:p>
          <a:p>
            <a:r>
              <a:rPr lang="ru-RU" dirty="0" smtClean="0"/>
              <a:t>і </a:t>
            </a:r>
            <a:r>
              <a:rPr lang="ru-RU" dirty="0"/>
              <a:t>без </a:t>
            </a:r>
            <a:r>
              <a:rPr lang="ru-RU" dirty="0" err="1" smtClean="0"/>
              <a:t>вакуумування</a:t>
            </a:r>
            <a:r>
              <a:rPr lang="ru-RU" dirty="0"/>
              <a:t>.</a:t>
            </a:r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42643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735389"/>
            <a:ext cx="9601196" cy="9047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5. </a:t>
            </a:r>
            <a:r>
              <a:rPr lang="ru-RU" sz="3600" b="1" dirty="0" err="1" smtClean="0"/>
              <a:t>Призначення</a:t>
            </a:r>
            <a:r>
              <a:rPr lang="ru-RU" sz="3600" b="1" dirty="0" smtClean="0"/>
              <a:t> </a:t>
            </a:r>
            <a:r>
              <a:rPr lang="ru-RU" sz="3600" b="1" dirty="0" err="1"/>
              <a:t>немеханічного</a:t>
            </a:r>
            <a:r>
              <a:rPr lang="ru-RU" sz="3600" b="1" dirty="0"/>
              <a:t> </a:t>
            </a:r>
            <a:r>
              <a:rPr lang="ru-RU" sz="3600" b="1" dirty="0" err="1"/>
              <a:t>торговельного</a:t>
            </a:r>
            <a:r>
              <a:rPr lang="ru-RU" sz="3600" b="1" dirty="0"/>
              <a:t> </a:t>
            </a:r>
            <a:r>
              <a:rPr lang="ru-RU" sz="3600" b="1" dirty="0" err="1"/>
              <a:t>устаткування</a:t>
            </a:r>
            <a:r>
              <a:rPr lang="ru-RU" sz="3600" b="1" dirty="0"/>
              <a:t>, </a:t>
            </a:r>
            <a:r>
              <a:rPr lang="ru-RU" sz="3600" b="1" dirty="0" err="1"/>
              <a:t>вимоги</a:t>
            </a:r>
            <a:r>
              <a:rPr lang="ru-RU" sz="3600" b="1" dirty="0"/>
              <a:t>, до </a:t>
            </a:r>
            <a:r>
              <a:rPr lang="ru-RU" sz="3600" b="1" dirty="0" err="1" smtClean="0"/>
              <a:t>нього</a:t>
            </a:r>
            <a:r>
              <a:rPr lang="ru-RU" sz="3600" b="1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843314"/>
            <a:ext cx="9601196" cy="4032554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Для </a:t>
            </a:r>
            <a:r>
              <a:rPr lang="ru-RU" dirty="0" err="1"/>
              <a:t>приймання</a:t>
            </a:r>
            <a:r>
              <a:rPr lang="ru-RU" dirty="0"/>
              <a:t>, </a:t>
            </a:r>
            <a:r>
              <a:rPr lang="ru-RU" dirty="0" err="1" smtClean="0"/>
              <a:t>зберігання</a:t>
            </a:r>
            <a:r>
              <a:rPr lang="ru-RU" dirty="0" smtClean="0"/>
              <a:t>, </a:t>
            </a:r>
            <a:r>
              <a:rPr lang="ru-RU" dirty="0" err="1" smtClean="0"/>
              <a:t>підготовки</a:t>
            </a:r>
            <a:r>
              <a:rPr lang="ru-RU" dirty="0" smtClean="0"/>
              <a:t> </a:t>
            </a:r>
            <a:r>
              <a:rPr lang="ru-RU" dirty="0"/>
              <a:t>до продажу, </a:t>
            </a:r>
            <a:r>
              <a:rPr lang="ru-RU" dirty="0" err="1"/>
              <a:t>викладення</a:t>
            </a:r>
            <a:r>
              <a:rPr lang="ru-RU" dirty="0"/>
              <a:t>, </a:t>
            </a:r>
            <a:r>
              <a:rPr lang="ru-RU" dirty="0" smtClean="0"/>
              <a:t>продажу </a:t>
            </a:r>
            <a:r>
              <a:rPr lang="ru-RU" dirty="0" err="1"/>
              <a:t>товарів</a:t>
            </a:r>
            <a:r>
              <a:rPr lang="ru-RU" dirty="0"/>
              <a:t> </a:t>
            </a:r>
            <a:r>
              <a:rPr lang="ru-RU" dirty="0" err="1"/>
              <a:t>магазини</a:t>
            </a:r>
            <a:r>
              <a:rPr lang="ru-RU" dirty="0"/>
              <a:t> </a:t>
            </a:r>
            <a:r>
              <a:rPr lang="ru-RU" dirty="0" err="1" smtClean="0"/>
              <a:t>оснащують</a:t>
            </a:r>
            <a:r>
              <a:rPr lang="ru-RU" dirty="0" smtClean="0"/>
              <a:t> </a:t>
            </a:r>
            <a:r>
              <a:rPr lang="ru-RU" dirty="0" err="1"/>
              <a:t>немеханічним</a:t>
            </a:r>
            <a:r>
              <a:rPr lang="ru-RU" dirty="0"/>
              <a:t> </a:t>
            </a:r>
            <a:r>
              <a:rPr lang="ru-RU" dirty="0" err="1"/>
              <a:t>торговельним</a:t>
            </a:r>
            <a:r>
              <a:rPr lang="ru-RU" dirty="0"/>
              <a:t> </a:t>
            </a:r>
            <a:r>
              <a:rPr lang="ru-RU" dirty="0" err="1" smtClean="0"/>
              <a:t>устаткуванням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dirty="0" err="1"/>
              <a:t>гірки</a:t>
            </a:r>
            <a:r>
              <a:rPr lang="ru-RU" dirty="0"/>
              <a:t>, </a:t>
            </a:r>
            <a:r>
              <a:rPr lang="ru-RU" dirty="0" err="1"/>
              <a:t>контейнери</a:t>
            </a:r>
            <a:r>
              <a:rPr lang="ru-RU" dirty="0"/>
              <a:t>, </a:t>
            </a:r>
            <a:r>
              <a:rPr lang="ru-RU" dirty="0" err="1"/>
              <a:t>касові</a:t>
            </a:r>
            <a:r>
              <a:rPr lang="ru-RU" dirty="0"/>
              <a:t> </a:t>
            </a:r>
            <a:r>
              <a:rPr lang="ru-RU" dirty="0" err="1"/>
              <a:t>кабіни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 </a:t>
            </a:r>
          </a:p>
          <a:p>
            <a:r>
              <a:rPr lang="ru-RU" dirty="0" err="1"/>
              <a:t>Сучасне</a:t>
            </a:r>
            <a:r>
              <a:rPr lang="ru-RU" dirty="0"/>
              <a:t> </a:t>
            </a:r>
            <a:r>
              <a:rPr lang="ru-RU" dirty="0" err="1"/>
              <a:t>устаткування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певні</a:t>
            </a:r>
            <a:r>
              <a:rPr lang="ru-RU" dirty="0"/>
              <a:t> </a:t>
            </a:r>
            <a:r>
              <a:rPr lang="ru-RU" dirty="0" err="1"/>
              <a:t>типи</a:t>
            </a:r>
            <a:r>
              <a:rPr lang="ru-RU" dirty="0"/>
              <a:t>, </a:t>
            </a:r>
            <a:r>
              <a:rPr lang="ru-RU" dirty="0" err="1"/>
              <a:t>частіше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 smtClean="0"/>
              <a:t>збірно-розбірні</a:t>
            </a:r>
            <a:r>
              <a:rPr lang="ru-RU" dirty="0" smtClean="0"/>
              <a:t> </a:t>
            </a:r>
            <a:r>
              <a:rPr lang="ru-RU" dirty="0" err="1" smtClean="0"/>
              <a:t>конструкцій</a:t>
            </a:r>
            <a:r>
              <a:rPr lang="ru-RU" dirty="0" smtClean="0"/>
              <a:t> </a:t>
            </a:r>
            <a:r>
              <a:rPr lang="ru-RU" dirty="0"/>
              <a:t>з великим числом </a:t>
            </a:r>
            <a:r>
              <a:rPr lang="ru-RU" dirty="0" err="1"/>
              <a:t>взаємозамінних</a:t>
            </a:r>
            <a:r>
              <a:rPr lang="ru-RU" dirty="0"/>
              <a:t> деталей (</a:t>
            </a:r>
            <a:r>
              <a:rPr lang="ru-RU" dirty="0" err="1"/>
              <a:t>уніфікація</a:t>
            </a:r>
            <a:r>
              <a:rPr lang="ru-RU" dirty="0"/>
              <a:t>), </a:t>
            </a:r>
            <a:r>
              <a:rPr lang="ru-RU" dirty="0" err="1" smtClean="0"/>
              <a:t>стандартизоване</a:t>
            </a:r>
            <a:r>
              <a:rPr lang="ru-RU" dirty="0" smtClean="0"/>
              <a:t>. </a:t>
            </a:r>
            <a:r>
              <a:rPr lang="ru-RU" dirty="0" err="1" smtClean="0"/>
              <a:t>Магазини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/>
              <a:t>склади</a:t>
            </a:r>
            <a:r>
              <a:rPr lang="ru-RU" dirty="0"/>
              <a:t> </a:t>
            </a:r>
            <a:r>
              <a:rPr lang="ru-RU" dirty="0" err="1"/>
              <a:t>оснащуються</a:t>
            </a:r>
            <a:r>
              <a:rPr lang="ru-RU" dirty="0"/>
              <a:t> </a:t>
            </a:r>
            <a:r>
              <a:rPr lang="ru-RU" dirty="0" err="1"/>
              <a:t>торговельним</a:t>
            </a:r>
            <a:r>
              <a:rPr lang="ru-RU" dirty="0"/>
              <a:t> </a:t>
            </a:r>
            <a:r>
              <a:rPr lang="ru-RU" dirty="0" err="1" smtClean="0"/>
              <a:t>устаткуванням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відповідати</a:t>
            </a:r>
            <a:r>
              <a:rPr lang="ru-RU" dirty="0"/>
              <a:t> </a:t>
            </a:r>
            <a:r>
              <a:rPr lang="ru-RU" dirty="0" err="1"/>
              <a:t>вимогам</a:t>
            </a:r>
            <a:r>
              <a:rPr lang="ru-RU" dirty="0"/>
              <a:t>: та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розділити</a:t>
            </a:r>
            <a:r>
              <a:rPr lang="ru-RU" dirty="0"/>
              <a:t> на </a:t>
            </a:r>
            <a:r>
              <a:rPr lang="ru-RU" dirty="0" err="1" smtClean="0"/>
              <a:t>групи</a:t>
            </a:r>
            <a:r>
              <a:rPr lang="ru-RU" dirty="0"/>
              <a:t>:</a:t>
            </a:r>
          </a:p>
          <a:p>
            <a:r>
              <a:rPr lang="ru-RU" dirty="0"/>
              <a:t>* </a:t>
            </a:r>
            <a:r>
              <a:rPr lang="ru-RU" dirty="0" err="1"/>
              <a:t>експлуатаційні</a:t>
            </a:r>
            <a:r>
              <a:rPr lang="ru-RU" dirty="0"/>
              <a:t>;</a:t>
            </a:r>
          </a:p>
          <a:p>
            <a:r>
              <a:rPr lang="ru-RU" dirty="0"/>
              <a:t>* </a:t>
            </a:r>
            <a:r>
              <a:rPr lang="ru-RU" dirty="0" err="1"/>
              <a:t>економічні</a:t>
            </a:r>
            <a:r>
              <a:rPr lang="ru-RU" dirty="0"/>
              <a:t>;</a:t>
            </a:r>
          </a:p>
          <a:p>
            <a:r>
              <a:rPr lang="ru-RU" dirty="0"/>
              <a:t>• </a:t>
            </a:r>
            <a:r>
              <a:rPr lang="ru-RU" dirty="0" err="1"/>
              <a:t>естетичні</a:t>
            </a:r>
            <a:r>
              <a:rPr lang="ru-RU" dirty="0"/>
              <a:t>;</a:t>
            </a:r>
          </a:p>
          <a:p>
            <a:r>
              <a:rPr lang="ru-RU" dirty="0"/>
              <a:t>• </a:t>
            </a:r>
            <a:r>
              <a:rPr lang="ru-RU" dirty="0" err="1"/>
              <a:t>санітарно-гігієнічні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64310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672497"/>
          </a:xfrm>
        </p:spPr>
        <p:txBody>
          <a:bodyPr>
            <a:normAutofit fontScale="90000"/>
          </a:bodyPr>
          <a:lstStyle/>
          <a:p>
            <a:pPr algn="l"/>
            <a:r>
              <a:rPr lang="uk-UA" dirty="0" err="1" smtClean="0"/>
              <a:t>Гірки</a:t>
            </a:r>
            <a:r>
              <a:rPr lang="uk-UA" dirty="0" smtClean="0"/>
              <a:t>, контейнери</a:t>
            </a:r>
            <a:r>
              <a:rPr lang="uk-UA" smtClean="0"/>
              <a:t>, столи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50571"/>
          <a:stretch/>
        </p:blipFill>
        <p:spPr>
          <a:xfrm>
            <a:off x="416404" y="1944914"/>
            <a:ext cx="7125048" cy="42236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6254" y="849293"/>
            <a:ext cx="4147348" cy="24309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1452" y="3292803"/>
            <a:ext cx="3983093" cy="264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95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1. </a:t>
            </a:r>
            <a:r>
              <a:rPr lang="ru-RU" dirty="0" err="1" smtClean="0"/>
              <a:t>Класифікація</a:t>
            </a:r>
            <a:r>
              <a:rPr lang="ru-RU" dirty="0" smtClean="0"/>
              <a:t>, принцип </a:t>
            </a:r>
            <a:r>
              <a:rPr lang="ru-RU" dirty="0" err="1" smtClean="0"/>
              <a:t>дії</a:t>
            </a:r>
            <a:r>
              <a:rPr lang="ru-RU" dirty="0" smtClean="0"/>
              <a:t>, правила </a:t>
            </a:r>
            <a:r>
              <a:rPr lang="ru-RU" dirty="0" err="1" smtClean="0"/>
              <a:t>експлуатації</a:t>
            </a:r>
            <a:r>
              <a:rPr lang="ru-RU" dirty="0" smtClean="0"/>
              <a:t> та </a:t>
            </a:r>
            <a:r>
              <a:rPr lang="ru-RU" dirty="0" err="1" smtClean="0"/>
              <a:t>безпеки</a:t>
            </a:r>
            <a:r>
              <a:rPr lang="ru-RU" dirty="0" smtClean="0"/>
              <a:t> </a:t>
            </a:r>
            <a:r>
              <a:rPr lang="ru-RU" dirty="0" err="1" smtClean="0"/>
              <a:t>устаткування</a:t>
            </a:r>
            <a:r>
              <a:rPr lang="ru-RU" dirty="0" smtClean="0"/>
              <a:t> для </a:t>
            </a:r>
            <a:r>
              <a:rPr lang="ru-RU" dirty="0" err="1" smtClean="0"/>
              <a:t>магазинів</a:t>
            </a:r>
            <a:r>
              <a:rPr lang="ru-RU" dirty="0" smtClean="0"/>
              <a:t> та </a:t>
            </a:r>
            <a:r>
              <a:rPr lang="ru-RU" dirty="0" err="1" smtClean="0"/>
              <a:t>торговельних</a:t>
            </a:r>
            <a:r>
              <a:rPr lang="ru-RU" dirty="0" smtClean="0"/>
              <a:t> </a:t>
            </a:r>
            <a:r>
              <a:rPr lang="ru-RU" dirty="0" err="1" smtClean="0"/>
              <a:t>кіосків</a:t>
            </a:r>
            <a:r>
              <a:rPr lang="ru-RU" dirty="0" smtClean="0"/>
              <a:t> </a:t>
            </a:r>
            <a:r>
              <a:rPr lang="ru-RU" dirty="0" err="1" smtClean="0"/>
              <a:t>приготелях</a:t>
            </a:r>
            <a:r>
              <a:rPr lang="ru-RU" dirty="0" smtClean="0"/>
              <a:t>.</a:t>
            </a:r>
            <a:endParaRPr lang="ru-RU" dirty="0" smtClean="0"/>
          </a:p>
          <a:p>
            <a:r>
              <a:rPr lang="uk-UA" dirty="0" smtClean="0"/>
              <a:t>2. Меблі торговельних залів магазинів.</a:t>
            </a:r>
          </a:p>
          <a:p>
            <a:r>
              <a:rPr lang="uk-UA" dirty="0" smtClean="0"/>
              <a:t>3. </a:t>
            </a:r>
            <a:r>
              <a:rPr lang="uk-UA" dirty="0" err="1" smtClean="0"/>
              <a:t>Підйомно</a:t>
            </a:r>
            <a:r>
              <a:rPr lang="uk-UA" dirty="0" smtClean="0"/>
              <a:t>-транспортні машини.</a:t>
            </a:r>
          </a:p>
          <a:p>
            <a:r>
              <a:rPr lang="uk-UA" dirty="0" smtClean="0"/>
              <a:t>4. </a:t>
            </a:r>
            <a:r>
              <a:rPr lang="ru-RU" dirty="0" err="1" smtClean="0"/>
              <a:t>Устаткування</a:t>
            </a:r>
            <a:r>
              <a:rPr lang="ru-RU" dirty="0" smtClean="0"/>
              <a:t> для </a:t>
            </a:r>
            <a:r>
              <a:rPr lang="ru-RU" dirty="0" err="1" smtClean="0"/>
              <a:t>фасування</a:t>
            </a:r>
            <a:r>
              <a:rPr lang="ru-RU" dirty="0" smtClean="0"/>
              <a:t> та </a:t>
            </a:r>
            <a:r>
              <a:rPr lang="ru-RU" dirty="0" err="1" smtClean="0"/>
              <a:t>пакування</a:t>
            </a:r>
            <a:r>
              <a:rPr lang="ru-RU" dirty="0" smtClean="0"/>
              <a:t> </a:t>
            </a:r>
            <a:r>
              <a:rPr lang="ru-RU" dirty="0" err="1" smtClean="0"/>
              <a:t>товарів</a:t>
            </a:r>
            <a:r>
              <a:rPr lang="ru-RU" dirty="0" smtClean="0"/>
              <a:t>.</a:t>
            </a:r>
          </a:p>
          <a:p>
            <a:r>
              <a:rPr lang="uk-UA" dirty="0" smtClean="0"/>
              <a:t>5. </a:t>
            </a:r>
            <a:r>
              <a:rPr lang="ru-RU" dirty="0" err="1" smtClean="0"/>
              <a:t>Призначення</a:t>
            </a:r>
            <a:r>
              <a:rPr lang="ru-RU" dirty="0" smtClean="0"/>
              <a:t> </a:t>
            </a:r>
            <a:r>
              <a:rPr lang="ru-RU" dirty="0" err="1" smtClean="0"/>
              <a:t>немеханічного</a:t>
            </a:r>
            <a:r>
              <a:rPr lang="ru-RU" dirty="0" smtClean="0"/>
              <a:t> </a:t>
            </a:r>
            <a:r>
              <a:rPr lang="ru-RU" dirty="0" err="1" smtClean="0"/>
              <a:t>торговельного</a:t>
            </a:r>
            <a:r>
              <a:rPr lang="ru-RU" dirty="0" smtClean="0"/>
              <a:t> </a:t>
            </a:r>
            <a:r>
              <a:rPr lang="ru-RU" dirty="0" err="1" smtClean="0"/>
              <a:t>устаткування</a:t>
            </a:r>
            <a:r>
              <a:rPr lang="ru-RU" dirty="0" smtClean="0"/>
              <a:t>, </a:t>
            </a:r>
            <a:r>
              <a:rPr lang="ru-RU" dirty="0" err="1" smtClean="0"/>
              <a:t>вимоги</a:t>
            </a:r>
            <a:r>
              <a:rPr lang="ru-RU" dirty="0" smtClean="0"/>
              <a:t>, до </a:t>
            </a:r>
            <a:r>
              <a:rPr lang="ru-RU" dirty="0" err="1" smtClean="0"/>
              <a:t>нього</a:t>
            </a:r>
            <a:r>
              <a:rPr lang="ru-RU" dirty="0" smtClean="0"/>
              <a:t>.</a:t>
            </a:r>
          </a:p>
          <a:p>
            <a:r>
              <a:rPr lang="uk-UA" dirty="0" smtClean="0"/>
              <a:t>6. </a:t>
            </a:r>
            <a:r>
              <a:rPr lang="ru-RU" dirty="0" err="1" smtClean="0"/>
              <a:t>Устаткування</a:t>
            </a:r>
            <a:r>
              <a:rPr lang="ru-RU" dirty="0" smtClean="0"/>
              <a:t> </a:t>
            </a:r>
            <a:r>
              <a:rPr lang="ru-RU" dirty="0" err="1" smtClean="0"/>
              <a:t>торговельних</a:t>
            </a:r>
            <a:r>
              <a:rPr lang="ru-RU" dirty="0" smtClean="0"/>
              <a:t> </a:t>
            </a:r>
            <a:r>
              <a:rPr lang="ru-RU" dirty="0" err="1" smtClean="0"/>
              <a:t>залів</a:t>
            </a:r>
            <a:r>
              <a:rPr lang="ru-RU" dirty="0" smtClean="0"/>
              <a:t> </a:t>
            </a:r>
            <a:r>
              <a:rPr lang="ru-RU" dirty="0" err="1" smtClean="0"/>
              <a:t>продовольчих</a:t>
            </a:r>
            <a:r>
              <a:rPr lang="ru-RU" dirty="0" smtClean="0"/>
              <a:t> </a:t>
            </a:r>
            <a:r>
              <a:rPr lang="ru-RU" dirty="0" err="1" smtClean="0"/>
              <a:t>магазинів</a:t>
            </a:r>
            <a:r>
              <a:rPr lang="ru-RU" dirty="0" smtClean="0"/>
              <a:t> </a:t>
            </a:r>
            <a:r>
              <a:rPr lang="ru-RU" dirty="0" err="1" smtClean="0"/>
              <a:t>туристського</a:t>
            </a:r>
            <a:r>
              <a:rPr lang="ru-RU" dirty="0" smtClean="0"/>
              <a:t> комплексу.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93025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764419"/>
            <a:ext cx="9601196" cy="425754"/>
          </a:xfrm>
        </p:spPr>
        <p:txBody>
          <a:bodyPr>
            <a:normAutofit fontScale="90000"/>
          </a:bodyPr>
          <a:lstStyle/>
          <a:p>
            <a:r>
              <a:rPr lang="uk-UA" sz="2800" b="1" dirty="0" smtClean="0"/>
              <a:t>Експлуатаційні та економічні вимоги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306285"/>
            <a:ext cx="9601196" cy="4862285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Експлуатаційні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- </a:t>
            </a:r>
            <a:r>
              <a:rPr lang="ru-RU" dirty="0" err="1" smtClean="0"/>
              <a:t>передбачають</a:t>
            </a:r>
            <a:r>
              <a:rPr lang="ru-RU" dirty="0" smtClean="0"/>
              <a:t>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максимальних</a:t>
            </a:r>
            <a:r>
              <a:rPr lang="ru-RU" dirty="0"/>
              <a:t> </a:t>
            </a:r>
            <a:r>
              <a:rPr lang="ru-RU" dirty="0" err="1"/>
              <a:t>зручностей</a:t>
            </a:r>
            <a:r>
              <a:rPr lang="ru-RU" dirty="0"/>
              <a:t> </a:t>
            </a:r>
            <a:r>
              <a:rPr lang="ru-RU" dirty="0" smtClean="0"/>
              <a:t> для </a:t>
            </a:r>
            <a:r>
              <a:rPr lang="ru-RU" dirty="0" err="1"/>
              <a:t>туристів</a:t>
            </a:r>
            <a:r>
              <a:rPr lang="ru-RU" dirty="0"/>
              <a:t> і </a:t>
            </a:r>
            <a:r>
              <a:rPr lang="ru-RU" dirty="0" err="1"/>
              <a:t>працівників</a:t>
            </a:r>
            <a:r>
              <a:rPr lang="ru-RU" dirty="0"/>
              <a:t> </a:t>
            </a:r>
            <a:r>
              <a:rPr lang="ru-RU" dirty="0" err="1"/>
              <a:t>туристського</a:t>
            </a:r>
            <a:r>
              <a:rPr lang="ru-RU" dirty="0"/>
              <a:t> комплексу ( </a:t>
            </a:r>
            <a:r>
              <a:rPr lang="ru-RU" dirty="0" err="1"/>
              <a:t>оптимальні</a:t>
            </a:r>
            <a:r>
              <a:rPr lang="ru-RU" dirty="0"/>
              <a:t> </a:t>
            </a:r>
            <a:r>
              <a:rPr lang="ru-RU" dirty="0" err="1"/>
              <a:t>розміри</a:t>
            </a:r>
            <a:r>
              <a:rPr lang="ru-RU" dirty="0"/>
              <a:t> </a:t>
            </a:r>
            <a:r>
              <a:rPr lang="ru-RU" dirty="0" err="1" smtClean="0"/>
              <a:t>устаткування</a:t>
            </a:r>
            <a:r>
              <a:rPr lang="ru-RU" dirty="0"/>
              <a:t>, </a:t>
            </a:r>
            <a:r>
              <a:rPr lang="ru-RU" dirty="0" err="1"/>
              <a:t>достатня</a:t>
            </a:r>
            <a:r>
              <a:rPr lang="ru-RU" dirty="0"/>
              <a:t> </a:t>
            </a:r>
            <a:r>
              <a:rPr lang="ru-RU" dirty="0" err="1"/>
              <a:t>ємність</a:t>
            </a:r>
            <a:r>
              <a:rPr lang="ru-RU" dirty="0"/>
              <a:t>, </a:t>
            </a:r>
            <a:r>
              <a:rPr lang="ru-RU" dirty="0" err="1"/>
              <a:t>можливість</a:t>
            </a:r>
            <a:r>
              <a:rPr lang="ru-RU" dirty="0"/>
              <a:t> оперативного </a:t>
            </a:r>
            <a:r>
              <a:rPr lang="ru-RU" dirty="0" err="1"/>
              <a:t>поповнення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запасів</a:t>
            </a:r>
            <a:r>
              <a:rPr lang="ru-RU" dirty="0"/>
              <a:t>, </a:t>
            </a:r>
            <a:r>
              <a:rPr lang="ru-RU" dirty="0" err="1"/>
              <a:t>наочність</a:t>
            </a:r>
            <a:r>
              <a:rPr lang="ru-RU" dirty="0"/>
              <a:t> показу, </a:t>
            </a:r>
            <a:r>
              <a:rPr lang="ru-RU" dirty="0" err="1"/>
              <a:t>зручність</a:t>
            </a:r>
            <a:r>
              <a:rPr lang="ru-RU" dirty="0"/>
              <a:t> добору товару туристами,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 smtClean="0"/>
              <a:t>швидкої</a:t>
            </a:r>
            <a:r>
              <a:rPr lang="ru-RU" dirty="0" smtClean="0"/>
              <a:t> </a:t>
            </a:r>
            <a:r>
              <a:rPr lang="ru-RU" dirty="0" err="1"/>
              <a:t>зміни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,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схоронності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</a:t>
            </a:r>
          </a:p>
          <a:p>
            <a:r>
              <a:rPr lang="ru-RU" dirty="0" err="1"/>
              <a:t>Розміри</a:t>
            </a:r>
            <a:r>
              <a:rPr lang="ru-RU" dirty="0"/>
              <a:t> </a:t>
            </a:r>
            <a:r>
              <a:rPr lang="ru-RU" dirty="0" err="1"/>
              <a:t>устаткування</a:t>
            </a:r>
            <a:r>
              <a:rPr lang="ru-RU" dirty="0"/>
              <a:t> </a:t>
            </a:r>
            <a:r>
              <a:rPr lang="ru-RU" dirty="0" err="1"/>
              <a:t>повинні</a:t>
            </a:r>
            <a:r>
              <a:rPr lang="ru-RU" dirty="0"/>
              <a:t> </a:t>
            </a:r>
            <a:r>
              <a:rPr lang="ru-RU" dirty="0" err="1"/>
              <a:t>відповідати</a:t>
            </a:r>
            <a:r>
              <a:rPr lang="ru-RU" dirty="0"/>
              <a:t> </a:t>
            </a:r>
            <a:r>
              <a:rPr lang="ru-RU" dirty="0" err="1"/>
              <a:t>вимогам</a:t>
            </a:r>
            <a:r>
              <a:rPr lang="ru-RU" dirty="0"/>
              <a:t> </a:t>
            </a:r>
            <a:r>
              <a:rPr lang="ru-RU" dirty="0" err="1"/>
              <a:t>ергономіки</a:t>
            </a:r>
            <a:r>
              <a:rPr lang="ru-RU" dirty="0"/>
              <a:t> і </a:t>
            </a:r>
            <a:r>
              <a:rPr lang="ru-RU" dirty="0" err="1" smtClean="0"/>
              <a:t>враховувати</a:t>
            </a:r>
            <a:r>
              <a:rPr lang="ru-RU" dirty="0" smtClean="0"/>
              <a:t> </a:t>
            </a:r>
            <a:r>
              <a:rPr lang="ru-RU" dirty="0" err="1"/>
              <a:t>середній</a:t>
            </a:r>
            <a:r>
              <a:rPr lang="ru-RU" dirty="0"/>
              <a:t> </a:t>
            </a:r>
            <a:r>
              <a:rPr lang="ru-RU" dirty="0" err="1"/>
              <a:t>ріст</a:t>
            </a:r>
            <a:r>
              <a:rPr lang="ru-RU" dirty="0"/>
              <a:t> і </a:t>
            </a:r>
            <a:r>
              <a:rPr lang="ru-RU" dirty="0" err="1"/>
              <a:t>пропорції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. </a:t>
            </a:r>
            <a:r>
              <a:rPr lang="ru-RU" dirty="0" err="1"/>
              <a:t>Вертикальні</a:t>
            </a:r>
            <a:r>
              <a:rPr lang="ru-RU" dirty="0"/>
              <a:t> </a:t>
            </a:r>
            <a:r>
              <a:rPr lang="ru-RU" dirty="0" err="1"/>
              <a:t>розміри</a:t>
            </a:r>
            <a:r>
              <a:rPr lang="ru-RU" dirty="0"/>
              <a:t> </a:t>
            </a:r>
            <a:r>
              <a:rPr lang="ru-RU" dirty="0" err="1" smtClean="0"/>
              <a:t>торговельного</a:t>
            </a:r>
            <a:r>
              <a:rPr lang="ru-RU" dirty="0" smtClean="0"/>
              <a:t> </a:t>
            </a:r>
            <a:r>
              <a:rPr lang="ru-RU" dirty="0" err="1"/>
              <a:t>устаткування</a:t>
            </a:r>
            <a:r>
              <a:rPr lang="ru-RU" dirty="0"/>
              <a:t> </a:t>
            </a:r>
            <a:r>
              <a:rPr lang="ru-RU" dirty="0" err="1"/>
              <a:t>вибираються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до росту, а </a:t>
            </a:r>
            <a:r>
              <a:rPr lang="ru-RU" dirty="0" err="1"/>
              <a:t>глибина</a:t>
            </a:r>
            <a:r>
              <a:rPr lang="ru-RU" dirty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/>
              <a:t>— з </a:t>
            </a:r>
            <a:r>
              <a:rPr lang="ru-RU" dirty="0" err="1"/>
              <a:t>урахуванням</a:t>
            </a:r>
            <a:r>
              <a:rPr lang="ru-RU" dirty="0"/>
              <a:t> </a:t>
            </a:r>
            <a:r>
              <a:rPr lang="ru-RU" dirty="0" err="1"/>
              <a:t>довжини</a:t>
            </a:r>
            <a:r>
              <a:rPr lang="ru-RU" dirty="0"/>
              <a:t> </a:t>
            </a:r>
            <a:r>
              <a:rPr lang="ru-RU" dirty="0" err="1"/>
              <a:t>витягнутої</a:t>
            </a:r>
            <a:r>
              <a:rPr lang="ru-RU" dirty="0"/>
              <a:t> руки. </a:t>
            </a:r>
            <a:r>
              <a:rPr lang="ru-RU" dirty="0" err="1"/>
              <a:t>Виходячи</a:t>
            </a:r>
            <a:r>
              <a:rPr lang="ru-RU" dirty="0"/>
              <a:t>,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середнього</a:t>
            </a:r>
            <a:r>
              <a:rPr lang="ru-RU" dirty="0"/>
              <a:t> </a:t>
            </a:r>
            <a:r>
              <a:rPr lang="ru-RU" dirty="0" smtClean="0"/>
              <a:t>росту </a:t>
            </a:r>
            <a:r>
              <a:rPr lang="ru-RU" dirty="0" err="1"/>
              <a:t>жінки</a:t>
            </a:r>
            <a:r>
              <a:rPr lang="ru-RU" dirty="0"/>
              <a:t> </a:t>
            </a:r>
            <a:r>
              <a:rPr lang="ru-RU" dirty="0" err="1"/>
              <a:t>нижні</a:t>
            </a:r>
            <a:r>
              <a:rPr lang="ru-RU" dirty="0"/>
              <a:t> полки </a:t>
            </a:r>
            <a:r>
              <a:rPr lang="ru-RU" dirty="0" err="1"/>
              <a:t>устаткування</a:t>
            </a:r>
            <a:r>
              <a:rPr lang="ru-RU" dirty="0"/>
              <a:t> </a:t>
            </a:r>
            <a:r>
              <a:rPr lang="ru-RU" dirty="0" err="1"/>
              <a:t>встановлюються</a:t>
            </a:r>
            <a:r>
              <a:rPr lang="ru-RU" dirty="0"/>
              <a:t> на </a:t>
            </a:r>
            <a:r>
              <a:rPr lang="ru-RU" dirty="0" err="1"/>
              <a:t>висоті</a:t>
            </a:r>
            <a:r>
              <a:rPr lang="ru-RU" dirty="0"/>
              <a:t> 250, а </a:t>
            </a:r>
            <a:r>
              <a:rPr lang="ru-RU" dirty="0" err="1" smtClean="0"/>
              <a:t>верхні</a:t>
            </a:r>
            <a:r>
              <a:rPr lang="ru-RU" dirty="0" smtClean="0"/>
              <a:t> </a:t>
            </a:r>
            <a:r>
              <a:rPr lang="ru-RU" dirty="0"/>
              <a:t>— 2000 мм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підлоги</a:t>
            </a:r>
            <a:r>
              <a:rPr lang="ru-RU" dirty="0"/>
              <a:t>, </a:t>
            </a:r>
            <a:r>
              <a:rPr lang="ru-RU" dirty="0" err="1"/>
              <a:t>із</a:t>
            </a:r>
            <a:r>
              <a:rPr lang="ru-RU" dirty="0"/>
              <a:t> шириною </a:t>
            </a:r>
            <a:r>
              <a:rPr lang="ru-RU" dirty="0" err="1"/>
              <a:t>відповідно</a:t>
            </a:r>
            <a:r>
              <a:rPr lang="ru-RU" dirty="0"/>
              <a:t> 600 і 300 мм.</a:t>
            </a:r>
          </a:p>
          <a:p>
            <a:r>
              <a:rPr lang="ru-RU" dirty="0" err="1"/>
              <a:t>Виставочна</a:t>
            </a:r>
            <a:r>
              <a:rPr lang="ru-RU" dirty="0"/>
              <a:t> </a:t>
            </a:r>
            <a:r>
              <a:rPr lang="ru-RU" dirty="0" err="1"/>
              <a:t>площа</a:t>
            </a:r>
            <a:r>
              <a:rPr lang="ru-RU" dirty="0"/>
              <a:t> </a:t>
            </a:r>
            <a:r>
              <a:rPr lang="ru-RU" dirty="0" err="1"/>
              <a:t>устаткування</a:t>
            </a:r>
            <a:r>
              <a:rPr lang="ru-RU" dirty="0"/>
              <a:t> повинна бути в два з </a:t>
            </a:r>
            <a:r>
              <a:rPr lang="ru-RU" dirty="0" err="1"/>
              <a:t>зайвим</a:t>
            </a:r>
            <a:r>
              <a:rPr lang="ru-RU" dirty="0"/>
              <a:t> рази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 smtClean="0"/>
              <a:t>настановної</a:t>
            </a:r>
            <a:r>
              <a:rPr lang="ru-RU" dirty="0"/>
              <a:t>.</a:t>
            </a:r>
          </a:p>
          <a:p>
            <a:r>
              <a:rPr lang="ru-RU" dirty="0" err="1" smtClean="0">
                <a:solidFill>
                  <a:srgbClr val="FF0000"/>
                </a:solidFill>
              </a:rPr>
              <a:t>Економічні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вимоги</a:t>
            </a:r>
            <a:r>
              <a:rPr lang="ru-RU" dirty="0" smtClean="0"/>
              <a:t>. </a:t>
            </a:r>
            <a:r>
              <a:rPr lang="ru-RU" dirty="0" err="1" smtClean="0"/>
              <a:t>Конструкція</a:t>
            </a:r>
            <a:r>
              <a:rPr lang="ru-RU" dirty="0" smtClean="0"/>
              <a:t> </a:t>
            </a:r>
            <a:r>
              <a:rPr lang="ru-RU" dirty="0" err="1"/>
              <a:t>устаткування</a:t>
            </a:r>
            <a:r>
              <a:rPr lang="ru-RU" dirty="0"/>
              <a:t> повинна бути простою, легкою, </a:t>
            </a:r>
            <a:r>
              <a:rPr lang="ru-RU" dirty="0" err="1"/>
              <a:t>міцною</a:t>
            </a:r>
            <a:r>
              <a:rPr lang="ru-RU" dirty="0"/>
              <a:t>, </a:t>
            </a:r>
            <a:r>
              <a:rPr lang="ru-RU" dirty="0" err="1" smtClean="0"/>
              <a:t>збірно-розбірною</a:t>
            </a:r>
            <a:r>
              <a:rPr lang="ru-RU" dirty="0"/>
              <a:t>, </a:t>
            </a:r>
            <a:r>
              <a:rPr lang="ru-RU" dirty="0" err="1"/>
              <a:t>забезпечувати</a:t>
            </a:r>
            <a:r>
              <a:rPr lang="ru-RU" dirty="0"/>
              <a:t> </a:t>
            </a:r>
            <a:r>
              <a:rPr lang="ru-RU" dirty="0" err="1"/>
              <a:t>високу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якість</a:t>
            </a:r>
            <a:r>
              <a:rPr lang="ru-RU" dirty="0"/>
              <a:t>, </a:t>
            </a:r>
            <a:r>
              <a:rPr lang="ru-RU" dirty="0" err="1"/>
              <a:t>уніфікацію</a:t>
            </a:r>
            <a:r>
              <a:rPr lang="ru-RU" dirty="0"/>
              <a:t>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вузлів</a:t>
            </a:r>
            <a:r>
              <a:rPr lang="ru-RU" dirty="0"/>
              <a:t> і </a:t>
            </a:r>
            <a:r>
              <a:rPr lang="ru-RU" dirty="0" err="1" smtClean="0"/>
              <a:t>розмірів</a:t>
            </a:r>
            <a:r>
              <a:rPr lang="ru-RU" dirty="0"/>
              <a:t>, простоту </a:t>
            </a:r>
            <a:r>
              <a:rPr lang="ru-RU" dirty="0" err="1" smtClean="0"/>
              <a:t>збирання</a:t>
            </a:r>
            <a:r>
              <a:rPr lang="ru-RU" dirty="0" smtClean="0"/>
              <a:t> і </a:t>
            </a:r>
            <a:r>
              <a:rPr lang="ru-RU" dirty="0" err="1"/>
              <a:t>транспортування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41208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527354"/>
          </a:xfrm>
        </p:spPr>
        <p:txBody>
          <a:bodyPr>
            <a:normAutofit fontScale="90000"/>
          </a:bodyPr>
          <a:lstStyle/>
          <a:p>
            <a:r>
              <a:rPr lang="uk-UA" sz="3200" dirty="0" smtClean="0"/>
              <a:t>Естетичні та санітарно-гігієнічні вимоги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509487"/>
            <a:ext cx="9601196" cy="4366381"/>
          </a:xfrm>
        </p:spPr>
        <p:txBody>
          <a:bodyPr>
            <a:normAutofit fontScale="92500"/>
          </a:bodyPr>
          <a:lstStyle/>
          <a:p>
            <a:r>
              <a:rPr lang="ru-RU" dirty="0" err="1">
                <a:solidFill>
                  <a:srgbClr val="FF0000"/>
                </a:solidFill>
              </a:rPr>
              <a:t>Естетичні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вимоги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/>
              <a:t>визначають</a:t>
            </a:r>
            <a:r>
              <a:rPr lang="ru-RU" dirty="0"/>
              <a:t> форму, </a:t>
            </a:r>
            <a:r>
              <a:rPr lang="ru-RU" dirty="0" err="1"/>
              <a:t>пропорції</a:t>
            </a:r>
            <a:r>
              <a:rPr lang="ru-RU" dirty="0"/>
              <a:t> й </a:t>
            </a:r>
            <a:r>
              <a:rPr lang="ru-RU" dirty="0" err="1"/>
              <a:t>обробку</a:t>
            </a:r>
            <a:r>
              <a:rPr lang="ru-RU" dirty="0"/>
              <a:t> </a:t>
            </a:r>
            <a:r>
              <a:rPr lang="ru-RU" dirty="0" err="1"/>
              <a:t>устаткування</a:t>
            </a:r>
            <a:r>
              <a:rPr lang="ru-RU" dirty="0"/>
              <a:t>.</a:t>
            </a:r>
          </a:p>
          <a:p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>
                <a:solidFill>
                  <a:srgbClr val="FF0000"/>
                </a:solidFill>
              </a:rPr>
              <a:t>санітарно-гігієнічних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вимог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/>
              <a:t>обумовлює</a:t>
            </a:r>
            <a:r>
              <a:rPr lang="ru-RU" dirty="0"/>
              <a:t> </a:t>
            </a:r>
            <a:r>
              <a:rPr lang="ru-RU" dirty="0" err="1" smtClean="0"/>
              <a:t>виготовлення</a:t>
            </a:r>
            <a:r>
              <a:rPr lang="ru-RU" dirty="0" smtClean="0"/>
              <a:t> </a:t>
            </a:r>
            <a:r>
              <a:rPr lang="ru-RU" dirty="0" err="1" smtClean="0"/>
              <a:t>устаткування</a:t>
            </a:r>
            <a:r>
              <a:rPr lang="ru-RU" dirty="0" smtClean="0"/>
              <a:t> </a:t>
            </a:r>
            <a:r>
              <a:rPr lang="ru-RU" dirty="0" err="1"/>
              <a:t>такої</a:t>
            </a:r>
            <a:r>
              <a:rPr lang="ru-RU" dirty="0"/>
              <a:t> </a:t>
            </a:r>
            <a:r>
              <a:rPr lang="ru-RU" dirty="0" err="1"/>
              <a:t>конструкції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не </a:t>
            </a:r>
            <a:r>
              <a:rPr lang="ru-RU" dirty="0" err="1"/>
              <a:t>утрудняє</a:t>
            </a:r>
            <a:r>
              <a:rPr lang="ru-RU" dirty="0"/>
              <a:t> </a:t>
            </a:r>
            <a:r>
              <a:rPr lang="ru-RU" dirty="0" err="1"/>
              <a:t>чищення</a:t>
            </a:r>
            <a:r>
              <a:rPr lang="ru-RU" dirty="0"/>
              <a:t> і </a:t>
            </a:r>
            <a:r>
              <a:rPr lang="ru-RU" dirty="0" err="1"/>
              <a:t>збирання</a:t>
            </a:r>
            <a:r>
              <a:rPr lang="ru-RU" dirty="0"/>
              <a:t>, як самих </a:t>
            </a:r>
            <a:r>
              <a:rPr lang="ru-RU" dirty="0" err="1" smtClean="0"/>
              <a:t>виробів</a:t>
            </a:r>
            <a:r>
              <a:rPr lang="ru-RU" dirty="0"/>
              <a:t>, так і </a:t>
            </a:r>
            <a:r>
              <a:rPr lang="ru-RU" dirty="0" err="1"/>
              <a:t>приміщень</a:t>
            </a:r>
            <a:r>
              <a:rPr lang="ru-RU" dirty="0"/>
              <a:t>, у </a:t>
            </a:r>
            <a:r>
              <a:rPr lang="ru-RU" dirty="0" err="1"/>
              <a:t>яких</a:t>
            </a:r>
            <a:r>
              <a:rPr lang="ru-RU" dirty="0"/>
              <a:t> вони </a:t>
            </a:r>
            <a:r>
              <a:rPr lang="ru-RU" dirty="0" err="1"/>
              <a:t>встановлені</a:t>
            </a:r>
            <a:r>
              <a:rPr lang="ru-RU" dirty="0"/>
              <a:t>,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застосуванням</a:t>
            </a:r>
            <a:r>
              <a:rPr lang="ru-RU" dirty="0"/>
              <a:t> </a:t>
            </a:r>
            <a:r>
              <a:rPr lang="ru-RU" dirty="0" err="1" smtClean="0"/>
              <a:t>матеріалів</a:t>
            </a:r>
            <a:r>
              <a:rPr lang="ru-RU" dirty="0"/>
              <a:t>, з </a:t>
            </a:r>
            <a:r>
              <a:rPr lang="ru-RU" dirty="0" err="1"/>
              <a:t>яких</a:t>
            </a:r>
            <a:r>
              <a:rPr lang="ru-RU" dirty="0"/>
              <a:t> у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експлуатації</a:t>
            </a:r>
            <a:r>
              <a:rPr lang="ru-RU" dirty="0"/>
              <a:t> легко </a:t>
            </a:r>
            <a:r>
              <a:rPr lang="ru-RU" dirty="0" err="1"/>
              <a:t>видаляється</a:t>
            </a:r>
            <a:r>
              <a:rPr lang="ru-RU" dirty="0"/>
              <a:t> пил, </a:t>
            </a:r>
            <a:r>
              <a:rPr lang="ru-RU" dirty="0" err="1"/>
              <a:t>бруд</a:t>
            </a:r>
            <a:r>
              <a:rPr lang="ru-RU" dirty="0"/>
              <a:t>.</a:t>
            </a:r>
          </a:p>
          <a:p>
            <a:r>
              <a:rPr lang="ru-RU" dirty="0" err="1" smtClean="0"/>
              <a:t>Санітарно</a:t>
            </a:r>
            <a:r>
              <a:rPr lang="ru-RU" dirty="0" smtClean="0"/>
              <a:t> </a:t>
            </a:r>
            <a:r>
              <a:rPr lang="ru-RU" dirty="0"/>
              <a:t>– </a:t>
            </a:r>
            <a:r>
              <a:rPr lang="ru-RU" dirty="0" err="1"/>
              <a:t>гігієнічні</a:t>
            </a:r>
            <a:r>
              <a:rPr lang="ru-RU" dirty="0"/>
              <a:t> </a:t>
            </a:r>
            <a:r>
              <a:rPr lang="ru-RU" dirty="0" err="1"/>
              <a:t>вимоги</a:t>
            </a:r>
            <a:r>
              <a:rPr lang="ru-RU" dirty="0"/>
              <a:t> </a:t>
            </a:r>
            <a:r>
              <a:rPr lang="ru-RU" dirty="0" err="1"/>
              <a:t>передбачають</a:t>
            </a:r>
            <a:r>
              <a:rPr lang="ru-RU" dirty="0"/>
              <a:t> </a:t>
            </a:r>
            <a:r>
              <a:rPr lang="ru-RU" dirty="0" err="1"/>
              <a:t>стійкість</a:t>
            </a:r>
            <a:r>
              <a:rPr lang="ru-RU" dirty="0"/>
              <a:t> </a:t>
            </a:r>
            <a:r>
              <a:rPr lang="ru-RU" dirty="0" err="1"/>
              <a:t>меблів</a:t>
            </a:r>
            <a:r>
              <a:rPr lang="ru-RU" dirty="0"/>
              <a:t> до </a:t>
            </a:r>
            <a:r>
              <a:rPr lang="ru-RU" dirty="0" err="1"/>
              <a:t>хімічних</a:t>
            </a:r>
            <a:r>
              <a:rPr lang="ru-RU" dirty="0"/>
              <a:t> </a:t>
            </a:r>
            <a:r>
              <a:rPr lang="ru-RU" dirty="0" smtClean="0"/>
              <a:t>та </a:t>
            </a:r>
            <a:r>
              <a:rPr lang="ru-RU" dirty="0" err="1" smtClean="0"/>
              <a:t>механічних</a:t>
            </a:r>
            <a:r>
              <a:rPr lang="ru-RU" dirty="0" smtClean="0"/>
              <a:t> </a:t>
            </a:r>
            <a:r>
              <a:rPr lang="ru-RU" dirty="0" err="1"/>
              <a:t>впливів</a:t>
            </a:r>
            <a:r>
              <a:rPr lang="ru-RU" dirty="0"/>
              <a:t>, </a:t>
            </a:r>
            <a:r>
              <a:rPr lang="ru-RU" dirty="0" err="1"/>
              <a:t>легкість</a:t>
            </a:r>
            <a:r>
              <a:rPr lang="ru-RU" dirty="0"/>
              <a:t> догляду за ними. </a:t>
            </a:r>
            <a:r>
              <a:rPr lang="ru-RU" dirty="0" err="1"/>
              <a:t>Меблі</a:t>
            </a:r>
            <a:r>
              <a:rPr lang="ru-RU" dirty="0"/>
              <a:t> </a:t>
            </a:r>
            <a:r>
              <a:rPr lang="ru-RU" dirty="0" err="1"/>
              <a:t>виготовляють</a:t>
            </a:r>
            <a:r>
              <a:rPr lang="ru-RU" dirty="0"/>
              <a:t> з </a:t>
            </a:r>
            <a:r>
              <a:rPr lang="ru-RU" dirty="0" smtClean="0"/>
              <a:t> гладкою</a:t>
            </a:r>
            <a:r>
              <a:rPr lang="ru-RU" dirty="0"/>
              <a:t>, </a:t>
            </a:r>
            <a:r>
              <a:rPr lang="ru-RU" dirty="0" err="1"/>
              <a:t>рівною</a:t>
            </a:r>
            <a:r>
              <a:rPr lang="ru-RU" dirty="0"/>
              <a:t> </a:t>
            </a:r>
            <a:r>
              <a:rPr lang="ru-RU" dirty="0" err="1"/>
              <a:t>поверхнею</a:t>
            </a:r>
            <a:r>
              <a:rPr lang="ru-RU" dirty="0"/>
              <a:t>, без </a:t>
            </a:r>
            <a:r>
              <a:rPr lang="ru-RU" dirty="0" err="1"/>
              <a:t>зайвих</a:t>
            </a:r>
            <a:r>
              <a:rPr lang="ru-RU" dirty="0"/>
              <a:t> </a:t>
            </a:r>
            <a:r>
              <a:rPr lang="ru-RU" dirty="0" err="1"/>
              <a:t>поглиблень</a:t>
            </a:r>
            <a:r>
              <a:rPr lang="ru-RU" dirty="0"/>
              <a:t>, </a:t>
            </a:r>
            <a:r>
              <a:rPr lang="ru-RU" dirty="0" err="1"/>
              <a:t>зазорів</a:t>
            </a:r>
            <a:r>
              <a:rPr lang="ru-RU" dirty="0"/>
              <a:t>, </a:t>
            </a:r>
            <a:r>
              <a:rPr lang="ru-RU" dirty="0" err="1"/>
              <a:t>виступів</a:t>
            </a:r>
            <a:r>
              <a:rPr lang="ru-RU" dirty="0"/>
              <a:t>.</a:t>
            </a:r>
          </a:p>
          <a:p>
            <a:r>
              <a:rPr lang="ru-RU" dirty="0" err="1"/>
              <a:t>Робочі</a:t>
            </a:r>
            <a:r>
              <a:rPr lang="ru-RU" dirty="0"/>
              <a:t> </a:t>
            </a:r>
            <a:r>
              <a:rPr lang="ru-RU" dirty="0" err="1"/>
              <a:t>поверхні</a:t>
            </a:r>
            <a:r>
              <a:rPr lang="ru-RU" dirty="0"/>
              <a:t> </a:t>
            </a:r>
            <a:r>
              <a:rPr lang="ru-RU" dirty="0" err="1"/>
              <a:t>меблів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стикаються</a:t>
            </a:r>
            <a:r>
              <a:rPr lang="ru-RU" dirty="0"/>
              <a:t> з </a:t>
            </a:r>
            <a:r>
              <a:rPr lang="ru-RU" dirty="0" err="1"/>
              <a:t>харчовими</a:t>
            </a:r>
            <a:r>
              <a:rPr lang="ru-RU" dirty="0"/>
              <a:t> продуктами, </a:t>
            </a:r>
            <a:r>
              <a:rPr lang="ru-RU" dirty="0" err="1"/>
              <a:t>повинні</a:t>
            </a:r>
            <a:r>
              <a:rPr lang="ru-RU" dirty="0"/>
              <a:t> </a:t>
            </a:r>
            <a:r>
              <a:rPr lang="ru-RU" dirty="0" err="1" smtClean="0"/>
              <a:t>виготовлятися</a:t>
            </a:r>
            <a:r>
              <a:rPr lang="ru-RU" dirty="0" smtClean="0"/>
              <a:t> </a:t>
            </a:r>
            <a:r>
              <a:rPr lang="ru-RU" dirty="0"/>
              <a:t>з </a:t>
            </a:r>
            <a:r>
              <a:rPr lang="ru-RU" dirty="0" err="1"/>
              <a:t>матеріалів</a:t>
            </a:r>
            <a:r>
              <a:rPr lang="ru-RU" dirty="0"/>
              <a:t>, </a:t>
            </a:r>
            <a:r>
              <a:rPr lang="ru-RU" dirty="0" err="1"/>
              <a:t>допущених</a:t>
            </a:r>
            <a:r>
              <a:rPr lang="ru-RU" dirty="0"/>
              <a:t> до </a:t>
            </a:r>
            <a:r>
              <a:rPr lang="ru-RU" dirty="0" err="1"/>
              <a:t>застосування</a:t>
            </a:r>
            <a:r>
              <a:rPr lang="ru-RU" dirty="0"/>
              <a:t> в </a:t>
            </a:r>
            <a:r>
              <a:rPr lang="ru-RU" dirty="0" err="1"/>
              <a:t>продовольчому</a:t>
            </a:r>
            <a:r>
              <a:rPr lang="ru-RU" dirty="0"/>
              <a:t> </a:t>
            </a:r>
            <a:r>
              <a:rPr lang="ru-RU" dirty="0" err="1" smtClean="0"/>
              <a:t>машинобудуванні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98760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812801"/>
            <a:ext cx="9601196" cy="406400"/>
          </a:xfrm>
        </p:spPr>
        <p:txBody>
          <a:bodyPr>
            <a:normAutofit fontScale="90000"/>
          </a:bodyPr>
          <a:lstStyle/>
          <a:p>
            <a:r>
              <a:rPr lang="ru-RU" sz="3200" b="1" dirty="0" err="1"/>
              <a:t>Класифікація</a:t>
            </a:r>
            <a:r>
              <a:rPr lang="ru-RU" sz="3200" b="1" dirty="0"/>
              <a:t> </a:t>
            </a:r>
            <a:r>
              <a:rPr lang="ru-RU" sz="3200" b="1" dirty="0" err="1"/>
              <a:t>немеханічного</a:t>
            </a:r>
            <a:r>
              <a:rPr lang="ru-RU" sz="3200" b="1" dirty="0"/>
              <a:t> торгового </a:t>
            </a:r>
            <a:r>
              <a:rPr lang="ru-RU" sz="3200" b="1" dirty="0" err="1"/>
              <a:t>обладнання</a:t>
            </a:r>
            <a:r>
              <a:rPr lang="ru-RU" sz="3200" b="1" dirty="0"/>
              <a:t>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2800" y="1219201"/>
            <a:ext cx="10450285" cy="5079999"/>
          </a:xfrm>
        </p:spPr>
        <p:txBody>
          <a:bodyPr>
            <a:noAutofit/>
          </a:bodyPr>
          <a:lstStyle/>
          <a:p>
            <a:r>
              <a:rPr lang="ru-RU" sz="2100" dirty="0" err="1" smtClean="0"/>
              <a:t>Немеханічне</a:t>
            </a:r>
            <a:r>
              <a:rPr lang="ru-RU" sz="2100" dirty="0" smtClean="0"/>
              <a:t> </a:t>
            </a:r>
            <a:r>
              <a:rPr lang="ru-RU" sz="2100" dirty="0" err="1" smtClean="0"/>
              <a:t>торговельне</a:t>
            </a:r>
            <a:r>
              <a:rPr lang="ru-RU" sz="2100" dirty="0" smtClean="0"/>
              <a:t> </a:t>
            </a:r>
            <a:r>
              <a:rPr lang="ru-RU" sz="2100" dirty="0" err="1" smtClean="0"/>
              <a:t>устаткування</a:t>
            </a:r>
            <a:r>
              <a:rPr lang="ru-RU" sz="2100" dirty="0" smtClean="0"/>
              <a:t> </a:t>
            </a:r>
            <a:r>
              <a:rPr lang="ru-RU" sz="2100" dirty="0" err="1" smtClean="0"/>
              <a:t>магазинів</a:t>
            </a:r>
            <a:r>
              <a:rPr lang="ru-RU" sz="2100" dirty="0" smtClean="0"/>
              <a:t> </a:t>
            </a:r>
            <a:r>
              <a:rPr lang="ru-RU" sz="2100" dirty="0" err="1" smtClean="0"/>
              <a:t>самообслуговування</a:t>
            </a:r>
            <a:r>
              <a:rPr lang="ru-RU" sz="2100" dirty="0" smtClean="0"/>
              <a:t> </a:t>
            </a:r>
            <a:r>
              <a:rPr lang="ru-RU" sz="2100" dirty="0" err="1" smtClean="0"/>
              <a:t>підрозділяється</a:t>
            </a:r>
            <a:r>
              <a:rPr lang="ru-RU" sz="2100" dirty="0" smtClean="0"/>
              <a:t> за такими </a:t>
            </a:r>
            <a:r>
              <a:rPr lang="ru-RU" sz="2100" dirty="0" err="1" smtClean="0"/>
              <a:t>ознаками</a:t>
            </a:r>
            <a:r>
              <a:rPr lang="ru-RU" sz="2100" dirty="0" smtClean="0"/>
              <a:t>:</a:t>
            </a:r>
          </a:p>
          <a:p>
            <a:r>
              <a:rPr lang="ru-RU" sz="2100" dirty="0" smtClean="0"/>
              <a:t>— за </a:t>
            </a:r>
            <a:r>
              <a:rPr lang="ru-RU" sz="2100" dirty="0" err="1" smtClean="0"/>
              <a:t>місцем</a:t>
            </a:r>
            <a:r>
              <a:rPr lang="ru-RU" sz="2100" dirty="0" smtClean="0"/>
              <a:t> </a:t>
            </a:r>
            <a:r>
              <a:rPr lang="ru-RU" sz="2100" dirty="0" err="1" smtClean="0"/>
              <a:t>використання</a:t>
            </a:r>
            <a:r>
              <a:rPr lang="ru-RU" sz="2100" dirty="0" smtClean="0"/>
              <a:t> — для </a:t>
            </a:r>
            <a:r>
              <a:rPr lang="ru-RU" sz="2100" dirty="0" err="1" smtClean="0"/>
              <a:t>торговельних</a:t>
            </a:r>
            <a:r>
              <a:rPr lang="ru-RU" sz="2100" dirty="0" smtClean="0"/>
              <a:t> </a:t>
            </a:r>
            <a:r>
              <a:rPr lang="ru-RU" sz="2100" dirty="0" err="1" smtClean="0"/>
              <a:t>залів</a:t>
            </a:r>
            <a:r>
              <a:rPr lang="ru-RU" sz="2100" dirty="0" smtClean="0"/>
              <a:t> та у </a:t>
            </a:r>
            <a:r>
              <a:rPr lang="ru-RU" sz="2100" dirty="0" err="1" smtClean="0"/>
              <a:t>підсобних</a:t>
            </a:r>
            <a:r>
              <a:rPr lang="ru-RU" sz="2100" dirty="0" smtClean="0"/>
              <a:t> </a:t>
            </a:r>
            <a:r>
              <a:rPr lang="ru-RU" sz="2100" dirty="0" err="1" smtClean="0"/>
              <a:t>приміщеннях</a:t>
            </a:r>
            <a:r>
              <a:rPr lang="ru-RU" sz="2100" dirty="0" smtClean="0"/>
              <a:t>;</a:t>
            </a:r>
          </a:p>
          <a:p>
            <a:r>
              <a:rPr lang="ru-RU" sz="2100" dirty="0" smtClean="0"/>
              <a:t>— за способом установки — </a:t>
            </a:r>
            <a:r>
              <a:rPr lang="ru-RU" sz="2100" dirty="0" err="1" smtClean="0"/>
              <a:t>пристінне</a:t>
            </a:r>
            <a:r>
              <a:rPr lang="ru-RU" sz="2100" dirty="0" smtClean="0"/>
              <a:t> (по периметру </a:t>
            </a:r>
            <a:r>
              <a:rPr lang="ru-RU" sz="2100" dirty="0" err="1" smtClean="0"/>
              <a:t>торговельної</a:t>
            </a:r>
            <a:r>
              <a:rPr lang="ru-RU" sz="2100" dirty="0" smtClean="0"/>
              <a:t> </a:t>
            </a:r>
            <a:r>
              <a:rPr lang="ru-RU" sz="2100" dirty="0" err="1" smtClean="0"/>
              <a:t>зали</a:t>
            </a:r>
            <a:r>
              <a:rPr lang="ru-RU" sz="2100" dirty="0" smtClean="0"/>
              <a:t>), </a:t>
            </a:r>
            <a:r>
              <a:rPr lang="ru-RU" sz="2100" dirty="0" err="1" smtClean="0"/>
              <a:t>острівне</a:t>
            </a:r>
            <a:r>
              <a:rPr lang="ru-RU" sz="2100" dirty="0" smtClean="0"/>
              <a:t> (по </a:t>
            </a:r>
            <a:r>
              <a:rPr lang="ru-RU" sz="2100" dirty="0" err="1" smtClean="0"/>
              <a:t>середині</a:t>
            </a:r>
            <a:r>
              <a:rPr lang="ru-RU" sz="2100" dirty="0" smtClean="0"/>
              <a:t> </a:t>
            </a:r>
            <a:r>
              <a:rPr lang="ru-RU" sz="2100" dirty="0" err="1" smtClean="0"/>
              <a:t>торговельної</a:t>
            </a:r>
            <a:r>
              <a:rPr lang="ru-RU" sz="2100" dirty="0" smtClean="0"/>
              <a:t> </a:t>
            </a:r>
            <a:r>
              <a:rPr lang="ru-RU" sz="2100" dirty="0" err="1" smtClean="0"/>
              <a:t>зали</a:t>
            </a:r>
            <a:r>
              <a:rPr lang="ru-RU" sz="2100" dirty="0" smtClean="0"/>
              <a:t>), </a:t>
            </a:r>
            <a:r>
              <a:rPr lang="ru-RU" sz="2100" dirty="0" err="1" smtClean="0"/>
              <a:t>настінне</a:t>
            </a:r>
            <a:r>
              <a:rPr lang="ru-RU" sz="2100" dirty="0" smtClean="0"/>
              <a:t> (на </a:t>
            </a:r>
            <a:r>
              <a:rPr lang="ru-RU" sz="2100" dirty="0" err="1" smtClean="0"/>
              <a:t>стінці</a:t>
            </a:r>
            <a:r>
              <a:rPr lang="ru-RU" sz="2100" dirty="0" smtClean="0"/>
              <a:t>), </a:t>
            </a:r>
            <a:r>
              <a:rPr lang="ru-RU" sz="2100" dirty="0" err="1" smtClean="0"/>
              <a:t>вбудоване</a:t>
            </a:r>
            <a:r>
              <a:rPr lang="ru-RU" sz="2100" dirty="0" smtClean="0"/>
              <a:t> (у — </a:t>
            </a:r>
            <a:r>
              <a:rPr lang="ru-RU" sz="2100" dirty="0" err="1" smtClean="0"/>
              <a:t>заглибленнях</a:t>
            </a:r>
            <a:r>
              <a:rPr lang="ru-RU" sz="2100" dirty="0" smtClean="0"/>
              <a:t> </a:t>
            </a:r>
            <a:r>
              <a:rPr lang="ru-RU" sz="2100" dirty="0" err="1" smtClean="0"/>
              <a:t>стін</a:t>
            </a:r>
            <a:r>
              <a:rPr lang="ru-RU" sz="2100" dirty="0" smtClean="0"/>
              <a:t>),</a:t>
            </a:r>
          </a:p>
          <a:p>
            <a:r>
              <a:rPr lang="ru-RU" sz="2100" dirty="0" smtClean="0"/>
              <a:t>— за </a:t>
            </a:r>
            <a:r>
              <a:rPr lang="ru-RU" sz="2100" dirty="0" err="1" smtClean="0"/>
              <a:t>товарним</a:t>
            </a:r>
            <a:r>
              <a:rPr lang="ru-RU" sz="2100" dirty="0" smtClean="0"/>
              <a:t> </a:t>
            </a:r>
            <a:r>
              <a:rPr lang="ru-RU" sz="2100" dirty="0" err="1" smtClean="0"/>
              <a:t>профілем</a:t>
            </a:r>
            <a:r>
              <a:rPr lang="ru-RU" sz="2100" dirty="0" smtClean="0"/>
              <a:t> — </a:t>
            </a:r>
            <a:r>
              <a:rPr lang="ru-RU" sz="2100" dirty="0" err="1" smtClean="0"/>
              <a:t>спеціалізоване</a:t>
            </a:r>
            <a:r>
              <a:rPr lang="ru-RU" sz="2100" dirty="0" smtClean="0"/>
              <a:t> й </a:t>
            </a:r>
            <a:r>
              <a:rPr lang="ru-RU" sz="2100" dirty="0" err="1" smtClean="0"/>
              <a:t>універсальне</a:t>
            </a:r>
            <a:r>
              <a:rPr lang="ru-RU" sz="2100" dirty="0" smtClean="0"/>
              <a:t>.</a:t>
            </a:r>
          </a:p>
          <a:p>
            <a:r>
              <a:rPr lang="ru-RU" sz="2100" dirty="0" smtClean="0"/>
              <a:t> </a:t>
            </a:r>
            <a:r>
              <a:rPr lang="ru-RU" sz="2100" dirty="0" err="1" smtClean="0"/>
              <a:t>Спеціалізоване</a:t>
            </a:r>
            <a:r>
              <a:rPr lang="ru-RU" sz="2100" dirty="0" smtClean="0"/>
              <a:t>  </a:t>
            </a:r>
            <a:r>
              <a:rPr lang="ru-RU" sz="2100" dirty="0" err="1" smtClean="0"/>
              <a:t>призначено</a:t>
            </a:r>
            <a:r>
              <a:rPr lang="ru-RU" sz="2100" dirty="0" smtClean="0"/>
              <a:t> для </a:t>
            </a:r>
            <a:r>
              <a:rPr lang="ru-RU" sz="2100" dirty="0" err="1" smtClean="0"/>
              <a:t>визначених</a:t>
            </a:r>
            <a:r>
              <a:rPr lang="ru-RU" sz="2100" dirty="0" smtClean="0"/>
              <a:t> </a:t>
            </a:r>
            <a:r>
              <a:rPr lang="ru-RU" sz="2100" dirty="0" err="1" smtClean="0"/>
              <a:t>товарів</a:t>
            </a:r>
            <a:r>
              <a:rPr lang="ru-RU" sz="2100" dirty="0" smtClean="0"/>
              <a:t> (тканин, </a:t>
            </a:r>
            <a:r>
              <a:rPr lang="ru-RU" sz="2100" dirty="0" err="1" smtClean="0"/>
              <a:t>взуття</a:t>
            </a:r>
            <a:r>
              <a:rPr lang="ru-RU" sz="2100" dirty="0" smtClean="0"/>
              <a:t>, </a:t>
            </a:r>
            <a:r>
              <a:rPr lang="ru-RU" sz="2100" dirty="0" err="1" smtClean="0"/>
              <a:t>одягу</a:t>
            </a:r>
            <a:r>
              <a:rPr lang="ru-RU" sz="2100" dirty="0" smtClean="0"/>
              <a:t>, </a:t>
            </a:r>
            <a:r>
              <a:rPr lang="ru-RU" sz="2100" dirty="0" err="1" smtClean="0"/>
              <a:t>хліба</a:t>
            </a:r>
            <a:r>
              <a:rPr lang="ru-RU" sz="2100" dirty="0" smtClean="0"/>
              <a:t>, </a:t>
            </a:r>
            <a:r>
              <a:rPr lang="ru-RU" sz="2100" dirty="0" err="1" smtClean="0"/>
              <a:t>овочів</a:t>
            </a:r>
            <a:r>
              <a:rPr lang="ru-RU" sz="2100" dirty="0" smtClean="0"/>
              <a:t> і </a:t>
            </a:r>
            <a:r>
              <a:rPr lang="ru-RU" sz="2100" dirty="0" err="1" smtClean="0"/>
              <a:t>ін</a:t>
            </a:r>
            <a:r>
              <a:rPr lang="ru-RU" sz="2100" dirty="0" smtClean="0"/>
              <a:t>). </a:t>
            </a:r>
            <a:r>
              <a:rPr lang="ru-RU" sz="2100" dirty="0" err="1" smtClean="0"/>
              <a:t>Спеціалізоване</a:t>
            </a:r>
            <a:r>
              <a:rPr lang="ru-RU" sz="2100" dirty="0" smtClean="0"/>
              <a:t> </a:t>
            </a:r>
            <a:r>
              <a:rPr lang="ru-RU" sz="2100" dirty="0" err="1" smtClean="0"/>
              <a:t>устаткування</a:t>
            </a:r>
            <a:r>
              <a:rPr lang="ru-RU" sz="2100" dirty="0" smtClean="0"/>
              <a:t> </a:t>
            </a:r>
            <a:r>
              <a:rPr lang="ru-RU" sz="2100" dirty="0" err="1" smtClean="0"/>
              <a:t>найбільш</a:t>
            </a:r>
            <a:r>
              <a:rPr lang="ru-RU" sz="2100" dirty="0" smtClean="0"/>
              <a:t> </a:t>
            </a:r>
            <a:r>
              <a:rPr lang="ru-RU" sz="2100" dirty="0" err="1" smtClean="0"/>
              <a:t>зручне</a:t>
            </a:r>
            <a:r>
              <a:rPr lang="ru-RU" sz="2100" dirty="0" smtClean="0"/>
              <a:t>, тому </a:t>
            </a:r>
            <a:r>
              <a:rPr lang="ru-RU" sz="2100" dirty="0" err="1" smtClean="0"/>
              <a:t>що</a:t>
            </a:r>
            <a:r>
              <a:rPr lang="ru-RU" sz="2100" dirty="0" smtClean="0"/>
              <a:t> </a:t>
            </a:r>
            <a:r>
              <a:rPr lang="ru-RU" sz="2100" dirty="0" err="1" smtClean="0"/>
              <a:t>воно</a:t>
            </a:r>
            <a:r>
              <a:rPr lang="ru-RU" sz="2100" dirty="0" smtClean="0"/>
              <a:t> в </a:t>
            </a:r>
            <a:r>
              <a:rPr lang="ru-RU" sz="2100" dirty="0" err="1" smtClean="0"/>
              <a:t>більшому</a:t>
            </a:r>
            <a:r>
              <a:rPr lang="ru-RU" sz="2100" dirty="0" smtClean="0"/>
              <a:t> </a:t>
            </a:r>
            <a:r>
              <a:rPr lang="ru-RU" sz="2100" dirty="0" err="1" smtClean="0"/>
              <a:t>ступені</a:t>
            </a:r>
            <a:r>
              <a:rPr lang="ru-RU" sz="2100" dirty="0" smtClean="0"/>
              <a:t> </a:t>
            </a:r>
            <a:r>
              <a:rPr lang="ru-RU" sz="2100" dirty="0" err="1" smtClean="0"/>
              <a:t>сприяє</a:t>
            </a:r>
            <a:r>
              <a:rPr lang="ru-RU" sz="2100" dirty="0" smtClean="0"/>
              <a:t> </a:t>
            </a:r>
            <a:r>
              <a:rPr lang="ru-RU" sz="2100" dirty="0" err="1" smtClean="0"/>
              <a:t>вимогам</a:t>
            </a:r>
            <a:r>
              <a:rPr lang="ru-RU" sz="2100" dirty="0" smtClean="0"/>
              <a:t> </a:t>
            </a:r>
            <a:r>
              <a:rPr lang="ru-RU" sz="2100" dirty="0" err="1" smtClean="0"/>
              <a:t>розміщення</a:t>
            </a:r>
            <a:r>
              <a:rPr lang="ru-RU" sz="2100" dirty="0" smtClean="0"/>
              <a:t>, </a:t>
            </a:r>
            <a:r>
              <a:rPr lang="ru-RU" sz="2100" dirty="0" err="1" smtClean="0"/>
              <a:t>збереження</a:t>
            </a:r>
            <a:r>
              <a:rPr lang="ru-RU" sz="2100" dirty="0" smtClean="0"/>
              <a:t>, </a:t>
            </a:r>
            <a:r>
              <a:rPr lang="ru-RU" sz="2100" dirty="0" err="1" smtClean="0"/>
              <a:t>підготовки</a:t>
            </a:r>
            <a:r>
              <a:rPr lang="ru-RU" sz="2100" dirty="0" smtClean="0"/>
              <a:t>, </a:t>
            </a:r>
            <a:r>
              <a:rPr lang="ru-RU" sz="2100" dirty="0" err="1" smtClean="0"/>
              <a:t>викладення</a:t>
            </a:r>
            <a:r>
              <a:rPr lang="ru-RU" sz="2100" dirty="0" smtClean="0"/>
              <a:t> і добору </a:t>
            </a:r>
            <a:r>
              <a:rPr lang="ru-RU" sz="2100" dirty="0" err="1" smtClean="0"/>
              <a:t>визначених</a:t>
            </a:r>
            <a:r>
              <a:rPr lang="ru-RU" sz="2100" dirty="0" smtClean="0"/>
              <a:t> </a:t>
            </a:r>
            <a:r>
              <a:rPr lang="ru-RU" sz="2100" dirty="0" err="1" smtClean="0"/>
              <a:t>груп</a:t>
            </a:r>
            <a:r>
              <a:rPr lang="ru-RU" sz="2100" dirty="0" smtClean="0"/>
              <a:t> </a:t>
            </a:r>
            <a:r>
              <a:rPr lang="ru-RU" sz="2100" dirty="0" err="1" smtClean="0"/>
              <a:t>товарів</a:t>
            </a:r>
            <a:r>
              <a:rPr lang="ru-RU" sz="2100" dirty="0" smtClean="0"/>
              <a:t>:</a:t>
            </a:r>
          </a:p>
          <a:p>
            <a:r>
              <a:rPr lang="ru-RU" sz="2100" dirty="0" err="1" smtClean="0"/>
              <a:t>Універсальне</a:t>
            </a:r>
            <a:r>
              <a:rPr lang="ru-RU" sz="2100" dirty="0" smtClean="0"/>
              <a:t> — для </a:t>
            </a:r>
            <a:r>
              <a:rPr lang="ru-RU" sz="2100" dirty="0" err="1" smtClean="0"/>
              <a:t>різних</a:t>
            </a:r>
            <a:r>
              <a:rPr lang="ru-RU" sz="2100" dirty="0" smtClean="0"/>
              <a:t> </a:t>
            </a:r>
            <a:r>
              <a:rPr lang="ru-RU" sz="2100" dirty="0" err="1" smtClean="0"/>
              <a:t>груп</a:t>
            </a:r>
            <a:r>
              <a:rPr lang="ru-RU" sz="2100" dirty="0" smtClean="0"/>
              <a:t> </a:t>
            </a:r>
            <a:r>
              <a:rPr lang="ru-RU" sz="2100" dirty="0" err="1" smtClean="0"/>
              <a:t>товарів</a:t>
            </a:r>
            <a:r>
              <a:rPr lang="ru-RU" sz="2100" dirty="0" smtClean="0"/>
              <a:t>. </a:t>
            </a:r>
            <a:endParaRPr lang="ru-RU" sz="2100" dirty="0"/>
          </a:p>
        </p:txBody>
      </p:sp>
    </p:spTree>
    <p:extLst>
      <p:ext uri="{BB962C8B-B14F-4D97-AF65-F5344CB8AC3E}">
        <p14:creationId xmlns:p14="http://schemas.microsoft.com/office/powerpoint/2010/main" val="8910126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469297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625600"/>
            <a:ext cx="9601196" cy="4499429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— за </a:t>
            </a:r>
            <a:r>
              <a:rPr lang="ru-RU" dirty="0" err="1"/>
              <a:t>розміщенням</a:t>
            </a:r>
            <a:r>
              <a:rPr lang="ru-RU" dirty="0"/>
              <a:t> — для </a:t>
            </a:r>
            <a:r>
              <a:rPr lang="ru-RU" dirty="0" err="1"/>
              <a:t>збереження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 (</a:t>
            </a:r>
            <a:r>
              <a:rPr lang="ru-RU" dirty="0" err="1"/>
              <a:t>стелажі</a:t>
            </a:r>
            <a:r>
              <a:rPr lang="ru-RU" dirty="0"/>
              <a:t>, </a:t>
            </a:r>
            <a:r>
              <a:rPr lang="ru-RU" dirty="0" err="1"/>
              <a:t>підтоварники</a:t>
            </a:r>
            <a:r>
              <a:rPr lang="ru-RU" dirty="0"/>
              <a:t>), </a:t>
            </a:r>
            <a:r>
              <a:rPr lang="ru-RU" dirty="0" err="1" smtClean="0"/>
              <a:t>підготовки</a:t>
            </a:r>
            <a:r>
              <a:rPr lang="ru-RU" dirty="0" smtClean="0"/>
              <a:t> </a:t>
            </a:r>
            <a:r>
              <a:rPr lang="ru-RU" dirty="0" err="1"/>
              <a:t>товарів</a:t>
            </a:r>
            <a:r>
              <a:rPr lang="ru-RU" dirty="0"/>
              <a:t> до продажу (</a:t>
            </a:r>
            <a:r>
              <a:rPr lang="ru-RU" dirty="0" err="1"/>
              <a:t>гладильні</a:t>
            </a:r>
            <a:r>
              <a:rPr lang="ru-RU" dirty="0"/>
              <a:t> </a:t>
            </a:r>
            <a:r>
              <a:rPr lang="ru-RU" dirty="0" err="1"/>
              <a:t>столи</a:t>
            </a:r>
            <a:r>
              <a:rPr lang="ru-RU" dirty="0"/>
              <a:t>; </a:t>
            </a:r>
            <a:r>
              <a:rPr lang="ru-RU" dirty="0" err="1"/>
              <a:t>столи</a:t>
            </a:r>
            <a:r>
              <a:rPr lang="ru-RU" dirty="0"/>
              <a:t> для </a:t>
            </a:r>
            <a:r>
              <a:rPr lang="ru-RU" dirty="0" err="1"/>
              <a:t>фасування</a:t>
            </a:r>
            <a:r>
              <a:rPr lang="ru-RU" dirty="0"/>
              <a:t>), </a:t>
            </a:r>
            <a:r>
              <a:rPr lang="ru-RU" dirty="0" err="1" smtClean="0"/>
              <a:t>приймання</a:t>
            </a:r>
            <a:r>
              <a:rPr lang="ru-RU" dirty="0" smtClean="0"/>
              <a:t> </a:t>
            </a:r>
            <a:r>
              <a:rPr lang="ru-RU" dirty="0" err="1"/>
              <a:t>товарів</a:t>
            </a:r>
            <a:r>
              <a:rPr lang="ru-RU" dirty="0"/>
              <a:t> по </a:t>
            </a:r>
            <a:r>
              <a:rPr lang="ru-RU" dirty="0" err="1"/>
              <a:t>якості</a:t>
            </a:r>
            <a:r>
              <a:rPr lang="ru-RU" dirty="0"/>
              <a:t> (</a:t>
            </a:r>
            <a:r>
              <a:rPr lang="ru-RU" dirty="0" err="1"/>
              <a:t>столи</a:t>
            </a:r>
            <a:r>
              <a:rPr lang="ru-RU" dirty="0"/>
              <a:t> для бракеражу), показу </a:t>
            </a:r>
            <a:r>
              <a:rPr lang="ru-RU" dirty="0" err="1"/>
              <a:t>товарів</a:t>
            </a:r>
            <a:r>
              <a:rPr lang="ru-RU" dirty="0"/>
              <a:t> (</a:t>
            </a:r>
            <a:r>
              <a:rPr lang="ru-RU" dirty="0" err="1"/>
              <a:t>вітрини</a:t>
            </a:r>
            <a:r>
              <a:rPr lang="ru-RU" dirty="0"/>
              <a:t>) </a:t>
            </a:r>
            <a:r>
              <a:rPr lang="ru-RU" dirty="0" err="1" smtClean="0"/>
              <a:t>викладення</a:t>
            </a:r>
            <a:r>
              <a:rPr lang="ru-RU" dirty="0" smtClean="0"/>
              <a:t> </a:t>
            </a:r>
            <a:r>
              <a:rPr lang="ru-RU" dirty="0"/>
              <a:t>і продажу </a:t>
            </a:r>
            <a:r>
              <a:rPr lang="ru-RU" dirty="0" err="1"/>
              <a:t>товарів</a:t>
            </a:r>
            <a:r>
              <a:rPr lang="ru-RU" dirty="0"/>
              <a:t> (</a:t>
            </a:r>
            <a:r>
              <a:rPr lang="ru-RU" dirty="0" err="1"/>
              <a:t>гірки</a:t>
            </a:r>
            <a:r>
              <a:rPr lang="ru-RU" dirty="0"/>
              <a:t>, прилавки, </a:t>
            </a:r>
            <a:r>
              <a:rPr lang="ru-RU" dirty="0" err="1"/>
              <a:t>вішала</a:t>
            </a:r>
            <a:r>
              <a:rPr lang="ru-RU" dirty="0"/>
              <a:t>), </a:t>
            </a:r>
            <a:r>
              <a:rPr lang="ru-RU" dirty="0" err="1"/>
              <a:t>транспортування</a:t>
            </a:r>
            <a:r>
              <a:rPr lang="ru-RU" dirty="0"/>
              <a:t> і </a:t>
            </a:r>
            <a:r>
              <a:rPr lang="ru-RU" dirty="0" err="1" smtClean="0"/>
              <a:t>продажі</a:t>
            </a:r>
            <a:r>
              <a:rPr lang="ru-RU" dirty="0" smtClean="0"/>
              <a:t> </a:t>
            </a:r>
            <a:r>
              <a:rPr lang="ru-RU" dirty="0"/>
              <a:t>(тара-</a:t>
            </a:r>
            <a:r>
              <a:rPr lang="ru-RU" dirty="0" err="1"/>
              <a:t>устаткування</a:t>
            </a:r>
            <a:r>
              <a:rPr lang="ru-RU" dirty="0"/>
              <a:t>), </a:t>
            </a:r>
            <a:r>
              <a:rPr lang="ru-RU" dirty="0" err="1"/>
              <a:t>розрахунків</a:t>
            </a:r>
            <a:r>
              <a:rPr lang="ru-RU" dirty="0"/>
              <a:t> з туристами (</a:t>
            </a:r>
            <a:r>
              <a:rPr lang="ru-RU" dirty="0" err="1"/>
              <a:t>касові</a:t>
            </a:r>
            <a:r>
              <a:rPr lang="ru-RU" dirty="0"/>
              <a:t> </a:t>
            </a:r>
            <a:r>
              <a:rPr lang="ru-RU" dirty="0" err="1"/>
              <a:t>кабіни</a:t>
            </a:r>
            <a:r>
              <a:rPr lang="ru-RU" dirty="0"/>
              <a:t>),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/>
              <a:t>зручностей</a:t>
            </a:r>
            <a:r>
              <a:rPr lang="ru-RU" dirty="0"/>
              <a:t> туристам (</a:t>
            </a:r>
            <a:r>
              <a:rPr lang="ru-RU" dirty="0" err="1"/>
              <a:t>крісла</a:t>
            </a:r>
            <a:r>
              <a:rPr lang="ru-RU" dirty="0"/>
              <a:t> для </a:t>
            </a:r>
            <a:r>
              <a:rPr lang="ru-RU" dirty="0" err="1"/>
              <a:t>приміряння</a:t>
            </a:r>
            <a:r>
              <a:rPr lang="ru-RU" dirty="0"/>
              <a:t> </a:t>
            </a:r>
            <a:r>
              <a:rPr lang="ru-RU" dirty="0" err="1"/>
              <a:t>взуття</a:t>
            </a:r>
            <a:r>
              <a:rPr lang="ru-RU" dirty="0"/>
              <a:t>, </a:t>
            </a:r>
            <a:r>
              <a:rPr lang="ru-RU" dirty="0" err="1" smtClean="0"/>
              <a:t>примірювальні</a:t>
            </a:r>
            <a:r>
              <a:rPr lang="ru-RU" dirty="0" smtClean="0"/>
              <a:t> </a:t>
            </a:r>
            <a:r>
              <a:rPr lang="ru-RU" dirty="0" err="1"/>
              <a:t>кабінети</a:t>
            </a:r>
            <a:r>
              <a:rPr lang="ru-RU" dirty="0"/>
              <a:t>, </a:t>
            </a:r>
            <a:r>
              <a:rPr lang="ru-RU" dirty="0" err="1"/>
              <a:t>столи</a:t>
            </a:r>
            <a:r>
              <a:rPr lang="ru-RU" dirty="0"/>
              <a:t> для </a:t>
            </a:r>
            <a:r>
              <a:rPr lang="ru-RU" dirty="0" err="1"/>
              <a:t>перекладання</a:t>
            </a:r>
            <a:r>
              <a:rPr lang="ru-RU" dirty="0"/>
              <a:t> </a:t>
            </a:r>
            <a:r>
              <a:rPr lang="ru-RU" dirty="0" err="1"/>
              <a:t>покупцями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 smtClean="0"/>
              <a:t>закупівельних</a:t>
            </a:r>
            <a:r>
              <a:rPr lang="ru-RU" dirty="0" smtClean="0"/>
              <a:t> </a:t>
            </a:r>
            <a:r>
              <a:rPr lang="ru-RU" dirty="0" err="1"/>
              <a:t>кошиків</a:t>
            </a:r>
            <a:r>
              <a:rPr lang="ru-RU" dirty="0"/>
              <a:t> в </a:t>
            </a:r>
            <a:r>
              <a:rPr lang="ru-RU" dirty="0" err="1"/>
              <a:t>власну</a:t>
            </a:r>
            <a:r>
              <a:rPr lang="ru-RU" dirty="0"/>
              <a:t> сумку і т.д.);</a:t>
            </a:r>
          </a:p>
          <a:p>
            <a:r>
              <a:rPr lang="ru-RU" dirty="0"/>
              <a:t>— за </a:t>
            </a:r>
            <a:r>
              <a:rPr lang="ru-RU" dirty="0" err="1"/>
              <a:t>матеріалами</a:t>
            </a:r>
            <a:r>
              <a:rPr lang="ru-RU" dirty="0"/>
              <a:t> </a:t>
            </a:r>
            <a:r>
              <a:rPr lang="ru-RU" dirty="0" err="1"/>
              <a:t>виготовлення</a:t>
            </a:r>
            <a:r>
              <a:rPr lang="ru-RU" dirty="0"/>
              <a:t> — </a:t>
            </a:r>
            <a:r>
              <a:rPr lang="ru-RU" dirty="0" err="1"/>
              <a:t>металеве</a:t>
            </a:r>
            <a:r>
              <a:rPr lang="ru-RU" dirty="0"/>
              <a:t>, </a:t>
            </a:r>
            <a:r>
              <a:rPr lang="ru-RU" dirty="0" err="1"/>
              <a:t>дерев'яне</a:t>
            </a:r>
            <a:r>
              <a:rPr lang="ru-RU" dirty="0"/>
              <a:t>, і </a:t>
            </a:r>
            <a:r>
              <a:rPr lang="ru-RU" dirty="0" err="1"/>
              <a:t>комбіноване</a:t>
            </a:r>
            <a:r>
              <a:rPr lang="ru-RU" dirty="0"/>
              <a:t> з </a:t>
            </a:r>
            <a:r>
              <a:rPr lang="ru-RU" dirty="0" err="1" smtClean="0"/>
              <a:t>застосуванням</a:t>
            </a:r>
            <a:r>
              <a:rPr lang="ru-RU" dirty="0" smtClean="0"/>
              <a:t> </a:t>
            </a:r>
            <a:r>
              <a:rPr lang="ru-RU" dirty="0" err="1"/>
              <a:t>металу</a:t>
            </a:r>
            <a:r>
              <a:rPr lang="ru-RU" dirty="0"/>
              <a:t>, дерева, </a:t>
            </a:r>
            <a:r>
              <a:rPr lang="ru-RU" dirty="0" err="1"/>
              <a:t>пластиків</a:t>
            </a:r>
            <a:r>
              <a:rPr lang="ru-RU" dirty="0"/>
              <a:t>, у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сполученнях</a:t>
            </a:r>
            <a:r>
              <a:rPr lang="ru-RU" dirty="0"/>
              <a:t>;</a:t>
            </a:r>
          </a:p>
          <a:p>
            <a:r>
              <a:rPr lang="ru-RU" dirty="0"/>
              <a:t>—- за способом </a:t>
            </a:r>
            <a:r>
              <a:rPr lang="ru-RU" dirty="0" err="1"/>
              <a:t>з'єднання</a:t>
            </a:r>
            <a:r>
              <a:rPr lang="ru-RU" dirty="0"/>
              <a:t> деталей — </a:t>
            </a:r>
            <a:r>
              <a:rPr lang="ru-RU" dirty="0" err="1"/>
              <a:t>нерозбірне</a:t>
            </a:r>
            <a:r>
              <a:rPr lang="ru-RU" dirty="0"/>
              <a:t>, </a:t>
            </a:r>
            <a:r>
              <a:rPr lang="ru-RU" dirty="0" err="1"/>
              <a:t>збірно-розбірне</a:t>
            </a:r>
            <a:r>
              <a:rPr lang="ru-RU" dirty="0"/>
              <a:t> і складне. </a:t>
            </a:r>
          </a:p>
          <a:p>
            <a:r>
              <a:rPr lang="ru-RU" dirty="0" err="1"/>
              <a:t>Частини</a:t>
            </a:r>
            <a:r>
              <a:rPr lang="ru-RU" dirty="0"/>
              <a:t> </a:t>
            </a:r>
            <a:r>
              <a:rPr lang="ru-RU" dirty="0" err="1"/>
              <a:t>нерозбірного</a:t>
            </a:r>
            <a:r>
              <a:rPr lang="ru-RU" dirty="0"/>
              <a:t> </a:t>
            </a:r>
            <a:r>
              <a:rPr lang="ru-RU" dirty="0" err="1"/>
              <a:t>устаткування</a:t>
            </a:r>
            <a:r>
              <a:rPr lang="ru-RU" dirty="0"/>
              <a:t> </a:t>
            </a:r>
            <a:r>
              <a:rPr lang="ru-RU" dirty="0" err="1"/>
              <a:t>з'єднуються</a:t>
            </a:r>
            <a:r>
              <a:rPr lang="ru-RU" dirty="0"/>
              <a:t> </a:t>
            </a:r>
            <a:r>
              <a:rPr lang="ru-RU" dirty="0" err="1"/>
              <a:t>клеєм</a:t>
            </a:r>
            <a:r>
              <a:rPr lang="ru-RU" dirty="0"/>
              <a:t>, </a:t>
            </a:r>
            <a:r>
              <a:rPr lang="ru-RU" dirty="0" err="1"/>
              <a:t>зварюванням</a:t>
            </a:r>
            <a:r>
              <a:rPr lang="ru-RU" dirty="0"/>
              <a:t>, </a:t>
            </a:r>
            <a:r>
              <a:rPr lang="ru-RU" dirty="0" smtClean="0"/>
              <a:t>шурупами</a:t>
            </a:r>
            <a:r>
              <a:rPr lang="ru-RU" dirty="0"/>
              <a:t>, </a:t>
            </a:r>
            <a:r>
              <a:rPr lang="ru-RU" dirty="0" err="1"/>
              <a:t>збірно-розбірного</a:t>
            </a:r>
            <a:r>
              <a:rPr lang="ru-RU" dirty="0"/>
              <a:t> — </a:t>
            </a:r>
            <a:r>
              <a:rPr lang="ru-RU" dirty="0" err="1"/>
              <a:t>гачками</a:t>
            </a:r>
            <a:r>
              <a:rPr lang="ru-RU" dirty="0"/>
              <a:t>, скобами, болтами, </a:t>
            </a:r>
            <a:r>
              <a:rPr lang="ru-RU" dirty="0" err="1"/>
              <a:t>гвинтами</a:t>
            </a:r>
            <a:r>
              <a:rPr lang="ru-RU" dirty="0"/>
              <a:t>, </a:t>
            </a:r>
            <a:r>
              <a:rPr lang="ru-RU" dirty="0" smtClean="0"/>
              <a:t>складного </a:t>
            </a:r>
            <a:r>
              <a:rPr lang="ru-RU" dirty="0"/>
              <a:t>—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шарнірних</a:t>
            </a:r>
            <a:r>
              <a:rPr lang="ru-RU" dirty="0"/>
              <a:t> </a:t>
            </a:r>
            <a:r>
              <a:rPr lang="ru-RU" dirty="0" err="1"/>
              <a:t>з'єднань</a:t>
            </a:r>
            <a:r>
              <a:rPr lang="ru-RU" dirty="0"/>
              <a:t> </a:t>
            </a:r>
            <a:r>
              <a:rPr lang="ru-RU" dirty="0" err="1"/>
              <a:t>різного</a:t>
            </a:r>
            <a:r>
              <a:rPr lang="ru-RU" dirty="0"/>
              <a:t> типу, </a:t>
            </a:r>
            <a:r>
              <a:rPr lang="ru-RU" dirty="0" err="1"/>
              <a:t>збірно-розбірне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устаткування</a:t>
            </a:r>
            <a:r>
              <a:rPr lang="ru-RU" dirty="0" smtClean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секційну</a:t>
            </a:r>
            <a:r>
              <a:rPr lang="ru-RU" dirty="0"/>
              <a:t> </a:t>
            </a:r>
            <a:r>
              <a:rPr lang="ru-RU" dirty="0" err="1"/>
              <a:t>конструкцію</a:t>
            </a:r>
            <a:r>
              <a:rPr lang="ru-RU" dirty="0"/>
              <a:t>. </a:t>
            </a:r>
            <a:r>
              <a:rPr lang="ru-RU" dirty="0" err="1"/>
              <a:t>Секція</a:t>
            </a:r>
            <a:r>
              <a:rPr lang="ru-RU" dirty="0"/>
              <a:t> </a:t>
            </a:r>
            <a:r>
              <a:rPr lang="ru-RU" dirty="0" err="1"/>
              <a:t>являє</a:t>
            </a:r>
            <a:r>
              <a:rPr lang="ru-RU" dirty="0"/>
              <a:t> собою </a:t>
            </a:r>
            <a:r>
              <a:rPr lang="ru-RU" dirty="0" err="1"/>
              <a:t>виріб</a:t>
            </a:r>
            <a:r>
              <a:rPr lang="ru-RU" dirty="0"/>
              <a:t> і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 smtClean="0"/>
              <a:t>стояти</a:t>
            </a:r>
            <a:r>
              <a:rPr lang="ru-RU" dirty="0" smtClean="0"/>
              <a:t> </a:t>
            </a:r>
            <a:r>
              <a:rPr lang="ru-RU" dirty="0" err="1"/>
              <a:t>окремо</a:t>
            </a:r>
            <a:r>
              <a:rPr lang="ru-RU" dirty="0"/>
              <a:t>.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секцій</a:t>
            </a:r>
            <a:r>
              <a:rPr lang="ru-RU" dirty="0"/>
              <a:t> </a:t>
            </a:r>
            <a:r>
              <a:rPr lang="ru-RU" dirty="0" err="1"/>
              <a:t>нерідко</a:t>
            </a:r>
            <a:r>
              <a:rPr lang="ru-RU" dirty="0"/>
              <a:t> </a:t>
            </a:r>
            <a:r>
              <a:rPr lang="ru-RU" dirty="0" err="1"/>
              <a:t>з'єднуються</a:t>
            </a:r>
            <a:r>
              <a:rPr lang="ru-RU" dirty="0"/>
              <a:t> в </a:t>
            </a:r>
            <a:r>
              <a:rPr lang="ru-RU" dirty="0" err="1"/>
              <a:t>лінію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економію</a:t>
            </a:r>
            <a:r>
              <a:rPr lang="ru-RU" dirty="0"/>
              <a:t> в </a:t>
            </a:r>
            <a:r>
              <a:rPr lang="ru-RU" dirty="0" err="1" smtClean="0"/>
              <a:t>результаті</a:t>
            </a:r>
            <a:r>
              <a:rPr lang="ru-RU" dirty="0" smtClean="0"/>
              <a:t> </a:t>
            </a:r>
            <a:r>
              <a:rPr lang="ru-RU" dirty="0" err="1"/>
              <a:t>скорочення</a:t>
            </a:r>
            <a:r>
              <a:rPr lang="ru-RU" dirty="0"/>
              <a:t> числа </a:t>
            </a:r>
            <a:r>
              <a:rPr lang="ru-RU" dirty="0" err="1"/>
              <a:t>опорних</a:t>
            </a:r>
            <a:r>
              <a:rPr lang="ru-RU" dirty="0"/>
              <a:t> </a:t>
            </a:r>
            <a:r>
              <a:rPr lang="ru-RU" dirty="0" err="1"/>
              <a:t>стійок</a:t>
            </a:r>
            <a:r>
              <a:rPr lang="ru-RU" dirty="0"/>
              <a:t>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63493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39672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524000"/>
            <a:ext cx="9601196" cy="4351868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— за </a:t>
            </a:r>
            <a:r>
              <a:rPr lang="ru-RU" dirty="0" err="1"/>
              <a:t>комплектністтю</a:t>
            </a:r>
            <a:r>
              <a:rPr lang="ru-RU" dirty="0"/>
              <a:t> — </a:t>
            </a:r>
            <a:r>
              <a:rPr lang="ru-RU" dirty="0" err="1"/>
              <a:t>штучні</a:t>
            </a:r>
            <a:r>
              <a:rPr lang="ru-RU" dirty="0"/>
              <a:t> </a:t>
            </a:r>
            <a:r>
              <a:rPr lang="ru-RU" dirty="0" err="1"/>
              <a:t>вироби</a:t>
            </a:r>
            <a:r>
              <a:rPr lang="ru-RU" dirty="0"/>
              <a:t> і </a:t>
            </a:r>
            <a:r>
              <a:rPr lang="ru-RU" dirty="0" err="1"/>
              <a:t>набори</a:t>
            </a:r>
            <a:r>
              <a:rPr lang="ru-RU" dirty="0"/>
              <a:t>. </a:t>
            </a:r>
            <a:r>
              <a:rPr lang="ru-RU" dirty="0" err="1"/>
              <a:t>Набір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група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по </a:t>
            </a:r>
            <a:r>
              <a:rPr lang="ru-RU" dirty="0" err="1" smtClean="0"/>
              <a:t>призначенню</a:t>
            </a:r>
            <a:r>
              <a:rPr lang="ru-RU" dirty="0" smtClean="0"/>
              <a:t> </a:t>
            </a:r>
            <a:r>
              <a:rPr lang="ru-RU" dirty="0" err="1"/>
              <a:t>виробів</a:t>
            </a:r>
            <a:r>
              <a:rPr lang="ru-RU" dirty="0"/>
              <a:t> з </a:t>
            </a:r>
            <a:r>
              <a:rPr lang="ru-RU" dirty="0" err="1"/>
              <a:t>однаковим</a:t>
            </a:r>
            <a:r>
              <a:rPr lang="ru-RU" dirty="0"/>
              <a:t> </a:t>
            </a:r>
            <a:r>
              <a:rPr lang="ru-RU" dirty="0" err="1"/>
              <a:t>архітектурно</a:t>
            </a:r>
            <a:r>
              <a:rPr lang="ru-RU" dirty="0"/>
              <a:t> — </a:t>
            </a:r>
            <a:r>
              <a:rPr lang="ru-RU" dirty="0" err="1"/>
              <a:t>художнім</a:t>
            </a:r>
            <a:r>
              <a:rPr lang="ru-RU" dirty="0"/>
              <a:t> </a:t>
            </a:r>
            <a:r>
              <a:rPr lang="ru-RU" dirty="0" err="1"/>
              <a:t>оформленням</a:t>
            </a:r>
            <a:r>
              <a:rPr lang="ru-RU" dirty="0"/>
              <a:t>. </a:t>
            </a:r>
            <a:r>
              <a:rPr lang="ru-RU" dirty="0" err="1" smtClean="0"/>
              <a:t>Вироби</a:t>
            </a:r>
            <a:r>
              <a:rPr lang="ru-RU" dirty="0" smtClean="0"/>
              <a:t> </a:t>
            </a:r>
            <a:r>
              <a:rPr lang="ru-RU" dirty="0" err="1"/>
              <a:t>універсального</a:t>
            </a:r>
            <a:r>
              <a:rPr lang="ru-RU" dirty="0"/>
              <a:t> набору </a:t>
            </a:r>
            <a:r>
              <a:rPr lang="ru-RU" dirty="0" err="1"/>
              <a:t>складаються</a:t>
            </a:r>
            <a:r>
              <a:rPr lang="ru-RU" dirty="0"/>
              <a:t> з </a:t>
            </a:r>
            <a:r>
              <a:rPr lang="ru-RU" dirty="0" err="1"/>
              <a:t>уніфікованих</a:t>
            </a:r>
            <a:r>
              <a:rPr lang="ru-RU" dirty="0"/>
              <a:t> </a:t>
            </a:r>
            <a:r>
              <a:rPr lang="ru-RU" dirty="0" err="1"/>
              <a:t>елементах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 smtClean="0"/>
              <a:t>поділяються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дві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: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монтажні</a:t>
            </a:r>
            <a:r>
              <a:rPr lang="ru-RU" dirty="0"/>
              <a:t> </a:t>
            </a:r>
            <a:r>
              <a:rPr lang="ru-RU" dirty="0" err="1"/>
              <a:t>елементи</a:t>
            </a:r>
            <a:r>
              <a:rPr lang="ru-RU" dirty="0"/>
              <a:t> (</a:t>
            </a:r>
            <a:r>
              <a:rPr lang="ru-RU" dirty="0" err="1"/>
              <a:t>опорні</a:t>
            </a:r>
            <a:r>
              <a:rPr lang="ru-RU" dirty="0"/>
              <a:t> і </a:t>
            </a:r>
            <a:r>
              <a:rPr lang="ru-RU" dirty="0" err="1"/>
              <a:t>розпірні</a:t>
            </a:r>
            <a:r>
              <a:rPr lang="ru-RU" dirty="0"/>
              <a:t> </a:t>
            </a:r>
            <a:r>
              <a:rPr lang="ru-RU" dirty="0" err="1" smtClean="0"/>
              <a:t>стійки</a:t>
            </a:r>
            <a:r>
              <a:rPr lang="ru-RU" dirty="0"/>
              <a:t>, рами, </a:t>
            </a:r>
            <a:r>
              <a:rPr lang="ru-RU" dirty="0" err="1"/>
              <a:t>сполучні</a:t>
            </a:r>
            <a:r>
              <a:rPr lang="ru-RU" dirty="0"/>
              <a:t> шланги, </a:t>
            </a:r>
            <a:r>
              <a:rPr lang="ru-RU" dirty="0" err="1"/>
              <a:t>кронштейни</a:t>
            </a:r>
            <a:r>
              <a:rPr lang="ru-RU" dirty="0"/>
              <a:t>, </a:t>
            </a:r>
            <a:r>
              <a:rPr lang="ru-RU" dirty="0" err="1"/>
              <a:t>під</a:t>
            </a:r>
            <a:r>
              <a:rPr lang="ru-RU" dirty="0"/>
              <a:t> полки, </a:t>
            </a:r>
            <a:r>
              <a:rPr lang="ru-RU" dirty="0" err="1"/>
              <a:t>перфоровані</a:t>
            </a:r>
            <a:r>
              <a:rPr lang="ru-RU" dirty="0"/>
              <a:t> </a:t>
            </a:r>
            <a:r>
              <a:rPr lang="ru-RU" dirty="0" err="1"/>
              <a:t>щити</a:t>
            </a:r>
            <a:r>
              <a:rPr lang="ru-RU" dirty="0"/>
              <a:t>, і </a:t>
            </a:r>
            <a:r>
              <a:rPr lang="ru-RU" dirty="0" err="1" smtClean="0"/>
              <a:t>пристосування</a:t>
            </a:r>
            <a:r>
              <a:rPr lang="ru-RU" dirty="0" smtClean="0"/>
              <a:t> </a:t>
            </a:r>
            <a:r>
              <a:rPr lang="ru-RU" dirty="0"/>
              <a:t>для </a:t>
            </a:r>
            <a:r>
              <a:rPr lang="ru-RU" dirty="0" err="1"/>
              <a:t>викладення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 (штанги для </a:t>
            </a:r>
            <a:r>
              <a:rPr lang="ru-RU" dirty="0" err="1"/>
              <a:t>навісу</a:t>
            </a:r>
            <a:r>
              <a:rPr lang="ru-RU" dirty="0"/>
              <a:t> </a:t>
            </a:r>
            <a:r>
              <a:rPr lang="ru-RU" dirty="0" err="1"/>
              <a:t>кронштейнів</a:t>
            </a:r>
            <a:r>
              <a:rPr lang="ru-RU" dirty="0"/>
              <a:t>, </a:t>
            </a:r>
            <a:r>
              <a:rPr lang="ru-RU" dirty="0" err="1" smtClean="0"/>
              <a:t>кронштейни</a:t>
            </a:r>
            <a:r>
              <a:rPr lang="ru-RU" dirty="0" smtClean="0"/>
              <a:t> </a:t>
            </a:r>
            <a:r>
              <a:rPr lang="ru-RU" dirty="0"/>
              <a:t>для показу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, полки, </a:t>
            </a:r>
            <a:r>
              <a:rPr lang="ru-RU" dirty="0" err="1"/>
              <a:t>кошики</a:t>
            </a:r>
            <a:r>
              <a:rPr lang="ru-RU" dirty="0"/>
              <a:t>, </a:t>
            </a:r>
            <a:r>
              <a:rPr lang="ru-RU" dirty="0" err="1"/>
              <a:t>касети</a:t>
            </a:r>
            <a:r>
              <a:rPr lang="ru-RU" dirty="0"/>
              <a:t>, </a:t>
            </a:r>
            <a:r>
              <a:rPr lang="ru-RU" dirty="0" err="1"/>
              <a:t>подшкафники</a:t>
            </a:r>
            <a:r>
              <a:rPr lang="ru-RU" dirty="0"/>
              <a:t> </a:t>
            </a:r>
            <a:r>
              <a:rPr lang="ru-RU" dirty="0" err="1" smtClean="0"/>
              <a:t>тощо</a:t>
            </a:r>
            <a:r>
              <a:rPr lang="ru-RU" dirty="0"/>
              <a:t>).</a:t>
            </a:r>
          </a:p>
          <a:p>
            <a:r>
              <a:rPr lang="ru-RU" dirty="0"/>
              <a:t>— за характером </a:t>
            </a:r>
            <a:r>
              <a:rPr lang="ru-RU" dirty="0" err="1"/>
              <a:t>виробництва</a:t>
            </a:r>
            <a:r>
              <a:rPr lang="ru-RU" dirty="0"/>
              <a:t> — </a:t>
            </a:r>
            <a:r>
              <a:rPr lang="ru-RU" dirty="0" err="1"/>
              <a:t>експериментальні</a:t>
            </a:r>
            <a:r>
              <a:rPr lang="ru-RU" dirty="0"/>
              <a:t>, </a:t>
            </a:r>
            <a:r>
              <a:rPr lang="ru-RU" dirty="0" err="1"/>
              <a:t>серійні</a:t>
            </a:r>
            <a:r>
              <a:rPr lang="ru-RU" dirty="0"/>
              <a:t> і </a:t>
            </a:r>
            <a:r>
              <a:rPr lang="ru-RU" dirty="0" err="1"/>
              <a:t>масові</a:t>
            </a:r>
            <a:r>
              <a:rPr lang="ru-RU" dirty="0"/>
              <a:t>. </a:t>
            </a:r>
          </a:p>
          <a:p>
            <a:r>
              <a:rPr lang="ru-RU" dirty="0" err="1"/>
              <a:t>Експериментальні</a:t>
            </a:r>
            <a:r>
              <a:rPr lang="ru-RU" dirty="0"/>
              <a:t> — </a:t>
            </a:r>
            <a:r>
              <a:rPr lang="ru-RU" dirty="0" err="1"/>
              <a:t>виготовляють</a:t>
            </a:r>
            <a:r>
              <a:rPr lang="ru-RU" dirty="0"/>
              <a:t> для </a:t>
            </a:r>
            <a:r>
              <a:rPr lang="ru-RU" dirty="0" err="1"/>
              <a:t>розгляду</a:t>
            </a:r>
            <a:r>
              <a:rPr lang="ru-RU" dirty="0"/>
              <a:t> й </a:t>
            </a:r>
            <a:r>
              <a:rPr lang="ru-RU" dirty="0" err="1"/>
              <a:t>оцінки</a:t>
            </a:r>
            <a:r>
              <a:rPr lang="ru-RU" dirty="0"/>
              <a:t> на </a:t>
            </a:r>
            <a:r>
              <a:rPr lang="ru-RU" dirty="0" err="1" smtClean="0"/>
              <a:t>художньо-технічних</a:t>
            </a:r>
            <a:r>
              <a:rPr lang="ru-RU" dirty="0" smtClean="0"/>
              <a:t> </a:t>
            </a:r>
            <a:r>
              <a:rPr lang="ru-RU" dirty="0"/>
              <a:t>радах, </a:t>
            </a:r>
            <a:r>
              <a:rPr lang="ru-RU" dirty="0" err="1"/>
              <a:t>демонстрації</a:t>
            </a:r>
            <a:r>
              <a:rPr lang="ru-RU" dirty="0"/>
              <a:t> на </a:t>
            </a:r>
            <a:r>
              <a:rPr lang="ru-RU" dirty="0" err="1"/>
              <a:t>виставках</a:t>
            </a:r>
            <a:r>
              <a:rPr lang="ru-RU" dirty="0"/>
              <a:t> з метою </a:t>
            </a:r>
            <a:r>
              <a:rPr lang="ru-RU" dirty="0" err="1"/>
              <a:t>виявлення</a:t>
            </a:r>
            <a:r>
              <a:rPr lang="ru-RU" dirty="0"/>
              <a:t> </a:t>
            </a:r>
            <a:r>
              <a:rPr lang="ru-RU" dirty="0" err="1"/>
              <a:t>попиту</a:t>
            </a:r>
            <a:r>
              <a:rPr lang="ru-RU" dirty="0"/>
              <a:t> на </a:t>
            </a:r>
            <a:r>
              <a:rPr lang="ru-RU" dirty="0" err="1" smtClean="0"/>
              <a:t>нього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Серійне</a:t>
            </a:r>
            <a:r>
              <a:rPr lang="ru-RU" dirty="0" smtClean="0"/>
              <a:t> </a:t>
            </a:r>
            <a:r>
              <a:rPr lang="ru-RU" dirty="0" err="1" smtClean="0"/>
              <a:t>устаткування</a:t>
            </a:r>
            <a:r>
              <a:rPr lang="ru-RU" dirty="0" smtClean="0"/>
              <a:t> </a:t>
            </a:r>
            <a:r>
              <a:rPr lang="ru-RU" dirty="0" err="1"/>
              <a:t>випускається</a:t>
            </a:r>
            <a:r>
              <a:rPr lang="ru-RU" dirty="0"/>
              <a:t> великими </a:t>
            </a:r>
            <a:r>
              <a:rPr lang="ru-RU" dirty="0" err="1"/>
              <a:t>партіями</a:t>
            </a:r>
            <a:r>
              <a:rPr lang="ru-RU" dirty="0"/>
              <a:t> (</a:t>
            </a:r>
            <a:r>
              <a:rPr lang="ru-RU" dirty="0" err="1"/>
              <a:t>серіями</a:t>
            </a:r>
            <a:r>
              <a:rPr lang="ru-RU" dirty="0"/>
              <a:t>)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 smtClean="0"/>
              <a:t>виготовлення</a:t>
            </a:r>
            <a:r>
              <a:rPr lang="ru-RU" dirty="0" smtClean="0"/>
              <a:t> </a:t>
            </a:r>
            <a:r>
              <a:rPr lang="ru-RU" dirty="0"/>
              <a:t>й </a:t>
            </a:r>
            <a:r>
              <a:rPr lang="ru-RU" dirty="0" err="1" smtClean="0"/>
              <a:t>випробувань</a:t>
            </a:r>
            <a:r>
              <a:rPr lang="ru-RU" dirty="0" smtClean="0"/>
              <a:t> </a:t>
            </a:r>
            <a:r>
              <a:rPr lang="ru-RU" dirty="0" err="1"/>
              <a:t>експериментальних</a:t>
            </a:r>
            <a:r>
              <a:rPr lang="ru-RU" dirty="0"/>
              <a:t> </a:t>
            </a:r>
            <a:r>
              <a:rPr lang="ru-RU" dirty="0" err="1"/>
              <a:t>зразків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Масове</a:t>
            </a:r>
            <a:r>
              <a:rPr lang="ru-RU" dirty="0" smtClean="0"/>
              <a:t> </a:t>
            </a:r>
            <a:r>
              <a:rPr lang="ru-RU" dirty="0" err="1"/>
              <a:t>устаткування</a:t>
            </a:r>
            <a:r>
              <a:rPr lang="ru-RU" dirty="0"/>
              <a:t> </a:t>
            </a:r>
            <a:r>
              <a:rPr lang="ru-RU" dirty="0" err="1" smtClean="0"/>
              <a:t>випускається</a:t>
            </a:r>
            <a:r>
              <a:rPr lang="ru-RU" dirty="0" smtClean="0"/>
              <a:t> </a:t>
            </a:r>
            <a:r>
              <a:rPr lang="ru-RU" dirty="0"/>
              <a:t>у </a:t>
            </a:r>
            <a:r>
              <a:rPr lang="ru-RU" dirty="0" err="1"/>
              <a:t>великій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тривалого</a:t>
            </a:r>
            <a:r>
              <a:rPr lang="ru-RU" dirty="0"/>
              <a:t> часу без </a:t>
            </a:r>
            <a:r>
              <a:rPr lang="ru-RU" dirty="0" err="1"/>
              <a:t>зміни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 smtClean="0"/>
              <a:t>конструкції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262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638630"/>
            <a:ext cx="9601196" cy="107405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6. </a:t>
            </a:r>
            <a:r>
              <a:rPr lang="ru-RU" sz="3200" dirty="0" err="1" smtClean="0"/>
              <a:t>Устаткування</a:t>
            </a:r>
            <a:r>
              <a:rPr lang="ru-RU" sz="3200" dirty="0" smtClean="0"/>
              <a:t> </a:t>
            </a:r>
            <a:r>
              <a:rPr lang="ru-RU" sz="3200" dirty="0" err="1"/>
              <a:t>торговельних</a:t>
            </a:r>
            <a:r>
              <a:rPr lang="ru-RU" sz="3200" dirty="0"/>
              <a:t> </a:t>
            </a:r>
            <a:r>
              <a:rPr lang="ru-RU" sz="3200" dirty="0" err="1"/>
              <a:t>залів</a:t>
            </a:r>
            <a:r>
              <a:rPr lang="ru-RU" sz="3200" dirty="0"/>
              <a:t> </a:t>
            </a:r>
            <a:r>
              <a:rPr lang="ru-RU" sz="3200" dirty="0" err="1"/>
              <a:t>продовольчих</a:t>
            </a:r>
            <a:r>
              <a:rPr lang="ru-RU" sz="3200" dirty="0"/>
              <a:t> </a:t>
            </a:r>
            <a:r>
              <a:rPr lang="ru-RU" sz="3200" dirty="0" err="1"/>
              <a:t>магазинів</a:t>
            </a:r>
            <a:r>
              <a:rPr lang="ru-RU" sz="3200" dirty="0"/>
              <a:t> </a:t>
            </a:r>
            <a:r>
              <a:rPr lang="ru-RU" sz="3200" dirty="0" err="1"/>
              <a:t>туристського</a:t>
            </a:r>
            <a:r>
              <a:rPr lang="ru-RU" sz="3200" dirty="0"/>
              <a:t> </a:t>
            </a:r>
            <a:r>
              <a:rPr lang="ru-RU" sz="3200" dirty="0" smtClean="0"/>
              <a:t>комплексу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712686"/>
            <a:ext cx="9601196" cy="4163182"/>
          </a:xfrm>
        </p:spPr>
        <p:txBody>
          <a:bodyPr>
            <a:normAutofit/>
          </a:bodyPr>
          <a:lstStyle/>
          <a:p>
            <a:r>
              <a:rPr lang="ru-RU" dirty="0" err="1"/>
              <a:t>Торговельна</a:t>
            </a:r>
            <a:r>
              <a:rPr lang="ru-RU" dirty="0"/>
              <a:t> зала </a:t>
            </a:r>
            <a:r>
              <a:rPr lang="ru-RU" dirty="0" err="1"/>
              <a:t>продовольчого</a:t>
            </a:r>
            <a:r>
              <a:rPr lang="ru-RU" dirty="0"/>
              <a:t> магазина </a:t>
            </a:r>
            <a:r>
              <a:rPr lang="ru-RU" dirty="0" err="1"/>
              <a:t>самообслуговування</a:t>
            </a:r>
            <a:r>
              <a:rPr lang="ru-RU" dirty="0"/>
              <a:t> </a:t>
            </a:r>
            <a:r>
              <a:rPr lang="ru-RU" dirty="0" err="1" smtClean="0"/>
              <a:t>оснащується</a:t>
            </a:r>
            <a:r>
              <a:rPr lang="ru-RU" dirty="0" smtClean="0"/>
              <a:t> </a:t>
            </a:r>
            <a:r>
              <a:rPr lang="ru-RU" dirty="0" err="1"/>
              <a:t>устаткуванням</a:t>
            </a:r>
            <a:r>
              <a:rPr lang="ru-RU" dirty="0"/>
              <a:t> для добору туристами </a:t>
            </a:r>
            <a:r>
              <a:rPr lang="ru-RU" dirty="0" err="1"/>
              <a:t>фасованих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, для </a:t>
            </a:r>
            <a:r>
              <a:rPr lang="ru-RU" dirty="0" err="1" smtClean="0"/>
              <a:t>вузлів</a:t>
            </a:r>
            <a:r>
              <a:rPr lang="ru-RU" dirty="0" smtClean="0"/>
              <a:t> </a:t>
            </a:r>
            <a:r>
              <a:rPr lang="ru-RU" dirty="0" err="1"/>
              <a:t>розрахунку</a:t>
            </a:r>
            <a:r>
              <a:rPr lang="ru-RU" dirty="0"/>
              <a:t> і </a:t>
            </a:r>
            <a:r>
              <a:rPr lang="ru-RU" dirty="0" err="1"/>
              <a:t>робочих</a:t>
            </a:r>
            <a:r>
              <a:rPr lang="ru-RU" dirty="0"/>
              <a:t> </a:t>
            </a:r>
            <a:r>
              <a:rPr lang="ru-RU" dirty="0" err="1"/>
              <a:t>місць</a:t>
            </a:r>
            <a:r>
              <a:rPr lang="ru-RU" dirty="0"/>
              <a:t> </a:t>
            </a:r>
            <a:r>
              <a:rPr lang="ru-RU" dirty="0" err="1"/>
              <a:t>індивідуального</a:t>
            </a:r>
            <a:r>
              <a:rPr lang="ru-RU" dirty="0"/>
              <a:t> </a:t>
            </a:r>
            <a:r>
              <a:rPr lang="ru-RU" dirty="0" err="1"/>
              <a:t>обслуговування</a:t>
            </a:r>
            <a:r>
              <a:rPr lang="ru-RU" dirty="0"/>
              <a:t>.</a:t>
            </a:r>
          </a:p>
          <a:p>
            <a:r>
              <a:rPr lang="ru-RU" dirty="0"/>
              <a:t>До </a:t>
            </a:r>
            <a:r>
              <a:rPr lang="ru-RU" dirty="0" err="1"/>
              <a:t>устаткування</a:t>
            </a:r>
            <a:r>
              <a:rPr lang="ru-RU" dirty="0"/>
              <a:t> для показу і добору туристами </a:t>
            </a:r>
            <a:r>
              <a:rPr lang="ru-RU" dirty="0" err="1"/>
              <a:t>фасованих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 </a:t>
            </a:r>
            <a:r>
              <a:rPr lang="ru-RU" dirty="0" err="1" smtClean="0"/>
              <a:t>відносяться</a:t>
            </a:r>
            <a:r>
              <a:rPr lang="ru-RU" dirty="0" smtClean="0"/>
              <a:t> </a:t>
            </a:r>
            <a:r>
              <a:rPr lang="ru-RU" dirty="0" err="1"/>
              <a:t>гірки</a:t>
            </a:r>
            <a:r>
              <a:rPr lang="ru-RU" dirty="0"/>
              <a:t>, </a:t>
            </a:r>
            <a:r>
              <a:rPr lang="ru-RU" dirty="0" err="1"/>
              <a:t>контейнери</a:t>
            </a:r>
            <a:r>
              <a:rPr lang="ru-RU" dirty="0"/>
              <a:t>.</a:t>
            </a:r>
          </a:p>
          <a:p>
            <a:r>
              <a:rPr lang="ru-RU" dirty="0" err="1"/>
              <a:t>Гірки</a:t>
            </a:r>
            <a:r>
              <a:rPr lang="ru-RU" dirty="0"/>
              <a:t> — є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розповсюдженим</a:t>
            </a:r>
            <a:r>
              <a:rPr lang="ru-RU" dirty="0"/>
              <a:t> типом </a:t>
            </a:r>
            <a:r>
              <a:rPr lang="ru-RU" dirty="0" err="1"/>
              <a:t>устаткування</a:t>
            </a:r>
            <a:r>
              <a:rPr lang="ru-RU" dirty="0"/>
              <a:t>. У </a:t>
            </a:r>
            <a:r>
              <a:rPr lang="ru-RU" dirty="0" err="1"/>
              <a:t>торговельних</a:t>
            </a:r>
            <a:r>
              <a:rPr lang="ru-RU" dirty="0"/>
              <a:t> </a:t>
            </a:r>
            <a:r>
              <a:rPr lang="ru-RU" dirty="0" smtClean="0"/>
              <a:t>залах </a:t>
            </a:r>
            <a:r>
              <a:rPr lang="ru-RU" dirty="0" err="1"/>
              <a:t>установлюються</a:t>
            </a:r>
            <a:r>
              <a:rPr lang="ru-RU" dirty="0"/>
              <a:t> </a:t>
            </a:r>
            <a:r>
              <a:rPr lang="ru-RU" dirty="0" err="1"/>
              <a:t>пристінні</a:t>
            </a:r>
            <a:r>
              <a:rPr lang="ru-RU" dirty="0"/>
              <a:t>, </a:t>
            </a:r>
            <a:r>
              <a:rPr lang="ru-RU" dirty="0" err="1"/>
              <a:t>острівні</a:t>
            </a:r>
            <a:r>
              <a:rPr lang="ru-RU" dirty="0"/>
              <a:t> і при </a:t>
            </a:r>
            <a:r>
              <a:rPr lang="ru-RU" dirty="0" err="1"/>
              <a:t>вітринні</a:t>
            </a:r>
            <a:r>
              <a:rPr lang="ru-RU" dirty="0"/>
              <a:t> </a:t>
            </a:r>
            <a:r>
              <a:rPr lang="ru-RU" dirty="0" err="1"/>
              <a:t>гірки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smtClean="0"/>
              <a:t>бути </a:t>
            </a:r>
            <a:r>
              <a:rPr lang="ru-RU" dirty="0"/>
              <a:t>як </a:t>
            </a:r>
            <a:r>
              <a:rPr lang="ru-RU" dirty="0" err="1"/>
              <a:t>універсальними</a:t>
            </a:r>
            <a:r>
              <a:rPr lang="ru-RU" dirty="0"/>
              <a:t>, так і </a:t>
            </a:r>
            <a:r>
              <a:rPr lang="ru-RU" dirty="0" err="1"/>
              <a:t>спеціалізованими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850210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39672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538514"/>
            <a:ext cx="9601196" cy="4337354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err="1" smtClean="0"/>
              <a:t>Універсальні</a:t>
            </a:r>
            <a:r>
              <a:rPr lang="ru-RU" b="1" dirty="0" smtClean="0"/>
              <a:t> </a:t>
            </a:r>
            <a:r>
              <a:rPr lang="ru-RU" b="1" dirty="0" err="1" smtClean="0"/>
              <a:t>пристінні</a:t>
            </a:r>
            <a:r>
              <a:rPr lang="ru-RU" b="1" dirty="0" smtClean="0"/>
              <a:t> </a:t>
            </a:r>
            <a:r>
              <a:rPr lang="ru-RU" b="1" dirty="0" err="1" smtClean="0"/>
              <a:t>гірки</a:t>
            </a:r>
            <a:r>
              <a:rPr lang="ru-RU" b="1" dirty="0" smtClean="0"/>
              <a:t> </a:t>
            </a:r>
            <a:r>
              <a:rPr lang="ru-RU" dirty="0" err="1" smtClean="0"/>
              <a:t>призначені</a:t>
            </a:r>
            <a:r>
              <a:rPr lang="ru-RU" dirty="0" smtClean="0"/>
              <a:t> для </a:t>
            </a:r>
            <a:r>
              <a:rPr lang="ru-RU" dirty="0" err="1" smtClean="0"/>
              <a:t>викладення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продовольчих</a:t>
            </a:r>
            <a:r>
              <a:rPr lang="ru-RU" dirty="0" smtClean="0"/>
              <a:t> </a:t>
            </a:r>
            <a:r>
              <a:rPr lang="ru-RU" dirty="0" err="1" smtClean="0"/>
              <a:t>товарів</a:t>
            </a:r>
            <a:r>
              <a:rPr lang="ru-RU" dirty="0" smtClean="0"/>
              <a:t>. Вони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кілька</a:t>
            </a:r>
            <a:r>
              <a:rPr lang="ru-RU" dirty="0" smtClean="0"/>
              <a:t> </a:t>
            </a:r>
            <a:r>
              <a:rPr lang="ru-RU" dirty="0" err="1" smtClean="0"/>
              <a:t>полиць</a:t>
            </a:r>
            <a:r>
              <a:rPr lang="ru-RU" dirty="0" smtClean="0"/>
              <a:t> до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кріпляться</a:t>
            </a:r>
            <a:r>
              <a:rPr lang="ru-RU" dirty="0" smtClean="0"/>
              <a:t> </a:t>
            </a:r>
            <a:r>
              <a:rPr lang="ru-RU" dirty="0" err="1" smtClean="0"/>
              <a:t>цінникодержачі</a:t>
            </a:r>
            <a:r>
              <a:rPr lang="ru-RU" dirty="0" smtClean="0"/>
              <a:t>. У </a:t>
            </a:r>
            <a:r>
              <a:rPr lang="ru-RU" dirty="0" err="1" smtClean="0"/>
              <a:t>деяких</a:t>
            </a:r>
            <a:r>
              <a:rPr lang="ru-RU" dirty="0" smtClean="0"/>
              <a:t> </a:t>
            </a:r>
            <a:r>
              <a:rPr lang="ru-RU" dirty="0" err="1" smtClean="0"/>
              <a:t>конструкціях</a:t>
            </a:r>
            <a:r>
              <a:rPr lang="ru-RU" dirty="0" smtClean="0"/>
              <a:t> </a:t>
            </a:r>
            <a:r>
              <a:rPr lang="ru-RU" dirty="0" err="1" smtClean="0"/>
              <a:t>гірок</a:t>
            </a:r>
            <a:r>
              <a:rPr lang="ru-RU" dirty="0" smtClean="0"/>
              <a:t> </a:t>
            </a:r>
            <a:r>
              <a:rPr lang="ru-RU" dirty="0" err="1" smtClean="0"/>
              <a:t>замість</a:t>
            </a:r>
            <a:r>
              <a:rPr lang="ru-RU" dirty="0" smtClean="0"/>
              <a:t> </a:t>
            </a:r>
            <a:r>
              <a:rPr lang="ru-RU" dirty="0" err="1" smtClean="0"/>
              <a:t>нижньої</a:t>
            </a:r>
            <a:r>
              <a:rPr lang="ru-RU" dirty="0" smtClean="0"/>
              <a:t> </a:t>
            </a:r>
            <a:r>
              <a:rPr lang="ru-RU" dirty="0" err="1" smtClean="0"/>
              <a:t>полиці</a:t>
            </a:r>
            <a:r>
              <a:rPr lang="ru-RU" dirty="0" smtClean="0"/>
              <a:t> </a:t>
            </a:r>
            <a:r>
              <a:rPr lang="ru-RU" dirty="0" err="1" smtClean="0"/>
              <a:t>встановлюють</a:t>
            </a:r>
            <a:r>
              <a:rPr lang="ru-RU" dirty="0" smtClean="0"/>
              <a:t> </a:t>
            </a:r>
            <a:r>
              <a:rPr lang="ru-RU" dirty="0" err="1" smtClean="0"/>
              <a:t>підшафники</a:t>
            </a:r>
            <a:r>
              <a:rPr lang="ru-RU" dirty="0" smtClean="0"/>
              <a:t>, для </a:t>
            </a:r>
            <a:r>
              <a:rPr lang="ru-RU" dirty="0" err="1" smtClean="0"/>
              <a:t>збереження</a:t>
            </a:r>
            <a:r>
              <a:rPr lang="ru-RU" dirty="0" smtClean="0"/>
              <a:t> резервного запасу </a:t>
            </a:r>
            <a:r>
              <a:rPr lang="ru-RU" dirty="0" err="1" smtClean="0"/>
              <a:t>товарів</a:t>
            </a:r>
            <a:r>
              <a:rPr lang="ru-RU" dirty="0" smtClean="0"/>
              <a:t>. Для </a:t>
            </a:r>
            <a:r>
              <a:rPr lang="ru-RU" dirty="0" err="1" smtClean="0"/>
              <a:t>дрібних</a:t>
            </a:r>
            <a:r>
              <a:rPr lang="ru-RU" dirty="0" smtClean="0"/>
              <a:t> </a:t>
            </a:r>
            <a:r>
              <a:rPr lang="ru-RU" dirty="0" err="1" smtClean="0"/>
              <a:t>товарів</a:t>
            </a:r>
            <a:r>
              <a:rPr lang="ru-RU" dirty="0" smtClean="0"/>
              <a:t> на </a:t>
            </a:r>
            <a:r>
              <a:rPr lang="ru-RU" dirty="0" err="1" smtClean="0"/>
              <a:t>підшафники</a:t>
            </a:r>
            <a:r>
              <a:rPr lang="ru-RU" dirty="0" smtClean="0"/>
              <a:t> і </a:t>
            </a:r>
            <a:r>
              <a:rPr lang="ru-RU" dirty="0" err="1" smtClean="0"/>
              <a:t>полиці</a:t>
            </a:r>
            <a:r>
              <a:rPr lang="ru-RU" dirty="0" smtClean="0"/>
              <a:t> </a:t>
            </a:r>
            <a:r>
              <a:rPr lang="ru-RU" dirty="0" err="1" smtClean="0"/>
              <a:t>встановлюють</a:t>
            </a:r>
            <a:r>
              <a:rPr lang="ru-RU" dirty="0" smtClean="0"/>
              <a:t> </a:t>
            </a:r>
            <a:r>
              <a:rPr lang="ru-RU" dirty="0" err="1" smtClean="0"/>
              <a:t>касети</a:t>
            </a:r>
            <a:r>
              <a:rPr lang="ru-RU" dirty="0" smtClean="0"/>
              <a:t> </a:t>
            </a:r>
            <a:r>
              <a:rPr lang="ru-RU" dirty="0" err="1" smtClean="0"/>
              <a:t>збірно-розбірної</a:t>
            </a:r>
            <a:r>
              <a:rPr lang="ru-RU" dirty="0" smtClean="0"/>
              <a:t> </a:t>
            </a:r>
            <a:r>
              <a:rPr lang="ru-RU" dirty="0" err="1" smtClean="0"/>
              <a:t>конструкції</a:t>
            </a:r>
            <a:r>
              <a:rPr lang="ru-RU" dirty="0" smtClean="0"/>
              <a:t>, </a:t>
            </a:r>
            <a:r>
              <a:rPr lang="ru-RU" dirty="0" err="1" smtClean="0"/>
              <a:t>ділянки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утворить</a:t>
            </a:r>
            <a:r>
              <a:rPr lang="ru-RU" dirty="0" smtClean="0"/>
              <a:t> </a:t>
            </a:r>
            <a:r>
              <a:rPr lang="ru-RU" dirty="0" err="1" smtClean="0"/>
              <a:t>осередки</a:t>
            </a:r>
            <a:r>
              <a:rPr lang="ru-RU" dirty="0" smtClean="0"/>
              <a:t> для </a:t>
            </a:r>
            <a:r>
              <a:rPr lang="ru-RU" dirty="0" err="1" smtClean="0"/>
              <a:t>викладення</a:t>
            </a:r>
            <a:r>
              <a:rPr lang="ru-RU" dirty="0" smtClean="0"/>
              <a:t> </a:t>
            </a:r>
            <a:r>
              <a:rPr lang="ru-RU" dirty="0" err="1" smtClean="0"/>
              <a:t>товарів</a:t>
            </a:r>
            <a:r>
              <a:rPr lang="ru-RU" dirty="0" smtClean="0"/>
              <a:t>.</a:t>
            </a:r>
          </a:p>
          <a:p>
            <a:r>
              <a:rPr lang="ru-RU" b="1" dirty="0" err="1" smtClean="0"/>
              <a:t>Універсальні</a:t>
            </a:r>
            <a:r>
              <a:rPr lang="ru-RU" b="1" dirty="0" smtClean="0"/>
              <a:t> </a:t>
            </a:r>
            <a:r>
              <a:rPr lang="ru-RU" b="1" dirty="0" err="1" smtClean="0"/>
              <a:t>острівні</a:t>
            </a:r>
            <a:r>
              <a:rPr lang="ru-RU" b="1" dirty="0" smtClean="0"/>
              <a:t> </a:t>
            </a:r>
            <a:r>
              <a:rPr lang="ru-RU" b="1" dirty="0" err="1" smtClean="0"/>
              <a:t>гірки</a:t>
            </a:r>
            <a:r>
              <a:rPr lang="ru-RU" b="1" dirty="0" smtClean="0"/>
              <a:t> </a:t>
            </a:r>
            <a:r>
              <a:rPr lang="ru-RU" dirty="0" err="1" smtClean="0"/>
              <a:t>відрізняються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пристінних</a:t>
            </a:r>
            <a:r>
              <a:rPr lang="ru-RU" dirty="0" smtClean="0"/>
              <a:t> </a:t>
            </a:r>
            <a:r>
              <a:rPr lang="ru-RU" dirty="0" err="1" smtClean="0"/>
              <a:t>двосторонньою</a:t>
            </a:r>
            <a:r>
              <a:rPr lang="ru-RU" dirty="0" smtClean="0"/>
              <a:t> </a:t>
            </a:r>
            <a:r>
              <a:rPr lang="ru-RU" dirty="0" err="1" smtClean="0"/>
              <a:t>конструкцією</a:t>
            </a:r>
            <a:r>
              <a:rPr lang="ru-RU" dirty="0" smtClean="0"/>
              <a:t>, </a:t>
            </a:r>
            <a:r>
              <a:rPr lang="ru-RU" dirty="0" err="1" smtClean="0"/>
              <a:t>меншою</a:t>
            </a:r>
            <a:r>
              <a:rPr lang="ru-RU" dirty="0" smtClean="0"/>
              <a:t> </a:t>
            </a:r>
            <a:r>
              <a:rPr lang="ru-RU" dirty="0" err="1" smtClean="0"/>
              <a:t>висотою</a:t>
            </a:r>
            <a:r>
              <a:rPr lang="ru-RU" dirty="0" smtClean="0"/>
              <a:t> і </a:t>
            </a:r>
            <a:r>
              <a:rPr lang="ru-RU" dirty="0" err="1" smtClean="0"/>
              <a:t>встановленою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нею рекламною </a:t>
            </a:r>
            <a:r>
              <a:rPr lang="ru-RU" dirty="0" err="1" smtClean="0"/>
              <a:t>панеллю</a:t>
            </a:r>
            <a:r>
              <a:rPr lang="ru-RU" dirty="0" smtClean="0"/>
              <a:t>.</a:t>
            </a:r>
          </a:p>
          <a:p>
            <a:r>
              <a:rPr lang="ru-RU" b="1" dirty="0" err="1" smtClean="0"/>
              <a:t>Універсальні</a:t>
            </a:r>
            <a:r>
              <a:rPr lang="ru-RU" b="1" dirty="0" smtClean="0"/>
              <a:t> </a:t>
            </a:r>
            <a:r>
              <a:rPr lang="ru-RU" b="1" dirty="0" err="1" smtClean="0"/>
              <a:t>привітринні</a:t>
            </a:r>
            <a:r>
              <a:rPr lang="ru-RU" b="1" dirty="0" smtClean="0"/>
              <a:t> </a:t>
            </a:r>
            <a:r>
              <a:rPr lang="ru-RU" b="1" dirty="0" err="1" smtClean="0"/>
              <a:t>гірки</a:t>
            </a:r>
            <a:r>
              <a:rPr lang="ru-RU" b="1" dirty="0" smtClean="0"/>
              <a:t> </a:t>
            </a:r>
            <a:r>
              <a:rPr lang="ru-RU" dirty="0" smtClean="0"/>
              <a:t>за </a:t>
            </a:r>
            <a:r>
              <a:rPr lang="ru-RU" dirty="0" err="1" smtClean="0"/>
              <a:t>конструкцією</a:t>
            </a:r>
            <a:r>
              <a:rPr lang="ru-RU" dirty="0" smtClean="0"/>
              <a:t> </a:t>
            </a:r>
            <a:r>
              <a:rPr lang="ru-RU" dirty="0" err="1" smtClean="0"/>
              <a:t>подібні</a:t>
            </a:r>
            <a:r>
              <a:rPr lang="ru-RU" dirty="0" smtClean="0"/>
              <a:t> з </a:t>
            </a:r>
            <a:r>
              <a:rPr lang="ru-RU" dirty="0" err="1" smtClean="0"/>
              <a:t>острівним</a:t>
            </a:r>
            <a:r>
              <a:rPr lang="ru-RU" dirty="0" smtClean="0"/>
              <a:t>. На </a:t>
            </a:r>
            <a:r>
              <a:rPr lang="ru-RU" dirty="0" err="1" smtClean="0"/>
              <a:t>стороні</a:t>
            </a:r>
            <a:r>
              <a:rPr lang="ru-RU" dirty="0" smtClean="0"/>
              <a:t>, </a:t>
            </a:r>
            <a:r>
              <a:rPr lang="ru-RU" dirty="0" err="1" smtClean="0"/>
              <a:t>зверненій</a:t>
            </a:r>
            <a:r>
              <a:rPr lang="ru-RU" dirty="0" smtClean="0"/>
              <a:t> до </a:t>
            </a:r>
            <a:r>
              <a:rPr lang="ru-RU" dirty="0" err="1" smtClean="0"/>
              <a:t>віконної</a:t>
            </a:r>
            <a:r>
              <a:rPr lang="ru-RU" dirty="0" smtClean="0"/>
              <a:t> </a:t>
            </a:r>
            <a:r>
              <a:rPr lang="ru-RU" dirty="0" err="1" smtClean="0"/>
              <a:t>вітрини</a:t>
            </a:r>
            <a:r>
              <a:rPr lang="ru-RU" dirty="0" smtClean="0"/>
              <a:t>, вони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похилі</a:t>
            </a:r>
            <a:r>
              <a:rPr lang="ru-RU" dirty="0" smtClean="0"/>
              <a:t> полки,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дозволяють</a:t>
            </a:r>
            <a:r>
              <a:rPr lang="ru-RU" dirty="0" smtClean="0"/>
              <a:t> </a:t>
            </a:r>
            <a:r>
              <a:rPr lang="ru-RU" dirty="0" err="1" smtClean="0"/>
              <a:t>оглядати</a:t>
            </a:r>
            <a:r>
              <a:rPr lang="ru-RU" dirty="0" smtClean="0"/>
              <a:t> товар з </a:t>
            </a:r>
            <a:r>
              <a:rPr lang="ru-RU" dirty="0" err="1" smtClean="0"/>
              <a:t>вулиці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80673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807962"/>
            <a:ext cx="9601196" cy="32415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306287"/>
            <a:ext cx="9601196" cy="4569581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/>
              <a:t>Застосовують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універсальні</a:t>
            </a:r>
            <a:r>
              <a:rPr lang="ru-RU" dirty="0"/>
              <a:t> </a:t>
            </a:r>
            <a:r>
              <a:rPr lang="ru-RU" dirty="0" err="1"/>
              <a:t>суцільнометалеві</a:t>
            </a:r>
            <a:r>
              <a:rPr lang="ru-RU" dirty="0"/>
              <a:t> </a:t>
            </a:r>
            <a:r>
              <a:rPr lang="ru-RU" dirty="0" err="1"/>
              <a:t>стаціонарні</a:t>
            </a:r>
            <a:r>
              <a:rPr lang="ru-RU" dirty="0"/>
              <a:t> і </a:t>
            </a:r>
            <a:r>
              <a:rPr lang="ru-RU" dirty="0" err="1" smtClean="0"/>
              <a:t>пересувні</a:t>
            </a:r>
            <a:r>
              <a:rPr lang="ru-RU" dirty="0" smtClean="0"/>
              <a:t> </a:t>
            </a:r>
            <a:r>
              <a:rPr lang="ru-RU" dirty="0" err="1" smtClean="0"/>
              <a:t>гірки</a:t>
            </a:r>
            <a:r>
              <a:rPr lang="ru-RU" dirty="0"/>
              <a:t>, на корпус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навішують</a:t>
            </a:r>
            <a:r>
              <a:rPr lang="ru-RU" dirty="0"/>
              <a:t> </a:t>
            </a:r>
            <a:r>
              <a:rPr lang="ru-RU" dirty="0" err="1"/>
              <a:t>дротові</a:t>
            </a:r>
            <a:r>
              <a:rPr lang="ru-RU" dirty="0"/>
              <a:t> </a:t>
            </a:r>
            <a:r>
              <a:rPr lang="ru-RU" dirty="0" err="1"/>
              <a:t>кошики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b="1" dirty="0" err="1" smtClean="0"/>
              <a:t>Пересувні</a:t>
            </a:r>
            <a:r>
              <a:rPr lang="ru-RU" b="1" dirty="0" smtClean="0"/>
              <a:t> </a:t>
            </a:r>
            <a:r>
              <a:rPr lang="ru-RU" b="1" dirty="0" err="1" smtClean="0"/>
              <a:t>гірки</a:t>
            </a:r>
            <a:r>
              <a:rPr lang="ru-RU" b="1" dirty="0" smtClean="0"/>
              <a:t> </a:t>
            </a:r>
            <a:r>
              <a:rPr lang="ru-RU" dirty="0" err="1" smtClean="0"/>
              <a:t>завантажують</a:t>
            </a:r>
            <a:r>
              <a:rPr lang="ru-RU" dirty="0" smtClean="0"/>
              <a:t> </a:t>
            </a:r>
            <a:r>
              <a:rPr lang="ru-RU" dirty="0"/>
              <a:t>товаром у </a:t>
            </a:r>
            <a:r>
              <a:rPr lang="ru-RU" dirty="0" err="1"/>
              <a:t>підсобному</a:t>
            </a:r>
            <a:r>
              <a:rPr lang="ru-RU" dirty="0"/>
              <a:t> </a:t>
            </a:r>
            <a:r>
              <a:rPr lang="ru-RU" dirty="0" err="1"/>
              <a:t>приміщенні</a:t>
            </a:r>
            <a:r>
              <a:rPr lang="ru-RU" dirty="0"/>
              <a:t> і </a:t>
            </a:r>
            <a:r>
              <a:rPr lang="ru-RU" dirty="0" err="1"/>
              <a:t>викочують</a:t>
            </a:r>
            <a:r>
              <a:rPr lang="ru-RU" dirty="0"/>
              <a:t> у </a:t>
            </a:r>
            <a:r>
              <a:rPr lang="ru-RU" dirty="0" err="1"/>
              <a:t>торговельну</a:t>
            </a:r>
            <a:r>
              <a:rPr lang="ru-RU" dirty="0"/>
              <a:t> </a:t>
            </a:r>
            <a:r>
              <a:rPr lang="ru-RU" dirty="0" smtClean="0"/>
              <a:t>залу</a:t>
            </a:r>
            <a:r>
              <a:rPr lang="ru-RU" dirty="0"/>
              <a:t>.</a:t>
            </a:r>
          </a:p>
          <a:p>
            <a:r>
              <a:rPr lang="ru-RU" dirty="0" smtClean="0"/>
              <a:t>До </a:t>
            </a:r>
            <a:r>
              <a:rPr lang="ru-RU" dirty="0" err="1"/>
              <a:t>спеціалізованого</a:t>
            </a:r>
            <a:r>
              <a:rPr lang="ru-RU" dirty="0"/>
              <a:t> </a:t>
            </a:r>
            <a:r>
              <a:rPr lang="ru-RU" dirty="0" err="1"/>
              <a:t>відносяться</a:t>
            </a:r>
            <a:r>
              <a:rPr lang="ru-RU" dirty="0"/>
              <a:t> </a:t>
            </a:r>
            <a:r>
              <a:rPr lang="ru-RU" dirty="0" err="1"/>
              <a:t>гірки</a:t>
            </a:r>
            <a:r>
              <a:rPr lang="ru-RU" dirty="0"/>
              <a:t> для </a:t>
            </a:r>
            <a:r>
              <a:rPr lang="ru-RU" dirty="0" err="1"/>
              <a:t>хлібобулочних</a:t>
            </a:r>
            <a:r>
              <a:rPr lang="ru-RU" dirty="0"/>
              <a:t> </a:t>
            </a:r>
            <a:r>
              <a:rPr lang="ru-RU" dirty="0" err="1"/>
              <a:t>виробів</a:t>
            </a:r>
            <a:r>
              <a:rPr lang="ru-RU" dirty="0"/>
              <a:t>, </a:t>
            </a:r>
            <a:r>
              <a:rPr lang="ru-RU" dirty="0" err="1"/>
              <a:t>овочів</a:t>
            </a:r>
            <a:r>
              <a:rPr lang="ru-RU" dirty="0"/>
              <a:t>, </a:t>
            </a:r>
            <a:r>
              <a:rPr lang="ru-RU" dirty="0" err="1" smtClean="0"/>
              <a:t>фруктів</a:t>
            </a:r>
            <a:r>
              <a:rPr lang="ru-RU" dirty="0"/>
              <a:t>. </a:t>
            </a:r>
          </a:p>
          <a:p>
            <a:r>
              <a:rPr lang="ru-RU" dirty="0"/>
              <a:t>У </a:t>
            </a:r>
            <a:r>
              <a:rPr lang="ru-RU" dirty="0" err="1"/>
              <a:t>підшафники</a:t>
            </a:r>
            <a:r>
              <a:rPr lang="ru-RU" dirty="0"/>
              <a:t> з боку </a:t>
            </a:r>
            <a:r>
              <a:rPr lang="ru-RU" dirty="0" err="1"/>
              <a:t>торговельної</a:t>
            </a:r>
            <a:r>
              <a:rPr lang="ru-RU" dirty="0"/>
              <a:t> </a:t>
            </a:r>
            <a:r>
              <a:rPr lang="ru-RU" dirty="0" err="1"/>
              <a:t>зали</a:t>
            </a:r>
            <a:r>
              <a:rPr lang="ru-RU" dirty="0"/>
              <a:t> є </a:t>
            </a:r>
            <a:r>
              <a:rPr lang="ru-RU" dirty="0" err="1"/>
              <a:t>полиця</a:t>
            </a:r>
            <a:r>
              <a:rPr lang="ru-RU" dirty="0"/>
              <a:t> для сумок </a:t>
            </a:r>
            <a:r>
              <a:rPr lang="ru-RU" dirty="0" err="1"/>
              <a:t>покупців</a:t>
            </a:r>
            <a:r>
              <a:rPr lang="ru-RU" dirty="0"/>
              <a:t>, а з </a:t>
            </a:r>
            <a:r>
              <a:rPr lang="ru-RU" dirty="0" smtClean="0"/>
              <a:t>боку </a:t>
            </a:r>
            <a:r>
              <a:rPr lang="ru-RU" dirty="0" err="1"/>
              <a:t>підсобного</a:t>
            </a:r>
            <a:r>
              <a:rPr lang="ru-RU" dirty="0"/>
              <a:t> </a:t>
            </a:r>
            <a:r>
              <a:rPr lang="ru-RU" dirty="0" err="1"/>
              <a:t>приміщення</a:t>
            </a:r>
            <a:r>
              <a:rPr lang="ru-RU" dirty="0"/>
              <a:t> — </a:t>
            </a:r>
            <a:r>
              <a:rPr lang="ru-RU" dirty="0" err="1"/>
              <a:t>полиці</a:t>
            </a:r>
            <a:r>
              <a:rPr lang="ru-RU" dirty="0"/>
              <a:t> для </a:t>
            </a:r>
            <a:r>
              <a:rPr lang="ru-RU" dirty="0" err="1"/>
              <a:t>зберігання</a:t>
            </a:r>
            <a:r>
              <a:rPr lang="ru-RU" dirty="0"/>
              <a:t> </a:t>
            </a:r>
            <a:r>
              <a:rPr lang="ru-RU" dirty="0" err="1"/>
              <a:t>резервних</a:t>
            </a:r>
            <a:r>
              <a:rPr lang="ru-RU" dirty="0"/>
              <a:t> </a:t>
            </a:r>
            <a:r>
              <a:rPr lang="ru-RU" dirty="0" err="1"/>
              <a:t>запасів</a:t>
            </a:r>
            <a:r>
              <a:rPr lang="ru-RU" dirty="0"/>
              <a:t> </a:t>
            </a:r>
            <a:r>
              <a:rPr lang="ru-RU" dirty="0" err="1" smtClean="0"/>
              <a:t>товарів</a:t>
            </a:r>
            <a:r>
              <a:rPr lang="ru-RU" dirty="0"/>
              <a:t>. Для </a:t>
            </a:r>
            <a:r>
              <a:rPr lang="ru-RU" dirty="0" err="1"/>
              <a:t>кращого</a:t>
            </a:r>
            <a:r>
              <a:rPr lang="ru-RU" dirty="0"/>
              <a:t> показу </a:t>
            </a:r>
            <a:r>
              <a:rPr lang="ru-RU" dirty="0" err="1"/>
              <a:t>товарів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кошиками</a:t>
            </a:r>
            <a:r>
              <a:rPr lang="ru-RU" dirty="0"/>
              <a:t> </a:t>
            </a:r>
            <a:r>
              <a:rPr lang="ru-RU" dirty="0" err="1"/>
              <a:t>розміщаються</a:t>
            </a:r>
            <a:r>
              <a:rPr lang="ru-RU" dirty="0"/>
              <a:t> </a:t>
            </a:r>
            <a:r>
              <a:rPr lang="ru-RU" dirty="0" err="1"/>
              <a:t>похилі</a:t>
            </a:r>
            <a:r>
              <a:rPr lang="ru-RU" dirty="0"/>
              <a:t> </a:t>
            </a:r>
            <a:r>
              <a:rPr lang="ru-RU" dirty="0" err="1" smtClean="0"/>
              <a:t>дзеркала</a:t>
            </a:r>
            <a:r>
              <a:rPr lang="ru-RU" dirty="0" smtClean="0"/>
              <a:t>.</a:t>
            </a:r>
          </a:p>
          <a:p>
            <a:r>
              <a:rPr lang="ru-RU" dirty="0" err="1"/>
              <a:t>Контейнери</a:t>
            </a:r>
            <a:r>
              <a:rPr lang="ru-RU" dirty="0"/>
              <a:t> (тара-</a:t>
            </a:r>
            <a:r>
              <a:rPr lang="ru-RU" dirty="0" err="1"/>
              <a:t>устаткування</a:t>
            </a:r>
            <a:r>
              <a:rPr lang="ru-RU" dirty="0"/>
              <a:t>) — </a:t>
            </a:r>
            <a:r>
              <a:rPr lang="ru-RU" dirty="0" err="1"/>
              <a:t>призначені</a:t>
            </a:r>
            <a:r>
              <a:rPr lang="ru-RU" dirty="0"/>
              <a:t> для </a:t>
            </a:r>
            <a:r>
              <a:rPr lang="ru-RU" dirty="0" err="1"/>
              <a:t>перевезення</a:t>
            </a:r>
            <a:r>
              <a:rPr lang="ru-RU" dirty="0"/>
              <a:t> і продажу з них (без </a:t>
            </a:r>
            <a:r>
              <a:rPr lang="ru-RU" dirty="0" err="1"/>
              <a:t>наступної</a:t>
            </a:r>
            <a:r>
              <a:rPr lang="ru-RU" dirty="0"/>
              <a:t> перевалки) </a:t>
            </a:r>
            <a:r>
              <a:rPr lang="ru-RU" dirty="0" err="1"/>
              <a:t>товарів</a:t>
            </a:r>
            <a:r>
              <a:rPr lang="ru-RU" dirty="0"/>
              <a:t> </a:t>
            </a:r>
            <a:r>
              <a:rPr lang="ru-RU" dirty="0" err="1"/>
              <a:t>самообслуговуванням</a:t>
            </a:r>
            <a:r>
              <a:rPr lang="ru-RU" dirty="0"/>
              <a:t>. </a:t>
            </a:r>
            <a:r>
              <a:rPr lang="ru-RU" dirty="0" err="1"/>
              <a:t>Товари</a:t>
            </a:r>
            <a:r>
              <a:rPr lang="ru-RU" dirty="0"/>
              <a:t> в них </a:t>
            </a:r>
            <a:r>
              <a:rPr lang="ru-RU" dirty="0" err="1"/>
              <a:t>завантажуються</a:t>
            </a:r>
            <a:r>
              <a:rPr lang="ru-RU" dirty="0"/>
              <a:t> на фабриках, заводах, </a:t>
            </a:r>
            <a:r>
              <a:rPr lang="ru-RU" dirty="0" err="1"/>
              <a:t>оптових</a:t>
            </a:r>
            <a:r>
              <a:rPr lang="ru-RU" dirty="0"/>
              <a:t> базах, а </a:t>
            </a:r>
            <a:r>
              <a:rPr lang="ru-RU" dirty="0" err="1"/>
              <a:t>також</a:t>
            </a:r>
            <a:r>
              <a:rPr lang="ru-RU" dirty="0"/>
              <a:t> у </a:t>
            </a:r>
            <a:r>
              <a:rPr lang="ru-RU" dirty="0" err="1"/>
              <a:t>підсобних</a:t>
            </a:r>
            <a:r>
              <a:rPr lang="ru-RU" dirty="0"/>
              <a:t> </a:t>
            </a:r>
            <a:r>
              <a:rPr lang="ru-RU" dirty="0" err="1"/>
              <a:t>приміщеннях</a:t>
            </a:r>
            <a:r>
              <a:rPr lang="ru-RU" dirty="0"/>
              <a:t> </a:t>
            </a:r>
            <a:r>
              <a:rPr lang="ru-RU" dirty="0" err="1"/>
              <a:t>магазинів</a:t>
            </a:r>
            <a:r>
              <a:rPr lang="ru-RU" dirty="0"/>
              <a:t> і </a:t>
            </a:r>
            <a:r>
              <a:rPr lang="ru-RU" dirty="0" err="1"/>
              <a:t>доставляють</a:t>
            </a:r>
            <a:r>
              <a:rPr lang="ru-RU" dirty="0"/>
              <a:t> у </a:t>
            </a:r>
            <a:r>
              <a:rPr lang="ru-RU" dirty="0" err="1"/>
              <a:t>торговельну</a:t>
            </a:r>
            <a:r>
              <a:rPr lang="ru-RU" dirty="0"/>
              <a:t> залу, де </a:t>
            </a:r>
            <a:r>
              <a:rPr lang="ru-RU" dirty="0" err="1"/>
              <a:t>встановлюють</a:t>
            </a:r>
            <a:r>
              <a:rPr lang="ru-RU" dirty="0"/>
              <a:t> в </a:t>
            </a:r>
            <a:r>
              <a:rPr lang="ru-RU" dirty="0" err="1"/>
              <a:t>нижній</a:t>
            </a:r>
            <a:r>
              <a:rPr lang="ru-RU" dirty="0"/>
              <a:t> </a:t>
            </a:r>
            <a:r>
              <a:rPr lang="ru-RU" dirty="0" err="1"/>
              <a:t>частині</a:t>
            </a:r>
            <a:r>
              <a:rPr lang="ru-RU" dirty="0"/>
              <a:t> </a:t>
            </a:r>
            <a:r>
              <a:rPr lang="ru-RU" dirty="0" err="1"/>
              <a:t>гірок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окремо</a:t>
            </a:r>
            <a:r>
              <a:rPr lang="ru-RU" dirty="0"/>
              <a:t> в один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ярусів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14071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720875"/>
            <a:ext cx="9601196" cy="498325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393371"/>
            <a:ext cx="9601196" cy="4482497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/>
              <a:t>Під</a:t>
            </a:r>
            <a:r>
              <a:rPr lang="ru-RU" dirty="0"/>
              <a:t> тарою-</a:t>
            </a:r>
            <a:r>
              <a:rPr lang="ru-RU" dirty="0" err="1"/>
              <a:t>устаткуванням</a:t>
            </a:r>
            <a:r>
              <a:rPr lang="ru-RU" dirty="0"/>
              <a:t> </a:t>
            </a:r>
            <a:r>
              <a:rPr lang="ru-RU" dirty="0" err="1"/>
              <a:t>розуміється</a:t>
            </a:r>
            <a:r>
              <a:rPr lang="ru-RU" dirty="0"/>
              <a:t> </a:t>
            </a:r>
            <a:r>
              <a:rPr lang="ru-RU" dirty="0" err="1"/>
              <a:t>технічний</a:t>
            </a:r>
            <a:r>
              <a:rPr lang="ru-RU" dirty="0"/>
              <a:t> </a:t>
            </a:r>
            <a:r>
              <a:rPr lang="ru-RU" dirty="0" err="1"/>
              <a:t>засіб</a:t>
            </a:r>
            <a:r>
              <a:rPr lang="ru-RU" dirty="0"/>
              <a:t>, </a:t>
            </a:r>
            <a:r>
              <a:rPr lang="ru-RU" dirty="0" err="1"/>
              <a:t>призначений</a:t>
            </a:r>
            <a:r>
              <a:rPr lang="ru-RU" dirty="0"/>
              <a:t> для </a:t>
            </a:r>
            <a:r>
              <a:rPr lang="ru-RU" dirty="0" err="1" smtClean="0"/>
              <a:t>укладення</a:t>
            </a:r>
            <a:r>
              <a:rPr lang="ru-RU" dirty="0"/>
              <a:t>, </a:t>
            </a:r>
            <a:r>
              <a:rPr lang="ru-RU" dirty="0" err="1"/>
              <a:t>транспортування</a:t>
            </a:r>
            <a:r>
              <a:rPr lang="ru-RU" dirty="0"/>
              <a:t>, </a:t>
            </a:r>
            <a:r>
              <a:rPr lang="ru-RU" dirty="0" err="1"/>
              <a:t>тимчасового</a:t>
            </a:r>
            <a:r>
              <a:rPr lang="ru-RU" dirty="0"/>
              <a:t> </a:t>
            </a:r>
            <a:r>
              <a:rPr lang="ru-RU" dirty="0" err="1"/>
              <a:t>зберігання</a:t>
            </a:r>
            <a:r>
              <a:rPr lang="ru-RU" dirty="0"/>
              <a:t> і продажу з </a:t>
            </a:r>
            <a:r>
              <a:rPr lang="ru-RU" dirty="0" err="1"/>
              <a:t>нього</a:t>
            </a:r>
            <a:r>
              <a:rPr lang="ru-RU" dirty="0"/>
              <a:t> </a:t>
            </a:r>
            <a:r>
              <a:rPr lang="ru-RU" dirty="0" err="1" smtClean="0"/>
              <a:t>туристичних</a:t>
            </a:r>
            <a:r>
              <a:rPr lang="ru-RU" dirty="0" smtClean="0"/>
              <a:t> </a:t>
            </a:r>
            <a:r>
              <a:rPr lang="ru-RU" dirty="0" err="1"/>
              <a:t>товарів</a:t>
            </a:r>
            <a:r>
              <a:rPr lang="ru-RU" dirty="0"/>
              <a:t> </a:t>
            </a:r>
            <a:r>
              <a:rPr lang="ru-RU" dirty="0" err="1"/>
              <a:t>самообслуговуванням</a:t>
            </a:r>
            <a:r>
              <a:rPr lang="ru-RU" dirty="0"/>
              <a:t>.</a:t>
            </a:r>
          </a:p>
          <a:p>
            <a:r>
              <a:rPr lang="ru-RU" dirty="0"/>
              <a:t>Тара-</a:t>
            </a:r>
            <a:r>
              <a:rPr lang="ru-RU" dirty="0" err="1"/>
              <a:t>устаткування</a:t>
            </a:r>
            <a:r>
              <a:rPr lang="ru-RU" dirty="0"/>
              <a:t> (контейнер </a:t>
            </a:r>
            <a:r>
              <a:rPr lang="ru-RU" dirty="0" err="1"/>
              <a:t>малогабаритний</a:t>
            </a:r>
            <a:r>
              <a:rPr lang="ru-RU" dirty="0"/>
              <a:t>) </a:t>
            </a:r>
            <a:r>
              <a:rPr lang="ru-RU" dirty="0" err="1"/>
              <a:t>повинне</a:t>
            </a:r>
            <a:r>
              <a:rPr lang="ru-RU" dirty="0"/>
              <a:t> </a:t>
            </a:r>
            <a:r>
              <a:rPr lang="ru-RU" dirty="0" err="1"/>
              <a:t>забезпечувати</a:t>
            </a:r>
            <a:r>
              <a:rPr lang="ru-RU" dirty="0"/>
              <a:t> </a:t>
            </a:r>
            <a:r>
              <a:rPr lang="ru-RU" dirty="0" err="1" smtClean="0"/>
              <a:t>цілісність</a:t>
            </a:r>
            <a:r>
              <a:rPr lang="ru-RU" dirty="0" smtClean="0"/>
              <a:t> </a:t>
            </a:r>
            <a:r>
              <a:rPr lang="ru-RU" dirty="0" err="1"/>
              <a:t>споживчої</a:t>
            </a:r>
            <a:r>
              <a:rPr lang="ru-RU" dirty="0"/>
              <a:t> </a:t>
            </a:r>
            <a:r>
              <a:rPr lang="ru-RU" dirty="0" err="1"/>
              <a:t>тари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перевезення</a:t>
            </a:r>
            <a:r>
              <a:rPr lang="ru-RU" dirty="0"/>
              <a:t>, </a:t>
            </a:r>
            <a:r>
              <a:rPr lang="ru-RU" dirty="0" err="1"/>
              <a:t>зберігання</a:t>
            </a:r>
            <a:r>
              <a:rPr lang="ru-RU" dirty="0"/>
              <a:t> і продаж </a:t>
            </a:r>
            <a:r>
              <a:rPr lang="ru-RU" dirty="0" err="1"/>
              <a:t>товарів</a:t>
            </a:r>
            <a:r>
              <a:rPr lang="ru-RU" dirty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/>
              <a:t>виключати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вилучення</a:t>
            </a:r>
            <a:r>
              <a:rPr lang="ru-RU" dirty="0"/>
              <a:t> (</a:t>
            </a:r>
            <a:r>
              <a:rPr lang="ru-RU" dirty="0" err="1"/>
              <a:t>розкрадання</a:t>
            </a:r>
            <a:r>
              <a:rPr lang="ru-RU" dirty="0"/>
              <a:t>) </a:t>
            </a:r>
            <a:r>
              <a:rPr lang="ru-RU" dirty="0" err="1"/>
              <a:t>товарів</a:t>
            </a:r>
            <a:r>
              <a:rPr lang="ru-RU" dirty="0"/>
              <a:t> з </a:t>
            </a:r>
            <a:r>
              <a:rPr lang="ru-RU" dirty="0" err="1" smtClean="0"/>
              <a:t>опломбованого</a:t>
            </a:r>
            <a:r>
              <a:rPr lang="ru-RU" dirty="0" smtClean="0"/>
              <a:t> </a:t>
            </a:r>
            <a:r>
              <a:rPr lang="ru-RU" dirty="0"/>
              <a:t>контейнера.</a:t>
            </a:r>
          </a:p>
          <a:p>
            <a:r>
              <a:rPr lang="ru-RU" dirty="0" err="1"/>
              <a:t>Кожна</a:t>
            </a:r>
            <a:r>
              <a:rPr lang="ru-RU" dirty="0"/>
              <a:t> </a:t>
            </a:r>
            <a:r>
              <a:rPr lang="ru-RU" dirty="0" err="1"/>
              <a:t>одиниця</a:t>
            </a:r>
            <a:r>
              <a:rPr lang="ru-RU" dirty="0"/>
              <a:t> </a:t>
            </a:r>
            <a:r>
              <a:rPr lang="ru-RU" dirty="0" err="1"/>
              <a:t>тари-устаткування</a:t>
            </a:r>
            <a:r>
              <a:rPr lang="ru-RU" dirty="0"/>
              <a:t> повинна </a:t>
            </a:r>
            <a:r>
              <a:rPr lang="ru-RU" dirty="0" err="1"/>
              <a:t>мати</a:t>
            </a:r>
            <a:r>
              <a:rPr lang="ru-RU" dirty="0"/>
              <a:t> </a:t>
            </a:r>
            <a:r>
              <a:rPr lang="ru-RU" dirty="0" err="1"/>
              <a:t>маркірування</a:t>
            </a:r>
            <a:r>
              <a:rPr lang="ru-RU" dirty="0"/>
              <a:t> з </a:t>
            </a:r>
            <a:r>
              <a:rPr lang="ru-RU" dirty="0" err="1"/>
              <a:t>вказівкою</a:t>
            </a:r>
            <a:r>
              <a:rPr lang="ru-RU" dirty="0"/>
              <a:t> </a:t>
            </a:r>
            <a:r>
              <a:rPr lang="ru-RU" dirty="0" err="1" smtClean="0"/>
              <a:t>найменування</a:t>
            </a:r>
            <a:r>
              <a:rPr lang="ru-RU" dirty="0" smtClean="0"/>
              <a:t> </a:t>
            </a:r>
            <a:r>
              <a:rPr lang="ru-RU" dirty="0" err="1"/>
              <a:t>власника</a:t>
            </a:r>
            <a:r>
              <a:rPr lang="ru-RU" dirty="0"/>
              <a:t>, </a:t>
            </a:r>
            <a:r>
              <a:rPr lang="ru-RU" dirty="0" err="1"/>
              <a:t>вантажопідйомності</a:t>
            </a:r>
            <a:r>
              <a:rPr lang="ru-RU" dirty="0"/>
              <a:t> і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маси</a:t>
            </a:r>
            <a:r>
              <a:rPr lang="ru-RU" dirty="0"/>
              <a:t>.</a:t>
            </a:r>
          </a:p>
          <a:p>
            <a:r>
              <a:rPr lang="ru-RU" dirty="0" err="1"/>
              <a:t>Постачальник</a:t>
            </a:r>
            <a:r>
              <a:rPr lang="ru-RU" dirty="0"/>
              <a:t> (</a:t>
            </a:r>
            <a:r>
              <a:rPr lang="ru-RU" dirty="0" err="1"/>
              <a:t>відправник</a:t>
            </a:r>
            <a:r>
              <a:rPr lang="ru-RU" dirty="0"/>
              <a:t>) </a:t>
            </a:r>
            <a:r>
              <a:rPr lang="ru-RU" dirty="0" err="1"/>
              <a:t>зобов'язаний</a:t>
            </a:r>
            <a:r>
              <a:rPr lang="ru-RU" dirty="0"/>
              <a:t> </a:t>
            </a:r>
            <a:r>
              <a:rPr lang="ru-RU" dirty="0" err="1"/>
              <a:t>завантажити</a:t>
            </a:r>
            <a:r>
              <a:rPr lang="ru-RU" dirty="0"/>
              <a:t> товар у </a:t>
            </a:r>
            <a:r>
              <a:rPr lang="ru-RU" dirty="0" err="1" smtClean="0"/>
              <a:t>технічно</a:t>
            </a:r>
            <a:r>
              <a:rPr lang="ru-RU" dirty="0" smtClean="0"/>
              <a:t> </a:t>
            </a:r>
            <a:r>
              <a:rPr lang="ru-RU" dirty="0" err="1" smtClean="0"/>
              <a:t>справну</a:t>
            </a:r>
            <a:r>
              <a:rPr lang="ru-RU" dirty="0" smtClean="0"/>
              <a:t> </a:t>
            </a:r>
            <a:r>
              <a:rPr lang="ru-RU" dirty="0"/>
              <a:t>тару-</a:t>
            </a:r>
            <a:r>
              <a:rPr lang="ru-RU" dirty="0" err="1"/>
              <a:t>устаткування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відповідає</a:t>
            </a:r>
            <a:r>
              <a:rPr lang="ru-RU" dirty="0"/>
              <a:t> </a:t>
            </a:r>
            <a:r>
              <a:rPr lang="ru-RU" dirty="0" err="1"/>
              <a:t>вимогам</a:t>
            </a:r>
            <a:r>
              <a:rPr lang="ru-RU" dirty="0"/>
              <a:t> </a:t>
            </a:r>
            <a:r>
              <a:rPr lang="ru-RU" dirty="0" err="1"/>
              <a:t>санітарних</a:t>
            </a:r>
            <a:r>
              <a:rPr lang="ru-RU" dirty="0"/>
              <a:t> правил і </a:t>
            </a:r>
            <a:r>
              <a:rPr lang="ru-RU" dirty="0" err="1" smtClean="0"/>
              <a:t>призначену</a:t>
            </a:r>
            <a:r>
              <a:rPr lang="ru-RU" dirty="0" smtClean="0"/>
              <a:t> </a:t>
            </a:r>
            <a:r>
              <a:rPr lang="ru-RU" dirty="0"/>
              <a:t>для </a:t>
            </a:r>
            <a:r>
              <a:rPr lang="ru-RU" dirty="0" err="1"/>
              <a:t>перевезення</a:t>
            </a:r>
            <a:r>
              <a:rPr lang="ru-RU" dirty="0"/>
              <a:t> </a:t>
            </a:r>
            <a:r>
              <a:rPr lang="ru-RU" dirty="0" err="1"/>
              <a:t>відповідного</a:t>
            </a:r>
            <a:r>
              <a:rPr lang="ru-RU" dirty="0"/>
              <a:t> товару.</a:t>
            </a:r>
          </a:p>
          <a:p>
            <a:r>
              <a:rPr lang="ru-RU" dirty="0" err="1"/>
              <a:t>Завантаження</a:t>
            </a:r>
            <a:r>
              <a:rPr lang="ru-RU" dirty="0"/>
              <a:t> </a:t>
            </a:r>
            <a:r>
              <a:rPr lang="ru-RU" dirty="0" err="1"/>
              <a:t>тари-устаткування</a:t>
            </a:r>
            <a:r>
              <a:rPr lang="ru-RU" dirty="0"/>
              <a:t> повинно </a:t>
            </a:r>
            <a:r>
              <a:rPr lang="ru-RU" dirty="0" err="1"/>
              <a:t>відбуватися</a:t>
            </a:r>
            <a:r>
              <a:rPr lang="ru-RU" dirty="0"/>
              <a:t> до </a:t>
            </a:r>
            <a:r>
              <a:rPr lang="ru-RU" dirty="0" err="1"/>
              <a:t>повної</a:t>
            </a:r>
            <a:r>
              <a:rPr lang="ru-RU" dirty="0"/>
              <a:t> </a:t>
            </a:r>
            <a:r>
              <a:rPr lang="ru-RU" dirty="0" err="1"/>
              <a:t>місткості</a:t>
            </a:r>
            <a:r>
              <a:rPr lang="ru-RU" dirty="0"/>
              <a:t>, </a:t>
            </a:r>
            <a:r>
              <a:rPr lang="ru-RU" dirty="0" smtClean="0"/>
              <a:t>але </a:t>
            </a:r>
            <a:r>
              <a:rPr lang="ru-RU" dirty="0"/>
              <a:t>не </a:t>
            </a:r>
            <a:r>
              <a:rPr lang="ru-RU" dirty="0" err="1"/>
              <a:t>вище</a:t>
            </a:r>
            <a:r>
              <a:rPr lang="ru-RU" dirty="0"/>
              <a:t> </a:t>
            </a:r>
            <a:r>
              <a:rPr lang="ru-RU" dirty="0" err="1"/>
              <a:t>вантажопідйомності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60941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735390"/>
            <a:ext cx="9601196" cy="33866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204685"/>
            <a:ext cx="9601196" cy="4833257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/>
              <a:t>Контейнери</a:t>
            </a:r>
            <a:r>
              <a:rPr lang="ru-RU" dirty="0"/>
              <a:t> </a:t>
            </a:r>
            <a:r>
              <a:rPr lang="ru-RU" dirty="0" err="1"/>
              <a:t>відрізняються</a:t>
            </a:r>
            <a:r>
              <a:rPr lang="ru-RU" dirty="0"/>
              <a:t> один </a:t>
            </a:r>
            <a:r>
              <a:rPr lang="ru-RU" dirty="0" err="1"/>
              <a:t>від</a:t>
            </a:r>
            <a:r>
              <a:rPr lang="ru-RU" dirty="0"/>
              <a:t> одного формою і </a:t>
            </a:r>
            <a:r>
              <a:rPr lang="ru-RU" dirty="0" err="1"/>
              <a:t>вантажопідйомністю</a:t>
            </a:r>
            <a:r>
              <a:rPr lang="ru-RU" dirty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/>
              <a:t>залежать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виду </a:t>
            </a:r>
            <a:r>
              <a:rPr lang="ru-RU" dirty="0" err="1"/>
              <a:t>товарів</a:t>
            </a:r>
            <a:r>
              <a:rPr lang="ru-RU" dirty="0"/>
              <a:t>. В основному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контейнери</a:t>
            </a:r>
            <a:r>
              <a:rPr lang="ru-RU" dirty="0"/>
              <a:t> </a:t>
            </a:r>
            <a:r>
              <a:rPr lang="ru-RU" dirty="0" err="1"/>
              <a:t>ящикового</a:t>
            </a:r>
            <a:r>
              <a:rPr lang="ru-RU" dirty="0"/>
              <a:t> типу на </a:t>
            </a:r>
            <a:r>
              <a:rPr lang="ru-RU" dirty="0" err="1" smtClean="0"/>
              <a:t>твердих</a:t>
            </a:r>
            <a:r>
              <a:rPr lang="ru-RU" dirty="0" smtClean="0"/>
              <a:t> </a:t>
            </a:r>
            <a:r>
              <a:rPr lang="ru-RU" dirty="0"/>
              <a:t>опорах </a:t>
            </a:r>
            <a:r>
              <a:rPr lang="ru-RU" dirty="0" err="1"/>
              <a:t>або</a:t>
            </a:r>
            <a:r>
              <a:rPr lang="ru-RU" dirty="0"/>
              <a:t> колесах. </a:t>
            </a:r>
            <a:r>
              <a:rPr lang="ru-RU" dirty="0" err="1"/>
              <a:t>Параметри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у </a:t>
            </a:r>
            <a:r>
              <a:rPr lang="ru-RU" dirty="0" err="1"/>
              <a:t>плані</a:t>
            </a:r>
            <a:r>
              <a:rPr lang="ru-RU" dirty="0"/>
              <a:t> по </a:t>
            </a:r>
            <a:r>
              <a:rPr lang="ru-RU" dirty="0" err="1"/>
              <a:t>довжині</a:t>
            </a:r>
            <a:r>
              <a:rPr lang="ru-RU" dirty="0"/>
              <a:t> і </a:t>
            </a:r>
            <a:r>
              <a:rPr lang="ru-RU" dirty="0" err="1"/>
              <a:t>ширині</a:t>
            </a:r>
            <a:r>
              <a:rPr lang="ru-RU" dirty="0"/>
              <a:t> </a:t>
            </a:r>
            <a:r>
              <a:rPr lang="ru-RU" dirty="0" err="1" smtClean="0"/>
              <a:t>повинні</a:t>
            </a:r>
            <a:r>
              <a:rPr lang="ru-RU" dirty="0" smtClean="0"/>
              <a:t> </a:t>
            </a:r>
            <a:r>
              <a:rPr lang="ru-RU" dirty="0"/>
              <a:t>бути </a:t>
            </a:r>
            <a:r>
              <a:rPr lang="ru-RU" dirty="0" err="1"/>
              <a:t>кратні</a:t>
            </a:r>
            <a:r>
              <a:rPr lang="ru-RU" dirty="0"/>
              <a:t> </a:t>
            </a:r>
            <a:r>
              <a:rPr lang="ru-RU" dirty="0" err="1"/>
              <a:t>розмірам</a:t>
            </a:r>
            <a:r>
              <a:rPr lang="ru-RU" dirty="0"/>
              <a:t> </a:t>
            </a:r>
            <a:r>
              <a:rPr lang="ru-RU" dirty="0" err="1"/>
              <a:t>міжнародного</a:t>
            </a:r>
            <a:r>
              <a:rPr lang="ru-RU" dirty="0"/>
              <a:t> стандарту (1200 х 800 мм),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smtClean="0"/>
              <a:t>600</a:t>
            </a:r>
            <a:r>
              <a:rPr lang="en-US" dirty="0"/>
              <a:t>x800 </a:t>
            </a:r>
            <a:r>
              <a:rPr lang="ru-RU" dirty="0"/>
              <a:t>мм.</a:t>
            </a:r>
          </a:p>
          <a:p>
            <a:r>
              <a:rPr lang="ru-RU" dirty="0"/>
              <a:t>Вони </a:t>
            </a:r>
            <a:r>
              <a:rPr lang="ru-RU" dirty="0" err="1"/>
              <a:t>виготовляються</a:t>
            </a:r>
            <a:r>
              <a:rPr lang="ru-RU" dirty="0"/>
              <a:t> </a:t>
            </a:r>
            <a:r>
              <a:rPr lang="ru-RU" dirty="0" err="1"/>
              <a:t>нерозбірної</a:t>
            </a:r>
            <a:r>
              <a:rPr lang="ru-RU" dirty="0"/>
              <a:t> і </a:t>
            </a:r>
            <a:r>
              <a:rPr lang="ru-RU" dirty="0" err="1"/>
              <a:t>складної</a:t>
            </a:r>
            <a:r>
              <a:rPr lang="ru-RU" dirty="0"/>
              <a:t> </a:t>
            </a:r>
            <a:r>
              <a:rPr lang="ru-RU" dirty="0" err="1"/>
              <a:t>конструкції</a:t>
            </a:r>
            <a:r>
              <a:rPr lang="ru-RU" dirty="0"/>
              <a:t>. </a:t>
            </a:r>
            <a:r>
              <a:rPr lang="ru-RU" dirty="0" err="1"/>
              <a:t>Перевага</a:t>
            </a:r>
            <a:r>
              <a:rPr lang="ru-RU" dirty="0"/>
              <a:t> </a:t>
            </a:r>
            <a:r>
              <a:rPr lang="ru-RU" dirty="0" err="1" smtClean="0"/>
              <a:t>складних</a:t>
            </a:r>
            <a:r>
              <a:rPr lang="ru-RU" dirty="0" smtClean="0"/>
              <a:t> </a:t>
            </a:r>
            <a:r>
              <a:rPr lang="ru-RU" dirty="0" err="1"/>
              <a:t>контейнерів</a:t>
            </a:r>
            <a:r>
              <a:rPr lang="ru-RU" dirty="0"/>
              <a:t> </a:t>
            </a:r>
            <a:r>
              <a:rPr lang="ru-RU" dirty="0" err="1"/>
              <a:t>полягає</a:t>
            </a:r>
            <a:r>
              <a:rPr lang="ru-RU" dirty="0"/>
              <a:t> в </a:t>
            </a:r>
            <a:r>
              <a:rPr lang="ru-RU" dirty="0" err="1"/>
              <a:t>тім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звільнення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 вони </a:t>
            </a:r>
            <a:r>
              <a:rPr lang="ru-RU" dirty="0" err="1" smtClean="0"/>
              <a:t>складаються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/>
              <a:t>транспортуються</a:t>
            </a:r>
            <a:r>
              <a:rPr lang="ru-RU" dirty="0"/>
              <a:t> на </a:t>
            </a:r>
            <a:r>
              <a:rPr lang="ru-RU" dirty="0" err="1"/>
              <a:t>промислові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 для нового </a:t>
            </a:r>
            <a:r>
              <a:rPr lang="ru-RU" dirty="0" err="1" smtClean="0"/>
              <a:t>завантаження</a:t>
            </a:r>
            <a:r>
              <a:rPr lang="ru-RU" dirty="0"/>
              <a:t>, </a:t>
            </a:r>
            <a:r>
              <a:rPr lang="ru-RU" dirty="0" err="1"/>
              <a:t>займаючи</a:t>
            </a:r>
            <a:r>
              <a:rPr lang="ru-RU" dirty="0"/>
              <a:t> 1/4 </a:t>
            </a:r>
            <a:r>
              <a:rPr lang="ru-RU" dirty="0" err="1"/>
              <a:t>частину</a:t>
            </a:r>
            <a:r>
              <a:rPr lang="ru-RU" dirty="0"/>
              <a:t> </a:t>
            </a:r>
            <a:r>
              <a:rPr lang="ru-RU" dirty="0" err="1"/>
              <a:t>повного</a:t>
            </a:r>
            <a:r>
              <a:rPr lang="ru-RU" dirty="0"/>
              <a:t> </a:t>
            </a:r>
            <a:r>
              <a:rPr lang="ru-RU" dirty="0" err="1"/>
              <a:t>обсягу</a:t>
            </a:r>
            <a:r>
              <a:rPr lang="ru-RU" dirty="0"/>
              <a:t>. Для </a:t>
            </a:r>
            <a:r>
              <a:rPr lang="ru-RU" dirty="0" err="1"/>
              <a:t>багатоярусного</a:t>
            </a:r>
            <a:r>
              <a:rPr lang="ru-RU" dirty="0"/>
              <a:t> </a:t>
            </a:r>
            <a:r>
              <a:rPr lang="ru-RU" dirty="0" err="1" smtClean="0"/>
              <a:t>штабелювання</a:t>
            </a:r>
            <a:r>
              <a:rPr lang="ru-RU" dirty="0" smtClean="0"/>
              <a:t> </a:t>
            </a:r>
            <a:r>
              <a:rPr lang="ru-RU" dirty="0" err="1"/>
              <a:t>контейнери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спеціальні</a:t>
            </a:r>
            <a:r>
              <a:rPr lang="ru-RU" dirty="0"/>
              <a:t> </a:t>
            </a:r>
            <a:r>
              <a:rPr lang="ru-RU" dirty="0" err="1"/>
              <a:t>фіксуючі</a:t>
            </a:r>
            <a:r>
              <a:rPr lang="ru-RU" dirty="0"/>
              <a:t> </a:t>
            </a:r>
            <a:r>
              <a:rPr lang="ru-RU" dirty="0" err="1"/>
              <a:t>пристрої</a:t>
            </a:r>
            <a:r>
              <a:rPr lang="ru-RU" dirty="0"/>
              <a:t>. </a:t>
            </a:r>
            <a:r>
              <a:rPr lang="ru-RU" dirty="0" err="1"/>
              <a:t>Широке</a:t>
            </a:r>
            <a:r>
              <a:rPr lang="ru-RU" dirty="0"/>
              <a:t> </a:t>
            </a:r>
            <a:r>
              <a:rPr lang="ru-RU" dirty="0" err="1" smtClean="0"/>
              <a:t>поширення</a:t>
            </a:r>
            <a:r>
              <a:rPr lang="ru-RU" dirty="0" smtClean="0"/>
              <a:t> </a:t>
            </a:r>
            <a:r>
              <a:rPr lang="ru-RU" dirty="0"/>
              <a:t>одержала установка </a:t>
            </a:r>
            <a:r>
              <a:rPr lang="ru-RU" dirty="0" err="1"/>
              <a:t>контейнерів</a:t>
            </a:r>
            <a:r>
              <a:rPr lang="ru-RU" dirty="0"/>
              <a:t> на </a:t>
            </a:r>
            <a:r>
              <a:rPr lang="ru-RU" dirty="0" err="1"/>
              <a:t>напіврухливих</a:t>
            </a:r>
            <a:r>
              <a:rPr lang="ru-RU" dirty="0"/>
              <a:t> </a:t>
            </a:r>
            <a:r>
              <a:rPr lang="ru-RU" dirty="0" err="1"/>
              <a:t>піддонах</a:t>
            </a:r>
            <a:r>
              <a:rPr lang="ru-RU" dirty="0"/>
              <a:t>, </a:t>
            </a:r>
            <a:r>
              <a:rPr lang="ru-RU" dirty="0" err="1" smtClean="0"/>
              <a:t>переміщуваних</a:t>
            </a:r>
            <a:r>
              <a:rPr lang="ru-RU" dirty="0" smtClean="0"/>
              <a:t> </a:t>
            </a:r>
            <a:r>
              <a:rPr lang="ru-RU" dirty="0" err="1"/>
              <a:t>водилом</a:t>
            </a:r>
            <a:r>
              <a:rPr lang="ru-RU" dirty="0" smtClean="0"/>
              <a:t>.</a:t>
            </a:r>
          </a:p>
          <a:p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контейнерів</a:t>
            </a:r>
            <a:r>
              <a:rPr lang="ru-RU" dirty="0"/>
              <a:t> </a:t>
            </a:r>
            <a:r>
              <a:rPr lang="ru-RU" dirty="0" err="1"/>
              <a:t>скорочує</a:t>
            </a:r>
            <a:r>
              <a:rPr lang="ru-RU" dirty="0"/>
              <a:t> </a:t>
            </a:r>
            <a:r>
              <a:rPr lang="ru-RU" dirty="0" err="1"/>
              <a:t>чисельність</a:t>
            </a:r>
            <a:r>
              <a:rPr lang="ru-RU" dirty="0"/>
              <a:t> </a:t>
            </a:r>
            <a:r>
              <a:rPr lang="ru-RU" dirty="0" err="1"/>
              <a:t>працівників</a:t>
            </a:r>
            <a:r>
              <a:rPr lang="ru-RU" dirty="0"/>
              <a:t>, </a:t>
            </a:r>
            <a:r>
              <a:rPr lang="ru-RU" dirty="0" err="1"/>
              <a:t>зайнятих</a:t>
            </a:r>
            <a:r>
              <a:rPr lang="ru-RU" dirty="0"/>
              <a:t> </a:t>
            </a:r>
            <a:r>
              <a:rPr lang="ru-RU" dirty="0" err="1" smtClean="0"/>
              <a:t>перенесенням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/>
              <a:t>переміщенням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, </a:t>
            </a:r>
            <a:r>
              <a:rPr lang="ru-RU" dirty="0" err="1"/>
              <a:t>виключає</a:t>
            </a:r>
            <a:r>
              <a:rPr lang="ru-RU" dirty="0"/>
              <a:t> </a:t>
            </a:r>
            <a:r>
              <a:rPr lang="ru-RU" dirty="0" err="1"/>
              <a:t>їхню</a:t>
            </a:r>
            <a:r>
              <a:rPr lang="ru-RU" dirty="0"/>
              <a:t> </a:t>
            </a:r>
            <a:r>
              <a:rPr lang="ru-RU" dirty="0" err="1"/>
              <a:t>ручну</a:t>
            </a:r>
            <a:r>
              <a:rPr lang="ru-RU" dirty="0"/>
              <a:t> перекладку з </a:t>
            </a:r>
            <a:r>
              <a:rPr lang="ru-RU" dirty="0" err="1" smtClean="0"/>
              <a:t>тари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немеханічне</a:t>
            </a:r>
            <a:r>
              <a:rPr lang="ru-RU" dirty="0"/>
              <a:t> </a:t>
            </a:r>
            <a:r>
              <a:rPr lang="ru-RU" dirty="0" err="1"/>
              <a:t>устаткування</a:t>
            </a:r>
            <a:r>
              <a:rPr lang="ru-RU" dirty="0"/>
              <a:t>, </a:t>
            </a:r>
            <a:r>
              <a:rPr lang="ru-RU" dirty="0" err="1"/>
              <a:t>скорочує</a:t>
            </a:r>
            <a:r>
              <a:rPr lang="ru-RU" dirty="0"/>
              <a:t> </a:t>
            </a:r>
            <a:r>
              <a:rPr lang="ru-RU" dirty="0" err="1"/>
              <a:t>витрати</a:t>
            </a:r>
            <a:r>
              <a:rPr lang="ru-RU" dirty="0"/>
              <a:t> на </a:t>
            </a:r>
            <a:r>
              <a:rPr lang="ru-RU" dirty="0" err="1"/>
              <a:t>виготовлення</a:t>
            </a:r>
            <a:r>
              <a:rPr lang="ru-RU" dirty="0"/>
              <a:t> </a:t>
            </a:r>
            <a:r>
              <a:rPr lang="ru-RU" dirty="0" err="1"/>
              <a:t>тари</a:t>
            </a:r>
            <a:r>
              <a:rPr lang="ru-RU" dirty="0"/>
              <a:t> й </a:t>
            </a:r>
            <a:r>
              <a:rPr lang="ru-RU" dirty="0" err="1" smtClean="0"/>
              <a:t>устаткування</a:t>
            </a:r>
            <a:r>
              <a:rPr lang="ru-RU" dirty="0"/>
              <a:t>, </a:t>
            </a:r>
            <a:r>
              <a:rPr lang="ru-RU" dirty="0" err="1"/>
              <a:t>спрощується</a:t>
            </a:r>
            <a:r>
              <a:rPr lang="ru-RU" dirty="0"/>
              <a:t> </a:t>
            </a:r>
            <a:r>
              <a:rPr lang="ru-RU" dirty="0" err="1"/>
              <a:t>транспортування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 до магазину й у самому </a:t>
            </a:r>
            <a:r>
              <a:rPr lang="ru-RU" dirty="0" err="1" smtClean="0"/>
              <a:t>магазині</a:t>
            </a:r>
            <a:r>
              <a:rPr lang="ru-RU" dirty="0"/>
              <a:t>, </a:t>
            </a:r>
            <a:r>
              <a:rPr lang="ru-RU" dirty="0" err="1"/>
              <a:t>поліпшується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підйомно-транспортних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, </a:t>
            </a:r>
            <a:r>
              <a:rPr lang="ru-RU" dirty="0" err="1" smtClean="0"/>
              <a:t>підвищується</a:t>
            </a:r>
            <a:r>
              <a:rPr lang="ru-RU" dirty="0" smtClean="0"/>
              <a:t> </a:t>
            </a:r>
            <a:r>
              <a:rPr lang="ru-RU" dirty="0" err="1"/>
              <a:t>ефективність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торговельної</a:t>
            </a:r>
            <a:r>
              <a:rPr lang="ru-RU" dirty="0"/>
              <a:t> </a:t>
            </a:r>
            <a:r>
              <a:rPr lang="ru-RU" dirty="0" err="1"/>
              <a:t>площі</a:t>
            </a:r>
            <a:r>
              <a:rPr lang="ru-RU" dirty="0"/>
              <a:t>, </a:t>
            </a:r>
            <a:r>
              <a:rPr lang="ru-RU" dirty="0" err="1"/>
              <a:t>товароємність</a:t>
            </a:r>
            <a:r>
              <a:rPr lang="ru-RU" dirty="0"/>
              <a:t> </a:t>
            </a:r>
            <a:r>
              <a:rPr lang="ru-RU" dirty="0" smtClean="0"/>
              <a:t>магазину </a:t>
            </a:r>
            <a:r>
              <a:rPr lang="ru-RU" dirty="0"/>
              <a:t>і </a:t>
            </a:r>
            <a:r>
              <a:rPr lang="ru-RU" dirty="0" err="1"/>
              <a:t>схоронність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5932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841830"/>
            <a:ext cx="9601196" cy="653142"/>
          </a:xfrm>
        </p:spPr>
        <p:txBody>
          <a:bodyPr>
            <a:no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1</a:t>
            </a:r>
            <a:r>
              <a:rPr lang="ru-RU" sz="2000" dirty="0"/>
              <a:t>. </a:t>
            </a:r>
            <a:r>
              <a:rPr lang="ru-RU" sz="2000" dirty="0" err="1"/>
              <a:t>Класифікація</a:t>
            </a:r>
            <a:r>
              <a:rPr lang="ru-RU" sz="2000" dirty="0"/>
              <a:t>, принцип </a:t>
            </a:r>
            <a:r>
              <a:rPr lang="ru-RU" sz="2000" dirty="0" err="1"/>
              <a:t>дії</a:t>
            </a:r>
            <a:r>
              <a:rPr lang="ru-RU" sz="2000" dirty="0"/>
              <a:t>, правила </a:t>
            </a:r>
            <a:r>
              <a:rPr lang="ru-RU" sz="2000" dirty="0" err="1"/>
              <a:t>експлуатації</a:t>
            </a:r>
            <a:r>
              <a:rPr lang="ru-RU" sz="2000" dirty="0"/>
              <a:t> та </a:t>
            </a:r>
            <a:r>
              <a:rPr lang="ru-RU" sz="2000" dirty="0" err="1"/>
              <a:t>безпеки</a:t>
            </a:r>
            <a:r>
              <a:rPr lang="ru-RU" sz="2000" dirty="0"/>
              <a:t> </a:t>
            </a:r>
            <a:r>
              <a:rPr lang="ru-RU" sz="2000" dirty="0" err="1"/>
              <a:t>устаткування</a:t>
            </a:r>
            <a:r>
              <a:rPr lang="ru-RU" sz="2000" dirty="0"/>
              <a:t> для </a:t>
            </a:r>
            <a:r>
              <a:rPr lang="ru-RU" sz="2000" dirty="0" err="1"/>
              <a:t>магазинів</a:t>
            </a:r>
            <a:r>
              <a:rPr lang="ru-RU" sz="2000" dirty="0"/>
              <a:t> та </a:t>
            </a:r>
            <a:r>
              <a:rPr lang="ru-RU" sz="2000" dirty="0" err="1"/>
              <a:t>торговельних</a:t>
            </a:r>
            <a:r>
              <a:rPr lang="ru-RU" sz="2000" dirty="0"/>
              <a:t> </a:t>
            </a:r>
            <a:r>
              <a:rPr lang="ru-RU" sz="2000" dirty="0" err="1" smtClean="0"/>
              <a:t>кіосків</a:t>
            </a:r>
            <a:r>
              <a:rPr lang="ru-RU" sz="2000" dirty="0" smtClean="0"/>
              <a:t> при </a:t>
            </a:r>
            <a:r>
              <a:rPr lang="ru-RU" sz="2000" dirty="0" err="1" smtClean="0"/>
              <a:t>готелях</a:t>
            </a:r>
            <a:r>
              <a:rPr lang="ru-RU" sz="2000" dirty="0" smtClean="0"/>
              <a:t>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2" y="1831217"/>
            <a:ext cx="9601196" cy="4090611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За </a:t>
            </a:r>
            <a:r>
              <a:rPr lang="ru-RU" dirty="0" err="1"/>
              <a:t>призначенням</a:t>
            </a:r>
            <a:r>
              <a:rPr lang="ru-RU" dirty="0"/>
              <a:t> </a:t>
            </a:r>
            <a:r>
              <a:rPr lang="ru-RU" dirty="0" err="1"/>
              <a:t>усі</a:t>
            </a:r>
            <a:r>
              <a:rPr lang="ru-RU" dirty="0"/>
              <a:t> </a:t>
            </a:r>
            <a:r>
              <a:rPr lang="ru-RU" dirty="0" err="1"/>
              <a:t>товари</a:t>
            </a:r>
            <a:r>
              <a:rPr lang="ru-RU" dirty="0"/>
              <a:t> </a:t>
            </a:r>
            <a:r>
              <a:rPr lang="ru-RU" dirty="0" err="1"/>
              <a:t>поділяються</a:t>
            </a:r>
            <a:r>
              <a:rPr lang="ru-RU" dirty="0"/>
              <a:t> на </a:t>
            </a:r>
            <a:r>
              <a:rPr lang="ru-RU" dirty="0" err="1"/>
              <a:t>такі</a:t>
            </a:r>
            <a:r>
              <a:rPr lang="ru-RU" dirty="0"/>
              <a:t> роди:</a:t>
            </a:r>
          </a:p>
          <a:p>
            <a:r>
              <a:rPr lang="ru-RU" dirty="0"/>
              <a:t>1. </a:t>
            </a:r>
            <a:r>
              <a:rPr lang="ru-RU" dirty="0" err="1"/>
              <a:t>Споживчі</a:t>
            </a:r>
            <a:r>
              <a:rPr lang="ru-RU" dirty="0"/>
              <a:t> </a:t>
            </a:r>
            <a:r>
              <a:rPr lang="ru-RU" dirty="0" err="1"/>
              <a:t>товари</a:t>
            </a:r>
            <a:r>
              <a:rPr lang="ru-RU" dirty="0"/>
              <a:t> - </a:t>
            </a:r>
            <a:r>
              <a:rPr lang="ru-RU" dirty="0" err="1"/>
              <a:t>товари</a:t>
            </a:r>
            <a:r>
              <a:rPr lang="ru-RU" dirty="0"/>
              <a:t>, </a:t>
            </a:r>
            <a:r>
              <a:rPr lang="ru-RU" dirty="0" err="1"/>
              <a:t>призначені</a:t>
            </a:r>
            <a:r>
              <a:rPr lang="ru-RU" dirty="0"/>
              <a:t> для </a:t>
            </a:r>
            <a:r>
              <a:rPr lang="ru-RU" dirty="0" err="1"/>
              <a:t>індивідуальних</a:t>
            </a:r>
            <a:r>
              <a:rPr lang="ru-RU" dirty="0"/>
              <a:t> </a:t>
            </a:r>
            <a:r>
              <a:rPr lang="ru-RU" dirty="0" err="1" smtClean="0"/>
              <a:t>споживачів</a:t>
            </a:r>
            <a:r>
              <a:rPr lang="ru-RU" dirty="0" smtClean="0"/>
              <a:t> </a:t>
            </a:r>
            <a:r>
              <a:rPr lang="ru-RU" dirty="0"/>
              <a:t>для </a:t>
            </a:r>
            <a:r>
              <a:rPr lang="ru-RU" dirty="0" err="1"/>
              <a:t>особистого</a:t>
            </a:r>
            <a:r>
              <a:rPr lang="ru-RU" dirty="0"/>
              <a:t> </a:t>
            </a:r>
            <a:r>
              <a:rPr lang="ru-RU" dirty="0" err="1"/>
              <a:t>користування</a:t>
            </a:r>
            <a:r>
              <a:rPr lang="ru-RU" dirty="0"/>
              <a:t>.</a:t>
            </a:r>
          </a:p>
          <a:p>
            <a:r>
              <a:rPr lang="ru-RU" dirty="0"/>
              <a:t>2. </a:t>
            </a:r>
            <a:r>
              <a:rPr lang="ru-RU" dirty="0" err="1"/>
              <a:t>Товари</a:t>
            </a:r>
            <a:r>
              <a:rPr lang="ru-RU" dirty="0"/>
              <a:t> </a:t>
            </a:r>
            <a:r>
              <a:rPr lang="ru-RU" dirty="0" err="1"/>
              <a:t>промислового</a:t>
            </a:r>
            <a:r>
              <a:rPr lang="ru-RU" dirty="0"/>
              <a:t> </a:t>
            </a:r>
            <a:r>
              <a:rPr lang="ru-RU" dirty="0" err="1"/>
              <a:t>призначення</a:t>
            </a:r>
            <a:r>
              <a:rPr lang="ru-RU" dirty="0"/>
              <a:t> - </a:t>
            </a:r>
            <a:r>
              <a:rPr lang="ru-RU" dirty="0" err="1"/>
              <a:t>товари</a:t>
            </a:r>
            <a:r>
              <a:rPr lang="ru-RU" dirty="0"/>
              <a:t>, </a:t>
            </a:r>
            <a:r>
              <a:rPr lang="ru-RU" dirty="0" err="1"/>
              <a:t>призначені</a:t>
            </a:r>
            <a:r>
              <a:rPr lang="ru-RU" dirty="0"/>
              <a:t> для </a:t>
            </a:r>
            <a:r>
              <a:rPr lang="ru-RU" dirty="0" err="1" smtClean="0"/>
              <a:t>виробництва</a:t>
            </a:r>
            <a:r>
              <a:rPr lang="ru-RU" dirty="0" smtClean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 і </a:t>
            </a:r>
            <a:r>
              <a:rPr lang="ru-RU" dirty="0" err="1"/>
              <a:t>створюють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сировинне</a:t>
            </a:r>
            <a:r>
              <a:rPr lang="ru-RU" dirty="0"/>
              <a:t> і </a:t>
            </a:r>
            <a:r>
              <a:rPr lang="ru-RU" dirty="0" err="1"/>
              <a:t>технологічне</a:t>
            </a:r>
            <a:r>
              <a:rPr lang="ru-RU" dirty="0"/>
              <a:t> </a:t>
            </a:r>
            <a:r>
              <a:rPr lang="ru-RU" dirty="0" err="1" smtClean="0"/>
              <a:t>забезпечення</a:t>
            </a:r>
            <a:r>
              <a:rPr lang="ru-RU" dirty="0"/>
              <a:t>.</a:t>
            </a:r>
          </a:p>
          <a:p>
            <a:r>
              <a:rPr lang="ru-RU" dirty="0"/>
              <a:t>3. </a:t>
            </a:r>
            <a:r>
              <a:rPr lang="ru-RU" dirty="0" err="1"/>
              <a:t>Організаційно-технічні</a:t>
            </a:r>
            <a:r>
              <a:rPr lang="ru-RU" dirty="0"/>
              <a:t> - </a:t>
            </a:r>
            <a:r>
              <a:rPr lang="ru-RU" dirty="0" err="1"/>
              <a:t>товари</a:t>
            </a:r>
            <a:r>
              <a:rPr lang="ru-RU" dirty="0"/>
              <a:t>, </a:t>
            </a:r>
            <a:r>
              <a:rPr lang="ru-RU" dirty="0" err="1"/>
              <a:t>призначені</a:t>
            </a:r>
            <a:r>
              <a:rPr lang="ru-RU" dirty="0"/>
              <a:t> для </a:t>
            </a:r>
            <a:r>
              <a:rPr lang="ru-RU" dirty="0" err="1"/>
              <a:t>поліпшення</a:t>
            </a:r>
            <a:r>
              <a:rPr lang="ru-RU" dirty="0"/>
              <a:t> </a:t>
            </a:r>
            <a:r>
              <a:rPr lang="ru-RU" dirty="0" err="1" smtClean="0"/>
              <a:t>організації</a:t>
            </a:r>
            <a:r>
              <a:rPr lang="ru-RU" dirty="0" smtClean="0"/>
              <a:t> </a:t>
            </a:r>
            <a:r>
              <a:rPr lang="ru-RU" dirty="0" err="1"/>
              <a:t>адміністративно-управлінської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.</a:t>
            </a:r>
          </a:p>
          <a:p>
            <a:r>
              <a:rPr lang="ru-RU" dirty="0" err="1"/>
              <a:t>Кожен</a:t>
            </a:r>
            <a:r>
              <a:rPr lang="ru-RU" dirty="0"/>
              <a:t> </a:t>
            </a:r>
            <a:r>
              <a:rPr lang="ru-RU" dirty="0" err="1"/>
              <a:t>рід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 </a:t>
            </a:r>
            <a:r>
              <a:rPr lang="ru-RU" dirty="0" err="1"/>
              <a:t>поділяється</a:t>
            </a:r>
            <a:r>
              <a:rPr lang="ru-RU" dirty="0"/>
              <a:t> на </a:t>
            </a:r>
            <a:r>
              <a:rPr lang="ru-RU" dirty="0" err="1"/>
              <a:t>класи</a:t>
            </a:r>
            <a:r>
              <a:rPr lang="ru-RU" dirty="0"/>
              <a:t>. </a:t>
            </a:r>
            <a:r>
              <a:rPr lang="ru-RU" b="1" dirty="0" err="1"/>
              <a:t>Клас</a:t>
            </a:r>
            <a:r>
              <a:rPr lang="ru-RU" b="1" dirty="0"/>
              <a:t> </a:t>
            </a:r>
            <a:r>
              <a:rPr lang="ru-RU" b="1" dirty="0" err="1"/>
              <a:t>товарів</a:t>
            </a:r>
            <a:r>
              <a:rPr lang="ru-RU" b="1" dirty="0"/>
              <a:t> </a:t>
            </a:r>
            <a:r>
              <a:rPr lang="ru-RU" dirty="0"/>
              <a:t>- </a:t>
            </a:r>
            <a:r>
              <a:rPr lang="ru-RU" dirty="0" err="1"/>
              <a:t>безліч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/>
              <a:t>задовольняють</a:t>
            </a:r>
            <a:r>
              <a:rPr lang="ru-RU" dirty="0"/>
              <a:t> </a:t>
            </a:r>
            <a:r>
              <a:rPr lang="ru-RU" dirty="0" err="1"/>
              <a:t>узагальнені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потреб.</a:t>
            </a:r>
          </a:p>
        </p:txBody>
      </p:sp>
    </p:spTree>
    <p:extLst>
      <p:ext uri="{BB962C8B-B14F-4D97-AF65-F5344CB8AC3E}">
        <p14:creationId xmlns:p14="http://schemas.microsoft.com/office/powerpoint/2010/main" val="31759358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41123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393371"/>
            <a:ext cx="9601196" cy="4482497"/>
          </a:xfrm>
        </p:spPr>
        <p:txBody>
          <a:bodyPr>
            <a:normAutofit fontScale="92500"/>
          </a:bodyPr>
          <a:lstStyle/>
          <a:p>
            <a:r>
              <a:rPr lang="ru-RU" dirty="0" err="1"/>
              <a:t>Устаткування</a:t>
            </a:r>
            <a:r>
              <a:rPr lang="ru-RU" dirty="0"/>
              <a:t> </a:t>
            </a:r>
            <a:r>
              <a:rPr lang="ru-RU" dirty="0" err="1"/>
              <a:t>вузлів</a:t>
            </a:r>
            <a:r>
              <a:rPr lang="ru-RU" dirty="0"/>
              <a:t> </a:t>
            </a:r>
            <a:r>
              <a:rPr lang="ru-RU" dirty="0" err="1"/>
              <a:t>розрахунку</a:t>
            </a:r>
            <a:r>
              <a:rPr lang="ru-RU" dirty="0"/>
              <a:t> </a:t>
            </a:r>
            <a:r>
              <a:rPr lang="ru-RU" dirty="0" err="1"/>
              <a:t>включає</a:t>
            </a:r>
            <a:r>
              <a:rPr lang="ru-RU" dirty="0"/>
              <a:t> </a:t>
            </a:r>
            <a:r>
              <a:rPr lang="ru-RU" dirty="0" err="1"/>
              <a:t>касову</a:t>
            </a:r>
            <a:r>
              <a:rPr lang="ru-RU" dirty="0"/>
              <a:t> </a:t>
            </a:r>
            <a:r>
              <a:rPr lang="ru-RU" dirty="0" err="1"/>
              <a:t>кабіну</a:t>
            </a:r>
            <a:r>
              <a:rPr lang="ru-RU" dirty="0"/>
              <a:t>, </a:t>
            </a:r>
            <a:r>
              <a:rPr lang="ru-RU" dirty="0" err="1"/>
              <a:t>пакувальні</a:t>
            </a:r>
            <a:r>
              <a:rPr lang="ru-RU" dirty="0"/>
              <a:t> </a:t>
            </a:r>
            <a:r>
              <a:rPr lang="ru-RU" dirty="0" err="1"/>
              <a:t>столи</a:t>
            </a:r>
            <a:r>
              <a:rPr lang="ru-RU" dirty="0"/>
              <a:t>, </a:t>
            </a:r>
            <a:r>
              <a:rPr lang="ru-RU" dirty="0" err="1" smtClean="0"/>
              <a:t>столи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/>
              <a:t>підставки</a:t>
            </a:r>
            <a:r>
              <a:rPr lang="ru-RU" dirty="0"/>
              <a:t> для </a:t>
            </a:r>
            <a:r>
              <a:rPr lang="ru-RU" dirty="0" err="1"/>
              <a:t>укладання</a:t>
            </a:r>
            <a:r>
              <a:rPr lang="ru-RU" dirty="0"/>
              <a:t> </a:t>
            </a:r>
            <a:r>
              <a:rPr lang="ru-RU" dirty="0" err="1"/>
              <a:t>інвентарних</a:t>
            </a:r>
            <a:r>
              <a:rPr lang="ru-RU" dirty="0"/>
              <a:t> </a:t>
            </a:r>
            <a:r>
              <a:rPr lang="ru-RU" dirty="0" err="1"/>
              <a:t>кошиків</a:t>
            </a:r>
            <a:r>
              <a:rPr lang="ru-RU" dirty="0"/>
              <a:t> і </a:t>
            </a:r>
            <a:r>
              <a:rPr lang="ru-RU" dirty="0" err="1"/>
              <a:t>ін</a:t>
            </a:r>
            <a:r>
              <a:rPr lang="ru-RU" dirty="0"/>
              <a:t>. </a:t>
            </a:r>
            <a:r>
              <a:rPr lang="ru-RU" dirty="0" err="1"/>
              <a:t>Касова</a:t>
            </a:r>
            <a:r>
              <a:rPr lang="ru-RU" dirty="0"/>
              <a:t> </a:t>
            </a:r>
            <a:r>
              <a:rPr lang="ru-RU" dirty="0" err="1"/>
              <a:t>кабіна</a:t>
            </a:r>
            <a:r>
              <a:rPr lang="ru-RU" dirty="0"/>
              <a:t> є </a:t>
            </a:r>
            <a:r>
              <a:rPr lang="ru-RU" dirty="0" err="1" smtClean="0"/>
              <a:t>робочим</a:t>
            </a:r>
            <a:r>
              <a:rPr lang="ru-RU" dirty="0" smtClean="0"/>
              <a:t> </a:t>
            </a:r>
            <a:r>
              <a:rPr lang="ru-RU" dirty="0" err="1"/>
              <a:t>місцем</a:t>
            </a:r>
            <a:r>
              <a:rPr lang="ru-RU" dirty="0"/>
              <a:t> контролера-</a:t>
            </a:r>
            <a:r>
              <a:rPr lang="ru-RU" dirty="0" err="1"/>
              <a:t>касира</a:t>
            </a:r>
            <a:r>
              <a:rPr lang="ru-RU" dirty="0"/>
              <a:t> і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конструкції</a:t>
            </a:r>
            <a:r>
              <a:rPr lang="ru-RU" dirty="0"/>
              <a:t> в </a:t>
            </a:r>
            <a:r>
              <a:rPr lang="ru-RU" dirty="0" err="1"/>
              <a:t>значній</a:t>
            </a:r>
            <a:r>
              <a:rPr lang="ru-RU" dirty="0"/>
              <a:t> </a:t>
            </a:r>
            <a:r>
              <a:rPr lang="ru-RU" dirty="0" err="1"/>
              <a:t>мірі</a:t>
            </a:r>
            <a:r>
              <a:rPr lang="ru-RU" dirty="0"/>
              <a:t> </a:t>
            </a:r>
            <a:r>
              <a:rPr lang="ru-RU" dirty="0" err="1" smtClean="0"/>
              <a:t>залежить</a:t>
            </a:r>
            <a:r>
              <a:rPr lang="ru-RU" dirty="0" smtClean="0"/>
              <a:t> </a:t>
            </a:r>
            <a:r>
              <a:rPr lang="ru-RU" dirty="0" err="1"/>
              <a:t>продуктивність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, </a:t>
            </a:r>
            <a:r>
              <a:rPr lang="ru-RU" dirty="0" err="1"/>
              <a:t>пропускна</a:t>
            </a:r>
            <a:r>
              <a:rPr lang="ru-RU" dirty="0"/>
              <a:t> </a:t>
            </a:r>
            <a:r>
              <a:rPr lang="ru-RU" dirty="0" err="1"/>
              <a:t>здатність</a:t>
            </a:r>
            <a:r>
              <a:rPr lang="ru-RU" dirty="0"/>
              <a:t> магазину, культура </a:t>
            </a:r>
            <a:r>
              <a:rPr lang="ru-RU" dirty="0" err="1" smtClean="0"/>
              <a:t>обслуговування</a:t>
            </a:r>
            <a:r>
              <a:rPr lang="ru-RU" dirty="0" smtClean="0"/>
              <a:t> </a:t>
            </a:r>
            <a:r>
              <a:rPr lang="ru-RU" dirty="0" err="1"/>
              <a:t>туристів</a:t>
            </a:r>
            <a:r>
              <a:rPr lang="ru-RU" dirty="0"/>
              <a:t> і </a:t>
            </a:r>
            <a:r>
              <a:rPr lang="ru-RU" dirty="0" err="1"/>
              <a:t>схоронність</a:t>
            </a:r>
            <a:r>
              <a:rPr lang="ru-RU" dirty="0"/>
              <a:t> товарно-</a:t>
            </a:r>
            <a:r>
              <a:rPr lang="ru-RU" dirty="0" err="1"/>
              <a:t>матеріальних</a:t>
            </a:r>
            <a:r>
              <a:rPr lang="ru-RU" dirty="0"/>
              <a:t> </a:t>
            </a:r>
            <a:r>
              <a:rPr lang="ru-RU" dirty="0" err="1"/>
              <a:t>цінностей</a:t>
            </a:r>
            <a:r>
              <a:rPr lang="ru-RU" dirty="0"/>
              <a:t>.</a:t>
            </a:r>
          </a:p>
          <a:p>
            <a:r>
              <a:rPr lang="ru-RU" dirty="0" err="1"/>
              <a:t>Касова</a:t>
            </a:r>
            <a:r>
              <a:rPr lang="ru-RU" dirty="0"/>
              <a:t> </a:t>
            </a:r>
            <a:r>
              <a:rPr lang="ru-RU" dirty="0" err="1"/>
              <a:t>кабіна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місця</a:t>
            </a:r>
            <a:r>
              <a:rPr lang="ru-RU" dirty="0"/>
              <a:t> для установки </a:t>
            </a:r>
            <a:r>
              <a:rPr lang="ru-RU" dirty="0" err="1"/>
              <a:t>каси</a:t>
            </a:r>
            <a:r>
              <a:rPr lang="ru-RU" dirty="0"/>
              <a:t>, </a:t>
            </a:r>
            <a:r>
              <a:rPr lang="ru-RU" dirty="0" err="1"/>
              <a:t>вкладання</a:t>
            </a:r>
            <a:r>
              <a:rPr lang="ru-RU" dirty="0"/>
              <a:t> туристами </a:t>
            </a:r>
            <a:r>
              <a:rPr lang="ru-RU" dirty="0" err="1"/>
              <a:t>товарів</a:t>
            </a:r>
            <a:r>
              <a:rPr lang="ru-RU" dirty="0"/>
              <a:t>, </a:t>
            </a:r>
            <a:r>
              <a:rPr lang="ru-RU" dirty="0" err="1" smtClean="0"/>
              <a:t>розміщення</a:t>
            </a:r>
            <a:r>
              <a:rPr lang="ru-RU" dirty="0" smtClean="0"/>
              <a:t> </a:t>
            </a:r>
            <a:r>
              <a:rPr lang="ru-RU" dirty="0" err="1"/>
              <a:t>інвентарю</a:t>
            </a:r>
            <a:r>
              <a:rPr lang="ru-RU" dirty="0"/>
              <a:t> і </a:t>
            </a:r>
            <a:r>
              <a:rPr lang="ru-RU" dirty="0" err="1"/>
              <a:t>приналежностей</a:t>
            </a:r>
            <a:r>
              <a:rPr lang="ru-RU" dirty="0"/>
              <a:t>, </a:t>
            </a:r>
            <a:r>
              <a:rPr lang="ru-RU" dirty="0" err="1"/>
              <a:t>пакувальних</a:t>
            </a:r>
            <a:r>
              <a:rPr lang="ru-RU" dirty="0"/>
              <a:t> </a:t>
            </a:r>
            <a:r>
              <a:rPr lang="ru-RU" dirty="0" err="1"/>
              <a:t>матеріалів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 </a:t>
            </a:r>
            <a:r>
              <a:rPr lang="ru-RU" dirty="0" err="1" smtClean="0"/>
              <a:t>Конструкція</a:t>
            </a:r>
            <a:r>
              <a:rPr lang="ru-RU" dirty="0" smtClean="0"/>
              <a:t> </a:t>
            </a:r>
            <a:r>
              <a:rPr lang="ru-RU" dirty="0" err="1"/>
              <a:t>сидіння</a:t>
            </a:r>
            <a:r>
              <a:rPr lang="ru-RU" dirty="0"/>
              <a:t> повинна </a:t>
            </a:r>
            <a:r>
              <a:rPr lang="ru-RU" dirty="0" err="1"/>
              <a:t>передбачати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висоти</a:t>
            </a:r>
            <a:r>
              <a:rPr lang="ru-RU" dirty="0"/>
              <a:t>. </a:t>
            </a:r>
          </a:p>
          <a:p>
            <a:r>
              <a:rPr lang="ru-RU" dirty="0" err="1" smtClean="0"/>
              <a:t>Набули</a:t>
            </a:r>
            <a:r>
              <a:rPr lang="ru-RU" dirty="0" smtClean="0"/>
              <a:t>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касові</a:t>
            </a:r>
            <a:r>
              <a:rPr lang="ru-RU" dirty="0"/>
              <a:t> </a:t>
            </a:r>
            <a:r>
              <a:rPr lang="ru-RU" dirty="0" err="1"/>
              <a:t>кабіни</a:t>
            </a:r>
            <a:r>
              <a:rPr lang="ru-RU" dirty="0"/>
              <a:t> з транспортером і </a:t>
            </a:r>
            <a:r>
              <a:rPr lang="ru-RU" dirty="0" err="1" smtClean="0"/>
              <a:t>закупівельними</a:t>
            </a:r>
            <a:r>
              <a:rPr lang="ru-RU" dirty="0" smtClean="0"/>
              <a:t> </a:t>
            </a:r>
            <a:r>
              <a:rPr lang="ru-RU" dirty="0" err="1" smtClean="0"/>
              <a:t>візками</a:t>
            </a:r>
            <a:r>
              <a:rPr lang="ru-RU" dirty="0"/>
              <a:t>, з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товари</a:t>
            </a:r>
            <a:r>
              <a:rPr lang="ru-RU" dirty="0"/>
              <a:t> автоматично </a:t>
            </a:r>
            <a:r>
              <a:rPr lang="ru-RU" dirty="0" err="1"/>
              <a:t>виштовхуються</a:t>
            </a:r>
            <a:r>
              <a:rPr lang="ru-RU" dirty="0"/>
              <a:t> на транспортер </a:t>
            </a:r>
            <a:r>
              <a:rPr lang="ru-RU" dirty="0" err="1"/>
              <a:t>біля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касової</a:t>
            </a:r>
            <a:r>
              <a:rPr lang="ru-RU" dirty="0" smtClean="0"/>
              <a:t> </a:t>
            </a:r>
            <a:r>
              <a:rPr lang="ru-RU" dirty="0" err="1"/>
              <a:t>кабіни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732400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672497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Торговельний</a:t>
            </a:r>
            <a:r>
              <a:rPr lang="ru-RU" dirty="0"/>
              <a:t> </a:t>
            </a:r>
            <a:r>
              <a:rPr lang="ru-RU" dirty="0" err="1"/>
              <a:t>інвентар</a:t>
            </a:r>
            <a:r>
              <a:rPr lang="ru-RU" dirty="0"/>
              <a:t>, тара-</a:t>
            </a:r>
            <a:r>
              <a:rPr lang="ru-RU" dirty="0" err="1"/>
              <a:t>обладнання</a:t>
            </a:r>
            <a:r>
              <a:rPr lang="ru-RU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654629"/>
            <a:ext cx="9601196" cy="4221239"/>
          </a:xfrm>
        </p:spPr>
        <p:txBody>
          <a:bodyPr>
            <a:normAutofit/>
          </a:bodyPr>
          <a:lstStyle/>
          <a:p>
            <a:r>
              <a:rPr lang="ru-RU" dirty="0" err="1"/>
              <a:t>Торговий</a:t>
            </a:r>
            <a:r>
              <a:rPr lang="ru-RU" dirty="0"/>
              <a:t> </a:t>
            </a:r>
            <a:r>
              <a:rPr lang="ru-RU" dirty="0" err="1"/>
              <a:t>інвентар</a:t>
            </a:r>
            <a:r>
              <a:rPr lang="ru-RU" dirty="0"/>
              <a:t>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інструменти</a:t>
            </a:r>
            <a:r>
              <a:rPr lang="ru-RU" dirty="0"/>
              <a:t>, </a:t>
            </a:r>
            <a:r>
              <a:rPr lang="ru-RU" dirty="0" err="1"/>
              <a:t>пристосування</a:t>
            </a:r>
            <a:r>
              <a:rPr lang="ru-RU" dirty="0" smtClean="0"/>
              <a:t>, </a:t>
            </a:r>
            <a:r>
              <a:rPr lang="ru-RU" dirty="0" err="1" smtClean="0"/>
              <a:t>пристрої</a:t>
            </a:r>
            <a:r>
              <a:rPr lang="ru-RU" dirty="0"/>
              <a:t>, </a:t>
            </a:r>
            <a:r>
              <a:rPr lang="ru-RU" dirty="0" err="1" smtClean="0"/>
              <a:t>прилади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/>
              <a:t>застосовуються</a:t>
            </a:r>
            <a:r>
              <a:rPr lang="ru-RU" dirty="0"/>
              <a:t> в торгово-</a:t>
            </a:r>
            <a:r>
              <a:rPr lang="ru-RU" dirty="0" err="1"/>
              <a:t>технологічному</a:t>
            </a:r>
            <a:r>
              <a:rPr lang="ru-RU" dirty="0"/>
              <a:t> </a:t>
            </a:r>
            <a:r>
              <a:rPr lang="ru-RU" dirty="0" err="1"/>
              <a:t>процесі</a:t>
            </a:r>
            <a:r>
              <a:rPr lang="ru-RU" dirty="0"/>
              <a:t>.</a:t>
            </a:r>
          </a:p>
          <a:p>
            <a:r>
              <a:rPr lang="ru-RU" dirty="0"/>
              <a:t>За </a:t>
            </a:r>
            <a:r>
              <a:rPr lang="ru-RU" dirty="0" err="1"/>
              <a:t>призначенням</a:t>
            </a:r>
            <a:r>
              <a:rPr lang="ru-RU" dirty="0"/>
              <a:t> </a:t>
            </a:r>
            <a:r>
              <a:rPr lang="ru-RU" dirty="0" err="1"/>
              <a:t>торговельний</a:t>
            </a:r>
            <a:r>
              <a:rPr lang="ru-RU" dirty="0"/>
              <a:t> </a:t>
            </a:r>
            <a:r>
              <a:rPr lang="ru-RU" dirty="0" err="1"/>
              <a:t>інвентар</a:t>
            </a:r>
            <a:r>
              <a:rPr lang="ru-RU" dirty="0"/>
              <a:t> </a:t>
            </a:r>
            <a:r>
              <a:rPr lang="ru-RU" dirty="0" err="1"/>
              <a:t>підрозділяється</a:t>
            </a:r>
            <a:r>
              <a:rPr lang="ru-RU" dirty="0"/>
              <a:t> на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/>
              <a:t>: для </a:t>
            </a:r>
            <a:r>
              <a:rPr lang="ru-RU" dirty="0" err="1"/>
              <a:t>розкриття</a:t>
            </a:r>
            <a:r>
              <a:rPr lang="ru-RU" dirty="0"/>
              <a:t> </a:t>
            </a:r>
            <a:r>
              <a:rPr lang="ru-RU" dirty="0" err="1"/>
              <a:t>тари</a:t>
            </a:r>
            <a:r>
              <a:rPr lang="ru-RU" dirty="0"/>
              <a:t>, </a:t>
            </a:r>
            <a:r>
              <a:rPr lang="ru-RU" dirty="0" err="1"/>
              <a:t>перевірки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, </a:t>
            </a:r>
            <a:r>
              <a:rPr lang="ru-RU" dirty="0" err="1"/>
              <a:t>підготовки</a:t>
            </a:r>
            <a:r>
              <a:rPr lang="ru-RU" dirty="0"/>
              <a:t> до продажу, </a:t>
            </a:r>
            <a:r>
              <a:rPr lang="ru-RU" dirty="0" err="1" smtClean="0"/>
              <a:t>викладання</a:t>
            </a:r>
            <a:r>
              <a:rPr lang="ru-RU" dirty="0" smtClean="0"/>
              <a:t> </a:t>
            </a:r>
            <a:r>
              <a:rPr lang="ru-RU" dirty="0"/>
              <a:t>та </a:t>
            </a:r>
            <a:r>
              <a:rPr lang="ru-RU" dirty="0" err="1"/>
              <a:t>реклами</a:t>
            </a:r>
            <a:r>
              <a:rPr lang="ru-RU" dirty="0"/>
              <a:t>, </a:t>
            </a:r>
            <a:r>
              <a:rPr lang="ru-RU" dirty="0" err="1"/>
              <a:t>відпуску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, </a:t>
            </a:r>
            <a:r>
              <a:rPr lang="ru-RU" dirty="0" err="1"/>
              <a:t>обслуговування</a:t>
            </a:r>
            <a:r>
              <a:rPr lang="ru-RU" dirty="0"/>
              <a:t> </a:t>
            </a:r>
            <a:r>
              <a:rPr lang="ru-RU" dirty="0" err="1"/>
              <a:t>покупців</a:t>
            </a:r>
            <a:r>
              <a:rPr lang="ru-RU" dirty="0"/>
              <a:t>, </a:t>
            </a:r>
            <a:r>
              <a:rPr lang="ru-RU" dirty="0" err="1"/>
              <a:t>розрахунку</a:t>
            </a:r>
            <a:r>
              <a:rPr lang="ru-RU" dirty="0"/>
              <a:t> </a:t>
            </a:r>
            <a:r>
              <a:rPr lang="ru-RU" dirty="0" smtClean="0"/>
              <a:t>з </a:t>
            </a:r>
            <a:r>
              <a:rPr lang="ru-RU" dirty="0" err="1"/>
              <a:t>покупцями</a:t>
            </a:r>
            <a:r>
              <a:rPr lang="ru-RU" dirty="0"/>
              <a:t>, </a:t>
            </a:r>
            <a:r>
              <a:rPr lang="ru-RU" dirty="0" err="1"/>
              <a:t>прибирання</a:t>
            </a:r>
            <a:r>
              <a:rPr lang="ru-RU" dirty="0"/>
              <a:t> </a:t>
            </a:r>
            <a:r>
              <a:rPr lang="ru-RU" dirty="0" err="1"/>
              <a:t>приміщення</a:t>
            </a:r>
            <a:r>
              <a:rPr lang="ru-RU" dirty="0"/>
              <a:t>, </a:t>
            </a:r>
            <a:r>
              <a:rPr lang="ru-RU" dirty="0" err="1"/>
              <a:t>допоміжних</a:t>
            </a:r>
            <a:r>
              <a:rPr lang="ru-RU" dirty="0"/>
              <a:t> </a:t>
            </a:r>
            <a:r>
              <a:rPr lang="ru-RU" dirty="0" err="1"/>
              <a:t>операцій</a:t>
            </a:r>
            <a:r>
              <a:rPr lang="ru-RU" dirty="0"/>
              <a:t> і </a:t>
            </a:r>
            <a:r>
              <a:rPr lang="ru-RU" dirty="0" err="1" smtClean="0"/>
              <a:t>особистої</a:t>
            </a:r>
            <a:r>
              <a:rPr lang="ru-RU" dirty="0" smtClean="0"/>
              <a:t> </a:t>
            </a:r>
            <a:r>
              <a:rPr lang="ru-RU" dirty="0" err="1" smtClean="0"/>
              <a:t>гігієни</a:t>
            </a:r>
            <a:r>
              <a:rPr lang="ru-RU" dirty="0"/>
              <a:t>, для </a:t>
            </a:r>
            <a:r>
              <a:rPr lang="ru-RU" dirty="0" err="1"/>
              <a:t>гасіння</a:t>
            </a:r>
            <a:r>
              <a:rPr lang="ru-RU" dirty="0"/>
              <a:t> </a:t>
            </a:r>
            <a:r>
              <a:rPr lang="ru-RU" dirty="0" err="1"/>
              <a:t>пожеж</a:t>
            </a:r>
            <a:r>
              <a:rPr lang="ru-RU" dirty="0"/>
              <a:t>.</a:t>
            </a:r>
          </a:p>
          <a:p>
            <a:r>
              <a:rPr lang="ru-RU" dirty="0"/>
              <a:t>За форматом </a:t>
            </a:r>
            <a:r>
              <a:rPr lang="ru-RU" dirty="0" err="1"/>
              <a:t>обслуговування</a:t>
            </a:r>
            <a:r>
              <a:rPr lang="ru-RU" dirty="0"/>
              <a:t> </a:t>
            </a:r>
            <a:r>
              <a:rPr lang="ru-RU" dirty="0" err="1"/>
              <a:t>покупців</a:t>
            </a:r>
            <a:r>
              <a:rPr lang="ru-RU" dirty="0"/>
              <a:t> </a:t>
            </a:r>
            <a:r>
              <a:rPr lang="ru-RU" dirty="0" err="1"/>
              <a:t>магазини</a:t>
            </a:r>
            <a:r>
              <a:rPr lang="ru-RU" dirty="0"/>
              <a:t> </a:t>
            </a:r>
            <a:r>
              <a:rPr lang="ru-RU" dirty="0" err="1"/>
              <a:t>розподіляють</a:t>
            </a:r>
            <a:r>
              <a:rPr lang="ru-RU" dirty="0"/>
              <a:t> на </a:t>
            </a:r>
          </a:p>
          <a:p>
            <a:r>
              <a:rPr lang="ru-RU" b="1" dirty="0" err="1"/>
              <a:t>прилавочні</a:t>
            </a:r>
            <a:r>
              <a:rPr lang="ru-RU" b="1" dirty="0"/>
              <a:t> </a:t>
            </a:r>
            <a:r>
              <a:rPr lang="ru-RU" b="1" dirty="0" err="1"/>
              <a:t>торгові</a:t>
            </a:r>
            <a:r>
              <a:rPr lang="ru-RU" b="1" dirty="0"/>
              <a:t> точки та </a:t>
            </a:r>
            <a:r>
              <a:rPr lang="ru-RU" b="1" dirty="0" err="1"/>
              <a:t>магазини</a:t>
            </a:r>
            <a:r>
              <a:rPr lang="ru-RU" b="1" dirty="0"/>
              <a:t> </a:t>
            </a:r>
            <a:r>
              <a:rPr lang="ru-RU" b="1" dirty="0" err="1"/>
              <a:t>самообслуговування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888501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42575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625600"/>
            <a:ext cx="9601196" cy="4250268"/>
          </a:xfrm>
        </p:spPr>
        <p:txBody>
          <a:bodyPr>
            <a:normAutofit/>
          </a:bodyPr>
          <a:lstStyle/>
          <a:p>
            <a:r>
              <a:rPr lang="ru-RU" dirty="0"/>
              <a:t>З </a:t>
            </a:r>
            <a:r>
              <a:rPr lang="ru-RU" dirty="0" err="1"/>
              <a:t>розвитком</a:t>
            </a:r>
            <a:r>
              <a:rPr lang="ru-RU" dirty="0"/>
              <a:t> </a:t>
            </a:r>
            <a:r>
              <a:rPr lang="ru-RU" dirty="0" err="1"/>
              <a:t>самообслуговування</a:t>
            </a:r>
            <a:r>
              <a:rPr lang="ru-RU" dirty="0"/>
              <a:t> встала потреба в </a:t>
            </a:r>
            <a:r>
              <a:rPr lang="ru-RU" dirty="0" err="1"/>
              <a:t>протикражних</a:t>
            </a:r>
            <a:r>
              <a:rPr lang="ru-RU" dirty="0"/>
              <a:t> системах.</a:t>
            </a:r>
          </a:p>
          <a:p>
            <a:r>
              <a:rPr lang="ru-RU" b="1" dirty="0" err="1"/>
              <a:t>Види</a:t>
            </a:r>
            <a:r>
              <a:rPr lang="ru-RU" b="1" dirty="0"/>
              <a:t> </a:t>
            </a:r>
            <a:r>
              <a:rPr lang="ru-RU" b="1" dirty="0" err="1"/>
              <a:t>протикрадіжних</a:t>
            </a:r>
            <a:r>
              <a:rPr lang="ru-RU" b="1" dirty="0"/>
              <a:t> систем</a:t>
            </a:r>
            <a:r>
              <a:rPr lang="ru-RU" dirty="0"/>
              <a:t>. На </a:t>
            </a:r>
            <a:r>
              <a:rPr lang="ru-RU" dirty="0" err="1"/>
              <a:t>прийомі</a:t>
            </a:r>
            <a:r>
              <a:rPr lang="ru-RU" dirty="0"/>
              <a:t> і </a:t>
            </a:r>
            <a:r>
              <a:rPr lang="ru-RU" dirty="0" err="1"/>
              <a:t>передачі</a:t>
            </a:r>
            <a:r>
              <a:rPr lang="ru-RU" dirty="0"/>
              <a:t> </a:t>
            </a:r>
            <a:r>
              <a:rPr lang="ru-RU" dirty="0" err="1"/>
              <a:t>електромагнітних</a:t>
            </a:r>
            <a:r>
              <a:rPr lang="ru-RU" dirty="0"/>
              <a:t> </a:t>
            </a:r>
            <a:r>
              <a:rPr lang="ru-RU" dirty="0" err="1"/>
              <a:t>хвиль</a:t>
            </a:r>
            <a:r>
              <a:rPr lang="ru-RU" dirty="0"/>
              <a:t> </a:t>
            </a:r>
            <a:r>
              <a:rPr lang="ru-RU" dirty="0" smtClean="0"/>
              <a:t>і </a:t>
            </a:r>
            <a:r>
              <a:rPr lang="ru-RU" dirty="0"/>
              <a:t>по </a:t>
            </a:r>
            <a:r>
              <a:rPr lang="ru-RU" dirty="0" err="1"/>
              <a:t>частоті</a:t>
            </a:r>
            <a:r>
              <a:rPr lang="ru-RU" dirty="0"/>
              <a:t> </a:t>
            </a:r>
            <a:r>
              <a:rPr lang="ru-RU" dirty="0" err="1"/>
              <a:t>коливань</a:t>
            </a:r>
            <a:r>
              <a:rPr lang="ru-RU" dirty="0"/>
              <a:t> вони </a:t>
            </a:r>
            <a:r>
              <a:rPr lang="ru-RU" dirty="0" err="1"/>
              <a:t>поділяються</a:t>
            </a:r>
            <a:r>
              <a:rPr lang="ru-RU" dirty="0"/>
              <a:t> на три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типи</a:t>
            </a:r>
            <a:r>
              <a:rPr lang="ru-RU" dirty="0"/>
              <a:t>:</a:t>
            </a:r>
          </a:p>
          <a:p>
            <a:r>
              <a:rPr lang="ru-RU" dirty="0" smtClean="0"/>
              <a:t>- </a:t>
            </a:r>
            <a:r>
              <a:rPr lang="ru-RU" dirty="0" err="1"/>
              <a:t>використовують</a:t>
            </a:r>
            <a:r>
              <a:rPr lang="ru-RU" dirty="0"/>
              <a:t> для </a:t>
            </a:r>
            <a:r>
              <a:rPr lang="ru-RU" dirty="0" err="1"/>
              <a:t>передачі</a:t>
            </a:r>
            <a:r>
              <a:rPr lang="ru-RU" dirty="0"/>
              <a:t> сигналу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мітки</a:t>
            </a:r>
            <a:r>
              <a:rPr lang="ru-RU" dirty="0"/>
              <a:t> до </a:t>
            </a:r>
            <a:r>
              <a:rPr lang="ru-RU" dirty="0" err="1"/>
              <a:t>антени</a:t>
            </a:r>
            <a:r>
              <a:rPr lang="ru-RU" dirty="0"/>
              <a:t> </a:t>
            </a:r>
            <a:r>
              <a:rPr lang="ru-RU" dirty="0" err="1"/>
              <a:t>частоти</a:t>
            </a:r>
            <a:r>
              <a:rPr lang="ru-RU" dirty="0"/>
              <a:t> в </a:t>
            </a:r>
            <a:r>
              <a:rPr lang="ru-RU" dirty="0" err="1" smtClean="0"/>
              <a:t>діапазоні</a:t>
            </a:r>
            <a:r>
              <a:rPr lang="ru-RU" dirty="0" smtClean="0"/>
              <a:t> </a:t>
            </a:r>
            <a:r>
              <a:rPr lang="ru-RU" dirty="0" err="1"/>
              <a:t>радіохвиль</a:t>
            </a:r>
            <a:r>
              <a:rPr lang="ru-RU" dirty="0"/>
              <a:t>,</a:t>
            </a:r>
          </a:p>
          <a:p>
            <a:r>
              <a:rPr lang="ru-RU" dirty="0" smtClean="0"/>
              <a:t>- </a:t>
            </a:r>
            <a:r>
              <a:rPr lang="ru-RU" dirty="0" err="1"/>
              <a:t>звичайні</a:t>
            </a:r>
            <a:r>
              <a:rPr lang="ru-RU" dirty="0"/>
              <a:t> </a:t>
            </a:r>
            <a:r>
              <a:rPr lang="ru-RU" dirty="0" err="1"/>
              <a:t>частоти</a:t>
            </a:r>
            <a:r>
              <a:rPr lang="ru-RU" dirty="0"/>
              <a:t> </a:t>
            </a:r>
            <a:r>
              <a:rPr lang="ru-RU" dirty="0" err="1"/>
              <a:t>електромагнітного</a:t>
            </a:r>
            <a:r>
              <a:rPr lang="ru-RU" dirty="0"/>
              <a:t> спектра,</a:t>
            </a:r>
          </a:p>
          <a:p>
            <a:r>
              <a:rPr lang="ru-RU" dirty="0" smtClean="0"/>
              <a:t>- </a:t>
            </a:r>
            <a:r>
              <a:rPr lang="ru-RU" dirty="0" err="1"/>
              <a:t>хвилі</a:t>
            </a:r>
            <a:r>
              <a:rPr lang="ru-RU" dirty="0"/>
              <a:t>, </a:t>
            </a:r>
            <a:r>
              <a:rPr lang="ru-RU" dirty="0" err="1"/>
              <a:t>близькі</a:t>
            </a:r>
            <a:r>
              <a:rPr lang="ru-RU" dirty="0"/>
              <a:t> до </a:t>
            </a:r>
            <a:r>
              <a:rPr lang="ru-RU" dirty="0" err="1"/>
              <a:t>акустичного</a:t>
            </a:r>
            <a:r>
              <a:rPr lang="ru-RU" dirty="0"/>
              <a:t> (звуковому) </a:t>
            </a:r>
            <a:r>
              <a:rPr lang="ru-RU" dirty="0" err="1"/>
              <a:t>діапазону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15334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754744"/>
            <a:ext cx="9601196" cy="812799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При </a:t>
            </a:r>
            <a:r>
              <a:rPr lang="ru-RU" sz="2800" dirty="0" err="1"/>
              <a:t>виборі</a:t>
            </a:r>
            <a:r>
              <a:rPr lang="ru-RU" sz="2800" dirty="0"/>
              <a:t> </a:t>
            </a:r>
            <a:r>
              <a:rPr lang="ru-RU" sz="2800" dirty="0" err="1"/>
              <a:t>подібної</a:t>
            </a:r>
            <a:r>
              <a:rPr lang="ru-RU" sz="2800" dirty="0"/>
              <a:t> </a:t>
            </a:r>
            <a:r>
              <a:rPr lang="ru-RU" sz="2800" dirty="0" err="1"/>
              <a:t>системи</a:t>
            </a:r>
            <a:r>
              <a:rPr lang="ru-RU" sz="2800" dirty="0"/>
              <a:t>, </a:t>
            </a:r>
            <a:r>
              <a:rPr lang="ru-RU" sz="2800" dirty="0" err="1"/>
              <a:t>крім</a:t>
            </a:r>
            <a:r>
              <a:rPr lang="ru-RU" sz="2800" dirty="0"/>
              <a:t> </a:t>
            </a:r>
            <a:r>
              <a:rPr lang="ru-RU" sz="2800" dirty="0" err="1"/>
              <a:t>ціни</a:t>
            </a:r>
            <a:r>
              <a:rPr lang="ru-RU" sz="2800" dirty="0"/>
              <a:t>, </a:t>
            </a:r>
            <a:r>
              <a:rPr lang="ru-RU" sz="2800" dirty="0" err="1"/>
              <a:t>необхідно</a:t>
            </a:r>
            <a:r>
              <a:rPr lang="ru-RU" sz="2800" dirty="0"/>
              <a:t> </a:t>
            </a:r>
            <a:r>
              <a:rPr lang="ru-RU" sz="2800" dirty="0" err="1" smtClean="0"/>
              <a:t>враховувати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характеристики: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567543"/>
            <a:ext cx="9601196" cy="4308325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- </a:t>
            </a:r>
            <a:r>
              <a:rPr lang="ru-RU" dirty="0" err="1"/>
              <a:t>Сумісність</a:t>
            </a:r>
            <a:r>
              <a:rPr lang="ru-RU" dirty="0"/>
              <a:t> </a:t>
            </a:r>
            <a:r>
              <a:rPr lang="ru-RU" dirty="0" err="1"/>
              <a:t>захисної</a:t>
            </a:r>
            <a:r>
              <a:rPr lang="ru-RU" dirty="0"/>
              <a:t> </a:t>
            </a:r>
            <a:r>
              <a:rPr lang="ru-RU" dirty="0" err="1"/>
              <a:t>етикетки</a:t>
            </a:r>
            <a:r>
              <a:rPr lang="ru-RU" dirty="0"/>
              <a:t> і </a:t>
            </a:r>
            <a:r>
              <a:rPr lang="ru-RU" dirty="0" err="1"/>
              <a:t>датчиків</a:t>
            </a:r>
            <a:r>
              <a:rPr lang="ru-RU" dirty="0"/>
              <a:t> з </a:t>
            </a:r>
            <a:r>
              <a:rPr lang="ru-RU" dirty="0" err="1"/>
              <a:t>різними</a:t>
            </a:r>
            <a:r>
              <a:rPr lang="ru-RU" dirty="0"/>
              <a:t> видами </a:t>
            </a:r>
            <a:r>
              <a:rPr lang="ru-RU" dirty="0" err="1"/>
              <a:t>товарів</a:t>
            </a:r>
            <a:r>
              <a:rPr lang="ru-RU" dirty="0"/>
              <a:t>;</a:t>
            </a:r>
          </a:p>
          <a:p>
            <a:r>
              <a:rPr lang="ru-RU" dirty="0"/>
              <a:t>- </a:t>
            </a:r>
            <a:r>
              <a:rPr lang="ru-RU" dirty="0" err="1"/>
              <a:t>Необхідність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багаторазових</a:t>
            </a:r>
            <a:r>
              <a:rPr lang="ru-RU" dirty="0"/>
              <a:t> </a:t>
            </a:r>
            <a:r>
              <a:rPr lang="ru-RU" dirty="0" err="1"/>
              <a:t>датчиків</a:t>
            </a:r>
            <a:r>
              <a:rPr lang="ru-RU" dirty="0"/>
              <a:t>;</a:t>
            </a:r>
          </a:p>
          <a:p>
            <a:r>
              <a:rPr lang="ru-RU" dirty="0"/>
              <a:t>- Ширина проходу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касових</a:t>
            </a:r>
            <a:r>
              <a:rPr lang="ru-RU" dirty="0"/>
              <a:t> </a:t>
            </a:r>
            <a:r>
              <a:rPr lang="ru-RU" dirty="0" err="1"/>
              <a:t>проходів</a:t>
            </a:r>
            <a:r>
              <a:rPr lang="ru-RU" dirty="0"/>
              <a:t>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захищається</a:t>
            </a:r>
            <a:r>
              <a:rPr lang="ru-RU" dirty="0"/>
              <a:t>;</a:t>
            </a:r>
          </a:p>
          <a:p>
            <a:r>
              <a:rPr lang="ru-RU" dirty="0"/>
              <a:t>-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перешкод</a:t>
            </a:r>
            <a:r>
              <a:rPr lang="ru-RU" dirty="0"/>
              <a:t> в </a:t>
            </a:r>
            <a:r>
              <a:rPr lang="ru-RU" dirty="0" err="1"/>
              <a:t>місці</a:t>
            </a:r>
            <a:r>
              <a:rPr lang="ru-RU" dirty="0"/>
              <a:t> </a:t>
            </a:r>
            <a:r>
              <a:rPr lang="ru-RU" dirty="0" err="1"/>
              <a:t>встановлення</a:t>
            </a:r>
            <a:r>
              <a:rPr lang="ru-RU" dirty="0"/>
              <a:t> систем;</a:t>
            </a:r>
          </a:p>
          <a:p>
            <a:r>
              <a:rPr lang="ru-RU" dirty="0"/>
              <a:t>- </a:t>
            </a:r>
            <a:r>
              <a:rPr lang="ru-RU" dirty="0" err="1"/>
              <a:t>Вартість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 smtClean="0"/>
              <a:t>протикрадійної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/>
              <a:t>деактиваторів</a:t>
            </a:r>
            <a:r>
              <a:rPr lang="ru-RU" dirty="0"/>
              <a:t>;</a:t>
            </a:r>
          </a:p>
          <a:p>
            <a:r>
              <a:rPr lang="ru-RU" dirty="0"/>
              <a:t>- </a:t>
            </a:r>
            <a:r>
              <a:rPr lang="ru-RU" dirty="0" err="1"/>
              <a:t>Надійність</a:t>
            </a:r>
            <a:r>
              <a:rPr lang="ru-RU" dirty="0"/>
              <a:t> </a:t>
            </a:r>
            <a:r>
              <a:rPr lang="ru-RU" dirty="0" err="1" smtClean="0"/>
              <a:t>протикрадійної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в </a:t>
            </a:r>
            <a:r>
              <a:rPr lang="ru-RU" dirty="0" err="1"/>
              <a:t>експлуатації</a:t>
            </a:r>
            <a:r>
              <a:rPr lang="ru-RU" dirty="0"/>
              <a:t>;</a:t>
            </a:r>
          </a:p>
          <a:p>
            <a:r>
              <a:rPr lang="ru-RU" dirty="0"/>
              <a:t>- </a:t>
            </a:r>
            <a:r>
              <a:rPr lang="ru-RU" dirty="0" err="1"/>
              <a:t>Коефіцієнт</a:t>
            </a:r>
            <a:r>
              <a:rPr lang="ru-RU" dirty="0"/>
              <a:t> </a:t>
            </a:r>
            <a:r>
              <a:rPr lang="ru-RU" dirty="0" err="1"/>
              <a:t>спрацювання</a:t>
            </a:r>
            <a:r>
              <a:rPr lang="ru-RU" dirty="0"/>
              <a:t> при проносах </a:t>
            </a:r>
            <a:r>
              <a:rPr lang="ru-RU" dirty="0" err="1"/>
              <a:t>захисної</a:t>
            </a:r>
            <a:r>
              <a:rPr lang="ru-RU" dirty="0"/>
              <a:t> </a:t>
            </a:r>
            <a:r>
              <a:rPr lang="ru-RU" dirty="0" err="1"/>
              <a:t>етикетки</a:t>
            </a:r>
            <a:r>
              <a:rPr lang="ru-RU" dirty="0"/>
              <a:t> через створ </a:t>
            </a:r>
            <a:r>
              <a:rPr lang="ru-RU" dirty="0" err="1"/>
              <a:t>воріт</a:t>
            </a:r>
            <a:r>
              <a:rPr lang="ru-RU" dirty="0"/>
              <a:t>;</a:t>
            </a:r>
          </a:p>
          <a:p>
            <a:r>
              <a:rPr lang="ru-RU" dirty="0"/>
              <a:t>- </a:t>
            </a:r>
            <a:r>
              <a:rPr lang="ru-RU" dirty="0" err="1"/>
              <a:t>Ступінь</a:t>
            </a:r>
            <a:r>
              <a:rPr lang="ru-RU" dirty="0"/>
              <a:t> </a:t>
            </a:r>
            <a:r>
              <a:rPr lang="ru-RU" dirty="0" err="1"/>
              <a:t>екранування</a:t>
            </a:r>
            <a:r>
              <a:rPr lang="ru-RU" dirty="0"/>
              <a:t> </a:t>
            </a:r>
            <a:r>
              <a:rPr lang="ru-RU" dirty="0" err="1"/>
              <a:t>металом</a:t>
            </a:r>
            <a:r>
              <a:rPr lang="ru-RU" dirty="0"/>
              <a:t> і </a:t>
            </a:r>
            <a:r>
              <a:rPr lang="ru-RU" dirty="0" err="1"/>
              <a:t>тілом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;</a:t>
            </a:r>
          </a:p>
          <a:p>
            <a:r>
              <a:rPr lang="ru-RU" dirty="0"/>
              <a:t>- </a:t>
            </a:r>
            <a:r>
              <a:rPr lang="ru-RU" dirty="0" err="1"/>
              <a:t>Наявність</a:t>
            </a:r>
            <a:r>
              <a:rPr lang="ru-RU" dirty="0"/>
              <a:t> </a:t>
            </a:r>
            <a:r>
              <a:rPr lang="ru-RU" dirty="0" err="1"/>
              <a:t>помилкових</a:t>
            </a:r>
            <a:r>
              <a:rPr lang="ru-RU" dirty="0"/>
              <a:t> </a:t>
            </a:r>
            <a:r>
              <a:rPr lang="ru-RU" dirty="0" err="1"/>
              <a:t>спрацьовувань</a:t>
            </a:r>
            <a:r>
              <a:rPr lang="ru-RU" dirty="0"/>
              <a:t>;</a:t>
            </a:r>
          </a:p>
          <a:p>
            <a:r>
              <a:rPr lang="ru-RU" dirty="0"/>
              <a:t>- </a:t>
            </a:r>
            <a:r>
              <a:rPr lang="ru-RU" dirty="0" err="1"/>
              <a:t>Вартість</a:t>
            </a:r>
            <a:r>
              <a:rPr lang="ru-RU" dirty="0"/>
              <a:t> </a:t>
            </a:r>
            <a:r>
              <a:rPr lang="ru-RU" dirty="0" err="1"/>
              <a:t>витратних</a:t>
            </a:r>
            <a:r>
              <a:rPr lang="ru-RU" dirty="0"/>
              <a:t> </a:t>
            </a:r>
            <a:r>
              <a:rPr lang="ru-RU" dirty="0" err="1"/>
              <a:t>матеріалів</a:t>
            </a:r>
            <a:r>
              <a:rPr lang="ru-RU" dirty="0"/>
              <a:t> (</a:t>
            </a:r>
            <a:r>
              <a:rPr lang="ru-RU" dirty="0" err="1"/>
              <a:t>одноразових</a:t>
            </a:r>
            <a:r>
              <a:rPr lang="ru-RU" dirty="0"/>
              <a:t> </a:t>
            </a:r>
            <a:r>
              <a:rPr lang="ru-RU" dirty="0" err="1"/>
              <a:t>захисних</a:t>
            </a:r>
            <a:r>
              <a:rPr lang="ru-RU" dirty="0"/>
              <a:t> </a:t>
            </a:r>
            <a:r>
              <a:rPr lang="ru-RU" dirty="0" err="1"/>
              <a:t>етикеток</a:t>
            </a:r>
            <a:r>
              <a:rPr lang="ru-RU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1857497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764419"/>
            <a:ext cx="9601196" cy="35318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1200" y="1277257"/>
            <a:ext cx="10185397" cy="4833257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/>
              <a:t>Радіочастотні</a:t>
            </a:r>
            <a:r>
              <a:rPr lang="ru-RU" dirty="0"/>
              <a:t> </a:t>
            </a:r>
            <a:r>
              <a:rPr lang="ru-RU" dirty="0" err="1"/>
              <a:t>протикрадіжні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відрізняються</a:t>
            </a:r>
            <a:r>
              <a:rPr lang="ru-RU" dirty="0"/>
              <a:t> </a:t>
            </a:r>
            <a:r>
              <a:rPr lang="ru-RU" dirty="0" err="1"/>
              <a:t>невисокою</a:t>
            </a:r>
            <a:r>
              <a:rPr lang="ru-RU" dirty="0"/>
              <a:t> </a:t>
            </a:r>
            <a:r>
              <a:rPr lang="ru-RU" dirty="0" err="1"/>
              <a:t>ціною</a:t>
            </a:r>
            <a:r>
              <a:rPr lang="ru-RU" dirty="0"/>
              <a:t> і в </a:t>
            </a:r>
            <a:r>
              <a:rPr lang="ru-RU" dirty="0" err="1" smtClean="0"/>
              <a:t>більшості</a:t>
            </a:r>
            <a:r>
              <a:rPr lang="ru-RU" dirty="0" smtClean="0"/>
              <a:t> </a:t>
            </a:r>
            <a:r>
              <a:rPr lang="ru-RU" dirty="0" err="1"/>
              <a:t>випадків</a:t>
            </a:r>
            <a:r>
              <a:rPr lang="ru-RU" dirty="0"/>
              <a:t> </a:t>
            </a:r>
            <a:r>
              <a:rPr lang="ru-RU" dirty="0" err="1"/>
              <a:t>використовуються</a:t>
            </a:r>
            <a:r>
              <a:rPr lang="ru-RU" dirty="0"/>
              <a:t> в супермаркетах, магазинах </a:t>
            </a:r>
            <a:r>
              <a:rPr lang="ru-RU" dirty="0" err="1"/>
              <a:t>одягу</a:t>
            </a:r>
            <a:r>
              <a:rPr lang="ru-RU" dirty="0"/>
              <a:t>, </a:t>
            </a:r>
            <a:r>
              <a:rPr lang="ru-RU" dirty="0" err="1" smtClean="0"/>
              <a:t>бутіках</a:t>
            </a:r>
            <a:r>
              <a:rPr lang="ru-RU" dirty="0"/>
              <a:t>. Тут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раціональним</a:t>
            </a:r>
            <a:r>
              <a:rPr lang="ru-RU" dirty="0"/>
              <a:t>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визнати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жорстких</a:t>
            </a:r>
            <a:r>
              <a:rPr lang="ru-RU" dirty="0"/>
              <a:t> </a:t>
            </a:r>
            <a:r>
              <a:rPr lang="ru-RU" dirty="0" err="1" smtClean="0"/>
              <a:t>знімних</a:t>
            </a:r>
            <a:r>
              <a:rPr lang="ru-RU" dirty="0" smtClean="0"/>
              <a:t> </a:t>
            </a:r>
            <a:r>
              <a:rPr lang="ru-RU" dirty="0" err="1"/>
              <a:t>міток</a:t>
            </a:r>
            <a:r>
              <a:rPr lang="ru-RU" dirty="0"/>
              <a:t>. Вони </a:t>
            </a:r>
            <a:r>
              <a:rPr lang="ru-RU" dirty="0" err="1"/>
              <a:t>використовуються</a:t>
            </a:r>
            <a:r>
              <a:rPr lang="ru-RU" dirty="0"/>
              <a:t> </a:t>
            </a:r>
            <a:r>
              <a:rPr lang="ru-RU" dirty="0" err="1"/>
              <a:t>багаторазово</a:t>
            </a:r>
            <a:r>
              <a:rPr lang="ru-RU" dirty="0"/>
              <a:t> і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високу</a:t>
            </a:r>
            <a:r>
              <a:rPr lang="ru-RU" dirty="0"/>
              <a:t> </a:t>
            </a:r>
            <a:r>
              <a:rPr lang="ru-RU" dirty="0" err="1" smtClean="0"/>
              <a:t>ймовірність</a:t>
            </a:r>
            <a:r>
              <a:rPr lang="ru-RU" dirty="0" smtClean="0"/>
              <a:t> </a:t>
            </a:r>
            <a:r>
              <a:rPr lang="ru-RU" dirty="0" err="1"/>
              <a:t>спрацьовування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підвищує</a:t>
            </a:r>
            <a:r>
              <a:rPr lang="ru-RU" dirty="0"/>
              <a:t> </a:t>
            </a:r>
            <a:r>
              <a:rPr lang="ru-RU" dirty="0" err="1"/>
              <a:t>надійність</a:t>
            </a:r>
            <a:r>
              <a:rPr lang="ru-RU" dirty="0"/>
              <a:t> і </a:t>
            </a:r>
            <a:r>
              <a:rPr lang="ru-RU" dirty="0" err="1"/>
              <a:t>стійкість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 smtClean="0"/>
              <a:t>радіочастотних</a:t>
            </a:r>
            <a:r>
              <a:rPr lang="ru-RU" dirty="0" smtClean="0"/>
              <a:t> </a:t>
            </a:r>
            <a:r>
              <a:rPr lang="ru-RU" dirty="0"/>
              <a:t>систем. В </a:t>
            </a:r>
            <a:r>
              <a:rPr lang="ru-RU" dirty="0" err="1"/>
              <a:t>останніх</a:t>
            </a:r>
            <a:r>
              <a:rPr lang="ru-RU" dirty="0"/>
              <a:t> моделях </a:t>
            </a:r>
            <a:r>
              <a:rPr lang="ru-RU" dirty="0" err="1"/>
              <a:t>радіочастотних</a:t>
            </a:r>
            <a:r>
              <a:rPr lang="ru-RU" dirty="0"/>
              <a:t> систем </a:t>
            </a:r>
            <a:r>
              <a:rPr lang="ru-RU" dirty="0" err="1" smtClean="0"/>
              <a:t>застосований</a:t>
            </a:r>
            <a:r>
              <a:rPr lang="ru-RU" dirty="0" smtClean="0"/>
              <a:t> </a:t>
            </a:r>
            <a:r>
              <a:rPr lang="ru-RU" dirty="0" err="1"/>
              <a:t>процесор</a:t>
            </a:r>
            <a:r>
              <a:rPr lang="ru-RU" dirty="0"/>
              <a:t> </a:t>
            </a:r>
            <a:r>
              <a:rPr lang="ru-RU" dirty="0" err="1"/>
              <a:t>цифрової</a:t>
            </a:r>
            <a:r>
              <a:rPr lang="ru-RU" dirty="0"/>
              <a:t> </a:t>
            </a:r>
            <a:r>
              <a:rPr lang="ru-RU" dirty="0" err="1"/>
              <a:t>обробки</a:t>
            </a:r>
            <a:r>
              <a:rPr lang="ru-RU" dirty="0"/>
              <a:t> сигналу з </a:t>
            </a:r>
            <a:r>
              <a:rPr lang="ru-RU" dirty="0" err="1"/>
              <a:t>автоматичним</a:t>
            </a:r>
            <a:r>
              <a:rPr lang="ru-RU" dirty="0"/>
              <a:t> </a:t>
            </a:r>
            <a:r>
              <a:rPr lang="ru-RU" dirty="0" err="1" smtClean="0"/>
              <a:t>підключенням</a:t>
            </a:r>
            <a:r>
              <a:rPr lang="ru-RU" dirty="0" smtClean="0"/>
              <a:t> </a:t>
            </a:r>
            <a:r>
              <a:rPr lang="ru-RU" dirty="0" err="1"/>
              <a:t>фільтрів</a:t>
            </a:r>
            <a:r>
              <a:rPr lang="ru-RU" dirty="0"/>
              <a:t> при </a:t>
            </a:r>
            <a:r>
              <a:rPr lang="ru-RU" dirty="0" err="1"/>
              <a:t>перевищенні</a:t>
            </a:r>
            <a:r>
              <a:rPr lang="ru-RU" dirty="0"/>
              <a:t> допустимого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/>
              <a:t>перешкод</a:t>
            </a:r>
            <a:r>
              <a:rPr lang="ru-RU" dirty="0"/>
              <a:t>.</a:t>
            </a:r>
          </a:p>
          <a:p>
            <a:endParaRPr lang="ru-RU" dirty="0" smtClean="0"/>
          </a:p>
          <a:p>
            <a:r>
              <a:rPr lang="ru-RU" dirty="0" err="1" smtClean="0"/>
              <a:t>Електромагнітні</a:t>
            </a:r>
            <a:r>
              <a:rPr lang="ru-RU" dirty="0" smtClean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краще</a:t>
            </a:r>
            <a:r>
              <a:rPr lang="ru-RU" dirty="0"/>
              <a:t> </a:t>
            </a:r>
            <a:r>
              <a:rPr lang="ru-RU" dirty="0" err="1"/>
              <a:t>пристосовані</a:t>
            </a:r>
            <a:r>
              <a:rPr lang="ru-RU" dirty="0"/>
              <a:t> для </a:t>
            </a:r>
            <a:r>
              <a:rPr lang="ru-RU" dirty="0" err="1"/>
              <a:t>захисту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 у </a:t>
            </a:r>
            <a:r>
              <a:rPr lang="ru-RU" dirty="0" err="1" smtClean="0"/>
              <a:t>торговельних</a:t>
            </a:r>
            <a:r>
              <a:rPr lang="ru-RU" dirty="0" smtClean="0"/>
              <a:t> </a:t>
            </a:r>
            <a:r>
              <a:rPr lang="ru-RU" dirty="0" err="1"/>
              <a:t>підприємствах</a:t>
            </a:r>
            <a:r>
              <a:rPr lang="ru-RU" dirty="0"/>
              <a:t> з великим </a:t>
            </a:r>
            <a:r>
              <a:rPr lang="ru-RU" dirty="0" err="1" smtClean="0"/>
              <a:t>товарообігом</a:t>
            </a:r>
            <a:r>
              <a:rPr lang="ru-RU" dirty="0" smtClean="0"/>
              <a:t> </a:t>
            </a:r>
            <a:r>
              <a:rPr lang="ru-RU" dirty="0"/>
              <a:t>- супер- і </a:t>
            </a:r>
            <a:r>
              <a:rPr lang="ru-RU" dirty="0" err="1"/>
              <a:t>гіпермаркетах</a:t>
            </a:r>
            <a:r>
              <a:rPr lang="ru-RU" dirty="0"/>
              <a:t> </a:t>
            </a:r>
            <a:r>
              <a:rPr lang="ru-RU" dirty="0" err="1" smtClean="0"/>
              <a:t>різної</a:t>
            </a:r>
            <a:r>
              <a:rPr lang="ru-RU" dirty="0" smtClean="0"/>
              <a:t> </a:t>
            </a:r>
            <a:r>
              <a:rPr lang="ru-RU" dirty="0" err="1"/>
              <a:t>спеціалізації</a:t>
            </a:r>
            <a:r>
              <a:rPr lang="ru-RU" dirty="0"/>
              <a:t>, магазинах </a:t>
            </a:r>
            <a:r>
              <a:rPr lang="ru-RU" dirty="0" err="1"/>
              <a:t>парфумерії</a:t>
            </a:r>
            <a:r>
              <a:rPr lang="ru-RU" dirty="0"/>
              <a:t>, аптеках.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розраховані</a:t>
            </a:r>
            <a:r>
              <a:rPr lang="ru-RU" dirty="0"/>
              <a:t> </a:t>
            </a:r>
            <a:r>
              <a:rPr lang="ru-RU" dirty="0" smtClean="0"/>
              <a:t>на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дешевих</a:t>
            </a:r>
            <a:r>
              <a:rPr lang="ru-RU" dirty="0"/>
              <a:t> </a:t>
            </a:r>
            <a:r>
              <a:rPr lang="ru-RU" dirty="0" err="1"/>
              <a:t>самоклеючих</a:t>
            </a:r>
            <a:r>
              <a:rPr lang="ru-RU" dirty="0"/>
              <a:t> </a:t>
            </a:r>
            <a:r>
              <a:rPr lang="ru-RU" dirty="0" err="1"/>
              <a:t>міток</a:t>
            </a:r>
            <a:r>
              <a:rPr lang="ru-RU" dirty="0"/>
              <a:t>. А основною </a:t>
            </a:r>
            <a:r>
              <a:rPr lang="ru-RU" dirty="0" err="1"/>
              <a:t>вимогою</a:t>
            </a:r>
            <a:r>
              <a:rPr lang="ru-RU" dirty="0"/>
              <a:t> до </a:t>
            </a:r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ru-RU" dirty="0" err="1"/>
              <a:t>захисту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розкрадань</a:t>
            </a:r>
            <a:r>
              <a:rPr lang="ru-RU" dirty="0"/>
              <a:t> в таких </a:t>
            </a:r>
            <a:r>
              <a:rPr lang="ru-RU" dirty="0" err="1"/>
              <a:t>торговельних</a:t>
            </a:r>
            <a:r>
              <a:rPr lang="ru-RU" dirty="0"/>
              <a:t> </a:t>
            </a:r>
            <a:r>
              <a:rPr lang="ru-RU" dirty="0" err="1"/>
              <a:t>підприємствах</a:t>
            </a:r>
            <a:r>
              <a:rPr lang="ru-RU" dirty="0"/>
              <a:t> є </a:t>
            </a:r>
            <a:r>
              <a:rPr lang="ru-RU" dirty="0" err="1" smtClean="0"/>
              <a:t>вартість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/>
              <a:t>зовнішній</a:t>
            </a:r>
            <a:r>
              <a:rPr lang="ru-RU" dirty="0"/>
              <a:t> </a:t>
            </a:r>
            <a:r>
              <a:rPr lang="ru-RU" dirty="0" err="1"/>
              <a:t>вигляд</a:t>
            </a:r>
            <a:r>
              <a:rPr lang="ru-RU" dirty="0"/>
              <a:t> </a:t>
            </a:r>
            <a:r>
              <a:rPr lang="ru-RU" dirty="0" err="1"/>
              <a:t>мітки</a:t>
            </a:r>
            <a:r>
              <a:rPr lang="ru-RU" dirty="0"/>
              <a:t>. У </a:t>
            </a:r>
            <a:r>
              <a:rPr lang="ru-RU" dirty="0" err="1" smtClean="0"/>
              <a:t>супермаркеті</a:t>
            </a:r>
            <a:r>
              <a:rPr lang="ru-RU" dirty="0" smtClean="0"/>
              <a:t> </a:t>
            </a:r>
            <a:r>
              <a:rPr lang="ru-RU" dirty="0"/>
              <a:t>з </a:t>
            </a:r>
            <a:r>
              <a:rPr lang="ru-RU" dirty="0" err="1" smtClean="0"/>
              <a:t>інтенсивним</a:t>
            </a:r>
            <a:r>
              <a:rPr lang="ru-RU" dirty="0" smtClean="0"/>
              <a:t> </a:t>
            </a:r>
            <a:r>
              <a:rPr lang="ru-RU" dirty="0" err="1" smtClean="0"/>
              <a:t>товарообігом</a:t>
            </a:r>
            <a:r>
              <a:rPr lang="ru-RU" dirty="0" smtClean="0"/>
              <a:t> </a:t>
            </a:r>
            <a:r>
              <a:rPr lang="ru-RU" dirty="0" err="1"/>
              <a:t>мітки</a:t>
            </a:r>
            <a:r>
              <a:rPr lang="ru-RU" dirty="0"/>
              <a:t> є основною </a:t>
            </a:r>
            <a:r>
              <a:rPr lang="ru-RU" dirty="0" err="1"/>
              <a:t>статтею</a:t>
            </a:r>
            <a:r>
              <a:rPr lang="ru-RU" dirty="0"/>
              <a:t> </a:t>
            </a:r>
            <a:r>
              <a:rPr lang="ru-RU" dirty="0" err="1"/>
              <a:t>витрат</a:t>
            </a:r>
            <a:r>
              <a:rPr lang="ru-RU" dirty="0"/>
              <a:t> для систем </a:t>
            </a:r>
            <a:r>
              <a:rPr lang="ru-RU" dirty="0" err="1"/>
              <a:t>захисту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 smtClean="0"/>
              <a:t>крадіжок</a:t>
            </a:r>
            <a:r>
              <a:rPr lang="ru-RU" dirty="0"/>
              <a:t>. </a:t>
            </a:r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фактора на </a:t>
            </a:r>
            <a:r>
              <a:rPr lang="ru-RU" dirty="0" err="1"/>
              <a:t>вибір</a:t>
            </a:r>
            <a:r>
              <a:rPr lang="ru-RU" dirty="0"/>
              <a:t> типу систем великий </a:t>
            </a:r>
            <a:r>
              <a:rPr lang="ru-RU" dirty="0" err="1"/>
              <a:t>вплив</a:t>
            </a:r>
            <a:r>
              <a:rPr lang="ru-RU" dirty="0"/>
              <a:t> </a:t>
            </a:r>
            <a:r>
              <a:rPr lang="ru-RU" dirty="0" err="1"/>
              <a:t>робить</a:t>
            </a:r>
            <a:r>
              <a:rPr lang="ru-RU" dirty="0"/>
              <a:t> </a:t>
            </a:r>
            <a:r>
              <a:rPr lang="ru-RU" dirty="0" err="1" smtClean="0"/>
              <a:t>зовнішній</a:t>
            </a:r>
            <a:r>
              <a:rPr lang="ru-RU" dirty="0" smtClean="0"/>
              <a:t> </a:t>
            </a:r>
            <a:r>
              <a:rPr lang="ru-RU" dirty="0" err="1"/>
              <a:t>вигляд</a:t>
            </a:r>
            <a:r>
              <a:rPr lang="ru-RU" dirty="0"/>
              <a:t> </a:t>
            </a:r>
            <a:r>
              <a:rPr lang="ru-RU" dirty="0" err="1"/>
              <a:t>мітки</a:t>
            </a:r>
            <a:r>
              <a:rPr lang="ru-RU" dirty="0"/>
              <a:t>. </a:t>
            </a:r>
            <a:r>
              <a:rPr lang="ru-RU" dirty="0" err="1"/>
              <a:t>Малопомітні</a:t>
            </a:r>
            <a:r>
              <a:rPr lang="ru-RU" dirty="0"/>
              <a:t>, практично </a:t>
            </a:r>
            <a:r>
              <a:rPr lang="ru-RU" dirty="0" err="1"/>
              <a:t>невидимі</a:t>
            </a:r>
            <a:r>
              <a:rPr lang="ru-RU" dirty="0"/>
              <a:t> </a:t>
            </a:r>
            <a:r>
              <a:rPr lang="ru-RU" dirty="0" err="1"/>
              <a:t>мітки</a:t>
            </a:r>
            <a:r>
              <a:rPr lang="ru-RU" dirty="0"/>
              <a:t>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 smtClean="0"/>
              <a:t>підвищують</a:t>
            </a:r>
            <a:r>
              <a:rPr lang="ru-RU" dirty="0" smtClean="0"/>
              <a:t> </a:t>
            </a:r>
            <a:r>
              <a:rPr lang="ru-RU" dirty="0" err="1" smtClean="0"/>
              <a:t>ефективність</a:t>
            </a:r>
            <a:r>
              <a:rPr lang="ru-RU" dirty="0" smtClean="0"/>
              <a:t>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крадіжки</a:t>
            </a:r>
            <a:r>
              <a:rPr lang="ru-RU" dirty="0"/>
              <a:t>, </a:t>
            </a:r>
            <a:r>
              <a:rPr lang="ru-RU" dirty="0" err="1"/>
              <a:t>причому</a:t>
            </a:r>
            <a:r>
              <a:rPr lang="ru-RU" dirty="0"/>
              <a:t> </a:t>
            </a:r>
            <a:r>
              <a:rPr lang="ru-RU" dirty="0" smtClean="0"/>
              <a:t>вони </a:t>
            </a:r>
            <a:r>
              <a:rPr lang="ru-RU" dirty="0" err="1"/>
              <a:t>здатні</a:t>
            </a:r>
            <a:r>
              <a:rPr lang="ru-RU" dirty="0"/>
              <a:t> </a:t>
            </a:r>
            <a:r>
              <a:rPr lang="ru-RU" dirty="0" err="1"/>
              <a:t>спрацьовувати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при </a:t>
            </a:r>
            <a:r>
              <a:rPr lang="ru-RU" dirty="0" err="1"/>
              <a:t>пошкодженої</a:t>
            </a:r>
            <a:r>
              <a:rPr lang="ru-RU" dirty="0"/>
              <a:t> </a:t>
            </a:r>
            <a:r>
              <a:rPr lang="ru-RU" dirty="0" err="1"/>
              <a:t>етикетці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373854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720875"/>
            <a:ext cx="9601196" cy="39672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306286"/>
            <a:ext cx="9601196" cy="4569582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 err="1"/>
              <a:t>Системи</a:t>
            </a:r>
            <a:r>
              <a:rPr lang="ru-RU" sz="2800" dirty="0"/>
              <a:t> з </a:t>
            </a:r>
            <a:r>
              <a:rPr lang="ru-RU" sz="2800" dirty="0" err="1"/>
              <a:t>акустомагнітним</a:t>
            </a:r>
            <a:r>
              <a:rPr lang="ru-RU" sz="2800" dirty="0"/>
              <a:t> принципом </a:t>
            </a:r>
            <a:r>
              <a:rPr lang="ru-RU" sz="2800" dirty="0" err="1"/>
              <a:t>дії</a:t>
            </a:r>
            <a:r>
              <a:rPr lang="ru-RU" sz="2800" dirty="0"/>
              <a:t> </a:t>
            </a:r>
            <a:r>
              <a:rPr lang="ru-RU" sz="2800" dirty="0" err="1"/>
              <a:t>найкращим</a:t>
            </a:r>
            <a:r>
              <a:rPr lang="ru-RU" sz="2800" dirty="0"/>
              <a:t> чином </a:t>
            </a:r>
            <a:r>
              <a:rPr lang="ru-RU" sz="2800" dirty="0" err="1"/>
              <a:t>підходять</a:t>
            </a:r>
            <a:r>
              <a:rPr lang="ru-RU" sz="2800" dirty="0"/>
              <a:t> для </a:t>
            </a:r>
            <a:r>
              <a:rPr lang="ru-RU" sz="2800" dirty="0" err="1" smtClean="0"/>
              <a:t>захисту</a:t>
            </a:r>
            <a:r>
              <a:rPr lang="ru-RU" sz="2800" dirty="0" smtClean="0"/>
              <a:t> </a:t>
            </a:r>
            <a:r>
              <a:rPr lang="ru-RU" sz="2800" dirty="0" err="1"/>
              <a:t>товарів</a:t>
            </a:r>
            <a:r>
              <a:rPr lang="ru-RU" sz="2800" dirty="0"/>
              <a:t> в магазинах </a:t>
            </a:r>
            <a:r>
              <a:rPr lang="ru-RU" sz="2800" dirty="0" err="1"/>
              <a:t>одягу</a:t>
            </a:r>
            <a:r>
              <a:rPr lang="ru-RU" sz="2800" dirty="0"/>
              <a:t>, </a:t>
            </a:r>
            <a:r>
              <a:rPr lang="ru-RU" sz="2800" dirty="0" err="1"/>
              <a:t>спорттоварів</a:t>
            </a:r>
            <a:r>
              <a:rPr lang="ru-RU" sz="2800" dirty="0"/>
              <a:t>, </a:t>
            </a:r>
            <a:r>
              <a:rPr lang="ru-RU" sz="2800" dirty="0" err="1"/>
              <a:t>парфумерії</a:t>
            </a:r>
            <a:r>
              <a:rPr lang="ru-RU" sz="2800" dirty="0"/>
              <a:t>, </a:t>
            </a:r>
            <a:r>
              <a:rPr lang="ru-RU" sz="2800" dirty="0" err="1"/>
              <a:t>побутової</a:t>
            </a:r>
            <a:r>
              <a:rPr lang="ru-RU" sz="2800" dirty="0"/>
              <a:t> </a:t>
            </a:r>
            <a:r>
              <a:rPr lang="ru-RU" sz="2800" dirty="0" err="1" smtClean="0"/>
              <a:t>техніки</a:t>
            </a:r>
            <a:r>
              <a:rPr lang="ru-RU" sz="2800" dirty="0" smtClean="0"/>
              <a:t> </a:t>
            </a:r>
            <a:r>
              <a:rPr lang="ru-RU" sz="2800" dirty="0"/>
              <a:t>і </a:t>
            </a:r>
            <a:r>
              <a:rPr lang="ru-RU" sz="2800" dirty="0" err="1"/>
              <a:t>встановлюються</a:t>
            </a:r>
            <a:r>
              <a:rPr lang="ru-RU" sz="2800" dirty="0"/>
              <a:t> </a:t>
            </a:r>
            <a:r>
              <a:rPr lang="ru-RU" sz="2800" dirty="0" err="1"/>
              <a:t>найчастіше</a:t>
            </a:r>
            <a:r>
              <a:rPr lang="ru-RU" sz="2800" dirty="0"/>
              <a:t> на </a:t>
            </a:r>
            <a:r>
              <a:rPr lang="ru-RU" sz="2800" dirty="0" err="1"/>
              <a:t>виході</a:t>
            </a:r>
            <a:r>
              <a:rPr lang="ru-RU" sz="2800" dirty="0"/>
              <a:t>. </a:t>
            </a:r>
            <a:r>
              <a:rPr lang="ru-RU" sz="2800" dirty="0" err="1"/>
              <a:t>Крім</a:t>
            </a:r>
            <a:r>
              <a:rPr lang="ru-RU" sz="2800" dirty="0"/>
              <a:t> </a:t>
            </a:r>
            <a:r>
              <a:rPr lang="ru-RU" sz="2800" dirty="0" err="1"/>
              <a:t>високого</a:t>
            </a:r>
            <a:r>
              <a:rPr lang="ru-RU" sz="2800" dirty="0"/>
              <a:t> </a:t>
            </a:r>
            <a:r>
              <a:rPr lang="ru-RU" sz="2800" dirty="0" err="1" smtClean="0"/>
              <a:t>коефіцієнта</a:t>
            </a:r>
            <a:r>
              <a:rPr lang="ru-RU" sz="2800" dirty="0" smtClean="0"/>
              <a:t> </a:t>
            </a:r>
            <a:r>
              <a:rPr lang="ru-RU" sz="2800" dirty="0" err="1" smtClean="0"/>
              <a:t>спрацьовування</a:t>
            </a:r>
            <a:r>
              <a:rPr lang="ru-RU" sz="2800" dirty="0"/>
              <a:t>, вони </a:t>
            </a:r>
            <a:r>
              <a:rPr lang="ru-RU" sz="2800" dirty="0" err="1"/>
              <a:t>відрізняються</a:t>
            </a:r>
            <a:r>
              <a:rPr lang="ru-RU" sz="2800" dirty="0"/>
              <a:t> </a:t>
            </a:r>
            <a:r>
              <a:rPr lang="ru-RU" sz="2800" dirty="0" err="1"/>
              <a:t>найвищою</a:t>
            </a:r>
            <a:r>
              <a:rPr lang="ru-RU" sz="2800" dirty="0"/>
              <a:t> </a:t>
            </a:r>
            <a:r>
              <a:rPr lang="ru-RU" sz="2800" dirty="0" err="1"/>
              <a:t>імовірністю</a:t>
            </a:r>
            <a:r>
              <a:rPr lang="ru-RU" sz="2800" dirty="0"/>
              <a:t> </a:t>
            </a:r>
            <a:r>
              <a:rPr lang="ru-RU" sz="2800" dirty="0" err="1"/>
              <a:t>виявлення</a:t>
            </a:r>
            <a:r>
              <a:rPr lang="ru-RU" sz="2800" dirty="0"/>
              <a:t> </a:t>
            </a:r>
            <a:r>
              <a:rPr lang="ru-RU" sz="2800" dirty="0" smtClean="0"/>
              <a:t>(</a:t>
            </a:r>
            <a:r>
              <a:rPr lang="ru-RU" sz="2800" dirty="0" err="1"/>
              <a:t>більше</a:t>
            </a:r>
            <a:r>
              <a:rPr lang="ru-RU" sz="2800" dirty="0"/>
              <a:t> 95%) і </a:t>
            </a:r>
            <a:r>
              <a:rPr lang="ru-RU" sz="2800" dirty="0" err="1"/>
              <a:t>високою</a:t>
            </a:r>
            <a:r>
              <a:rPr lang="ru-RU" sz="2800" dirty="0"/>
              <a:t> </a:t>
            </a:r>
            <a:r>
              <a:rPr lang="ru-RU" sz="2800" dirty="0" err="1"/>
              <a:t>стійкістю</a:t>
            </a:r>
            <a:r>
              <a:rPr lang="ru-RU" sz="2800" dirty="0"/>
              <a:t> до </a:t>
            </a:r>
            <a:r>
              <a:rPr lang="ru-RU" sz="2800" dirty="0" err="1"/>
              <a:t>перешкод</a:t>
            </a:r>
            <a:r>
              <a:rPr lang="ru-RU" sz="2800" dirty="0"/>
              <a:t>.</a:t>
            </a:r>
          </a:p>
          <a:p>
            <a:r>
              <a:rPr lang="ru-RU" sz="2800" dirty="0" err="1"/>
              <a:t>Діапазон</a:t>
            </a:r>
            <a:r>
              <a:rPr lang="ru-RU" sz="2800" dirty="0"/>
              <a:t>, у </a:t>
            </a:r>
            <a:r>
              <a:rPr lang="ru-RU" sz="2800" dirty="0" err="1"/>
              <a:t>якому</a:t>
            </a:r>
            <a:r>
              <a:rPr lang="ru-RU" sz="2800" dirty="0"/>
              <a:t> </a:t>
            </a:r>
            <a:r>
              <a:rPr lang="ru-RU" sz="2800" dirty="0" err="1"/>
              <a:t>працюють</a:t>
            </a:r>
            <a:r>
              <a:rPr lang="ru-RU" sz="2800" dirty="0"/>
              <a:t> </a:t>
            </a:r>
            <a:r>
              <a:rPr lang="ru-RU" sz="2800" dirty="0" err="1"/>
              <a:t>ці</a:t>
            </a:r>
            <a:r>
              <a:rPr lang="ru-RU" sz="2800" dirty="0"/>
              <a:t> </a:t>
            </a:r>
            <a:r>
              <a:rPr lang="ru-RU" sz="2800" dirty="0" err="1"/>
              <a:t>системи</a:t>
            </a:r>
            <a:r>
              <a:rPr lang="ru-RU" sz="2800" dirty="0"/>
              <a:t>, </a:t>
            </a:r>
            <a:r>
              <a:rPr lang="ru-RU" sz="2800" dirty="0" err="1"/>
              <a:t>менше</a:t>
            </a:r>
            <a:r>
              <a:rPr lang="ru-RU" sz="2800" dirty="0"/>
              <a:t> за </a:t>
            </a:r>
            <a:r>
              <a:rPr lang="ru-RU" sz="2800" dirty="0" err="1"/>
              <a:t>інших</a:t>
            </a:r>
            <a:r>
              <a:rPr lang="ru-RU" sz="2800" dirty="0"/>
              <a:t> </a:t>
            </a:r>
            <a:r>
              <a:rPr lang="ru-RU" sz="2800" dirty="0" err="1"/>
              <a:t>схильний</a:t>
            </a:r>
            <a:r>
              <a:rPr lang="ru-RU" sz="2800" dirty="0"/>
              <a:t> до </a:t>
            </a:r>
            <a:r>
              <a:rPr lang="ru-RU" sz="2800" dirty="0" err="1" smtClean="0"/>
              <a:t>електромагнітних</a:t>
            </a:r>
            <a:r>
              <a:rPr lang="ru-RU" sz="2800" dirty="0" smtClean="0"/>
              <a:t> </a:t>
            </a:r>
            <a:r>
              <a:rPr lang="ru-RU" sz="2800" dirty="0" err="1"/>
              <a:t>шумів</a:t>
            </a:r>
            <a:r>
              <a:rPr lang="ru-RU" sz="2800" dirty="0"/>
              <a:t> та </a:t>
            </a:r>
            <a:r>
              <a:rPr lang="ru-RU" sz="2800" dirty="0" err="1"/>
              <a:t>інших</a:t>
            </a:r>
            <a:r>
              <a:rPr lang="ru-RU" sz="2800" dirty="0"/>
              <a:t> </a:t>
            </a:r>
            <a:r>
              <a:rPr lang="ru-RU" sz="2800" dirty="0" err="1"/>
              <a:t>перешкод</a:t>
            </a:r>
            <a:r>
              <a:rPr lang="ru-RU" sz="2800" dirty="0"/>
              <a:t>, тому вони </a:t>
            </a:r>
            <a:r>
              <a:rPr lang="ru-RU" sz="2800" dirty="0" err="1"/>
              <a:t>зазвичай</a:t>
            </a:r>
            <a:r>
              <a:rPr lang="ru-RU" sz="2800" dirty="0"/>
              <a:t> </a:t>
            </a:r>
            <a:r>
              <a:rPr lang="ru-RU" sz="2800" dirty="0" err="1"/>
              <a:t>мають</a:t>
            </a:r>
            <a:r>
              <a:rPr lang="ru-RU" sz="2800" dirty="0"/>
              <a:t> </a:t>
            </a:r>
            <a:r>
              <a:rPr lang="ru-RU" sz="2800" dirty="0" err="1" smtClean="0"/>
              <a:t>менше</a:t>
            </a:r>
            <a:r>
              <a:rPr lang="ru-RU" sz="2800" dirty="0" smtClean="0"/>
              <a:t> </a:t>
            </a:r>
            <a:r>
              <a:rPr lang="ru-RU" sz="2800" dirty="0" err="1"/>
              <a:t>помилкових</a:t>
            </a:r>
            <a:r>
              <a:rPr lang="ru-RU" sz="2800" dirty="0"/>
              <a:t> </a:t>
            </a:r>
            <a:r>
              <a:rPr lang="ru-RU" sz="2800" dirty="0" err="1"/>
              <a:t>спрацьовувань</a:t>
            </a:r>
            <a:r>
              <a:rPr lang="ru-RU" sz="2800" dirty="0"/>
              <a:t>. </a:t>
            </a:r>
            <a:r>
              <a:rPr lang="ru-RU" sz="2800" dirty="0" err="1"/>
              <a:t>Мітки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застосовуються</a:t>
            </a:r>
            <a:r>
              <a:rPr lang="ru-RU" sz="2800" dirty="0"/>
              <a:t> в </a:t>
            </a:r>
            <a:r>
              <a:rPr lang="ru-RU" sz="2800" dirty="0" err="1" smtClean="0"/>
              <a:t>акустомагнітних</a:t>
            </a:r>
            <a:r>
              <a:rPr lang="ru-RU" sz="2800" dirty="0" smtClean="0"/>
              <a:t> </a:t>
            </a:r>
            <a:r>
              <a:rPr lang="ru-RU" sz="2800" dirty="0"/>
              <a:t>системах, </a:t>
            </a:r>
            <a:r>
              <a:rPr lang="ru-RU" sz="2800" dirty="0" err="1"/>
              <a:t>також</a:t>
            </a:r>
            <a:r>
              <a:rPr lang="ru-RU" sz="2800" dirty="0"/>
              <a:t> </a:t>
            </a:r>
            <a:r>
              <a:rPr lang="ru-RU" sz="2800" dirty="0" err="1"/>
              <a:t>бувають</a:t>
            </a:r>
            <a:r>
              <a:rPr lang="ru-RU" sz="2800" dirty="0"/>
              <a:t> </a:t>
            </a:r>
            <a:r>
              <a:rPr lang="ru-RU" sz="2800" dirty="0" err="1"/>
              <a:t>знімні</a:t>
            </a:r>
            <a:r>
              <a:rPr lang="ru-RU" sz="2800" dirty="0"/>
              <a:t> </a:t>
            </a:r>
            <a:r>
              <a:rPr lang="ru-RU" sz="2800" dirty="0" err="1"/>
              <a:t>багаторазові</a:t>
            </a:r>
            <a:r>
              <a:rPr lang="ru-RU" sz="2800" dirty="0"/>
              <a:t> і </a:t>
            </a:r>
            <a:r>
              <a:rPr lang="ru-RU" sz="2800" dirty="0" err="1"/>
              <a:t>незнімні</a:t>
            </a:r>
            <a:r>
              <a:rPr lang="ru-RU" sz="2800" dirty="0"/>
              <a:t>, </a:t>
            </a:r>
            <a:r>
              <a:rPr lang="ru-RU" sz="2800" dirty="0" err="1"/>
              <a:t>які</a:t>
            </a:r>
            <a:r>
              <a:rPr lang="ru-RU" sz="2800" dirty="0"/>
              <a:t> </a:t>
            </a:r>
            <a:r>
              <a:rPr lang="ru-RU" sz="2800" dirty="0" err="1" smtClean="0"/>
              <a:t>необхідно</a:t>
            </a:r>
            <a:r>
              <a:rPr lang="ru-RU" sz="2800" dirty="0" smtClean="0"/>
              <a:t> </a:t>
            </a:r>
            <a:r>
              <a:rPr lang="ru-RU" sz="2800" dirty="0" err="1"/>
              <a:t>деактивувати</a:t>
            </a:r>
            <a:r>
              <a:rPr lang="ru-RU" sz="28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54685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541868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Варіанти</a:t>
            </a:r>
            <a:r>
              <a:rPr lang="ru-RU" dirty="0"/>
              <a:t> установки </a:t>
            </a:r>
            <a:r>
              <a:rPr lang="ru-RU" dirty="0" err="1"/>
              <a:t>протикрадіжних</a:t>
            </a:r>
            <a:r>
              <a:rPr lang="ru-RU" dirty="0"/>
              <a:t> систем: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727200"/>
            <a:ext cx="9601196" cy="4148668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/>
              <a:t>Антени</a:t>
            </a:r>
            <a:r>
              <a:rPr lang="ru-RU" dirty="0" smtClean="0"/>
              <a:t> </a:t>
            </a:r>
            <a:r>
              <a:rPr lang="ru-RU" dirty="0"/>
              <a:t>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вертикальних</a:t>
            </a:r>
            <a:r>
              <a:rPr lang="ru-RU" dirty="0"/>
              <a:t> </a:t>
            </a:r>
            <a:r>
              <a:rPr lang="ru-RU" dirty="0" err="1" smtClean="0"/>
              <a:t>стійок</a:t>
            </a:r>
            <a:r>
              <a:rPr lang="ru-RU" dirty="0" smtClean="0"/>
              <a:t> </a:t>
            </a:r>
            <a:r>
              <a:rPr lang="ru-RU" dirty="0" err="1"/>
              <a:t>встановлюються</a:t>
            </a:r>
            <a:r>
              <a:rPr lang="ru-RU" dirty="0"/>
              <a:t> на </a:t>
            </a:r>
            <a:r>
              <a:rPr lang="ru-RU" dirty="0" err="1"/>
              <a:t>вході</a:t>
            </a:r>
            <a:r>
              <a:rPr lang="ru-RU" dirty="0"/>
              <a:t> / </a:t>
            </a:r>
            <a:r>
              <a:rPr lang="ru-RU" dirty="0" err="1"/>
              <a:t>виході</a:t>
            </a:r>
            <a:r>
              <a:rPr lang="ru-RU" dirty="0"/>
              <a:t> магазину.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поруч</a:t>
            </a:r>
            <a:r>
              <a:rPr lang="ru-RU" dirty="0"/>
              <a:t> з </a:t>
            </a:r>
            <a:r>
              <a:rPr lang="ru-RU" dirty="0" err="1"/>
              <a:t>антеною</a:t>
            </a:r>
            <a:r>
              <a:rPr lang="ru-RU" dirty="0"/>
              <a:t> </a:t>
            </a:r>
            <a:r>
              <a:rPr lang="ru-RU" dirty="0" smtClean="0"/>
              <a:t>проходить </a:t>
            </a:r>
            <a:r>
              <a:rPr lang="ru-RU" dirty="0"/>
              <a:t>товар з активною </a:t>
            </a:r>
            <a:r>
              <a:rPr lang="ru-RU" dirty="0" err="1" smtClean="0"/>
              <a:t>електромагнітною</a:t>
            </a:r>
            <a:r>
              <a:rPr lang="ru-RU" dirty="0" smtClean="0"/>
              <a:t> </a:t>
            </a:r>
            <a:r>
              <a:rPr lang="ru-RU" dirty="0" err="1"/>
              <a:t>міткою</a:t>
            </a:r>
            <a:r>
              <a:rPr lang="ru-RU" dirty="0"/>
              <a:t>, то система </a:t>
            </a:r>
            <a:r>
              <a:rPr lang="ru-RU" dirty="0" err="1"/>
              <a:t>подає</a:t>
            </a:r>
            <a:r>
              <a:rPr lang="ru-RU" dirty="0"/>
              <a:t> </a:t>
            </a:r>
            <a:r>
              <a:rPr lang="ru-RU" dirty="0" err="1" smtClean="0"/>
              <a:t>звуковий</a:t>
            </a:r>
            <a:r>
              <a:rPr lang="ru-RU" dirty="0" smtClean="0"/>
              <a:t> </a:t>
            </a:r>
            <a:r>
              <a:rPr lang="ru-RU" dirty="0"/>
              <a:t>сигнал. </a:t>
            </a:r>
            <a:r>
              <a:rPr lang="ru-RU" dirty="0" err="1"/>
              <a:t>Пристрої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називають</a:t>
            </a:r>
            <a:r>
              <a:rPr lang="ru-RU" dirty="0"/>
              <a:t> </a:t>
            </a:r>
            <a:r>
              <a:rPr lang="ru-RU" dirty="0" err="1"/>
              <a:t>деактиваторами</a:t>
            </a:r>
            <a:r>
              <a:rPr lang="ru-RU" dirty="0"/>
              <a:t> </a:t>
            </a:r>
            <a:r>
              <a:rPr lang="ru-RU" dirty="0" err="1"/>
              <a:t>етикеток</a:t>
            </a:r>
            <a:r>
              <a:rPr lang="ru-RU" dirty="0"/>
              <a:t>, </a:t>
            </a:r>
            <a:r>
              <a:rPr lang="ru-RU" dirty="0" err="1" smtClean="0"/>
              <a:t>встановлюються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касах</a:t>
            </a:r>
            <a:r>
              <a:rPr lang="ru-RU" dirty="0"/>
              <a:t>. </a:t>
            </a:r>
            <a:r>
              <a:rPr lang="ru-RU" dirty="0" err="1"/>
              <a:t>Мітки</a:t>
            </a:r>
            <a:r>
              <a:rPr lang="ru-RU" dirty="0"/>
              <a:t> на </a:t>
            </a:r>
            <a:r>
              <a:rPr lang="ru-RU" dirty="0" err="1"/>
              <a:t>товарі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проходить через </a:t>
            </a:r>
            <a:r>
              <a:rPr lang="ru-RU" dirty="0" err="1"/>
              <a:t>касовий</a:t>
            </a:r>
            <a:r>
              <a:rPr lang="ru-RU" dirty="0"/>
              <a:t> </a:t>
            </a:r>
            <a:r>
              <a:rPr lang="ru-RU" dirty="0" err="1" smtClean="0"/>
              <a:t>вузол</a:t>
            </a:r>
            <a:r>
              <a:rPr lang="ru-RU" dirty="0"/>
              <a:t>, </a:t>
            </a:r>
            <a:r>
              <a:rPr lang="ru-RU" dirty="0" err="1"/>
              <a:t>деактивуються</a:t>
            </a:r>
            <a:r>
              <a:rPr lang="ru-RU" dirty="0"/>
              <a:t> і не </a:t>
            </a:r>
            <a:r>
              <a:rPr lang="ru-RU" dirty="0" err="1"/>
              <a:t>дають</a:t>
            </a:r>
            <a:r>
              <a:rPr lang="ru-RU" dirty="0"/>
              <a:t> сигналу при </a:t>
            </a:r>
            <a:r>
              <a:rPr lang="ru-RU" dirty="0" err="1"/>
              <a:t>проходженні</a:t>
            </a:r>
            <a:r>
              <a:rPr lang="ru-RU" dirty="0"/>
              <a:t> </a:t>
            </a:r>
            <a:r>
              <a:rPr lang="ru-RU" dirty="0" err="1"/>
              <a:t>повз</a:t>
            </a:r>
            <a:r>
              <a:rPr lang="ru-RU" dirty="0"/>
              <a:t> </a:t>
            </a:r>
            <a:r>
              <a:rPr lang="ru-RU" dirty="0" err="1"/>
              <a:t>антени</a:t>
            </a:r>
            <a:r>
              <a:rPr lang="ru-RU" dirty="0"/>
              <a:t>. </a:t>
            </a:r>
          </a:p>
          <a:p>
            <a:r>
              <a:rPr lang="ru-RU" dirty="0" err="1"/>
              <a:t>Іншим</a:t>
            </a:r>
            <a:r>
              <a:rPr lang="ru-RU" dirty="0"/>
              <a:t> </a:t>
            </a:r>
            <a:r>
              <a:rPr lang="ru-RU" dirty="0" err="1"/>
              <a:t>варіантом</a:t>
            </a:r>
            <a:r>
              <a:rPr lang="ru-RU" dirty="0"/>
              <a:t> </a:t>
            </a:r>
            <a:r>
              <a:rPr lang="ru-RU" dirty="0" err="1"/>
              <a:t>захисту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крадіжок</a:t>
            </a:r>
            <a:r>
              <a:rPr lang="ru-RU" dirty="0"/>
              <a:t> є установка </a:t>
            </a:r>
            <a:r>
              <a:rPr lang="ru-RU" dirty="0" err="1"/>
              <a:t>антен</a:t>
            </a:r>
            <a:r>
              <a:rPr lang="ru-RU" dirty="0"/>
              <a:t> </a:t>
            </a:r>
            <a:r>
              <a:rPr lang="ru-RU" dirty="0" err="1"/>
              <a:t>поруч</a:t>
            </a:r>
            <a:r>
              <a:rPr lang="ru-RU" dirty="0"/>
              <a:t> з проходами </a:t>
            </a:r>
            <a:r>
              <a:rPr lang="ru-RU" dirty="0" smtClean="0"/>
              <a:t>на </a:t>
            </a:r>
            <a:r>
              <a:rPr lang="ru-RU" dirty="0" err="1"/>
              <a:t>касовому</a:t>
            </a:r>
            <a:r>
              <a:rPr lang="ru-RU" dirty="0"/>
              <a:t> </a:t>
            </a:r>
            <a:r>
              <a:rPr lang="ru-RU" dirty="0" err="1"/>
              <a:t>вузлі</a:t>
            </a:r>
            <a:r>
              <a:rPr lang="ru-RU" dirty="0"/>
              <a:t> магазину. У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випадку</a:t>
            </a:r>
            <a:r>
              <a:rPr lang="ru-RU" dirty="0"/>
              <a:t> </a:t>
            </a:r>
            <a:r>
              <a:rPr lang="ru-RU" dirty="0" err="1"/>
              <a:t>оплачений</a:t>
            </a:r>
            <a:r>
              <a:rPr lang="ru-RU" dirty="0"/>
              <a:t> товар </a:t>
            </a:r>
            <a:r>
              <a:rPr lang="ru-RU" dirty="0" err="1"/>
              <a:t>касир</a:t>
            </a:r>
            <a:r>
              <a:rPr lang="ru-RU" dirty="0"/>
              <a:t> </a:t>
            </a:r>
            <a:r>
              <a:rPr lang="ru-RU" dirty="0" err="1" smtClean="0"/>
              <a:t>направляє</a:t>
            </a:r>
            <a:r>
              <a:rPr lang="ru-RU" dirty="0" smtClean="0"/>
              <a:t> </a:t>
            </a:r>
            <a:r>
              <a:rPr lang="ru-RU" dirty="0"/>
              <a:t>так, </a:t>
            </a:r>
            <a:r>
              <a:rPr lang="ru-RU" dirty="0" err="1"/>
              <a:t>що</a:t>
            </a:r>
            <a:r>
              <a:rPr lang="ru-RU" dirty="0"/>
              <a:t> той мине </a:t>
            </a:r>
            <a:r>
              <a:rPr lang="ru-RU" dirty="0" err="1"/>
              <a:t>антенний</a:t>
            </a:r>
            <a:r>
              <a:rPr lang="ru-RU" dirty="0"/>
              <a:t> </a:t>
            </a:r>
            <a:r>
              <a:rPr lang="ru-RU" dirty="0" err="1"/>
              <a:t>простір</a:t>
            </a:r>
            <a:r>
              <a:rPr lang="ru-RU" dirty="0"/>
              <a:t>, а </a:t>
            </a:r>
            <a:r>
              <a:rPr lang="ru-RU" dirty="0" err="1"/>
              <a:t>покупець</a:t>
            </a:r>
            <a:r>
              <a:rPr lang="ru-RU" dirty="0"/>
              <a:t> проходить </a:t>
            </a:r>
            <a:r>
              <a:rPr lang="ru-RU" dirty="0" err="1" smtClean="0"/>
              <a:t>безпосередньо</a:t>
            </a:r>
            <a:r>
              <a:rPr lang="ru-RU" dirty="0" smtClean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антенами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«</a:t>
            </a:r>
            <a:r>
              <a:rPr lang="ru-RU" dirty="0" err="1"/>
              <a:t>забудькувато</a:t>
            </a:r>
            <a:r>
              <a:rPr lang="ru-RU" dirty="0"/>
              <a:t>» проносить </a:t>
            </a:r>
            <a:r>
              <a:rPr lang="ru-RU" dirty="0" err="1"/>
              <a:t>із</a:t>
            </a:r>
            <a:r>
              <a:rPr lang="ru-RU" dirty="0"/>
              <a:t> собою </a:t>
            </a:r>
            <a:r>
              <a:rPr lang="ru-RU" dirty="0" smtClean="0"/>
              <a:t>товар </a:t>
            </a:r>
            <a:r>
              <a:rPr lang="ru-RU" dirty="0"/>
              <a:t>з </a:t>
            </a:r>
            <a:r>
              <a:rPr lang="ru-RU" dirty="0" err="1"/>
              <a:t>міткою</a:t>
            </a:r>
            <a:r>
              <a:rPr lang="ru-RU" dirty="0"/>
              <a:t>, то система </a:t>
            </a:r>
            <a:r>
              <a:rPr lang="ru-RU" dirty="0" err="1"/>
              <a:t>подає</a:t>
            </a:r>
            <a:r>
              <a:rPr lang="ru-RU" dirty="0"/>
              <a:t> </a:t>
            </a:r>
            <a:r>
              <a:rPr lang="ru-RU" dirty="0" err="1"/>
              <a:t>звуковий</a:t>
            </a:r>
            <a:r>
              <a:rPr lang="ru-RU" dirty="0"/>
              <a:t> сигнал і </a:t>
            </a:r>
            <a:r>
              <a:rPr lang="ru-RU" dirty="0" err="1"/>
              <a:t>охорона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 smtClean="0"/>
              <a:t>своєчасно</a:t>
            </a:r>
            <a:r>
              <a:rPr lang="ru-RU" dirty="0" smtClean="0"/>
              <a:t> </a:t>
            </a:r>
            <a:r>
              <a:rPr lang="ru-RU" dirty="0" err="1"/>
              <a:t>втрутитися</a:t>
            </a:r>
            <a:r>
              <a:rPr lang="ru-RU" dirty="0"/>
              <a:t>. </a:t>
            </a:r>
            <a:r>
              <a:rPr lang="ru-RU" dirty="0" err="1"/>
              <a:t>Таке</a:t>
            </a:r>
            <a:r>
              <a:rPr lang="ru-RU" dirty="0"/>
              <a:t> </a:t>
            </a:r>
            <a:r>
              <a:rPr lang="ru-RU" dirty="0" err="1"/>
              <a:t>розташування</a:t>
            </a:r>
            <a:r>
              <a:rPr lang="ru-RU" dirty="0"/>
              <a:t> </a:t>
            </a:r>
            <a:r>
              <a:rPr lang="ru-RU" dirty="0" err="1"/>
              <a:t>антен</a:t>
            </a:r>
            <a:r>
              <a:rPr lang="ru-RU" dirty="0"/>
              <a:t>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касиру</a:t>
            </a:r>
            <a:r>
              <a:rPr lang="ru-RU" dirty="0"/>
              <a:t> </a:t>
            </a:r>
            <a:r>
              <a:rPr lang="ru-RU" dirty="0" err="1" smtClean="0"/>
              <a:t>збільшити</a:t>
            </a:r>
            <a:r>
              <a:rPr lang="ru-RU" dirty="0" smtClean="0"/>
              <a:t> </a:t>
            </a:r>
            <a:r>
              <a:rPr lang="ru-RU" dirty="0" err="1"/>
              <a:t>швидкість</a:t>
            </a:r>
            <a:r>
              <a:rPr lang="ru-RU" dirty="0"/>
              <a:t> </a:t>
            </a:r>
            <a:r>
              <a:rPr lang="ru-RU" dirty="0" err="1"/>
              <a:t>обслуговування</a:t>
            </a:r>
            <a:r>
              <a:rPr lang="ru-RU" dirty="0"/>
              <a:t>, так як </a:t>
            </a:r>
            <a:r>
              <a:rPr lang="ru-RU" dirty="0" err="1"/>
              <a:t>він</a:t>
            </a:r>
            <a:r>
              <a:rPr lang="ru-RU" dirty="0"/>
              <a:t> не </a:t>
            </a:r>
            <a:r>
              <a:rPr lang="ru-RU" dirty="0" err="1"/>
              <a:t>витрачає</a:t>
            </a:r>
            <a:r>
              <a:rPr lang="ru-RU" dirty="0"/>
              <a:t> </a:t>
            </a:r>
            <a:r>
              <a:rPr lang="ru-RU" dirty="0" smtClean="0"/>
              <a:t>часу </a:t>
            </a:r>
            <a:r>
              <a:rPr lang="ru-RU" dirty="0"/>
              <a:t>на </a:t>
            </a:r>
            <a:r>
              <a:rPr lang="ru-RU" dirty="0" err="1"/>
              <a:t>пошуки</a:t>
            </a:r>
            <a:r>
              <a:rPr lang="ru-RU" dirty="0"/>
              <a:t> і </a:t>
            </a:r>
            <a:r>
              <a:rPr lang="ru-RU" dirty="0" err="1" smtClean="0"/>
              <a:t>деактивацію</a:t>
            </a:r>
            <a:r>
              <a:rPr lang="ru-RU" dirty="0" smtClean="0"/>
              <a:t> </a:t>
            </a:r>
            <a:r>
              <a:rPr lang="ru-RU" dirty="0" err="1"/>
              <a:t>міток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69531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778933"/>
            <a:ext cx="9601196" cy="527354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Контрольні</a:t>
            </a:r>
            <a:r>
              <a:rPr lang="ru-RU" dirty="0"/>
              <a:t> </a:t>
            </a:r>
            <a:r>
              <a:rPr lang="ru-RU" dirty="0" err="1"/>
              <a:t>запитання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698171"/>
            <a:ext cx="9601196" cy="4177697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1.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підприємств</a:t>
            </a:r>
            <a:r>
              <a:rPr lang="ru-RU" dirty="0"/>
              <a:t> </a:t>
            </a:r>
            <a:r>
              <a:rPr lang="ru-RU" dirty="0" err="1"/>
              <a:t>торгівлі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бути в </a:t>
            </a:r>
            <a:r>
              <a:rPr lang="ru-RU" dirty="0" err="1"/>
              <a:t>готелях</a:t>
            </a:r>
            <a:r>
              <a:rPr lang="ru-RU" dirty="0"/>
              <a:t>?</a:t>
            </a:r>
          </a:p>
          <a:p>
            <a:r>
              <a:rPr lang="ru-RU" dirty="0"/>
              <a:t>2.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 </a:t>
            </a:r>
            <a:r>
              <a:rPr lang="ru-RU" dirty="0" err="1"/>
              <a:t>реалізують</a:t>
            </a:r>
            <a:r>
              <a:rPr lang="ru-RU" dirty="0"/>
              <a:t> в </a:t>
            </a:r>
            <a:r>
              <a:rPr lang="ru-RU" dirty="0" err="1"/>
              <a:t>готелях</a:t>
            </a:r>
            <a:r>
              <a:rPr lang="ru-RU" dirty="0"/>
              <a:t>?</a:t>
            </a:r>
          </a:p>
          <a:p>
            <a:r>
              <a:rPr lang="ru-RU" dirty="0"/>
              <a:t>3.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вимоги</a:t>
            </a:r>
            <a:r>
              <a:rPr lang="ru-RU" dirty="0"/>
              <a:t> до </a:t>
            </a:r>
            <a:r>
              <a:rPr lang="ru-RU" dirty="0" err="1"/>
              <a:t>меблів</a:t>
            </a:r>
            <a:r>
              <a:rPr lang="ru-RU" dirty="0"/>
              <a:t> та </a:t>
            </a:r>
            <a:r>
              <a:rPr lang="ru-RU" dirty="0" err="1"/>
              <a:t>устаткування</a:t>
            </a:r>
            <a:r>
              <a:rPr lang="ru-RU" dirty="0"/>
              <a:t> для </a:t>
            </a:r>
            <a:r>
              <a:rPr lang="ru-RU" dirty="0" err="1"/>
              <a:t>магазинів</a:t>
            </a:r>
            <a:r>
              <a:rPr lang="ru-RU" dirty="0"/>
              <a:t>?</a:t>
            </a:r>
          </a:p>
          <a:p>
            <a:r>
              <a:rPr lang="ru-RU" dirty="0"/>
              <a:t>4.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принципи</a:t>
            </a:r>
            <a:r>
              <a:rPr lang="ru-RU" dirty="0"/>
              <a:t> </a:t>
            </a:r>
            <a:r>
              <a:rPr lang="ru-RU" dirty="0" err="1"/>
              <a:t>класифікації</a:t>
            </a:r>
            <a:r>
              <a:rPr lang="ru-RU" dirty="0"/>
              <a:t> </a:t>
            </a:r>
            <a:r>
              <a:rPr lang="ru-RU" dirty="0" err="1"/>
              <a:t>меблів</a:t>
            </a:r>
            <a:r>
              <a:rPr lang="ru-RU" dirty="0"/>
              <a:t> для </a:t>
            </a:r>
            <a:r>
              <a:rPr lang="ru-RU" dirty="0" err="1"/>
              <a:t>магазинів</a:t>
            </a:r>
            <a:r>
              <a:rPr lang="ru-RU" dirty="0"/>
              <a:t>?</a:t>
            </a:r>
          </a:p>
          <a:p>
            <a:r>
              <a:rPr lang="ru-RU" dirty="0"/>
              <a:t>5. </a:t>
            </a:r>
            <a:r>
              <a:rPr lang="ru-RU" dirty="0" err="1"/>
              <a:t>Наведіть</a:t>
            </a:r>
            <a:r>
              <a:rPr lang="ru-RU" dirty="0"/>
              <a:t> </a:t>
            </a:r>
            <a:r>
              <a:rPr lang="ru-RU" dirty="0" err="1"/>
              <a:t>устаткування</a:t>
            </a:r>
            <a:r>
              <a:rPr lang="ru-RU" dirty="0"/>
              <a:t> і </a:t>
            </a:r>
            <a:r>
              <a:rPr lang="ru-RU" dirty="0" err="1"/>
              <a:t>меблі</a:t>
            </a:r>
            <a:r>
              <a:rPr lang="ru-RU" dirty="0"/>
              <a:t> для </a:t>
            </a:r>
            <a:r>
              <a:rPr lang="ru-RU" dirty="0" err="1"/>
              <a:t>магазинів</a:t>
            </a:r>
            <a:r>
              <a:rPr lang="ru-RU" dirty="0"/>
              <a:t> з продажу </a:t>
            </a:r>
          </a:p>
          <a:p>
            <a:r>
              <a:rPr lang="ru-RU" dirty="0" err="1"/>
              <a:t>продовольчих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.</a:t>
            </a:r>
          </a:p>
          <a:p>
            <a:r>
              <a:rPr lang="ru-RU" dirty="0"/>
              <a:t>6.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особливості</a:t>
            </a:r>
            <a:r>
              <a:rPr lang="ru-RU" dirty="0"/>
              <a:t> </a:t>
            </a:r>
            <a:r>
              <a:rPr lang="ru-RU" dirty="0" err="1"/>
              <a:t>комплектації</a:t>
            </a:r>
            <a:r>
              <a:rPr lang="ru-RU" dirty="0"/>
              <a:t> </a:t>
            </a:r>
            <a:r>
              <a:rPr lang="ru-RU" dirty="0" err="1"/>
              <a:t>меблями</a:t>
            </a:r>
            <a:r>
              <a:rPr lang="ru-RU" dirty="0"/>
              <a:t> та </a:t>
            </a:r>
            <a:r>
              <a:rPr lang="ru-RU" dirty="0" err="1"/>
              <a:t>устаткуванням</a:t>
            </a:r>
            <a:r>
              <a:rPr lang="ru-RU" dirty="0"/>
              <a:t> для </a:t>
            </a:r>
          </a:p>
          <a:p>
            <a:r>
              <a:rPr lang="ru-RU" dirty="0" err="1"/>
              <a:t>магазинів</a:t>
            </a:r>
            <a:r>
              <a:rPr lang="ru-RU" dirty="0"/>
              <a:t> з продажу </a:t>
            </a:r>
            <a:r>
              <a:rPr lang="ru-RU" dirty="0" err="1"/>
              <a:t>непродовольчих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?</a:t>
            </a:r>
          </a:p>
          <a:p>
            <a:r>
              <a:rPr lang="ru-RU" dirty="0"/>
              <a:t>7.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 і </a:t>
            </a:r>
            <a:r>
              <a:rPr lang="ru-RU" dirty="0" err="1"/>
              <a:t>варіанти</a:t>
            </a:r>
            <a:r>
              <a:rPr lang="ru-RU" dirty="0"/>
              <a:t> установки </a:t>
            </a:r>
            <a:r>
              <a:rPr lang="ru-RU" dirty="0" err="1"/>
              <a:t>протикрадіжних</a:t>
            </a:r>
            <a:r>
              <a:rPr lang="ru-RU" dirty="0"/>
              <a:t> систем?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0178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5400" dirty="0" smtClean="0"/>
              <a:t>ДЯКУЮ ЗА УВАГУ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420350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367697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5116" y="497982"/>
            <a:ext cx="4484865" cy="31136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9658" y="409370"/>
            <a:ext cx="5537226" cy="32909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7141" y="3439885"/>
            <a:ext cx="6429829" cy="335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858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812800"/>
            <a:ext cx="9601196" cy="667657"/>
          </a:xfrm>
        </p:spPr>
        <p:txBody>
          <a:bodyPr>
            <a:no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132114"/>
            <a:ext cx="9601196" cy="4949371"/>
          </a:xfrm>
        </p:spPr>
        <p:txBody>
          <a:bodyPr>
            <a:normAutofit fontScale="92500"/>
          </a:bodyPr>
          <a:lstStyle/>
          <a:p>
            <a:endParaRPr lang="ru-RU" dirty="0" smtClean="0"/>
          </a:p>
          <a:p>
            <a:r>
              <a:rPr lang="ru-RU" dirty="0" err="1"/>
              <a:t>Найчастіше</a:t>
            </a:r>
            <a:r>
              <a:rPr lang="ru-RU" dirty="0"/>
              <a:t> в </a:t>
            </a:r>
            <a:r>
              <a:rPr lang="ru-RU" dirty="0" err="1"/>
              <a:t>готелях</a:t>
            </a:r>
            <a:r>
              <a:rPr lang="ru-RU" dirty="0"/>
              <a:t> </a:t>
            </a:r>
            <a:r>
              <a:rPr lang="ru-RU" dirty="0" err="1"/>
              <a:t>передбачають</a:t>
            </a:r>
            <a:r>
              <a:rPr lang="ru-RU" dirty="0"/>
              <a:t> продаж </a:t>
            </a:r>
            <a:r>
              <a:rPr lang="ru-RU" dirty="0" err="1"/>
              <a:t>споживчих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ділиться</a:t>
            </a:r>
            <a:r>
              <a:rPr lang="ru-RU" dirty="0"/>
              <a:t> на 3 </a:t>
            </a:r>
            <a:r>
              <a:rPr lang="ru-RU" dirty="0" err="1"/>
              <a:t>класи</a:t>
            </a:r>
            <a:r>
              <a:rPr lang="ru-RU" dirty="0"/>
              <a:t>: </a:t>
            </a:r>
            <a:r>
              <a:rPr lang="ru-RU" b="1" dirty="0" err="1"/>
              <a:t>продовольчі</a:t>
            </a:r>
            <a:r>
              <a:rPr lang="ru-RU" b="1" dirty="0"/>
              <a:t>, </a:t>
            </a:r>
            <a:r>
              <a:rPr lang="ru-RU" b="1" dirty="0" err="1"/>
              <a:t>непродовольчі</a:t>
            </a:r>
            <a:r>
              <a:rPr lang="ru-RU" b="1" dirty="0"/>
              <a:t> та </a:t>
            </a:r>
            <a:r>
              <a:rPr lang="ru-RU" b="1" dirty="0" err="1"/>
              <a:t>медичні</a:t>
            </a:r>
            <a:endParaRPr lang="ru-RU" b="1" dirty="0"/>
          </a:p>
          <a:p>
            <a:endParaRPr lang="ru-RU" dirty="0" smtClean="0"/>
          </a:p>
          <a:p>
            <a:r>
              <a:rPr lang="ru-RU" b="1" dirty="0" err="1" smtClean="0"/>
              <a:t>Продовольчі</a:t>
            </a:r>
            <a:r>
              <a:rPr lang="ru-RU" b="1" dirty="0" smtClean="0"/>
              <a:t> </a:t>
            </a:r>
            <a:r>
              <a:rPr lang="ru-RU" b="1" dirty="0" err="1"/>
              <a:t>товари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називають</a:t>
            </a:r>
            <a:r>
              <a:rPr lang="ru-RU" dirty="0"/>
              <a:t> </a:t>
            </a:r>
            <a:r>
              <a:rPr lang="ru-RU" dirty="0" err="1"/>
              <a:t>харчовими</a:t>
            </a:r>
            <a:r>
              <a:rPr lang="ru-RU" dirty="0"/>
              <a:t> продуктами, </a:t>
            </a:r>
            <a:r>
              <a:rPr lang="ru-RU" dirty="0" err="1" smtClean="0"/>
              <a:t>призначені</a:t>
            </a:r>
            <a:r>
              <a:rPr lang="ru-RU" dirty="0" smtClean="0"/>
              <a:t> в </a:t>
            </a:r>
            <a:r>
              <a:rPr lang="ru-RU" dirty="0"/>
              <a:t>основному для </a:t>
            </a:r>
            <a:r>
              <a:rPr lang="ru-RU" dirty="0" err="1"/>
              <a:t>задоволення</a:t>
            </a:r>
            <a:r>
              <a:rPr lang="ru-RU" dirty="0"/>
              <a:t> </a:t>
            </a:r>
            <a:r>
              <a:rPr lang="ru-RU" dirty="0" err="1"/>
              <a:t>фізіологічних</a:t>
            </a:r>
            <a:r>
              <a:rPr lang="ru-RU" dirty="0"/>
              <a:t> потреб </a:t>
            </a:r>
            <a:r>
              <a:rPr lang="ru-RU" dirty="0" err="1"/>
              <a:t>організму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</a:t>
            </a:r>
            <a:r>
              <a:rPr lang="ru-RU" dirty="0" smtClean="0"/>
              <a:t>в </a:t>
            </a:r>
            <a:r>
              <a:rPr lang="ru-RU" dirty="0" err="1" smtClean="0"/>
              <a:t>енергії</a:t>
            </a:r>
            <a:r>
              <a:rPr lang="ru-RU" dirty="0"/>
              <a:t>, </a:t>
            </a:r>
            <a:r>
              <a:rPr lang="ru-RU" dirty="0" err="1"/>
              <a:t>пластичних</a:t>
            </a:r>
            <a:r>
              <a:rPr lang="ru-RU" dirty="0"/>
              <a:t> </a:t>
            </a:r>
            <a:r>
              <a:rPr lang="ru-RU" dirty="0" err="1"/>
              <a:t>речовинах</a:t>
            </a:r>
            <a:r>
              <a:rPr lang="ru-RU" dirty="0"/>
              <a:t> і </a:t>
            </a:r>
            <a:r>
              <a:rPr lang="ru-RU" dirty="0" err="1"/>
              <a:t>органолептичних</a:t>
            </a:r>
            <a:r>
              <a:rPr lang="ru-RU" dirty="0"/>
              <a:t> </a:t>
            </a:r>
            <a:r>
              <a:rPr lang="ru-RU" dirty="0" err="1"/>
              <a:t>відчуттях</a:t>
            </a:r>
            <a:r>
              <a:rPr lang="ru-RU" dirty="0" smtClean="0"/>
              <a:t>.</a:t>
            </a:r>
          </a:p>
          <a:p>
            <a:r>
              <a:rPr lang="ru-RU" dirty="0" err="1"/>
              <a:t>Клас</a:t>
            </a:r>
            <a:r>
              <a:rPr lang="ru-RU" dirty="0"/>
              <a:t> </a:t>
            </a:r>
            <a:r>
              <a:rPr lang="ru-RU" b="1" dirty="0" err="1"/>
              <a:t>непродовольчих</a:t>
            </a:r>
            <a:r>
              <a:rPr lang="ru-RU" b="1" dirty="0"/>
              <a:t> </a:t>
            </a:r>
            <a:r>
              <a:rPr lang="ru-RU" b="1" dirty="0" err="1"/>
              <a:t>товарів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раніше</a:t>
            </a:r>
            <a:r>
              <a:rPr lang="ru-RU" dirty="0"/>
              <a:t> </a:t>
            </a:r>
            <a:r>
              <a:rPr lang="ru-RU" dirty="0" err="1"/>
              <a:t>називалися</a:t>
            </a:r>
            <a:r>
              <a:rPr lang="ru-RU" dirty="0"/>
              <a:t> </a:t>
            </a:r>
            <a:r>
              <a:rPr lang="ru-RU" dirty="0" err="1" smtClean="0"/>
              <a:t>промисловими</a:t>
            </a:r>
            <a:r>
              <a:rPr lang="ru-RU" dirty="0" smtClean="0"/>
              <a:t>, </a:t>
            </a:r>
            <a:r>
              <a:rPr lang="ru-RU" dirty="0" err="1" smtClean="0"/>
              <a:t>задовольняють</a:t>
            </a:r>
            <a:r>
              <a:rPr lang="ru-RU" dirty="0" smtClean="0"/>
              <a:t> </a:t>
            </a:r>
            <a:r>
              <a:rPr lang="ru-RU" dirty="0" err="1"/>
              <a:t>різноманітні</a:t>
            </a:r>
            <a:r>
              <a:rPr lang="ru-RU" dirty="0"/>
              <a:t> потреби: </a:t>
            </a:r>
            <a:r>
              <a:rPr lang="ru-RU" dirty="0" err="1"/>
              <a:t>фізіологічні</a:t>
            </a:r>
            <a:r>
              <a:rPr lang="ru-RU" dirty="0"/>
              <a:t> (</a:t>
            </a:r>
            <a:r>
              <a:rPr lang="ru-RU" dirty="0" err="1"/>
              <a:t>захист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 smtClean="0"/>
              <a:t>несприятливих</a:t>
            </a:r>
            <a:r>
              <a:rPr lang="ru-RU" dirty="0" smtClean="0"/>
              <a:t> </a:t>
            </a:r>
            <a:r>
              <a:rPr lang="ru-RU" dirty="0" err="1" smtClean="0"/>
              <a:t>зовнішніх</a:t>
            </a:r>
            <a:r>
              <a:rPr lang="ru-RU" dirty="0" smtClean="0"/>
              <a:t> </a:t>
            </a:r>
            <a:r>
              <a:rPr lang="ru-RU" dirty="0" err="1"/>
              <a:t>впливів</a:t>
            </a:r>
            <a:r>
              <a:rPr lang="ru-RU" dirty="0"/>
              <a:t> </a:t>
            </a:r>
            <a:r>
              <a:rPr lang="ru-RU" dirty="0" err="1"/>
              <a:t>навколишнього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), </a:t>
            </a:r>
            <a:r>
              <a:rPr lang="ru-RU" dirty="0" err="1"/>
              <a:t>соціальні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</a:t>
            </a:r>
          </a:p>
          <a:p>
            <a:r>
              <a:rPr lang="ru-RU" dirty="0" err="1"/>
              <a:t>Клас</a:t>
            </a:r>
            <a:r>
              <a:rPr lang="ru-RU" dirty="0"/>
              <a:t> </a:t>
            </a:r>
            <a:r>
              <a:rPr lang="ru-RU" b="1" dirty="0" err="1"/>
              <a:t>медичних</a:t>
            </a:r>
            <a:r>
              <a:rPr lang="ru-RU" b="1" dirty="0"/>
              <a:t> </a:t>
            </a:r>
            <a:r>
              <a:rPr lang="ru-RU" b="1" dirty="0" err="1"/>
              <a:t>товарів</a:t>
            </a:r>
            <a:r>
              <a:rPr lang="ru-RU" b="1" dirty="0"/>
              <a:t> </a:t>
            </a:r>
            <a:r>
              <a:rPr lang="ru-RU" dirty="0" err="1"/>
              <a:t>призначений</a:t>
            </a:r>
            <a:r>
              <a:rPr lang="ru-RU" dirty="0"/>
              <a:t> для </a:t>
            </a:r>
            <a:r>
              <a:rPr lang="ru-RU" dirty="0" err="1"/>
              <a:t>задоволення</a:t>
            </a:r>
            <a:r>
              <a:rPr lang="ru-RU" dirty="0"/>
              <a:t> </a:t>
            </a:r>
            <a:r>
              <a:rPr lang="ru-RU" dirty="0" err="1"/>
              <a:t>соціальних</a:t>
            </a:r>
            <a:r>
              <a:rPr lang="ru-RU" dirty="0"/>
              <a:t> </a:t>
            </a:r>
            <a:r>
              <a:rPr lang="ru-RU" dirty="0" smtClean="0"/>
              <a:t>потреб </a:t>
            </a:r>
            <a:r>
              <a:rPr lang="ru-RU" dirty="0"/>
              <a:t>у </a:t>
            </a:r>
            <a:r>
              <a:rPr lang="ru-RU" dirty="0" err="1"/>
              <a:t>забезпеченні</a:t>
            </a:r>
            <a:r>
              <a:rPr lang="ru-RU" dirty="0"/>
              <a:t> </a:t>
            </a:r>
            <a:r>
              <a:rPr lang="ru-RU" dirty="0" err="1"/>
              <a:t>здоров'я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4309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793447"/>
            <a:ext cx="9601196" cy="39672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/>
              <a:t>2</a:t>
            </a:r>
            <a:r>
              <a:rPr lang="ru-RU" sz="4000" dirty="0"/>
              <a:t>. </a:t>
            </a:r>
            <a:r>
              <a:rPr lang="ru-RU" sz="4000" dirty="0" err="1"/>
              <a:t>Меблі</a:t>
            </a:r>
            <a:r>
              <a:rPr lang="ru-RU" sz="4000" dirty="0"/>
              <a:t> </a:t>
            </a:r>
            <a:r>
              <a:rPr lang="ru-RU" sz="4000" dirty="0" err="1"/>
              <a:t>торговельних</a:t>
            </a:r>
            <a:r>
              <a:rPr lang="ru-RU" sz="4000" dirty="0"/>
              <a:t> </a:t>
            </a:r>
            <a:r>
              <a:rPr lang="ru-RU" sz="4000" dirty="0" err="1"/>
              <a:t>залів</a:t>
            </a:r>
            <a:r>
              <a:rPr lang="ru-RU" sz="4000" dirty="0"/>
              <a:t> </a:t>
            </a:r>
            <a:r>
              <a:rPr lang="ru-RU" sz="4000" dirty="0" err="1"/>
              <a:t>магазинів</a:t>
            </a:r>
            <a:r>
              <a:rPr lang="ru-RU" sz="4000" dirty="0"/>
              <a:t>.</a:t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422402"/>
            <a:ext cx="9601196" cy="4818742"/>
          </a:xfrm>
        </p:spPr>
        <p:txBody>
          <a:bodyPr>
            <a:normAutofit fontScale="25000" lnSpcReduction="20000"/>
          </a:bodyPr>
          <a:lstStyle/>
          <a:p>
            <a:endParaRPr lang="ru-RU" sz="2900" dirty="0" smtClean="0"/>
          </a:p>
          <a:p>
            <a:r>
              <a:rPr lang="ru-RU" sz="7200" dirty="0" err="1" smtClean="0"/>
              <a:t>Меблі</a:t>
            </a:r>
            <a:r>
              <a:rPr lang="ru-RU" sz="7200" dirty="0" smtClean="0"/>
              <a:t> </a:t>
            </a:r>
            <a:r>
              <a:rPr lang="ru-RU" sz="7200" dirty="0"/>
              <a:t>- </a:t>
            </a:r>
            <a:r>
              <a:rPr lang="ru-RU" sz="7200" dirty="0" err="1"/>
              <a:t>основний</a:t>
            </a:r>
            <a:r>
              <a:rPr lang="ru-RU" sz="7200" dirty="0"/>
              <a:t> вид </a:t>
            </a:r>
            <a:r>
              <a:rPr lang="ru-RU" sz="7200" dirty="0" err="1"/>
              <a:t>устаткування</a:t>
            </a:r>
            <a:r>
              <a:rPr lang="ru-RU" sz="7200" dirty="0"/>
              <a:t>, </a:t>
            </a:r>
            <a:r>
              <a:rPr lang="ru-RU" sz="7200" dirty="0" err="1"/>
              <a:t>представляє</a:t>
            </a:r>
            <a:r>
              <a:rPr lang="ru-RU" sz="7200" dirty="0"/>
              <a:t> собою </a:t>
            </a:r>
            <a:r>
              <a:rPr lang="ru-RU" sz="7200" dirty="0" err="1"/>
              <a:t>гірки</a:t>
            </a:r>
            <a:r>
              <a:rPr lang="ru-RU" sz="7200" dirty="0"/>
              <a:t>, </a:t>
            </a:r>
            <a:r>
              <a:rPr lang="ru-RU" sz="7200" dirty="0" err="1"/>
              <a:t>вішала</a:t>
            </a:r>
            <a:r>
              <a:rPr lang="ru-RU" sz="7200" dirty="0"/>
              <a:t>, </a:t>
            </a:r>
            <a:r>
              <a:rPr lang="ru-RU" sz="7200" dirty="0" smtClean="0"/>
              <a:t>тару-</a:t>
            </a:r>
            <a:r>
              <a:rPr lang="ru-RU" sz="7200" dirty="0" err="1" smtClean="0"/>
              <a:t>обладнання</a:t>
            </a:r>
            <a:r>
              <a:rPr lang="ru-RU" sz="7200" dirty="0"/>
              <a:t>, прилавки, </a:t>
            </a:r>
            <a:r>
              <a:rPr lang="ru-RU" sz="7200" dirty="0" err="1"/>
              <a:t>вітрини</a:t>
            </a:r>
            <a:r>
              <a:rPr lang="ru-RU" sz="7200" dirty="0"/>
              <a:t>, </a:t>
            </a:r>
            <a:r>
              <a:rPr lang="ru-RU" sz="7200" dirty="0" err="1"/>
              <a:t>стелажі</a:t>
            </a:r>
            <a:r>
              <a:rPr lang="ru-RU" sz="7200" dirty="0"/>
              <a:t> та </a:t>
            </a:r>
            <a:r>
              <a:rPr lang="ru-RU" sz="7200" dirty="0" err="1"/>
              <a:t>інші</a:t>
            </a:r>
            <a:r>
              <a:rPr lang="ru-RU" sz="7200" dirty="0"/>
              <a:t> </a:t>
            </a:r>
            <a:r>
              <a:rPr lang="ru-RU" sz="7200" dirty="0" err="1"/>
              <a:t>вироби</a:t>
            </a:r>
            <a:r>
              <a:rPr lang="ru-RU" sz="7200" dirty="0"/>
              <a:t>, </a:t>
            </a:r>
            <a:r>
              <a:rPr lang="ru-RU" sz="7200" dirty="0" err="1"/>
              <a:t>необхідні</a:t>
            </a:r>
            <a:r>
              <a:rPr lang="ru-RU" sz="7200" dirty="0"/>
              <a:t> для </a:t>
            </a:r>
            <a:r>
              <a:rPr lang="ru-RU" sz="7200" dirty="0" err="1" smtClean="0"/>
              <a:t>виконання</a:t>
            </a:r>
            <a:r>
              <a:rPr lang="ru-RU" sz="7200" dirty="0" smtClean="0"/>
              <a:t> </a:t>
            </a:r>
            <a:r>
              <a:rPr lang="ru-RU" sz="7200" dirty="0" err="1"/>
              <a:t>основних</a:t>
            </a:r>
            <a:r>
              <a:rPr lang="ru-RU" sz="7200" dirty="0"/>
              <a:t> </a:t>
            </a:r>
            <a:r>
              <a:rPr lang="ru-RU" sz="7200" dirty="0" err="1"/>
              <a:t>торговельних</a:t>
            </a:r>
            <a:r>
              <a:rPr lang="ru-RU" sz="7200" dirty="0"/>
              <a:t> </a:t>
            </a:r>
            <a:r>
              <a:rPr lang="ru-RU" sz="7200" dirty="0" err="1"/>
              <a:t>операцій</a:t>
            </a:r>
            <a:r>
              <a:rPr lang="ru-RU" sz="7200" dirty="0"/>
              <a:t>.</a:t>
            </a:r>
          </a:p>
          <a:p>
            <a:endParaRPr lang="ru-RU" sz="4000" dirty="0" smtClean="0"/>
          </a:p>
          <a:p>
            <a:r>
              <a:rPr lang="ru-RU" sz="6400" dirty="0" smtClean="0"/>
              <a:t>Правильно </a:t>
            </a:r>
            <a:r>
              <a:rPr lang="ru-RU" sz="6400" dirty="0" err="1"/>
              <a:t>підібраний</a:t>
            </a:r>
            <a:r>
              <a:rPr lang="ru-RU" sz="6400" dirty="0"/>
              <a:t> </a:t>
            </a:r>
            <a:r>
              <a:rPr lang="ru-RU" sz="6400" dirty="0" err="1"/>
              <a:t>набір</a:t>
            </a:r>
            <a:r>
              <a:rPr lang="ru-RU" sz="6400" dirty="0"/>
              <a:t> </a:t>
            </a:r>
            <a:r>
              <a:rPr lang="ru-RU" sz="6400" dirty="0" err="1"/>
              <a:t>меблів</a:t>
            </a:r>
            <a:r>
              <a:rPr lang="ru-RU" sz="6400" dirty="0"/>
              <a:t> </a:t>
            </a:r>
            <a:r>
              <a:rPr lang="ru-RU" sz="6400" dirty="0" err="1"/>
              <a:t>дозволяє</a:t>
            </a:r>
            <a:r>
              <a:rPr lang="ru-RU" sz="6400" dirty="0"/>
              <a:t>:</a:t>
            </a:r>
          </a:p>
          <a:p>
            <a:r>
              <a:rPr lang="ru-RU" sz="6400" dirty="0"/>
              <a:t>- </a:t>
            </a:r>
            <a:r>
              <a:rPr lang="ru-RU" sz="6400" dirty="0" err="1"/>
              <a:t>Раціонально</a:t>
            </a:r>
            <a:r>
              <a:rPr lang="ru-RU" sz="6400" dirty="0"/>
              <a:t> </a:t>
            </a:r>
            <a:r>
              <a:rPr lang="ru-RU" sz="6400" dirty="0" err="1"/>
              <a:t>організувати</a:t>
            </a:r>
            <a:r>
              <a:rPr lang="ru-RU" sz="6400" dirty="0"/>
              <a:t> </a:t>
            </a:r>
            <a:r>
              <a:rPr lang="ru-RU" sz="6400" dirty="0" err="1"/>
              <a:t>торговельно-технологічний</a:t>
            </a:r>
            <a:r>
              <a:rPr lang="ru-RU" sz="6400" dirty="0"/>
              <a:t> </a:t>
            </a:r>
            <a:r>
              <a:rPr lang="ru-RU" sz="6400" dirty="0" err="1"/>
              <a:t>процес</a:t>
            </a:r>
            <a:r>
              <a:rPr lang="ru-RU" sz="6400" dirty="0"/>
              <a:t>;</a:t>
            </a:r>
          </a:p>
          <a:p>
            <a:r>
              <a:rPr lang="ru-RU" sz="6400" dirty="0"/>
              <a:t>- </a:t>
            </a:r>
            <a:r>
              <a:rPr lang="ru-RU" sz="6400" dirty="0" err="1"/>
              <a:t>Механізувати</a:t>
            </a:r>
            <a:r>
              <a:rPr lang="ru-RU" sz="6400" dirty="0"/>
              <a:t> </a:t>
            </a:r>
            <a:r>
              <a:rPr lang="ru-RU" sz="6400" dirty="0" err="1"/>
              <a:t>важкі</a:t>
            </a:r>
            <a:r>
              <a:rPr lang="ru-RU" sz="6400" dirty="0"/>
              <a:t> і </a:t>
            </a:r>
            <a:r>
              <a:rPr lang="ru-RU" sz="6400" dirty="0" err="1"/>
              <a:t>трудомісткі</a:t>
            </a:r>
            <a:r>
              <a:rPr lang="ru-RU" sz="6400" dirty="0"/>
              <a:t> </a:t>
            </a:r>
            <a:r>
              <a:rPr lang="ru-RU" sz="6400" dirty="0" err="1"/>
              <a:t>операції</a:t>
            </a:r>
            <a:r>
              <a:rPr lang="ru-RU" sz="6400" dirty="0"/>
              <a:t>;</a:t>
            </a:r>
          </a:p>
          <a:p>
            <a:r>
              <a:rPr lang="ru-RU" sz="6400" dirty="0"/>
              <a:t>- </a:t>
            </a:r>
            <a:r>
              <a:rPr lang="ru-RU" sz="6400" dirty="0" err="1"/>
              <a:t>Розширити</a:t>
            </a:r>
            <a:r>
              <a:rPr lang="ru-RU" sz="6400" dirty="0"/>
              <a:t> </a:t>
            </a:r>
            <a:r>
              <a:rPr lang="ru-RU" sz="6400" dirty="0" err="1"/>
              <a:t>асортимент</a:t>
            </a:r>
            <a:r>
              <a:rPr lang="ru-RU" sz="6400" dirty="0"/>
              <a:t> </a:t>
            </a:r>
            <a:r>
              <a:rPr lang="ru-RU" sz="6400" dirty="0" err="1"/>
              <a:t>товарів</a:t>
            </a:r>
            <a:r>
              <a:rPr lang="ru-RU" sz="6400" dirty="0"/>
              <a:t>;</a:t>
            </a:r>
          </a:p>
          <a:p>
            <a:r>
              <a:rPr lang="ru-RU" sz="6400" dirty="0"/>
              <a:t>- Максимально </a:t>
            </a:r>
            <a:r>
              <a:rPr lang="ru-RU" sz="6400" dirty="0" err="1"/>
              <a:t>використати</a:t>
            </a:r>
            <a:r>
              <a:rPr lang="ru-RU" sz="6400" dirty="0"/>
              <a:t> </a:t>
            </a:r>
            <a:r>
              <a:rPr lang="ru-RU" sz="6400" dirty="0" err="1"/>
              <a:t>площу</a:t>
            </a:r>
            <a:r>
              <a:rPr lang="ru-RU" sz="6400" dirty="0"/>
              <a:t> та </a:t>
            </a:r>
            <a:r>
              <a:rPr lang="ru-RU" sz="6400" dirty="0" err="1"/>
              <a:t>об'єм</a:t>
            </a:r>
            <a:r>
              <a:rPr lang="ru-RU" sz="6400" dirty="0"/>
              <a:t> </a:t>
            </a:r>
            <a:r>
              <a:rPr lang="ru-RU" sz="6400" dirty="0" err="1"/>
              <a:t>торговельних</a:t>
            </a:r>
            <a:r>
              <a:rPr lang="ru-RU" sz="6400" dirty="0"/>
              <a:t> і </a:t>
            </a:r>
            <a:r>
              <a:rPr lang="ru-RU" sz="6400" dirty="0" err="1"/>
              <a:t>складських</a:t>
            </a:r>
            <a:r>
              <a:rPr lang="ru-RU" sz="6400" dirty="0"/>
              <a:t> </a:t>
            </a:r>
          </a:p>
          <a:p>
            <a:r>
              <a:rPr lang="ru-RU" sz="6400" dirty="0" err="1"/>
              <a:t>приміщень</a:t>
            </a:r>
            <a:r>
              <a:rPr lang="ru-RU" sz="6400" dirty="0"/>
              <a:t>;</a:t>
            </a:r>
          </a:p>
          <a:p>
            <a:r>
              <a:rPr lang="ru-RU" sz="6400" dirty="0"/>
              <a:t>- </a:t>
            </a:r>
            <a:r>
              <a:rPr lang="ru-RU" sz="6400" dirty="0" err="1"/>
              <a:t>Скоротити</a:t>
            </a:r>
            <a:r>
              <a:rPr lang="ru-RU" sz="6400" dirty="0"/>
              <a:t> </a:t>
            </a:r>
            <a:r>
              <a:rPr lang="ru-RU" sz="6400" dirty="0" err="1"/>
              <a:t>товарні</a:t>
            </a:r>
            <a:r>
              <a:rPr lang="ru-RU" sz="6400" dirty="0"/>
              <a:t> </a:t>
            </a:r>
            <a:r>
              <a:rPr lang="ru-RU" sz="6400" dirty="0" err="1"/>
              <a:t>втрати</a:t>
            </a:r>
            <a:r>
              <a:rPr lang="ru-RU" sz="6400" dirty="0"/>
              <a:t>;</a:t>
            </a:r>
          </a:p>
          <a:p>
            <a:r>
              <a:rPr lang="ru-RU" sz="6400" dirty="0"/>
              <a:t>- </a:t>
            </a:r>
            <a:r>
              <a:rPr lang="ru-RU" sz="6400" dirty="0" err="1"/>
              <a:t>Впровадити</a:t>
            </a:r>
            <a:r>
              <a:rPr lang="ru-RU" sz="6400" dirty="0"/>
              <a:t> </a:t>
            </a:r>
            <a:r>
              <a:rPr lang="ru-RU" sz="6400" dirty="0" err="1"/>
              <a:t>прогресивні</a:t>
            </a:r>
            <a:r>
              <a:rPr lang="ru-RU" sz="6400" dirty="0"/>
              <a:t> </a:t>
            </a:r>
            <a:r>
              <a:rPr lang="ru-RU" sz="6400" dirty="0" err="1"/>
              <a:t>форми</a:t>
            </a:r>
            <a:r>
              <a:rPr lang="ru-RU" sz="6400" dirty="0"/>
              <a:t> продажу;</a:t>
            </a:r>
          </a:p>
          <a:p>
            <a:r>
              <a:rPr lang="ru-RU" sz="6400" dirty="0"/>
              <a:t>- </a:t>
            </a:r>
            <a:r>
              <a:rPr lang="ru-RU" sz="6400" dirty="0" err="1"/>
              <a:t>Підвищити</a:t>
            </a:r>
            <a:r>
              <a:rPr lang="ru-RU" sz="6400" dirty="0"/>
              <a:t> </a:t>
            </a:r>
            <a:r>
              <a:rPr lang="ru-RU" sz="6400" dirty="0" err="1"/>
              <a:t>рівень</a:t>
            </a:r>
            <a:r>
              <a:rPr lang="ru-RU" sz="6400" dirty="0"/>
              <a:t> </a:t>
            </a:r>
            <a:r>
              <a:rPr lang="ru-RU" sz="6400" dirty="0" err="1"/>
              <a:t>торговельного</a:t>
            </a:r>
            <a:r>
              <a:rPr lang="ru-RU" sz="6400" dirty="0"/>
              <a:t> </a:t>
            </a:r>
            <a:r>
              <a:rPr lang="ru-RU" sz="6400" dirty="0" err="1"/>
              <a:t>обслуговування</a:t>
            </a:r>
            <a:r>
              <a:rPr lang="ru-RU" sz="6400" dirty="0"/>
              <a:t>, </a:t>
            </a:r>
            <a:r>
              <a:rPr lang="ru-RU" sz="6400" dirty="0" err="1"/>
              <a:t>продуктивність</a:t>
            </a:r>
            <a:r>
              <a:rPr lang="ru-RU" sz="6400" dirty="0"/>
              <a:t> </a:t>
            </a:r>
          </a:p>
          <a:p>
            <a:r>
              <a:rPr lang="ru-RU" sz="6400" dirty="0" err="1"/>
              <a:t>праці</a:t>
            </a:r>
            <a:r>
              <a:rPr lang="ru-RU" sz="6400" dirty="0"/>
              <a:t> </a:t>
            </a:r>
            <a:r>
              <a:rPr lang="ru-RU" sz="6400" dirty="0" err="1"/>
              <a:t>працівників</a:t>
            </a:r>
            <a:r>
              <a:rPr lang="ru-RU" sz="6400" dirty="0"/>
              <a:t> </a:t>
            </a:r>
            <a:r>
              <a:rPr lang="ru-RU" sz="6400" dirty="0" err="1"/>
              <a:t>торгівлі</a:t>
            </a:r>
            <a:r>
              <a:rPr lang="ru-RU" sz="6400" dirty="0"/>
              <a:t>, </a:t>
            </a:r>
            <a:r>
              <a:rPr lang="ru-RU" sz="6400" dirty="0" err="1"/>
              <a:t>ефективність</a:t>
            </a:r>
            <a:r>
              <a:rPr lang="ru-RU" sz="6400" dirty="0"/>
              <a:t> </a:t>
            </a:r>
            <a:r>
              <a:rPr lang="ru-RU" sz="6400" dirty="0" err="1"/>
              <a:t>роботи</a:t>
            </a:r>
            <a:r>
              <a:rPr lang="ru-RU" sz="6400" dirty="0"/>
              <a:t> </a:t>
            </a:r>
            <a:r>
              <a:rPr lang="ru-RU" sz="6400" dirty="0" err="1"/>
              <a:t>торговельних</a:t>
            </a:r>
            <a:r>
              <a:rPr lang="ru-RU" sz="6400" dirty="0"/>
              <a:t> </a:t>
            </a:r>
            <a:r>
              <a:rPr lang="ru-RU" sz="6400" dirty="0" err="1"/>
              <a:t>підприємств</a:t>
            </a:r>
            <a:r>
              <a:rPr lang="ru-RU" sz="6400" dirty="0"/>
              <a:t>;</a:t>
            </a:r>
          </a:p>
          <a:p>
            <a:r>
              <a:rPr lang="ru-RU" sz="6400" dirty="0"/>
              <a:t>- </a:t>
            </a:r>
            <a:r>
              <a:rPr lang="ru-RU" sz="6400" dirty="0" err="1"/>
              <a:t>Поліпшити</a:t>
            </a:r>
            <a:r>
              <a:rPr lang="ru-RU" sz="6400" dirty="0"/>
              <a:t> </a:t>
            </a:r>
            <a:r>
              <a:rPr lang="ru-RU" sz="6400" dirty="0" err="1"/>
              <a:t>естетичне</a:t>
            </a:r>
            <a:r>
              <a:rPr lang="ru-RU" sz="6400" dirty="0"/>
              <a:t> </a:t>
            </a:r>
            <a:r>
              <a:rPr lang="ru-RU" sz="6400" dirty="0" err="1"/>
              <a:t>оформлення</a:t>
            </a:r>
            <a:r>
              <a:rPr lang="ru-RU" sz="6400" dirty="0"/>
              <a:t> </a:t>
            </a:r>
            <a:r>
              <a:rPr lang="ru-RU" sz="6400" dirty="0" err="1"/>
              <a:t>торговельних</a:t>
            </a:r>
            <a:r>
              <a:rPr lang="ru-RU" sz="6400" dirty="0"/>
              <a:t> </a:t>
            </a:r>
            <a:r>
              <a:rPr lang="ru-RU" sz="6400" dirty="0" err="1"/>
              <a:t>приміщень</a:t>
            </a:r>
            <a:r>
              <a:rPr lang="ru-RU" sz="6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6456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807962"/>
            <a:ext cx="9601196" cy="832154"/>
          </a:xfrm>
        </p:spPr>
        <p:txBody>
          <a:bodyPr>
            <a:no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err="1" smtClean="0"/>
              <a:t>Меблі</a:t>
            </a:r>
            <a:r>
              <a:rPr lang="ru-RU" sz="3200" dirty="0"/>
              <a:t>, </a:t>
            </a:r>
            <a:r>
              <a:rPr lang="ru-RU" sz="3200" dirty="0" err="1" smtClean="0"/>
              <a:t>що</a:t>
            </a:r>
            <a:r>
              <a:rPr lang="ru-RU" sz="3200" dirty="0" smtClean="0"/>
              <a:t> </a:t>
            </a:r>
            <a:r>
              <a:rPr lang="ru-RU" sz="3200" dirty="0" err="1" smtClean="0"/>
              <a:t>застосовуються</a:t>
            </a:r>
            <a:r>
              <a:rPr lang="ru-RU" sz="3200" dirty="0" smtClean="0"/>
              <a:t> </a:t>
            </a:r>
            <a:r>
              <a:rPr lang="ru-RU" sz="3200" dirty="0"/>
              <a:t>на </a:t>
            </a:r>
            <a:r>
              <a:rPr lang="ru-RU" sz="3200" dirty="0" err="1"/>
              <a:t>торговельних</a:t>
            </a:r>
            <a:r>
              <a:rPr lang="ru-RU" sz="3200" dirty="0"/>
              <a:t> </a:t>
            </a:r>
            <a:r>
              <a:rPr lang="ru-RU" sz="3200" dirty="0" err="1"/>
              <a:t>підприємствах</a:t>
            </a:r>
            <a:r>
              <a:rPr lang="ru-RU" sz="3200" dirty="0"/>
              <a:t>, </a:t>
            </a:r>
            <a:r>
              <a:rPr lang="ru-RU" sz="3200" dirty="0" err="1"/>
              <a:t>поділяють</a:t>
            </a:r>
            <a:r>
              <a:rPr lang="ru-RU" sz="3200" dirty="0"/>
              <a:t> за </a:t>
            </a:r>
            <a:r>
              <a:rPr lang="ru-RU" sz="3200" dirty="0" smtClean="0"/>
              <a:t>такими </a:t>
            </a:r>
            <a:r>
              <a:rPr lang="ru-RU" sz="3200" dirty="0" err="1"/>
              <a:t>ознаками</a:t>
            </a:r>
            <a:r>
              <a:rPr lang="ru-RU" sz="3200" dirty="0"/>
              <a:t>: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872343"/>
            <a:ext cx="9601196" cy="4003525"/>
          </a:xfrm>
        </p:spPr>
        <p:txBody>
          <a:bodyPr>
            <a:normAutofit/>
          </a:bodyPr>
          <a:lstStyle/>
          <a:p>
            <a:r>
              <a:rPr lang="ru-RU" dirty="0"/>
              <a:t>1) </a:t>
            </a:r>
            <a:r>
              <a:rPr lang="ru-RU" dirty="0" smtClean="0"/>
              <a:t>за </a:t>
            </a:r>
            <a:r>
              <a:rPr lang="ru-RU" dirty="0" err="1" smtClean="0"/>
              <a:t>функціональним</a:t>
            </a:r>
            <a:r>
              <a:rPr lang="ru-RU" dirty="0" smtClean="0"/>
              <a:t> </a:t>
            </a:r>
            <a:r>
              <a:rPr lang="ru-RU" dirty="0" err="1"/>
              <a:t>призначенням</a:t>
            </a:r>
            <a:r>
              <a:rPr lang="ru-RU" dirty="0"/>
              <a:t> - для показу </a:t>
            </a:r>
            <a:r>
              <a:rPr lang="ru-RU" dirty="0" err="1"/>
              <a:t>товарів</a:t>
            </a:r>
            <a:r>
              <a:rPr lang="ru-RU" dirty="0"/>
              <a:t> (</a:t>
            </a:r>
            <a:r>
              <a:rPr lang="ru-RU" dirty="0" err="1"/>
              <a:t>вітрини</a:t>
            </a:r>
            <a:r>
              <a:rPr lang="ru-RU" dirty="0"/>
              <a:t>, </a:t>
            </a:r>
            <a:r>
              <a:rPr lang="ru-RU" dirty="0" err="1" smtClean="0"/>
              <a:t>стенди</a:t>
            </a:r>
            <a:r>
              <a:rPr lang="ru-RU" dirty="0"/>
              <a:t>), для </a:t>
            </a:r>
            <a:r>
              <a:rPr lang="ru-RU" dirty="0" err="1"/>
              <a:t>викладення</a:t>
            </a:r>
            <a:r>
              <a:rPr lang="ru-RU" dirty="0"/>
              <a:t> і продажу </a:t>
            </a:r>
            <a:r>
              <a:rPr lang="ru-RU" dirty="0" err="1"/>
              <a:t>товарів</a:t>
            </a:r>
            <a:r>
              <a:rPr lang="ru-RU" dirty="0"/>
              <a:t> (</a:t>
            </a:r>
            <a:r>
              <a:rPr lang="ru-RU" dirty="0" err="1"/>
              <a:t>гірки</a:t>
            </a:r>
            <a:r>
              <a:rPr lang="ru-RU" dirty="0"/>
              <a:t>, </a:t>
            </a:r>
            <a:r>
              <a:rPr lang="ru-RU" dirty="0" err="1"/>
              <a:t>вішала</a:t>
            </a:r>
            <a:r>
              <a:rPr lang="ru-RU" dirty="0"/>
              <a:t>, прилавки), для </a:t>
            </a:r>
            <a:r>
              <a:rPr lang="ru-RU" dirty="0" err="1" smtClean="0"/>
              <a:t>викладення</a:t>
            </a:r>
            <a:r>
              <a:rPr lang="ru-RU" dirty="0"/>
              <a:t>, </a:t>
            </a:r>
            <a:r>
              <a:rPr lang="ru-RU" dirty="0" err="1"/>
              <a:t>транспортування</a:t>
            </a:r>
            <a:r>
              <a:rPr lang="ru-RU" dirty="0"/>
              <a:t>, </a:t>
            </a:r>
            <a:r>
              <a:rPr lang="ru-RU" dirty="0" err="1"/>
              <a:t>тимчасового</a:t>
            </a:r>
            <a:r>
              <a:rPr lang="ru-RU" dirty="0"/>
              <a:t> </a:t>
            </a:r>
            <a:r>
              <a:rPr lang="ru-RU" dirty="0" err="1"/>
              <a:t>зберігання</a:t>
            </a:r>
            <a:r>
              <a:rPr lang="ru-RU" dirty="0"/>
              <a:t> та продажу </a:t>
            </a:r>
            <a:r>
              <a:rPr lang="ru-RU" dirty="0" err="1"/>
              <a:t>товарів</a:t>
            </a:r>
            <a:r>
              <a:rPr lang="ru-RU" dirty="0"/>
              <a:t> </a:t>
            </a:r>
            <a:r>
              <a:rPr lang="ru-RU" dirty="0" smtClean="0"/>
              <a:t>(</a:t>
            </a:r>
            <a:r>
              <a:rPr lang="ru-RU" dirty="0"/>
              <a:t>тара-</a:t>
            </a:r>
            <a:r>
              <a:rPr lang="ru-RU" dirty="0" err="1"/>
              <a:t>обладнання</a:t>
            </a:r>
            <a:r>
              <a:rPr lang="ru-RU" dirty="0"/>
              <a:t>), для </a:t>
            </a:r>
            <a:r>
              <a:rPr lang="ru-RU" dirty="0" err="1"/>
              <a:t>розрахунків</a:t>
            </a:r>
            <a:r>
              <a:rPr lang="ru-RU" dirty="0"/>
              <a:t> з </a:t>
            </a:r>
            <a:r>
              <a:rPr lang="ru-RU" dirty="0" err="1"/>
              <a:t>покупцями</a:t>
            </a:r>
            <a:r>
              <a:rPr lang="ru-RU" dirty="0"/>
              <a:t> (</a:t>
            </a:r>
            <a:r>
              <a:rPr lang="ru-RU" dirty="0" err="1"/>
              <a:t>касові</a:t>
            </a:r>
            <a:r>
              <a:rPr lang="ru-RU" dirty="0"/>
              <a:t> </a:t>
            </a:r>
            <a:r>
              <a:rPr lang="ru-RU" dirty="0" err="1"/>
              <a:t>кабіни</a:t>
            </a:r>
            <a:r>
              <a:rPr lang="ru-RU" dirty="0"/>
              <a:t> ), </a:t>
            </a:r>
            <a:r>
              <a:rPr lang="ru-RU" dirty="0" smtClean="0"/>
              <a:t>для </a:t>
            </a:r>
            <a:r>
              <a:rPr lang="ru-RU" dirty="0" err="1"/>
              <a:t>зберігання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 (</a:t>
            </a:r>
            <a:r>
              <a:rPr lang="ru-RU" dirty="0" err="1"/>
              <a:t>стелажі</a:t>
            </a:r>
            <a:r>
              <a:rPr lang="ru-RU" dirty="0"/>
              <a:t>, </a:t>
            </a:r>
            <a:r>
              <a:rPr lang="ru-RU" dirty="0" err="1"/>
              <a:t>підтоварники</a:t>
            </a:r>
            <a:r>
              <a:rPr lang="ru-RU" dirty="0"/>
              <a:t>), для </a:t>
            </a:r>
            <a:r>
              <a:rPr lang="ru-RU" dirty="0" err="1"/>
              <a:t>перевірки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 та </a:t>
            </a:r>
            <a:r>
              <a:rPr lang="ru-RU" dirty="0" err="1" smtClean="0"/>
              <a:t>підготовки</a:t>
            </a:r>
            <a:r>
              <a:rPr lang="ru-RU" dirty="0" smtClean="0"/>
              <a:t> </a:t>
            </a:r>
            <a:r>
              <a:rPr lang="ru-RU" dirty="0" err="1"/>
              <a:t>товарів</a:t>
            </a:r>
            <a:r>
              <a:rPr lang="ru-RU" dirty="0"/>
              <a:t> до продажу (</a:t>
            </a:r>
            <a:r>
              <a:rPr lang="ru-RU" dirty="0" err="1"/>
              <a:t>столи</a:t>
            </a:r>
            <a:r>
              <a:rPr lang="ru-RU" dirty="0"/>
              <a:t> для бракеражу </a:t>
            </a:r>
            <a:r>
              <a:rPr lang="ru-RU" dirty="0" err="1"/>
              <a:t>товарів</a:t>
            </a:r>
            <a:r>
              <a:rPr lang="ru-RU" dirty="0"/>
              <a:t>, </a:t>
            </a:r>
            <a:r>
              <a:rPr lang="ru-RU" dirty="0" err="1"/>
              <a:t>фасування</a:t>
            </a:r>
            <a:r>
              <a:rPr lang="ru-RU" dirty="0"/>
              <a:t> </a:t>
            </a:r>
            <a:r>
              <a:rPr lang="ru-RU" dirty="0" err="1" smtClean="0"/>
              <a:t>товарів</a:t>
            </a:r>
            <a:r>
              <a:rPr lang="ru-RU" dirty="0"/>
              <a:t>), для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додаткових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</a:t>
            </a:r>
            <a:r>
              <a:rPr lang="ru-RU" dirty="0" err="1"/>
              <a:t>покупцям</a:t>
            </a:r>
            <a:r>
              <a:rPr lang="ru-RU" dirty="0"/>
              <a:t> (</a:t>
            </a:r>
            <a:r>
              <a:rPr lang="ru-RU" dirty="0" err="1"/>
              <a:t>примірочні</a:t>
            </a:r>
            <a:r>
              <a:rPr lang="ru-RU" dirty="0"/>
              <a:t> </a:t>
            </a:r>
            <a:r>
              <a:rPr lang="ru-RU" dirty="0" err="1"/>
              <a:t>кабіни</a:t>
            </a:r>
            <a:r>
              <a:rPr lang="ru-RU" dirty="0"/>
              <a:t>, </a:t>
            </a:r>
            <a:r>
              <a:rPr lang="ru-RU" dirty="0" err="1"/>
              <a:t>столи</a:t>
            </a:r>
            <a:r>
              <a:rPr lang="ru-RU" dirty="0"/>
              <a:t> </a:t>
            </a:r>
            <a:r>
              <a:rPr lang="ru-RU" dirty="0" smtClean="0"/>
              <a:t>для </a:t>
            </a:r>
            <a:r>
              <a:rPr lang="ru-RU" dirty="0" err="1"/>
              <a:t>упаковування</a:t>
            </a:r>
            <a:r>
              <a:rPr lang="ru-RU" dirty="0"/>
              <a:t>, прилавки для </a:t>
            </a:r>
            <a:r>
              <a:rPr lang="ru-RU" dirty="0" err="1"/>
              <a:t>відбірних</a:t>
            </a:r>
            <a:r>
              <a:rPr lang="ru-RU" dirty="0"/>
              <a:t> </a:t>
            </a:r>
            <a:r>
              <a:rPr lang="ru-RU" dirty="0" err="1"/>
              <a:t>кошиків</a:t>
            </a:r>
            <a:r>
              <a:rPr lang="ru-RU" dirty="0"/>
              <a:t> та сумок </a:t>
            </a:r>
            <a:r>
              <a:rPr lang="ru-RU" dirty="0" err="1" smtClean="0"/>
              <a:t>покупців</a:t>
            </a:r>
            <a:r>
              <a:rPr lang="ru-RU" dirty="0" smtClean="0"/>
              <a:t>, тумбочки </a:t>
            </a:r>
            <a:r>
              <a:rPr lang="ru-RU" dirty="0"/>
              <a:t>для </a:t>
            </a:r>
            <a:r>
              <a:rPr lang="ru-RU" dirty="0" err="1"/>
              <a:t>контрольних</a:t>
            </a:r>
            <a:r>
              <a:rPr lang="ru-RU" dirty="0"/>
              <a:t> ваг) та </a:t>
            </a:r>
            <a:r>
              <a:rPr lang="ru-RU" dirty="0" err="1"/>
              <a:t>ін</a:t>
            </a:r>
            <a:r>
              <a:rPr lang="ru-RU" dirty="0"/>
              <a:t>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6449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643468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Обладнання</a:t>
            </a:r>
            <a:r>
              <a:rPr lang="ru-RU" dirty="0" smtClean="0"/>
              <a:t> </a:t>
            </a:r>
            <a:r>
              <a:rPr lang="ru-RU" dirty="0" err="1" smtClean="0"/>
              <a:t>вітрин</a:t>
            </a:r>
            <a:r>
              <a:rPr lang="ru-RU" dirty="0" smtClean="0"/>
              <a:t> </a:t>
            </a:r>
            <a:r>
              <a:rPr lang="ru-RU" dirty="0" err="1" smtClean="0"/>
              <a:t>магазинів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49706"/>
          <a:stretch/>
        </p:blipFill>
        <p:spPr>
          <a:xfrm>
            <a:off x="1977572" y="1625601"/>
            <a:ext cx="8919025" cy="460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319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648304"/>
            <a:ext cx="9601196" cy="38221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161143"/>
            <a:ext cx="9601196" cy="4714725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2) </a:t>
            </a:r>
            <a:r>
              <a:rPr lang="ru-RU" dirty="0" smtClean="0"/>
              <a:t>за </a:t>
            </a:r>
            <a:r>
              <a:rPr lang="ru-RU" dirty="0" err="1" smtClean="0"/>
              <a:t>місцем</a:t>
            </a:r>
            <a:r>
              <a:rPr lang="ru-RU" dirty="0" smtClean="0"/>
              <a:t> </a:t>
            </a:r>
            <a:r>
              <a:rPr lang="ru-RU" dirty="0" err="1"/>
              <a:t>використання</a:t>
            </a:r>
            <a:r>
              <a:rPr lang="ru-RU" dirty="0"/>
              <a:t> - у </a:t>
            </a:r>
            <a:r>
              <a:rPr lang="ru-RU" dirty="0" err="1"/>
              <a:t>торговельних</a:t>
            </a:r>
            <a:r>
              <a:rPr lang="ru-RU" dirty="0"/>
              <a:t> залах </a:t>
            </a:r>
            <a:r>
              <a:rPr lang="ru-RU" dirty="0" err="1"/>
              <a:t>магазинів</a:t>
            </a:r>
            <a:r>
              <a:rPr lang="ru-RU" dirty="0"/>
              <a:t>, в </a:t>
            </a:r>
            <a:r>
              <a:rPr lang="ru-RU" dirty="0" err="1" smtClean="0"/>
              <a:t>приміщеннях</a:t>
            </a:r>
            <a:r>
              <a:rPr lang="ru-RU" dirty="0" smtClean="0"/>
              <a:t> </a:t>
            </a:r>
            <a:r>
              <a:rPr lang="ru-RU" dirty="0"/>
              <a:t>для </a:t>
            </a:r>
            <a:r>
              <a:rPr lang="ru-RU" dirty="0" err="1"/>
              <a:t>прийому</a:t>
            </a:r>
            <a:r>
              <a:rPr lang="ru-RU" dirty="0"/>
              <a:t>, </a:t>
            </a:r>
            <a:r>
              <a:rPr lang="ru-RU" dirty="0" err="1"/>
              <a:t>зберігання</a:t>
            </a:r>
            <a:r>
              <a:rPr lang="ru-RU" dirty="0"/>
              <a:t> і для </a:t>
            </a:r>
            <a:r>
              <a:rPr lang="ru-RU" dirty="0" err="1"/>
              <a:t>підготовки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 до продажу, в </a:t>
            </a:r>
            <a:r>
              <a:rPr lang="ru-RU" dirty="0" err="1" smtClean="0"/>
              <a:t>підсобних</a:t>
            </a:r>
            <a:r>
              <a:rPr lang="ru-RU" dirty="0" smtClean="0"/>
              <a:t> </a:t>
            </a:r>
            <a:r>
              <a:rPr lang="ru-RU" dirty="0" err="1"/>
              <a:t>приміщеннях</a:t>
            </a:r>
            <a:r>
              <a:rPr lang="ru-RU" dirty="0"/>
              <a:t>;</a:t>
            </a:r>
          </a:p>
          <a:p>
            <a:r>
              <a:rPr lang="ru-RU" dirty="0" smtClean="0"/>
              <a:t>3</a:t>
            </a:r>
            <a:r>
              <a:rPr lang="ru-RU" dirty="0"/>
              <a:t>) </a:t>
            </a:r>
            <a:r>
              <a:rPr lang="ru-RU" dirty="0" smtClean="0"/>
              <a:t>за способом </a:t>
            </a:r>
            <a:r>
              <a:rPr lang="ru-RU" dirty="0"/>
              <a:t>установки - </a:t>
            </a:r>
            <a:r>
              <a:rPr lang="ru-RU" dirty="0" err="1"/>
              <a:t>пристінна</a:t>
            </a:r>
            <a:r>
              <a:rPr lang="ru-RU" dirty="0"/>
              <a:t> (</a:t>
            </a:r>
            <a:r>
              <a:rPr lang="ru-RU" dirty="0" err="1"/>
              <a:t>встановлювана</a:t>
            </a:r>
            <a:r>
              <a:rPr lang="ru-RU" dirty="0"/>
              <a:t> по периметру </a:t>
            </a:r>
            <a:r>
              <a:rPr lang="ru-RU" dirty="0" smtClean="0"/>
              <a:t>торгового </a:t>
            </a:r>
            <a:r>
              <a:rPr lang="ru-RU" dirty="0"/>
              <a:t>залу), </a:t>
            </a:r>
            <a:r>
              <a:rPr lang="ru-RU" dirty="0" err="1"/>
              <a:t>острівна</a:t>
            </a:r>
            <a:r>
              <a:rPr lang="ru-RU" dirty="0"/>
              <a:t> </a:t>
            </a:r>
            <a:r>
              <a:rPr lang="ru-RU" dirty="0" smtClean="0"/>
              <a:t>(</a:t>
            </a:r>
            <a:r>
              <a:rPr lang="ru-RU" dirty="0" err="1" smtClean="0"/>
              <a:t>встановлюється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центрі</a:t>
            </a:r>
            <a:r>
              <a:rPr lang="ru-RU" dirty="0"/>
              <a:t> залу), </a:t>
            </a:r>
            <a:r>
              <a:rPr lang="ru-RU" dirty="0" err="1"/>
              <a:t>навісна</a:t>
            </a:r>
            <a:r>
              <a:rPr lang="ru-RU" dirty="0"/>
              <a:t> і </a:t>
            </a:r>
            <a:r>
              <a:rPr lang="ru-RU" dirty="0" err="1"/>
              <a:t>вбудована</a:t>
            </a:r>
            <a:r>
              <a:rPr lang="ru-RU" dirty="0"/>
              <a:t>;</a:t>
            </a:r>
          </a:p>
          <a:p>
            <a:r>
              <a:rPr lang="ru-RU" dirty="0"/>
              <a:t>4</a:t>
            </a:r>
            <a:r>
              <a:rPr lang="ru-RU" dirty="0" smtClean="0"/>
              <a:t>) за </a:t>
            </a:r>
            <a:r>
              <a:rPr lang="ru-RU" dirty="0" err="1" smtClean="0"/>
              <a:t>товарним</a:t>
            </a:r>
            <a:r>
              <a:rPr lang="ru-RU" dirty="0" smtClean="0"/>
              <a:t> </a:t>
            </a:r>
            <a:r>
              <a:rPr lang="ru-RU" dirty="0" err="1" smtClean="0"/>
              <a:t>профілем</a:t>
            </a:r>
            <a:r>
              <a:rPr lang="ru-RU" dirty="0" smtClean="0"/>
              <a:t> </a:t>
            </a:r>
            <a:r>
              <a:rPr lang="ru-RU" dirty="0"/>
              <a:t>- </a:t>
            </a:r>
            <a:r>
              <a:rPr lang="ru-RU" dirty="0" err="1"/>
              <a:t>спеціалізована</a:t>
            </a:r>
            <a:r>
              <a:rPr lang="ru-RU" dirty="0"/>
              <a:t> і </a:t>
            </a:r>
            <a:r>
              <a:rPr lang="ru-RU" dirty="0" err="1"/>
              <a:t>універсальна</a:t>
            </a:r>
            <a:r>
              <a:rPr lang="ru-RU" dirty="0"/>
              <a:t>; </a:t>
            </a:r>
            <a:r>
              <a:rPr lang="ru-RU" dirty="0" err="1"/>
              <a:t>спеціалізовані</a:t>
            </a:r>
            <a:r>
              <a:rPr lang="ru-RU" dirty="0"/>
              <a:t> </a:t>
            </a:r>
            <a:r>
              <a:rPr lang="ru-RU" dirty="0" err="1" smtClean="0"/>
              <a:t>меблі</a:t>
            </a:r>
            <a:r>
              <a:rPr lang="ru-RU" dirty="0" smtClean="0"/>
              <a:t> </a:t>
            </a:r>
            <a:r>
              <a:rPr lang="ru-RU" dirty="0" err="1"/>
              <a:t>пристосована</a:t>
            </a:r>
            <a:r>
              <a:rPr lang="ru-RU" dirty="0"/>
              <a:t> для </a:t>
            </a:r>
            <a:r>
              <a:rPr lang="ru-RU" dirty="0" err="1"/>
              <a:t>певної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виду </a:t>
            </a:r>
            <a:r>
              <a:rPr lang="ru-RU" dirty="0" err="1"/>
              <a:t>товарів</a:t>
            </a:r>
            <a:r>
              <a:rPr lang="ru-RU" dirty="0"/>
              <a:t> (</a:t>
            </a:r>
            <a:r>
              <a:rPr lang="ru-RU" dirty="0" err="1"/>
              <a:t>гірки</a:t>
            </a:r>
            <a:r>
              <a:rPr lang="ru-RU" dirty="0"/>
              <a:t> для тканин, </a:t>
            </a:r>
            <a:r>
              <a:rPr lang="ru-RU" dirty="0" err="1" smtClean="0"/>
              <a:t>хлібобулочних</a:t>
            </a:r>
            <a:r>
              <a:rPr lang="ru-RU" dirty="0" smtClean="0"/>
              <a:t> </a:t>
            </a:r>
            <a:r>
              <a:rPr lang="ru-RU" dirty="0" err="1"/>
              <a:t>виробі</a:t>
            </a:r>
            <a:r>
              <a:rPr lang="ru-RU" dirty="0"/>
              <a:t>), </a:t>
            </a:r>
            <a:r>
              <a:rPr lang="ru-RU" dirty="0" err="1"/>
              <a:t>універсальні</a:t>
            </a:r>
            <a:r>
              <a:rPr lang="ru-RU" dirty="0"/>
              <a:t> </a:t>
            </a:r>
            <a:r>
              <a:rPr lang="ru-RU" dirty="0" err="1"/>
              <a:t>меблі</a:t>
            </a:r>
            <a:r>
              <a:rPr lang="ru-RU" dirty="0"/>
              <a:t> </a:t>
            </a:r>
            <a:r>
              <a:rPr lang="ru-RU" dirty="0" err="1" smtClean="0"/>
              <a:t>придатні</a:t>
            </a:r>
            <a:r>
              <a:rPr lang="ru-RU" dirty="0" smtClean="0"/>
              <a:t> </a:t>
            </a:r>
            <a:r>
              <a:rPr lang="ru-RU" dirty="0"/>
              <a:t>для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груп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;</a:t>
            </a:r>
          </a:p>
          <a:p>
            <a:r>
              <a:rPr lang="ru-RU" dirty="0"/>
              <a:t>5) </a:t>
            </a:r>
            <a:r>
              <a:rPr lang="ru-RU" dirty="0" smtClean="0"/>
              <a:t>за </a:t>
            </a:r>
            <a:r>
              <a:rPr lang="ru-RU" dirty="0" err="1" smtClean="0"/>
              <a:t>матеріалом</a:t>
            </a:r>
            <a:r>
              <a:rPr lang="ru-RU" dirty="0" smtClean="0"/>
              <a:t> </a:t>
            </a:r>
            <a:r>
              <a:rPr lang="ru-RU" dirty="0" err="1"/>
              <a:t>виготовлення</a:t>
            </a:r>
            <a:r>
              <a:rPr lang="ru-RU" dirty="0"/>
              <a:t> - </a:t>
            </a:r>
            <a:r>
              <a:rPr lang="ru-RU" dirty="0" err="1" smtClean="0"/>
              <a:t>металеві</a:t>
            </a:r>
            <a:r>
              <a:rPr lang="ru-RU" dirty="0" smtClean="0"/>
              <a:t>, </a:t>
            </a:r>
            <a:r>
              <a:rPr lang="ru-RU" dirty="0" err="1" smtClean="0"/>
              <a:t>дерев'яні</a:t>
            </a:r>
            <a:r>
              <a:rPr lang="ru-RU" dirty="0" smtClean="0"/>
              <a:t>, </a:t>
            </a:r>
            <a:r>
              <a:rPr lang="ru-RU" dirty="0" err="1" smtClean="0"/>
              <a:t>комбіновані</a:t>
            </a:r>
            <a:r>
              <a:rPr lang="ru-RU" dirty="0" smtClean="0"/>
              <a:t>, </a:t>
            </a:r>
            <a:r>
              <a:rPr lang="ru-RU" dirty="0"/>
              <a:t>з </a:t>
            </a:r>
            <a:r>
              <a:rPr lang="ru-RU" dirty="0" err="1" smtClean="0"/>
              <a:t>використанням</a:t>
            </a:r>
            <a:r>
              <a:rPr lang="ru-RU" dirty="0" smtClean="0"/>
              <a:t> </a:t>
            </a:r>
            <a:r>
              <a:rPr lang="ru-RU" dirty="0" err="1"/>
              <a:t>металу</a:t>
            </a:r>
            <a:r>
              <a:rPr lang="ru-RU" dirty="0"/>
              <a:t>, дерева, </a:t>
            </a:r>
            <a:r>
              <a:rPr lang="ru-RU" dirty="0" err="1"/>
              <a:t>скла</a:t>
            </a:r>
            <a:r>
              <a:rPr lang="ru-RU" dirty="0"/>
              <a:t>, </a:t>
            </a:r>
            <a:r>
              <a:rPr lang="ru-RU" dirty="0" err="1"/>
              <a:t>пластмас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матеріалів</a:t>
            </a:r>
            <a:r>
              <a:rPr lang="ru-RU" dirty="0"/>
              <a:t>. </a:t>
            </a:r>
            <a:r>
              <a:rPr lang="ru-RU" dirty="0" err="1"/>
              <a:t>Металеві</a:t>
            </a:r>
            <a:r>
              <a:rPr lang="ru-RU" dirty="0"/>
              <a:t> </a:t>
            </a:r>
            <a:r>
              <a:rPr lang="ru-RU" dirty="0" err="1" smtClean="0"/>
              <a:t>деталі</a:t>
            </a:r>
            <a:r>
              <a:rPr lang="ru-RU" dirty="0" smtClean="0"/>
              <a:t> </a:t>
            </a:r>
            <a:r>
              <a:rPr lang="ru-RU" dirty="0" err="1"/>
              <a:t>меблів</a:t>
            </a:r>
            <a:r>
              <a:rPr lang="ru-RU" dirty="0"/>
              <a:t> </a:t>
            </a:r>
            <a:r>
              <a:rPr lang="ru-RU" dirty="0" err="1"/>
              <a:t>виготовляють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труб круглого і </a:t>
            </a:r>
            <a:r>
              <a:rPr lang="ru-RU" dirty="0" err="1"/>
              <a:t>прямокутного</a:t>
            </a:r>
            <a:r>
              <a:rPr lang="ru-RU" dirty="0"/>
              <a:t> </a:t>
            </a:r>
            <a:r>
              <a:rPr lang="ru-RU" dirty="0" err="1"/>
              <a:t>перетинів</a:t>
            </a:r>
            <a:r>
              <a:rPr lang="ru-RU" dirty="0"/>
              <a:t>, </a:t>
            </a:r>
            <a:r>
              <a:rPr lang="ru-RU" dirty="0" smtClean="0"/>
              <a:t>прутка</a:t>
            </a:r>
            <a:r>
              <a:rPr lang="ru-RU" dirty="0"/>
              <a:t>, дроту, </a:t>
            </a:r>
            <a:r>
              <a:rPr lang="ru-RU" dirty="0" err="1"/>
              <a:t>кутової</a:t>
            </a:r>
            <a:r>
              <a:rPr lang="ru-RU" dirty="0"/>
              <a:t> </a:t>
            </a:r>
            <a:r>
              <a:rPr lang="ru-RU" dirty="0" err="1"/>
              <a:t>сталі</a:t>
            </a:r>
            <a:r>
              <a:rPr lang="ru-RU" dirty="0"/>
              <a:t>, </a:t>
            </a:r>
            <a:r>
              <a:rPr lang="ru-RU" dirty="0" err="1"/>
              <a:t>тонколистової</a:t>
            </a:r>
            <a:r>
              <a:rPr lang="ru-RU" dirty="0"/>
              <a:t> </a:t>
            </a:r>
            <a:r>
              <a:rPr lang="ru-RU" dirty="0" err="1"/>
              <a:t>сталі</a:t>
            </a:r>
            <a:r>
              <a:rPr lang="ru-RU" dirty="0"/>
              <a:t>, </a:t>
            </a:r>
            <a:r>
              <a:rPr lang="ru-RU" dirty="0" err="1"/>
              <a:t>алюмінію</a:t>
            </a:r>
            <a:r>
              <a:rPr lang="ru-RU" dirty="0"/>
              <a:t>. Для </a:t>
            </a:r>
            <a:r>
              <a:rPr lang="ru-RU" dirty="0" err="1"/>
              <a:t>обробки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 smtClean="0"/>
              <a:t>поверхонь</a:t>
            </a:r>
            <a:r>
              <a:rPr lang="ru-RU" dirty="0" smtClean="0"/>
              <a:t> </a:t>
            </a:r>
            <a:r>
              <a:rPr lang="ru-RU" dirty="0" err="1"/>
              <a:t>застосовують</a:t>
            </a:r>
            <a:r>
              <a:rPr lang="ru-RU" dirty="0"/>
              <a:t> </a:t>
            </a:r>
            <a:r>
              <a:rPr lang="ru-RU" dirty="0" err="1"/>
              <a:t>цинкові</a:t>
            </a:r>
            <a:r>
              <a:rPr lang="ru-RU" dirty="0"/>
              <a:t>, </a:t>
            </a:r>
            <a:r>
              <a:rPr lang="ru-RU" dirty="0" err="1"/>
              <a:t>емалеві</a:t>
            </a:r>
            <a:r>
              <a:rPr lang="ru-RU" dirty="0"/>
              <a:t> та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покриття</a:t>
            </a:r>
            <a:r>
              <a:rPr lang="ru-RU" dirty="0"/>
              <a:t>. На </a:t>
            </a:r>
            <a:r>
              <a:rPr lang="ru-RU" dirty="0" err="1"/>
              <a:t>дерев'яні</a:t>
            </a:r>
            <a:r>
              <a:rPr lang="ru-RU" dirty="0"/>
              <a:t> </a:t>
            </a:r>
            <a:r>
              <a:rPr lang="ru-RU" dirty="0" err="1" smtClean="0"/>
              <a:t>деталі</a:t>
            </a:r>
            <a:r>
              <a:rPr lang="ru-RU" dirty="0" smtClean="0"/>
              <a:t> </a:t>
            </a:r>
            <a:r>
              <a:rPr lang="ru-RU" dirty="0" err="1"/>
              <a:t>витрачають</a:t>
            </a:r>
            <a:r>
              <a:rPr lang="ru-RU" dirty="0"/>
              <a:t> </a:t>
            </a:r>
            <a:r>
              <a:rPr lang="ru-RU" dirty="0" err="1"/>
              <a:t>пиломатеріали</a:t>
            </a:r>
            <a:r>
              <a:rPr lang="ru-RU" dirty="0"/>
              <a:t>, </a:t>
            </a:r>
            <a:r>
              <a:rPr lang="ru-RU" dirty="0" err="1"/>
              <a:t>деревно-стружкові</a:t>
            </a:r>
            <a:r>
              <a:rPr lang="ru-RU" dirty="0"/>
              <a:t> й </a:t>
            </a:r>
            <a:r>
              <a:rPr lang="ru-RU" dirty="0" err="1" smtClean="0"/>
              <a:t>деревинно-волокнисті</a:t>
            </a:r>
            <a:r>
              <a:rPr lang="ru-RU" dirty="0" smtClean="0"/>
              <a:t> </a:t>
            </a:r>
            <a:r>
              <a:rPr lang="ru-RU" dirty="0" err="1"/>
              <a:t>плити</a:t>
            </a:r>
            <a:r>
              <a:rPr lang="ru-RU" dirty="0"/>
              <a:t>, фанеру;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27364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297</TotalTime>
  <Words>3781</Words>
  <Application>Microsoft Office PowerPoint</Application>
  <PresentationFormat>Широкоэкранный</PresentationFormat>
  <Paragraphs>177</Paragraphs>
  <Slides>38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1" baseType="lpstr">
      <vt:lpstr>Arial</vt:lpstr>
      <vt:lpstr>Garamond</vt:lpstr>
      <vt:lpstr>Натуральные материалы</vt:lpstr>
      <vt:lpstr>Тема 7. Устаткування для магазинів та торговельних кіосків при готелях.</vt:lpstr>
      <vt:lpstr>План</vt:lpstr>
      <vt:lpstr> 1. Класифікація, принцип дії, правила експлуатації та безпеки устаткування для магазинів та торговельних кіосків при готелях. </vt:lpstr>
      <vt:lpstr>Презентация PowerPoint</vt:lpstr>
      <vt:lpstr> . </vt:lpstr>
      <vt:lpstr> 2. Меблі торговельних залів магазинів. </vt:lpstr>
      <vt:lpstr> Меблі, що застосовуються на торговельних підприємствах, поділяють за такими ознаками: </vt:lpstr>
      <vt:lpstr>Обладнання вітрин магазинів</vt:lpstr>
      <vt:lpstr>Презентация PowerPoint</vt:lpstr>
      <vt:lpstr>Презентация PowerPoint</vt:lpstr>
      <vt:lpstr> 3. Підйомно-транспортні машини. </vt:lpstr>
      <vt:lpstr>Презентация PowerPoint</vt:lpstr>
      <vt:lpstr> 4. Устаткування для фасування та пакування товарів. </vt:lpstr>
      <vt:lpstr>Презентация PowerPoint</vt:lpstr>
      <vt:lpstr>Класифікація обладнання для фасування</vt:lpstr>
      <vt:lpstr>Класифікація обладнання для фасування</vt:lpstr>
      <vt:lpstr>Презентация PowerPoint</vt:lpstr>
      <vt:lpstr>5. Призначення немеханічного торговельного устаткування, вимоги, до нього.</vt:lpstr>
      <vt:lpstr>Гірки, контейнери, столи</vt:lpstr>
      <vt:lpstr>Експлуатаційні та економічні вимоги</vt:lpstr>
      <vt:lpstr>Естетичні та санітарно-гігієнічні вимоги</vt:lpstr>
      <vt:lpstr>Класифікація немеханічного торгового обладнання. </vt:lpstr>
      <vt:lpstr>Презентация PowerPoint</vt:lpstr>
      <vt:lpstr>Презентация PowerPoint</vt:lpstr>
      <vt:lpstr>6. Устаткування торговельних залів продовольчих магазинів туристського комплексу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Торговельний інвентар, тара-обладнання.</vt:lpstr>
      <vt:lpstr>Презентация PowerPoint</vt:lpstr>
      <vt:lpstr> При виборі подібної системи, крім ціни, необхідно враховувати характеристики: </vt:lpstr>
      <vt:lpstr>Презентация PowerPoint</vt:lpstr>
      <vt:lpstr>Презентация PowerPoint</vt:lpstr>
      <vt:lpstr>Варіанти установки протикрадіжних систем: </vt:lpstr>
      <vt:lpstr>Контрольні запитання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7. Устаткування для магазинів та торговельних кіосків.</dc:title>
  <dc:creator>Валентина</dc:creator>
  <cp:lastModifiedBy>Валентина</cp:lastModifiedBy>
  <cp:revision>32</cp:revision>
  <dcterms:created xsi:type="dcterms:W3CDTF">2022-03-23T14:31:28Z</dcterms:created>
  <dcterms:modified xsi:type="dcterms:W3CDTF">2022-06-11T11:20:31Z</dcterms:modified>
</cp:coreProperties>
</file>