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" pitchFamily="2" charset="-52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c0b7302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c0b7302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2c0b7302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2c0b7302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c1221b8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2c1221b85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c1221b8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2c1221b85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c1221b8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2c1221b8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c2c38a02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2c2c38a02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c2fb1434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2c2fb1434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bf849eb1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2bf849eb1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bfc2093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2bfc20938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deb208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deb208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deb208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bdeb208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bfc209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bfc209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2bfc20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2bfc20938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bfc20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bfc2093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bfc20938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bfc20938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c0c04a2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2c0c04a2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c0b7302c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2c0b7302c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9703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Дисципліна: “Програмування”</a:t>
            </a:r>
            <a:endParaRPr dirty="0"/>
          </a:p>
        </p:txBody>
      </p:sp>
      <p:sp>
        <p:nvSpPr>
          <p:cNvPr id="6" name="Google Shape;129;p13">
            <a:extLst>
              <a:ext uri="{FF2B5EF4-FFF2-40B4-BE49-F238E27FC236}">
                <a16:creationId xmlns:a16="http://schemas.microsoft.com/office/drawing/2014/main" id="{81C3DF55-C325-47DF-8AF1-69BDDBF5456B}"/>
              </a:ext>
            </a:extLst>
          </p:cNvPr>
          <p:cNvSpPr txBox="1">
            <a:spLocks noGrp="1"/>
          </p:cNvSpPr>
          <p:nvPr/>
        </p:nvSpPr>
        <p:spPr>
          <a:xfrm>
            <a:off x="1891350" y="2901716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-UA" sz="2140" dirty="0" err="1">
                <a:solidFill>
                  <a:srgbClr val="AF7B51"/>
                </a:solidFill>
              </a:rPr>
              <a:t>Загальноуніверситетська</a:t>
            </a:r>
            <a:endParaRPr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160100" y="80075"/>
            <a:ext cx="1863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</a:rPr>
              <a:t>Приклад:</a:t>
            </a:r>
            <a:endParaRPr sz="2500">
              <a:solidFill>
                <a:srgbClr val="AF7B51"/>
              </a:solidFill>
            </a:endParaRPr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500" y="477138"/>
            <a:ext cx="6768997" cy="418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2311950" y="120100"/>
            <a:ext cx="4520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Довільний доступ до потоку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413" y="705100"/>
            <a:ext cx="6035165" cy="4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913" y="254325"/>
            <a:ext cx="6380176" cy="463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613" y="229338"/>
            <a:ext cx="2468786" cy="46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100" y="274338"/>
            <a:ext cx="4729800" cy="459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175" y="229338"/>
            <a:ext cx="5959652" cy="4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725" y="229338"/>
            <a:ext cx="6916547" cy="46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050" y="229338"/>
            <a:ext cx="6925892" cy="46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8497800" y="354250"/>
            <a:ext cx="250200" cy="2502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213" y="257575"/>
            <a:ext cx="5683576" cy="462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2358900" y="159725"/>
            <a:ext cx="4426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Функції обміну з потоками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solidFill>
                <a:srgbClr val="AF7B51"/>
              </a:solidFill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225" y="604325"/>
            <a:ext cx="7301541" cy="42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2569650" y="210150"/>
            <a:ext cx="4004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</a:rPr>
              <a:t>Функції обміну з потоками</a:t>
            </a:r>
            <a:endParaRPr sz="2500">
              <a:solidFill>
                <a:srgbClr val="AF7B51"/>
              </a:solidFill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000" y="731800"/>
            <a:ext cx="6128007" cy="40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3586800" y="150100"/>
            <a:ext cx="197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AF7B51"/>
                </a:solidFill>
              </a:rPr>
              <a:t>Обмін рядками</a:t>
            </a:r>
            <a:endParaRPr sz="2000">
              <a:solidFill>
                <a:srgbClr val="AF7B51"/>
              </a:solidFill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200" y="642700"/>
            <a:ext cx="6173610" cy="404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3311100" y="113350"/>
            <a:ext cx="252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AF7B51"/>
                </a:solidFill>
              </a:rPr>
              <a:t>Форматний обмін</a:t>
            </a:r>
            <a:endParaRPr sz="2200">
              <a:solidFill>
                <a:srgbClr val="AF7B51"/>
              </a:solidFill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050" y="636550"/>
            <a:ext cx="6099896" cy="420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75" y="839725"/>
            <a:ext cx="7530249" cy="34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160100" y="140125"/>
            <a:ext cx="1653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Приклад: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275" y="332338"/>
            <a:ext cx="5321449" cy="44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400" y="294350"/>
            <a:ext cx="6425199" cy="45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438" y="229338"/>
            <a:ext cx="5995136" cy="46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Екран (16:9)</PresentationFormat>
  <Paragraphs>32</Paragraphs>
  <Slides>18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Nunito</vt:lpstr>
      <vt:lpstr>Arial</vt:lpstr>
      <vt:lpstr>Times New Roman</vt:lpstr>
      <vt:lpstr>Calibri</vt:lpstr>
      <vt:lpstr>Shift</vt:lpstr>
      <vt:lpstr>Дисципліна: “Програмування”</vt:lpstr>
      <vt:lpstr>   Функції обміну з потоками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“Програмування”</dc:title>
  <dc:creator>Natan</dc:creator>
  <cp:lastModifiedBy>Natan</cp:lastModifiedBy>
  <cp:revision>1</cp:revision>
  <dcterms:modified xsi:type="dcterms:W3CDTF">2023-08-21T03:37:27Z</dcterms:modified>
</cp:coreProperties>
</file>