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17.03.2025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650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17.03.2025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12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17.03.2025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0403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17.03.2025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2261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17.03.2025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65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17.03.2025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5463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17.03.2025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8637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17.03.2025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6251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17.03.2025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58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17.03.2025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339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17.03.2025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483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17.03.2025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38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17.03.2025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398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17.03.2025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321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17.03.2025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868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17.03.2025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24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A5BE-0F5A-4F10-8B12-B17829FBA1B9}" type="datetimeFigureOut">
              <a:rPr lang="uk-UA" smtClean="0"/>
              <a:t>17.03.2025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253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5BE-0F5A-4F10-8B12-B17829FBA1B9}" type="datetimeFigureOut">
              <a:rPr lang="uk-UA" smtClean="0"/>
              <a:t>17.03.2025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53C7F-04BF-44EF-9894-4525F646D33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510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70" y="669958"/>
            <a:ext cx="11509605" cy="54501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2941" y="2888055"/>
            <a:ext cx="9001462" cy="2181885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FFFF00"/>
                </a:solidFill>
              </a:rPr>
              <a:t>ПРОВІДНІ БІРЖІ ЄВРОПИ</a:t>
            </a:r>
            <a:endParaRPr lang="uk-UA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73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08633" y="452673"/>
            <a:ext cx="8360809" cy="557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76" y="400035"/>
            <a:ext cx="9902511" cy="56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93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817" y="68108"/>
            <a:ext cx="8169856" cy="66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445" y="417166"/>
            <a:ext cx="688657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2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33321" y="0"/>
            <a:ext cx="5812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45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177" y="204612"/>
            <a:ext cx="5889751" cy="64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91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108" y="0"/>
            <a:ext cx="5910144" cy="68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34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99" y="0"/>
            <a:ext cx="10173076" cy="664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75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314" y="276206"/>
            <a:ext cx="7836670" cy="568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47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271" y="177914"/>
            <a:ext cx="7189158" cy="599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6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463" y="862165"/>
            <a:ext cx="9361095" cy="486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13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29" y="133774"/>
            <a:ext cx="5842398" cy="2926297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5859710" y="133774"/>
            <a:ext cx="6120130" cy="424307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2338569" y="3206803"/>
            <a:ext cx="2118995" cy="30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46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794" y="693496"/>
            <a:ext cx="8213049" cy="50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8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601" y="1059256"/>
            <a:ext cx="9218895" cy="450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8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634" y="558246"/>
            <a:ext cx="8239879" cy="52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1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190" y="543200"/>
            <a:ext cx="8665864" cy="558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5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517" y="548307"/>
            <a:ext cx="8695146" cy="507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9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961" y="452896"/>
            <a:ext cx="8065930" cy="59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3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061" y="950613"/>
            <a:ext cx="9409777" cy="45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7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96" y="309326"/>
            <a:ext cx="6696075" cy="533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414" y="1695261"/>
            <a:ext cx="467158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76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Булат</Template>
  <TotalTime>45</TotalTime>
  <Words>3</Words>
  <Application>Microsoft Office PowerPoint</Application>
  <PresentationFormat>Широкий екран</PresentationFormat>
  <Paragraphs>1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5" baseType="lpstr">
      <vt:lpstr>Arial</vt:lpstr>
      <vt:lpstr>Bookman Old Style</vt:lpstr>
      <vt:lpstr>Rockwell</vt:lpstr>
      <vt:lpstr>Damask</vt:lpstr>
      <vt:lpstr>ПРОВІДНІ БІРЖІ ЄВРОПИ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Біржі Північної Америки</dc:title>
  <dc:creator>Користувач Windows</dc:creator>
  <cp:lastModifiedBy>Користувач Windows</cp:lastModifiedBy>
  <cp:revision>6</cp:revision>
  <dcterms:created xsi:type="dcterms:W3CDTF">2025-03-06T19:09:32Z</dcterms:created>
  <dcterms:modified xsi:type="dcterms:W3CDTF">2025-03-17T18:48:03Z</dcterms:modified>
</cp:coreProperties>
</file>