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8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791F14-FB82-4036-912B-5862CE1A52A0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88BE77-8009-4E4A-8D7E-4859371FE3A7}">
      <dgm:prSet phldrT="[Текст]" custT="1"/>
      <dgm:spPr/>
      <dgm:t>
        <a:bodyPr/>
        <a:lstStyle/>
        <a:p>
          <a:r>
            <a:rPr lang="ru-RU" sz="2400"/>
            <a:t> Підприємства, які надають послуги по розміщенню:</a:t>
          </a:r>
          <a:endParaRPr lang="ru-RU" sz="2400" dirty="0"/>
        </a:p>
      </dgm:t>
    </dgm:pt>
    <dgm:pt modelId="{E819E85D-CBAE-43A2-BB2D-2D0903E46601}" type="parTrans" cxnId="{07372D63-42D3-4EE5-BB7B-458949C62C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FF0B8E0-5C67-4469-87BD-8C49A91DF62B}" type="sibTrans" cxnId="{07372D63-42D3-4EE5-BB7B-458949C62C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DA76ADC-3E6E-4C51-96AC-C657FF2452FB}">
      <dgm:prSet phldrT="[Текст]"/>
      <dgm:spPr/>
      <dgm:t>
        <a:bodyPr/>
        <a:lstStyle/>
        <a:p>
          <a:r>
            <a:rPr lang="ru-RU"/>
            <a:t>готелі, мотелі, кемпінги;</a:t>
          </a:r>
          <a:endParaRPr lang="ru-RU" dirty="0"/>
        </a:p>
      </dgm:t>
    </dgm:pt>
    <dgm:pt modelId="{B23F5112-2A28-4989-930B-38ED4D450D64}" type="parTrans" cxnId="{BE8F8DD3-63CA-406F-8DC8-D015481CB9D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E2D3E5-851B-4BE5-B1F8-E963DC438E12}" type="sibTrans" cxnId="{BE8F8DD3-63CA-406F-8DC8-D015481CB9D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815B688-EB94-4B7C-9475-0D7A90424C3D}">
      <dgm:prSet phldrT="[Текст]"/>
      <dgm:spPr/>
      <dgm:t>
        <a:bodyPr/>
        <a:lstStyle/>
        <a:p>
          <a:r>
            <a:rPr lang="ru-RU"/>
            <a:t>пансіонати, приватні будинки і квартири;</a:t>
          </a:r>
          <a:endParaRPr lang="ru-RU" dirty="0"/>
        </a:p>
      </dgm:t>
    </dgm:pt>
    <dgm:pt modelId="{833625EE-2CA8-4FBD-929F-E6ACE6F15EF9}" type="parTrans" cxnId="{EA109EB3-307E-4008-8094-C8709ED1B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C0CA5FC-C03A-4ACC-BC64-94FDA7C7E168}" type="sibTrans" cxnId="{EA109EB3-307E-4008-8094-C8709ED1B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9F05BD2-5673-40FF-92E1-06B33FD7B06A}">
      <dgm:prSet phldrT="[Текст]" custT="1"/>
      <dgm:spPr/>
      <dgm:t>
        <a:bodyPr/>
        <a:lstStyle/>
        <a:p>
          <a:r>
            <a:rPr lang="ru-RU" sz="2400" dirty="0"/>
            <a:t>Підприємства харчування:</a:t>
          </a:r>
          <a:br>
            <a:rPr lang="ru-RU" sz="2400" dirty="0"/>
          </a:br>
          <a:endParaRPr lang="ru-RU" sz="2400" dirty="0"/>
        </a:p>
      </dgm:t>
    </dgm:pt>
    <dgm:pt modelId="{2AC67F12-BDAE-4769-BCAB-D4F4F751254A}" type="parTrans" cxnId="{19493B46-A95D-423B-AF5E-169A868D69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495A242-8BBC-4E26-8996-9E1AA7F02394}" type="sibTrans" cxnId="{19493B46-A95D-423B-AF5E-169A868D69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C14D2F0-7119-45AB-8A98-C9DB366F9BD2}">
      <dgm:prSet phldrT="[Текст]"/>
      <dgm:spPr/>
      <dgm:t>
        <a:bodyPr/>
        <a:lstStyle/>
        <a:p>
          <a:r>
            <a:rPr lang="ru-RU"/>
            <a:t>ресторани, їдальні;</a:t>
          </a:r>
          <a:endParaRPr lang="ru-RU" dirty="0"/>
        </a:p>
      </dgm:t>
    </dgm:pt>
    <dgm:pt modelId="{81698769-F21F-4230-AAA0-CC804C006AC5}" type="parTrans" cxnId="{14D62D5A-F362-4B37-95A1-FEACBE2FB48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7E59EA-9103-4C60-82DC-A91F1D4B2694}" type="sibTrans" cxnId="{14D62D5A-F362-4B37-95A1-FEACBE2FB48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72BF5BB-9334-4FFD-8E4B-8E4C8D01759B}">
      <dgm:prSet phldrT="[Текст]"/>
      <dgm:spPr/>
      <dgm:t>
        <a:bodyPr/>
        <a:lstStyle/>
        <a:p>
          <a:r>
            <a:rPr lang="ru-RU" dirty="0"/>
            <a:t>кафе, бари;</a:t>
          </a:r>
        </a:p>
      </dgm:t>
    </dgm:pt>
    <dgm:pt modelId="{3E2E8959-112F-4732-B4BF-EE95A38D1111}" type="parTrans" cxnId="{22D2A87F-5266-490D-987C-FBA50728350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9B49275-ACCD-4153-AEE4-AD6FD693AF3F}" type="sibTrans" cxnId="{22D2A87F-5266-490D-987C-FBA50728350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8393AEA-8025-4A65-A248-72946CEE6399}">
      <dgm:prSet phldrT="[Текст]"/>
      <dgm:spPr/>
      <dgm:t>
        <a:bodyPr/>
        <a:lstStyle/>
        <a:p>
          <a:r>
            <a:rPr lang="ru-RU"/>
            <a:t>автопідприємства;</a:t>
          </a:r>
          <a:endParaRPr lang="ru-RU" dirty="0"/>
        </a:p>
      </dgm:t>
    </dgm:pt>
    <dgm:pt modelId="{4CA2E957-0D52-450B-8D7D-44EF4F48441F}" type="parTrans" cxnId="{17974810-47AD-4C75-B545-7430B4A812F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4343A35-1C2B-4783-8D6E-9BF2CAABF328}" type="sibTrans" cxnId="{17974810-47AD-4C75-B545-7430B4A812F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8662FEB-19F9-4946-8528-D31227E11597}">
      <dgm:prSet phldrT="[Текст]"/>
      <dgm:spPr/>
      <dgm:t>
        <a:bodyPr/>
        <a:lstStyle/>
        <a:p>
          <a:r>
            <a:rPr lang="ru-RU"/>
            <a:t>туристичні бази, будинки відпочинку, притулки;</a:t>
          </a:r>
          <a:endParaRPr lang="ru-RU" dirty="0"/>
        </a:p>
      </dgm:t>
    </dgm:pt>
    <dgm:pt modelId="{AA96DEA4-005C-47DA-AB43-D3E5C5EE85C8}" type="parTrans" cxnId="{1E7DD35B-F30B-4E4A-8678-A659DD6DC49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48091E9-4DAD-4446-B1D3-55890620E533}" type="sibTrans" cxnId="{1E7DD35B-F30B-4E4A-8678-A659DD6DC49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F22FA1E-45E0-4016-A09C-41557A734CCC}">
      <dgm:prSet phldrT="[Текст]"/>
      <dgm:spPr/>
      <dgm:t>
        <a:bodyPr/>
        <a:lstStyle/>
        <a:p>
          <a:r>
            <a:rPr lang="ru-RU"/>
            <a:t>- інші засоби розміщення.</a:t>
          </a:r>
          <a:br>
            <a:rPr lang="ru-RU"/>
          </a:br>
          <a:endParaRPr lang="ru-RU" dirty="0"/>
        </a:p>
      </dgm:t>
    </dgm:pt>
    <dgm:pt modelId="{5DE4F10A-DD81-4EC3-9323-C79ADE528F87}" type="parTrans" cxnId="{B2879287-FC43-4884-89D2-60417ABB76B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3035004-2AAC-46EB-86B3-995294CD4B23}" type="sibTrans" cxnId="{B2879287-FC43-4884-89D2-60417ABB76B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6A6CC1-2927-4D55-8D47-A32915A7BD30}">
      <dgm:prSet phldrT="[Текст]"/>
      <dgm:spPr/>
      <dgm:t>
        <a:bodyPr/>
        <a:lstStyle/>
        <a:p>
          <a:r>
            <a:rPr lang="ru-RU"/>
            <a:t>авіаційні підприємства;</a:t>
          </a:r>
          <a:endParaRPr lang="ru-RU" dirty="0"/>
        </a:p>
      </dgm:t>
    </dgm:pt>
    <dgm:pt modelId="{1FED1C15-A076-4C77-AF33-81221E3C2A76}" type="sibTrans" cxnId="{8690DAFF-8BA1-4B3D-B878-FA79DD753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B7BF051-AEC7-4A50-A129-7822312B87A8}" type="parTrans" cxnId="{8690DAFF-8BA1-4B3D-B878-FA79DD753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560FC70-C8DB-4221-8BC0-7AC6A3279B97}">
      <dgm:prSet phldrT="[Текст]" custT="1"/>
      <dgm:spPr/>
      <dgm:t>
        <a:bodyPr/>
        <a:lstStyle/>
        <a:p>
          <a:r>
            <a:rPr lang="ru-RU" sz="2400"/>
            <a:t>Транспортні підприємства</a:t>
          </a:r>
          <a:r>
            <a:rPr lang="uk-UA" sz="2400"/>
            <a:t>:</a:t>
          </a:r>
          <a:br>
            <a:rPr lang="ru-RU" sz="2400"/>
          </a:br>
          <a:endParaRPr lang="ru-RU" sz="2400" dirty="0"/>
        </a:p>
      </dgm:t>
    </dgm:pt>
    <dgm:pt modelId="{C7BCBE37-083C-48D0-BDEE-58131F8D22C5}" type="sibTrans" cxnId="{B0CC26C3-8B2F-459D-BC58-E872EAADC79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0A2AB03-6EC1-422C-BB0A-08F93B9DBDEB}" type="parTrans" cxnId="{B0CC26C3-8B2F-459D-BC58-E872EAADC79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9EF0141-490E-4D1C-9E32-F5236EF87693}">
      <dgm:prSet phldrT="[Текст]"/>
      <dgm:spPr/>
      <dgm:t>
        <a:bodyPr/>
        <a:lstStyle/>
        <a:p>
          <a:r>
            <a:rPr lang="ru-RU"/>
            <a:t>фабрики-кухні та інші.</a:t>
          </a:r>
          <a:br>
            <a:rPr lang="ru-RU"/>
          </a:br>
          <a:br>
            <a:rPr lang="ru-RU"/>
          </a:br>
          <a:endParaRPr lang="ru-RU" dirty="0"/>
        </a:p>
      </dgm:t>
    </dgm:pt>
    <dgm:pt modelId="{7D7B91F6-7E2A-4198-92D4-2B546C922693}" type="parTrans" cxnId="{89090CDD-D10D-473C-8D0B-1E71CFE221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261021A-B6EE-44F6-9CC2-C6B8089EE2CF}" type="sibTrans" cxnId="{89090CDD-D10D-473C-8D0B-1E71CFE221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3ECD4BD-4ACA-4BA4-970D-8273184E2809}">
      <dgm:prSet phldrT="[Текст]"/>
      <dgm:spPr/>
      <dgm:t>
        <a:bodyPr/>
        <a:lstStyle/>
        <a:p>
          <a:r>
            <a:rPr lang="ru-RU" dirty="0"/>
            <a:t>залізничні відомства</a:t>
          </a:r>
        </a:p>
      </dgm:t>
    </dgm:pt>
    <dgm:pt modelId="{46A7CE05-E854-488C-A411-DE6229DE62F5}" type="parTrans" cxnId="{6E8C455B-7141-472E-9795-FDE451CC51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FA760E4-A30C-42FD-9072-6ABF9CD92E00}" type="sibTrans" cxnId="{6E8C455B-7141-472E-9795-FDE451CC51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DE71077-DECC-4801-BD6C-D411DBB84E86}">
      <dgm:prSet phldrT="[Текст]"/>
      <dgm:spPr/>
      <dgm:t>
        <a:bodyPr/>
        <a:lstStyle/>
        <a:p>
          <a:r>
            <a:rPr lang="ru-RU"/>
            <a:t>підприємства морського та річкового транспорту</a:t>
          </a:r>
          <a:endParaRPr lang="ru-RU" dirty="0"/>
        </a:p>
      </dgm:t>
    </dgm:pt>
    <dgm:pt modelId="{21B9DB3F-EA0C-4B2B-9103-3E239D23C17E}" type="parTrans" cxnId="{D0A4055B-2E67-4BB3-AF51-2AE1883F90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7AF5FD8-81A0-41EA-A39B-5DB2191D3760}" type="sibTrans" cxnId="{D0A4055B-2E67-4BB3-AF51-2AE1883F90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C95BC2C-BCDF-462B-8903-D77A0F3B5179}" type="pres">
      <dgm:prSet presAssocID="{7D791F14-FB82-4036-912B-5862CE1A52A0}" presName="Name0" presStyleCnt="0">
        <dgm:presLayoutVars>
          <dgm:dir/>
          <dgm:animLvl val="lvl"/>
          <dgm:resizeHandles val="exact"/>
        </dgm:presLayoutVars>
      </dgm:prSet>
      <dgm:spPr/>
    </dgm:pt>
    <dgm:pt modelId="{0801A2F2-E067-4D77-9953-AF4B77791A02}" type="pres">
      <dgm:prSet presAssocID="{1888BE77-8009-4E4A-8D7E-4859371FE3A7}" presName="linNode" presStyleCnt="0"/>
      <dgm:spPr/>
    </dgm:pt>
    <dgm:pt modelId="{54690AB9-85BB-4C4E-B650-9DBB7696B405}" type="pres">
      <dgm:prSet presAssocID="{1888BE77-8009-4E4A-8D7E-4859371FE3A7}" presName="parentText" presStyleLbl="node1" presStyleIdx="0" presStyleCnt="3" custScaleX="102087">
        <dgm:presLayoutVars>
          <dgm:chMax val="1"/>
          <dgm:bulletEnabled val="1"/>
        </dgm:presLayoutVars>
      </dgm:prSet>
      <dgm:spPr/>
    </dgm:pt>
    <dgm:pt modelId="{E4DB4210-D2B5-4205-92FC-F642DBC5419F}" type="pres">
      <dgm:prSet presAssocID="{1888BE77-8009-4E4A-8D7E-4859371FE3A7}" presName="descendantText" presStyleLbl="alignAccFollowNode1" presStyleIdx="0" presStyleCnt="3">
        <dgm:presLayoutVars>
          <dgm:bulletEnabled val="1"/>
        </dgm:presLayoutVars>
      </dgm:prSet>
      <dgm:spPr/>
    </dgm:pt>
    <dgm:pt modelId="{C9FC4298-1EEB-480A-99B1-52DDB6BCA9D2}" type="pres">
      <dgm:prSet presAssocID="{1FF0B8E0-5C67-4469-87BD-8C49A91DF62B}" presName="sp" presStyleCnt="0"/>
      <dgm:spPr/>
    </dgm:pt>
    <dgm:pt modelId="{DF6934C1-49E5-4CE9-82BF-C2C76016DC54}" type="pres">
      <dgm:prSet presAssocID="{39F05BD2-5673-40FF-92E1-06B33FD7B06A}" presName="linNode" presStyleCnt="0"/>
      <dgm:spPr/>
    </dgm:pt>
    <dgm:pt modelId="{A93C4A88-7382-4B73-8BFE-F28E66D51131}" type="pres">
      <dgm:prSet presAssocID="{39F05BD2-5673-40FF-92E1-06B33FD7B06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10965A3-ADAA-4A1C-8F0A-72B68D92B8F1}" type="pres">
      <dgm:prSet presAssocID="{39F05BD2-5673-40FF-92E1-06B33FD7B06A}" presName="descendantText" presStyleLbl="alignAccFollowNode1" presStyleIdx="1" presStyleCnt="3">
        <dgm:presLayoutVars>
          <dgm:bulletEnabled val="1"/>
        </dgm:presLayoutVars>
      </dgm:prSet>
      <dgm:spPr/>
    </dgm:pt>
    <dgm:pt modelId="{55A97FFC-3D13-4ECC-A06C-4295B8A19D13}" type="pres">
      <dgm:prSet presAssocID="{A495A242-8BBC-4E26-8996-9E1AA7F02394}" presName="sp" presStyleCnt="0"/>
      <dgm:spPr/>
    </dgm:pt>
    <dgm:pt modelId="{83163297-49CA-418D-9BB6-ED615FF85A63}" type="pres">
      <dgm:prSet presAssocID="{E560FC70-C8DB-4221-8BC0-7AC6A3279B97}" presName="linNode" presStyleCnt="0"/>
      <dgm:spPr/>
    </dgm:pt>
    <dgm:pt modelId="{006D334A-CC3D-4154-BE01-BF5D9299250B}" type="pres">
      <dgm:prSet presAssocID="{E560FC70-C8DB-4221-8BC0-7AC6A3279B9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2A413CE-7721-44FA-8048-90BEC768BEAC}" type="pres">
      <dgm:prSet presAssocID="{E560FC70-C8DB-4221-8BC0-7AC6A3279B9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2D3F009-C945-4BA7-A8EA-96689856CF1D}" type="presOf" srcId="{7F22FA1E-45E0-4016-A09C-41557A734CCC}" destId="{E4DB4210-D2B5-4205-92FC-F642DBC5419F}" srcOrd="0" destOrd="3" presId="urn:microsoft.com/office/officeart/2005/8/layout/vList5"/>
    <dgm:cxn modelId="{17974810-47AD-4C75-B545-7430B4A812FC}" srcId="{E560FC70-C8DB-4221-8BC0-7AC6A3279B97}" destId="{88393AEA-8025-4A65-A248-72946CEE6399}" srcOrd="0" destOrd="0" parTransId="{4CA2E957-0D52-450B-8D7D-44EF4F48441F}" sibTransId="{44343A35-1C2B-4783-8D6E-9BF2CAABF328}"/>
    <dgm:cxn modelId="{A291521A-D61A-4E53-9065-2E5833872AE7}" type="presOf" srcId="{23ECD4BD-4ACA-4BA4-970D-8273184E2809}" destId="{72A413CE-7721-44FA-8048-90BEC768BEAC}" srcOrd="0" destOrd="2" presId="urn:microsoft.com/office/officeart/2005/8/layout/vList5"/>
    <dgm:cxn modelId="{D0A4055B-2E67-4BB3-AF51-2AE1883F90D9}" srcId="{E560FC70-C8DB-4221-8BC0-7AC6A3279B97}" destId="{7DE71077-DECC-4801-BD6C-D411DBB84E86}" srcOrd="3" destOrd="0" parTransId="{21B9DB3F-EA0C-4B2B-9103-3E239D23C17E}" sibTransId="{97AF5FD8-81A0-41EA-A39B-5DB2191D3760}"/>
    <dgm:cxn modelId="{6E8C455B-7141-472E-9795-FDE451CC5169}" srcId="{E560FC70-C8DB-4221-8BC0-7AC6A3279B97}" destId="{23ECD4BD-4ACA-4BA4-970D-8273184E2809}" srcOrd="2" destOrd="0" parTransId="{46A7CE05-E854-488C-A411-DE6229DE62F5}" sibTransId="{6FA760E4-A30C-42FD-9072-6ABF9CD92E00}"/>
    <dgm:cxn modelId="{1E7DD35B-F30B-4E4A-8678-A659DD6DC491}" srcId="{1888BE77-8009-4E4A-8D7E-4859371FE3A7}" destId="{58662FEB-19F9-4946-8528-D31227E11597}" srcOrd="2" destOrd="0" parTransId="{AA96DEA4-005C-47DA-AB43-D3E5C5EE85C8}" sibTransId="{948091E9-4DAD-4446-B1D3-55890620E533}"/>
    <dgm:cxn modelId="{07372D63-42D3-4EE5-BB7B-458949C62CDD}" srcId="{7D791F14-FB82-4036-912B-5862CE1A52A0}" destId="{1888BE77-8009-4E4A-8D7E-4859371FE3A7}" srcOrd="0" destOrd="0" parTransId="{E819E85D-CBAE-43A2-BB2D-2D0903E46601}" sibTransId="{1FF0B8E0-5C67-4469-87BD-8C49A91DF62B}"/>
    <dgm:cxn modelId="{4E253343-F1FC-48FE-B1FE-F2E0D7C8FE75}" type="presOf" srcId="{E560FC70-C8DB-4221-8BC0-7AC6A3279B97}" destId="{006D334A-CC3D-4154-BE01-BF5D9299250B}" srcOrd="0" destOrd="0" presId="urn:microsoft.com/office/officeart/2005/8/layout/vList5"/>
    <dgm:cxn modelId="{67602B45-0ABB-4F26-B752-EF7F89416CED}" type="presOf" srcId="{7D791F14-FB82-4036-912B-5862CE1A52A0}" destId="{6C95BC2C-BCDF-462B-8903-D77A0F3B5179}" srcOrd="0" destOrd="0" presId="urn:microsoft.com/office/officeart/2005/8/layout/vList5"/>
    <dgm:cxn modelId="{19493B46-A95D-423B-AF5E-169A868D69E1}" srcId="{7D791F14-FB82-4036-912B-5862CE1A52A0}" destId="{39F05BD2-5673-40FF-92E1-06B33FD7B06A}" srcOrd="1" destOrd="0" parTransId="{2AC67F12-BDAE-4769-BCAB-D4F4F751254A}" sibTransId="{A495A242-8BBC-4E26-8996-9E1AA7F02394}"/>
    <dgm:cxn modelId="{84D5224F-7DB5-4F2E-A206-122B32C71075}" type="presOf" srcId="{58662FEB-19F9-4946-8528-D31227E11597}" destId="{E4DB4210-D2B5-4205-92FC-F642DBC5419F}" srcOrd="0" destOrd="2" presId="urn:microsoft.com/office/officeart/2005/8/layout/vList5"/>
    <dgm:cxn modelId="{897EAB57-5984-4751-BC91-44847156602A}" type="presOf" srcId="{39F05BD2-5673-40FF-92E1-06B33FD7B06A}" destId="{A93C4A88-7382-4B73-8BFE-F28E66D51131}" srcOrd="0" destOrd="0" presId="urn:microsoft.com/office/officeart/2005/8/layout/vList5"/>
    <dgm:cxn modelId="{A181AC58-765C-40D0-8488-945F0E658F28}" type="presOf" srcId="{7DE71077-DECC-4801-BD6C-D411DBB84E86}" destId="{72A413CE-7721-44FA-8048-90BEC768BEAC}" srcOrd="0" destOrd="3" presId="urn:microsoft.com/office/officeart/2005/8/layout/vList5"/>
    <dgm:cxn modelId="{14D62D5A-F362-4B37-95A1-FEACBE2FB48A}" srcId="{39F05BD2-5673-40FF-92E1-06B33FD7B06A}" destId="{8C14D2F0-7119-45AB-8A98-C9DB366F9BD2}" srcOrd="0" destOrd="0" parTransId="{81698769-F21F-4230-AAA0-CC804C006AC5}" sibTransId="{9F7E59EA-9103-4C60-82DC-A91F1D4B2694}"/>
    <dgm:cxn modelId="{22D2A87F-5266-490D-987C-FBA507283502}" srcId="{39F05BD2-5673-40FF-92E1-06B33FD7B06A}" destId="{D72BF5BB-9334-4FFD-8E4B-8E4C8D01759B}" srcOrd="1" destOrd="0" parTransId="{3E2E8959-112F-4732-B4BF-EE95A38D1111}" sibTransId="{59B49275-ACCD-4153-AEE4-AD6FD693AF3F}"/>
    <dgm:cxn modelId="{F51E6880-F820-46DB-AF31-F7956F53B951}" type="presOf" srcId="{D72BF5BB-9334-4FFD-8E4B-8E4C8D01759B}" destId="{F10965A3-ADAA-4A1C-8F0A-72B68D92B8F1}" srcOrd="0" destOrd="1" presId="urn:microsoft.com/office/officeart/2005/8/layout/vList5"/>
    <dgm:cxn modelId="{44BC7185-778E-4BFD-8C9A-426CB6DD27A8}" type="presOf" srcId="{6DA76ADC-3E6E-4C51-96AC-C657FF2452FB}" destId="{E4DB4210-D2B5-4205-92FC-F642DBC5419F}" srcOrd="0" destOrd="0" presId="urn:microsoft.com/office/officeart/2005/8/layout/vList5"/>
    <dgm:cxn modelId="{B2879287-FC43-4884-89D2-60417ABB76B8}" srcId="{1888BE77-8009-4E4A-8D7E-4859371FE3A7}" destId="{7F22FA1E-45E0-4016-A09C-41557A734CCC}" srcOrd="3" destOrd="0" parTransId="{5DE4F10A-DD81-4EC3-9323-C79ADE528F87}" sibTransId="{13035004-2AAC-46EB-86B3-995294CD4B23}"/>
    <dgm:cxn modelId="{89C2E5A1-DC06-415F-A206-3A332968BC36}" type="presOf" srcId="{9F6A6CC1-2927-4D55-8D47-A32915A7BD30}" destId="{72A413CE-7721-44FA-8048-90BEC768BEAC}" srcOrd="0" destOrd="1" presId="urn:microsoft.com/office/officeart/2005/8/layout/vList5"/>
    <dgm:cxn modelId="{D44912A8-231F-4D1D-9AD4-DC5DD66AAD78}" type="presOf" srcId="{8C14D2F0-7119-45AB-8A98-C9DB366F9BD2}" destId="{F10965A3-ADAA-4A1C-8F0A-72B68D92B8F1}" srcOrd="0" destOrd="0" presId="urn:microsoft.com/office/officeart/2005/8/layout/vList5"/>
    <dgm:cxn modelId="{DEF055B2-5E95-4F82-A26C-7B495EB443CA}" type="presOf" srcId="{09EF0141-490E-4D1C-9E32-F5236EF87693}" destId="{F10965A3-ADAA-4A1C-8F0A-72B68D92B8F1}" srcOrd="0" destOrd="2" presId="urn:microsoft.com/office/officeart/2005/8/layout/vList5"/>
    <dgm:cxn modelId="{EA109EB3-307E-4008-8094-C8709ED1B268}" srcId="{1888BE77-8009-4E4A-8D7E-4859371FE3A7}" destId="{1815B688-EB94-4B7C-9475-0D7A90424C3D}" srcOrd="1" destOrd="0" parTransId="{833625EE-2CA8-4FBD-929F-E6ACE6F15EF9}" sibTransId="{0C0CA5FC-C03A-4ACC-BC64-94FDA7C7E168}"/>
    <dgm:cxn modelId="{B0CC26C3-8B2F-459D-BC58-E872EAADC79B}" srcId="{7D791F14-FB82-4036-912B-5862CE1A52A0}" destId="{E560FC70-C8DB-4221-8BC0-7AC6A3279B97}" srcOrd="2" destOrd="0" parTransId="{50A2AB03-6EC1-422C-BB0A-08F93B9DBDEB}" sibTransId="{C7BCBE37-083C-48D0-BDEE-58131F8D22C5}"/>
    <dgm:cxn modelId="{BE8F8DD3-63CA-406F-8DC8-D015481CB9D5}" srcId="{1888BE77-8009-4E4A-8D7E-4859371FE3A7}" destId="{6DA76ADC-3E6E-4C51-96AC-C657FF2452FB}" srcOrd="0" destOrd="0" parTransId="{B23F5112-2A28-4989-930B-38ED4D450D64}" sibTransId="{46E2D3E5-851B-4BE5-B1F8-E963DC438E12}"/>
    <dgm:cxn modelId="{89090CDD-D10D-473C-8D0B-1E71CFE22104}" srcId="{39F05BD2-5673-40FF-92E1-06B33FD7B06A}" destId="{09EF0141-490E-4D1C-9E32-F5236EF87693}" srcOrd="2" destOrd="0" parTransId="{7D7B91F6-7E2A-4198-92D4-2B546C922693}" sibTransId="{5261021A-B6EE-44F6-9CC2-C6B8089EE2CF}"/>
    <dgm:cxn modelId="{CE7B0BE1-65D3-411D-8492-CC1764F1578A}" type="presOf" srcId="{1888BE77-8009-4E4A-8D7E-4859371FE3A7}" destId="{54690AB9-85BB-4C4E-B650-9DBB7696B405}" srcOrd="0" destOrd="0" presId="urn:microsoft.com/office/officeart/2005/8/layout/vList5"/>
    <dgm:cxn modelId="{601D3DE6-B138-4D46-8554-B17DAC77DA65}" type="presOf" srcId="{1815B688-EB94-4B7C-9475-0D7A90424C3D}" destId="{E4DB4210-D2B5-4205-92FC-F642DBC5419F}" srcOrd="0" destOrd="1" presId="urn:microsoft.com/office/officeart/2005/8/layout/vList5"/>
    <dgm:cxn modelId="{15B015E8-AACD-41C5-9304-DA1EFC0EC85E}" type="presOf" srcId="{88393AEA-8025-4A65-A248-72946CEE6399}" destId="{72A413CE-7721-44FA-8048-90BEC768BEAC}" srcOrd="0" destOrd="0" presId="urn:microsoft.com/office/officeart/2005/8/layout/vList5"/>
    <dgm:cxn modelId="{8690DAFF-8BA1-4B3D-B878-FA79DD753CAE}" srcId="{E560FC70-C8DB-4221-8BC0-7AC6A3279B97}" destId="{9F6A6CC1-2927-4D55-8D47-A32915A7BD30}" srcOrd="1" destOrd="0" parTransId="{9B7BF051-AEC7-4A50-A129-7822312B87A8}" sibTransId="{1FED1C15-A076-4C77-AF33-81221E3C2A76}"/>
    <dgm:cxn modelId="{BA6F5A46-639F-40D7-9989-58E98B56415E}" type="presParOf" srcId="{6C95BC2C-BCDF-462B-8903-D77A0F3B5179}" destId="{0801A2F2-E067-4D77-9953-AF4B77791A02}" srcOrd="0" destOrd="0" presId="urn:microsoft.com/office/officeart/2005/8/layout/vList5"/>
    <dgm:cxn modelId="{6CAB5340-3A03-42E9-9C7E-E1B4892A6D46}" type="presParOf" srcId="{0801A2F2-E067-4D77-9953-AF4B77791A02}" destId="{54690AB9-85BB-4C4E-B650-9DBB7696B405}" srcOrd="0" destOrd="0" presId="urn:microsoft.com/office/officeart/2005/8/layout/vList5"/>
    <dgm:cxn modelId="{A6104F0E-339B-4D2D-96C6-FC7C17FDB8E7}" type="presParOf" srcId="{0801A2F2-E067-4D77-9953-AF4B77791A02}" destId="{E4DB4210-D2B5-4205-92FC-F642DBC5419F}" srcOrd="1" destOrd="0" presId="urn:microsoft.com/office/officeart/2005/8/layout/vList5"/>
    <dgm:cxn modelId="{9498F4F2-AA43-417A-A108-1FE1377D14F8}" type="presParOf" srcId="{6C95BC2C-BCDF-462B-8903-D77A0F3B5179}" destId="{C9FC4298-1EEB-480A-99B1-52DDB6BCA9D2}" srcOrd="1" destOrd="0" presId="urn:microsoft.com/office/officeart/2005/8/layout/vList5"/>
    <dgm:cxn modelId="{11224414-563A-4C86-9BD2-150A134F3695}" type="presParOf" srcId="{6C95BC2C-BCDF-462B-8903-D77A0F3B5179}" destId="{DF6934C1-49E5-4CE9-82BF-C2C76016DC54}" srcOrd="2" destOrd="0" presId="urn:microsoft.com/office/officeart/2005/8/layout/vList5"/>
    <dgm:cxn modelId="{50505E7E-E80F-447C-A28A-2BC6AF28045A}" type="presParOf" srcId="{DF6934C1-49E5-4CE9-82BF-C2C76016DC54}" destId="{A93C4A88-7382-4B73-8BFE-F28E66D51131}" srcOrd="0" destOrd="0" presId="urn:microsoft.com/office/officeart/2005/8/layout/vList5"/>
    <dgm:cxn modelId="{6EC9627D-8290-4A8F-8136-47349DC0B3D6}" type="presParOf" srcId="{DF6934C1-49E5-4CE9-82BF-C2C76016DC54}" destId="{F10965A3-ADAA-4A1C-8F0A-72B68D92B8F1}" srcOrd="1" destOrd="0" presId="urn:microsoft.com/office/officeart/2005/8/layout/vList5"/>
    <dgm:cxn modelId="{3346D99B-4130-4256-A26B-6CDCE927CC96}" type="presParOf" srcId="{6C95BC2C-BCDF-462B-8903-D77A0F3B5179}" destId="{55A97FFC-3D13-4ECC-A06C-4295B8A19D13}" srcOrd="3" destOrd="0" presId="urn:microsoft.com/office/officeart/2005/8/layout/vList5"/>
    <dgm:cxn modelId="{812AD7CE-CB0B-4ABC-930D-02C2E0AB6A15}" type="presParOf" srcId="{6C95BC2C-BCDF-462B-8903-D77A0F3B5179}" destId="{83163297-49CA-418D-9BB6-ED615FF85A63}" srcOrd="4" destOrd="0" presId="urn:microsoft.com/office/officeart/2005/8/layout/vList5"/>
    <dgm:cxn modelId="{69862629-1D44-45EF-A6E5-537E7A306D9F}" type="presParOf" srcId="{83163297-49CA-418D-9BB6-ED615FF85A63}" destId="{006D334A-CC3D-4154-BE01-BF5D9299250B}" srcOrd="0" destOrd="0" presId="urn:microsoft.com/office/officeart/2005/8/layout/vList5"/>
    <dgm:cxn modelId="{972ABA19-1969-427D-BD46-956428C32B63}" type="presParOf" srcId="{83163297-49CA-418D-9BB6-ED615FF85A63}" destId="{72A413CE-7721-44FA-8048-90BEC768BEA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791F14-FB82-4036-912B-5862CE1A52A0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88BE77-8009-4E4A-8D7E-4859371FE3A7}">
      <dgm:prSet phldrT="[Текст]" custT="1"/>
      <dgm:spPr/>
      <dgm:t>
        <a:bodyPr/>
        <a:lstStyle/>
        <a:p>
          <a:r>
            <a:rPr lang="ru-RU" sz="2400" dirty="0"/>
            <a:t>Туристичні фірми по виробництву та реалізації туристичного продукту</a:t>
          </a:r>
        </a:p>
      </dgm:t>
    </dgm:pt>
    <dgm:pt modelId="{E819E85D-CBAE-43A2-BB2D-2D0903E46601}" type="parTrans" cxnId="{07372D63-42D3-4EE5-BB7B-458949C62C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FF0B8E0-5C67-4469-87BD-8C49A91DF62B}" type="sibTrans" cxnId="{07372D63-42D3-4EE5-BB7B-458949C62C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DA76ADC-3E6E-4C51-96AC-C657FF2452FB}">
      <dgm:prSet phldrT="[Текст]" custT="1"/>
      <dgm:spPr/>
      <dgm:t>
        <a:bodyPr/>
        <a:lstStyle/>
        <a:p>
          <a:r>
            <a:rPr lang="ru-RU" sz="1600" dirty="0"/>
            <a:t>туристичні бюро (туроператори);</a:t>
          </a:r>
        </a:p>
      </dgm:t>
    </dgm:pt>
    <dgm:pt modelId="{B23F5112-2A28-4989-930B-38ED4D450D64}" type="parTrans" cxnId="{BE8F8DD3-63CA-406F-8DC8-D015481CB9D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E2D3E5-851B-4BE5-B1F8-E963DC438E12}" type="sibTrans" cxnId="{BE8F8DD3-63CA-406F-8DC8-D015481CB9D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815B688-EB94-4B7C-9475-0D7A90424C3D}">
      <dgm:prSet phldrT="[Текст]" custT="1"/>
      <dgm:spPr/>
      <dgm:t>
        <a:bodyPr/>
        <a:lstStyle/>
        <a:p>
          <a:r>
            <a:rPr lang="ru-RU" sz="1600" dirty="0"/>
            <a:t>туристичні агентства;</a:t>
          </a:r>
        </a:p>
      </dgm:t>
    </dgm:pt>
    <dgm:pt modelId="{833625EE-2CA8-4FBD-929F-E6ACE6F15EF9}" type="parTrans" cxnId="{EA109EB3-307E-4008-8094-C8709ED1B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C0CA5FC-C03A-4ACC-BC64-94FDA7C7E168}" type="sibTrans" cxnId="{EA109EB3-307E-4008-8094-C8709ED1B2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9F05BD2-5673-40FF-92E1-06B33FD7B06A}">
      <dgm:prSet phldrT="[Текст]" custT="1"/>
      <dgm:spPr/>
      <dgm:t>
        <a:bodyPr/>
        <a:lstStyle/>
        <a:p>
          <a:r>
            <a:rPr lang="ru-RU" sz="2400" dirty="0"/>
            <a:t>Рекламно-інформаційні туристичні установи</a:t>
          </a:r>
        </a:p>
      </dgm:t>
    </dgm:pt>
    <dgm:pt modelId="{2AC67F12-BDAE-4769-BCAB-D4F4F751254A}" type="parTrans" cxnId="{19493B46-A95D-423B-AF5E-169A868D69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495A242-8BBC-4E26-8996-9E1AA7F02394}" type="sibTrans" cxnId="{19493B46-A95D-423B-AF5E-169A868D69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C14D2F0-7119-45AB-8A98-C9DB366F9BD2}">
      <dgm:prSet phldrT="[Текст]" custT="1"/>
      <dgm:spPr/>
      <dgm:t>
        <a:bodyPr/>
        <a:lstStyle/>
        <a:p>
          <a:r>
            <a:rPr lang="ru-RU" sz="1800" dirty="0"/>
            <a:t>рекламні агентства;</a:t>
          </a:r>
        </a:p>
      </dgm:t>
    </dgm:pt>
    <dgm:pt modelId="{81698769-F21F-4230-AAA0-CC804C006AC5}" type="parTrans" cxnId="{14D62D5A-F362-4B37-95A1-FEACBE2FB48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7E59EA-9103-4C60-82DC-A91F1D4B2694}" type="sibTrans" cxnId="{14D62D5A-F362-4B37-95A1-FEACBE2FB48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72BF5BB-9334-4FFD-8E4B-8E4C8D01759B}">
      <dgm:prSet phldrT="[Текст]" custT="1"/>
      <dgm:spPr/>
      <dgm:t>
        <a:bodyPr/>
        <a:lstStyle/>
        <a:p>
          <a:r>
            <a:rPr lang="ru-RU" sz="1800" dirty="0"/>
            <a:t>рекламні бюро;</a:t>
          </a:r>
        </a:p>
      </dgm:t>
    </dgm:pt>
    <dgm:pt modelId="{3E2E8959-112F-4732-B4BF-EE95A38D1111}" type="parTrans" cxnId="{22D2A87F-5266-490D-987C-FBA50728350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9B49275-ACCD-4153-AEE4-AD6FD693AF3F}" type="sibTrans" cxnId="{22D2A87F-5266-490D-987C-FBA50728350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8393AEA-8025-4A65-A248-72946CEE6399}">
      <dgm:prSet phldrT="[Текст]" custT="1"/>
      <dgm:spPr/>
      <dgm:t>
        <a:bodyPr/>
        <a:lstStyle/>
        <a:p>
          <a:r>
            <a:rPr lang="ru-RU" sz="2400" dirty="0"/>
            <a:t>Виробничі туристичні підприємства</a:t>
          </a:r>
        </a:p>
      </dgm:t>
    </dgm:pt>
    <dgm:pt modelId="{4CA2E957-0D52-450B-8D7D-44EF4F48441F}" type="parTrans" cxnId="{17974810-47AD-4C75-B545-7430B4A812F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4343A35-1C2B-4783-8D6E-9BF2CAABF328}" type="sibTrans" cxnId="{17974810-47AD-4C75-B545-7430B4A812F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8662FEB-19F9-4946-8528-D31227E11597}">
      <dgm:prSet phldrT="[Текст]" custT="1"/>
      <dgm:spPr/>
      <dgm:t>
        <a:bodyPr/>
        <a:lstStyle/>
        <a:p>
          <a:r>
            <a:rPr lang="ru-RU" sz="1600" dirty="0"/>
            <a:t>екскурсійні бюро;</a:t>
          </a:r>
        </a:p>
      </dgm:t>
    </dgm:pt>
    <dgm:pt modelId="{AA96DEA4-005C-47DA-AB43-D3E5C5EE85C8}" type="parTrans" cxnId="{1E7DD35B-F30B-4E4A-8678-A659DD6DC49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48091E9-4DAD-4446-B1D3-55890620E533}" type="sibTrans" cxnId="{1E7DD35B-F30B-4E4A-8678-A659DD6DC49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F22FA1E-45E0-4016-A09C-41557A734CCC}">
      <dgm:prSet phldrT="[Текст]" custT="1"/>
      <dgm:spPr/>
      <dgm:t>
        <a:bodyPr/>
        <a:lstStyle/>
        <a:p>
          <a:r>
            <a:rPr lang="ru-RU" sz="1600" dirty="0"/>
            <a:t>бюро реалізації путівок</a:t>
          </a:r>
          <a:br>
            <a:rPr lang="ru-RU" sz="1600" dirty="0"/>
          </a:br>
          <a:endParaRPr lang="ru-RU" sz="1600" dirty="0"/>
        </a:p>
      </dgm:t>
    </dgm:pt>
    <dgm:pt modelId="{5DE4F10A-DD81-4EC3-9323-C79ADE528F87}" type="parTrans" cxnId="{B2879287-FC43-4884-89D2-60417ABB76B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3035004-2AAC-46EB-86B3-995294CD4B23}" type="sibTrans" cxnId="{B2879287-FC43-4884-89D2-60417ABB76B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6A6CC1-2927-4D55-8D47-A32915A7BD30}">
      <dgm:prSet phldrT="[Текст]" custT="1"/>
      <dgm:spPr/>
      <dgm:t>
        <a:bodyPr/>
        <a:lstStyle/>
        <a:p>
          <a:r>
            <a:rPr lang="ru-RU" sz="1600" dirty="0"/>
            <a:t>підприємства з виробництва туристичного спорядження;</a:t>
          </a:r>
        </a:p>
      </dgm:t>
    </dgm:pt>
    <dgm:pt modelId="{1FED1C15-A076-4C77-AF33-81221E3C2A76}" type="sibTrans" cxnId="{8690DAFF-8BA1-4B3D-B878-FA79DD753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B7BF051-AEC7-4A50-A129-7822312B87A8}" type="parTrans" cxnId="{8690DAFF-8BA1-4B3D-B878-FA79DD753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9EF0141-490E-4D1C-9E32-F5236EF87693}">
      <dgm:prSet phldrT="[Текст]" custT="1"/>
      <dgm:spPr/>
      <dgm:t>
        <a:bodyPr/>
        <a:lstStyle/>
        <a:p>
          <a:r>
            <a:rPr lang="ru-RU" sz="1800" dirty="0"/>
            <a:t>інформаційні агентства.</a:t>
          </a:r>
        </a:p>
      </dgm:t>
    </dgm:pt>
    <dgm:pt modelId="{7D7B91F6-7E2A-4198-92D4-2B546C922693}" type="parTrans" cxnId="{89090CDD-D10D-473C-8D0B-1E71CFE221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261021A-B6EE-44F6-9CC2-C6B8089EE2CF}" type="sibTrans" cxnId="{89090CDD-D10D-473C-8D0B-1E71CFE2210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3ECD4BD-4ACA-4BA4-970D-8273184E2809}">
      <dgm:prSet phldrT="[Текст]" custT="1"/>
      <dgm:spPr/>
      <dgm:t>
        <a:bodyPr/>
        <a:lstStyle/>
        <a:p>
          <a:r>
            <a:rPr lang="ru-RU" sz="1600" dirty="0"/>
            <a:t>підприємства з виробництва комплектуючих для готелів та туристичних офісів</a:t>
          </a:r>
        </a:p>
      </dgm:t>
    </dgm:pt>
    <dgm:pt modelId="{46A7CE05-E854-488C-A411-DE6229DE62F5}" type="parTrans" cxnId="{6E8C455B-7141-472E-9795-FDE451CC51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FA760E4-A30C-42FD-9072-6ABF9CD92E00}" type="sibTrans" cxnId="{6E8C455B-7141-472E-9795-FDE451CC516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ACED169-C032-4827-BB6A-B48D6B9CBA35}">
      <dgm:prSet phldrT="[Текст]" custT="1"/>
      <dgm:spPr/>
      <dgm:t>
        <a:bodyPr/>
        <a:lstStyle/>
        <a:p>
          <a:r>
            <a:rPr lang="ru-RU" sz="1600" dirty="0"/>
            <a:t>фабрики з виробництва сувенірів;</a:t>
          </a:r>
          <a:br>
            <a:rPr lang="ru-RU" sz="1600" dirty="0"/>
          </a:br>
          <a:endParaRPr lang="ru-RU" sz="1600" dirty="0"/>
        </a:p>
      </dgm:t>
    </dgm:pt>
    <dgm:pt modelId="{90967795-2634-4B3F-8BFF-0011D188546B}" type="parTrans" cxnId="{FA3BBBAA-90EB-4621-8653-EEC9F233D935}">
      <dgm:prSet/>
      <dgm:spPr/>
      <dgm:t>
        <a:bodyPr/>
        <a:lstStyle/>
        <a:p>
          <a:endParaRPr lang="ru-RU"/>
        </a:p>
      </dgm:t>
    </dgm:pt>
    <dgm:pt modelId="{56A7F858-BE2E-41C7-910F-669E8F51A177}" type="sibTrans" cxnId="{FA3BBBAA-90EB-4621-8653-EEC9F233D935}">
      <dgm:prSet/>
      <dgm:spPr/>
      <dgm:t>
        <a:bodyPr/>
        <a:lstStyle/>
        <a:p>
          <a:endParaRPr lang="ru-RU"/>
        </a:p>
      </dgm:t>
    </dgm:pt>
    <dgm:pt modelId="{6C95BC2C-BCDF-462B-8903-D77A0F3B5179}" type="pres">
      <dgm:prSet presAssocID="{7D791F14-FB82-4036-912B-5862CE1A52A0}" presName="Name0" presStyleCnt="0">
        <dgm:presLayoutVars>
          <dgm:dir/>
          <dgm:animLvl val="lvl"/>
          <dgm:resizeHandles val="exact"/>
        </dgm:presLayoutVars>
      </dgm:prSet>
      <dgm:spPr/>
    </dgm:pt>
    <dgm:pt modelId="{0801A2F2-E067-4D77-9953-AF4B77791A02}" type="pres">
      <dgm:prSet presAssocID="{1888BE77-8009-4E4A-8D7E-4859371FE3A7}" presName="linNode" presStyleCnt="0"/>
      <dgm:spPr/>
    </dgm:pt>
    <dgm:pt modelId="{54690AB9-85BB-4C4E-B650-9DBB7696B405}" type="pres">
      <dgm:prSet presAssocID="{1888BE77-8009-4E4A-8D7E-4859371FE3A7}" presName="parentText" presStyleLbl="node1" presStyleIdx="0" presStyleCnt="3" custScaleX="137413">
        <dgm:presLayoutVars>
          <dgm:chMax val="1"/>
          <dgm:bulletEnabled val="1"/>
        </dgm:presLayoutVars>
      </dgm:prSet>
      <dgm:spPr/>
    </dgm:pt>
    <dgm:pt modelId="{E4DB4210-D2B5-4205-92FC-F642DBC5419F}" type="pres">
      <dgm:prSet presAssocID="{1888BE77-8009-4E4A-8D7E-4859371FE3A7}" presName="descendantText" presStyleLbl="alignAccFollowNode1" presStyleIdx="0" presStyleCnt="3">
        <dgm:presLayoutVars>
          <dgm:bulletEnabled val="1"/>
        </dgm:presLayoutVars>
      </dgm:prSet>
      <dgm:spPr/>
    </dgm:pt>
    <dgm:pt modelId="{C9FC4298-1EEB-480A-99B1-52DDB6BCA9D2}" type="pres">
      <dgm:prSet presAssocID="{1FF0B8E0-5C67-4469-87BD-8C49A91DF62B}" presName="sp" presStyleCnt="0"/>
      <dgm:spPr/>
    </dgm:pt>
    <dgm:pt modelId="{DF6934C1-49E5-4CE9-82BF-C2C76016DC54}" type="pres">
      <dgm:prSet presAssocID="{39F05BD2-5673-40FF-92E1-06B33FD7B06A}" presName="linNode" presStyleCnt="0"/>
      <dgm:spPr/>
    </dgm:pt>
    <dgm:pt modelId="{A93C4A88-7382-4B73-8BFE-F28E66D51131}" type="pres">
      <dgm:prSet presAssocID="{39F05BD2-5673-40FF-92E1-06B33FD7B06A}" presName="parentText" presStyleLbl="node1" presStyleIdx="1" presStyleCnt="3" custScaleX="141687">
        <dgm:presLayoutVars>
          <dgm:chMax val="1"/>
          <dgm:bulletEnabled val="1"/>
        </dgm:presLayoutVars>
      </dgm:prSet>
      <dgm:spPr/>
    </dgm:pt>
    <dgm:pt modelId="{F10965A3-ADAA-4A1C-8F0A-72B68D92B8F1}" type="pres">
      <dgm:prSet presAssocID="{39F05BD2-5673-40FF-92E1-06B33FD7B06A}" presName="descendantText" presStyleLbl="alignAccFollowNode1" presStyleIdx="1" presStyleCnt="3">
        <dgm:presLayoutVars>
          <dgm:bulletEnabled val="1"/>
        </dgm:presLayoutVars>
      </dgm:prSet>
      <dgm:spPr/>
    </dgm:pt>
    <dgm:pt modelId="{55A97FFC-3D13-4ECC-A06C-4295B8A19D13}" type="pres">
      <dgm:prSet presAssocID="{A495A242-8BBC-4E26-8996-9E1AA7F02394}" presName="sp" presStyleCnt="0"/>
      <dgm:spPr/>
    </dgm:pt>
    <dgm:pt modelId="{064BA0CF-CCCB-4008-8BC6-BE89A8829270}" type="pres">
      <dgm:prSet presAssocID="{88393AEA-8025-4A65-A248-72946CEE6399}" presName="linNode" presStyleCnt="0"/>
      <dgm:spPr/>
    </dgm:pt>
    <dgm:pt modelId="{B1A775D1-A204-4497-A3FD-B6B1257A807E}" type="pres">
      <dgm:prSet presAssocID="{88393AEA-8025-4A65-A248-72946CEE6399}" presName="parentText" presStyleLbl="node1" presStyleIdx="2" presStyleCnt="3" custScaleX="146303">
        <dgm:presLayoutVars>
          <dgm:chMax val="1"/>
          <dgm:bulletEnabled val="1"/>
        </dgm:presLayoutVars>
      </dgm:prSet>
      <dgm:spPr/>
    </dgm:pt>
    <dgm:pt modelId="{543C218D-2BA7-4DD0-A4E5-6FDA8FD2AA32}" type="pres">
      <dgm:prSet presAssocID="{88393AEA-8025-4A65-A248-72946CEE6399}" presName="descendantText" presStyleLbl="alignAccFollowNode1" presStyleIdx="2" presStyleCnt="3" custScaleX="99647" custScaleY="122091" custLinFactNeighborX="52958" custLinFactNeighborY="0">
        <dgm:presLayoutVars>
          <dgm:bulletEnabled val="1"/>
        </dgm:presLayoutVars>
      </dgm:prSet>
      <dgm:spPr/>
    </dgm:pt>
  </dgm:ptLst>
  <dgm:cxnLst>
    <dgm:cxn modelId="{92D3F009-C945-4BA7-A8EA-96689856CF1D}" type="presOf" srcId="{7F22FA1E-45E0-4016-A09C-41557A734CCC}" destId="{E4DB4210-D2B5-4205-92FC-F642DBC5419F}" srcOrd="0" destOrd="3" presId="urn:microsoft.com/office/officeart/2005/8/layout/vList5"/>
    <dgm:cxn modelId="{17974810-47AD-4C75-B545-7430B4A812FC}" srcId="{7D791F14-FB82-4036-912B-5862CE1A52A0}" destId="{88393AEA-8025-4A65-A248-72946CEE6399}" srcOrd="2" destOrd="0" parTransId="{4CA2E957-0D52-450B-8D7D-44EF4F48441F}" sibTransId="{44343A35-1C2B-4783-8D6E-9BF2CAABF328}"/>
    <dgm:cxn modelId="{071A122A-1405-4854-B6CA-DF1CE144B92D}" type="presOf" srcId="{88393AEA-8025-4A65-A248-72946CEE6399}" destId="{B1A775D1-A204-4497-A3FD-B6B1257A807E}" srcOrd="0" destOrd="0" presId="urn:microsoft.com/office/officeart/2005/8/layout/vList5"/>
    <dgm:cxn modelId="{4273BC2F-660D-4520-98CC-C96871AAEE11}" type="presOf" srcId="{6ACED169-C032-4827-BB6A-B48D6B9CBA35}" destId="{543C218D-2BA7-4DD0-A4E5-6FDA8FD2AA32}" srcOrd="0" destOrd="2" presId="urn:microsoft.com/office/officeart/2005/8/layout/vList5"/>
    <dgm:cxn modelId="{6E8C455B-7141-472E-9795-FDE451CC5169}" srcId="{88393AEA-8025-4A65-A248-72946CEE6399}" destId="{23ECD4BD-4ACA-4BA4-970D-8273184E2809}" srcOrd="1" destOrd="0" parTransId="{46A7CE05-E854-488C-A411-DE6229DE62F5}" sibTransId="{6FA760E4-A30C-42FD-9072-6ABF9CD92E00}"/>
    <dgm:cxn modelId="{1E7DD35B-F30B-4E4A-8678-A659DD6DC491}" srcId="{1888BE77-8009-4E4A-8D7E-4859371FE3A7}" destId="{58662FEB-19F9-4946-8528-D31227E11597}" srcOrd="2" destOrd="0" parTransId="{AA96DEA4-005C-47DA-AB43-D3E5C5EE85C8}" sibTransId="{948091E9-4DAD-4446-B1D3-55890620E533}"/>
    <dgm:cxn modelId="{07372D63-42D3-4EE5-BB7B-458949C62CDD}" srcId="{7D791F14-FB82-4036-912B-5862CE1A52A0}" destId="{1888BE77-8009-4E4A-8D7E-4859371FE3A7}" srcOrd="0" destOrd="0" parTransId="{E819E85D-CBAE-43A2-BB2D-2D0903E46601}" sibTransId="{1FF0B8E0-5C67-4469-87BD-8C49A91DF62B}"/>
    <dgm:cxn modelId="{67602B45-0ABB-4F26-B752-EF7F89416CED}" type="presOf" srcId="{7D791F14-FB82-4036-912B-5862CE1A52A0}" destId="{6C95BC2C-BCDF-462B-8903-D77A0F3B5179}" srcOrd="0" destOrd="0" presId="urn:microsoft.com/office/officeart/2005/8/layout/vList5"/>
    <dgm:cxn modelId="{19493B46-A95D-423B-AF5E-169A868D69E1}" srcId="{7D791F14-FB82-4036-912B-5862CE1A52A0}" destId="{39F05BD2-5673-40FF-92E1-06B33FD7B06A}" srcOrd="1" destOrd="0" parTransId="{2AC67F12-BDAE-4769-BCAB-D4F4F751254A}" sibTransId="{A495A242-8BBC-4E26-8996-9E1AA7F02394}"/>
    <dgm:cxn modelId="{84D5224F-7DB5-4F2E-A206-122B32C71075}" type="presOf" srcId="{58662FEB-19F9-4946-8528-D31227E11597}" destId="{E4DB4210-D2B5-4205-92FC-F642DBC5419F}" srcOrd="0" destOrd="2" presId="urn:microsoft.com/office/officeart/2005/8/layout/vList5"/>
    <dgm:cxn modelId="{897EAB57-5984-4751-BC91-44847156602A}" type="presOf" srcId="{39F05BD2-5673-40FF-92E1-06B33FD7B06A}" destId="{A93C4A88-7382-4B73-8BFE-F28E66D51131}" srcOrd="0" destOrd="0" presId="urn:microsoft.com/office/officeart/2005/8/layout/vList5"/>
    <dgm:cxn modelId="{14D62D5A-F362-4B37-95A1-FEACBE2FB48A}" srcId="{39F05BD2-5673-40FF-92E1-06B33FD7B06A}" destId="{8C14D2F0-7119-45AB-8A98-C9DB366F9BD2}" srcOrd="0" destOrd="0" parTransId="{81698769-F21F-4230-AAA0-CC804C006AC5}" sibTransId="{9F7E59EA-9103-4C60-82DC-A91F1D4B2694}"/>
    <dgm:cxn modelId="{22D2A87F-5266-490D-987C-FBA507283502}" srcId="{39F05BD2-5673-40FF-92E1-06B33FD7B06A}" destId="{D72BF5BB-9334-4FFD-8E4B-8E4C8D01759B}" srcOrd="1" destOrd="0" parTransId="{3E2E8959-112F-4732-B4BF-EE95A38D1111}" sibTransId="{59B49275-ACCD-4153-AEE4-AD6FD693AF3F}"/>
    <dgm:cxn modelId="{F51E6880-F820-46DB-AF31-F7956F53B951}" type="presOf" srcId="{D72BF5BB-9334-4FFD-8E4B-8E4C8D01759B}" destId="{F10965A3-ADAA-4A1C-8F0A-72B68D92B8F1}" srcOrd="0" destOrd="1" presId="urn:microsoft.com/office/officeart/2005/8/layout/vList5"/>
    <dgm:cxn modelId="{44BC7185-778E-4BFD-8C9A-426CB6DD27A8}" type="presOf" srcId="{6DA76ADC-3E6E-4C51-96AC-C657FF2452FB}" destId="{E4DB4210-D2B5-4205-92FC-F642DBC5419F}" srcOrd="0" destOrd="0" presId="urn:microsoft.com/office/officeart/2005/8/layout/vList5"/>
    <dgm:cxn modelId="{B2879287-FC43-4884-89D2-60417ABB76B8}" srcId="{1888BE77-8009-4E4A-8D7E-4859371FE3A7}" destId="{7F22FA1E-45E0-4016-A09C-41557A734CCC}" srcOrd="3" destOrd="0" parTransId="{5DE4F10A-DD81-4EC3-9323-C79ADE528F87}" sibTransId="{13035004-2AAC-46EB-86B3-995294CD4B23}"/>
    <dgm:cxn modelId="{D44912A8-231F-4D1D-9AD4-DC5DD66AAD78}" type="presOf" srcId="{8C14D2F0-7119-45AB-8A98-C9DB366F9BD2}" destId="{F10965A3-ADAA-4A1C-8F0A-72B68D92B8F1}" srcOrd="0" destOrd="0" presId="urn:microsoft.com/office/officeart/2005/8/layout/vList5"/>
    <dgm:cxn modelId="{92CDB9A8-87D7-401B-8569-B49C633D4A5E}" type="presOf" srcId="{9F6A6CC1-2927-4D55-8D47-A32915A7BD30}" destId="{543C218D-2BA7-4DD0-A4E5-6FDA8FD2AA32}" srcOrd="0" destOrd="0" presId="urn:microsoft.com/office/officeart/2005/8/layout/vList5"/>
    <dgm:cxn modelId="{FA3BBBAA-90EB-4621-8653-EEC9F233D935}" srcId="{88393AEA-8025-4A65-A248-72946CEE6399}" destId="{6ACED169-C032-4827-BB6A-B48D6B9CBA35}" srcOrd="2" destOrd="0" parTransId="{90967795-2634-4B3F-8BFF-0011D188546B}" sibTransId="{56A7F858-BE2E-41C7-910F-669E8F51A177}"/>
    <dgm:cxn modelId="{DEF055B2-5E95-4F82-A26C-7B495EB443CA}" type="presOf" srcId="{09EF0141-490E-4D1C-9E32-F5236EF87693}" destId="{F10965A3-ADAA-4A1C-8F0A-72B68D92B8F1}" srcOrd="0" destOrd="2" presId="urn:microsoft.com/office/officeart/2005/8/layout/vList5"/>
    <dgm:cxn modelId="{EA109EB3-307E-4008-8094-C8709ED1B268}" srcId="{1888BE77-8009-4E4A-8D7E-4859371FE3A7}" destId="{1815B688-EB94-4B7C-9475-0D7A90424C3D}" srcOrd="1" destOrd="0" parTransId="{833625EE-2CA8-4FBD-929F-E6ACE6F15EF9}" sibTransId="{0C0CA5FC-C03A-4ACC-BC64-94FDA7C7E168}"/>
    <dgm:cxn modelId="{BE8F8DD3-63CA-406F-8DC8-D015481CB9D5}" srcId="{1888BE77-8009-4E4A-8D7E-4859371FE3A7}" destId="{6DA76ADC-3E6E-4C51-96AC-C657FF2452FB}" srcOrd="0" destOrd="0" parTransId="{B23F5112-2A28-4989-930B-38ED4D450D64}" sibTransId="{46E2D3E5-851B-4BE5-B1F8-E963DC438E12}"/>
    <dgm:cxn modelId="{89090CDD-D10D-473C-8D0B-1E71CFE22104}" srcId="{39F05BD2-5673-40FF-92E1-06B33FD7B06A}" destId="{09EF0141-490E-4D1C-9E32-F5236EF87693}" srcOrd="2" destOrd="0" parTransId="{7D7B91F6-7E2A-4198-92D4-2B546C922693}" sibTransId="{5261021A-B6EE-44F6-9CC2-C6B8089EE2CF}"/>
    <dgm:cxn modelId="{CE7B0BE1-65D3-411D-8492-CC1764F1578A}" type="presOf" srcId="{1888BE77-8009-4E4A-8D7E-4859371FE3A7}" destId="{54690AB9-85BB-4C4E-B650-9DBB7696B405}" srcOrd="0" destOrd="0" presId="urn:microsoft.com/office/officeart/2005/8/layout/vList5"/>
    <dgm:cxn modelId="{D40A86E5-4BB9-4FCE-B7F8-A90CFE1C3AA9}" type="presOf" srcId="{23ECD4BD-4ACA-4BA4-970D-8273184E2809}" destId="{543C218D-2BA7-4DD0-A4E5-6FDA8FD2AA32}" srcOrd="0" destOrd="1" presId="urn:microsoft.com/office/officeart/2005/8/layout/vList5"/>
    <dgm:cxn modelId="{601D3DE6-B138-4D46-8554-B17DAC77DA65}" type="presOf" srcId="{1815B688-EB94-4B7C-9475-0D7A90424C3D}" destId="{E4DB4210-D2B5-4205-92FC-F642DBC5419F}" srcOrd="0" destOrd="1" presId="urn:microsoft.com/office/officeart/2005/8/layout/vList5"/>
    <dgm:cxn modelId="{8690DAFF-8BA1-4B3D-B878-FA79DD753CAE}" srcId="{88393AEA-8025-4A65-A248-72946CEE6399}" destId="{9F6A6CC1-2927-4D55-8D47-A32915A7BD30}" srcOrd="0" destOrd="0" parTransId="{9B7BF051-AEC7-4A50-A129-7822312B87A8}" sibTransId="{1FED1C15-A076-4C77-AF33-81221E3C2A76}"/>
    <dgm:cxn modelId="{BA6F5A46-639F-40D7-9989-58E98B56415E}" type="presParOf" srcId="{6C95BC2C-BCDF-462B-8903-D77A0F3B5179}" destId="{0801A2F2-E067-4D77-9953-AF4B77791A02}" srcOrd="0" destOrd="0" presId="urn:microsoft.com/office/officeart/2005/8/layout/vList5"/>
    <dgm:cxn modelId="{6CAB5340-3A03-42E9-9C7E-E1B4892A6D46}" type="presParOf" srcId="{0801A2F2-E067-4D77-9953-AF4B77791A02}" destId="{54690AB9-85BB-4C4E-B650-9DBB7696B405}" srcOrd="0" destOrd="0" presId="urn:microsoft.com/office/officeart/2005/8/layout/vList5"/>
    <dgm:cxn modelId="{A6104F0E-339B-4D2D-96C6-FC7C17FDB8E7}" type="presParOf" srcId="{0801A2F2-E067-4D77-9953-AF4B77791A02}" destId="{E4DB4210-D2B5-4205-92FC-F642DBC5419F}" srcOrd="1" destOrd="0" presId="urn:microsoft.com/office/officeart/2005/8/layout/vList5"/>
    <dgm:cxn modelId="{9498F4F2-AA43-417A-A108-1FE1377D14F8}" type="presParOf" srcId="{6C95BC2C-BCDF-462B-8903-D77A0F3B5179}" destId="{C9FC4298-1EEB-480A-99B1-52DDB6BCA9D2}" srcOrd="1" destOrd="0" presId="urn:microsoft.com/office/officeart/2005/8/layout/vList5"/>
    <dgm:cxn modelId="{11224414-563A-4C86-9BD2-150A134F3695}" type="presParOf" srcId="{6C95BC2C-BCDF-462B-8903-D77A0F3B5179}" destId="{DF6934C1-49E5-4CE9-82BF-C2C76016DC54}" srcOrd="2" destOrd="0" presId="urn:microsoft.com/office/officeart/2005/8/layout/vList5"/>
    <dgm:cxn modelId="{50505E7E-E80F-447C-A28A-2BC6AF28045A}" type="presParOf" srcId="{DF6934C1-49E5-4CE9-82BF-C2C76016DC54}" destId="{A93C4A88-7382-4B73-8BFE-F28E66D51131}" srcOrd="0" destOrd="0" presId="urn:microsoft.com/office/officeart/2005/8/layout/vList5"/>
    <dgm:cxn modelId="{6EC9627D-8290-4A8F-8136-47349DC0B3D6}" type="presParOf" srcId="{DF6934C1-49E5-4CE9-82BF-C2C76016DC54}" destId="{F10965A3-ADAA-4A1C-8F0A-72B68D92B8F1}" srcOrd="1" destOrd="0" presId="urn:microsoft.com/office/officeart/2005/8/layout/vList5"/>
    <dgm:cxn modelId="{3346D99B-4130-4256-A26B-6CDCE927CC96}" type="presParOf" srcId="{6C95BC2C-BCDF-462B-8903-D77A0F3B5179}" destId="{55A97FFC-3D13-4ECC-A06C-4295B8A19D13}" srcOrd="3" destOrd="0" presId="urn:microsoft.com/office/officeart/2005/8/layout/vList5"/>
    <dgm:cxn modelId="{C936B2FD-F27C-4F29-A097-135C28A0E1E0}" type="presParOf" srcId="{6C95BC2C-BCDF-462B-8903-D77A0F3B5179}" destId="{064BA0CF-CCCB-4008-8BC6-BE89A8829270}" srcOrd="4" destOrd="0" presId="urn:microsoft.com/office/officeart/2005/8/layout/vList5"/>
    <dgm:cxn modelId="{02D0DA7B-C5C6-44D4-9499-3A849CAD3E56}" type="presParOf" srcId="{064BA0CF-CCCB-4008-8BC6-BE89A8829270}" destId="{B1A775D1-A204-4497-A3FD-B6B1257A807E}" srcOrd="0" destOrd="0" presId="urn:microsoft.com/office/officeart/2005/8/layout/vList5"/>
    <dgm:cxn modelId="{7A5B3386-55CD-4530-91EB-BBA68A2D4028}" type="presParOf" srcId="{064BA0CF-CCCB-4008-8BC6-BE89A8829270}" destId="{543C218D-2BA7-4DD0-A4E5-6FDA8FD2AA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791F14-FB82-4036-912B-5862CE1A52A0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88BE77-8009-4E4A-8D7E-4859371FE3A7}">
      <dgm:prSet phldrT="[Текст]" custT="1"/>
      <dgm:spPr/>
      <dgm:t>
        <a:bodyPr/>
        <a:lstStyle/>
        <a:p>
          <a:r>
            <a:rPr lang="ru-RU" sz="2800" dirty="0"/>
            <a:t>Підприємства торгівлі</a:t>
          </a:r>
        </a:p>
      </dgm:t>
    </dgm:pt>
    <dgm:pt modelId="{E819E85D-CBAE-43A2-BB2D-2D0903E46601}" type="parTrans" cxnId="{07372D63-42D3-4EE5-BB7B-458949C62CDD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1FF0B8E0-5C67-4469-87BD-8C49A91DF62B}" type="sibTrans" cxnId="{07372D63-42D3-4EE5-BB7B-458949C62CDD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DA76ADC-3E6E-4C51-96AC-C657FF2452FB}">
      <dgm:prSet phldrT="[Текст]" custT="1"/>
      <dgm:spPr/>
      <dgm:t>
        <a:bodyPr/>
        <a:lstStyle/>
        <a:p>
          <a:r>
            <a:rPr lang="ru-RU" sz="1800" dirty="0"/>
            <a:t>магазини з реалізації туристичного спорядження</a:t>
          </a:r>
        </a:p>
      </dgm:t>
    </dgm:pt>
    <dgm:pt modelId="{B23F5112-2A28-4989-930B-38ED4D450D64}" type="parTrans" cxnId="{BE8F8DD3-63CA-406F-8DC8-D015481CB9D5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46E2D3E5-851B-4BE5-B1F8-E963DC438E12}" type="sibTrans" cxnId="{BE8F8DD3-63CA-406F-8DC8-D015481CB9D5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1815B688-EB94-4B7C-9475-0D7A90424C3D}">
      <dgm:prSet phldrT="[Текст]" custT="1"/>
      <dgm:spPr/>
      <dgm:t>
        <a:bodyPr/>
        <a:lstStyle/>
        <a:p>
          <a:r>
            <a:rPr lang="ru-RU" sz="1800" dirty="0"/>
            <a:t>магазини з реалізації сувенірів;</a:t>
          </a:r>
        </a:p>
      </dgm:t>
    </dgm:pt>
    <dgm:pt modelId="{833625EE-2CA8-4FBD-929F-E6ACE6F15EF9}" type="parTrans" cxnId="{EA109EB3-307E-4008-8094-C8709ED1B268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0C0CA5FC-C03A-4ACC-BC64-94FDA7C7E168}" type="sibTrans" cxnId="{EA109EB3-307E-4008-8094-C8709ED1B268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8C14D2F0-7119-45AB-8A98-C9DB366F9BD2}">
      <dgm:prSet phldrT="[Текст]" custT="1"/>
      <dgm:spPr/>
      <dgm:t>
        <a:bodyPr/>
        <a:lstStyle/>
        <a:p>
          <a:r>
            <a:rPr lang="ru-RU" sz="2000" dirty="0"/>
            <a:t>кіноконцертні зали;</a:t>
          </a:r>
        </a:p>
      </dgm:t>
    </dgm:pt>
    <dgm:pt modelId="{81698769-F21F-4230-AAA0-CC804C006AC5}" type="parTrans" cxnId="{14D62D5A-F362-4B37-95A1-FEACBE2FB48A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F7E59EA-9103-4C60-82DC-A91F1D4B2694}" type="sibTrans" cxnId="{14D62D5A-F362-4B37-95A1-FEACBE2FB48A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D72BF5BB-9334-4FFD-8E4B-8E4C8D01759B}">
      <dgm:prSet phldrT="[Текст]" custT="1"/>
      <dgm:spPr/>
      <dgm:t>
        <a:bodyPr/>
        <a:lstStyle/>
        <a:p>
          <a:r>
            <a:rPr lang="ru-RU" sz="2000" dirty="0"/>
            <a:t>клуби за інтересами;</a:t>
          </a:r>
        </a:p>
      </dgm:t>
    </dgm:pt>
    <dgm:pt modelId="{3E2E8959-112F-4732-B4BF-EE95A38D1111}" type="parTrans" cxnId="{22D2A87F-5266-490D-987C-FBA50728350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59B49275-ACCD-4153-AEE4-AD6FD693AF3F}" type="sibTrans" cxnId="{22D2A87F-5266-490D-987C-FBA50728350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88393AEA-8025-4A65-A248-72946CEE6399}">
      <dgm:prSet phldrT="[Текст]" custT="1"/>
      <dgm:spPr/>
      <dgm:t>
        <a:bodyPr/>
        <a:lstStyle/>
        <a:p>
          <a:r>
            <a:rPr lang="ru-RU" sz="2800" dirty="0"/>
            <a:t>Заклади самодіяльного туризму</a:t>
          </a:r>
          <a:br>
            <a:rPr lang="ru-RU" sz="2800" dirty="0"/>
          </a:br>
          <a:endParaRPr lang="ru-RU" sz="2800" dirty="0"/>
        </a:p>
      </dgm:t>
    </dgm:pt>
    <dgm:pt modelId="{4CA2E957-0D52-450B-8D7D-44EF4F48441F}" type="parTrans" cxnId="{17974810-47AD-4C75-B545-7430B4A812FC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44343A35-1C2B-4783-8D6E-9BF2CAABF328}" type="sibTrans" cxnId="{17974810-47AD-4C75-B545-7430B4A812FC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58662FEB-19F9-4946-8528-D31227E11597}">
      <dgm:prSet phldrT="[Текст]" custT="1"/>
      <dgm:spPr/>
      <dgm:t>
        <a:bodyPr/>
        <a:lstStyle/>
        <a:p>
          <a:r>
            <a:rPr lang="ru-RU" sz="1800"/>
            <a:t>пункти прокату</a:t>
          </a:r>
          <a:br>
            <a:rPr lang="ru-RU" sz="1800"/>
          </a:br>
          <a:endParaRPr lang="ru-RU" sz="1800" dirty="0"/>
        </a:p>
      </dgm:t>
    </dgm:pt>
    <dgm:pt modelId="{AA96DEA4-005C-47DA-AB43-D3E5C5EE85C8}" type="parTrans" cxnId="{1E7DD35B-F30B-4E4A-8678-A659DD6DC491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48091E9-4DAD-4446-B1D3-55890620E533}" type="sibTrans" cxnId="{1E7DD35B-F30B-4E4A-8678-A659DD6DC491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F6A6CC1-2927-4D55-8D47-A32915A7BD30}">
      <dgm:prSet phldrT="[Текст]" custT="1"/>
      <dgm:spPr/>
      <dgm:t>
        <a:bodyPr/>
        <a:lstStyle/>
        <a:p>
          <a:r>
            <a:rPr lang="ru-RU" sz="1800" dirty="0"/>
            <a:t>туристичні клуби;</a:t>
          </a:r>
        </a:p>
      </dgm:t>
    </dgm:pt>
    <dgm:pt modelId="{1FED1C15-A076-4C77-AF33-81221E3C2A76}" type="sibTrans" cxnId="{8690DAFF-8BA1-4B3D-B878-FA79DD753CAE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B7BF051-AEC7-4A50-A129-7822312B87A8}" type="parTrans" cxnId="{8690DAFF-8BA1-4B3D-B878-FA79DD753CAE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09EF0141-490E-4D1C-9E32-F5236EF87693}">
      <dgm:prSet phldrT="[Текст]" custT="1"/>
      <dgm:spPr/>
      <dgm:t>
        <a:bodyPr/>
        <a:lstStyle/>
        <a:p>
          <a:r>
            <a:rPr lang="ru-RU" sz="2000" dirty="0"/>
            <a:t>зали ігрових автоматів та ін.</a:t>
          </a:r>
        </a:p>
      </dgm:t>
    </dgm:pt>
    <dgm:pt modelId="{7D7B91F6-7E2A-4198-92D4-2B546C922693}" type="parTrans" cxnId="{89090CDD-D10D-473C-8D0B-1E71CFE2210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5261021A-B6EE-44F6-9CC2-C6B8089EE2CF}" type="sibTrans" cxnId="{89090CDD-D10D-473C-8D0B-1E71CFE2210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23ECD4BD-4ACA-4BA4-970D-8273184E2809}">
      <dgm:prSet phldrT="[Текст]" custT="1"/>
      <dgm:spPr/>
      <dgm:t>
        <a:bodyPr/>
        <a:lstStyle/>
        <a:p>
          <a:r>
            <a:rPr lang="ru-RU" sz="1800" dirty="0"/>
            <a:t>льпіністські, водні, спелеологічні клуби;</a:t>
          </a:r>
        </a:p>
      </dgm:t>
    </dgm:pt>
    <dgm:pt modelId="{46A7CE05-E854-488C-A411-DE6229DE62F5}" type="parTrans" cxnId="{6E8C455B-7141-472E-9795-FDE451CC516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FA760E4-A30C-42FD-9072-6ABF9CD92E00}" type="sibTrans" cxnId="{6E8C455B-7141-472E-9795-FDE451CC516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ACED169-C032-4827-BB6A-B48D6B9CBA35}">
      <dgm:prSet phldrT="[Текст]" custT="1"/>
      <dgm:spPr/>
      <dgm:t>
        <a:bodyPr/>
        <a:lstStyle/>
        <a:p>
          <a:r>
            <a:rPr lang="ru-RU" sz="1800" dirty="0"/>
            <a:t>кінні, велосипедні та інші клуби.</a:t>
          </a:r>
          <a:br>
            <a:rPr lang="ru-RU" sz="1800" dirty="0"/>
          </a:br>
          <a:endParaRPr lang="ru-RU" sz="1800" dirty="0"/>
        </a:p>
      </dgm:t>
    </dgm:pt>
    <dgm:pt modelId="{90967795-2634-4B3F-8BFF-0011D188546B}" type="parTrans" cxnId="{FA3BBBAA-90EB-4621-8653-EEC9F233D935}">
      <dgm:prSet/>
      <dgm:spPr/>
      <dgm:t>
        <a:bodyPr/>
        <a:lstStyle/>
        <a:p>
          <a:endParaRPr lang="ru-RU" sz="2000"/>
        </a:p>
      </dgm:t>
    </dgm:pt>
    <dgm:pt modelId="{56A7F858-BE2E-41C7-910F-669E8F51A177}" type="sibTrans" cxnId="{FA3BBBAA-90EB-4621-8653-EEC9F233D935}">
      <dgm:prSet/>
      <dgm:spPr/>
      <dgm:t>
        <a:bodyPr/>
        <a:lstStyle/>
        <a:p>
          <a:endParaRPr lang="ru-RU" sz="2000"/>
        </a:p>
      </dgm:t>
    </dgm:pt>
    <dgm:pt modelId="{39F05BD2-5673-40FF-92E1-06B33FD7B06A}">
      <dgm:prSet phldrT="[Текст]" custT="1"/>
      <dgm:spPr/>
      <dgm:t>
        <a:bodyPr/>
        <a:lstStyle/>
        <a:p>
          <a:r>
            <a:rPr lang="ru-RU" sz="2800" dirty="0"/>
            <a:t>Підприємства дозвілля</a:t>
          </a:r>
        </a:p>
      </dgm:t>
    </dgm:pt>
    <dgm:pt modelId="{A495A242-8BBC-4E26-8996-9E1AA7F02394}" type="sibTrans" cxnId="{19493B46-A95D-423B-AF5E-169A868D69E1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2AC67F12-BDAE-4769-BCAB-D4F4F751254A}" type="parTrans" cxnId="{19493B46-A95D-423B-AF5E-169A868D69E1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C95BC2C-BCDF-462B-8903-D77A0F3B5179}" type="pres">
      <dgm:prSet presAssocID="{7D791F14-FB82-4036-912B-5862CE1A52A0}" presName="Name0" presStyleCnt="0">
        <dgm:presLayoutVars>
          <dgm:dir/>
          <dgm:animLvl val="lvl"/>
          <dgm:resizeHandles val="exact"/>
        </dgm:presLayoutVars>
      </dgm:prSet>
      <dgm:spPr/>
    </dgm:pt>
    <dgm:pt modelId="{0801A2F2-E067-4D77-9953-AF4B77791A02}" type="pres">
      <dgm:prSet presAssocID="{1888BE77-8009-4E4A-8D7E-4859371FE3A7}" presName="linNode" presStyleCnt="0"/>
      <dgm:spPr/>
    </dgm:pt>
    <dgm:pt modelId="{54690AB9-85BB-4C4E-B650-9DBB7696B405}" type="pres">
      <dgm:prSet presAssocID="{1888BE77-8009-4E4A-8D7E-4859371FE3A7}" presName="parentText" presStyleLbl="node1" presStyleIdx="0" presStyleCnt="3" custScaleX="137413">
        <dgm:presLayoutVars>
          <dgm:chMax val="1"/>
          <dgm:bulletEnabled val="1"/>
        </dgm:presLayoutVars>
      </dgm:prSet>
      <dgm:spPr/>
    </dgm:pt>
    <dgm:pt modelId="{E4DB4210-D2B5-4205-92FC-F642DBC5419F}" type="pres">
      <dgm:prSet presAssocID="{1888BE77-8009-4E4A-8D7E-4859371FE3A7}" presName="descendantText" presStyleLbl="alignAccFollowNode1" presStyleIdx="0" presStyleCnt="3">
        <dgm:presLayoutVars>
          <dgm:bulletEnabled val="1"/>
        </dgm:presLayoutVars>
      </dgm:prSet>
      <dgm:spPr/>
    </dgm:pt>
    <dgm:pt modelId="{C9FC4298-1EEB-480A-99B1-52DDB6BCA9D2}" type="pres">
      <dgm:prSet presAssocID="{1FF0B8E0-5C67-4469-87BD-8C49A91DF62B}" presName="sp" presStyleCnt="0"/>
      <dgm:spPr/>
    </dgm:pt>
    <dgm:pt modelId="{DF6934C1-49E5-4CE9-82BF-C2C76016DC54}" type="pres">
      <dgm:prSet presAssocID="{39F05BD2-5673-40FF-92E1-06B33FD7B06A}" presName="linNode" presStyleCnt="0"/>
      <dgm:spPr/>
    </dgm:pt>
    <dgm:pt modelId="{A93C4A88-7382-4B73-8BFE-F28E66D51131}" type="pres">
      <dgm:prSet presAssocID="{39F05BD2-5673-40FF-92E1-06B33FD7B06A}" presName="parentText" presStyleLbl="node1" presStyleIdx="1" presStyleCnt="3" custScaleX="141687">
        <dgm:presLayoutVars>
          <dgm:chMax val="1"/>
          <dgm:bulletEnabled val="1"/>
        </dgm:presLayoutVars>
      </dgm:prSet>
      <dgm:spPr/>
    </dgm:pt>
    <dgm:pt modelId="{F10965A3-ADAA-4A1C-8F0A-72B68D92B8F1}" type="pres">
      <dgm:prSet presAssocID="{39F05BD2-5673-40FF-92E1-06B33FD7B06A}" presName="descendantText" presStyleLbl="alignAccFollowNode1" presStyleIdx="1" presStyleCnt="3">
        <dgm:presLayoutVars>
          <dgm:bulletEnabled val="1"/>
        </dgm:presLayoutVars>
      </dgm:prSet>
      <dgm:spPr/>
    </dgm:pt>
    <dgm:pt modelId="{55A97FFC-3D13-4ECC-A06C-4295B8A19D13}" type="pres">
      <dgm:prSet presAssocID="{A495A242-8BBC-4E26-8996-9E1AA7F02394}" presName="sp" presStyleCnt="0"/>
      <dgm:spPr/>
    </dgm:pt>
    <dgm:pt modelId="{064BA0CF-CCCB-4008-8BC6-BE89A8829270}" type="pres">
      <dgm:prSet presAssocID="{88393AEA-8025-4A65-A248-72946CEE6399}" presName="linNode" presStyleCnt="0"/>
      <dgm:spPr/>
    </dgm:pt>
    <dgm:pt modelId="{B1A775D1-A204-4497-A3FD-B6B1257A807E}" type="pres">
      <dgm:prSet presAssocID="{88393AEA-8025-4A65-A248-72946CEE6399}" presName="parentText" presStyleLbl="node1" presStyleIdx="2" presStyleCnt="3" custScaleX="146303">
        <dgm:presLayoutVars>
          <dgm:chMax val="1"/>
          <dgm:bulletEnabled val="1"/>
        </dgm:presLayoutVars>
      </dgm:prSet>
      <dgm:spPr/>
    </dgm:pt>
    <dgm:pt modelId="{543C218D-2BA7-4DD0-A4E5-6FDA8FD2AA32}" type="pres">
      <dgm:prSet presAssocID="{88393AEA-8025-4A65-A248-72946CEE6399}" presName="descendantText" presStyleLbl="alignAccFollowNode1" presStyleIdx="2" presStyleCnt="3" custScaleX="99647" custScaleY="122091" custLinFactNeighborX="52958" custLinFactNeighborY="0">
        <dgm:presLayoutVars>
          <dgm:bulletEnabled val="1"/>
        </dgm:presLayoutVars>
      </dgm:prSet>
      <dgm:spPr/>
    </dgm:pt>
  </dgm:ptLst>
  <dgm:cxnLst>
    <dgm:cxn modelId="{17974810-47AD-4C75-B545-7430B4A812FC}" srcId="{7D791F14-FB82-4036-912B-5862CE1A52A0}" destId="{88393AEA-8025-4A65-A248-72946CEE6399}" srcOrd="2" destOrd="0" parTransId="{4CA2E957-0D52-450B-8D7D-44EF4F48441F}" sibTransId="{44343A35-1C2B-4783-8D6E-9BF2CAABF328}"/>
    <dgm:cxn modelId="{071A122A-1405-4854-B6CA-DF1CE144B92D}" type="presOf" srcId="{88393AEA-8025-4A65-A248-72946CEE6399}" destId="{B1A775D1-A204-4497-A3FD-B6B1257A807E}" srcOrd="0" destOrd="0" presId="urn:microsoft.com/office/officeart/2005/8/layout/vList5"/>
    <dgm:cxn modelId="{4273BC2F-660D-4520-98CC-C96871AAEE11}" type="presOf" srcId="{6ACED169-C032-4827-BB6A-B48D6B9CBA35}" destId="{543C218D-2BA7-4DD0-A4E5-6FDA8FD2AA32}" srcOrd="0" destOrd="2" presId="urn:microsoft.com/office/officeart/2005/8/layout/vList5"/>
    <dgm:cxn modelId="{6E8C455B-7141-472E-9795-FDE451CC5169}" srcId="{88393AEA-8025-4A65-A248-72946CEE6399}" destId="{23ECD4BD-4ACA-4BA4-970D-8273184E2809}" srcOrd="1" destOrd="0" parTransId="{46A7CE05-E854-488C-A411-DE6229DE62F5}" sibTransId="{6FA760E4-A30C-42FD-9072-6ABF9CD92E00}"/>
    <dgm:cxn modelId="{1E7DD35B-F30B-4E4A-8678-A659DD6DC491}" srcId="{1888BE77-8009-4E4A-8D7E-4859371FE3A7}" destId="{58662FEB-19F9-4946-8528-D31227E11597}" srcOrd="2" destOrd="0" parTransId="{AA96DEA4-005C-47DA-AB43-D3E5C5EE85C8}" sibTransId="{948091E9-4DAD-4446-B1D3-55890620E533}"/>
    <dgm:cxn modelId="{07372D63-42D3-4EE5-BB7B-458949C62CDD}" srcId="{7D791F14-FB82-4036-912B-5862CE1A52A0}" destId="{1888BE77-8009-4E4A-8D7E-4859371FE3A7}" srcOrd="0" destOrd="0" parTransId="{E819E85D-CBAE-43A2-BB2D-2D0903E46601}" sibTransId="{1FF0B8E0-5C67-4469-87BD-8C49A91DF62B}"/>
    <dgm:cxn modelId="{67602B45-0ABB-4F26-B752-EF7F89416CED}" type="presOf" srcId="{7D791F14-FB82-4036-912B-5862CE1A52A0}" destId="{6C95BC2C-BCDF-462B-8903-D77A0F3B5179}" srcOrd="0" destOrd="0" presId="urn:microsoft.com/office/officeart/2005/8/layout/vList5"/>
    <dgm:cxn modelId="{19493B46-A95D-423B-AF5E-169A868D69E1}" srcId="{7D791F14-FB82-4036-912B-5862CE1A52A0}" destId="{39F05BD2-5673-40FF-92E1-06B33FD7B06A}" srcOrd="1" destOrd="0" parTransId="{2AC67F12-BDAE-4769-BCAB-D4F4F751254A}" sibTransId="{A495A242-8BBC-4E26-8996-9E1AA7F02394}"/>
    <dgm:cxn modelId="{84D5224F-7DB5-4F2E-A206-122B32C71075}" type="presOf" srcId="{58662FEB-19F9-4946-8528-D31227E11597}" destId="{E4DB4210-D2B5-4205-92FC-F642DBC5419F}" srcOrd="0" destOrd="2" presId="urn:microsoft.com/office/officeart/2005/8/layout/vList5"/>
    <dgm:cxn modelId="{897EAB57-5984-4751-BC91-44847156602A}" type="presOf" srcId="{39F05BD2-5673-40FF-92E1-06B33FD7B06A}" destId="{A93C4A88-7382-4B73-8BFE-F28E66D51131}" srcOrd="0" destOrd="0" presId="urn:microsoft.com/office/officeart/2005/8/layout/vList5"/>
    <dgm:cxn modelId="{14D62D5A-F362-4B37-95A1-FEACBE2FB48A}" srcId="{39F05BD2-5673-40FF-92E1-06B33FD7B06A}" destId="{8C14D2F0-7119-45AB-8A98-C9DB366F9BD2}" srcOrd="0" destOrd="0" parTransId="{81698769-F21F-4230-AAA0-CC804C006AC5}" sibTransId="{9F7E59EA-9103-4C60-82DC-A91F1D4B2694}"/>
    <dgm:cxn modelId="{22D2A87F-5266-490D-987C-FBA507283502}" srcId="{39F05BD2-5673-40FF-92E1-06B33FD7B06A}" destId="{D72BF5BB-9334-4FFD-8E4B-8E4C8D01759B}" srcOrd="1" destOrd="0" parTransId="{3E2E8959-112F-4732-B4BF-EE95A38D1111}" sibTransId="{59B49275-ACCD-4153-AEE4-AD6FD693AF3F}"/>
    <dgm:cxn modelId="{F51E6880-F820-46DB-AF31-F7956F53B951}" type="presOf" srcId="{D72BF5BB-9334-4FFD-8E4B-8E4C8D01759B}" destId="{F10965A3-ADAA-4A1C-8F0A-72B68D92B8F1}" srcOrd="0" destOrd="1" presId="urn:microsoft.com/office/officeart/2005/8/layout/vList5"/>
    <dgm:cxn modelId="{44BC7185-778E-4BFD-8C9A-426CB6DD27A8}" type="presOf" srcId="{6DA76ADC-3E6E-4C51-96AC-C657FF2452FB}" destId="{E4DB4210-D2B5-4205-92FC-F642DBC5419F}" srcOrd="0" destOrd="0" presId="urn:microsoft.com/office/officeart/2005/8/layout/vList5"/>
    <dgm:cxn modelId="{D44912A8-231F-4D1D-9AD4-DC5DD66AAD78}" type="presOf" srcId="{8C14D2F0-7119-45AB-8A98-C9DB366F9BD2}" destId="{F10965A3-ADAA-4A1C-8F0A-72B68D92B8F1}" srcOrd="0" destOrd="0" presId="urn:microsoft.com/office/officeart/2005/8/layout/vList5"/>
    <dgm:cxn modelId="{92CDB9A8-87D7-401B-8569-B49C633D4A5E}" type="presOf" srcId="{9F6A6CC1-2927-4D55-8D47-A32915A7BD30}" destId="{543C218D-2BA7-4DD0-A4E5-6FDA8FD2AA32}" srcOrd="0" destOrd="0" presId="urn:microsoft.com/office/officeart/2005/8/layout/vList5"/>
    <dgm:cxn modelId="{FA3BBBAA-90EB-4621-8653-EEC9F233D935}" srcId="{88393AEA-8025-4A65-A248-72946CEE6399}" destId="{6ACED169-C032-4827-BB6A-B48D6B9CBA35}" srcOrd="2" destOrd="0" parTransId="{90967795-2634-4B3F-8BFF-0011D188546B}" sibTransId="{56A7F858-BE2E-41C7-910F-669E8F51A177}"/>
    <dgm:cxn modelId="{DEF055B2-5E95-4F82-A26C-7B495EB443CA}" type="presOf" srcId="{09EF0141-490E-4D1C-9E32-F5236EF87693}" destId="{F10965A3-ADAA-4A1C-8F0A-72B68D92B8F1}" srcOrd="0" destOrd="2" presId="urn:microsoft.com/office/officeart/2005/8/layout/vList5"/>
    <dgm:cxn modelId="{EA109EB3-307E-4008-8094-C8709ED1B268}" srcId="{1888BE77-8009-4E4A-8D7E-4859371FE3A7}" destId="{1815B688-EB94-4B7C-9475-0D7A90424C3D}" srcOrd="1" destOrd="0" parTransId="{833625EE-2CA8-4FBD-929F-E6ACE6F15EF9}" sibTransId="{0C0CA5FC-C03A-4ACC-BC64-94FDA7C7E168}"/>
    <dgm:cxn modelId="{BE8F8DD3-63CA-406F-8DC8-D015481CB9D5}" srcId="{1888BE77-8009-4E4A-8D7E-4859371FE3A7}" destId="{6DA76ADC-3E6E-4C51-96AC-C657FF2452FB}" srcOrd="0" destOrd="0" parTransId="{B23F5112-2A28-4989-930B-38ED4D450D64}" sibTransId="{46E2D3E5-851B-4BE5-B1F8-E963DC438E12}"/>
    <dgm:cxn modelId="{89090CDD-D10D-473C-8D0B-1E71CFE22104}" srcId="{39F05BD2-5673-40FF-92E1-06B33FD7B06A}" destId="{09EF0141-490E-4D1C-9E32-F5236EF87693}" srcOrd="2" destOrd="0" parTransId="{7D7B91F6-7E2A-4198-92D4-2B546C922693}" sibTransId="{5261021A-B6EE-44F6-9CC2-C6B8089EE2CF}"/>
    <dgm:cxn modelId="{CE7B0BE1-65D3-411D-8492-CC1764F1578A}" type="presOf" srcId="{1888BE77-8009-4E4A-8D7E-4859371FE3A7}" destId="{54690AB9-85BB-4C4E-B650-9DBB7696B405}" srcOrd="0" destOrd="0" presId="urn:microsoft.com/office/officeart/2005/8/layout/vList5"/>
    <dgm:cxn modelId="{D40A86E5-4BB9-4FCE-B7F8-A90CFE1C3AA9}" type="presOf" srcId="{23ECD4BD-4ACA-4BA4-970D-8273184E2809}" destId="{543C218D-2BA7-4DD0-A4E5-6FDA8FD2AA32}" srcOrd="0" destOrd="1" presId="urn:microsoft.com/office/officeart/2005/8/layout/vList5"/>
    <dgm:cxn modelId="{601D3DE6-B138-4D46-8554-B17DAC77DA65}" type="presOf" srcId="{1815B688-EB94-4B7C-9475-0D7A90424C3D}" destId="{E4DB4210-D2B5-4205-92FC-F642DBC5419F}" srcOrd="0" destOrd="1" presId="urn:microsoft.com/office/officeart/2005/8/layout/vList5"/>
    <dgm:cxn modelId="{8690DAFF-8BA1-4B3D-B878-FA79DD753CAE}" srcId="{88393AEA-8025-4A65-A248-72946CEE6399}" destId="{9F6A6CC1-2927-4D55-8D47-A32915A7BD30}" srcOrd="0" destOrd="0" parTransId="{9B7BF051-AEC7-4A50-A129-7822312B87A8}" sibTransId="{1FED1C15-A076-4C77-AF33-81221E3C2A76}"/>
    <dgm:cxn modelId="{BA6F5A46-639F-40D7-9989-58E98B56415E}" type="presParOf" srcId="{6C95BC2C-BCDF-462B-8903-D77A0F3B5179}" destId="{0801A2F2-E067-4D77-9953-AF4B77791A02}" srcOrd="0" destOrd="0" presId="urn:microsoft.com/office/officeart/2005/8/layout/vList5"/>
    <dgm:cxn modelId="{6CAB5340-3A03-42E9-9C7E-E1B4892A6D46}" type="presParOf" srcId="{0801A2F2-E067-4D77-9953-AF4B77791A02}" destId="{54690AB9-85BB-4C4E-B650-9DBB7696B405}" srcOrd="0" destOrd="0" presId="urn:microsoft.com/office/officeart/2005/8/layout/vList5"/>
    <dgm:cxn modelId="{A6104F0E-339B-4D2D-96C6-FC7C17FDB8E7}" type="presParOf" srcId="{0801A2F2-E067-4D77-9953-AF4B77791A02}" destId="{E4DB4210-D2B5-4205-92FC-F642DBC5419F}" srcOrd="1" destOrd="0" presId="urn:microsoft.com/office/officeart/2005/8/layout/vList5"/>
    <dgm:cxn modelId="{9498F4F2-AA43-417A-A108-1FE1377D14F8}" type="presParOf" srcId="{6C95BC2C-BCDF-462B-8903-D77A0F3B5179}" destId="{C9FC4298-1EEB-480A-99B1-52DDB6BCA9D2}" srcOrd="1" destOrd="0" presId="urn:microsoft.com/office/officeart/2005/8/layout/vList5"/>
    <dgm:cxn modelId="{11224414-563A-4C86-9BD2-150A134F3695}" type="presParOf" srcId="{6C95BC2C-BCDF-462B-8903-D77A0F3B5179}" destId="{DF6934C1-49E5-4CE9-82BF-C2C76016DC54}" srcOrd="2" destOrd="0" presId="urn:microsoft.com/office/officeart/2005/8/layout/vList5"/>
    <dgm:cxn modelId="{50505E7E-E80F-447C-A28A-2BC6AF28045A}" type="presParOf" srcId="{DF6934C1-49E5-4CE9-82BF-C2C76016DC54}" destId="{A93C4A88-7382-4B73-8BFE-F28E66D51131}" srcOrd="0" destOrd="0" presId="urn:microsoft.com/office/officeart/2005/8/layout/vList5"/>
    <dgm:cxn modelId="{6EC9627D-8290-4A8F-8136-47349DC0B3D6}" type="presParOf" srcId="{DF6934C1-49E5-4CE9-82BF-C2C76016DC54}" destId="{F10965A3-ADAA-4A1C-8F0A-72B68D92B8F1}" srcOrd="1" destOrd="0" presId="urn:microsoft.com/office/officeart/2005/8/layout/vList5"/>
    <dgm:cxn modelId="{3346D99B-4130-4256-A26B-6CDCE927CC96}" type="presParOf" srcId="{6C95BC2C-BCDF-462B-8903-D77A0F3B5179}" destId="{55A97FFC-3D13-4ECC-A06C-4295B8A19D13}" srcOrd="3" destOrd="0" presId="urn:microsoft.com/office/officeart/2005/8/layout/vList5"/>
    <dgm:cxn modelId="{C936B2FD-F27C-4F29-A097-135C28A0E1E0}" type="presParOf" srcId="{6C95BC2C-BCDF-462B-8903-D77A0F3B5179}" destId="{064BA0CF-CCCB-4008-8BC6-BE89A8829270}" srcOrd="4" destOrd="0" presId="urn:microsoft.com/office/officeart/2005/8/layout/vList5"/>
    <dgm:cxn modelId="{02D0DA7B-C5C6-44D4-9499-3A849CAD3E56}" type="presParOf" srcId="{064BA0CF-CCCB-4008-8BC6-BE89A8829270}" destId="{B1A775D1-A204-4497-A3FD-B6B1257A807E}" srcOrd="0" destOrd="0" presId="urn:microsoft.com/office/officeart/2005/8/layout/vList5"/>
    <dgm:cxn modelId="{7A5B3386-55CD-4530-91EB-BBA68A2D4028}" type="presParOf" srcId="{064BA0CF-CCCB-4008-8BC6-BE89A8829270}" destId="{543C218D-2BA7-4DD0-A4E5-6FDA8FD2AA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791F14-FB82-4036-912B-5862CE1A52A0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88BE77-8009-4E4A-8D7E-4859371FE3A7}">
      <dgm:prSet phldrT="[Текст]" custT="1"/>
      <dgm:spPr/>
      <dgm:t>
        <a:bodyPr/>
        <a:lstStyle/>
        <a:p>
          <a:r>
            <a:rPr lang="ru-RU" sz="3200" dirty="0"/>
            <a:t>Навчальні та науково-проектні туристичні заклади</a:t>
          </a:r>
        </a:p>
      </dgm:t>
    </dgm:pt>
    <dgm:pt modelId="{E819E85D-CBAE-43A2-BB2D-2D0903E46601}" type="parTrans" cxnId="{07372D63-42D3-4EE5-BB7B-458949C62CDD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1FF0B8E0-5C67-4469-87BD-8C49A91DF62B}" type="sibTrans" cxnId="{07372D63-42D3-4EE5-BB7B-458949C62CDD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6DA76ADC-3E6E-4C51-96AC-C657FF2452FB}">
      <dgm:prSet phldrT="[Текст]" custT="1"/>
      <dgm:spPr/>
      <dgm:t>
        <a:bodyPr/>
        <a:lstStyle/>
        <a:p>
          <a:r>
            <a:rPr lang="ru-RU" sz="2400" dirty="0"/>
            <a:t>середні спеціальні навчальні туристичні заклади;</a:t>
          </a:r>
        </a:p>
      </dgm:t>
    </dgm:pt>
    <dgm:pt modelId="{B23F5112-2A28-4989-930B-38ED4D450D64}" type="parTrans" cxnId="{BE8F8DD3-63CA-406F-8DC8-D015481CB9D5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46E2D3E5-851B-4BE5-B1F8-E963DC438E12}" type="sibTrans" cxnId="{BE8F8DD3-63CA-406F-8DC8-D015481CB9D5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1815B688-EB94-4B7C-9475-0D7A90424C3D}">
      <dgm:prSet phldrT="[Текст]" custT="1"/>
      <dgm:spPr/>
      <dgm:t>
        <a:bodyPr/>
        <a:lstStyle/>
        <a:p>
          <a:r>
            <a:rPr lang="ru-RU" sz="2400" dirty="0"/>
            <a:t>інститути підвищення кваліфікації та перепідготовки;</a:t>
          </a:r>
        </a:p>
      </dgm:t>
    </dgm:pt>
    <dgm:pt modelId="{833625EE-2CA8-4FBD-929F-E6ACE6F15EF9}" type="parTrans" cxnId="{EA109EB3-307E-4008-8094-C8709ED1B26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0C0CA5FC-C03A-4ACC-BC64-94FDA7C7E168}" type="sibTrans" cxnId="{EA109EB3-307E-4008-8094-C8709ED1B26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8C14D2F0-7119-45AB-8A98-C9DB366F9BD2}">
      <dgm:prSet phldrT="[Текст]" custT="1"/>
      <dgm:spPr/>
      <dgm:t>
        <a:bodyPr/>
        <a:lstStyle/>
        <a:p>
          <a:r>
            <a:rPr lang="ru-RU" sz="2400" dirty="0"/>
            <a:t>комітети, департаменти, управління туризму;</a:t>
          </a:r>
          <a:br>
            <a:rPr lang="ru-RU" sz="2400" dirty="0"/>
          </a:br>
          <a:endParaRPr lang="ru-RU" sz="2400" dirty="0"/>
        </a:p>
      </dgm:t>
    </dgm:pt>
    <dgm:pt modelId="{81698769-F21F-4230-AAA0-CC804C006AC5}" type="parTrans" cxnId="{14D62D5A-F362-4B37-95A1-FEACBE2FB48A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9F7E59EA-9103-4C60-82DC-A91F1D4B2694}" type="sibTrans" cxnId="{14D62D5A-F362-4B37-95A1-FEACBE2FB48A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D72BF5BB-9334-4FFD-8E4B-8E4C8D01759B}">
      <dgm:prSet phldrT="[Текст]" custT="1"/>
      <dgm:spPr/>
      <dgm:t>
        <a:bodyPr/>
        <a:lstStyle/>
        <a:p>
          <a:r>
            <a:rPr lang="ru-RU" sz="2400" dirty="0"/>
            <a:t>громадські туристичні організації та об'єднання.</a:t>
          </a:r>
          <a:br>
            <a:rPr lang="ru-RU" sz="2000" dirty="0"/>
          </a:br>
          <a:endParaRPr lang="ru-RU" sz="2400" dirty="0"/>
        </a:p>
      </dgm:t>
    </dgm:pt>
    <dgm:pt modelId="{3E2E8959-112F-4732-B4BF-EE95A38D1111}" type="parTrans" cxnId="{22D2A87F-5266-490D-987C-FBA507283502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9B49275-ACCD-4153-AEE4-AD6FD693AF3F}" type="sibTrans" cxnId="{22D2A87F-5266-490D-987C-FBA507283502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6E17E9B4-84EC-4B31-937E-969757AC9F3F}">
      <dgm:prSet phldrT="[Текст]" custT="1"/>
      <dgm:spPr/>
      <dgm:t>
        <a:bodyPr/>
        <a:lstStyle/>
        <a:p>
          <a:r>
            <a:rPr lang="ru-RU" sz="2400" dirty="0"/>
            <a:t>навчальні курсові комбінати;</a:t>
          </a:r>
        </a:p>
      </dgm:t>
    </dgm:pt>
    <dgm:pt modelId="{31A03A8E-C9ED-4EBE-B6DF-BE092685CE41}" type="parTrans" cxnId="{E015D76A-1A87-4DB3-9D23-1B7DCBEB5ECE}">
      <dgm:prSet/>
      <dgm:spPr/>
      <dgm:t>
        <a:bodyPr/>
        <a:lstStyle/>
        <a:p>
          <a:endParaRPr lang="ru-RU" sz="2000"/>
        </a:p>
      </dgm:t>
    </dgm:pt>
    <dgm:pt modelId="{1F518EE1-D13E-4D24-9F4E-EF61A914EE98}" type="sibTrans" cxnId="{E015D76A-1A87-4DB3-9D23-1B7DCBEB5ECE}">
      <dgm:prSet/>
      <dgm:spPr/>
      <dgm:t>
        <a:bodyPr/>
        <a:lstStyle/>
        <a:p>
          <a:endParaRPr lang="ru-RU" sz="2000"/>
        </a:p>
      </dgm:t>
    </dgm:pt>
    <dgm:pt modelId="{204809D0-0955-4E3E-B580-E65AEA1C9E70}">
      <dgm:prSet phldrT="[Текст]" custT="1"/>
      <dgm:spPr/>
      <dgm:t>
        <a:bodyPr/>
        <a:lstStyle/>
        <a:p>
          <a:r>
            <a:rPr lang="ru-RU" sz="2400" dirty="0"/>
            <a:t>науково-дослідницькі та проектні інститути.</a:t>
          </a:r>
        </a:p>
      </dgm:t>
    </dgm:pt>
    <dgm:pt modelId="{D0F0E905-422F-4B88-A340-43C13EB38942}" type="parTrans" cxnId="{23CA0C22-B4C8-49EB-BB1B-3104D503F6C8}">
      <dgm:prSet/>
      <dgm:spPr/>
      <dgm:t>
        <a:bodyPr/>
        <a:lstStyle/>
        <a:p>
          <a:endParaRPr lang="ru-RU" sz="2000"/>
        </a:p>
      </dgm:t>
    </dgm:pt>
    <dgm:pt modelId="{DFEB3EAD-FAD6-419A-A523-4F25A90E3C62}" type="sibTrans" cxnId="{23CA0C22-B4C8-49EB-BB1B-3104D503F6C8}">
      <dgm:prSet/>
      <dgm:spPr/>
      <dgm:t>
        <a:bodyPr/>
        <a:lstStyle/>
        <a:p>
          <a:endParaRPr lang="ru-RU" sz="2000"/>
        </a:p>
      </dgm:t>
    </dgm:pt>
    <dgm:pt modelId="{39F05BD2-5673-40FF-92E1-06B33FD7B06A}">
      <dgm:prSet phldrT="[Текст]" custT="1"/>
      <dgm:spPr/>
      <dgm:t>
        <a:bodyPr/>
        <a:lstStyle/>
        <a:p>
          <a:r>
            <a:rPr lang="ru-RU" sz="3200" dirty="0"/>
            <a:t>Органи управління туризмом</a:t>
          </a:r>
          <a:br>
            <a:rPr lang="ru-RU" sz="3200" dirty="0"/>
          </a:br>
          <a:endParaRPr lang="ru-RU" sz="3200" dirty="0"/>
        </a:p>
      </dgm:t>
    </dgm:pt>
    <dgm:pt modelId="{A495A242-8BBC-4E26-8996-9E1AA7F02394}" type="sibTrans" cxnId="{19493B46-A95D-423B-AF5E-169A868D69E1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2AC67F12-BDAE-4769-BCAB-D4F4F751254A}" type="parTrans" cxnId="{19493B46-A95D-423B-AF5E-169A868D69E1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6C95BC2C-BCDF-462B-8903-D77A0F3B5179}" type="pres">
      <dgm:prSet presAssocID="{7D791F14-FB82-4036-912B-5862CE1A52A0}" presName="Name0" presStyleCnt="0">
        <dgm:presLayoutVars>
          <dgm:dir/>
          <dgm:animLvl val="lvl"/>
          <dgm:resizeHandles val="exact"/>
        </dgm:presLayoutVars>
      </dgm:prSet>
      <dgm:spPr/>
    </dgm:pt>
    <dgm:pt modelId="{0801A2F2-E067-4D77-9953-AF4B77791A02}" type="pres">
      <dgm:prSet presAssocID="{1888BE77-8009-4E4A-8D7E-4859371FE3A7}" presName="linNode" presStyleCnt="0"/>
      <dgm:spPr/>
    </dgm:pt>
    <dgm:pt modelId="{54690AB9-85BB-4C4E-B650-9DBB7696B405}" type="pres">
      <dgm:prSet presAssocID="{1888BE77-8009-4E4A-8D7E-4859371FE3A7}" presName="parentText" presStyleLbl="node1" presStyleIdx="0" presStyleCnt="2" custScaleX="137413">
        <dgm:presLayoutVars>
          <dgm:chMax val="1"/>
          <dgm:bulletEnabled val="1"/>
        </dgm:presLayoutVars>
      </dgm:prSet>
      <dgm:spPr/>
    </dgm:pt>
    <dgm:pt modelId="{E4DB4210-D2B5-4205-92FC-F642DBC5419F}" type="pres">
      <dgm:prSet presAssocID="{1888BE77-8009-4E4A-8D7E-4859371FE3A7}" presName="descendantText" presStyleLbl="alignAccFollowNode1" presStyleIdx="0" presStyleCnt="2" custScaleX="104071" custScaleY="119863">
        <dgm:presLayoutVars>
          <dgm:bulletEnabled val="1"/>
        </dgm:presLayoutVars>
      </dgm:prSet>
      <dgm:spPr/>
    </dgm:pt>
    <dgm:pt modelId="{C9FC4298-1EEB-480A-99B1-52DDB6BCA9D2}" type="pres">
      <dgm:prSet presAssocID="{1FF0B8E0-5C67-4469-87BD-8C49A91DF62B}" presName="sp" presStyleCnt="0"/>
      <dgm:spPr/>
    </dgm:pt>
    <dgm:pt modelId="{DF6934C1-49E5-4CE9-82BF-C2C76016DC54}" type="pres">
      <dgm:prSet presAssocID="{39F05BD2-5673-40FF-92E1-06B33FD7B06A}" presName="linNode" presStyleCnt="0"/>
      <dgm:spPr/>
    </dgm:pt>
    <dgm:pt modelId="{A93C4A88-7382-4B73-8BFE-F28E66D51131}" type="pres">
      <dgm:prSet presAssocID="{39F05BD2-5673-40FF-92E1-06B33FD7B06A}" presName="parentText" presStyleLbl="node1" presStyleIdx="1" presStyleCnt="2" custScaleX="141687">
        <dgm:presLayoutVars>
          <dgm:chMax val="1"/>
          <dgm:bulletEnabled val="1"/>
        </dgm:presLayoutVars>
      </dgm:prSet>
      <dgm:spPr/>
    </dgm:pt>
    <dgm:pt modelId="{F10965A3-ADAA-4A1C-8F0A-72B68D92B8F1}" type="pres">
      <dgm:prSet presAssocID="{39F05BD2-5673-40FF-92E1-06B33FD7B06A}" presName="descendantText" presStyleLbl="alignAccFollowNode1" presStyleIdx="1" presStyleCnt="2" custScaleY="122691">
        <dgm:presLayoutVars>
          <dgm:bulletEnabled val="1"/>
        </dgm:presLayoutVars>
      </dgm:prSet>
      <dgm:spPr/>
    </dgm:pt>
  </dgm:ptLst>
  <dgm:cxnLst>
    <dgm:cxn modelId="{C822A312-E6CA-4211-9BB8-2FE0BCEC8C01}" type="presOf" srcId="{204809D0-0955-4E3E-B580-E65AEA1C9E70}" destId="{E4DB4210-D2B5-4205-92FC-F642DBC5419F}" srcOrd="0" destOrd="3" presId="urn:microsoft.com/office/officeart/2005/8/layout/vList5"/>
    <dgm:cxn modelId="{447F8B21-3355-4645-8C92-C3EF3CACD151}" type="presOf" srcId="{6E17E9B4-84EC-4B31-937E-969757AC9F3F}" destId="{E4DB4210-D2B5-4205-92FC-F642DBC5419F}" srcOrd="0" destOrd="2" presId="urn:microsoft.com/office/officeart/2005/8/layout/vList5"/>
    <dgm:cxn modelId="{23CA0C22-B4C8-49EB-BB1B-3104D503F6C8}" srcId="{1888BE77-8009-4E4A-8D7E-4859371FE3A7}" destId="{204809D0-0955-4E3E-B580-E65AEA1C9E70}" srcOrd="3" destOrd="0" parTransId="{D0F0E905-422F-4B88-A340-43C13EB38942}" sibTransId="{DFEB3EAD-FAD6-419A-A523-4F25A90E3C62}"/>
    <dgm:cxn modelId="{07372D63-42D3-4EE5-BB7B-458949C62CDD}" srcId="{7D791F14-FB82-4036-912B-5862CE1A52A0}" destId="{1888BE77-8009-4E4A-8D7E-4859371FE3A7}" srcOrd="0" destOrd="0" parTransId="{E819E85D-CBAE-43A2-BB2D-2D0903E46601}" sibTransId="{1FF0B8E0-5C67-4469-87BD-8C49A91DF62B}"/>
    <dgm:cxn modelId="{67602B45-0ABB-4F26-B752-EF7F89416CED}" type="presOf" srcId="{7D791F14-FB82-4036-912B-5862CE1A52A0}" destId="{6C95BC2C-BCDF-462B-8903-D77A0F3B5179}" srcOrd="0" destOrd="0" presId="urn:microsoft.com/office/officeart/2005/8/layout/vList5"/>
    <dgm:cxn modelId="{19493B46-A95D-423B-AF5E-169A868D69E1}" srcId="{7D791F14-FB82-4036-912B-5862CE1A52A0}" destId="{39F05BD2-5673-40FF-92E1-06B33FD7B06A}" srcOrd="1" destOrd="0" parTransId="{2AC67F12-BDAE-4769-BCAB-D4F4F751254A}" sibTransId="{A495A242-8BBC-4E26-8996-9E1AA7F02394}"/>
    <dgm:cxn modelId="{E015D76A-1A87-4DB3-9D23-1B7DCBEB5ECE}" srcId="{1888BE77-8009-4E4A-8D7E-4859371FE3A7}" destId="{6E17E9B4-84EC-4B31-937E-969757AC9F3F}" srcOrd="2" destOrd="0" parTransId="{31A03A8E-C9ED-4EBE-B6DF-BE092685CE41}" sibTransId="{1F518EE1-D13E-4D24-9F4E-EF61A914EE98}"/>
    <dgm:cxn modelId="{1FAB7A74-641D-4404-8EF3-CD938C264A75}" type="presOf" srcId="{D72BF5BB-9334-4FFD-8E4B-8E4C8D01759B}" destId="{F10965A3-ADAA-4A1C-8F0A-72B68D92B8F1}" srcOrd="0" destOrd="1" presId="urn:microsoft.com/office/officeart/2005/8/layout/vList5"/>
    <dgm:cxn modelId="{14D62D5A-F362-4B37-95A1-FEACBE2FB48A}" srcId="{39F05BD2-5673-40FF-92E1-06B33FD7B06A}" destId="{8C14D2F0-7119-45AB-8A98-C9DB366F9BD2}" srcOrd="0" destOrd="0" parTransId="{81698769-F21F-4230-AAA0-CC804C006AC5}" sibTransId="{9F7E59EA-9103-4C60-82DC-A91F1D4B2694}"/>
    <dgm:cxn modelId="{22D2A87F-5266-490D-987C-FBA507283502}" srcId="{39F05BD2-5673-40FF-92E1-06B33FD7B06A}" destId="{D72BF5BB-9334-4FFD-8E4B-8E4C8D01759B}" srcOrd="1" destOrd="0" parTransId="{3E2E8959-112F-4732-B4BF-EE95A38D1111}" sibTransId="{59B49275-ACCD-4153-AEE4-AD6FD693AF3F}"/>
    <dgm:cxn modelId="{44BC7185-778E-4BFD-8C9A-426CB6DD27A8}" type="presOf" srcId="{6DA76ADC-3E6E-4C51-96AC-C657FF2452FB}" destId="{E4DB4210-D2B5-4205-92FC-F642DBC5419F}" srcOrd="0" destOrd="0" presId="urn:microsoft.com/office/officeart/2005/8/layout/vList5"/>
    <dgm:cxn modelId="{EA109EB3-307E-4008-8094-C8709ED1B268}" srcId="{1888BE77-8009-4E4A-8D7E-4859371FE3A7}" destId="{1815B688-EB94-4B7C-9475-0D7A90424C3D}" srcOrd="1" destOrd="0" parTransId="{833625EE-2CA8-4FBD-929F-E6ACE6F15EF9}" sibTransId="{0C0CA5FC-C03A-4ACC-BC64-94FDA7C7E168}"/>
    <dgm:cxn modelId="{BE8F8DD3-63CA-406F-8DC8-D015481CB9D5}" srcId="{1888BE77-8009-4E4A-8D7E-4859371FE3A7}" destId="{6DA76ADC-3E6E-4C51-96AC-C657FF2452FB}" srcOrd="0" destOrd="0" parTransId="{B23F5112-2A28-4989-930B-38ED4D450D64}" sibTransId="{46E2D3E5-851B-4BE5-B1F8-E963DC438E12}"/>
    <dgm:cxn modelId="{CE7B0BE1-65D3-411D-8492-CC1764F1578A}" type="presOf" srcId="{1888BE77-8009-4E4A-8D7E-4859371FE3A7}" destId="{54690AB9-85BB-4C4E-B650-9DBB7696B405}" srcOrd="0" destOrd="0" presId="urn:microsoft.com/office/officeart/2005/8/layout/vList5"/>
    <dgm:cxn modelId="{601D3DE6-B138-4D46-8554-B17DAC77DA65}" type="presOf" srcId="{1815B688-EB94-4B7C-9475-0D7A90424C3D}" destId="{E4DB4210-D2B5-4205-92FC-F642DBC5419F}" srcOrd="0" destOrd="1" presId="urn:microsoft.com/office/officeart/2005/8/layout/vList5"/>
    <dgm:cxn modelId="{F2EFDEE6-6860-4CE6-9495-453ED1D795AA}" type="presOf" srcId="{8C14D2F0-7119-45AB-8A98-C9DB366F9BD2}" destId="{F10965A3-ADAA-4A1C-8F0A-72B68D92B8F1}" srcOrd="0" destOrd="0" presId="urn:microsoft.com/office/officeart/2005/8/layout/vList5"/>
    <dgm:cxn modelId="{587570F4-9A2D-45CD-86CB-16FA351F2597}" type="presOf" srcId="{39F05BD2-5673-40FF-92E1-06B33FD7B06A}" destId="{A93C4A88-7382-4B73-8BFE-F28E66D51131}" srcOrd="0" destOrd="0" presId="urn:microsoft.com/office/officeart/2005/8/layout/vList5"/>
    <dgm:cxn modelId="{BA6F5A46-639F-40D7-9989-58E98B56415E}" type="presParOf" srcId="{6C95BC2C-BCDF-462B-8903-D77A0F3B5179}" destId="{0801A2F2-E067-4D77-9953-AF4B77791A02}" srcOrd="0" destOrd="0" presId="urn:microsoft.com/office/officeart/2005/8/layout/vList5"/>
    <dgm:cxn modelId="{6CAB5340-3A03-42E9-9C7E-E1B4892A6D46}" type="presParOf" srcId="{0801A2F2-E067-4D77-9953-AF4B77791A02}" destId="{54690AB9-85BB-4C4E-B650-9DBB7696B405}" srcOrd="0" destOrd="0" presId="urn:microsoft.com/office/officeart/2005/8/layout/vList5"/>
    <dgm:cxn modelId="{A6104F0E-339B-4D2D-96C6-FC7C17FDB8E7}" type="presParOf" srcId="{0801A2F2-E067-4D77-9953-AF4B77791A02}" destId="{E4DB4210-D2B5-4205-92FC-F642DBC5419F}" srcOrd="1" destOrd="0" presId="urn:microsoft.com/office/officeart/2005/8/layout/vList5"/>
    <dgm:cxn modelId="{9498F4F2-AA43-417A-A108-1FE1377D14F8}" type="presParOf" srcId="{6C95BC2C-BCDF-462B-8903-D77A0F3B5179}" destId="{C9FC4298-1EEB-480A-99B1-52DDB6BCA9D2}" srcOrd="1" destOrd="0" presId="urn:microsoft.com/office/officeart/2005/8/layout/vList5"/>
    <dgm:cxn modelId="{4D4AFB56-10F4-42FC-BB05-DE957DF49FC5}" type="presParOf" srcId="{6C95BC2C-BCDF-462B-8903-D77A0F3B5179}" destId="{DF6934C1-49E5-4CE9-82BF-C2C76016DC54}" srcOrd="2" destOrd="0" presId="urn:microsoft.com/office/officeart/2005/8/layout/vList5"/>
    <dgm:cxn modelId="{60F3834F-26BE-4A7D-BB8D-D37D61C4D799}" type="presParOf" srcId="{DF6934C1-49E5-4CE9-82BF-C2C76016DC54}" destId="{A93C4A88-7382-4B73-8BFE-F28E66D51131}" srcOrd="0" destOrd="0" presId="urn:microsoft.com/office/officeart/2005/8/layout/vList5"/>
    <dgm:cxn modelId="{392F92F3-622D-47BD-9A22-0E1B6CC5555A}" type="presParOf" srcId="{DF6934C1-49E5-4CE9-82BF-C2C76016DC54}" destId="{F10965A3-ADAA-4A1C-8F0A-72B68D92B8F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F00298-5808-4797-B884-4E5134A5F670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97011F-D573-435A-8F56-1FCD3B826F09}">
      <dgm:prSet phldrT="[Текст]" custT="1"/>
      <dgm:spPr/>
      <dgm:t>
        <a:bodyPr/>
        <a:lstStyle/>
        <a:p>
          <a:pPr algn="just"/>
          <a:r>
            <a:rPr lang="uk-UA" sz="2000" b="1" dirty="0"/>
            <a:t>індивідуальні заходи</a:t>
          </a:r>
          <a:r>
            <a:rPr lang="uk-UA" sz="2000" dirty="0"/>
            <a:t> – це заходи в яких турист може взяти індивідуальну участь згідно зі своїми бажаннями (спортивні та розважальні ігри, відвідування бібліотеки, концертні або танцювальні вечори)</a:t>
          </a:r>
          <a:endParaRPr lang="ru-RU" sz="2000" dirty="0"/>
        </a:p>
      </dgm:t>
    </dgm:pt>
    <dgm:pt modelId="{33B8F4B7-1C89-43FB-B53C-936F193600CA}" type="parTrans" cxnId="{F395B806-28B9-41DD-9C0D-4BE80FCE375F}">
      <dgm:prSet/>
      <dgm:spPr/>
      <dgm:t>
        <a:bodyPr/>
        <a:lstStyle/>
        <a:p>
          <a:endParaRPr lang="ru-RU" sz="1600"/>
        </a:p>
      </dgm:t>
    </dgm:pt>
    <dgm:pt modelId="{3D50178F-F5A8-4039-B9AB-F3110BE592DA}" type="sibTrans" cxnId="{F395B806-28B9-41DD-9C0D-4BE80FCE375F}">
      <dgm:prSet/>
      <dgm:spPr/>
      <dgm:t>
        <a:bodyPr/>
        <a:lstStyle/>
        <a:p>
          <a:endParaRPr lang="ru-RU" sz="1600"/>
        </a:p>
      </dgm:t>
    </dgm:pt>
    <dgm:pt modelId="{2ACF170B-667C-4F0E-8C77-73A1B0D83275}">
      <dgm:prSet phldrT="[Текст]" custT="1"/>
      <dgm:spPr/>
      <dgm:t>
        <a:bodyPr/>
        <a:lstStyle/>
        <a:p>
          <a:pPr algn="just"/>
          <a:r>
            <a:rPr lang="uk-UA" sz="2000" b="1" dirty="0"/>
            <a:t>групові заходи </a:t>
          </a:r>
          <a:r>
            <a:rPr lang="uk-UA" sz="2000" dirty="0"/>
            <a:t>– це заходи, які відбуваються, у тому разі, якщо буде зібрано необхідну кількість учасників. Здебільшого це екскурсії, поїздки на цікаві об'єкти, походи і подорожі на природу</a:t>
          </a:r>
          <a:endParaRPr lang="ru-RU" sz="2000" dirty="0"/>
        </a:p>
      </dgm:t>
    </dgm:pt>
    <dgm:pt modelId="{0BD47A4A-C5E6-4C00-AB90-C71514BBB668}" type="parTrans" cxnId="{3FC5E2D2-B153-45E8-9F1C-8C628EDB50E1}">
      <dgm:prSet/>
      <dgm:spPr/>
      <dgm:t>
        <a:bodyPr/>
        <a:lstStyle/>
        <a:p>
          <a:endParaRPr lang="ru-RU" sz="1600"/>
        </a:p>
      </dgm:t>
    </dgm:pt>
    <dgm:pt modelId="{FDD7A16D-8721-493E-87B6-4CB0BEB2F50D}" type="sibTrans" cxnId="{3FC5E2D2-B153-45E8-9F1C-8C628EDB50E1}">
      <dgm:prSet/>
      <dgm:spPr/>
      <dgm:t>
        <a:bodyPr/>
        <a:lstStyle/>
        <a:p>
          <a:endParaRPr lang="ru-RU" sz="1600"/>
        </a:p>
      </dgm:t>
    </dgm:pt>
    <dgm:pt modelId="{60CD162B-A578-4B01-9AEB-CE50342947A9}" type="pres">
      <dgm:prSet presAssocID="{01F00298-5808-4797-B884-4E5134A5F670}" presName="compositeShape" presStyleCnt="0">
        <dgm:presLayoutVars>
          <dgm:chMax val="2"/>
          <dgm:dir/>
          <dgm:resizeHandles val="exact"/>
        </dgm:presLayoutVars>
      </dgm:prSet>
      <dgm:spPr/>
    </dgm:pt>
    <dgm:pt modelId="{9A34AE1F-549F-414E-90E9-2B5AD99E7D3D}" type="pres">
      <dgm:prSet presAssocID="{8397011F-D573-435A-8F56-1FCD3B826F09}" presName="upArrow" presStyleLbl="node1" presStyleIdx="0" presStyleCnt="2"/>
      <dgm:spPr/>
    </dgm:pt>
    <dgm:pt modelId="{093C75DA-93AB-44F9-AF30-0CE15D828DEA}" type="pres">
      <dgm:prSet presAssocID="{8397011F-D573-435A-8F56-1FCD3B826F09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DA6F5EE2-57FE-4FEB-8F2D-857A78914788}" type="pres">
      <dgm:prSet presAssocID="{2ACF170B-667C-4F0E-8C77-73A1B0D83275}" presName="downArrow" presStyleLbl="node1" presStyleIdx="1" presStyleCnt="2"/>
      <dgm:spPr/>
    </dgm:pt>
    <dgm:pt modelId="{3C177313-95D0-4FEE-9014-D12512B780DE}" type="pres">
      <dgm:prSet presAssocID="{2ACF170B-667C-4F0E-8C77-73A1B0D83275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F395B806-28B9-41DD-9C0D-4BE80FCE375F}" srcId="{01F00298-5808-4797-B884-4E5134A5F670}" destId="{8397011F-D573-435A-8F56-1FCD3B826F09}" srcOrd="0" destOrd="0" parTransId="{33B8F4B7-1C89-43FB-B53C-936F193600CA}" sibTransId="{3D50178F-F5A8-4039-B9AB-F3110BE592DA}"/>
    <dgm:cxn modelId="{F1384160-01F1-47ED-AF39-37A2692D56F4}" type="presOf" srcId="{8397011F-D573-435A-8F56-1FCD3B826F09}" destId="{093C75DA-93AB-44F9-AF30-0CE15D828DEA}" srcOrd="0" destOrd="0" presId="urn:microsoft.com/office/officeart/2005/8/layout/arrow4"/>
    <dgm:cxn modelId="{76B1184C-5860-4E58-AB81-FD3824AFD985}" type="presOf" srcId="{2ACF170B-667C-4F0E-8C77-73A1B0D83275}" destId="{3C177313-95D0-4FEE-9014-D12512B780DE}" srcOrd="0" destOrd="0" presId="urn:microsoft.com/office/officeart/2005/8/layout/arrow4"/>
    <dgm:cxn modelId="{612D70A2-48AC-46D1-9F0E-8949400EAB50}" type="presOf" srcId="{01F00298-5808-4797-B884-4E5134A5F670}" destId="{60CD162B-A578-4B01-9AEB-CE50342947A9}" srcOrd="0" destOrd="0" presId="urn:microsoft.com/office/officeart/2005/8/layout/arrow4"/>
    <dgm:cxn modelId="{3FC5E2D2-B153-45E8-9F1C-8C628EDB50E1}" srcId="{01F00298-5808-4797-B884-4E5134A5F670}" destId="{2ACF170B-667C-4F0E-8C77-73A1B0D83275}" srcOrd="1" destOrd="0" parTransId="{0BD47A4A-C5E6-4C00-AB90-C71514BBB668}" sibTransId="{FDD7A16D-8721-493E-87B6-4CB0BEB2F50D}"/>
    <dgm:cxn modelId="{0FA5654F-1537-4DEC-873C-553B9BAF0CCE}" type="presParOf" srcId="{60CD162B-A578-4B01-9AEB-CE50342947A9}" destId="{9A34AE1F-549F-414E-90E9-2B5AD99E7D3D}" srcOrd="0" destOrd="0" presId="urn:microsoft.com/office/officeart/2005/8/layout/arrow4"/>
    <dgm:cxn modelId="{7C1F6F11-660E-4689-AEFC-B203328C6877}" type="presParOf" srcId="{60CD162B-A578-4B01-9AEB-CE50342947A9}" destId="{093C75DA-93AB-44F9-AF30-0CE15D828DEA}" srcOrd="1" destOrd="0" presId="urn:microsoft.com/office/officeart/2005/8/layout/arrow4"/>
    <dgm:cxn modelId="{263249A2-D18D-4F46-9068-A9CCCA380902}" type="presParOf" srcId="{60CD162B-A578-4B01-9AEB-CE50342947A9}" destId="{DA6F5EE2-57FE-4FEB-8F2D-857A78914788}" srcOrd="2" destOrd="0" presId="urn:microsoft.com/office/officeart/2005/8/layout/arrow4"/>
    <dgm:cxn modelId="{69F3E431-3ED1-4AD8-8011-402167C943C8}" type="presParOf" srcId="{60CD162B-A578-4B01-9AEB-CE50342947A9}" destId="{3C177313-95D0-4FEE-9014-D12512B780D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4D3C65-47E2-4E1A-929C-6E10D3D15256}" type="doc">
      <dgm:prSet loTypeId="urn:microsoft.com/office/officeart/2005/8/layout/vList2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FE770C-FCC1-4410-B8B5-C5ACB10FC570}">
      <dgm:prSet phldrT="[Текст]"/>
      <dgm:spPr/>
      <dgm:t>
        <a:bodyPr/>
        <a:lstStyle/>
        <a:p>
          <a:r>
            <a:rPr lang="uk-UA" dirty="0"/>
            <a:t>Е</a:t>
          </a:r>
          <a:r>
            <a:rPr lang="en-US" dirty="0"/>
            <a:t>кскурсії</a:t>
          </a:r>
          <a:r>
            <a:rPr lang="uk-UA" dirty="0"/>
            <a:t>:</a:t>
          </a:r>
          <a:endParaRPr lang="ru-RU" dirty="0"/>
        </a:p>
      </dgm:t>
    </dgm:pt>
    <dgm:pt modelId="{84C81276-9130-4933-AB2D-D8E193C0A97C}" type="parTrans" cxnId="{FE77BF74-9F24-4D7A-9DD0-950E45C1BA56}">
      <dgm:prSet/>
      <dgm:spPr/>
      <dgm:t>
        <a:bodyPr/>
        <a:lstStyle/>
        <a:p>
          <a:endParaRPr lang="ru-RU"/>
        </a:p>
      </dgm:t>
    </dgm:pt>
    <dgm:pt modelId="{9ECA3752-EC2A-45BB-B357-84CECED2528C}" type="sibTrans" cxnId="{FE77BF74-9F24-4D7A-9DD0-950E45C1BA56}">
      <dgm:prSet/>
      <dgm:spPr/>
      <dgm:t>
        <a:bodyPr/>
        <a:lstStyle/>
        <a:p>
          <a:endParaRPr lang="ru-RU"/>
        </a:p>
      </dgm:t>
    </dgm:pt>
    <dgm:pt modelId="{D7F1526D-0DBA-4F0F-85E0-3F06F2889010}">
      <dgm:prSet phldrT="[Текст]"/>
      <dgm:spPr/>
      <dgm:t>
        <a:bodyPr/>
        <a:lstStyle/>
        <a:p>
          <a:r>
            <a:rPr lang="uk-UA" dirty="0"/>
            <a:t>п</a:t>
          </a:r>
          <a:r>
            <a:rPr lang="en-US" dirty="0"/>
            <a:t>риродознавчі</a:t>
          </a:r>
          <a:r>
            <a:rPr lang="uk-UA" dirty="0"/>
            <a:t>;</a:t>
          </a:r>
          <a:endParaRPr lang="ru-RU" dirty="0"/>
        </a:p>
      </dgm:t>
    </dgm:pt>
    <dgm:pt modelId="{324C93A5-A1F1-4935-A3FC-7EF91AB1DEBC}" type="parTrans" cxnId="{EE7BC906-F4D3-4F96-945E-848C5F89F95E}">
      <dgm:prSet/>
      <dgm:spPr/>
      <dgm:t>
        <a:bodyPr/>
        <a:lstStyle/>
        <a:p>
          <a:endParaRPr lang="ru-RU"/>
        </a:p>
      </dgm:t>
    </dgm:pt>
    <dgm:pt modelId="{A23B3081-9B63-407E-92D7-8BD6810F3CB3}" type="sibTrans" cxnId="{EE7BC906-F4D3-4F96-945E-848C5F89F95E}">
      <dgm:prSet/>
      <dgm:spPr/>
      <dgm:t>
        <a:bodyPr/>
        <a:lstStyle/>
        <a:p>
          <a:endParaRPr lang="ru-RU"/>
        </a:p>
      </dgm:t>
    </dgm:pt>
    <dgm:pt modelId="{B63B6E77-DCB5-481B-8DBC-7CF34DAFBD40}">
      <dgm:prSet phldrT="[Текст]"/>
      <dgm:spPr/>
      <dgm:t>
        <a:bodyPr/>
        <a:lstStyle/>
        <a:p>
          <a:r>
            <a:rPr lang="uk-UA" dirty="0"/>
            <a:t>і</a:t>
          </a:r>
          <a:r>
            <a:rPr lang="en-US" dirty="0"/>
            <a:t>сторичні</a:t>
          </a:r>
          <a:r>
            <a:rPr lang="uk-UA" dirty="0"/>
            <a:t>;</a:t>
          </a:r>
          <a:endParaRPr lang="ru-RU" dirty="0"/>
        </a:p>
      </dgm:t>
    </dgm:pt>
    <dgm:pt modelId="{55B1F481-E400-4D18-9BC7-D19EAA3CCF94}" type="parTrans" cxnId="{F80CC093-FC05-459D-A266-6B5C2F02206F}">
      <dgm:prSet/>
      <dgm:spPr/>
      <dgm:t>
        <a:bodyPr/>
        <a:lstStyle/>
        <a:p>
          <a:endParaRPr lang="ru-RU"/>
        </a:p>
      </dgm:t>
    </dgm:pt>
    <dgm:pt modelId="{EFF8A5FA-C675-43A3-B5F3-3074CE1D9FBA}" type="sibTrans" cxnId="{F80CC093-FC05-459D-A266-6B5C2F02206F}">
      <dgm:prSet/>
      <dgm:spPr/>
      <dgm:t>
        <a:bodyPr/>
        <a:lstStyle/>
        <a:p>
          <a:endParaRPr lang="ru-RU"/>
        </a:p>
      </dgm:t>
    </dgm:pt>
    <dgm:pt modelId="{B22D2032-6760-4844-8CBB-4482214E24F5}">
      <dgm:prSet phldrT="[Текст]"/>
      <dgm:spPr/>
      <dgm:t>
        <a:bodyPr/>
        <a:lstStyle/>
        <a:p>
          <a:r>
            <a:rPr lang="en-US" dirty="0"/>
            <a:t> літературні</a:t>
          </a:r>
          <a:r>
            <a:rPr lang="uk-UA" dirty="0"/>
            <a:t>;</a:t>
          </a:r>
          <a:endParaRPr lang="ru-RU" dirty="0"/>
        </a:p>
      </dgm:t>
    </dgm:pt>
    <dgm:pt modelId="{9DA53A5F-1012-4BAC-827F-6BF300E0E9CB}" type="parTrans" cxnId="{22DBBB69-60A8-4340-A731-E2D4FB353B97}">
      <dgm:prSet/>
      <dgm:spPr/>
      <dgm:t>
        <a:bodyPr/>
        <a:lstStyle/>
        <a:p>
          <a:endParaRPr lang="ru-RU"/>
        </a:p>
      </dgm:t>
    </dgm:pt>
    <dgm:pt modelId="{72141C85-4567-4E76-BB46-B30DBA5BBFA9}" type="sibTrans" cxnId="{22DBBB69-60A8-4340-A731-E2D4FB353B97}">
      <dgm:prSet/>
      <dgm:spPr/>
      <dgm:t>
        <a:bodyPr/>
        <a:lstStyle/>
        <a:p>
          <a:endParaRPr lang="ru-RU"/>
        </a:p>
      </dgm:t>
    </dgm:pt>
    <dgm:pt modelId="{E50507A5-42D4-4094-A993-CBA5CB360579}">
      <dgm:prSet phldrT="[Текст]"/>
      <dgm:spPr/>
      <dgm:t>
        <a:bodyPr/>
        <a:lstStyle/>
        <a:p>
          <a:r>
            <a:rPr lang="uk-UA" dirty="0"/>
            <a:t>м</a:t>
          </a:r>
          <a:r>
            <a:rPr lang="en-US" dirty="0"/>
            <a:t>истецькознавчі</a:t>
          </a:r>
          <a:r>
            <a:rPr lang="uk-UA" dirty="0"/>
            <a:t>; </a:t>
          </a:r>
          <a:endParaRPr lang="ru-RU" dirty="0"/>
        </a:p>
      </dgm:t>
    </dgm:pt>
    <dgm:pt modelId="{1698EADB-10B9-403E-B9B1-96C2A786DC98}" type="parTrans" cxnId="{78D02EA8-7017-4206-B880-BE27C9592873}">
      <dgm:prSet/>
      <dgm:spPr/>
      <dgm:t>
        <a:bodyPr/>
        <a:lstStyle/>
        <a:p>
          <a:endParaRPr lang="ru-RU"/>
        </a:p>
      </dgm:t>
    </dgm:pt>
    <dgm:pt modelId="{B426595C-18C1-496B-831B-8BE5EE8C388D}" type="sibTrans" cxnId="{78D02EA8-7017-4206-B880-BE27C9592873}">
      <dgm:prSet/>
      <dgm:spPr/>
      <dgm:t>
        <a:bodyPr/>
        <a:lstStyle/>
        <a:p>
          <a:endParaRPr lang="ru-RU"/>
        </a:p>
      </dgm:t>
    </dgm:pt>
    <dgm:pt modelId="{18684144-9A7A-4EB8-9D2B-2B4ADA45B45F}">
      <dgm:prSet phldrT="[Текст]"/>
      <dgm:spPr/>
      <dgm:t>
        <a:bodyPr/>
        <a:lstStyle/>
        <a:p>
          <a:r>
            <a:rPr lang="uk-UA" dirty="0"/>
            <a:t>е</a:t>
          </a:r>
          <a:r>
            <a:rPr lang="en-US" dirty="0"/>
            <a:t>кологічні</a:t>
          </a:r>
          <a:r>
            <a:rPr lang="uk-UA" dirty="0"/>
            <a:t>;</a:t>
          </a:r>
          <a:endParaRPr lang="ru-RU" dirty="0"/>
        </a:p>
      </dgm:t>
    </dgm:pt>
    <dgm:pt modelId="{775410BF-3074-42C5-A366-9EA22525DDE1}" type="parTrans" cxnId="{055A027B-22D4-4B03-A183-00E83705BAE0}">
      <dgm:prSet/>
      <dgm:spPr/>
      <dgm:t>
        <a:bodyPr/>
        <a:lstStyle/>
        <a:p>
          <a:endParaRPr lang="ru-RU"/>
        </a:p>
      </dgm:t>
    </dgm:pt>
    <dgm:pt modelId="{FE6C487F-43A8-4D89-9AE3-E619BD1F0045}" type="sibTrans" cxnId="{055A027B-22D4-4B03-A183-00E83705BAE0}">
      <dgm:prSet/>
      <dgm:spPr/>
      <dgm:t>
        <a:bodyPr/>
        <a:lstStyle/>
        <a:p>
          <a:endParaRPr lang="ru-RU"/>
        </a:p>
      </dgm:t>
    </dgm:pt>
    <dgm:pt modelId="{95D35D98-B185-45DF-8266-F846CDF5C5ED}">
      <dgm:prSet phldrT="[Текст]"/>
      <dgm:spPr/>
      <dgm:t>
        <a:bodyPr/>
        <a:lstStyle/>
        <a:p>
          <a:r>
            <a:rPr lang="en-US" dirty="0"/>
            <a:t>виробничі,</a:t>
          </a:r>
          <a:endParaRPr lang="ru-RU" dirty="0"/>
        </a:p>
      </dgm:t>
    </dgm:pt>
    <dgm:pt modelId="{A2524E16-C5C8-4004-8C59-0EB271949DF4}" type="parTrans" cxnId="{4F019D96-7642-473A-BBC9-4A75DD6CDA8E}">
      <dgm:prSet/>
      <dgm:spPr/>
      <dgm:t>
        <a:bodyPr/>
        <a:lstStyle/>
        <a:p>
          <a:endParaRPr lang="ru-RU"/>
        </a:p>
      </dgm:t>
    </dgm:pt>
    <dgm:pt modelId="{85D46936-7D9D-4A80-B5CE-C128C5184E14}" type="sibTrans" cxnId="{4F019D96-7642-473A-BBC9-4A75DD6CDA8E}">
      <dgm:prSet/>
      <dgm:spPr/>
      <dgm:t>
        <a:bodyPr/>
        <a:lstStyle/>
        <a:p>
          <a:endParaRPr lang="ru-RU"/>
        </a:p>
      </dgm:t>
    </dgm:pt>
    <dgm:pt modelId="{277026A2-A92E-4377-AA0B-6B68F998867C}" type="pres">
      <dgm:prSet presAssocID="{4A4D3C65-47E2-4E1A-929C-6E10D3D15256}" presName="linear" presStyleCnt="0">
        <dgm:presLayoutVars>
          <dgm:animLvl val="lvl"/>
          <dgm:resizeHandles val="exact"/>
        </dgm:presLayoutVars>
      </dgm:prSet>
      <dgm:spPr/>
    </dgm:pt>
    <dgm:pt modelId="{35D8547F-9280-49CF-9C18-44197795EC56}" type="pres">
      <dgm:prSet presAssocID="{D1FE770C-FCC1-4410-B8B5-C5ACB10FC57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53CAFD0-2B3E-4072-8604-38FD2BDFC437}" type="pres">
      <dgm:prSet presAssocID="{D1FE770C-FCC1-4410-B8B5-C5ACB10FC57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E7BC906-F4D3-4F96-945E-848C5F89F95E}" srcId="{D1FE770C-FCC1-4410-B8B5-C5ACB10FC570}" destId="{D7F1526D-0DBA-4F0F-85E0-3F06F2889010}" srcOrd="0" destOrd="0" parTransId="{324C93A5-A1F1-4935-A3FC-7EF91AB1DEBC}" sibTransId="{A23B3081-9B63-407E-92D7-8BD6810F3CB3}"/>
    <dgm:cxn modelId="{22DBBB69-60A8-4340-A731-E2D4FB353B97}" srcId="{D1FE770C-FCC1-4410-B8B5-C5ACB10FC570}" destId="{B22D2032-6760-4844-8CBB-4482214E24F5}" srcOrd="2" destOrd="0" parTransId="{9DA53A5F-1012-4BAC-827F-6BF300E0E9CB}" sibTransId="{72141C85-4567-4E76-BB46-B30DBA5BBFA9}"/>
    <dgm:cxn modelId="{E5CCDF6A-B78D-4259-AADF-20AD8626FE1B}" type="presOf" srcId="{B22D2032-6760-4844-8CBB-4482214E24F5}" destId="{453CAFD0-2B3E-4072-8604-38FD2BDFC437}" srcOrd="0" destOrd="2" presId="urn:microsoft.com/office/officeart/2005/8/layout/vList2"/>
    <dgm:cxn modelId="{FE77BF74-9F24-4D7A-9DD0-950E45C1BA56}" srcId="{4A4D3C65-47E2-4E1A-929C-6E10D3D15256}" destId="{D1FE770C-FCC1-4410-B8B5-C5ACB10FC570}" srcOrd="0" destOrd="0" parTransId="{84C81276-9130-4933-AB2D-D8E193C0A97C}" sibTransId="{9ECA3752-EC2A-45BB-B357-84CECED2528C}"/>
    <dgm:cxn modelId="{74035677-0489-4997-9C0B-1F2DB1BBD5ED}" type="presOf" srcId="{18684144-9A7A-4EB8-9D2B-2B4ADA45B45F}" destId="{453CAFD0-2B3E-4072-8604-38FD2BDFC437}" srcOrd="0" destOrd="4" presId="urn:microsoft.com/office/officeart/2005/8/layout/vList2"/>
    <dgm:cxn modelId="{055A027B-22D4-4B03-A183-00E83705BAE0}" srcId="{D1FE770C-FCC1-4410-B8B5-C5ACB10FC570}" destId="{18684144-9A7A-4EB8-9D2B-2B4ADA45B45F}" srcOrd="4" destOrd="0" parTransId="{775410BF-3074-42C5-A366-9EA22525DDE1}" sibTransId="{FE6C487F-43A8-4D89-9AE3-E619BD1F0045}"/>
    <dgm:cxn modelId="{F80CC093-FC05-459D-A266-6B5C2F02206F}" srcId="{D1FE770C-FCC1-4410-B8B5-C5ACB10FC570}" destId="{B63B6E77-DCB5-481B-8DBC-7CF34DAFBD40}" srcOrd="1" destOrd="0" parTransId="{55B1F481-E400-4D18-9BC7-D19EAA3CCF94}" sibTransId="{EFF8A5FA-C675-43A3-B5F3-3074CE1D9FBA}"/>
    <dgm:cxn modelId="{FAD66595-57DF-48B7-8FE5-470CD9A352AC}" type="presOf" srcId="{95D35D98-B185-45DF-8266-F846CDF5C5ED}" destId="{453CAFD0-2B3E-4072-8604-38FD2BDFC437}" srcOrd="0" destOrd="5" presId="urn:microsoft.com/office/officeart/2005/8/layout/vList2"/>
    <dgm:cxn modelId="{4F019D96-7642-473A-BBC9-4A75DD6CDA8E}" srcId="{D1FE770C-FCC1-4410-B8B5-C5ACB10FC570}" destId="{95D35D98-B185-45DF-8266-F846CDF5C5ED}" srcOrd="5" destOrd="0" parTransId="{A2524E16-C5C8-4004-8C59-0EB271949DF4}" sibTransId="{85D46936-7D9D-4A80-B5CE-C128C5184E14}"/>
    <dgm:cxn modelId="{1CD26B9D-196C-445B-A7D0-6BE81A96C920}" type="presOf" srcId="{D7F1526D-0DBA-4F0F-85E0-3F06F2889010}" destId="{453CAFD0-2B3E-4072-8604-38FD2BDFC437}" srcOrd="0" destOrd="0" presId="urn:microsoft.com/office/officeart/2005/8/layout/vList2"/>
    <dgm:cxn modelId="{78D02EA8-7017-4206-B880-BE27C9592873}" srcId="{D1FE770C-FCC1-4410-B8B5-C5ACB10FC570}" destId="{E50507A5-42D4-4094-A993-CBA5CB360579}" srcOrd="3" destOrd="0" parTransId="{1698EADB-10B9-403E-B9B1-96C2A786DC98}" sibTransId="{B426595C-18C1-496B-831B-8BE5EE8C388D}"/>
    <dgm:cxn modelId="{127410BB-84BF-4DD8-8988-7F2F77743C20}" type="presOf" srcId="{4A4D3C65-47E2-4E1A-929C-6E10D3D15256}" destId="{277026A2-A92E-4377-AA0B-6B68F998867C}" srcOrd="0" destOrd="0" presId="urn:microsoft.com/office/officeart/2005/8/layout/vList2"/>
    <dgm:cxn modelId="{4D3132C6-D4E0-40C9-A485-AB29B2D0D448}" type="presOf" srcId="{E50507A5-42D4-4094-A993-CBA5CB360579}" destId="{453CAFD0-2B3E-4072-8604-38FD2BDFC437}" srcOrd="0" destOrd="3" presId="urn:microsoft.com/office/officeart/2005/8/layout/vList2"/>
    <dgm:cxn modelId="{0EA2A0EB-FD75-412D-9963-B3352AF627E6}" type="presOf" srcId="{B63B6E77-DCB5-481B-8DBC-7CF34DAFBD40}" destId="{453CAFD0-2B3E-4072-8604-38FD2BDFC437}" srcOrd="0" destOrd="1" presId="urn:microsoft.com/office/officeart/2005/8/layout/vList2"/>
    <dgm:cxn modelId="{13087EF4-7196-4E37-8DFD-38B365ED32CD}" type="presOf" srcId="{D1FE770C-FCC1-4410-B8B5-C5ACB10FC570}" destId="{35D8547F-9280-49CF-9C18-44197795EC56}" srcOrd="0" destOrd="0" presId="urn:microsoft.com/office/officeart/2005/8/layout/vList2"/>
    <dgm:cxn modelId="{BE21C5FA-8843-418B-B613-A166E7C0145B}" type="presParOf" srcId="{277026A2-A92E-4377-AA0B-6B68F998867C}" destId="{35D8547F-9280-49CF-9C18-44197795EC56}" srcOrd="0" destOrd="0" presId="urn:microsoft.com/office/officeart/2005/8/layout/vList2"/>
    <dgm:cxn modelId="{C046F8B8-CBBF-4FCA-8BAA-78AF3ACE903C}" type="presParOf" srcId="{277026A2-A92E-4377-AA0B-6B68F998867C}" destId="{453CAFD0-2B3E-4072-8604-38FD2BDFC4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A4D3C65-47E2-4E1A-929C-6E10D3D15256}" type="doc">
      <dgm:prSet loTypeId="urn:microsoft.com/office/officeart/2005/8/layout/vList2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FE770C-FCC1-4410-B8B5-C5ACB10FC570}">
      <dgm:prSet phldrT="[Текст]" custT="1"/>
      <dgm:spPr/>
      <dgm:t>
        <a:bodyPr/>
        <a:lstStyle/>
        <a:p>
          <a:r>
            <a:rPr lang="uk-UA" sz="2800" dirty="0"/>
            <a:t>За </a:t>
          </a:r>
          <a:r>
            <a:rPr lang="en-US" sz="2800" dirty="0"/>
            <a:t>засобом пересування</a:t>
          </a:r>
          <a:r>
            <a:rPr lang="uk-UA" sz="2800" dirty="0"/>
            <a:t>:                        </a:t>
          </a:r>
          <a:endParaRPr lang="ru-RU" sz="2800" dirty="0"/>
        </a:p>
      </dgm:t>
    </dgm:pt>
    <dgm:pt modelId="{84C81276-9130-4933-AB2D-D8E193C0A97C}" type="parTrans" cxnId="{FE77BF74-9F24-4D7A-9DD0-950E45C1BA56}">
      <dgm:prSet/>
      <dgm:spPr/>
      <dgm:t>
        <a:bodyPr/>
        <a:lstStyle/>
        <a:p>
          <a:endParaRPr lang="ru-RU"/>
        </a:p>
      </dgm:t>
    </dgm:pt>
    <dgm:pt modelId="{9ECA3752-EC2A-45BB-B357-84CECED2528C}" type="sibTrans" cxnId="{FE77BF74-9F24-4D7A-9DD0-950E45C1BA56}">
      <dgm:prSet/>
      <dgm:spPr/>
      <dgm:t>
        <a:bodyPr/>
        <a:lstStyle/>
        <a:p>
          <a:endParaRPr lang="ru-RU"/>
        </a:p>
      </dgm:t>
    </dgm:pt>
    <dgm:pt modelId="{D7F1526D-0DBA-4F0F-85E0-3F06F2889010}">
      <dgm:prSet phldrT="[Текст]"/>
      <dgm:spPr/>
      <dgm:t>
        <a:bodyPr/>
        <a:lstStyle/>
        <a:p>
          <a:r>
            <a:rPr lang="en-US" dirty="0"/>
            <a:t>пішохідн</a:t>
          </a:r>
          <a:r>
            <a:rPr lang="uk-UA" dirty="0"/>
            <a:t>і;</a:t>
          </a:r>
          <a:endParaRPr lang="ru-RU" dirty="0"/>
        </a:p>
      </dgm:t>
    </dgm:pt>
    <dgm:pt modelId="{324C93A5-A1F1-4935-A3FC-7EF91AB1DEBC}" type="parTrans" cxnId="{EE7BC906-F4D3-4F96-945E-848C5F89F95E}">
      <dgm:prSet/>
      <dgm:spPr/>
      <dgm:t>
        <a:bodyPr/>
        <a:lstStyle/>
        <a:p>
          <a:endParaRPr lang="ru-RU"/>
        </a:p>
      </dgm:t>
    </dgm:pt>
    <dgm:pt modelId="{A23B3081-9B63-407E-92D7-8BD6810F3CB3}" type="sibTrans" cxnId="{EE7BC906-F4D3-4F96-945E-848C5F89F95E}">
      <dgm:prSet/>
      <dgm:spPr/>
      <dgm:t>
        <a:bodyPr/>
        <a:lstStyle/>
        <a:p>
          <a:endParaRPr lang="ru-RU"/>
        </a:p>
      </dgm:t>
    </dgm:pt>
    <dgm:pt modelId="{DE18E13A-4F04-4F00-87A6-15BB95D7E456}">
      <dgm:prSet phldrT="[Текст]"/>
      <dgm:spPr/>
      <dgm:t>
        <a:bodyPr/>
        <a:lstStyle/>
        <a:p>
          <a:r>
            <a:rPr lang="en-US" dirty="0"/>
            <a:t> з використанням спеціального транспорту</a:t>
          </a:r>
          <a:r>
            <a:rPr lang="uk-UA" dirty="0"/>
            <a:t>;</a:t>
          </a:r>
          <a:endParaRPr lang="ru-RU" dirty="0"/>
        </a:p>
      </dgm:t>
    </dgm:pt>
    <dgm:pt modelId="{DFF2DF31-12D0-41E6-BDFB-5610E627EA5C}" type="parTrans" cxnId="{6EBBFCBD-54E0-405E-931A-019C00321353}">
      <dgm:prSet/>
      <dgm:spPr/>
      <dgm:t>
        <a:bodyPr/>
        <a:lstStyle/>
        <a:p>
          <a:endParaRPr lang="ru-RU"/>
        </a:p>
      </dgm:t>
    </dgm:pt>
    <dgm:pt modelId="{32EC7C1E-BFCD-454C-AB31-5EF9390AF3C3}" type="sibTrans" cxnId="{6EBBFCBD-54E0-405E-931A-019C00321353}">
      <dgm:prSet/>
      <dgm:spPr/>
      <dgm:t>
        <a:bodyPr/>
        <a:lstStyle/>
        <a:p>
          <a:endParaRPr lang="ru-RU"/>
        </a:p>
      </dgm:t>
    </dgm:pt>
    <dgm:pt modelId="{F4748AA1-A686-471F-BC41-90666577CA1D}">
      <dgm:prSet phldrT="[Текст]"/>
      <dgm:spPr/>
      <dgm:t>
        <a:bodyPr/>
        <a:lstStyle/>
        <a:p>
          <a:r>
            <a:rPr lang="en-US" dirty="0"/>
            <a:t> комбіновані,</a:t>
          </a:r>
          <a:endParaRPr lang="ru-RU" dirty="0"/>
        </a:p>
      </dgm:t>
    </dgm:pt>
    <dgm:pt modelId="{762BC6F8-1AD3-4DDB-973A-6CD3199B87F0}" type="parTrans" cxnId="{72DF8886-2EFE-467D-99CC-10A8CA6A8DC2}">
      <dgm:prSet/>
      <dgm:spPr/>
      <dgm:t>
        <a:bodyPr/>
        <a:lstStyle/>
        <a:p>
          <a:endParaRPr lang="ru-RU"/>
        </a:p>
      </dgm:t>
    </dgm:pt>
    <dgm:pt modelId="{5A7966CD-313B-4CBA-9D76-08699E814F98}" type="sibTrans" cxnId="{72DF8886-2EFE-467D-99CC-10A8CA6A8DC2}">
      <dgm:prSet/>
      <dgm:spPr/>
      <dgm:t>
        <a:bodyPr/>
        <a:lstStyle/>
        <a:p>
          <a:endParaRPr lang="ru-RU"/>
        </a:p>
      </dgm:t>
    </dgm:pt>
    <dgm:pt modelId="{277026A2-A92E-4377-AA0B-6B68F998867C}" type="pres">
      <dgm:prSet presAssocID="{4A4D3C65-47E2-4E1A-929C-6E10D3D15256}" presName="linear" presStyleCnt="0">
        <dgm:presLayoutVars>
          <dgm:animLvl val="lvl"/>
          <dgm:resizeHandles val="exact"/>
        </dgm:presLayoutVars>
      </dgm:prSet>
      <dgm:spPr/>
    </dgm:pt>
    <dgm:pt modelId="{35D8547F-9280-49CF-9C18-44197795EC56}" type="pres">
      <dgm:prSet presAssocID="{D1FE770C-FCC1-4410-B8B5-C5ACB10FC57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53CAFD0-2B3E-4072-8604-38FD2BDFC437}" type="pres">
      <dgm:prSet presAssocID="{D1FE770C-FCC1-4410-B8B5-C5ACB10FC57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E7BC906-F4D3-4F96-945E-848C5F89F95E}" srcId="{D1FE770C-FCC1-4410-B8B5-C5ACB10FC570}" destId="{D7F1526D-0DBA-4F0F-85E0-3F06F2889010}" srcOrd="0" destOrd="0" parTransId="{324C93A5-A1F1-4935-A3FC-7EF91AB1DEBC}" sibTransId="{A23B3081-9B63-407E-92D7-8BD6810F3CB3}"/>
    <dgm:cxn modelId="{C4577817-BA28-473D-AA3A-88721AC0DD37}" type="presOf" srcId="{D7F1526D-0DBA-4F0F-85E0-3F06F2889010}" destId="{453CAFD0-2B3E-4072-8604-38FD2BDFC437}" srcOrd="0" destOrd="0" presId="urn:microsoft.com/office/officeart/2005/8/layout/vList2"/>
    <dgm:cxn modelId="{FE77BF74-9F24-4D7A-9DD0-950E45C1BA56}" srcId="{4A4D3C65-47E2-4E1A-929C-6E10D3D15256}" destId="{D1FE770C-FCC1-4410-B8B5-C5ACB10FC570}" srcOrd="0" destOrd="0" parTransId="{84C81276-9130-4933-AB2D-D8E193C0A97C}" sibTransId="{9ECA3752-EC2A-45BB-B357-84CECED2528C}"/>
    <dgm:cxn modelId="{72DF8886-2EFE-467D-99CC-10A8CA6A8DC2}" srcId="{D1FE770C-FCC1-4410-B8B5-C5ACB10FC570}" destId="{F4748AA1-A686-471F-BC41-90666577CA1D}" srcOrd="2" destOrd="0" parTransId="{762BC6F8-1AD3-4DDB-973A-6CD3199B87F0}" sibTransId="{5A7966CD-313B-4CBA-9D76-08699E814F98}"/>
    <dgm:cxn modelId="{AA71268C-2435-49D4-BB35-A8DAF15A75E9}" type="presOf" srcId="{DE18E13A-4F04-4F00-87A6-15BB95D7E456}" destId="{453CAFD0-2B3E-4072-8604-38FD2BDFC437}" srcOrd="0" destOrd="1" presId="urn:microsoft.com/office/officeart/2005/8/layout/vList2"/>
    <dgm:cxn modelId="{127410BB-84BF-4DD8-8988-7F2F77743C20}" type="presOf" srcId="{4A4D3C65-47E2-4E1A-929C-6E10D3D15256}" destId="{277026A2-A92E-4377-AA0B-6B68F998867C}" srcOrd="0" destOrd="0" presId="urn:microsoft.com/office/officeart/2005/8/layout/vList2"/>
    <dgm:cxn modelId="{6EBBFCBD-54E0-405E-931A-019C00321353}" srcId="{D1FE770C-FCC1-4410-B8B5-C5ACB10FC570}" destId="{DE18E13A-4F04-4F00-87A6-15BB95D7E456}" srcOrd="1" destOrd="0" parTransId="{DFF2DF31-12D0-41E6-BDFB-5610E627EA5C}" sibTransId="{32EC7C1E-BFCD-454C-AB31-5EF9390AF3C3}"/>
    <dgm:cxn modelId="{7B36E1E9-4DB7-4015-9284-3B1D7469A290}" type="presOf" srcId="{F4748AA1-A686-471F-BC41-90666577CA1D}" destId="{453CAFD0-2B3E-4072-8604-38FD2BDFC437}" srcOrd="0" destOrd="2" presId="urn:microsoft.com/office/officeart/2005/8/layout/vList2"/>
    <dgm:cxn modelId="{13087EF4-7196-4E37-8DFD-38B365ED32CD}" type="presOf" srcId="{D1FE770C-FCC1-4410-B8B5-C5ACB10FC570}" destId="{35D8547F-9280-49CF-9C18-44197795EC56}" srcOrd="0" destOrd="0" presId="urn:microsoft.com/office/officeart/2005/8/layout/vList2"/>
    <dgm:cxn modelId="{BE21C5FA-8843-418B-B613-A166E7C0145B}" type="presParOf" srcId="{277026A2-A92E-4377-AA0B-6B68F998867C}" destId="{35D8547F-9280-49CF-9C18-44197795EC56}" srcOrd="0" destOrd="0" presId="urn:microsoft.com/office/officeart/2005/8/layout/vList2"/>
    <dgm:cxn modelId="{A6097F0F-4F28-4F14-9E4F-4CDD11061A4B}" type="presParOf" srcId="{277026A2-A92E-4377-AA0B-6B68F998867C}" destId="{453CAFD0-2B3E-4072-8604-38FD2BDFC4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4D3C65-47E2-4E1A-929C-6E10D3D15256}" type="doc">
      <dgm:prSet loTypeId="urn:microsoft.com/office/officeart/2005/8/layout/vList2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FE770C-FCC1-4410-B8B5-C5ACB10FC570}">
      <dgm:prSet phldrT="[Текст]"/>
      <dgm:spPr/>
      <dgm:t>
        <a:bodyPr/>
        <a:lstStyle/>
        <a:p>
          <a:r>
            <a:rPr lang="uk-UA" dirty="0"/>
            <a:t>За </a:t>
          </a:r>
          <a:r>
            <a:rPr lang="en-US" dirty="0"/>
            <a:t>місцем проведення</a:t>
          </a:r>
          <a:r>
            <a:rPr lang="uk-UA" dirty="0"/>
            <a:t>:</a:t>
          </a:r>
          <a:endParaRPr lang="ru-RU" dirty="0"/>
        </a:p>
      </dgm:t>
    </dgm:pt>
    <dgm:pt modelId="{84C81276-9130-4933-AB2D-D8E193C0A97C}" type="parTrans" cxnId="{FE77BF74-9F24-4D7A-9DD0-950E45C1BA56}">
      <dgm:prSet/>
      <dgm:spPr/>
      <dgm:t>
        <a:bodyPr/>
        <a:lstStyle/>
        <a:p>
          <a:endParaRPr lang="ru-RU"/>
        </a:p>
      </dgm:t>
    </dgm:pt>
    <dgm:pt modelId="{9ECA3752-EC2A-45BB-B357-84CECED2528C}" type="sibTrans" cxnId="{FE77BF74-9F24-4D7A-9DD0-950E45C1BA56}">
      <dgm:prSet/>
      <dgm:spPr/>
      <dgm:t>
        <a:bodyPr/>
        <a:lstStyle/>
        <a:p>
          <a:endParaRPr lang="ru-RU"/>
        </a:p>
      </dgm:t>
    </dgm:pt>
    <dgm:pt modelId="{D7F1526D-0DBA-4F0F-85E0-3F06F2889010}">
      <dgm:prSet phldrT="[Текст]"/>
      <dgm:spPr/>
      <dgm:t>
        <a:bodyPr/>
        <a:lstStyle/>
        <a:p>
          <a:r>
            <a:rPr lang="uk-UA" dirty="0"/>
            <a:t>м</a:t>
          </a:r>
          <a:r>
            <a:rPr lang="en-US" dirty="0"/>
            <a:t>іські</a:t>
          </a:r>
          <a:r>
            <a:rPr lang="uk-UA" dirty="0"/>
            <a:t>;</a:t>
          </a:r>
          <a:endParaRPr lang="ru-RU" dirty="0"/>
        </a:p>
      </dgm:t>
    </dgm:pt>
    <dgm:pt modelId="{324C93A5-A1F1-4935-A3FC-7EF91AB1DEBC}" type="parTrans" cxnId="{EE7BC906-F4D3-4F96-945E-848C5F89F95E}">
      <dgm:prSet/>
      <dgm:spPr/>
      <dgm:t>
        <a:bodyPr/>
        <a:lstStyle/>
        <a:p>
          <a:endParaRPr lang="ru-RU"/>
        </a:p>
      </dgm:t>
    </dgm:pt>
    <dgm:pt modelId="{A23B3081-9B63-407E-92D7-8BD6810F3CB3}" type="sibTrans" cxnId="{EE7BC906-F4D3-4F96-945E-848C5F89F95E}">
      <dgm:prSet/>
      <dgm:spPr/>
      <dgm:t>
        <a:bodyPr/>
        <a:lstStyle/>
        <a:p>
          <a:endParaRPr lang="ru-RU"/>
        </a:p>
      </dgm:t>
    </dgm:pt>
    <dgm:pt modelId="{A47D28A4-6BC1-4771-9EE9-25B114655D10}">
      <dgm:prSet phldrT="[Текст]"/>
      <dgm:spPr/>
      <dgm:t>
        <a:bodyPr/>
        <a:lstStyle/>
        <a:p>
          <a:r>
            <a:rPr lang="en-US" dirty="0"/>
            <a:t> заміські</a:t>
          </a:r>
          <a:r>
            <a:rPr lang="uk-UA" dirty="0"/>
            <a:t>;</a:t>
          </a:r>
          <a:endParaRPr lang="ru-RU" dirty="0"/>
        </a:p>
      </dgm:t>
    </dgm:pt>
    <dgm:pt modelId="{C8FE880E-26F4-4FED-95BF-9663DC20C9D2}" type="parTrans" cxnId="{7E3835BA-2CD1-485B-B7FF-FE1BF5BC7F8E}">
      <dgm:prSet/>
      <dgm:spPr/>
      <dgm:t>
        <a:bodyPr/>
        <a:lstStyle/>
        <a:p>
          <a:endParaRPr lang="ru-RU"/>
        </a:p>
      </dgm:t>
    </dgm:pt>
    <dgm:pt modelId="{E47A11C5-9A59-4F42-A6F0-D9C03BCEC063}" type="sibTrans" cxnId="{7E3835BA-2CD1-485B-B7FF-FE1BF5BC7F8E}">
      <dgm:prSet/>
      <dgm:spPr/>
      <dgm:t>
        <a:bodyPr/>
        <a:lstStyle/>
        <a:p>
          <a:endParaRPr lang="ru-RU"/>
        </a:p>
      </dgm:t>
    </dgm:pt>
    <dgm:pt modelId="{70B257CE-DC0E-4045-981B-2C5775D9D77A}">
      <dgm:prSet phldrT="[Текст]"/>
      <dgm:spPr/>
      <dgm:t>
        <a:bodyPr/>
        <a:lstStyle/>
        <a:p>
          <a:r>
            <a:rPr lang="en-US" dirty="0"/>
            <a:t>інформація під час руху</a:t>
          </a:r>
          <a:r>
            <a:rPr lang="uk-UA" dirty="0"/>
            <a:t>;</a:t>
          </a:r>
          <a:endParaRPr lang="ru-RU" dirty="0"/>
        </a:p>
      </dgm:t>
    </dgm:pt>
    <dgm:pt modelId="{A5C12ED9-29E7-43E9-B25D-28C2A84D6A13}" type="parTrans" cxnId="{7AB6F647-D87F-4B0C-B51F-8392B02B0CD8}">
      <dgm:prSet/>
      <dgm:spPr/>
      <dgm:t>
        <a:bodyPr/>
        <a:lstStyle/>
        <a:p>
          <a:endParaRPr lang="ru-RU"/>
        </a:p>
      </dgm:t>
    </dgm:pt>
    <dgm:pt modelId="{8711D678-E4EA-4196-A079-D2870014CA64}" type="sibTrans" cxnId="{7AB6F647-D87F-4B0C-B51F-8392B02B0CD8}">
      <dgm:prSet/>
      <dgm:spPr/>
      <dgm:t>
        <a:bodyPr/>
        <a:lstStyle/>
        <a:p>
          <a:endParaRPr lang="ru-RU"/>
        </a:p>
      </dgm:t>
    </dgm:pt>
    <dgm:pt modelId="{AF550F89-4F65-4F9C-A300-74AE4CD49B26}">
      <dgm:prSet phldrT="[Текст]"/>
      <dgm:spPr/>
      <dgm:t>
        <a:bodyPr/>
        <a:lstStyle/>
        <a:p>
          <a:r>
            <a:rPr lang="en-US" dirty="0"/>
            <a:t> музейні</a:t>
          </a:r>
          <a:r>
            <a:rPr lang="uk-UA" dirty="0"/>
            <a:t>;</a:t>
          </a:r>
          <a:endParaRPr lang="ru-RU" dirty="0"/>
        </a:p>
      </dgm:t>
    </dgm:pt>
    <dgm:pt modelId="{FB826636-8DAA-4C65-AEB0-95772529A77E}" type="parTrans" cxnId="{73272E8A-8696-45F2-A0DE-486EC078DE04}">
      <dgm:prSet/>
      <dgm:spPr/>
      <dgm:t>
        <a:bodyPr/>
        <a:lstStyle/>
        <a:p>
          <a:endParaRPr lang="ru-RU"/>
        </a:p>
      </dgm:t>
    </dgm:pt>
    <dgm:pt modelId="{9BA034DA-817F-43F0-B374-11B2FE4CA06A}" type="sibTrans" cxnId="{73272E8A-8696-45F2-A0DE-486EC078DE04}">
      <dgm:prSet/>
      <dgm:spPr/>
      <dgm:t>
        <a:bodyPr/>
        <a:lstStyle/>
        <a:p>
          <a:endParaRPr lang="ru-RU"/>
        </a:p>
      </dgm:t>
    </dgm:pt>
    <dgm:pt modelId="{D6AA42BF-4CE6-47AD-BA14-5F9736D30F60}">
      <dgm:prSet phldrT="[Текст]"/>
      <dgm:spPr/>
      <dgm:t>
        <a:bodyPr/>
        <a:lstStyle/>
        <a:p>
          <a:r>
            <a:rPr lang="uk-UA" dirty="0"/>
            <a:t>в</a:t>
          </a:r>
          <a:r>
            <a:rPr lang="en-US" dirty="0"/>
            <a:t>иробничі</a:t>
          </a:r>
          <a:r>
            <a:rPr lang="uk-UA" dirty="0"/>
            <a:t>;</a:t>
          </a:r>
          <a:endParaRPr lang="ru-RU" dirty="0"/>
        </a:p>
      </dgm:t>
    </dgm:pt>
    <dgm:pt modelId="{855FE268-427C-4FF4-A9B5-45E813C6E71F}" type="parTrans" cxnId="{7B91A638-E4DA-4AA9-B911-06AFAC731FDB}">
      <dgm:prSet/>
      <dgm:spPr/>
      <dgm:t>
        <a:bodyPr/>
        <a:lstStyle/>
        <a:p>
          <a:endParaRPr lang="ru-RU"/>
        </a:p>
      </dgm:t>
    </dgm:pt>
    <dgm:pt modelId="{6E14DBCD-415F-4877-A3F0-4627F3E3AF17}" type="sibTrans" cxnId="{7B91A638-E4DA-4AA9-B911-06AFAC731FDB}">
      <dgm:prSet/>
      <dgm:spPr/>
      <dgm:t>
        <a:bodyPr/>
        <a:lstStyle/>
        <a:p>
          <a:endParaRPr lang="ru-RU"/>
        </a:p>
      </dgm:t>
    </dgm:pt>
    <dgm:pt modelId="{AC2C4982-044D-48DB-A573-17A9B5E4F010}">
      <dgm:prSet phldrT="[Текст]"/>
      <dgm:spPr/>
      <dgm:t>
        <a:bodyPr/>
        <a:lstStyle/>
        <a:p>
          <a:r>
            <a:rPr lang="en-US"/>
            <a:t>інші</a:t>
          </a:r>
          <a:endParaRPr lang="ru-RU" dirty="0"/>
        </a:p>
      </dgm:t>
    </dgm:pt>
    <dgm:pt modelId="{840634D7-A347-4B59-B2A1-1ABFEDD1A04E}" type="parTrans" cxnId="{0F6748B7-A870-4A61-869F-3E75BEA34C9C}">
      <dgm:prSet/>
      <dgm:spPr/>
      <dgm:t>
        <a:bodyPr/>
        <a:lstStyle/>
        <a:p>
          <a:endParaRPr lang="ru-RU"/>
        </a:p>
      </dgm:t>
    </dgm:pt>
    <dgm:pt modelId="{AFC711D6-C87E-4DB3-B4E8-0432E20D79EA}" type="sibTrans" cxnId="{0F6748B7-A870-4A61-869F-3E75BEA34C9C}">
      <dgm:prSet/>
      <dgm:spPr/>
      <dgm:t>
        <a:bodyPr/>
        <a:lstStyle/>
        <a:p>
          <a:endParaRPr lang="ru-RU"/>
        </a:p>
      </dgm:t>
    </dgm:pt>
    <dgm:pt modelId="{277026A2-A92E-4377-AA0B-6B68F998867C}" type="pres">
      <dgm:prSet presAssocID="{4A4D3C65-47E2-4E1A-929C-6E10D3D15256}" presName="linear" presStyleCnt="0">
        <dgm:presLayoutVars>
          <dgm:animLvl val="lvl"/>
          <dgm:resizeHandles val="exact"/>
        </dgm:presLayoutVars>
      </dgm:prSet>
      <dgm:spPr/>
    </dgm:pt>
    <dgm:pt modelId="{35D8547F-9280-49CF-9C18-44197795EC56}" type="pres">
      <dgm:prSet presAssocID="{D1FE770C-FCC1-4410-B8B5-C5ACB10FC57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53CAFD0-2B3E-4072-8604-38FD2BDFC437}" type="pres">
      <dgm:prSet presAssocID="{D1FE770C-FCC1-4410-B8B5-C5ACB10FC57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E7BC906-F4D3-4F96-945E-848C5F89F95E}" srcId="{D1FE770C-FCC1-4410-B8B5-C5ACB10FC570}" destId="{D7F1526D-0DBA-4F0F-85E0-3F06F2889010}" srcOrd="0" destOrd="0" parTransId="{324C93A5-A1F1-4935-A3FC-7EF91AB1DEBC}" sibTransId="{A23B3081-9B63-407E-92D7-8BD6810F3CB3}"/>
    <dgm:cxn modelId="{7B91A638-E4DA-4AA9-B911-06AFAC731FDB}" srcId="{D1FE770C-FCC1-4410-B8B5-C5ACB10FC570}" destId="{D6AA42BF-4CE6-47AD-BA14-5F9736D30F60}" srcOrd="4" destOrd="0" parTransId="{855FE268-427C-4FF4-A9B5-45E813C6E71F}" sibTransId="{6E14DBCD-415F-4877-A3F0-4627F3E3AF17}"/>
    <dgm:cxn modelId="{59BBCF5E-95F2-4ECA-A929-707CF1474314}" type="presOf" srcId="{AC2C4982-044D-48DB-A573-17A9B5E4F010}" destId="{453CAFD0-2B3E-4072-8604-38FD2BDFC437}" srcOrd="0" destOrd="5" presId="urn:microsoft.com/office/officeart/2005/8/layout/vList2"/>
    <dgm:cxn modelId="{7AB6F647-D87F-4B0C-B51F-8392B02B0CD8}" srcId="{D1FE770C-FCC1-4410-B8B5-C5ACB10FC570}" destId="{70B257CE-DC0E-4045-981B-2C5775D9D77A}" srcOrd="2" destOrd="0" parTransId="{A5C12ED9-29E7-43E9-B25D-28C2A84D6A13}" sibTransId="{8711D678-E4EA-4196-A079-D2870014CA64}"/>
    <dgm:cxn modelId="{FE77BF74-9F24-4D7A-9DD0-950E45C1BA56}" srcId="{4A4D3C65-47E2-4E1A-929C-6E10D3D15256}" destId="{D1FE770C-FCC1-4410-B8B5-C5ACB10FC570}" srcOrd="0" destOrd="0" parTransId="{84C81276-9130-4933-AB2D-D8E193C0A97C}" sibTransId="{9ECA3752-EC2A-45BB-B357-84CECED2528C}"/>
    <dgm:cxn modelId="{40E08B7B-7F23-4018-B9E2-D0F84911C8B2}" type="presOf" srcId="{70B257CE-DC0E-4045-981B-2C5775D9D77A}" destId="{453CAFD0-2B3E-4072-8604-38FD2BDFC437}" srcOrd="0" destOrd="2" presId="urn:microsoft.com/office/officeart/2005/8/layout/vList2"/>
    <dgm:cxn modelId="{73272E8A-8696-45F2-A0DE-486EC078DE04}" srcId="{D1FE770C-FCC1-4410-B8B5-C5ACB10FC570}" destId="{AF550F89-4F65-4F9C-A300-74AE4CD49B26}" srcOrd="3" destOrd="0" parTransId="{FB826636-8DAA-4C65-AEB0-95772529A77E}" sibTransId="{9BA034DA-817F-43F0-B374-11B2FE4CA06A}"/>
    <dgm:cxn modelId="{2CF1E19A-DB1D-4273-8F0B-2FA6A89E5812}" type="presOf" srcId="{A47D28A4-6BC1-4771-9EE9-25B114655D10}" destId="{453CAFD0-2B3E-4072-8604-38FD2BDFC437}" srcOrd="0" destOrd="1" presId="urn:microsoft.com/office/officeart/2005/8/layout/vList2"/>
    <dgm:cxn modelId="{1CD26B9D-196C-445B-A7D0-6BE81A96C920}" type="presOf" srcId="{D7F1526D-0DBA-4F0F-85E0-3F06F2889010}" destId="{453CAFD0-2B3E-4072-8604-38FD2BDFC437}" srcOrd="0" destOrd="0" presId="urn:microsoft.com/office/officeart/2005/8/layout/vList2"/>
    <dgm:cxn modelId="{41747CB5-2110-4CC2-AD56-5506392D0E0A}" type="presOf" srcId="{D6AA42BF-4CE6-47AD-BA14-5F9736D30F60}" destId="{453CAFD0-2B3E-4072-8604-38FD2BDFC437}" srcOrd="0" destOrd="4" presId="urn:microsoft.com/office/officeart/2005/8/layout/vList2"/>
    <dgm:cxn modelId="{0F6748B7-A870-4A61-869F-3E75BEA34C9C}" srcId="{D1FE770C-FCC1-4410-B8B5-C5ACB10FC570}" destId="{AC2C4982-044D-48DB-A573-17A9B5E4F010}" srcOrd="5" destOrd="0" parTransId="{840634D7-A347-4B59-B2A1-1ABFEDD1A04E}" sibTransId="{AFC711D6-C87E-4DB3-B4E8-0432E20D79EA}"/>
    <dgm:cxn modelId="{7E3835BA-2CD1-485B-B7FF-FE1BF5BC7F8E}" srcId="{D1FE770C-FCC1-4410-B8B5-C5ACB10FC570}" destId="{A47D28A4-6BC1-4771-9EE9-25B114655D10}" srcOrd="1" destOrd="0" parTransId="{C8FE880E-26F4-4FED-95BF-9663DC20C9D2}" sibTransId="{E47A11C5-9A59-4F42-A6F0-D9C03BCEC063}"/>
    <dgm:cxn modelId="{127410BB-84BF-4DD8-8988-7F2F77743C20}" type="presOf" srcId="{4A4D3C65-47E2-4E1A-929C-6E10D3D15256}" destId="{277026A2-A92E-4377-AA0B-6B68F998867C}" srcOrd="0" destOrd="0" presId="urn:microsoft.com/office/officeart/2005/8/layout/vList2"/>
    <dgm:cxn modelId="{9766F2E5-86E5-4965-9633-F2482AE15BC7}" type="presOf" srcId="{AF550F89-4F65-4F9C-A300-74AE4CD49B26}" destId="{453CAFD0-2B3E-4072-8604-38FD2BDFC437}" srcOrd="0" destOrd="3" presId="urn:microsoft.com/office/officeart/2005/8/layout/vList2"/>
    <dgm:cxn modelId="{13087EF4-7196-4E37-8DFD-38B365ED32CD}" type="presOf" srcId="{D1FE770C-FCC1-4410-B8B5-C5ACB10FC570}" destId="{35D8547F-9280-49CF-9C18-44197795EC56}" srcOrd="0" destOrd="0" presId="urn:microsoft.com/office/officeart/2005/8/layout/vList2"/>
    <dgm:cxn modelId="{BE21C5FA-8843-418B-B613-A166E7C0145B}" type="presParOf" srcId="{277026A2-A92E-4377-AA0B-6B68F998867C}" destId="{35D8547F-9280-49CF-9C18-44197795EC56}" srcOrd="0" destOrd="0" presId="urn:microsoft.com/office/officeart/2005/8/layout/vList2"/>
    <dgm:cxn modelId="{C046F8B8-CBBF-4FCA-8BAA-78AF3ACE903C}" type="presParOf" srcId="{277026A2-A92E-4377-AA0B-6B68F998867C}" destId="{453CAFD0-2B3E-4072-8604-38FD2BDFC4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B4210-D2B5-4205-92FC-F642DBC5419F}">
      <dsp:nvSpPr>
        <dsp:cNvPr id="0" name=""/>
        <dsp:cNvSpPr/>
      </dsp:nvSpPr>
      <dsp:spPr>
        <a:xfrm rot="5400000">
          <a:off x="4787273" y="-1703890"/>
          <a:ext cx="1330195" cy="50755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готелі, мотелі, кемпінги;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пансіонати, приватні будинки і квартири;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туристичні бази, будинки відпочинку, притулки;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- інші засоби розміщення.</a:t>
          </a:r>
          <a:br>
            <a:rPr lang="ru-RU" sz="1400" kern="1200"/>
          </a:br>
          <a:endParaRPr lang="ru-RU" sz="1400" kern="1200" dirty="0"/>
        </a:p>
      </dsp:txBody>
      <dsp:txXfrm rot="-5400000">
        <a:off x="2914589" y="233729"/>
        <a:ext cx="5010630" cy="1200325"/>
      </dsp:txXfrm>
    </dsp:sp>
    <dsp:sp modelId="{54690AB9-85BB-4C4E-B650-9DBB7696B405}">
      <dsp:nvSpPr>
        <dsp:cNvPr id="0" name=""/>
        <dsp:cNvSpPr/>
      </dsp:nvSpPr>
      <dsp:spPr>
        <a:xfrm>
          <a:off x="0" y="2519"/>
          <a:ext cx="2914589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 Підприємства, які надають послуги по розміщенню:</a:t>
          </a:r>
          <a:endParaRPr lang="ru-RU" sz="2400" kern="1200" dirty="0"/>
        </a:p>
      </dsp:txBody>
      <dsp:txXfrm>
        <a:off x="81168" y="83687"/>
        <a:ext cx="2752253" cy="1500408"/>
      </dsp:txXfrm>
    </dsp:sp>
    <dsp:sp modelId="{F10965A3-ADAA-4A1C-8F0A-72B68D92B8F1}">
      <dsp:nvSpPr>
        <dsp:cNvPr id="0" name=""/>
        <dsp:cNvSpPr/>
      </dsp:nvSpPr>
      <dsp:spPr>
        <a:xfrm rot="5400000">
          <a:off x="4770152" y="22008"/>
          <a:ext cx="1330195" cy="51155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ресторани, їдальні;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кафе, бари;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фабрики-кухні та інші.</a:t>
          </a:r>
          <a:br>
            <a:rPr lang="ru-RU" sz="1400" kern="1200"/>
          </a:br>
          <a:br>
            <a:rPr lang="ru-RU" sz="1400" kern="1200"/>
          </a:br>
          <a:endParaRPr lang="ru-RU" sz="1400" kern="1200" dirty="0"/>
        </a:p>
      </dsp:txBody>
      <dsp:txXfrm rot="-5400000">
        <a:off x="2877485" y="1979611"/>
        <a:ext cx="5050595" cy="1200325"/>
      </dsp:txXfrm>
    </dsp:sp>
    <dsp:sp modelId="{A93C4A88-7382-4B73-8BFE-F28E66D51131}">
      <dsp:nvSpPr>
        <dsp:cNvPr id="0" name=""/>
        <dsp:cNvSpPr/>
      </dsp:nvSpPr>
      <dsp:spPr>
        <a:xfrm>
          <a:off x="0" y="1748401"/>
          <a:ext cx="2877485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Підприємства харчування:</a:t>
          </a:r>
          <a:br>
            <a:rPr lang="ru-RU" sz="2400" kern="1200" dirty="0"/>
          </a:br>
          <a:endParaRPr lang="ru-RU" sz="2400" kern="1200" dirty="0"/>
        </a:p>
      </dsp:txBody>
      <dsp:txXfrm>
        <a:off x="81168" y="1829569"/>
        <a:ext cx="2715149" cy="1500408"/>
      </dsp:txXfrm>
    </dsp:sp>
    <dsp:sp modelId="{72A413CE-7721-44FA-8048-90BEC768BEAC}">
      <dsp:nvSpPr>
        <dsp:cNvPr id="0" name=""/>
        <dsp:cNvSpPr/>
      </dsp:nvSpPr>
      <dsp:spPr>
        <a:xfrm rot="5400000">
          <a:off x="4770152" y="1767891"/>
          <a:ext cx="1330195" cy="51155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автопідприємства;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авіаційні підприємства;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залізничні відомства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/>
            <a:t>підприємства морського та річкового транспорту</a:t>
          </a:r>
          <a:endParaRPr lang="ru-RU" sz="1400" kern="1200" dirty="0"/>
        </a:p>
      </dsp:txBody>
      <dsp:txXfrm rot="-5400000">
        <a:off x="2877485" y="3725494"/>
        <a:ext cx="5050595" cy="1200325"/>
      </dsp:txXfrm>
    </dsp:sp>
    <dsp:sp modelId="{006D334A-CC3D-4154-BE01-BF5D9299250B}">
      <dsp:nvSpPr>
        <dsp:cNvPr id="0" name=""/>
        <dsp:cNvSpPr/>
      </dsp:nvSpPr>
      <dsp:spPr>
        <a:xfrm>
          <a:off x="0" y="3494283"/>
          <a:ext cx="2877485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Транспортні підприємства</a:t>
          </a:r>
          <a:r>
            <a:rPr lang="uk-UA" sz="2400" kern="1200"/>
            <a:t>:</a:t>
          </a:r>
          <a:br>
            <a:rPr lang="ru-RU" sz="2400" kern="1200"/>
          </a:br>
          <a:endParaRPr lang="ru-RU" sz="2400" kern="1200" dirty="0"/>
        </a:p>
      </dsp:txBody>
      <dsp:txXfrm>
        <a:off x="81168" y="3575451"/>
        <a:ext cx="2715149" cy="1500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B4210-D2B5-4205-92FC-F642DBC5419F}">
      <dsp:nvSpPr>
        <dsp:cNvPr id="0" name=""/>
        <dsp:cNvSpPr/>
      </dsp:nvSpPr>
      <dsp:spPr>
        <a:xfrm rot="5400000">
          <a:off x="5728972" y="-1676885"/>
          <a:ext cx="1330195" cy="50215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туристичні бюро (туроператори);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туристичні агентства;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екскурсійні бюро;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бюро реалізації путівок</a:t>
          </a:r>
          <a:br>
            <a:rPr lang="ru-RU" sz="1600" kern="1200" dirty="0"/>
          </a:br>
          <a:endParaRPr lang="ru-RU" sz="1600" kern="1200" dirty="0"/>
        </a:p>
      </dsp:txBody>
      <dsp:txXfrm rot="-5400000">
        <a:off x="3883293" y="233729"/>
        <a:ext cx="4956620" cy="1200325"/>
      </dsp:txXfrm>
    </dsp:sp>
    <dsp:sp modelId="{54690AB9-85BB-4C4E-B650-9DBB7696B405}">
      <dsp:nvSpPr>
        <dsp:cNvPr id="0" name=""/>
        <dsp:cNvSpPr/>
      </dsp:nvSpPr>
      <dsp:spPr>
        <a:xfrm>
          <a:off x="1891" y="2519"/>
          <a:ext cx="3881401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Туристичні фірми по виробництву та реалізації туристичного продукту</a:t>
          </a:r>
        </a:p>
      </dsp:txBody>
      <dsp:txXfrm>
        <a:off x="83059" y="83687"/>
        <a:ext cx="3719065" cy="1500408"/>
      </dsp:txXfrm>
    </dsp:sp>
    <dsp:sp modelId="{F10965A3-ADAA-4A1C-8F0A-72B68D92B8F1}">
      <dsp:nvSpPr>
        <dsp:cNvPr id="0" name=""/>
        <dsp:cNvSpPr/>
      </dsp:nvSpPr>
      <dsp:spPr>
        <a:xfrm rot="5400000">
          <a:off x="5763050" y="102399"/>
          <a:ext cx="1330195" cy="495474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рекламні агентства;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рекламні бюро;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інформаційні агентства.</a:t>
          </a:r>
        </a:p>
      </dsp:txBody>
      <dsp:txXfrm rot="-5400000">
        <a:off x="3950774" y="1979611"/>
        <a:ext cx="4889814" cy="1200325"/>
      </dsp:txXfrm>
    </dsp:sp>
    <dsp:sp modelId="{A93C4A88-7382-4B73-8BFE-F28E66D51131}">
      <dsp:nvSpPr>
        <dsp:cNvPr id="0" name=""/>
        <dsp:cNvSpPr/>
      </dsp:nvSpPr>
      <dsp:spPr>
        <a:xfrm>
          <a:off x="1891" y="1748401"/>
          <a:ext cx="3948882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Рекламно-інформаційні туристичні установи</a:t>
          </a:r>
        </a:p>
      </dsp:txBody>
      <dsp:txXfrm>
        <a:off x="83059" y="1829569"/>
        <a:ext cx="3786546" cy="1500408"/>
      </dsp:txXfrm>
    </dsp:sp>
    <dsp:sp modelId="{543C218D-2BA7-4DD0-A4E5-6FDA8FD2AA32}">
      <dsp:nvSpPr>
        <dsp:cNvPr id="0" name=""/>
        <dsp:cNvSpPr/>
      </dsp:nvSpPr>
      <dsp:spPr>
        <a:xfrm rot="5400000">
          <a:off x="5657271" y="1887537"/>
          <a:ext cx="1624049" cy="48762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підприємства з виробництва туристичного спорядження;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підприємства з виробництва комплектуючих для готелів та туристичних офісів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фабрики з виробництва сувенірів;</a:t>
          </a:r>
          <a:br>
            <a:rPr lang="ru-RU" sz="1600" kern="1200" dirty="0"/>
          </a:br>
          <a:endParaRPr lang="ru-RU" sz="1600" kern="1200" dirty="0"/>
        </a:p>
      </dsp:txBody>
      <dsp:txXfrm rot="-5400000">
        <a:off x="4031177" y="3592911"/>
        <a:ext cx="4796957" cy="1465489"/>
      </dsp:txXfrm>
    </dsp:sp>
    <dsp:sp modelId="{B1A775D1-A204-4497-A3FD-B6B1257A807E}">
      <dsp:nvSpPr>
        <dsp:cNvPr id="0" name=""/>
        <dsp:cNvSpPr/>
      </dsp:nvSpPr>
      <dsp:spPr>
        <a:xfrm>
          <a:off x="1891" y="3494283"/>
          <a:ext cx="4027136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Виробничі туристичні підприємства</a:t>
          </a:r>
        </a:p>
      </dsp:txBody>
      <dsp:txXfrm>
        <a:off x="83059" y="3575451"/>
        <a:ext cx="3864800" cy="1500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B4210-D2B5-4205-92FC-F642DBC5419F}">
      <dsp:nvSpPr>
        <dsp:cNvPr id="0" name=""/>
        <dsp:cNvSpPr/>
      </dsp:nvSpPr>
      <dsp:spPr>
        <a:xfrm rot="5400000">
          <a:off x="5728972" y="-1676885"/>
          <a:ext cx="1330195" cy="50215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магазини з реалізації туристичного спорядження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магазини з реалізації сувенірів;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/>
            <a:t>пункти прокату</a:t>
          </a:r>
          <a:br>
            <a:rPr lang="ru-RU" sz="1800" kern="1200"/>
          </a:br>
          <a:endParaRPr lang="ru-RU" sz="1800" kern="1200" dirty="0"/>
        </a:p>
      </dsp:txBody>
      <dsp:txXfrm rot="-5400000">
        <a:off x="3883293" y="233729"/>
        <a:ext cx="4956620" cy="1200325"/>
      </dsp:txXfrm>
    </dsp:sp>
    <dsp:sp modelId="{54690AB9-85BB-4C4E-B650-9DBB7696B405}">
      <dsp:nvSpPr>
        <dsp:cNvPr id="0" name=""/>
        <dsp:cNvSpPr/>
      </dsp:nvSpPr>
      <dsp:spPr>
        <a:xfrm>
          <a:off x="1891" y="2519"/>
          <a:ext cx="3881401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Підприємства торгівлі</a:t>
          </a:r>
        </a:p>
      </dsp:txBody>
      <dsp:txXfrm>
        <a:off x="83059" y="83687"/>
        <a:ext cx="3719065" cy="1500408"/>
      </dsp:txXfrm>
    </dsp:sp>
    <dsp:sp modelId="{F10965A3-ADAA-4A1C-8F0A-72B68D92B8F1}">
      <dsp:nvSpPr>
        <dsp:cNvPr id="0" name=""/>
        <dsp:cNvSpPr/>
      </dsp:nvSpPr>
      <dsp:spPr>
        <a:xfrm rot="5400000">
          <a:off x="5763050" y="102399"/>
          <a:ext cx="1330195" cy="495474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кіноконцертні зали;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клуби за інтересами;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зали ігрових автоматів та ін.</a:t>
          </a:r>
        </a:p>
      </dsp:txBody>
      <dsp:txXfrm rot="-5400000">
        <a:off x="3950774" y="1979611"/>
        <a:ext cx="4889814" cy="1200325"/>
      </dsp:txXfrm>
    </dsp:sp>
    <dsp:sp modelId="{A93C4A88-7382-4B73-8BFE-F28E66D51131}">
      <dsp:nvSpPr>
        <dsp:cNvPr id="0" name=""/>
        <dsp:cNvSpPr/>
      </dsp:nvSpPr>
      <dsp:spPr>
        <a:xfrm>
          <a:off x="1891" y="1748401"/>
          <a:ext cx="3948882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Підприємства дозвілля</a:t>
          </a:r>
        </a:p>
      </dsp:txBody>
      <dsp:txXfrm>
        <a:off x="83059" y="1829569"/>
        <a:ext cx="3786546" cy="1500408"/>
      </dsp:txXfrm>
    </dsp:sp>
    <dsp:sp modelId="{543C218D-2BA7-4DD0-A4E5-6FDA8FD2AA32}">
      <dsp:nvSpPr>
        <dsp:cNvPr id="0" name=""/>
        <dsp:cNvSpPr/>
      </dsp:nvSpPr>
      <dsp:spPr>
        <a:xfrm rot="5400000">
          <a:off x="5657271" y="1887537"/>
          <a:ext cx="1624049" cy="48762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туристичні клуби;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льпіністські, водні, спелеологічні клуби;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кінні, велосипедні та інші клуби.</a:t>
          </a:r>
          <a:br>
            <a:rPr lang="ru-RU" sz="1800" kern="1200" dirty="0"/>
          </a:br>
          <a:endParaRPr lang="ru-RU" sz="1800" kern="1200" dirty="0"/>
        </a:p>
      </dsp:txBody>
      <dsp:txXfrm rot="-5400000">
        <a:off x="4031177" y="3592911"/>
        <a:ext cx="4796957" cy="1465489"/>
      </dsp:txXfrm>
    </dsp:sp>
    <dsp:sp modelId="{B1A775D1-A204-4497-A3FD-B6B1257A807E}">
      <dsp:nvSpPr>
        <dsp:cNvPr id="0" name=""/>
        <dsp:cNvSpPr/>
      </dsp:nvSpPr>
      <dsp:spPr>
        <a:xfrm>
          <a:off x="1891" y="3494283"/>
          <a:ext cx="4027136" cy="1662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Заклади самодіяльного туризму</a:t>
          </a:r>
          <a:br>
            <a:rPr lang="ru-RU" sz="2800" kern="1200" dirty="0"/>
          </a:br>
          <a:endParaRPr lang="ru-RU" sz="2800" kern="1200" dirty="0"/>
        </a:p>
      </dsp:txBody>
      <dsp:txXfrm>
        <a:off x="83059" y="3575451"/>
        <a:ext cx="3864800" cy="15004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B4210-D2B5-4205-92FC-F642DBC5419F}">
      <dsp:nvSpPr>
        <dsp:cNvPr id="0" name=""/>
        <dsp:cNvSpPr/>
      </dsp:nvSpPr>
      <dsp:spPr>
        <a:xfrm rot="5400000">
          <a:off x="5057284" y="-1198801"/>
          <a:ext cx="2608884" cy="51184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середні спеціальні навчальні туристичні заклади;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інститути підвищення кваліфікації та перепідготовки;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навчальні курсові комбінати;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науково-дослідницькі та проектні інститути.</a:t>
          </a:r>
        </a:p>
      </dsp:txBody>
      <dsp:txXfrm rot="-5400000">
        <a:off x="3802510" y="183328"/>
        <a:ext cx="4991079" cy="2354174"/>
      </dsp:txXfrm>
    </dsp:sp>
    <dsp:sp modelId="{54690AB9-85BB-4C4E-B650-9DBB7696B405}">
      <dsp:nvSpPr>
        <dsp:cNvPr id="0" name=""/>
        <dsp:cNvSpPr/>
      </dsp:nvSpPr>
      <dsp:spPr>
        <a:xfrm>
          <a:off x="985" y="68"/>
          <a:ext cx="3801524" cy="27206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Навчальні та науково-проектні туристичні заклади</a:t>
          </a:r>
        </a:p>
      </dsp:txBody>
      <dsp:txXfrm>
        <a:off x="133798" y="132881"/>
        <a:ext cx="3535898" cy="2455068"/>
      </dsp:txXfrm>
    </dsp:sp>
    <dsp:sp modelId="{F10965A3-ADAA-4A1C-8F0A-72B68D92B8F1}">
      <dsp:nvSpPr>
        <dsp:cNvPr id="0" name=""/>
        <dsp:cNvSpPr/>
      </dsp:nvSpPr>
      <dsp:spPr>
        <a:xfrm rot="5400000">
          <a:off x="5102496" y="1735732"/>
          <a:ext cx="2670437" cy="49628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комітети, департаменти, управління туризму;</a:t>
          </a:r>
          <a:br>
            <a:rPr lang="ru-RU" sz="2400" kern="1200" dirty="0"/>
          </a:b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громадські туристичні організації та об'єднання.</a:t>
          </a:r>
          <a:br>
            <a:rPr lang="ru-RU" sz="2000" kern="1200" dirty="0"/>
          </a:br>
          <a:endParaRPr lang="ru-RU" sz="2400" kern="1200" dirty="0"/>
        </a:p>
      </dsp:txBody>
      <dsp:txXfrm rot="-5400000">
        <a:off x="3956303" y="3012285"/>
        <a:ext cx="4832463" cy="2409717"/>
      </dsp:txXfrm>
    </dsp:sp>
    <dsp:sp modelId="{A93C4A88-7382-4B73-8BFE-F28E66D51131}">
      <dsp:nvSpPr>
        <dsp:cNvPr id="0" name=""/>
        <dsp:cNvSpPr/>
      </dsp:nvSpPr>
      <dsp:spPr>
        <a:xfrm>
          <a:off x="985" y="2856797"/>
          <a:ext cx="3955317" cy="27206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Органи управління туризмом</a:t>
          </a:r>
          <a:br>
            <a:rPr lang="ru-RU" sz="3200" kern="1200" dirty="0"/>
          </a:br>
          <a:endParaRPr lang="ru-RU" sz="3200" kern="1200" dirty="0"/>
        </a:p>
      </dsp:txBody>
      <dsp:txXfrm>
        <a:off x="133798" y="2989610"/>
        <a:ext cx="3689691" cy="24550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4AE1F-549F-414E-90E9-2B5AD99E7D3D}">
      <dsp:nvSpPr>
        <dsp:cNvPr id="0" name=""/>
        <dsp:cNvSpPr/>
      </dsp:nvSpPr>
      <dsp:spPr>
        <a:xfrm>
          <a:off x="5183" y="0"/>
          <a:ext cx="3109961" cy="260096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C75DA-93AB-44F9-AF30-0CE15D828DEA}">
      <dsp:nvSpPr>
        <dsp:cNvPr id="0" name=""/>
        <dsp:cNvSpPr/>
      </dsp:nvSpPr>
      <dsp:spPr>
        <a:xfrm>
          <a:off x="3208443" y="0"/>
          <a:ext cx="527751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індивідуальні заходи</a:t>
          </a:r>
          <a:r>
            <a:rPr lang="uk-UA" sz="2000" kern="1200" dirty="0"/>
            <a:t> – це заходи в яких турист може взяти індивідуальну участь згідно зі своїми бажаннями (спортивні та розважальні ігри, відвідування бібліотеки, концертні або танцювальні вечори)</a:t>
          </a:r>
          <a:endParaRPr lang="ru-RU" sz="2000" kern="1200" dirty="0"/>
        </a:p>
      </dsp:txBody>
      <dsp:txXfrm>
        <a:off x="3208443" y="0"/>
        <a:ext cx="5277510" cy="2600960"/>
      </dsp:txXfrm>
    </dsp:sp>
    <dsp:sp modelId="{DA6F5EE2-57FE-4FEB-8F2D-857A78914788}">
      <dsp:nvSpPr>
        <dsp:cNvPr id="0" name=""/>
        <dsp:cNvSpPr/>
      </dsp:nvSpPr>
      <dsp:spPr>
        <a:xfrm>
          <a:off x="938171" y="2817706"/>
          <a:ext cx="3109961" cy="260096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77313-95D0-4FEE-9014-D12512B780DE}">
      <dsp:nvSpPr>
        <dsp:cNvPr id="0" name=""/>
        <dsp:cNvSpPr/>
      </dsp:nvSpPr>
      <dsp:spPr>
        <a:xfrm>
          <a:off x="4141432" y="2817706"/>
          <a:ext cx="527751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/>
            <a:t>групові заходи </a:t>
          </a:r>
          <a:r>
            <a:rPr lang="uk-UA" sz="2000" kern="1200" dirty="0"/>
            <a:t>– це заходи, які відбуваються, у тому разі, якщо буде зібрано необхідну кількість учасників. Здебільшого це екскурсії, поїздки на цікаві об'єкти, походи і подорожі на природу</a:t>
          </a:r>
          <a:endParaRPr lang="ru-RU" sz="2000" kern="1200" dirty="0"/>
        </a:p>
      </dsp:txBody>
      <dsp:txXfrm>
        <a:off x="4141432" y="2817706"/>
        <a:ext cx="5277510" cy="26009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8547F-9280-49CF-9C18-44197795EC56}">
      <dsp:nvSpPr>
        <dsp:cNvPr id="0" name=""/>
        <dsp:cNvSpPr/>
      </dsp:nvSpPr>
      <dsp:spPr>
        <a:xfrm>
          <a:off x="0" y="57339"/>
          <a:ext cx="3362959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/>
            <a:t>Е</a:t>
          </a:r>
          <a:r>
            <a:rPr lang="en-US" sz="3300" kern="1200" dirty="0"/>
            <a:t>кскурсії</a:t>
          </a:r>
          <a:r>
            <a:rPr lang="uk-UA" sz="3300" kern="1200" dirty="0"/>
            <a:t>:</a:t>
          </a:r>
          <a:endParaRPr lang="ru-RU" sz="3300" kern="1200" dirty="0"/>
        </a:p>
      </dsp:txBody>
      <dsp:txXfrm>
        <a:off x="38638" y="95977"/>
        <a:ext cx="3285683" cy="714229"/>
      </dsp:txXfrm>
    </dsp:sp>
    <dsp:sp modelId="{453CAFD0-2B3E-4072-8604-38FD2BDFC437}">
      <dsp:nvSpPr>
        <dsp:cNvPr id="0" name=""/>
        <dsp:cNvSpPr/>
      </dsp:nvSpPr>
      <dsp:spPr>
        <a:xfrm>
          <a:off x="0" y="848844"/>
          <a:ext cx="3362959" cy="2664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774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600" kern="1200" dirty="0"/>
            <a:t>п</a:t>
          </a:r>
          <a:r>
            <a:rPr lang="en-US" sz="2600" kern="1200" dirty="0"/>
            <a:t>риродознавчі</a:t>
          </a:r>
          <a:r>
            <a:rPr lang="uk-UA" sz="2600" kern="1200" dirty="0"/>
            <a:t>;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600" kern="1200" dirty="0"/>
            <a:t>і</a:t>
          </a:r>
          <a:r>
            <a:rPr lang="en-US" sz="2600" kern="1200" dirty="0"/>
            <a:t>сторичні</a:t>
          </a:r>
          <a:r>
            <a:rPr lang="uk-UA" sz="2600" kern="1200" dirty="0"/>
            <a:t>;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 літературні</a:t>
          </a:r>
          <a:r>
            <a:rPr lang="uk-UA" sz="2600" kern="1200" dirty="0"/>
            <a:t>;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600" kern="1200" dirty="0"/>
            <a:t>м</a:t>
          </a:r>
          <a:r>
            <a:rPr lang="en-US" sz="2600" kern="1200" dirty="0"/>
            <a:t>истецькознавчі</a:t>
          </a:r>
          <a:r>
            <a:rPr lang="uk-UA" sz="2600" kern="1200" dirty="0"/>
            <a:t>; 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600" kern="1200" dirty="0"/>
            <a:t>е</a:t>
          </a:r>
          <a:r>
            <a:rPr lang="en-US" sz="2600" kern="1200" dirty="0"/>
            <a:t>кологічні</a:t>
          </a:r>
          <a:r>
            <a:rPr lang="uk-UA" sz="2600" kern="1200" dirty="0"/>
            <a:t>;</a:t>
          </a:r>
          <a:endParaRPr lang="ru-R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виробничі,</a:t>
          </a:r>
          <a:endParaRPr lang="ru-RU" sz="2600" kern="1200" dirty="0"/>
        </a:p>
      </dsp:txBody>
      <dsp:txXfrm>
        <a:off x="0" y="848844"/>
        <a:ext cx="3362959" cy="26640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8547F-9280-49CF-9C18-44197795EC56}">
      <dsp:nvSpPr>
        <dsp:cNvPr id="0" name=""/>
        <dsp:cNvSpPr/>
      </dsp:nvSpPr>
      <dsp:spPr>
        <a:xfrm>
          <a:off x="0" y="109246"/>
          <a:ext cx="3362959" cy="1116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За </a:t>
          </a:r>
          <a:r>
            <a:rPr lang="en-US" sz="2800" kern="1200" dirty="0"/>
            <a:t>засобом пересування</a:t>
          </a:r>
          <a:r>
            <a:rPr lang="uk-UA" sz="2800" kern="1200" dirty="0"/>
            <a:t>:                        </a:t>
          </a:r>
          <a:endParaRPr lang="ru-RU" sz="2800" kern="1200" dirty="0"/>
        </a:p>
      </dsp:txBody>
      <dsp:txXfrm>
        <a:off x="54487" y="163733"/>
        <a:ext cx="3253985" cy="1007205"/>
      </dsp:txXfrm>
    </dsp:sp>
    <dsp:sp modelId="{453CAFD0-2B3E-4072-8604-38FD2BDFC437}">
      <dsp:nvSpPr>
        <dsp:cNvPr id="0" name=""/>
        <dsp:cNvSpPr/>
      </dsp:nvSpPr>
      <dsp:spPr>
        <a:xfrm>
          <a:off x="0" y="1225426"/>
          <a:ext cx="3362959" cy="223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774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пішохідн</a:t>
          </a:r>
          <a:r>
            <a:rPr lang="uk-UA" sz="2800" kern="1200" dirty="0"/>
            <a:t>і;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 з використанням спеціального транспорту</a:t>
          </a:r>
          <a:r>
            <a:rPr lang="uk-UA" sz="2800" kern="1200" dirty="0"/>
            <a:t>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/>
            <a:t> комбіновані,</a:t>
          </a:r>
          <a:endParaRPr lang="ru-RU" sz="2800" kern="1200" dirty="0"/>
        </a:p>
      </dsp:txBody>
      <dsp:txXfrm>
        <a:off x="0" y="1225426"/>
        <a:ext cx="3362959" cy="2235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8547F-9280-49CF-9C18-44197795EC56}">
      <dsp:nvSpPr>
        <dsp:cNvPr id="0" name=""/>
        <dsp:cNvSpPr/>
      </dsp:nvSpPr>
      <dsp:spPr>
        <a:xfrm>
          <a:off x="0" y="158251"/>
          <a:ext cx="3362959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За </a:t>
          </a:r>
          <a:r>
            <a:rPr lang="en-US" sz="2700" kern="1200" dirty="0"/>
            <a:t>місцем проведення</a:t>
          </a:r>
          <a:r>
            <a:rPr lang="uk-UA" sz="2700" kern="1200" dirty="0"/>
            <a:t>:</a:t>
          </a:r>
          <a:endParaRPr lang="ru-RU" sz="2700" kern="1200" dirty="0"/>
        </a:p>
      </dsp:txBody>
      <dsp:txXfrm>
        <a:off x="52431" y="210682"/>
        <a:ext cx="3258097" cy="969198"/>
      </dsp:txXfrm>
    </dsp:sp>
    <dsp:sp modelId="{453CAFD0-2B3E-4072-8604-38FD2BDFC437}">
      <dsp:nvSpPr>
        <dsp:cNvPr id="0" name=""/>
        <dsp:cNvSpPr/>
      </dsp:nvSpPr>
      <dsp:spPr>
        <a:xfrm>
          <a:off x="0" y="1232311"/>
          <a:ext cx="3362959" cy="2179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77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100" kern="1200" dirty="0"/>
            <a:t>м</a:t>
          </a:r>
          <a:r>
            <a:rPr lang="en-US" sz="2100" kern="1200" dirty="0"/>
            <a:t>іські</a:t>
          </a:r>
          <a:r>
            <a:rPr lang="uk-UA" sz="2100" kern="1200" dirty="0"/>
            <a:t>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 заміські</a:t>
          </a:r>
          <a:r>
            <a:rPr lang="uk-UA" sz="2100" kern="1200" dirty="0"/>
            <a:t>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інформація під час руху</a:t>
          </a:r>
          <a:r>
            <a:rPr lang="uk-UA" sz="2100" kern="1200" dirty="0"/>
            <a:t>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 музейні</a:t>
          </a:r>
          <a:r>
            <a:rPr lang="uk-UA" sz="2100" kern="1200" dirty="0"/>
            <a:t>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100" kern="1200" dirty="0"/>
            <a:t>в</a:t>
          </a:r>
          <a:r>
            <a:rPr lang="en-US" sz="2100" kern="1200" dirty="0"/>
            <a:t>иробничі</a:t>
          </a:r>
          <a:r>
            <a:rPr lang="uk-UA" sz="2100" kern="1200" dirty="0"/>
            <a:t>;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інші</a:t>
          </a:r>
          <a:endParaRPr lang="ru-RU" sz="2100" kern="1200" dirty="0"/>
        </a:p>
      </dsp:txBody>
      <dsp:txXfrm>
        <a:off x="0" y="1232311"/>
        <a:ext cx="3362959" cy="2179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6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52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6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54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46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52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6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9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6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9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2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3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6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3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9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7B86CC-6F26-4028-B762-D7C9014B54B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A9E791-14D6-4AB1-BCDB-1BCE8A3B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7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07766" y="2166425"/>
            <a:ext cx="8033068" cy="2489981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br>
              <a:rPr lang="uk-UA" sz="2400" b="1" dirty="0">
                <a:latin typeface="Times New Roman" panose="02020603050405020304" pitchFamily="18" charset="0"/>
              </a:rPr>
            </a:br>
            <a:br>
              <a:rPr lang="uk-UA" sz="2400" b="1" dirty="0">
                <a:latin typeface="Times New Roman" panose="02020603050405020304" pitchFamily="18" charset="0"/>
              </a:rPr>
            </a:br>
            <a:r>
              <a:rPr lang="uk-UA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Принципи формування програми перебування туристів 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D20F05-E79F-317A-4674-0145D5802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4024" y="5219114"/>
            <a:ext cx="6133514" cy="121685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2543D5-B96A-82DE-643C-2CAEB40C9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0327" y="211015"/>
            <a:ext cx="2152356" cy="282760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AD44A86-F6C2-0908-D0B3-39258E483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3526" y="422031"/>
            <a:ext cx="7484012" cy="118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599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2860765" y="229939"/>
            <a:ext cx="7328263" cy="1423851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675511" y="649478"/>
            <a:ext cx="6036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К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ультурно-видовищні заходи</a:t>
            </a:r>
            <a:endParaRPr lang="en-US" sz="4000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2024743" y="2246811"/>
            <a:ext cx="2063931" cy="231212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відвідування концертів</a:t>
            </a: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267200" y="2246811"/>
            <a:ext cx="2164080" cy="231212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відвідування театрів</a:t>
            </a: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6431280" y="2246811"/>
            <a:ext cx="2151017" cy="231212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відвідування фестивалів мистецтв</a:t>
            </a: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8582297" y="2246811"/>
            <a:ext cx="2164080" cy="231212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відвідування фольклорних програм</a:t>
            </a:r>
          </a:p>
        </p:txBody>
      </p:sp>
    </p:spTree>
    <p:extLst>
      <p:ext uri="{BB962C8B-B14F-4D97-AF65-F5344CB8AC3E}">
        <p14:creationId xmlns:p14="http://schemas.microsoft.com/office/powerpoint/2010/main" val="259142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2390503" y="143691"/>
            <a:ext cx="8098971" cy="1580606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4060264" y="623353"/>
            <a:ext cx="52492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Р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озважальні заходи</a:t>
            </a:r>
            <a:endParaRPr lang="en-US" sz="4800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894114" y="2272937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різноманітні конкурси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920342" y="2272936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анімаційні програми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684893" y="3886199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вікторини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518263" y="3962400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ігри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7863838" y="2272936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атракціони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8948057" y="5347062"/>
            <a:ext cx="2501535" cy="121049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відвідування розважальних закладів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059576" y="5347063"/>
            <a:ext cx="2390503" cy="111034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аукціони та свята</a:t>
            </a: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908766" y="5623558"/>
            <a:ext cx="1346539" cy="557349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Інше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86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178259" y="-26666"/>
            <a:ext cx="6270171" cy="1371600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4213027" y="335969"/>
            <a:ext cx="4200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С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оціальні заходи</a:t>
            </a:r>
            <a:endParaRPr lang="en-US" sz="2400" dirty="0"/>
          </a:p>
        </p:txBody>
      </p:sp>
      <p:sp>
        <p:nvSpPr>
          <p:cNvPr id="4" name="6-конечная звезда 3"/>
          <p:cNvSpPr/>
          <p:nvPr/>
        </p:nvSpPr>
        <p:spPr>
          <a:xfrm>
            <a:off x="2273528" y="1498757"/>
            <a:ext cx="1809461" cy="1841862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вечори</a:t>
            </a:r>
          </a:p>
        </p:txBody>
      </p:sp>
      <p:sp>
        <p:nvSpPr>
          <p:cNvPr id="6" name="6-конечная звезда 5"/>
          <p:cNvSpPr/>
          <p:nvPr/>
        </p:nvSpPr>
        <p:spPr>
          <a:xfrm>
            <a:off x="3595658" y="3210597"/>
            <a:ext cx="1809461" cy="1841862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вечори</a:t>
            </a:r>
          </a:p>
        </p:txBody>
      </p:sp>
      <p:sp>
        <p:nvSpPr>
          <p:cNvPr id="7" name="6-конечная звезда 6"/>
          <p:cNvSpPr/>
          <p:nvPr/>
        </p:nvSpPr>
        <p:spPr>
          <a:xfrm>
            <a:off x="5170039" y="1498757"/>
            <a:ext cx="2704011" cy="2204496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відвідання спецоб'єктів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6-конечная звезда 7"/>
          <p:cNvSpPr/>
          <p:nvPr/>
        </p:nvSpPr>
        <p:spPr>
          <a:xfrm>
            <a:off x="5666790" y="4131528"/>
            <a:ext cx="1972179" cy="1799009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мітинги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6-конечная звезда 8"/>
          <p:cNvSpPr/>
          <p:nvPr/>
        </p:nvSpPr>
        <p:spPr>
          <a:xfrm>
            <a:off x="7638969" y="2963639"/>
            <a:ext cx="1809461" cy="1841862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форуми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6-конечная звезда 9"/>
          <p:cNvSpPr/>
          <p:nvPr/>
        </p:nvSpPr>
        <p:spPr>
          <a:xfrm>
            <a:off x="9344168" y="1538152"/>
            <a:ext cx="1809461" cy="1841862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зустрічі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23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534584" y="250021"/>
            <a:ext cx="6622868" cy="1267097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965658" y="621959"/>
            <a:ext cx="5136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С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портивно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оздоровчі заходи</a:t>
            </a:r>
            <a:endParaRPr lang="en-US" sz="3600" dirty="0"/>
          </a:p>
        </p:txBody>
      </p:sp>
      <p:sp>
        <p:nvSpPr>
          <p:cNvPr id="4" name="Блок-схема: подготовка 3"/>
          <p:cNvSpPr/>
          <p:nvPr/>
        </p:nvSpPr>
        <p:spPr>
          <a:xfrm>
            <a:off x="2050868" y="2116182"/>
            <a:ext cx="2529839" cy="1619793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оздоровч</a:t>
            </a:r>
            <a:r>
              <a:rPr lang="uk-UA" dirty="0">
                <a:solidFill>
                  <a:schemeClr val="tx1"/>
                </a:solidFill>
              </a:rPr>
              <a:t>а</a:t>
            </a:r>
            <a:r>
              <a:rPr lang="en-US" dirty="0">
                <a:solidFill>
                  <a:schemeClr val="tx1"/>
                </a:solidFill>
              </a:rPr>
              <a:t> фізкульту</a:t>
            </a:r>
            <a:r>
              <a:rPr lang="uk-UA" dirty="0">
                <a:solidFill>
                  <a:schemeClr val="tx1"/>
                </a:solidFill>
              </a:rPr>
              <a:t>ра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Блок-схема: подготовка 4"/>
          <p:cNvSpPr/>
          <p:nvPr/>
        </p:nvSpPr>
        <p:spPr>
          <a:xfrm>
            <a:off x="5338352" y="2048340"/>
            <a:ext cx="3048002" cy="168763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масаж та різноманітні фізіопроцедури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Блок-схема: подготовка 5"/>
          <p:cNvSpPr/>
          <p:nvPr/>
        </p:nvSpPr>
        <p:spPr>
          <a:xfrm>
            <a:off x="9283336" y="2116182"/>
            <a:ext cx="2499361" cy="1658983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+mj-lt"/>
              </a:rPr>
              <a:t>відвідання сауни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бані чи басейну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5477690" y="4267198"/>
            <a:ext cx="2738847" cy="193765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спортивних змагань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Блок-схема: подготовка 7"/>
          <p:cNvSpPr/>
          <p:nvPr/>
        </p:nvSpPr>
        <p:spPr>
          <a:xfrm>
            <a:off x="2050868" y="4294461"/>
            <a:ext cx="2529839" cy="178412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фітнес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Блок-схема: подготовка 8"/>
          <p:cNvSpPr/>
          <p:nvPr/>
        </p:nvSpPr>
        <p:spPr>
          <a:xfrm>
            <a:off x="8725987" y="4294461"/>
            <a:ext cx="3291842" cy="191039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афтінг, яхтінг, дайвінг та ін.</a:t>
            </a: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0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агетная рамка 4"/>
          <p:cNvSpPr/>
          <p:nvPr/>
        </p:nvSpPr>
        <p:spPr>
          <a:xfrm>
            <a:off x="1288869" y="324058"/>
            <a:ext cx="10763794" cy="6533942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288869" y="0"/>
            <a:ext cx="667076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Принципи створення та умови виконання програм перебування туристів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6986" y="534621"/>
            <a:ext cx="8143511" cy="4001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Існує 11 основних правил складання програм перебування туристів:</a:t>
            </a:r>
            <a:endParaRPr lang="en-US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61606" y="1194536"/>
            <a:ext cx="94183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виборі закладу розміщення туристів слід враховувати тип підприємства, його категорійність та розрядність номерів. 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2.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виборі типу харч-я слід враховувати тип підприємства харч-я, його розміщення та клас обслуг-я, вид меню, кількість разів прийому їжі. Особливості кухонь народів світу. 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3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Складання програми починається з розподілу за днями туру кількості ночівель та кількості разів прийому їжі, які в комплексі мають складати певну к-сть туро днів. 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4.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складанні програми перебування слід враховувати час, відведений на супутні та технологічні елементи.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5.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включенні екскурсій до програм турів слід зважити, що першою з них, зазвичай, є оглядова екскурсія по місту.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Правило 6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 рекомендується включати більш ніж дві екскурсії тривалістю 2-3 години, або однієї заміської екскурсії тривалістю 6-12 год на один екскурсійний день.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769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195943" y="104503"/>
            <a:ext cx="11268892" cy="6753497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7.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створенні програми перебування враховуються можливості міста (курорту, країни). До програми вносяться найбільш значимі заходи та найвідоміші об'єкти. При плануванні екскурсійної програми слід уникати однотипності об'єктів показу. 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8.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Програми створюються з урахуванням сезонності подорожі ( влітку- річкові прогулянки, відвідання парків, заповідників чи садів, відкритих басейнів, пікніки на свіжому повітрі тощо; узимку-закриті об’єкти.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9.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Програмне обслуговування найкраще починати із загально інформаційних заходів.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10.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Підбір програмних заходів обумовлюється метою подорожі та залежить від складу її учасників. 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11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разі створення програм для туристів у місцях їх довготривалого перебування - курортні готелі, молодіжні бази і табори, круїзні судна тощо. У таких випадках туристи мають безліч вільного часу і роль фірми - запропонувати туристу варіанти його раціонального заповнення за рахунок різноманітних розважальних (анімаційних) заходів.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85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5959" y="783772"/>
            <a:ext cx="8934995" cy="193899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 процесу обслуговування туристів здійснюється за окремими етапами надання послуг та з обов’язковим складанням для кожного з них технологічної карт. Результатом проектування тур послуги є 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технологічна документація 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9610" y="3441897"/>
            <a:ext cx="9287694" cy="249299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 програми обслуговування туристів включає визначення: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технологічної карти тур подорожі; 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графіка завантаження п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ідприємства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постачальника послуг;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інформаційного листка до тур путівки;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програму перебування туристів.</a:t>
            </a: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51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634" y="1494109"/>
            <a:ext cx="83341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структуру турів та формування програмного забезпечення тур подорожі: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1.Вид туризму: сезонність; категорія та вік споживачів; мета подорожі; вид ринку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2.Форма організації тур подорожі (індивідуальна, групова)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3.Маршрут та його туристично-рекреаційні ресурси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Типи туристів: відповідно до ознак кваліфікації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2083525" y="1097278"/>
            <a:ext cx="9392194" cy="4023361"/>
          </a:xfrm>
          <a:prstGeom prst="fram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992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2142308" y="617610"/>
            <a:ext cx="9000309" cy="5512526"/>
          </a:xfrm>
          <a:prstGeom prst="round2Same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442756" y="996299"/>
            <a:ext cx="9091748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складанні програми перебування визначається:</a:t>
            </a: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50000"/>
              </a:lnSpc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маршрут подорожі; </a:t>
            </a:r>
            <a:endParaRPr lang="uk-UA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туристичних підприємств-партнерів;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 надання послуг кожним підприєм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виконавцем послуг;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 та склад послуг;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 розважальних заходів та анімаційних програм;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перебування туристів у кожному пункті маршруту;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кількість туристів;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та 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ількі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сть транспортних засобів;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потреба в послугах гідів, перекладачів;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підготовка документів туристів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49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8530" y="1954546"/>
            <a:ext cx="10003469" cy="334719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лекції: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Програмне обслуговування у туризмі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 програмних заходів та їх характеристика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створення та умови виконання програм перебування туристів</a:t>
            </a:r>
            <a:endParaRPr lang="en-US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86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1717766" y="1152791"/>
            <a:ext cx="9222378" cy="4101737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091921" y="177605"/>
            <a:ext cx="5735224" cy="5871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Програмне обслуговування у туризмі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8252" y="1561209"/>
            <a:ext cx="798140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</a:rPr>
              <a:t>Програмне обслуговування у туризмі –</a:t>
            </a:r>
            <a:r>
              <a:rPr lang="uk-UA" dirty="0">
                <a:latin typeface="Times New Roman" panose="02020603050405020304" pitchFamily="18" charset="0"/>
              </a:rPr>
              <a:t> перелік історико-культурних об'єктів, визначних місць а також туристичних послуг, що надаються туристам у визначеній послідовності, часі, місці, та умовах обслуговування.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 туристичного продукту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це процес перетворення ресурсів на туристичний продукт, який відбувається на різних господарюючих суб'єктах: від натурального селянського господарства до сучасного підприємства.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381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3782" y="367801"/>
            <a:ext cx="7820297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Комплексна система організації виробництва такого продукту називається індустрією туризму, яка об'єднує спеціалізовані підприємства, організації та установи. Згрупуємо їх за спеціалізацією: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Рамка 2"/>
          <p:cNvSpPr/>
          <p:nvPr/>
        </p:nvSpPr>
        <p:spPr>
          <a:xfrm>
            <a:off x="1733005" y="258745"/>
            <a:ext cx="8281852" cy="1363729"/>
          </a:xfrm>
          <a:prstGeom prst="fram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76165206"/>
              </p:ext>
            </p:extLst>
          </p:nvPr>
        </p:nvGraphicFramePr>
        <p:xfrm>
          <a:off x="2992847" y="1698452"/>
          <a:ext cx="7993016" cy="5159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89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89474492"/>
              </p:ext>
            </p:extLst>
          </p:nvPr>
        </p:nvGraphicFramePr>
        <p:xfrm>
          <a:off x="2326641" y="757926"/>
          <a:ext cx="8907415" cy="5159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46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55573524"/>
              </p:ext>
            </p:extLst>
          </p:nvPr>
        </p:nvGraphicFramePr>
        <p:xfrm>
          <a:off x="2326641" y="757926"/>
          <a:ext cx="8907415" cy="5159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816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92844924"/>
              </p:ext>
            </p:extLst>
          </p:nvPr>
        </p:nvGraphicFramePr>
        <p:xfrm>
          <a:off x="2312127" y="757926"/>
          <a:ext cx="8921930" cy="5577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5349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5748" y="239004"/>
            <a:ext cx="7493725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  <a:tint val="66000"/>
                  <a:satMod val="160000"/>
                </a:schemeClr>
              </a:gs>
              <a:gs pos="50000">
                <a:schemeClr val="accent1">
                  <a:lumMod val="50000"/>
                  <a:tint val="44500"/>
                  <a:satMod val="160000"/>
                </a:schemeClr>
              </a:gs>
              <a:gs pos="100000">
                <a:schemeClr val="accent1">
                  <a:lumMod val="50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</a:rPr>
              <a:t>Програми можуть бути створені на тривалий термін (декілька тижнів, місяць) і включати такі види заходів:</a:t>
            </a:r>
            <a:endParaRPr lang="en-US" sz="2400" dirty="0">
              <a:effectLst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2388823"/>
              </p:ext>
            </p:extLst>
          </p:nvPr>
        </p:nvGraphicFramePr>
        <p:xfrm>
          <a:off x="921656" y="1439333"/>
          <a:ext cx="942412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361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1592928" y="536038"/>
            <a:ext cx="8530785" cy="1057631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592928" y="-73685"/>
            <a:ext cx="5322419" cy="46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Види програмних заходів та їх характеристика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33573" y="784211"/>
            <a:ext cx="6975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Е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кскурсійно-інформаційні заходи:</a:t>
            </a:r>
            <a:endParaRPr lang="en-US" sz="4000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596795069"/>
              </p:ext>
            </p:extLst>
          </p:nvPr>
        </p:nvGraphicFramePr>
        <p:xfrm>
          <a:off x="1255115" y="1763484"/>
          <a:ext cx="3362959" cy="3570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431414814"/>
              </p:ext>
            </p:extLst>
          </p:nvPr>
        </p:nvGraphicFramePr>
        <p:xfrm>
          <a:off x="4254137" y="1763484"/>
          <a:ext cx="3362959" cy="3570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247637744"/>
              </p:ext>
            </p:extLst>
          </p:nvPr>
        </p:nvGraphicFramePr>
        <p:xfrm>
          <a:off x="7617096" y="1765904"/>
          <a:ext cx="3362959" cy="3570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496240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195</TotalTime>
  <Words>1081</Words>
  <Application>Microsoft Office PowerPoint</Application>
  <PresentationFormat>Широкоэкранный</PresentationFormat>
  <Paragraphs>145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Corbel</vt:lpstr>
      <vt:lpstr>Symbol</vt:lpstr>
      <vt:lpstr>Times New Roman</vt:lpstr>
      <vt:lpstr>Параллакс</vt:lpstr>
      <vt:lpstr>  Принципи формування програми перебування туристів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 Принципи формування програми перебування туристів</dc:title>
  <dc:creator>RePack by Diakov</dc:creator>
  <cp:lastModifiedBy>Владелец</cp:lastModifiedBy>
  <cp:revision>14</cp:revision>
  <dcterms:created xsi:type="dcterms:W3CDTF">2018-03-28T14:08:57Z</dcterms:created>
  <dcterms:modified xsi:type="dcterms:W3CDTF">2022-10-11T14:20:01Z</dcterms:modified>
</cp:coreProperties>
</file>