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726" r:id="rId2"/>
    <p:sldId id="745" r:id="rId3"/>
    <p:sldId id="747" r:id="rId4"/>
    <p:sldId id="746" r:id="rId5"/>
    <p:sldId id="748" r:id="rId6"/>
    <p:sldId id="304" r:id="rId7"/>
    <p:sldId id="305" r:id="rId8"/>
    <p:sldId id="749" r:id="rId9"/>
    <p:sldId id="314" r:id="rId10"/>
    <p:sldId id="750" r:id="rId11"/>
    <p:sldId id="753" r:id="rId12"/>
    <p:sldId id="751" r:id="rId13"/>
    <p:sldId id="317" r:id="rId14"/>
    <p:sldId id="307" r:id="rId15"/>
    <p:sldId id="752" r:id="rId16"/>
    <p:sldId id="306" r:id="rId17"/>
    <p:sldId id="755" r:id="rId18"/>
    <p:sldId id="308" r:id="rId19"/>
    <p:sldId id="302" r:id="rId20"/>
    <p:sldId id="311" r:id="rId21"/>
    <p:sldId id="756" r:id="rId22"/>
    <p:sldId id="757" r:id="rId23"/>
    <p:sldId id="754" r:id="rId24"/>
    <p:sldId id="759" r:id="rId25"/>
    <p:sldId id="760" r:id="rId26"/>
    <p:sldId id="761" r:id="rId27"/>
    <p:sldId id="758" r:id="rId28"/>
    <p:sldId id="743" r:id="rId2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DEF1" id="{6B7C9052-5BB5-4A26-978E-004C35057C7A}">
          <p14:sldIdLst>
            <p14:sldId id="726"/>
            <p14:sldId id="745"/>
            <p14:sldId id="747"/>
            <p14:sldId id="746"/>
            <p14:sldId id="748"/>
            <p14:sldId id="304"/>
            <p14:sldId id="305"/>
            <p14:sldId id="749"/>
            <p14:sldId id="314"/>
            <p14:sldId id="750"/>
            <p14:sldId id="753"/>
            <p14:sldId id="751"/>
            <p14:sldId id="317"/>
            <p14:sldId id="307"/>
            <p14:sldId id="752"/>
            <p14:sldId id="306"/>
            <p14:sldId id="755"/>
            <p14:sldId id="308"/>
            <p14:sldId id="302"/>
            <p14:sldId id="311"/>
            <p14:sldId id="756"/>
            <p14:sldId id="757"/>
            <p14:sldId id="754"/>
            <p14:sldId id="759"/>
            <p14:sldId id="760"/>
            <p14:sldId id="761"/>
            <p14:sldId id="758"/>
            <p14:sldId id="74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5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Світлий стиль 2 –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43" autoAdjust="0"/>
    <p:restoredTop sz="95033" autoAdjust="0"/>
  </p:normalViewPr>
  <p:slideViewPr>
    <p:cSldViewPr snapToGrid="0">
      <p:cViewPr>
        <p:scale>
          <a:sx n="75" d="100"/>
          <a:sy n="75" d="100"/>
        </p:scale>
        <p:origin x="8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://elearn.nubip.edu.ua/mod/resource/view.php?id=186213&amp;forceview=1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://elearn.nubip.edu.ua/mod/resource/view.php?id=186213&amp;forceview=1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595BE3-3518-4F26-8BB2-580989CFE9F5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uk-UA"/>
        </a:p>
      </dgm:t>
    </dgm:pt>
    <dgm:pt modelId="{EAF038EB-D414-45D7-AF13-CF3755CABCB8}">
      <dgm:prSet phldrT="[Текст]"/>
      <dgm:spPr/>
      <dgm:t>
        <a:bodyPr/>
        <a:lstStyle/>
        <a:p>
          <a:r>
            <a:rPr lang="uk-UA" b="0" i="0" dirty="0"/>
            <a:t>об'єкти потоку (</a:t>
          </a:r>
          <a:r>
            <a:rPr lang="en-US" b="0" i="0" dirty="0"/>
            <a:t>Flow Objects)</a:t>
          </a:r>
          <a:endParaRPr lang="uk-UA" dirty="0"/>
        </a:p>
      </dgm:t>
    </dgm:pt>
    <dgm:pt modelId="{6808E502-FC18-4753-B7E0-E0944CD10DE3}" type="parTrans" cxnId="{8FC0CCAD-9B10-4AC1-A54C-DB8393BB7BC6}">
      <dgm:prSet/>
      <dgm:spPr/>
      <dgm:t>
        <a:bodyPr/>
        <a:lstStyle/>
        <a:p>
          <a:endParaRPr lang="uk-UA"/>
        </a:p>
      </dgm:t>
    </dgm:pt>
    <dgm:pt modelId="{076F53F5-8FBC-4B65-BB8E-DB7E584078E4}" type="sibTrans" cxnId="{8FC0CCAD-9B10-4AC1-A54C-DB8393BB7BC6}">
      <dgm:prSet/>
      <dgm:spPr/>
      <dgm:t>
        <a:bodyPr/>
        <a:lstStyle/>
        <a:p>
          <a:endParaRPr lang="uk-UA"/>
        </a:p>
      </dgm:t>
    </dgm:pt>
    <dgm:pt modelId="{BA5CD7A1-E86F-41BD-BC5F-28B01C0FDE55}">
      <dgm:prSet phldrT="[Текст]"/>
      <dgm:spPr/>
      <dgm:t>
        <a:bodyPr/>
        <a:lstStyle/>
        <a:p>
          <a:r>
            <a:rPr lang="uk-UA" b="0" i="0" dirty="0"/>
            <a:t>дані (</a:t>
          </a:r>
          <a:r>
            <a:rPr lang="en-US" b="0" i="0" dirty="0"/>
            <a:t>Data)</a:t>
          </a:r>
          <a:endParaRPr lang="uk-UA" dirty="0"/>
        </a:p>
      </dgm:t>
    </dgm:pt>
    <dgm:pt modelId="{91C350F0-AECD-46F0-99F1-95E1D7FC5087}" type="parTrans" cxnId="{AA25585A-0B8B-4C5F-A277-A7E3612B56EB}">
      <dgm:prSet/>
      <dgm:spPr/>
      <dgm:t>
        <a:bodyPr/>
        <a:lstStyle/>
        <a:p>
          <a:endParaRPr lang="uk-UA"/>
        </a:p>
      </dgm:t>
    </dgm:pt>
    <dgm:pt modelId="{17042488-C87B-4429-A367-84866861CE97}" type="sibTrans" cxnId="{AA25585A-0B8B-4C5F-A277-A7E3612B56EB}">
      <dgm:prSet/>
      <dgm:spPr/>
      <dgm:t>
        <a:bodyPr/>
        <a:lstStyle/>
        <a:p>
          <a:endParaRPr lang="uk-UA"/>
        </a:p>
      </dgm:t>
    </dgm:pt>
    <dgm:pt modelId="{FCC50847-494E-44C5-BC77-27F29934489C}">
      <dgm:prSet phldrT="[Текст]"/>
      <dgm:spPr/>
      <dgm:t>
        <a:bodyPr/>
        <a:lstStyle/>
        <a:p>
          <a:r>
            <a:rPr lang="uk-UA" b="0" i="0" dirty="0"/>
            <a:t>зони відповідальності (</a:t>
          </a:r>
          <a:r>
            <a:rPr lang="en-US" b="0" i="0" dirty="0" err="1"/>
            <a:t>Swimlanes</a:t>
          </a:r>
          <a:r>
            <a:rPr lang="en-US" b="0" i="0" dirty="0"/>
            <a:t>)</a:t>
          </a:r>
          <a:endParaRPr lang="uk-UA" dirty="0"/>
        </a:p>
      </dgm:t>
    </dgm:pt>
    <dgm:pt modelId="{E20DA87D-4B63-47B5-8A89-E0B1D7F8620D}" type="parTrans" cxnId="{0059E4E5-C718-4D40-90C8-9010AF1529CF}">
      <dgm:prSet/>
      <dgm:spPr/>
      <dgm:t>
        <a:bodyPr/>
        <a:lstStyle/>
        <a:p>
          <a:endParaRPr lang="uk-UA"/>
        </a:p>
      </dgm:t>
    </dgm:pt>
    <dgm:pt modelId="{CA9877BB-BE9A-452A-AA22-914EDA49FC89}" type="sibTrans" cxnId="{0059E4E5-C718-4D40-90C8-9010AF1529CF}">
      <dgm:prSet/>
      <dgm:spPr/>
      <dgm:t>
        <a:bodyPr/>
        <a:lstStyle/>
        <a:p>
          <a:endParaRPr lang="uk-UA"/>
        </a:p>
      </dgm:t>
    </dgm:pt>
    <dgm:pt modelId="{CEFFD74D-CCE7-4BE5-83B1-8B397ABD9FB0}">
      <dgm:prSet phldrT="[Текст]"/>
      <dgm:spPr/>
      <dgm:t>
        <a:bodyPr/>
        <a:lstStyle/>
        <a:p>
          <a:r>
            <a:rPr lang="uk-UA" b="0" i="0"/>
            <a:t>з'єднувальні елементи (</a:t>
          </a:r>
          <a:r>
            <a:rPr lang="en-US" b="0" i="0"/>
            <a:t>Connecting Objects)</a:t>
          </a:r>
          <a:endParaRPr lang="uk-UA" dirty="0"/>
        </a:p>
      </dgm:t>
    </dgm:pt>
    <dgm:pt modelId="{09700C04-6A83-4F81-9C9D-7DD7ADF0C162}" type="parTrans" cxnId="{88BD86F9-AE2A-48B8-9E68-3F268C29804B}">
      <dgm:prSet/>
      <dgm:spPr/>
      <dgm:t>
        <a:bodyPr/>
        <a:lstStyle/>
        <a:p>
          <a:endParaRPr lang="uk-UA"/>
        </a:p>
      </dgm:t>
    </dgm:pt>
    <dgm:pt modelId="{BFCA4E3A-A18E-4B03-8196-F3A99B94DFA9}" type="sibTrans" cxnId="{88BD86F9-AE2A-48B8-9E68-3F268C29804B}">
      <dgm:prSet/>
      <dgm:spPr/>
      <dgm:t>
        <a:bodyPr/>
        <a:lstStyle/>
        <a:p>
          <a:endParaRPr lang="uk-UA"/>
        </a:p>
      </dgm:t>
    </dgm:pt>
    <dgm:pt modelId="{4D59DB7C-C8DD-4A1A-89EF-AE92A77BD2F3}">
      <dgm:prSet phldrT="[Текст]"/>
      <dgm:spPr/>
      <dgm:t>
        <a:bodyPr/>
        <a:lstStyle/>
        <a:p>
          <a:r>
            <a:rPr lang="uk-UA" b="0" i="0"/>
            <a:t>артефакти (</a:t>
          </a:r>
          <a:r>
            <a:rPr lang="en-US" b="0" i="0"/>
            <a:t>Artifacts)</a:t>
          </a:r>
          <a:endParaRPr lang="uk-UA" dirty="0"/>
        </a:p>
      </dgm:t>
    </dgm:pt>
    <dgm:pt modelId="{C39F2E52-14C4-4A0B-B180-BAFF1362F1E3}" type="parTrans" cxnId="{2973A03A-E48A-4025-91AD-2A16F1908B25}">
      <dgm:prSet/>
      <dgm:spPr/>
      <dgm:t>
        <a:bodyPr/>
        <a:lstStyle/>
        <a:p>
          <a:endParaRPr lang="uk-UA"/>
        </a:p>
      </dgm:t>
    </dgm:pt>
    <dgm:pt modelId="{A673BC5C-ACD2-454C-BD2D-9E6EC5BC74C9}" type="sibTrans" cxnId="{2973A03A-E48A-4025-91AD-2A16F1908B25}">
      <dgm:prSet/>
      <dgm:spPr/>
      <dgm:t>
        <a:bodyPr/>
        <a:lstStyle/>
        <a:p>
          <a:endParaRPr lang="uk-UA"/>
        </a:p>
      </dgm:t>
    </dgm:pt>
    <dgm:pt modelId="{FAFC6C3E-BCF4-4811-9DA9-15AF7D506193}" type="pres">
      <dgm:prSet presAssocID="{BF595BE3-3518-4F26-8BB2-580989CFE9F5}" presName="Name0" presStyleCnt="0">
        <dgm:presLayoutVars>
          <dgm:chMax val="7"/>
          <dgm:chPref val="7"/>
          <dgm:dir/>
        </dgm:presLayoutVars>
      </dgm:prSet>
      <dgm:spPr/>
    </dgm:pt>
    <dgm:pt modelId="{A62A83F3-9FEA-4023-8189-2EB819169AED}" type="pres">
      <dgm:prSet presAssocID="{BF595BE3-3518-4F26-8BB2-580989CFE9F5}" presName="Name1" presStyleCnt="0"/>
      <dgm:spPr/>
    </dgm:pt>
    <dgm:pt modelId="{13B22705-432A-4295-92CA-DB004C9FB62A}" type="pres">
      <dgm:prSet presAssocID="{BF595BE3-3518-4F26-8BB2-580989CFE9F5}" presName="cycle" presStyleCnt="0"/>
      <dgm:spPr/>
    </dgm:pt>
    <dgm:pt modelId="{0EAD9DCE-FF64-4153-8F46-6B87526B96DC}" type="pres">
      <dgm:prSet presAssocID="{BF595BE3-3518-4F26-8BB2-580989CFE9F5}" presName="srcNode" presStyleLbl="node1" presStyleIdx="0" presStyleCnt="5"/>
      <dgm:spPr/>
    </dgm:pt>
    <dgm:pt modelId="{B0051847-CAD1-44FE-BAFA-8DA70BFA436D}" type="pres">
      <dgm:prSet presAssocID="{BF595BE3-3518-4F26-8BB2-580989CFE9F5}" presName="conn" presStyleLbl="parChTrans1D2" presStyleIdx="0" presStyleCnt="1"/>
      <dgm:spPr/>
    </dgm:pt>
    <dgm:pt modelId="{6961F6F1-53F6-4BE7-8032-2F630E6A582D}" type="pres">
      <dgm:prSet presAssocID="{BF595BE3-3518-4F26-8BB2-580989CFE9F5}" presName="extraNode" presStyleLbl="node1" presStyleIdx="0" presStyleCnt="5"/>
      <dgm:spPr/>
    </dgm:pt>
    <dgm:pt modelId="{A4E4EF53-7DA7-4304-A06D-DF3E89BA20F1}" type="pres">
      <dgm:prSet presAssocID="{BF595BE3-3518-4F26-8BB2-580989CFE9F5}" presName="dstNode" presStyleLbl="node1" presStyleIdx="0" presStyleCnt="5"/>
      <dgm:spPr/>
    </dgm:pt>
    <dgm:pt modelId="{F37B9E65-75C4-419D-B503-EC471558F201}" type="pres">
      <dgm:prSet presAssocID="{EAF038EB-D414-45D7-AF13-CF3755CABCB8}" presName="text_1" presStyleLbl="node1" presStyleIdx="0" presStyleCnt="5">
        <dgm:presLayoutVars>
          <dgm:bulletEnabled val="1"/>
        </dgm:presLayoutVars>
      </dgm:prSet>
      <dgm:spPr/>
    </dgm:pt>
    <dgm:pt modelId="{8D916D43-E92E-410B-8544-DEF664FA8D7F}" type="pres">
      <dgm:prSet presAssocID="{EAF038EB-D414-45D7-AF13-CF3755CABCB8}" presName="accent_1" presStyleCnt="0"/>
      <dgm:spPr/>
    </dgm:pt>
    <dgm:pt modelId="{A436CF25-1910-4053-B660-CE1F653161CC}" type="pres">
      <dgm:prSet presAssocID="{EAF038EB-D414-45D7-AF13-CF3755CABCB8}" presName="accentRepeatNode" presStyleLbl="solidFgAcc1" presStyleIdx="0" presStyleCnt="5"/>
      <dgm:spPr/>
    </dgm:pt>
    <dgm:pt modelId="{FA02DD3D-4283-485B-B03C-BE42A429F3B3}" type="pres">
      <dgm:prSet presAssocID="{BA5CD7A1-E86F-41BD-BC5F-28B01C0FDE55}" presName="text_2" presStyleLbl="node1" presStyleIdx="1" presStyleCnt="5">
        <dgm:presLayoutVars>
          <dgm:bulletEnabled val="1"/>
        </dgm:presLayoutVars>
      </dgm:prSet>
      <dgm:spPr/>
    </dgm:pt>
    <dgm:pt modelId="{7EE4C730-FD5C-4706-BD32-028A72A9EE18}" type="pres">
      <dgm:prSet presAssocID="{BA5CD7A1-E86F-41BD-BC5F-28B01C0FDE55}" presName="accent_2" presStyleCnt="0"/>
      <dgm:spPr/>
    </dgm:pt>
    <dgm:pt modelId="{EF7F1CEE-0979-464E-A030-CE04C859EC05}" type="pres">
      <dgm:prSet presAssocID="{BA5CD7A1-E86F-41BD-BC5F-28B01C0FDE55}" presName="accentRepeatNode" presStyleLbl="solidFgAcc1" presStyleIdx="1" presStyleCnt="5"/>
      <dgm:spPr/>
    </dgm:pt>
    <dgm:pt modelId="{E028461A-AC27-4D4C-9ADB-8E904E8170BB}" type="pres">
      <dgm:prSet presAssocID="{FCC50847-494E-44C5-BC77-27F29934489C}" presName="text_3" presStyleLbl="node1" presStyleIdx="2" presStyleCnt="5">
        <dgm:presLayoutVars>
          <dgm:bulletEnabled val="1"/>
        </dgm:presLayoutVars>
      </dgm:prSet>
      <dgm:spPr/>
    </dgm:pt>
    <dgm:pt modelId="{9626CE24-EC85-46F2-8E61-4AD4872102D1}" type="pres">
      <dgm:prSet presAssocID="{FCC50847-494E-44C5-BC77-27F29934489C}" presName="accent_3" presStyleCnt="0"/>
      <dgm:spPr/>
    </dgm:pt>
    <dgm:pt modelId="{E966C30E-9789-472A-BF8A-5D07B52AD7FC}" type="pres">
      <dgm:prSet presAssocID="{FCC50847-494E-44C5-BC77-27F29934489C}" presName="accentRepeatNode" presStyleLbl="solidFgAcc1" presStyleIdx="2" presStyleCnt="5"/>
      <dgm:spPr/>
    </dgm:pt>
    <dgm:pt modelId="{A5FB8815-02D9-4F78-807E-E88512ABE053}" type="pres">
      <dgm:prSet presAssocID="{CEFFD74D-CCE7-4BE5-83B1-8B397ABD9FB0}" presName="text_4" presStyleLbl="node1" presStyleIdx="3" presStyleCnt="5">
        <dgm:presLayoutVars>
          <dgm:bulletEnabled val="1"/>
        </dgm:presLayoutVars>
      </dgm:prSet>
      <dgm:spPr/>
    </dgm:pt>
    <dgm:pt modelId="{C305B160-588D-432A-98CC-F4125AE0B0E8}" type="pres">
      <dgm:prSet presAssocID="{CEFFD74D-CCE7-4BE5-83B1-8B397ABD9FB0}" presName="accent_4" presStyleCnt="0"/>
      <dgm:spPr/>
    </dgm:pt>
    <dgm:pt modelId="{3A9AB711-2300-41FA-A1FD-60C9E235F4DB}" type="pres">
      <dgm:prSet presAssocID="{CEFFD74D-CCE7-4BE5-83B1-8B397ABD9FB0}" presName="accentRepeatNode" presStyleLbl="solidFgAcc1" presStyleIdx="3" presStyleCnt="5"/>
      <dgm:spPr/>
    </dgm:pt>
    <dgm:pt modelId="{8441AA51-A5E6-4B9B-88DA-44468A3062BB}" type="pres">
      <dgm:prSet presAssocID="{4D59DB7C-C8DD-4A1A-89EF-AE92A77BD2F3}" presName="text_5" presStyleLbl="node1" presStyleIdx="4" presStyleCnt="5">
        <dgm:presLayoutVars>
          <dgm:bulletEnabled val="1"/>
        </dgm:presLayoutVars>
      </dgm:prSet>
      <dgm:spPr/>
    </dgm:pt>
    <dgm:pt modelId="{9548CD4B-857D-4A45-B0AA-EA8ACD4303C7}" type="pres">
      <dgm:prSet presAssocID="{4D59DB7C-C8DD-4A1A-89EF-AE92A77BD2F3}" presName="accent_5" presStyleCnt="0"/>
      <dgm:spPr/>
    </dgm:pt>
    <dgm:pt modelId="{B267100B-6526-4520-9173-F2026FFA9A40}" type="pres">
      <dgm:prSet presAssocID="{4D59DB7C-C8DD-4A1A-89EF-AE92A77BD2F3}" presName="accentRepeatNode" presStyleLbl="solidFgAcc1" presStyleIdx="4" presStyleCnt="5"/>
      <dgm:spPr/>
    </dgm:pt>
  </dgm:ptLst>
  <dgm:cxnLst>
    <dgm:cxn modelId="{5B98E70A-A287-457B-B2E0-862BDAAD0E63}" type="presOf" srcId="{4D59DB7C-C8DD-4A1A-89EF-AE92A77BD2F3}" destId="{8441AA51-A5E6-4B9B-88DA-44468A3062BB}" srcOrd="0" destOrd="0" presId="urn:microsoft.com/office/officeart/2008/layout/VerticalCurvedList"/>
    <dgm:cxn modelId="{2973A03A-E48A-4025-91AD-2A16F1908B25}" srcId="{BF595BE3-3518-4F26-8BB2-580989CFE9F5}" destId="{4D59DB7C-C8DD-4A1A-89EF-AE92A77BD2F3}" srcOrd="4" destOrd="0" parTransId="{C39F2E52-14C4-4A0B-B180-BAFF1362F1E3}" sibTransId="{A673BC5C-ACD2-454C-BD2D-9E6EC5BC74C9}"/>
    <dgm:cxn modelId="{AA25585A-0B8B-4C5F-A277-A7E3612B56EB}" srcId="{BF595BE3-3518-4F26-8BB2-580989CFE9F5}" destId="{BA5CD7A1-E86F-41BD-BC5F-28B01C0FDE55}" srcOrd="1" destOrd="0" parTransId="{91C350F0-AECD-46F0-99F1-95E1D7FC5087}" sibTransId="{17042488-C87B-4429-A367-84866861CE97}"/>
    <dgm:cxn modelId="{83DA389B-E7F5-4471-9C1A-C5B34E9C3FB2}" type="presOf" srcId="{BF595BE3-3518-4F26-8BB2-580989CFE9F5}" destId="{FAFC6C3E-BCF4-4811-9DA9-15AF7D506193}" srcOrd="0" destOrd="0" presId="urn:microsoft.com/office/officeart/2008/layout/VerticalCurvedList"/>
    <dgm:cxn modelId="{B37E73A2-CA55-4331-84F5-0DD53921F921}" type="presOf" srcId="{EAF038EB-D414-45D7-AF13-CF3755CABCB8}" destId="{F37B9E65-75C4-419D-B503-EC471558F201}" srcOrd="0" destOrd="0" presId="urn:microsoft.com/office/officeart/2008/layout/VerticalCurvedList"/>
    <dgm:cxn modelId="{8FC0CCAD-9B10-4AC1-A54C-DB8393BB7BC6}" srcId="{BF595BE3-3518-4F26-8BB2-580989CFE9F5}" destId="{EAF038EB-D414-45D7-AF13-CF3755CABCB8}" srcOrd="0" destOrd="0" parTransId="{6808E502-FC18-4753-B7E0-E0944CD10DE3}" sibTransId="{076F53F5-8FBC-4B65-BB8E-DB7E584078E4}"/>
    <dgm:cxn modelId="{3C17BBCE-E5F6-427A-86E5-CBF2148D37A9}" type="presOf" srcId="{BA5CD7A1-E86F-41BD-BC5F-28B01C0FDE55}" destId="{FA02DD3D-4283-485B-B03C-BE42A429F3B3}" srcOrd="0" destOrd="0" presId="urn:microsoft.com/office/officeart/2008/layout/VerticalCurvedList"/>
    <dgm:cxn modelId="{A53368D7-171E-4D54-B005-277439043EAF}" type="presOf" srcId="{CEFFD74D-CCE7-4BE5-83B1-8B397ABD9FB0}" destId="{A5FB8815-02D9-4F78-807E-E88512ABE053}" srcOrd="0" destOrd="0" presId="urn:microsoft.com/office/officeart/2008/layout/VerticalCurvedList"/>
    <dgm:cxn modelId="{8DCA89DC-61F2-4E5C-B6DA-BEAF038C9BC6}" type="presOf" srcId="{076F53F5-8FBC-4B65-BB8E-DB7E584078E4}" destId="{B0051847-CAD1-44FE-BAFA-8DA70BFA436D}" srcOrd="0" destOrd="0" presId="urn:microsoft.com/office/officeart/2008/layout/VerticalCurvedList"/>
    <dgm:cxn modelId="{0059E4E5-C718-4D40-90C8-9010AF1529CF}" srcId="{BF595BE3-3518-4F26-8BB2-580989CFE9F5}" destId="{FCC50847-494E-44C5-BC77-27F29934489C}" srcOrd="2" destOrd="0" parTransId="{E20DA87D-4B63-47B5-8A89-E0B1D7F8620D}" sibTransId="{CA9877BB-BE9A-452A-AA22-914EDA49FC89}"/>
    <dgm:cxn modelId="{6920E5E6-A96E-4465-A1FF-037A15CC14E7}" type="presOf" srcId="{FCC50847-494E-44C5-BC77-27F29934489C}" destId="{E028461A-AC27-4D4C-9ADB-8E904E8170BB}" srcOrd="0" destOrd="0" presId="urn:microsoft.com/office/officeart/2008/layout/VerticalCurvedList"/>
    <dgm:cxn modelId="{88BD86F9-AE2A-48B8-9E68-3F268C29804B}" srcId="{BF595BE3-3518-4F26-8BB2-580989CFE9F5}" destId="{CEFFD74D-CCE7-4BE5-83B1-8B397ABD9FB0}" srcOrd="3" destOrd="0" parTransId="{09700C04-6A83-4F81-9C9D-7DD7ADF0C162}" sibTransId="{BFCA4E3A-A18E-4B03-8196-F3A99B94DFA9}"/>
    <dgm:cxn modelId="{D3BC36DD-47D0-4E87-B7DD-696B8CD0C47F}" type="presParOf" srcId="{FAFC6C3E-BCF4-4811-9DA9-15AF7D506193}" destId="{A62A83F3-9FEA-4023-8189-2EB819169AED}" srcOrd="0" destOrd="0" presId="urn:microsoft.com/office/officeart/2008/layout/VerticalCurvedList"/>
    <dgm:cxn modelId="{AA95E9C2-F1B6-4AC7-94E0-06EC3B9FD0F9}" type="presParOf" srcId="{A62A83F3-9FEA-4023-8189-2EB819169AED}" destId="{13B22705-432A-4295-92CA-DB004C9FB62A}" srcOrd="0" destOrd="0" presId="urn:microsoft.com/office/officeart/2008/layout/VerticalCurvedList"/>
    <dgm:cxn modelId="{42AD170D-DF9D-4624-9413-37C960EE0EFC}" type="presParOf" srcId="{13B22705-432A-4295-92CA-DB004C9FB62A}" destId="{0EAD9DCE-FF64-4153-8F46-6B87526B96DC}" srcOrd="0" destOrd="0" presId="urn:microsoft.com/office/officeart/2008/layout/VerticalCurvedList"/>
    <dgm:cxn modelId="{E5CB9851-2AF9-465D-88D2-811A7154351C}" type="presParOf" srcId="{13B22705-432A-4295-92CA-DB004C9FB62A}" destId="{B0051847-CAD1-44FE-BAFA-8DA70BFA436D}" srcOrd="1" destOrd="0" presId="urn:microsoft.com/office/officeart/2008/layout/VerticalCurvedList"/>
    <dgm:cxn modelId="{E27E2547-CFBA-4107-AED0-A4D2954C9F1F}" type="presParOf" srcId="{13B22705-432A-4295-92CA-DB004C9FB62A}" destId="{6961F6F1-53F6-4BE7-8032-2F630E6A582D}" srcOrd="2" destOrd="0" presId="urn:microsoft.com/office/officeart/2008/layout/VerticalCurvedList"/>
    <dgm:cxn modelId="{DDCCEECC-034E-4AC5-A39D-B2B13FBB9334}" type="presParOf" srcId="{13B22705-432A-4295-92CA-DB004C9FB62A}" destId="{A4E4EF53-7DA7-4304-A06D-DF3E89BA20F1}" srcOrd="3" destOrd="0" presId="urn:microsoft.com/office/officeart/2008/layout/VerticalCurvedList"/>
    <dgm:cxn modelId="{6B76849C-6076-4A95-936A-7C45D0B33300}" type="presParOf" srcId="{A62A83F3-9FEA-4023-8189-2EB819169AED}" destId="{F37B9E65-75C4-419D-B503-EC471558F201}" srcOrd="1" destOrd="0" presId="urn:microsoft.com/office/officeart/2008/layout/VerticalCurvedList"/>
    <dgm:cxn modelId="{28770F45-BDA9-463D-8567-6C5F9B4B7095}" type="presParOf" srcId="{A62A83F3-9FEA-4023-8189-2EB819169AED}" destId="{8D916D43-E92E-410B-8544-DEF664FA8D7F}" srcOrd="2" destOrd="0" presId="urn:microsoft.com/office/officeart/2008/layout/VerticalCurvedList"/>
    <dgm:cxn modelId="{E70496F5-86B4-4136-A8EB-74CE41C1D02D}" type="presParOf" srcId="{8D916D43-E92E-410B-8544-DEF664FA8D7F}" destId="{A436CF25-1910-4053-B660-CE1F653161CC}" srcOrd="0" destOrd="0" presId="urn:microsoft.com/office/officeart/2008/layout/VerticalCurvedList"/>
    <dgm:cxn modelId="{67A1A973-1DB0-40D8-BABE-DD403F9FEFF4}" type="presParOf" srcId="{A62A83F3-9FEA-4023-8189-2EB819169AED}" destId="{FA02DD3D-4283-485B-B03C-BE42A429F3B3}" srcOrd="3" destOrd="0" presId="urn:microsoft.com/office/officeart/2008/layout/VerticalCurvedList"/>
    <dgm:cxn modelId="{0CFA1C3C-B369-4FD2-A1D3-5A1DDFF08DC5}" type="presParOf" srcId="{A62A83F3-9FEA-4023-8189-2EB819169AED}" destId="{7EE4C730-FD5C-4706-BD32-028A72A9EE18}" srcOrd="4" destOrd="0" presId="urn:microsoft.com/office/officeart/2008/layout/VerticalCurvedList"/>
    <dgm:cxn modelId="{75EEDDD6-8FED-44D2-83ED-521828D52121}" type="presParOf" srcId="{7EE4C730-FD5C-4706-BD32-028A72A9EE18}" destId="{EF7F1CEE-0979-464E-A030-CE04C859EC05}" srcOrd="0" destOrd="0" presId="urn:microsoft.com/office/officeart/2008/layout/VerticalCurvedList"/>
    <dgm:cxn modelId="{9BEB61D8-48B2-4E90-A087-5282FF7300B5}" type="presParOf" srcId="{A62A83F3-9FEA-4023-8189-2EB819169AED}" destId="{E028461A-AC27-4D4C-9ADB-8E904E8170BB}" srcOrd="5" destOrd="0" presId="urn:microsoft.com/office/officeart/2008/layout/VerticalCurvedList"/>
    <dgm:cxn modelId="{889B8254-6139-4BB0-A1BE-DB20E9F4D59E}" type="presParOf" srcId="{A62A83F3-9FEA-4023-8189-2EB819169AED}" destId="{9626CE24-EC85-46F2-8E61-4AD4872102D1}" srcOrd="6" destOrd="0" presId="urn:microsoft.com/office/officeart/2008/layout/VerticalCurvedList"/>
    <dgm:cxn modelId="{89FFE1EC-EB88-4DFF-9311-0E231365D051}" type="presParOf" srcId="{9626CE24-EC85-46F2-8E61-4AD4872102D1}" destId="{E966C30E-9789-472A-BF8A-5D07B52AD7FC}" srcOrd="0" destOrd="0" presId="urn:microsoft.com/office/officeart/2008/layout/VerticalCurvedList"/>
    <dgm:cxn modelId="{7E8FD08D-8DCB-4974-A2BC-180F95A67970}" type="presParOf" srcId="{A62A83F3-9FEA-4023-8189-2EB819169AED}" destId="{A5FB8815-02D9-4F78-807E-E88512ABE053}" srcOrd="7" destOrd="0" presId="urn:microsoft.com/office/officeart/2008/layout/VerticalCurvedList"/>
    <dgm:cxn modelId="{EE1D5C4C-6354-4457-95A2-6DC2E1736C8E}" type="presParOf" srcId="{A62A83F3-9FEA-4023-8189-2EB819169AED}" destId="{C305B160-588D-432A-98CC-F4125AE0B0E8}" srcOrd="8" destOrd="0" presId="urn:microsoft.com/office/officeart/2008/layout/VerticalCurvedList"/>
    <dgm:cxn modelId="{E6E840C9-834E-4925-ABCD-AA6590C3CCD4}" type="presParOf" srcId="{C305B160-588D-432A-98CC-F4125AE0B0E8}" destId="{3A9AB711-2300-41FA-A1FD-60C9E235F4DB}" srcOrd="0" destOrd="0" presId="urn:microsoft.com/office/officeart/2008/layout/VerticalCurvedList"/>
    <dgm:cxn modelId="{9CB30912-843A-4433-A0A7-951EB100AF76}" type="presParOf" srcId="{A62A83F3-9FEA-4023-8189-2EB819169AED}" destId="{8441AA51-A5E6-4B9B-88DA-44468A3062BB}" srcOrd="9" destOrd="0" presId="urn:microsoft.com/office/officeart/2008/layout/VerticalCurvedList"/>
    <dgm:cxn modelId="{16A2E528-1BD6-4C2D-AA27-09D2A937B665}" type="presParOf" srcId="{A62A83F3-9FEA-4023-8189-2EB819169AED}" destId="{9548CD4B-857D-4A45-B0AA-EA8ACD4303C7}" srcOrd="10" destOrd="0" presId="urn:microsoft.com/office/officeart/2008/layout/VerticalCurvedList"/>
    <dgm:cxn modelId="{38E0C9FC-2773-4B17-A5DE-CED1D62021DC}" type="presParOf" srcId="{9548CD4B-857D-4A45-B0AA-EA8ACD4303C7}" destId="{B267100B-6526-4520-9173-F2026FFA9A4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EE81DE-8809-4EBE-BFC2-1E57AFA24484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uk-UA"/>
        </a:p>
      </dgm:t>
    </dgm:pt>
    <dgm:pt modelId="{60B80EE7-7077-473E-A6DC-7CC3258D242F}">
      <dgm:prSet phldrT="[Текст]"/>
      <dgm:spPr/>
      <dgm:t>
        <a:bodyPr/>
        <a:lstStyle/>
        <a:p>
          <a:r>
            <a:rPr lang="ru-RU" b="1" i="0" dirty="0" err="1"/>
            <a:t>сервісна</a:t>
          </a:r>
          <a:r>
            <a:rPr lang="ru-RU" b="1" i="0" dirty="0"/>
            <a:t> (</a:t>
          </a:r>
          <a:r>
            <a:rPr lang="ru-RU" b="1" i="0" dirty="0" err="1"/>
            <a:t>Service</a:t>
          </a:r>
          <a:r>
            <a:rPr lang="ru-RU" b="1" i="0" dirty="0"/>
            <a:t>) - </a:t>
          </a:r>
          <a:r>
            <a:rPr lang="ru-RU" b="0" i="0" dirty="0" err="1"/>
            <a:t>завдання</a:t>
          </a:r>
          <a:r>
            <a:rPr lang="ru-RU" b="0" i="0" dirty="0"/>
            <a:t> </a:t>
          </a:r>
          <a:r>
            <a:rPr lang="ru-RU" b="0" i="0" dirty="0" err="1"/>
            <a:t>призначена</a:t>
          </a:r>
          <a:r>
            <a:rPr lang="ru-RU" b="0" i="0" dirty="0"/>
            <a:t> для </a:t>
          </a:r>
          <a:r>
            <a:rPr lang="ru-RU" b="0" i="0" dirty="0" err="1"/>
            <a:t>надання</a:t>
          </a:r>
          <a:r>
            <a:rPr lang="ru-RU" b="0" i="0" dirty="0"/>
            <a:t> </a:t>
          </a:r>
          <a:r>
            <a:rPr lang="ru-RU" b="0" i="0" dirty="0" err="1"/>
            <a:t>послуги</a:t>
          </a:r>
          <a:r>
            <a:rPr lang="ru-RU" b="0" i="0" dirty="0"/>
            <a:t>, яка </a:t>
          </a:r>
          <a:r>
            <a:rPr lang="ru-RU" b="0" i="0" dirty="0" err="1"/>
            <a:t>може</a:t>
          </a:r>
          <a:r>
            <a:rPr lang="ru-RU" b="0" i="0" dirty="0"/>
            <a:t> бути як веб-</a:t>
          </a:r>
          <a:r>
            <a:rPr lang="ru-RU" b="0" i="0" dirty="0" err="1"/>
            <a:t>сервісом</a:t>
          </a:r>
          <a:r>
            <a:rPr lang="ru-RU" b="0" i="0" dirty="0"/>
            <a:t>, так і </a:t>
          </a:r>
          <a:r>
            <a:rPr lang="ru-RU" b="0" i="0" dirty="0" err="1"/>
            <a:t>автоматизованим</a:t>
          </a:r>
          <a:r>
            <a:rPr lang="ru-RU" b="0" i="0" dirty="0"/>
            <a:t> </a:t>
          </a:r>
          <a:r>
            <a:rPr lang="ru-RU" b="0" i="0" dirty="0" err="1"/>
            <a:t>додатком</a:t>
          </a:r>
          <a:endParaRPr lang="uk-UA" dirty="0"/>
        </a:p>
      </dgm:t>
    </dgm:pt>
    <dgm:pt modelId="{2E186EB6-7CAD-414F-9773-604D20AF3250}" type="parTrans" cxnId="{05ACA448-D992-4D8D-BD25-215470344DAF}">
      <dgm:prSet/>
      <dgm:spPr/>
      <dgm:t>
        <a:bodyPr/>
        <a:lstStyle/>
        <a:p>
          <a:endParaRPr lang="uk-UA"/>
        </a:p>
      </dgm:t>
    </dgm:pt>
    <dgm:pt modelId="{447E8A08-A598-4D32-96DD-EFB64CB71ECA}" type="sibTrans" cxnId="{05ACA448-D992-4D8D-BD25-215470344DAF}">
      <dgm:prSet/>
      <dgm:spPr/>
      <dgm:t>
        <a:bodyPr/>
        <a:lstStyle/>
        <a:p>
          <a:endParaRPr lang="uk-UA"/>
        </a:p>
      </dgm:t>
    </dgm:pt>
    <dgm:pt modelId="{A03B495B-AB6C-49A9-B7C2-AB707A039D07}">
      <dgm:prSet phldrT="[Текст]"/>
      <dgm:spPr/>
      <dgm:t>
        <a:bodyPr/>
        <a:lstStyle/>
        <a:p>
          <a:r>
            <a:rPr lang="ru-RU" b="1" i="0" dirty="0" err="1"/>
            <a:t>відправка</a:t>
          </a:r>
          <a:r>
            <a:rPr lang="ru-RU" b="1" i="0" dirty="0"/>
            <a:t> </a:t>
          </a:r>
          <a:r>
            <a:rPr lang="ru-RU" b="1" i="0" dirty="0" err="1"/>
            <a:t>повідомлення</a:t>
          </a:r>
          <a:r>
            <a:rPr lang="ru-RU" b="1" i="0" dirty="0"/>
            <a:t> (</a:t>
          </a:r>
          <a:r>
            <a:rPr lang="ru-RU" b="1" i="0" dirty="0" err="1"/>
            <a:t>Send</a:t>
          </a:r>
          <a:r>
            <a:rPr lang="ru-RU" b="1" i="0" dirty="0"/>
            <a:t>) - </a:t>
          </a:r>
          <a:r>
            <a:rPr lang="ru-RU" b="0" i="0" dirty="0" err="1"/>
            <a:t>завдання</a:t>
          </a:r>
          <a:r>
            <a:rPr lang="ru-RU" b="0" i="0" dirty="0"/>
            <a:t> </a:t>
          </a:r>
          <a:r>
            <a:rPr lang="ru-RU" b="0" i="0" dirty="0" err="1"/>
            <a:t>вважається</a:t>
          </a:r>
          <a:r>
            <a:rPr lang="ru-RU" b="0" i="0" dirty="0"/>
            <a:t> </a:t>
          </a:r>
          <a:r>
            <a:rPr lang="ru-RU" b="0" i="0" dirty="0" err="1"/>
            <a:t>виконаним</a:t>
          </a:r>
          <a:r>
            <a:rPr lang="ru-RU" b="0" i="0" dirty="0"/>
            <a:t>, </a:t>
          </a:r>
          <a:r>
            <a:rPr lang="ru-RU" b="0" i="0" dirty="0" err="1"/>
            <a:t>якщо</a:t>
          </a:r>
          <a:r>
            <a:rPr lang="ru-RU" b="0" i="0" dirty="0"/>
            <a:t> </a:t>
          </a:r>
          <a:r>
            <a:rPr lang="ru-RU" b="0" i="0" dirty="0" err="1"/>
            <a:t>повідомлення</a:t>
          </a:r>
          <a:r>
            <a:rPr lang="ru-RU" b="0" i="0" dirty="0"/>
            <a:t> </a:t>
          </a:r>
          <a:r>
            <a:rPr lang="ru-RU" b="0" i="0" dirty="0" err="1"/>
            <a:t>надіслано</a:t>
          </a:r>
          <a:r>
            <a:rPr lang="ru-RU" b="0" i="0" dirty="0"/>
            <a:t> </a:t>
          </a:r>
          <a:r>
            <a:rPr lang="ru-RU" b="0" i="0" dirty="0" err="1"/>
            <a:t>хоча</a:t>
          </a:r>
          <a:r>
            <a:rPr lang="ru-RU" b="0" i="0" dirty="0"/>
            <a:t> б один раз</a:t>
          </a:r>
          <a:endParaRPr lang="uk-UA" dirty="0"/>
        </a:p>
      </dgm:t>
    </dgm:pt>
    <dgm:pt modelId="{C092454C-BC31-4DDC-ACB7-C5C0D3A4E4E7}" type="parTrans" cxnId="{C563F606-E9C5-43AA-BBA8-D5B96AD21F4A}">
      <dgm:prSet/>
      <dgm:spPr/>
      <dgm:t>
        <a:bodyPr/>
        <a:lstStyle/>
        <a:p>
          <a:endParaRPr lang="uk-UA"/>
        </a:p>
      </dgm:t>
    </dgm:pt>
    <dgm:pt modelId="{C497D438-0F87-4DE7-B9D9-D08ED2B2D650}" type="sibTrans" cxnId="{C563F606-E9C5-43AA-BBA8-D5B96AD21F4A}">
      <dgm:prSet/>
      <dgm:spPr/>
      <dgm:t>
        <a:bodyPr/>
        <a:lstStyle/>
        <a:p>
          <a:endParaRPr lang="uk-UA"/>
        </a:p>
      </dgm:t>
    </dgm:pt>
    <dgm:pt modelId="{3BCE372F-EAAB-4BCC-8D79-91ABA585B423}">
      <dgm:prSet phldrT="[Текст]"/>
      <dgm:spPr/>
      <dgm:t>
        <a:bodyPr/>
        <a:lstStyle/>
        <a:p>
          <a:r>
            <a:rPr lang="ru-RU" b="0" i="0" dirty="0" err="1"/>
            <a:t>сценарій</a:t>
          </a:r>
          <a:r>
            <a:rPr lang="ru-RU" b="0" i="0" dirty="0"/>
            <a:t> (</a:t>
          </a:r>
          <a:r>
            <a:rPr lang="ru-RU" b="0" i="0" dirty="0" err="1"/>
            <a:t>Script</a:t>
          </a:r>
          <a:r>
            <a:rPr lang="ru-RU" b="0" i="0" dirty="0"/>
            <a:t>). </a:t>
          </a:r>
          <a:r>
            <a:rPr lang="ru-RU" b="0" i="0" dirty="0" err="1"/>
            <a:t>Завдання</a:t>
          </a:r>
          <a:r>
            <a:rPr lang="ru-RU" b="0" i="0" dirty="0"/>
            <a:t>, порядок </a:t>
          </a:r>
          <a:r>
            <a:rPr lang="ru-RU" b="0" i="0" dirty="0" err="1"/>
            <a:t>виконання</a:t>
          </a:r>
          <a:r>
            <a:rPr lang="ru-RU" b="0" i="0" dirty="0"/>
            <a:t> </a:t>
          </a:r>
          <a:r>
            <a:rPr lang="ru-RU" b="0" i="0" dirty="0" err="1"/>
            <a:t>операцій</a:t>
          </a:r>
          <a:r>
            <a:rPr lang="ru-RU" b="0" i="0" dirty="0"/>
            <a:t> </a:t>
          </a:r>
          <a:r>
            <a:rPr lang="ru-RU" b="0" i="0" dirty="0" err="1"/>
            <a:t>якій</a:t>
          </a:r>
          <a:r>
            <a:rPr lang="ru-RU" b="0" i="0" dirty="0"/>
            <a:t> описаний на </a:t>
          </a:r>
          <a:r>
            <a:rPr lang="ru-RU" b="0" i="0" dirty="0" err="1"/>
            <a:t>мові</a:t>
          </a:r>
          <a:r>
            <a:rPr lang="ru-RU" b="0" i="0" dirty="0"/>
            <a:t>, </a:t>
          </a:r>
          <a:r>
            <a:rPr lang="ru-RU" b="0" i="0" dirty="0" err="1"/>
            <a:t>що</a:t>
          </a:r>
          <a:r>
            <a:rPr lang="ru-RU" b="0" i="0" dirty="0"/>
            <a:t> </a:t>
          </a:r>
          <a:r>
            <a:rPr lang="ru-RU" b="0" i="0" dirty="0" err="1"/>
            <a:t>розпізнається</a:t>
          </a:r>
          <a:r>
            <a:rPr lang="ru-RU" b="0" i="0" dirty="0"/>
            <a:t> </a:t>
          </a:r>
          <a:r>
            <a:rPr lang="ru-RU" b="0" i="0" dirty="0" err="1"/>
            <a:t>виконавцем</a:t>
          </a:r>
          <a:r>
            <a:rPr lang="ru-RU" b="0" i="0" dirty="0"/>
            <a:t>. </a:t>
          </a:r>
          <a:r>
            <a:rPr lang="ru-RU" b="0" i="0" dirty="0" err="1"/>
            <a:t>Зазвичай</a:t>
          </a:r>
          <a:r>
            <a:rPr lang="ru-RU" b="0" i="0" dirty="0"/>
            <a:t> </a:t>
          </a:r>
          <a:r>
            <a:rPr lang="ru-RU" b="0" i="0" dirty="0" err="1"/>
            <a:t>використовується</a:t>
          </a:r>
          <a:r>
            <a:rPr lang="ru-RU" b="0" i="0" dirty="0"/>
            <a:t> для задач, </a:t>
          </a:r>
          <a:r>
            <a:rPr lang="ru-RU" b="0" i="0" dirty="0" err="1"/>
            <a:t>які</a:t>
          </a:r>
          <a:r>
            <a:rPr lang="ru-RU" b="0" i="0" dirty="0"/>
            <a:t> </a:t>
          </a:r>
          <a:r>
            <a:rPr lang="ru-RU" b="0" i="0" dirty="0" err="1"/>
            <a:t>виконуються</a:t>
          </a:r>
          <a:r>
            <a:rPr lang="ru-RU" b="0" i="0" dirty="0"/>
            <a:t> </a:t>
          </a:r>
          <a:r>
            <a:rPr lang="ru-RU" b="0" i="0" dirty="0" err="1"/>
            <a:t>автоматичними</a:t>
          </a:r>
          <a:r>
            <a:rPr lang="ru-RU" b="0" i="0" dirty="0"/>
            <a:t> </a:t>
          </a:r>
          <a:r>
            <a:rPr lang="ru-RU" b="0" i="0" dirty="0" err="1"/>
            <a:t>засобами</a:t>
          </a:r>
          <a:r>
            <a:rPr lang="ru-RU" b="0" i="0" dirty="0"/>
            <a:t>;</a:t>
          </a:r>
          <a:endParaRPr lang="uk-UA" dirty="0"/>
        </a:p>
      </dgm:t>
    </dgm:pt>
    <dgm:pt modelId="{F7018F3F-38DA-4096-A505-B64B548D2B12}" type="parTrans" cxnId="{A4EE96D8-E5B0-43B6-A718-88F5015AA9EC}">
      <dgm:prSet/>
      <dgm:spPr/>
      <dgm:t>
        <a:bodyPr/>
        <a:lstStyle/>
        <a:p>
          <a:endParaRPr lang="uk-UA"/>
        </a:p>
      </dgm:t>
    </dgm:pt>
    <dgm:pt modelId="{60D9FD74-3A0F-462D-AE26-AB86304E3C6F}" type="sibTrans" cxnId="{A4EE96D8-E5B0-43B6-A718-88F5015AA9EC}">
      <dgm:prSet/>
      <dgm:spPr/>
      <dgm:t>
        <a:bodyPr/>
        <a:lstStyle/>
        <a:p>
          <a:endParaRPr lang="uk-UA"/>
        </a:p>
      </dgm:t>
    </dgm:pt>
    <dgm:pt modelId="{A783741F-07E4-40A2-9180-188A7A4AA6B2}">
      <dgm:prSet phldrT="[Текст]"/>
      <dgm:spPr/>
      <dgm:t>
        <a:bodyPr/>
        <a:lstStyle/>
        <a:p>
          <a:r>
            <a:rPr lang="ru-RU" b="0" i="0" dirty="0" err="1"/>
            <a:t>бізнес</a:t>
          </a:r>
          <a:r>
            <a:rPr lang="ru-RU" b="0" i="0" dirty="0"/>
            <a:t>-правило (</a:t>
          </a:r>
          <a:r>
            <a:rPr lang="ru-RU" b="0" i="0" dirty="0" err="1"/>
            <a:t>Business-Rule</a:t>
          </a:r>
          <a:r>
            <a:rPr lang="ru-RU" b="0" i="0" dirty="0"/>
            <a:t>). </a:t>
          </a:r>
          <a:r>
            <a:rPr lang="ru-RU" b="0" i="0" dirty="0" err="1"/>
            <a:t>Завдання</a:t>
          </a:r>
          <a:r>
            <a:rPr lang="ru-RU" b="0" i="0" dirty="0"/>
            <a:t>, </a:t>
          </a:r>
          <a:r>
            <a:rPr lang="ru-RU" b="0" i="0" dirty="0" err="1"/>
            <a:t>технологія</a:t>
          </a:r>
          <a:r>
            <a:rPr lang="ru-RU" b="0" i="0" dirty="0"/>
            <a:t> </a:t>
          </a:r>
          <a:r>
            <a:rPr lang="ru-RU" b="0" i="0" dirty="0" err="1"/>
            <a:t>виконання</a:t>
          </a:r>
          <a:r>
            <a:rPr lang="ru-RU" b="0" i="0" dirty="0"/>
            <a:t> </a:t>
          </a:r>
          <a:r>
            <a:rPr lang="ru-RU" b="0" i="0" dirty="0" err="1"/>
            <a:t>якої</a:t>
          </a:r>
          <a:r>
            <a:rPr lang="ru-RU" b="0" i="0" dirty="0"/>
            <a:t> </a:t>
          </a:r>
          <a:r>
            <a:rPr lang="ru-RU" b="0" i="0" dirty="0" err="1"/>
            <a:t>залежить</a:t>
          </a:r>
          <a:r>
            <a:rPr lang="ru-RU" b="0" i="0" dirty="0"/>
            <a:t> </a:t>
          </a:r>
          <a:r>
            <a:rPr lang="ru-RU" b="0" i="0" dirty="0" err="1"/>
            <a:t>від</a:t>
          </a:r>
          <a:r>
            <a:rPr lang="ru-RU" b="0" i="0" dirty="0"/>
            <a:t> </a:t>
          </a:r>
          <a:r>
            <a:rPr lang="ru-RU" b="0" i="0" dirty="0" err="1"/>
            <a:t>поточних</a:t>
          </a:r>
          <a:r>
            <a:rPr lang="ru-RU" b="0" i="0" dirty="0"/>
            <a:t> </a:t>
          </a:r>
          <a:r>
            <a:rPr lang="ru-RU" b="0" i="0" dirty="0" err="1"/>
            <a:t>обставин</a:t>
          </a:r>
          <a:r>
            <a:rPr lang="ru-RU" b="0" i="0" dirty="0"/>
            <a:t> і </a:t>
          </a:r>
          <a:r>
            <a:rPr lang="ru-RU" b="0" i="0" dirty="0" err="1"/>
            <a:t>вибирається</a:t>
          </a:r>
          <a:r>
            <a:rPr lang="ru-RU" b="0" i="0" dirty="0"/>
            <a:t> на </a:t>
          </a:r>
          <a:r>
            <a:rPr lang="ru-RU" b="0" i="0" dirty="0" err="1"/>
            <a:t>основі</a:t>
          </a:r>
          <a:r>
            <a:rPr lang="ru-RU" b="0" i="0" dirty="0"/>
            <a:t> </a:t>
          </a:r>
          <a:r>
            <a:rPr lang="ru-RU" b="0" i="0" dirty="0" err="1"/>
            <a:t>заданого</a:t>
          </a:r>
          <a:r>
            <a:rPr lang="ru-RU" b="0" i="0" dirty="0"/>
            <a:t> </a:t>
          </a:r>
          <a:r>
            <a:rPr lang="ru-RU" b="0" i="0" dirty="0" err="1"/>
            <a:t>бізнес</a:t>
          </a:r>
          <a:r>
            <a:rPr lang="ru-RU" b="0" i="0" dirty="0"/>
            <a:t>-правила;</a:t>
          </a:r>
          <a:endParaRPr lang="uk-UA" dirty="0"/>
        </a:p>
      </dgm:t>
    </dgm:pt>
    <dgm:pt modelId="{AA0AD9F6-7052-4789-B013-189BCDAADDA3}" type="parTrans" cxnId="{7DF77D9F-31B4-400F-B7E9-EB674C4DB1CC}">
      <dgm:prSet/>
      <dgm:spPr/>
      <dgm:t>
        <a:bodyPr/>
        <a:lstStyle/>
        <a:p>
          <a:endParaRPr lang="uk-UA"/>
        </a:p>
      </dgm:t>
    </dgm:pt>
    <dgm:pt modelId="{D02A8F71-419D-4DB1-AC09-C659E0994157}" type="sibTrans" cxnId="{7DF77D9F-31B4-400F-B7E9-EB674C4DB1CC}">
      <dgm:prSet/>
      <dgm:spPr/>
      <dgm:t>
        <a:bodyPr/>
        <a:lstStyle/>
        <a:p>
          <a:endParaRPr lang="uk-UA"/>
        </a:p>
      </dgm:t>
    </dgm:pt>
    <dgm:pt modelId="{F127D777-C071-40D2-A265-DA54554A21BB}">
      <dgm:prSet phldrT="[Текст]"/>
      <dgm:spPr/>
      <dgm:t>
        <a:bodyPr/>
        <a:lstStyle/>
        <a:p>
          <a:r>
            <a:rPr lang="ru-RU" b="1" i="0" dirty="0" err="1"/>
            <a:t>отримання</a:t>
          </a:r>
          <a:r>
            <a:rPr lang="ru-RU" b="1" i="0" dirty="0"/>
            <a:t> </a:t>
          </a:r>
          <a:r>
            <a:rPr lang="ru-RU" b="1" i="0" dirty="0" err="1"/>
            <a:t>повідомлення</a:t>
          </a:r>
          <a:r>
            <a:rPr lang="ru-RU" b="1" i="0" dirty="0"/>
            <a:t> (</a:t>
          </a:r>
          <a:r>
            <a:rPr lang="ru-RU" b="1" i="0" dirty="0" err="1"/>
            <a:t>Receive</a:t>
          </a:r>
          <a:r>
            <a:rPr lang="ru-RU" b="1" i="0" dirty="0"/>
            <a:t>) </a:t>
          </a:r>
          <a:r>
            <a:rPr lang="ru-RU" b="0" i="0" dirty="0"/>
            <a:t>- </a:t>
          </a:r>
          <a:r>
            <a:rPr lang="ru-RU" b="0" i="0" dirty="0" err="1"/>
            <a:t>завдання</a:t>
          </a:r>
          <a:r>
            <a:rPr lang="ru-RU" b="0" i="0" dirty="0"/>
            <a:t> </a:t>
          </a:r>
          <a:r>
            <a:rPr lang="ru-RU" b="0" i="0" dirty="0" err="1"/>
            <a:t>вважається</a:t>
          </a:r>
          <a:r>
            <a:rPr lang="ru-RU" b="0" i="0" dirty="0"/>
            <a:t> </a:t>
          </a:r>
          <a:r>
            <a:rPr lang="ru-RU" b="0" i="0" dirty="0" err="1"/>
            <a:t>виконаним</a:t>
          </a:r>
          <a:r>
            <a:rPr lang="ru-RU" b="0" i="0" dirty="0"/>
            <a:t>, </a:t>
          </a:r>
          <a:r>
            <a:rPr lang="ru-RU" b="0" i="0" dirty="0" err="1"/>
            <a:t>якщо</a:t>
          </a:r>
          <a:r>
            <a:rPr lang="ru-RU" b="0" i="0" dirty="0"/>
            <a:t> </a:t>
          </a:r>
          <a:r>
            <a:rPr lang="ru-RU" b="0" i="0" dirty="0" err="1"/>
            <a:t>повідомлення</a:t>
          </a:r>
          <a:r>
            <a:rPr lang="ru-RU" b="0" i="0" dirty="0"/>
            <a:t> </a:t>
          </a:r>
          <a:r>
            <a:rPr lang="ru-RU" b="0" i="0" dirty="0" err="1"/>
            <a:t>отримано</a:t>
          </a:r>
          <a:r>
            <a:rPr lang="ru-RU" b="0" i="0" dirty="0"/>
            <a:t> </a:t>
          </a:r>
          <a:r>
            <a:rPr lang="ru-RU" b="0" i="0" dirty="0" err="1"/>
            <a:t>хоча</a:t>
          </a:r>
          <a:r>
            <a:rPr lang="ru-RU" b="0" i="0" dirty="0"/>
            <a:t> б один раз</a:t>
          </a:r>
          <a:endParaRPr lang="uk-UA" dirty="0"/>
        </a:p>
      </dgm:t>
    </dgm:pt>
    <dgm:pt modelId="{51CFE4C3-C476-42B4-9AEC-44894C04ABC4}" type="parTrans" cxnId="{3396D9BE-C76D-4152-BA68-7F3141CECD34}">
      <dgm:prSet/>
      <dgm:spPr/>
      <dgm:t>
        <a:bodyPr/>
        <a:lstStyle/>
        <a:p>
          <a:endParaRPr lang="uk-UA"/>
        </a:p>
      </dgm:t>
    </dgm:pt>
    <dgm:pt modelId="{05C13B64-087A-4DBD-AF3C-1062776BA68E}" type="sibTrans" cxnId="{3396D9BE-C76D-4152-BA68-7F3141CECD34}">
      <dgm:prSet/>
      <dgm:spPr/>
      <dgm:t>
        <a:bodyPr/>
        <a:lstStyle/>
        <a:p>
          <a:endParaRPr lang="uk-UA"/>
        </a:p>
      </dgm:t>
    </dgm:pt>
    <dgm:pt modelId="{983631A8-6C26-4A35-BB1C-E10B6B420C1C}">
      <dgm:prSet phldrT="[Текст]"/>
      <dgm:spPr/>
      <dgm:t>
        <a:bodyPr/>
        <a:lstStyle/>
        <a:p>
          <a:r>
            <a:rPr lang="ru-RU" b="0" i="0" dirty="0" err="1"/>
            <a:t>призначена</a:t>
          </a:r>
          <a:r>
            <a:rPr lang="ru-RU" b="0" i="0" dirty="0"/>
            <a:t> для </a:t>
          </a:r>
          <a:r>
            <a:rPr lang="ru-RU" b="0" i="0" dirty="0" err="1"/>
            <a:t>користувача</a:t>
          </a:r>
          <a:r>
            <a:rPr lang="ru-RU" b="0" i="0" dirty="0"/>
            <a:t> (</a:t>
          </a:r>
          <a:r>
            <a:rPr lang="ru-RU" b="0" i="0" dirty="0" err="1"/>
            <a:t>User</a:t>
          </a:r>
          <a:r>
            <a:rPr lang="ru-RU" b="0" i="0" dirty="0"/>
            <a:t>). Характерна задача, яка </a:t>
          </a:r>
          <a:r>
            <a:rPr lang="ru-RU" b="0" i="0" dirty="0" err="1"/>
            <a:t>виконується</a:t>
          </a:r>
          <a:r>
            <a:rPr lang="ru-RU" b="0" i="0" dirty="0"/>
            <a:t> </a:t>
          </a:r>
          <a:r>
            <a:rPr lang="ru-RU" b="0" i="0" dirty="0" err="1"/>
            <a:t>виконавцем</a:t>
          </a:r>
          <a:r>
            <a:rPr lang="ru-RU" b="0" i="0" dirty="0"/>
            <a:t> за </a:t>
          </a:r>
          <a:r>
            <a:rPr lang="ru-RU" b="0" i="0" dirty="0" err="1"/>
            <a:t>сприяння</a:t>
          </a:r>
          <a:r>
            <a:rPr lang="ru-RU" b="0" i="0" dirty="0"/>
            <a:t> </a:t>
          </a:r>
          <a:r>
            <a:rPr lang="ru-RU" b="0" i="0" dirty="0" err="1"/>
            <a:t>інших</a:t>
          </a:r>
          <a:r>
            <a:rPr lang="ru-RU" b="0" i="0" dirty="0"/>
            <a:t> людей </a:t>
          </a:r>
          <a:r>
            <a:rPr lang="ru-RU" b="0" i="0" dirty="0" err="1"/>
            <a:t>або</a:t>
          </a:r>
          <a:r>
            <a:rPr lang="ru-RU" b="0" i="0" dirty="0"/>
            <a:t> </a:t>
          </a:r>
          <a:r>
            <a:rPr lang="ru-RU" b="0" i="0" dirty="0" err="1"/>
            <a:t>програмного</a:t>
          </a:r>
          <a:r>
            <a:rPr lang="ru-RU" b="0" i="0" dirty="0"/>
            <a:t> </a:t>
          </a:r>
          <a:r>
            <a:rPr lang="ru-RU" b="0" i="0" dirty="0" err="1"/>
            <a:t>забезпечення</a:t>
          </a:r>
          <a:endParaRPr lang="uk-UA" dirty="0"/>
        </a:p>
      </dgm:t>
    </dgm:pt>
    <dgm:pt modelId="{E41E95FE-75D2-4DB8-9753-8520941CEDA4}" type="parTrans" cxnId="{BBE6B931-37B9-4D33-90F2-26FAA1718231}">
      <dgm:prSet/>
      <dgm:spPr/>
      <dgm:t>
        <a:bodyPr/>
        <a:lstStyle/>
        <a:p>
          <a:endParaRPr lang="uk-UA"/>
        </a:p>
      </dgm:t>
    </dgm:pt>
    <dgm:pt modelId="{9F45C67F-0C8B-4933-A812-BBBF575ED068}" type="sibTrans" cxnId="{BBE6B931-37B9-4D33-90F2-26FAA1718231}">
      <dgm:prSet/>
      <dgm:spPr/>
      <dgm:t>
        <a:bodyPr/>
        <a:lstStyle/>
        <a:p>
          <a:endParaRPr lang="uk-UA"/>
        </a:p>
      </dgm:t>
    </dgm:pt>
    <dgm:pt modelId="{B3F098AC-BC69-444B-8732-28A18698B9AB}">
      <dgm:prSet phldrT="[Текст]"/>
      <dgm:spPr/>
      <dgm:t>
        <a:bodyPr/>
        <a:lstStyle/>
        <a:p>
          <a:r>
            <a:rPr lang="ru-RU" b="0" i="0" dirty="0" err="1"/>
            <a:t>ручне</a:t>
          </a:r>
          <a:r>
            <a:rPr lang="ru-RU" b="0" i="0" dirty="0"/>
            <a:t> </a:t>
          </a:r>
          <a:r>
            <a:rPr lang="ru-RU" b="0" i="0" dirty="0" err="1"/>
            <a:t>виконання</a:t>
          </a:r>
          <a:r>
            <a:rPr lang="ru-RU" b="0" i="0" dirty="0"/>
            <a:t> (</a:t>
          </a:r>
          <a:r>
            <a:rPr lang="ru-RU" b="0" i="0" dirty="0" err="1"/>
            <a:t>Manual</a:t>
          </a:r>
          <a:r>
            <a:rPr lang="ru-RU" b="0" i="0" dirty="0"/>
            <a:t>). Характерна задача, яка </a:t>
          </a:r>
          <a:r>
            <a:rPr lang="ru-RU" b="0" i="0" dirty="0" err="1"/>
            <a:t>виконується</a:t>
          </a:r>
          <a:r>
            <a:rPr lang="ru-RU" b="0" i="0" dirty="0"/>
            <a:t> </a:t>
          </a:r>
          <a:r>
            <a:rPr lang="ru-RU" b="0" i="0" dirty="0" err="1"/>
            <a:t>виконавцем</a:t>
          </a:r>
          <a:r>
            <a:rPr lang="ru-RU" b="0" i="0" dirty="0"/>
            <a:t> без будь-</a:t>
          </a:r>
          <a:r>
            <a:rPr lang="ru-RU" b="0" i="0" dirty="0" err="1"/>
            <a:t>яких</a:t>
          </a:r>
          <a:r>
            <a:rPr lang="ru-RU" b="0" i="0" dirty="0"/>
            <a:t> </a:t>
          </a:r>
          <a:r>
            <a:rPr lang="ru-RU" b="0" i="0" dirty="0" err="1"/>
            <a:t>засобів</a:t>
          </a:r>
          <a:r>
            <a:rPr lang="ru-RU" b="0" i="0" dirty="0"/>
            <a:t> </a:t>
          </a:r>
          <a:r>
            <a:rPr lang="ru-RU" b="0" i="0" dirty="0" err="1"/>
            <a:t>автоматизації</a:t>
          </a:r>
          <a:endParaRPr lang="uk-UA" dirty="0"/>
        </a:p>
      </dgm:t>
    </dgm:pt>
    <dgm:pt modelId="{2F5A3198-5C5D-40CF-B821-631A43A9D529}" type="parTrans" cxnId="{7E0D4492-5B3A-47DD-9F87-C84481AA1A66}">
      <dgm:prSet/>
      <dgm:spPr/>
      <dgm:t>
        <a:bodyPr/>
        <a:lstStyle/>
        <a:p>
          <a:endParaRPr lang="uk-UA"/>
        </a:p>
      </dgm:t>
    </dgm:pt>
    <dgm:pt modelId="{1DC44E3F-FF16-42C2-9578-A33354B77BAC}" type="sibTrans" cxnId="{7E0D4492-5B3A-47DD-9F87-C84481AA1A66}">
      <dgm:prSet/>
      <dgm:spPr/>
      <dgm:t>
        <a:bodyPr/>
        <a:lstStyle/>
        <a:p>
          <a:endParaRPr lang="uk-UA"/>
        </a:p>
      </dgm:t>
    </dgm:pt>
    <dgm:pt modelId="{CF3EBED1-C7E8-4E03-A7D7-24DFE4B2E034}" type="pres">
      <dgm:prSet presAssocID="{07EE81DE-8809-4EBE-BFC2-1E57AFA24484}" presName="Name0" presStyleCnt="0">
        <dgm:presLayoutVars>
          <dgm:chMax val="7"/>
          <dgm:chPref val="7"/>
          <dgm:dir/>
        </dgm:presLayoutVars>
      </dgm:prSet>
      <dgm:spPr/>
    </dgm:pt>
    <dgm:pt modelId="{A1AFBE1C-D11D-4972-9A75-034382DEA9AF}" type="pres">
      <dgm:prSet presAssocID="{07EE81DE-8809-4EBE-BFC2-1E57AFA24484}" presName="Name1" presStyleCnt="0"/>
      <dgm:spPr/>
    </dgm:pt>
    <dgm:pt modelId="{30898B87-AFE9-41DF-A1CA-445136A93280}" type="pres">
      <dgm:prSet presAssocID="{07EE81DE-8809-4EBE-BFC2-1E57AFA24484}" presName="cycle" presStyleCnt="0"/>
      <dgm:spPr/>
    </dgm:pt>
    <dgm:pt modelId="{1CA785DA-94FC-4399-A430-3906C0770849}" type="pres">
      <dgm:prSet presAssocID="{07EE81DE-8809-4EBE-BFC2-1E57AFA24484}" presName="srcNode" presStyleLbl="node1" presStyleIdx="0" presStyleCnt="7"/>
      <dgm:spPr/>
    </dgm:pt>
    <dgm:pt modelId="{6E247FE2-ED7D-4CC1-BCC8-61F1ACE8388B}" type="pres">
      <dgm:prSet presAssocID="{07EE81DE-8809-4EBE-BFC2-1E57AFA24484}" presName="conn" presStyleLbl="parChTrans1D2" presStyleIdx="0" presStyleCnt="1"/>
      <dgm:spPr/>
    </dgm:pt>
    <dgm:pt modelId="{BF4FD66B-B61E-4DD8-9DDA-F4C830FA8A15}" type="pres">
      <dgm:prSet presAssocID="{07EE81DE-8809-4EBE-BFC2-1E57AFA24484}" presName="extraNode" presStyleLbl="node1" presStyleIdx="0" presStyleCnt="7"/>
      <dgm:spPr/>
    </dgm:pt>
    <dgm:pt modelId="{156B12D7-85A6-42E2-BE19-BC9D929EB361}" type="pres">
      <dgm:prSet presAssocID="{07EE81DE-8809-4EBE-BFC2-1E57AFA24484}" presName="dstNode" presStyleLbl="node1" presStyleIdx="0" presStyleCnt="7"/>
      <dgm:spPr/>
    </dgm:pt>
    <dgm:pt modelId="{8DF23917-D6E4-473B-B468-6109E9178307}" type="pres">
      <dgm:prSet presAssocID="{60B80EE7-7077-473E-A6DC-7CC3258D242F}" presName="text_1" presStyleLbl="node1" presStyleIdx="0" presStyleCnt="7">
        <dgm:presLayoutVars>
          <dgm:bulletEnabled val="1"/>
        </dgm:presLayoutVars>
      </dgm:prSet>
      <dgm:spPr/>
    </dgm:pt>
    <dgm:pt modelId="{21E34A7A-617D-4350-9A78-55D45EE8B6C9}" type="pres">
      <dgm:prSet presAssocID="{60B80EE7-7077-473E-A6DC-7CC3258D242F}" presName="accent_1" presStyleCnt="0"/>
      <dgm:spPr/>
    </dgm:pt>
    <dgm:pt modelId="{251629CB-8763-47C0-81DC-D0FB489AD22C}" type="pres">
      <dgm:prSet presAssocID="{60B80EE7-7077-473E-A6DC-7CC3258D242F}" presName="accentRepeatNode" presStyleLbl="solidFgAcc1" presStyleIdx="0" presStyleCnt="7"/>
      <dgm:spPr/>
    </dgm:pt>
    <dgm:pt modelId="{CC776580-C73D-453B-8F0E-0DFA92594FA2}" type="pres">
      <dgm:prSet presAssocID="{A03B495B-AB6C-49A9-B7C2-AB707A039D07}" presName="text_2" presStyleLbl="node1" presStyleIdx="1" presStyleCnt="7">
        <dgm:presLayoutVars>
          <dgm:bulletEnabled val="1"/>
        </dgm:presLayoutVars>
      </dgm:prSet>
      <dgm:spPr/>
    </dgm:pt>
    <dgm:pt modelId="{7178AF21-C0E0-402C-9099-1B80790392C1}" type="pres">
      <dgm:prSet presAssocID="{A03B495B-AB6C-49A9-B7C2-AB707A039D07}" presName="accent_2" presStyleCnt="0"/>
      <dgm:spPr/>
    </dgm:pt>
    <dgm:pt modelId="{934191DB-5461-42DD-B072-08F385FB6198}" type="pres">
      <dgm:prSet presAssocID="{A03B495B-AB6C-49A9-B7C2-AB707A039D07}" presName="accentRepeatNode" presStyleLbl="solidFgAcc1" presStyleIdx="1" presStyleCnt="7"/>
      <dgm:spPr/>
    </dgm:pt>
    <dgm:pt modelId="{4D7EC421-BB29-4922-B8DD-26EAB7A7554F}" type="pres">
      <dgm:prSet presAssocID="{F127D777-C071-40D2-A265-DA54554A21BB}" presName="text_3" presStyleLbl="node1" presStyleIdx="2" presStyleCnt="7">
        <dgm:presLayoutVars>
          <dgm:bulletEnabled val="1"/>
        </dgm:presLayoutVars>
      </dgm:prSet>
      <dgm:spPr/>
    </dgm:pt>
    <dgm:pt modelId="{4334E555-F115-411C-A6FD-5BF2DCB6D091}" type="pres">
      <dgm:prSet presAssocID="{F127D777-C071-40D2-A265-DA54554A21BB}" presName="accent_3" presStyleCnt="0"/>
      <dgm:spPr/>
    </dgm:pt>
    <dgm:pt modelId="{218BEA4D-7AF2-42F3-BA27-B3E33FA38382}" type="pres">
      <dgm:prSet presAssocID="{F127D777-C071-40D2-A265-DA54554A21BB}" presName="accentRepeatNode" presStyleLbl="solidFgAcc1" presStyleIdx="2" presStyleCnt="7"/>
      <dgm:spPr/>
    </dgm:pt>
    <dgm:pt modelId="{728F00AF-D97C-4F11-B029-E6950C0D5917}" type="pres">
      <dgm:prSet presAssocID="{983631A8-6C26-4A35-BB1C-E10B6B420C1C}" presName="text_4" presStyleLbl="node1" presStyleIdx="3" presStyleCnt="7">
        <dgm:presLayoutVars>
          <dgm:bulletEnabled val="1"/>
        </dgm:presLayoutVars>
      </dgm:prSet>
      <dgm:spPr/>
    </dgm:pt>
    <dgm:pt modelId="{975DAFF1-C8B0-499F-9E71-9DCCD8F48894}" type="pres">
      <dgm:prSet presAssocID="{983631A8-6C26-4A35-BB1C-E10B6B420C1C}" presName="accent_4" presStyleCnt="0"/>
      <dgm:spPr/>
    </dgm:pt>
    <dgm:pt modelId="{A5FE5F2B-4159-413D-BF4D-3A5784E965FA}" type="pres">
      <dgm:prSet presAssocID="{983631A8-6C26-4A35-BB1C-E10B6B420C1C}" presName="accentRepeatNode" presStyleLbl="solidFgAcc1" presStyleIdx="3" presStyleCnt="7"/>
      <dgm:spPr/>
    </dgm:pt>
    <dgm:pt modelId="{34EEC0D5-E745-4706-99C1-28D851D2B152}" type="pres">
      <dgm:prSet presAssocID="{B3F098AC-BC69-444B-8732-28A18698B9AB}" presName="text_5" presStyleLbl="node1" presStyleIdx="4" presStyleCnt="7">
        <dgm:presLayoutVars>
          <dgm:bulletEnabled val="1"/>
        </dgm:presLayoutVars>
      </dgm:prSet>
      <dgm:spPr/>
    </dgm:pt>
    <dgm:pt modelId="{45F6A442-91AD-47AB-AEEB-4C5A79CE71D9}" type="pres">
      <dgm:prSet presAssocID="{B3F098AC-BC69-444B-8732-28A18698B9AB}" presName="accent_5" presStyleCnt="0"/>
      <dgm:spPr/>
    </dgm:pt>
    <dgm:pt modelId="{147D1783-F6A9-47D7-A220-5735F7BDA2A5}" type="pres">
      <dgm:prSet presAssocID="{B3F098AC-BC69-444B-8732-28A18698B9AB}" presName="accentRepeatNode" presStyleLbl="solidFgAcc1" presStyleIdx="4" presStyleCnt="7"/>
      <dgm:spPr/>
    </dgm:pt>
    <dgm:pt modelId="{AF69E400-03BE-40D0-8560-7209AF14D726}" type="pres">
      <dgm:prSet presAssocID="{A783741F-07E4-40A2-9180-188A7A4AA6B2}" presName="text_6" presStyleLbl="node1" presStyleIdx="5" presStyleCnt="7">
        <dgm:presLayoutVars>
          <dgm:bulletEnabled val="1"/>
        </dgm:presLayoutVars>
      </dgm:prSet>
      <dgm:spPr/>
    </dgm:pt>
    <dgm:pt modelId="{80DCD13B-6435-4808-BF33-3864185B3C74}" type="pres">
      <dgm:prSet presAssocID="{A783741F-07E4-40A2-9180-188A7A4AA6B2}" presName="accent_6" presStyleCnt="0"/>
      <dgm:spPr/>
    </dgm:pt>
    <dgm:pt modelId="{9A7C307C-C651-4146-B681-C8DC12F4D432}" type="pres">
      <dgm:prSet presAssocID="{A783741F-07E4-40A2-9180-188A7A4AA6B2}" presName="accentRepeatNode" presStyleLbl="solidFgAcc1" presStyleIdx="5" presStyleCnt="7"/>
      <dgm:spPr/>
    </dgm:pt>
    <dgm:pt modelId="{B40C12ED-169F-43C4-8279-612769474516}" type="pres">
      <dgm:prSet presAssocID="{3BCE372F-EAAB-4BCC-8D79-91ABA585B423}" presName="text_7" presStyleLbl="node1" presStyleIdx="6" presStyleCnt="7">
        <dgm:presLayoutVars>
          <dgm:bulletEnabled val="1"/>
        </dgm:presLayoutVars>
      </dgm:prSet>
      <dgm:spPr/>
    </dgm:pt>
    <dgm:pt modelId="{CEA125B7-3610-4C5D-B22D-2BBE737A657E}" type="pres">
      <dgm:prSet presAssocID="{3BCE372F-EAAB-4BCC-8D79-91ABA585B423}" presName="accent_7" presStyleCnt="0"/>
      <dgm:spPr/>
    </dgm:pt>
    <dgm:pt modelId="{C4C6C8A5-2957-40D8-8288-6E139CC7EBAD}" type="pres">
      <dgm:prSet presAssocID="{3BCE372F-EAAB-4BCC-8D79-91ABA585B423}" presName="accentRepeatNode" presStyleLbl="solidFgAcc1" presStyleIdx="6" presStyleCnt="7"/>
      <dgm:spPr/>
    </dgm:pt>
  </dgm:ptLst>
  <dgm:cxnLst>
    <dgm:cxn modelId="{C563F606-E9C5-43AA-BBA8-D5B96AD21F4A}" srcId="{07EE81DE-8809-4EBE-BFC2-1E57AFA24484}" destId="{A03B495B-AB6C-49A9-B7C2-AB707A039D07}" srcOrd="1" destOrd="0" parTransId="{C092454C-BC31-4DDC-ACB7-C5C0D3A4E4E7}" sibTransId="{C497D438-0F87-4DE7-B9D9-D08ED2B2D650}"/>
    <dgm:cxn modelId="{7E219714-7E3D-4C11-858C-0D52F6EB5B41}" type="presOf" srcId="{60B80EE7-7077-473E-A6DC-7CC3258D242F}" destId="{8DF23917-D6E4-473B-B468-6109E9178307}" srcOrd="0" destOrd="0" presId="urn:microsoft.com/office/officeart/2008/layout/VerticalCurvedList"/>
    <dgm:cxn modelId="{BBE6B931-37B9-4D33-90F2-26FAA1718231}" srcId="{07EE81DE-8809-4EBE-BFC2-1E57AFA24484}" destId="{983631A8-6C26-4A35-BB1C-E10B6B420C1C}" srcOrd="3" destOrd="0" parTransId="{E41E95FE-75D2-4DB8-9753-8520941CEDA4}" sibTransId="{9F45C67F-0C8B-4933-A812-BBBF575ED068}"/>
    <dgm:cxn modelId="{05ACA448-D992-4D8D-BD25-215470344DAF}" srcId="{07EE81DE-8809-4EBE-BFC2-1E57AFA24484}" destId="{60B80EE7-7077-473E-A6DC-7CC3258D242F}" srcOrd="0" destOrd="0" parTransId="{2E186EB6-7CAD-414F-9773-604D20AF3250}" sibTransId="{447E8A08-A598-4D32-96DD-EFB64CB71ECA}"/>
    <dgm:cxn modelId="{9F32C350-5BD4-435F-9379-B7FE2C8E92DC}" type="presOf" srcId="{A783741F-07E4-40A2-9180-188A7A4AA6B2}" destId="{AF69E400-03BE-40D0-8560-7209AF14D726}" srcOrd="0" destOrd="0" presId="urn:microsoft.com/office/officeart/2008/layout/VerticalCurvedList"/>
    <dgm:cxn modelId="{E4226751-BB4C-4F0A-A2AF-6AFE49277DB9}" type="presOf" srcId="{983631A8-6C26-4A35-BB1C-E10B6B420C1C}" destId="{728F00AF-D97C-4F11-B029-E6950C0D5917}" srcOrd="0" destOrd="0" presId="urn:microsoft.com/office/officeart/2008/layout/VerticalCurvedList"/>
    <dgm:cxn modelId="{6A75975A-20F2-478B-A4E3-6138CD257B5E}" type="presOf" srcId="{A03B495B-AB6C-49A9-B7C2-AB707A039D07}" destId="{CC776580-C73D-453B-8F0E-0DFA92594FA2}" srcOrd="0" destOrd="0" presId="urn:microsoft.com/office/officeart/2008/layout/VerticalCurvedList"/>
    <dgm:cxn modelId="{F8363680-D3C5-4A28-8F61-B58D87D6AF7B}" type="presOf" srcId="{F127D777-C071-40D2-A265-DA54554A21BB}" destId="{4D7EC421-BB29-4922-B8DD-26EAB7A7554F}" srcOrd="0" destOrd="0" presId="urn:microsoft.com/office/officeart/2008/layout/VerticalCurvedList"/>
    <dgm:cxn modelId="{68EF788E-1A2A-4870-AD47-0C48BA71C38F}" type="presOf" srcId="{07EE81DE-8809-4EBE-BFC2-1E57AFA24484}" destId="{CF3EBED1-C7E8-4E03-A7D7-24DFE4B2E034}" srcOrd="0" destOrd="0" presId="urn:microsoft.com/office/officeart/2008/layout/VerticalCurvedList"/>
    <dgm:cxn modelId="{7E0D4492-5B3A-47DD-9F87-C84481AA1A66}" srcId="{07EE81DE-8809-4EBE-BFC2-1E57AFA24484}" destId="{B3F098AC-BC69-444B-8732-28A18698B9AB}" srcOrd="4" destOrd="0" parTransId="{2F5A3198-5C5D-40CF-B821-631A43A9D529}" sibTransId="{1DC44E3F-FF16-42C2-9578-A33354B77BAC}"/>
    <dgm:cxn modelId="{7DF77D9F-31B4-400F-B7E9-EB674C4DB1CC}" srcId="{07EE81DE-8809-4EBE-BFC2-1E57AFA24484}" destId="{A783741F-07E4-40A2-9180-188A7A4AA6B2}" srcOrd="5" destOrd="0" parTransId="{AA0AD9F6-7052-4789-B013-189BCDAADDA3}" sibTransId="{D02A8F71-419D-4DB1-AC09-C659E0994157}"/>
    <dgm:cxn modelId="{7D2132B6-DFA3-46CE-B5B8-3593BEDB3960}" type="presOf" srcId="{447E8A08-A598-4D32-96DD-EFB64CB71ECA}" destId="{6E247FE2-ED7D-4CC1-BCC8-61F1ACE8388B}" srcOrd="0" destOrd="0" presId="urn:microsoft.com/office/officeart/2008/layout/VerticalCurvedList"/>
    <dgm:cxn modelId="{3396D9BE-C76D-4152-BA68-7F3141CECD34}" srcId="{07EE81DE-8809-4EBE-BFC2-1E57AFA24484}" destId="{F127D777-C071-40D2-A265-DA54554A21BB}" srcOrd="2" destOrd="0" parTransId="{51CFE4C3-C476-42B4-9AEC-44894C04ABC4}" sibTransId="{05C13B64-087A-4DBD-AF3C-1062776BA68E}"/>
    <dgm:cxn modelId="{3B0F51D0-9F6E-43B3-905E-4EEC84AB5B11}" type="presOf" srcId="{B3F098AC-BC69-444B-8732-28A18698B9AB}" destId="{34EEC0D5-E745-4706-99C1-28D851D2B152}" srcOrd="0" destOrd="0" presId="urn:microsoft.com/office/officeart/2008/layout/VerticalCurvedList"/>
    <dgm:cxn modelId="{A4EE96D8-E5B0-43B6-A718-88F5015AA9EC}" srcId="{07EE81DE-8809-4EBE-BFC2-1E57AFA24484}" destId="{3BCE372F-EAAB-4BCC-8D79-91ABA585B423}" srcOrd="6" destOrd="0" parTransId="{F7018F3F-38DA-4096-A505-B64B548D2B12}" sibTransId="{60D9FD74-3A0F-462D-AE26-AB86304E3C6F}"/>
    <dgm:cxn modelId="{AE7AF1FC-6A46-4CC5-B910-CA1F4B92994C}" type="presOf" srcId="{3BCE372F-EAAB-4BCC-8D79-91ABA585B423}" destId="{B40C12ED-169F-43C4-8279-612769474516}" srcOrd="0" destOrd="0" presId="urn:microsoft.com/office/officeart/2008/layout/VerticalCurvedList"/>
    <dgm:cxn modelId="{02180F71-A757-41A5-A4A9-0F66F28EBA02}" type="presParOf" srcId="{CF3EBED1-C7E8-4E03-A7D7-24DFE4B2E034}" destId="{A1AFBE1C-D11D-4972-9A75-034382DEA9AF}" srcOrd="0" destOrd="0" presId="urn:microsoft.com/office/officeart/2008/layout/VerticalCurvedList"/>
    <dgm:cxn modelId="{A8683E32-CD14-4BD5-A7D5-89136DA0324E}" type="presParOf" srcId="{A1AFBE1C-D11D-4972-9A75-034382DEA9AF}" destId="{30898B87-AFE9-41DF-A1CA-445136A93280}" srcOrd="0" destOrd="0" presId="urn:microsoft.com/office/officeart/2008/layout/VerticalCurvedList"/>
    <dgm:cxn modelId="{71B80898-2F3A-43C7-B7CF-FD3488DD3C00}" type="presParOf" srcId="{30898B87-AFE9-41DF-A1CA-445136A93280}" destId="{1CA785DA-94FC-4399-A430-3906C0770849}" srcOrd="0" destOrd="0" presId="urn:microsoft.com/office/officeart/2008/layout/VerticalCurvedList"/>
    <dgm:cxn modelId="{636D3286-51A0-4675-A5B7-D85727307CC9}" type="presParOf" srcId="{30898B87-AFE9-41DF-A1CA-445136A93280}" destId="{6E247FE2-ED7D-4CC1-BCC8-61F1ACE8388B}" srcOrd="1" destOrd="0" presId="urn:microsoft.com/office/officeart/2008/layout/VerticalCurvedList"/>
    <dgm:cxn modelId="{A5B17027-0F69-4146-A4E3-710194DB8379}" type="presParOf" srcId="{30898B87-AFE9-41DF-A1CA-445136A93280}" destId="{BF4FD66B-B61E-4DD8-9DDA-F4C830FA8A15}" srcOrd="2" destOrd="0" presId="urn:microsoft.com/office/officeart/2008/layout/VerticalCurvedList"/>
    <dgm:cxn modelId="{E96C4556-BE0A-4400-8C3C-9609E29AB013}" type="presParOf" srcId="{30898B87-AFE9-41DF-A1CA-445136A93280}" destId="{156B12D7-85A6-42E2-BE19-BC9D929EB361}" srcOrd="3" destOrd="0" presId="urn:microsoft.com/office/officeart/2008/layout/VerticalCurvedList"/>
    <dgm:cxn modelId="{B53B6DB8-2B7C-48D4-9842-31643547CC4E}" type="presParOf" srcId="{A1AFBE1C-D11D-4972-9A75-034382DEA9AF}" destId="{8DF23917-D6E4-473B-B468-6109E9178307}" srcOrd="1" destOrd="0" presId="urn:microsoft.com/office/officeart/2008/layout/VerticalCurvedList"/>
    <dgm:cxn modelId="{FB38A261-969B-4302-96D4-999300F39066}" type="presParOf" srcId="{A1AFBE1C-D11D-4972-9A75-034382DEA9AF}" destId="{21E34A7A-617D-4350-9A78-55D45EE8B6C9}" srcOrd="2" destOrd="0" presId="urn:microsoft.com/office/officeart/2008/layout/VerticalCurvedList"/>
    <dgm:cxn modelId="{AFC0FA40-A1FC-437A-8712-09D0EAABAE68}" type="presParOf" srcId="{21E34A7A-617D-4350-9A78-55D45EE8B6C9}" destId="{251629CB-8763-47C0-81DC-D0FB489AD22C}" srcOrd="0" destOrd="0" presId="urn:microsoft.com/office/officeart/2008/layout/VerticalCurvedList"/>
    <dgm:cxn modelId="{976276E0-90D8-40DA-803A-033A92C38571}" type="presParOf" srcId="{A1AFBE1C-D11D-4972-9A75-034382DEA9AF}" destId="{CC776580-C73D-453B-8F0E-0DFA92594FA2}" srcOrd="3" destOrd="0" presId="urn:microsoft.com/office/officeart/2008/layout/VerticalCurvedList"/>
    <dgm:cxn modelId="{C470C8F8-3667-4C65-BCBD-931197DB1104}" type="presParOf" srcId="{A1AFBE1C-D11D-4972-9A75-034382DEA9AF}" destId="{7178AF21-C0E0-402C-9099-1B80790392C1}" srcOrd="4" destOrd="0" presId="urn:microsoft.com/office/officeart/2008/layout/VerticalCurvedList"/>
    <dgm:cxn modelId="{84B0F538-7655-4637-A163-5FE4D5368A40}" type="presParOf" srcId="{7178AF21-C0E0-402C-9099-1B80790392C1}" destId="{934191DB-5461-42DD-B072-08F385FB6198}" srcOrd="0" destOrd="0" presId="urn:microsoft.com/office/officeart/2008/layout/VerticalCurvedList"/>
    <dgm:cxn modelId="{C156B620-640B-4D49-8471-E2DE5CC92AEA}" type="presParOf" srcId="{A1AFBE1C-D11D-4972-9A75-034382DEA9AF}" destId="{4D7EC421-BB29-4922-B8DD-26EAB7A7554F}" srcOrd="5" destOrd="0" presId="urn:microsoft.com/office/officeart/2008/layout/VerticalCurvedList"/>
    <dgm:cxn modelId="{1FF8A2B5-765F-4DE9-AF6E-91B01758B8C3}" type="presParOf" srcId="{A1AFBE1C-D11D-4972-9A75-034382DEA9AF}" destId="{4334E555-F115-411C-A6FD-5BF2DCB6D091}" srcOrd="6" destOrd="0" presId="urn:microsoft.com/office/officeart/2008/layout/VerticalCurvedList"/>
    <dgm:cxn modelId="{CC4116F3-1C8D-4E17-8E4C-CA2C8210B7BB}" type="presParOf" srcId="{4334E555-F115-411C-A6FD-5BF2DCB6D091}" destId="{218BEA4D-7AF2-42F3-BA27-B3E33FA38382}" srcOrd="0" destOrd="0" presId="urn:microsoft.com/office/officeart/2008/layout/VerticalCurvedList"/>
    <dgm:cxn modelId="{D823F067-3B07-4A78-8BEC-3147ED60E535}" type="presParOf" srcId="{A1AFBE1C-D11D-4972-9A75-034382DEA9AF}" destId="{728F00AF-D97C-4F11-B029-E6950C0D5917}" srcOrd="7" destOrd="0" presId="urn:microsoft.com/office/officeart/2008/layout/VerticalCurvedList"/>
    <dgm:cxn modelId="{6159A8D5-6884-45AA-916F-A237CDBEF783}" type="presParOf" srcId="{A1AFBE1C-D11D-4972-9A75-034382DEA9AF}" destId="{975DAFF1-C8B0-499F-9E71-9DCCD8F48894}" srcOrd="8" destOrd="0" presId="urn:microsoft.com/office/officeart/2008/layout/VerticalCurvedList"/>
    <dgm:cxn modelId="{6CBF8327-4D1F-47B2-B8AD-A6B1CE1449E4}" type="presParOf" srcId="{975DAFF1-C8B0-499F-9E71-9DCCD8F48894}" destId="{A5FE5F2B-4159-413D-BF4D-3A5784E965FA}" srcOrd="0" destOrd="0" presId="urn:microsoft.com/office/officeart/2008/layout/VerticalCurvedList"/>
    <dgm:cxn modelId="{8D2AD7E9-E148-44B5-BD1B-C455719AC49D}" type="presParOf" srcId="{A1AFBE1C-D11D-4972-9A75-034382DEA9AF}" destId="{34EEC0D5-E745-4706-99C1-28D851D2B152}" srcOrd="9" destOrd="0" presId="urn:microsoft.com/office/officeart/2008/layout/VerticalCurvedList"/>
    <dgm:cxn modelId="{C70AFDD1-EE3D-4836-B78A-8C4DB9759F3F}" type="presParOf" srcId="{A1AFBE1C-D11D-4972-9A75-034382DEA9AF}" destId="{45F6A442-91AD-47AB-AEEB-4C5A79CE71D9}" srcOrd="10" destOrd="0" presId="urn:microsoft.com/office/officeart/2008/layout/VerticalCurvedList"/>
    <dgm:cxn modelId="{C99CB811-66D2-4B50-B391-3DB7DAF91E66}" type="presParOf" srcId="{45F6A442-91AD-47AB-AEEB-4C5A79CE71D9}" destId="{147D1783-F6A9-47D7-A220-5735F7BDA2A5}" srcOrd="0" destOrd="0" presId="urn:microsoft.com/office/officeart/2008/layout/VerticalCurvedList"/>
    <dgm:cxn modelId="{60E535DC-8B13-4864-AD84-282F70AB64D7}" type="presParOf" srcId="{A1AFBE1C-D11D-4972-9A75-034382DEA9AF}" destId="{AF69E400-03BE-40D0-8560-7209AF14D726}" srcOrd="11" destOrd="0" presId="urn:microsoft.com/office/officeart/2008/layout/VerticalCurvedList"/>
    <dgm:cxn modelId="{B811C8BE-5047-49CC-85E0-89B002FF254A}" type="presParOf" srcId="{A1AFBE1C-D11D-4972-9A75-034382DEA9AF}" destId="{80DCD13B-6435-4808-BF33-3864185B3C74}" srcOrd="12" destOrd="0" presId="urn:microsoft.com/office/officeart/2008/layout/VerticalCurvedList"/>
    <dgm:cxn modelId="{3EE340EF-CD7E-41D6-99DE-5B72D3BE32B8}" type="presParOf" srcId="{80DCD13B-6435-4808-BF33-3864185B3C74}" destId="{9A7C307C-C651-4146-B681-C8DC12F4D432}" srcOrd="0" destOrd="0" presId="urn:microsoft.com/office/officeart/2008/layout/VerticalCurvedList"/>
    <dgm:cxn modelId="{957767CC-DFD6-441C-A36F-03CF1F0A0CAF}" type="presParOf" srcId="{A1AFBE1C-D11D-4972-9A75-034382DEA9AF}" destId="{B40C12ED-169F-43C4-8279-612769474516}" srcOrd="13" destOrd="0" presId="urn:microsoft.com/office/officeart/2008/layout/VerticalCurvedList"/>
    <dgm:cxn modelId="{FDEA13EF-50FA-492D-9D39-383814F2CCFC}" type="presParOf" srcId="{A1AFBE1C-D11D-4972-9A75-034382DEA9AF}" destId="{CEA125B7-3610-4C5D-B22D-2BBE737A657E}" srcOrd="14" destOrd="0" presId="urn:microsoft.com/office/officeart/2008/layout/VerticalCurvedList"/>
    <dgm:cxn modelId="{BC7AEDB3-F52F-4895-AE8A-F168A0765123}" type="presParOf" srcId="{CEA125B7-3610-4C5D-B22D-2BBE737A657E}" destId="{C4C6C8A5-2957-40D8-8288-6E139CC7EBA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150BA5-1568-4494-824A-8C1AEF8C7496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7B2EF51F-CC18-4C55-AD7F-EA122375F214}">
      <dgm:prSet phldrT="[Текст]"/>
      <dgm:spPr/>
      <dgm:t>
        <a:bodyPr/>
        <a:lstStyle/>
        <a:p>
          <a:r>
            <a:rPr lang="uk-UA"/>
            <a:t>За часом настання</a:t>
          </a:r>
        </a:p>
      </dgm:t>
    </dgm:pt>
    <dgm:pt modelId="{32A739A6-47A3-4B5D-88BA-5F5E6A5D52A7}" type="parTrans" cxnId="{6463250E-9BD4-40C4-BD11-B4CD4B1E4F0B}">
      <dgm:prSet/>
      <dgm:spPr/>
      <dgm:t>
        <a:bodyPr/>
        <a:lstStyle/>
        <a:p>
          <a:endParaRPr lang="uk-UA"/>
        </a:p>
      </dgm:t>
    </dgm:pt>
    <dgm:pt modelId="{694AA6A1-33EB-472E-80C0-6EFCADFE229D}" type="sibTrans" cxnId="{6463250E-9BD4-40C4-BD11-B4CD4B1E4F0B}">
      <dgm:prSet/>
      <dgm:spPr/>
      <dgm:t>
        <a:bodyPr/>
        <a:lstStyle/>
        <a:p>
          <a:endParaRPr lang="uk-UA"/>
        </a:p>
      </dgm:t>
    </dgm:pt>
    <dgm:pt modelId="{853CF04A-0E29-412C-800F-B0980BE6BE1F}">
      <dgm:prSet phldrT="[Текст]"/>
      <dgm:spPr/>
      <dgm:t>
        <a:bodyPr/>
        <a:lstStyle/>
        <a:p>
          <a:r>
            <a:rPr lang="uk-UA" dirty="0"/>
            <a:t>Стартова подія</a:t>
          </a:r>
        </a:p>
      </dgm:t>
    </dgm:pt>
    <dgm:pt modelId="{A4EF7951-B8C6-4C8D-AF06-FCA1E55A8BEF}" type="parTrans" cxnId="{22A98E95-F0BD-4B9A-817A-A02A4DD19434}">
      <dgm:prSet/>
      <dgm:spPr/>
      <dgm:t>
        <a:bodyPr/>
        <a:lstStyle/>
        <a:p>
          <a:endParaRPr lang="uk-UA"/>
        </a:p>
      </dgm:t>
    </dgm:pt>
    <dgm:pt modelId="{23AC0ABE-AB60-4D50-89FC-AAF7704AF12C}" type="sibTrans" cxnId="{22A98E95-F0BD-4B9A-817A-A02A4DD19434}">
      <dgm:prSet/>
      <dgm:spPr/>
      <dgm:t>
        <a:bodyPr/>
        <a:lstStyle/>
        <a:p>
          <a:endParaRPr lang="uk-UA"/>
        </a:p>
      </dgm:t>
    </dgm:pt>
    <dgm:pt modelId="{9CDA36DD-647D-4CC9-A35E-8016C6477FD1}">
      <dgm:prSet phldrT="[Текст]"/>
      <dgm:spPr/>
      <dgm:t>
        <a:bodyPr/>
        <a:lstStyle/>
        <a:p>
          <a:r>
            <a:rPr lang="uk-UA" b="0" i="0"/>
            <a:t>Кінцева подія</a:t>
          </a:r>
          <a:endParaRPr lang="uk-UA"/>
        </a:p>
      </dgm:t>
    </dgm:pt>
    <dgm:pt modelId="{9BA7C9E7-E7F1-423B-B82D-CF427037F93F}" type="parTrans" cxnId="{AF0D246B-56F0-46FE-8111-D803F7368A1B}">
      <dgm:prSet/>
      <dgm:spPr/>
      <dgm:t>
        <a:bodyPr/>
        <a:lstStyle/>
        <a:p>
          <a:endParaRPr lang="uk-UA"/>
        </a:p>
      </dgm:t>
    </dgm:pt>
    <dgm:pt modelId="{EB97A34E-41BB-4958-A4E3-237EBF0404B7}" type="sibTrans" cxnId="{AF0D246B-56F0-46FE-8111-D803F7368A1B}">
      <dgm:prSet/>
      <dgm:spPr/>
      <dgm:t>
        <a:bodyPr/>
        <a:lstStyle/>
        <a:p>
          <a:endParaRPr lang="uk-UA"/>
        </a:p>
      </dgm:t>
    </dgm:pt>
    <dgm:pt modelId="{71FDAC15-F361-4DAD-B7B5-3BDF5242AD94}">
      <dgm:prSet phldrT="[Текст]"/>
      <dgm:spPr/>
      <dgm:t>
        <a:bodyPr/>
        <a:lstStyle/>
        <a:p>
          <a:r>
            <a:rPr lang="ru-RU" b="0" i="0"/>
            <a:t>По можливості переривання виконання дії (підпроцесу)</a:t>
          </a:r>
          <a:endParaRPr lang="uk-UA"/>
        </a:p>
      </dgm:t>
    </dgm:pt>
    <dgm:pt modelId="{E68BADD9-0C30-4F4E-850E-B4B6AB976D14}" type="parTrans" cxnId="{E6B61F79-DA54-4FB2-96CE-E8A3EE452C07}">
      <dgm:prSet/>
      <dgm:spPr/>
      <dgm:t>
        <a:bodyPr/>
        <a:lstStyle/>
        <a:p>
          <a:endParaRPr lang="uk-UA"/>
        </a:p>
      </dgm:t>
    </dgm:pt>
    <dgm:pt modelId="{958C382F-EE7B-4FDB-8BAB-6F88CFD226CD}" type="sibTrans" cxnId="{E6B61F79-DA54-4FB2-96CE-E8A3EE452C07}">
      <dgm:prSet/>
      <dgm:spPr/>
      <dgm:t>
        <a:bodyPr/>
        <a:lstStyle/>
        <a:p>
          <a:endParaRPr lang="uk-UA"/>
        </a:p>
      </dgm:t>
    </dgm:pt>
    <dgm:pt modelId="{339AE0F2-4FB4-44F9-8895-66DDC3EF55C6}">
      <dgm:prSet phldrT="[Текст]"/>
      <dgm:spPr/>
      <dgm:t>
        <a:bodyPr/>
        <a:lstStyle/>
        <a:p>
          <a:r>
            <a:rPr lang="uk-UA" b="0" i="0"/>
            <a:t>Не перериває події</a:t>
          </a:r>
          <a:endParaRPr lang="uk-UA"/>
        </a:p>
      </dgm:t>
    </dgm:pt>
    <dgm:pt modelId="{F93BBC60-38D7-4616-AAD8-850454C671D8}" type="parTrans" cxnId="{F28A92C4-0340-46A2-B970-B0BE43DAA3F5}">
      <dgm:prSet/>
      <dgm:spPr/>
      <dgm:t>
        <a:bodyPr/>
        <a:lstStyle/>
        <a:p>
          <a:endParaRPr lang="uk-UA"/>
        </a:p>
      </dgm:t>
    </dgm:pt>
    <dgm:pt modelId="{C2AB01FE-A56E-4839-969B-C68BC4932693}" type="sibTrans" cxnId="{F28A92C4-0340-46A2-B970-B0BE43DAA3F5}">
      <dgm:prSet/>
      <dgm:spPr/>
      <dgm:t>
        <a:bodyPr/>
        <a:lstStyle/>
        <a:p>
          <a:endParaRPr lang="uk-UA"/>
        </a:p>
      </dgm:t>
    </dgm:pt>
    <dgm:pt modelId="{051774E4-2D7D-4E96-ABA7-F9B6B34AC144}">
      <dgm:prSet phldrT="[Текст]"/>
      <dgm:spPr/>
      <dgm:t>
        <a:bodyPr/>
        <a:lstStyle/>
        <a:p>
          <a:r>
            <a:rPr lang="uk-UA"/>
            <a:t>Перериває події</a:t>
          </a:r>
        </a:p>
      </dgm:t>
    </dgm:pt>
    <dgm:pt modelId="{3DFA8E25-11CC-44DA-86B8-6A7CFC7036DB}" type="parTrans" cxnId="{2A1C97AF-7332-46D2-B05F-C4110B3B7801}">
      <dgm:prSet/>
      <dgm:spPr/>
      <dgm:t>
        <a:bodyPr/>
        <a:lstStyle/>
        <a:p>
          <a:endParaRPr lang="uk-UA"/>
        </a:p>
      </dgm:t>
    </dgm:pt>
    <dgm:pt modelId="{8F4BECB4-6956-41BA-B4FB-C7798957A22B}" type="sibTrans" cxnId="{2A1C97AF-7332-46D2-B05F-C4110B3B7801}">
      <dgm:prSet/>
      <dgm:spPr/>
      <dgm:t>
        <a:bodyPr/>
        <a:lstStyle/>
        <a:p>
          <a:endParaRPr lang="uk-UA"/>
        </a:p>
      </dgm:t>
    </dgm:pt>
    <dgm:pt modelId="{95EC5829-7D66-4122-8CE6-3D7961EB4300}">
      <dgm:prSet phldrT="[Текст]"/>
      <dgm:spPr/>
      <dgm:t>
        <a:bodyPr/>
        <a:lstStyle/>
        <a:p>
          <a:r>
            <a:rPr lang="uk-UA" b="0" i="0"/>
            <a:t>За типом результату дії</a:t>
          </a:r>
          <a:endParaRPr lang="uk-UA"/>
        </a:p>
      </dgm:t>
    </dgm:pt>
    <dgm:pt modelId="{33C9482E-1180-4D64-B1B1-90ED0C285D5D}" type="parTrans" cxnId="{02FE5FD1-6D85-4446-A251-FEAE96748A86}">
      <dgm:prSet/>
      <dgm:spPr/>
      <dgm:t>
        <a:bodyPr/>
        <a:lstStyle/>
        <a:p>
          <a:endParaRPr lang="uk-UA"/>
        </a:p>
      </dgm:t>
    </dgm:pt>
    <dgm:pt modelId="{B9EA4158-B815-4DFE-B230-DC3BBDE47E7B}" type="sibTrans" cxnId="{02FE5FD1-6D85-4446-A251-FEAE96748A86}">
      <dgm:prSet/>
      <dgm:spPr/>
      <dgm:t>
        <a:bodyPr/>
        <a:lstStyle/>
        <a:p>
          <a:endParaRPr lang="uk-UA"/>
        </a:p>
      </dgm:t>
    </dgm:pt>
    <dgm:pt modelId="{DCA5300C-B373-4112-9E71-026E1216BADD}">
      <dgm:prSet phldrT="[Текст]"/>
      <dgm:spPr/>
      <dgm:t>
        <a:bodyPr/>
        <a:lstStyle/>
        <a:p>
          <a:r>
            <a:rPr lang="uk-UA" dirty="0"/>
            <a:t>Подія-ініціатор обробки</a:t>
          </a:r>
        </a:p>
      </dgm:t>
    </dgm:pt>
    <dgm:pt modelId="{7AF3D6CD-52D7-4BE5-B242-CDDD48A92EBE}" type="parTrans" cxnId="{1A43B92D-C477-4678-842E-DE390C47F1B3}">
      <dgm:prSet/>
      <dgm:spPr/>
      <dgm:t>
        <a:bodyPr/>
        <a:lstStyle/>
        <a:p>
          <a:endParaRPr lang="uk-UA"/>
        </a:p>
      </dgm:t>
    </dgm:pt>
    <dgm:pt modelId="{9A9B5C1F-37BF-4AB9-A0E7-E8F9CAFA7271}" type="sibTrans" cxnId="{1A43B92D-C477-4678-842E-DE390C47F1B3}">
      <dgm:prSet/>
      <dgm:spPr/>
      <dgm:t>
        <a:bodyPr/>
        <a:lstStyle/>
        <a:p>
          <a:endParaRPr lang="uk-UA"/>
        </a:p>
      </dgm:t>
    </dgm:pt>
    <dgm:pt modelId="{A3136927-2324-4EE1-A661-73D6F45BEE18}">
      <dgm:prSet phldrT="[Текст]"/>
      <dgm:spPr/>
      <dgm:t>
        <a:bodyPr/>
        <a:lstStyle/>
        <a:p>
          <a:r>
            <a:rPr lang="uk-UA" b="0" i="0"/>
            <a:t>З причини виникнення (триггеру) події</a:t>
          </a:r>
          <a:endParaRPr lang="uk-UA"/>
        </a:p>
      </dgm:t>
    </dgm:pt>
    <dgm:pt modelId="{824A1E44-56E5-4A8E-BF19-DC3611E7861A}" type="parTrans" cxnId="{89ACCB80-3139-40E3-8D94-B2CDEF22B894}">
      <dgm:prSet/>
      <dgm:spPr/>
      <dgm:t>
        <a:bodyPr/>
        <a:lstStyle/>
        <a:p>
          <a:endParaRPr lang="uk-UA"/>
        </a:p>
      </dgm:t>
    </dgm:pt>
    <dgm:pt modelId="{01EC7411-5EEB-4CD4-94FF-4C04FC4559F2}" type="sibTrans" cxnId="{89ACCB80-3139-40E3-8D94-B2CDEF22B894}">
      <dgm:prSet/>
      <dgm:spPr/>
      <dgm:t>
        <a:bodyPr/>
        <a:lstStyle/>
        <a:p>
          <a:endParaRPr lang="uk-UA"/>
        </a:p>
      </dgm:t>
    </dgm:pt>
    <dgm:pt modelId="{FBCF5D58-8DCC-4B29-8E0A-13737F1D55C4}">
      <dgm:prSet phldrT="[Текст]"/>
      <dgm:spPr/>
      <dgm:t>
        <a:bodyPr/>
        <a:lstStyle/>
        <a:p>
          <a:r>
            <a:rPr lang="uk-UA" b="0" i="0"/>
            <a:t>Подія-результат обробки</a:t>
          </a:r>
          <a:endParaRPr lang="uk-UA"/>
        </a:p>
      </dgm:t>
    </dgm:pt>
    <dgm:pt modelId="{4576141B-9415-4007-A192-001C0CD42171}" type="parTrans" cxnId="{1569C67F-733F-4C0A-A054-17D6BA1E48B6}">
      <dgm:prSet/>
      <dgm:spPr/>
      <dgm:t>
        <a:bodyPr/>
        <a:lstStyle/>
        <a:p>
          <a:endParaRPr lang="uk-UA"/>
        </a:p>
      </dgm:t>
    </dgm:pt>
    <dgm:pt modelId="{2AC8458E-A154-455C-AFA6-69D992D98D43}" type="sibTrans" cxnId="{1569C67F-733F-4C0A-A054-17D6BA1E48B6}">
      <dgm:prSet/>
      <dgm:spPr/>
      <dgm:t>
        <a:bodyPr/>
        <a:lstStyle/>
        <a:p>
          <a:endParaRPr lang="uk-UA"/>
        </a:p>
      </dgm:t>
    </dgm:pt>
    <dgm:pt modelId="{F0F62476-0295-4C90-85A4-0B62F20A95B8}">
      <dgm:prSet phldrT="[Текст]"/>
      <dgm:spPr/>
      <dgm:t>
        <a:bodyPr/>
        <a:lstStyle/>
        <a:p>
          <a:r>
            <a:rPr lang="uk-UA"/>
            <a:t>Проміжна подія</a:t>
          </a:r>
        </a:p>
      </dgm:t>
    </dgm:pt>
    <dgm:pt modelId="{0CC69067-3CA4-4253-A10B-19BF8BA5D979}" type="parTrans" cxnId="{CB3BCF3B-ABAD-40D9-9A01-0B715DB0C7C4}">
      <dgm:prSet/>
      <dgm:spPr/>
      <dgm:t>
        <a:bodyPr/>
        <a:lstStyle/>
        <a:p>
          <a:endParaRPr lang="uk-UA"/>
        </a:p>
      </dgm:t>
    </dgm:pt>
    <dgm:pt modelId="{78887213-3286-4D89-A9A4-81562E05B26D}" type="sibTrans" cxnId="{CB3BCF3B-ABAD-40D9-9A01-0B715DB0C7C4}">
      <dgm:prSet/>
      <dgm:spPr/>
      <dgm:t>
        <a:bodyPr/>
        <a:lstStyle/>
        <a:p>
          <a:endParaRPr lang="uk-UA"/>
        </a:p>
      </dgm:t>
    </dgm:pt>
    <dgm:pt modelId="{E2A0AD28-C058-4B68-8AA1-145589F7735E}">
      <dgm:prSet phldrT="[Текст]"/>
      <dgm:spPr/>
      <dgm:t>
        <a:bodyPr/>
        <a:lstStyle/>
        <a:p>
          <a:r>
            <a:rPr lang="ru-RU">
              <a:hlinkClick xmlns:r="http://schemas.openxmlformats.org/officeDocument/2006/relationships" r:id="rId1"/>
            </a:rPr>
            <a:t>Умовні позначення подій на BPMN-діаграмах</a:t>
          </a:r>
          <a:endParaRPr lang="uk-UA"/>
        </a:p>
      </dgm:t>
    </dgm:pt>
    <dgm:pt modelId="{BD4A6969-4BEB-4659-9E46-E577EE75B5FF}" type="parTrans" cxnId="{E2D56379-3E92-4AC3-BFB3-C74402CD57DC}">
      <dgm:prSet/>
      <dgm:spPr/>
      <dgm:t>
        <a:bodyPr/>
        <a:lstStyle/>
        <a:p>
          <a:endParaRPr lang="uk-UA"/>
        </a:p>
      </dgm:t>
    </dgm:pt>
    <dgm:pt modelId="{AF9900A0-DB61-4816-93FE-3E1EB80F156D}" type="sibTrans" cxnId="{E2D56379-3E92-4AC3-BFB3-C74402CD57DC}">
      <dgm:prSet/>
      <dgm:spPr/>
      <dgm:t>
        <a:bodyPr/>
        <a:lstStyle/>
        <a:p>
          <a:endParaRPr lang="uk-UA"/>
        </a:p>
      </dgm:t>
    </dgm:pt>
    <dgm:pt modelId="{E8DDEE69-9E38-4C1E-9849-91653F29E905}" type="pres">
      <dgm:prSet presAssocID="{E7150BA5-1568-4494-824A-8C1AEF8C7496}" presName="linear" presStyleCnt="0">
        <dgm:presLayoutVars>
          <dgm:dir/>
          <dgm:animLvl val="lvl"/>
          <dgm:resizeHandles val="exact"/>
        </dgm:presLayoutVars>
      </dgm:prSet>
      <dgm:spPr/>
    </dgm:pt>
    <dgm:pt modelId="{E04918C9-D88A-4CA6-B175-403A8882BEA1}" type="pres">
      <dgm:prSet presAssocID="{7B2EF51F-CC18-4C55-AD7F-EA122375F214}" presName="parentLin" presStyleCnt="0"/>
      <dgm:spPr/>
    </dgm:pt>
    <dgm:pt modelId="{F9E88758-0E2D-4C16-ACFB-55BEA055F503}" type="pres">
      <dgm:prSet presAssocID="{7B2EF51F-CC18-4C55-AD7F-EA122375F214}" presName="parentLeftMargin" presStyleLbl="node1" presStyleIdx="0" presStyleCnt="4"/>
      <dgm:spPr/>
    </dgm:pt>
    <dgm:pt modelId="{6FED47F6-CDE0-4C09-A3AA-38DC50759659}" type="pres">
      <dgm:prSet presAssocID="{7B2EF51F-CC18-4C55-AD7F-EA122375F21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16C6ACF-F67B-4D66-8E41-1A29BD33FF88}" type="pres">
      <dgm:prSet presAssocID="{7B2EF51F-CC18-4C55-AD7F-EA122375F214}" presName="negativeSpace" presStyleCnt="0"/>
      <dgm:spPr/>
    </dgm:pt>
    <dgm:pt modelId="{23B9913D-ACD3-45B9-B56E-DCB5D83A3374}" type="pres">
      <dgm:prSet presAssocID="{7B2EF51F-CC18-4C55-AD7F-EA122375F214}" presName="childText" presStyleLbl="conFgAcc1" presStyleIdx="0" presStyleCnt="4">
        <dgm:presLayoutVars>
          <dgm:bulletEnabled val="1"/>
        </dgm:presLayoutVars>
      </dgm:prSet>
      <dgm:spPr/>
    </dgm:pt>
    <dgm:pt modelId="{73C6C54C-B58F-4C15-B25D-204E395FC6FC}" type="pres">
      <dgm:prSet presAssocID="{694AA6A1-33EB-472E-80C0-6EFCADFE229D}" presName="spaceBetweenRectangles" presStyleCnt="0"/>
      <dgm:spPr/>
    </dgm:pt>
    <dgm:pt modelId="{D14184BF-C376-4DC6-A566-A900598A763A}" type="pres">
      <dgm:prSet presAssocID="{71FDAC15-F361-4DAD-B7B5-3BDF5242AD94}" presName="parentLin" presStyleCnt="0"/>
      <dgm:spPr/>
    </dgm:pt>
    <dgm:pt modelId="{8D8FC332-2B0D-4D0B-9C62-DE9A3F62C93B}" type="pres">
      <dgm:prSet presAssocID="{71FDAC15-F361-4DAD-B7B5-3BDF5242AD94}" presName="parentLeftMargin" presStyleLbl="node1" presStyleIdx="0" presStyleCnt="4"/>
      <dgm:spPr/>
    </dgm:pt>
    <dgm:pt modelId="{D9C6C75F-94A4-4D59-AF49-11DAF9BE30DE}" type="pres">
      <dgm:prSet presAssocID="{71FDAC15-F361-4DAD-B7B5-3BDF5242AD9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CFD7B7C-32C7-4A65-8EBD-0F985D639C1C}" type="pres">
      <dgm:prSet presAssocID="{71FDAC15-F361-4DAD-B7B5-3BDF5242AD94}" presName="negativeSpace" presStyleCnt="0"/>
      <dgm:spPr/>
    </dgm:pt>
    <dgm:pt modelId="{15BAD748-6455-475A-88F9-A5B416E26A00}" type="pres">
      <dgm:prSet presAssocID="{71FDAC15-F361-4DAD-B7B5-3BDF5242AD94}" presName="childText" presStyleLbl="conFgAcc1" presStyleIdx="1" presStyleCnt="4">
        <dgm:presLayoutVars>
          <dgm:bulletEnabled val="1"/>
        </dgm:presLayoutVars>
      </dgm:prSet>
      <dgm:spPr/>
    </dgm:pt>
    <dgm:pt modelId="{7140A991-1EEA-4BEB-BD16-C38A9D2A8A27}" type="pres">
      <dgm:prSet presAssocID="{958C382F-EE7B-4FDB-8BAB-6F88CFD226CD}" presName="spaceBetweenRectangles" presStyleCnt="0"/>
      <dgm:spPr/>
    </dgm:pt>
    <dgm:pt modelId="{D16083E8-D77A-48C3-8E9E-15589FB2BE87}" type="pres">
      <dgm:prSet presAssocID="{95EC5829-7D66-4122-8CE6-3D7961EB4300}" presName="parentLin" presStyleCnt="0"/>
      <dgm:spPr/>
    </dgm:pt>
    <dgm:pt modelId="{F9ECF60C-4F98-47F6-8EB3-C7390FE8895F}" type="pres">
      <dgm:prSet presAssocID="{95EC5829-7D66-4122-8CE6-3D7961EB4300}" presName="parentLeftMargin" presStyleLbl="node1" presStyleIdx="1" presStyleCnt="4"/>
      <dgm:spPr/>
    </dgm:pt>
    <dgm:pt modelId="{1268D81C-EA69-44FC-9B4F-56F69831FC8A}" type="pres">
      <dgm:prSet presAssocID="{95EC5829-7D66-4122-8CE6-3D7961EB430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E336742-F6E7-4858-9638-D0FACC80B25E}" type="pres">
      <dgm:prSet presAssocID="{95EC5829-7D66-4122-8CE6-3D7961EB4300}" presName="negativeSpace" presStyleCnt="0"/>
      <dgm:spPr/>
    </dgm:pt>
    <dgm:pt modelId="{06EC0DDE-20D6-4D8D-8380-DB787F18DB42}" type="pres">
      <dgm:prSet presAssocID="{95EC5829-7D66-4122-8CE6-3D7961EB4300}" presName="childText" presStyleLbl="conFgAcc1" presStyleIdx="2" presStyleCnt="4">
        <dgm:presLayoutVars>
          <dgm:bulletEnabled val="1"/>
        </dgm:presLayoutVars>
      </dgm:prSet>
      <dgm:spPr/>
    </dgm:pt>
    <dgm:pt modelId="{985C890E-454D-49C3-949F-B2154035E525}" type="pres">
      <dgm:prSet presAssocID="{B9EA4158-B815-4DFE-B230-DC3BBDE47E7B}" presName="spaceBetweenRectangles" presStyleCnt="0"/>
      <dgm:spPr/>
    </dgm:pt>
    <dgm:pt modelId="{12486DC5-609E-4C34-954C-E0C9C7D9398A}" type="pres">
      <dgm:prSet presAssocID="{A3136927-2324-4EE1-A661-73D6F45BEE18}" presName="parentLin" presStyleCnt="0"/>
      <dgm:spPr/>
    </dgm:pt>
    <dgm:pt modelId="{FE8E42FA-0541-42C2-9864-8A0C84A8306B}" type="pres">
      <dgm:prSet presAssocID="{A3136927-2324-4EE1-A661-73D6F45BEE18}" presName="parentLeftMargin" presStyleLbl="node1" presStyleIdx="2" presStyleCnt="4"/>
      <dgm:spPr/>
    </dgm:pt>
    <dgm:pt modelId="{737D00B9-E63B-4AE9-90D1-EF0AB5353D0A}" type="pres">
      <dgm:prSet presAssocID="{A3136927-2324-4EE1-A661-73D6F45BEE18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951999E-C3E1-4B22-821A-8C0029B04F56}" type="pres">
      <dgm:prSet presAssocID="{A3136927-2324-4EE1-A661-73D6F45BEE18}" presName="negativeSpace" presStyleCnt="0"/>
      <dgm:spPr/>
    </dgm:pt>
    <dgm:pt modelId="{38C0F811-C5AD-4F4A-A4CA-9D5518220105}" type="pres">
      <dgm:prSet presAssocID="{A3136927-2324-4EE1-A661-73D6F45BEE1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97C4A00-428D-4788-A32E-298B85BACC4E}" type="presOf" srcId="{9CDA36DD-647D-4CC9-A35E-8016C6477FD1}" destId="{23B9913D-ACD3-45B9-B56E-DCB5D83A3374}" srcOrd="0" destOrd="1" presId="urn:microsoft.com/office/officeart/2005/8/layout/list1"/>
    <dgm:cxn modelId="{6463250E-9BD4-40C4-BD11-B4CD4B1E4F0B}" srcId="{E7150BA5-1568-4494-824A-8C1AEF8C7496}" destId="{7B2EF51F-CC18-4C55-AD7F-EA122375F214}" srcOrd="0" destOrd="0" parTransId="{32A739A6-47A3-4B5D-88BA-5F5E6A5D52A7}" sibTransId="{694AA6A1-33EB-472E-80C0-6EFCADFE229D}"/>
    <dgm:cxn modelId="{F3379E0E-84DB-44AE-BDC2-1847EC881ED5}" type="presOf" srcId="{339AE0F2-4FB4-44F9-8895-66DDC3EF55C6}" destId="{15BAD748-6455-475A-88F9-A5B416E26A00}" srcOrd="0" destOrd="0" presId="urn:microsoft.com/office/officeart/2005/8/layout/list1"/>
    <dgm:cxn modelId="{2D97AD22-5D3A-4466-9869-465B308D374E}" type="presOf" srcId="{F0F62476-0295-4C90-85A4-0B62F20A95B8}" destId="{23B9913D-ACD3-45B9-B56E-DCB5D83A3374}" srcOrd="0" destOrd="2" presId="urn:microsoft.com/office/officeart/2005/8/layout/list1"/>
    <dgm:cxn modelId="{C6C85C24-4B17-458B-8420-C5F6CC9A941A}" type="presOf" srcId="{A3136927-2324-4EE1-A661-73D6F45BEE18}" destId="{737D00B9-E63B-4AE9-90D1-EF0AB5353D0A}" srcOrd="1" destOrd="0" presId="urn:microsoft.com/office/officeart/2005/8/layout/list1"/>
    <dgm:cxn modelId="{1A43B92D-C477-4678-842E-DE390C47F1B3}" srcId="{95EC5829-7D66-4122-8CE6-3D7961EB4300}" destId="{DCA5300C-B373-4112-9E71-026E1216BADD}" srcOrd="0" destOrd="0" parTransId="{7AF3D6CD-52D7-4BE5-B242-CDDD48A92EBE}" sibTransId="{9A9B5C1F-37BF-4AB9-A0E7-E8F9CAFA7271}"/>
    <dgm:cxn modelId="{3729D52D-F78D-49C0-9DA9-AC18549B234F}" type="presOf" srcId="{7B2EF51F-CC18-4C55-AD7F-EA122375F214}" destId="{6FED47F6-CDE0-4C09-A3AA-38DC50759659}" srcOrd="1" destOrd="0" presId="urn:microsoft.com/office/officeart/2005/8/layout/list1"/>
    <dgm:cxn modelId="{CB3BCF3B-ABAD-40D9-9A01-0B715DB0C7C4}" srcId="{7B2EF51F-CC18-4C55-AD7F-EA122375F214}" destId="{F0F62476-0295-4C90-85A4-0B62F20A95B8}" srcOrd="2" destOrd="0" parTransId="{0CC69067-3CA4-4253-A10B-19BF8BA5D979}" sibTransId="{78887213-3286-4D89-A9A4-81562E05B26D}"/>
    <dgm:cxn modelId="{F3A76B3E-40EB-461A-B944-69DE28AD5F88}" type="presOf" srcId="{A3136927-2324-4EE1-A661-73D6F45BEE18}" destId="{FE8E42FA-0541-42C2-9864-8A0C84A8306B}" srcOrd="0" destOrd="0" presId="urn:microsoft.com/office/officeart/2005/8/layout/list1"/>
    <dgm:cxn modelId="{0784D346-7911-43F3-B7A8-F6738B69D850}" type="presOf" srcId="{E7150BA5-1568-4494-824A-8C1AEF8C7496}" destId="{E8DDEE69-9E38-4C1E-9849-91653F29E905}" srcOrd="0" destOrd="0" presId="urn:microsoft.com/office/officeart/2005/8/layout/list1"/>
    <dgm:cxn modelId="{AF0D246B-56F0-46FE-8111-D803F7368A1B}" srcId="{7B2EF51F-CC18-4C55-AD7F-EA122375F214}" destId="{9CDA36DD-647D-4CC9-A35E-8016C6477FD1}" srcOrd="1" destOrd="0" parTransId="{9BA7C9E7-E7F1-423B-B82D-CF427037F93F}" sibTransId="{EB97A34E-41BB-4958-A4E3-237EBF0404B7}"/>
    <dgm:cxn modelId="{4A173474-C619-480B-8378-09F5D10573B8}" type="presOf" srcId="{051774E4-2D7D-4E96-ABA7-F9B6B34AC144}" destId="{15BAD748-6455-475A-88F9-A5B416E26A00}" srcOrd="0" destOrd="1" presId="urn:microsoft.com/office/officeart/2005/8/layout/list1"/>
    <dgm:cxn modelId="{E6B61F79-DA54-4FB2-96CE-E8A3EE452C07}" srcId="{E7150BA5-1568-4494-824A-8C1AEF8C7496}" destId="{71FDAC15-F361-4DAD-B7B5-3BDF5242AD94}" srcOrd="1" destOrd="0" parTransId="{E68BADD9-0C30-4F4E-850E-B4B6AB976D14}" sibTransId="{958C382F-EE7B-4FDB-8BAB-6F88CFD226CD}"/>
    <dgm:cxn modelId="{E2D56379-3E92-4AC3-BFB3-C74402CD57DC}" srcId="{A3136927-2324-4EE1-A661-73D6F45BEE18}" destId="{E2A0AD28-C058-4B68-8AA1-145589F7735E}" srcOrd="0" destOrd="0" parTransId="{BD4A6969-4BEB-4659-9E46-E577EE75B5FF}" sibTransId="{AF9900A0-DB61-4816-93FE-3E1EB80F156D}"/>
    <dgm:cxn modelId="{1569C67F-733F-4C0A-A054-17D6BA1E48B6}" srcId="{95EC5829-7D66-4122-8CE6-3D7961EB4300}" destId="{FBCF5D58-8DCC-4B29-8E0A-13737F1D55C4}" srcOrd="1" destOrd="0" parTransId="{4576141B-9415-4007-A192-001C0CD42171}" sibTransId="{2AC8458E-A154-455C-AFA6-69D992D98D43}"/>
    <dgm:cxn modelId="{D727CF7F-2C0A-405C-ABDF-77734CD3F5D0}" type="presOf" srcId="{71FDAC15-F361-4DAD-B7B5-3BDF5242AD94}" destId="{8D8FC332-2B0D-4D0B-9C62-DE9A3F62C93B}" srcOrd="0" destOrd="0" presId="urn:microsoft.com/office/officeart/2005/8/layout/list1"/>
    <dgm:cxn modelId="{89ACCB80-3139-40E3-8D94-B2CDEF22B894}" srcId="{E7150BA5-1568-4494-824A-8C1AEF8C7496}" destId="{A3136927-2324-4EE1-A661-73D6F45BEE18}" srcOrd="3" destOrd="0" parTransId="{824A1E44-56E5-4A8E-BF19-DC3611E7861A}" sibTransId="{01EC7411-5EEB-4CD4-94FF-4C04FC4559F2}"/>
    <dgm:cxn modelId="{1F1C6386-E9C4-43F5-AF45-F41D569BF75D}" type="presOf" srcId="{FBCF5D58-8DCC-4B29-8E0A-13737F1D55C4}" destId="{06EC0DDE-20D6-4D8D-8380-DB787F18DB42}" srcOrd="0" destOrd="1" presId="urn:microsoft.com/office/officeart/2005/8/layout/list1"/>
    <dgm:cxn modelId="{22A98E95-F0BD-4B9A-817A-A02A4DD19434}" srcId="{7B2EF51F-CC18-4C55-AD7F-EA122375F214}" destId="{853CF04A-0E29-412C-800F-B0980BE6BE1F}" srcOrd="0" destOrd="0" parTransId="{A4EF7951-B8C6-4C8D-AF06-FCA1E55A8BEF}" sibTransId="{23AC0ABE-AB60-4D50-89FC-AAF7704AF12C}"/>
    <dgm:cxn modelId="{64416B97-B865-4321-B96B-1B667D742262}" type="presOf" srcId="{71FDAC15-F361-4DAD-B7B5-3BDF5242AD94}" destId="{D9C6C75F-94A4-4D59-AF49-11DAF9BE30DE}" srcOrd="1" destOrd="0" presId="urn:microsoft.com/office/officeart/2005/8/layout/list1"/>
    <dgm:cxn modelId="{D6CC539A-DDF3-46BA-8BC6-5C68D7B6CD63}" type="presOf" srcId="{E2A0AD28-C058-4B68-8AA1-145589F7735E}" destId="{38C0F811-C5AD-4F4A-A4CA-9D5518220105}" srcOrd="0" destOrd="0" presId="urn:microsoft.com/office/officeart/2005/8/layout/list1"/>
    <dgm:cxn modelId="{0143E8A1-FF29-4E49-80A5-243C649BB7DE}" type="presOf" srcId="{95EC5829-7D66-4122-8CE6-3D7961EB4300}" destId="{1268D81C-EA69-44FC-9B4F-56F69831FC8A}" srcOrd="1" destOrd="0" presId="urn:microsoft.com/office/officeart/2005/8/layout/list1"/>
    <dgm:cxn modelId="{5CB01AA6-EC55-4E38-8714-CFD5ADBEDD09}" type="presOf" srcId="{95EC5829-7D66-4122-8CE6-3D7961EB4300}" destId="{F9ECF60C-4F98-47F6-8EB3-C7390FE8895F}" srcOrd="0" destOrd="0" presId="urn:microsoft.com/office/officeart/2005/8/layout/list1"/>
    <dgm:cxn modelId="{2A1C97AF-7332-46D2-B05F-C4110B3B7801}" srcId="{71FDAC15-F361-4DAD-B7B5-3BDF5242AD94}" destId="{051774E4-2D7D-4E96-ABA7-F9B6B34AC144}" srcOrd="1" destOrd="0" parTransId="{3DFA8E25-11CC-44DA-86B8-6A7CFC7036DB}" sibTransId="{8F4BECB4-6956-41BA-B4FB-C7798957A22B}"/>
    <dgm:cxn modelId="{F28A92C4-0340-46A2-B970-B0BE43DAA3F5}" srcId="{71FDAC15-F361-4DAD-B7B5-3BDF5242AD94}" destId="{339AE0F2-4FB4-44F9-8895-66DDC3EF55C6}" srcOrd="0" destOrd="0" parTransId="{F93BBC60-38D7-4616-AAD8-850454C671D8}" sibTransId="{C2AB01FE-A56E-4839-969B-C68BC4932693}"/>
    <dgm:cxn modelId="{3B39A7C6-4DE5-4AE4-BFEE-6952D0B093BB}" type="presOf" srcId="{DCA5300C-B373-4112-9E71-026E1216BADD}" destId="{06EC0DDE-20D6-4D8D-8380-DB787F18DB42}" srcOrd="0" destOrd="0" presId="urn:microsoft.com/office/officeart/2005/8/layout/list1"/>
    <dgm:cxn modelId="{C01141D0-4774-4E19-BD2C-F1EB191B079C}" type="presOf" srcId="{853CF04A-0E29-412C-800F-B0980BE6BE1F}" destId="{23B9913D-ACD3-45B9-B56E-DCB5D83A3374}" srcOrd="0" destOrd="0" presId="urn:microsoft.com/office/officeart/2005/8/layout/list1"/>
    <dgm:cxn modelId="{02FE5FD1-6D85-4446-A251-FEAE96748A86}" srcId="{E7150BA5-1568-4494-824A-8C1AEF8C7496}" destId="{95EC5829-7D66-4122-8CE6-3D7961EB4300}" srcOrd="2" destOrd="0" parTransId="{33C9482E-1180-4D64-B1B1-90ED0C285D5D}" sibTransId="{B9EA4158-B815-4DFE-B230-DC3BBDE47E7B}"/>
    <dgm:cxn modelId="{F72BC8E5-B788-4EC8-B4AE-22006749ACD8}" type="presOf" srcId="{7B2EF51F-CC18-4C55-AD7F-EA122375F214}" destId="{F9E88758-0E2D-4C16-ACFB-55BEA055F503}" srcOrd="0" destOrd="0" presId="urn:microsoft.com/office/officeart/2005/8/layout/list1"/>
    <dgm:cxn modelId="{6B8B5647-780D-487F-89E8-2EF081049E29}" type="presParOf" srcId="{E8DDEE69-9E38-4C1E-9849-91653F29E905}" destId="{E04918C9-D88A-4CA6-B175-403A8882BEA1}" srcOrd="0" destOrd="0" presId="urn:microsoft.com/office/officeart/2005/8/layout/list1"/>
    <dgm:cxn modelId="{1742AB2C-C6C2-4B0C-84F3-8A6F52180E2A}" type="presParOf" srcId="{E04918C9-D88A-4CA6-B175-403A8882BEA1}" destId="{F9E88758-0E2D-4C16-ACFB-55BEA055F503}" srcOrd="0" destOrd="0" presId="urn:microsoft.com/office/officeart/2005/8/layout/list1"/>
    <dgm:cxn modelId="{CA888BAC-9E45-4149-AFFA-F4FA9C35DE91}" type="presParOf" srcId="{E04918C9-D88A-4CA6-B175-403A8882BEA1}" destId="{6FED47F6-CDE0-4C09-A3AA-38DC50759659}" srcOrd="1" destOrd="0" presId="urn:microsoft.com/office/officeart/2005/8/layout/list1"/>
    <dgm:cxn modelId="{AB87E07E-4396-410D-8768-63B819DC6699}" type="presParOf" srcId="{E8DDEE69-9E38-4C1E-9849-91653F29E905}" destId="{A16C6ACF-F67B-4D66-8E41-1A29BD33FF88}" srcOrd="1" destOrd="0" presId="urn:microsoft.com/office/officeart/2005/8/layout/list1"/>
    <dgm:cxn modelId="{57BE21F2-C2B4-439B-BF62-6AF1512845A8}" type="presParOf" srcId="{E8DDEE69-9E38-4C1E-9849-91653F29E905}" destId="{23B9913D-ACD3-45B9-B56E-DCB5D83A3374}" srcOrd="2" destOrd="0" presId="urn:microsoft.com/office/officeart/2005/8/layout/list1"/>
    <dgm:cxn modelId="{A8577FCD-6BC7-43C3-897F-87B1F49BD0EE}" type="presParOf" srcId="{E8DDEE69-9E38-4C1E-9849-91653F29E905}" destId="{73C6C54C-B58F-4C15-B25D-204E395FC6FC}" srcOrd="3" destOrd="0" presId="urn:microsoft.com/office/officeart/2005/8/layout/list1"/>
    <dgm:cxn modelId="{BC7EF5A0-E154-4260-8B34-70DC81F946BC}" type="presParOf" srcId="{E8DDEE69-9E38-4C1E-9849-91653F29E905}" destId="{D14184BF-C376-4DC6-A566-A900598A763A}" srcOrd="4" destOrd="0" presId="urn:microsoft.com/office/officeart/2005/8/layout/list1"/>
    <dgm:cxn modelId="{A0807E84-7102-4C70-B940-C015A030A89D}" type="presParOf" srcId="{D14184BF-C376-4DC6-A566-A900598A763A}" destId="{8D8FC332-2B0D-4D0B-9C62-DE9A3F62C93B}" srcOrd="0" destOrd="0" presId="urn:microsoft.com/office/officeart/2005/8/layout/list1"/>
    <dgm:cxn modelId="{D1FF219D-378A-4736-BAAD-80AEAF89CD1F}" type="presParOf" srcId="{D14184BF-C376-4DC6-A566-A900598A763A}" destId="{D9C6C75F-94A4-4D59-AF49-11DAF9BE30DE}" srcOrd="1" destOrd="0" presId="urn:microsoft.com/office/officeart/2005/8/layout/list1"/>
    <dgm:cxn modelId="{748F7D85-091B-4AEE-8F51-56B96418C5E9}" type="presParOf" srcId="{E8DDEE69-9E38-4C1E-9849-91653F29E905}" destId="{BCFD7B7C-32C7-4A65-8EBD-0F985D639C1C}" srcOrd="5" destOrd="0" presId="urn:microsoft.com/office/officeart/2005/8/layout/list1"/>
    <dgm:cxn modelId="{C3963890-BCD5-4A95-9492-156D167596C7}" type="presParOf" srcId="{E8DDEE69-9E38-4C1E-9849-91653F29E905}" destId="{15BAD748-6455-475A-88F9-A5B416E26A00}" srcOrd="6" destOrd="0" presId="urn:microsoft.com/office/officeart/2005/8/layout/list1"/>
    <dgm:cxn modelId="{16077309-A769-4A65-BF4B-841221E0E962}" type="presParOf" srcId="{E8DDEE69-9E38-4C1E-9849-91653F29E905}" destId="{7140A991-1EEA-4BEB-BD16-C38A9D2A8A27}" srcOrd="7" destOrd="0" presId="urn:microsoft.com/office/officeart/2005/8/layout/list1"/>
    <dgm:cxn modelId="{0AFC4ED7-1EEB-4F4C-AE33-9CC4B8D5499D}" type="presParOf" srcId="{E8DDEE69-9E38-4C1E-9849-91653F29E905}" destId="{D16083E8-D77A-48C3-8E9E-15589FB2BE87}" srcOrd="8" destOrd="0" presId="urn:microsoft.com/office/officeart/2005/8/layout/list1"/>
    <dgm:cxn modelId="{093F2FD0-28A9-4607-93D1-D8F09E15579E}" type="presParOf" srcId="{D16083E8-D77A-48C3-8E9E-15589FB2BE87}" destId="{F9ECF60C-4F98-47F6-8EB3-C7390FE8895F}" srcOrd="0" destOrd="0" presId="urn:microsoft.com/office/officeart/2005/8/layout/list1"/>
    <dgm:cxn modelId="{6FFF542D-8DDD-4290-ADC4-080EE8D9F5F4}" type="presParOf" srcId="{D16083E8-D77A-48C3-8E9E-15589FB2BE87}" destId="{1268D81C-EA69-44FC-9B4F-56F69831FC8A}" srcOrd="1" destOrd="0" presId="urn:microsoft.com/office/officeart/2005/8/layout/list1"/>
    <dgm:cxn modelId="{79DFF1F5-E252-4272-B103-C6BDA6242A82}" type="presParOf" srcId="{E8DDEE69-9E38-4C1E-9849-91653F29E905}" destId="{6E336742-F6E7-4858-9638-D0FACC80B25E}" srcOrd="9" destOrd="0" presId="urn:microsoft.com/office/officeart/2005/8/layout/list1"/>
    <dgm:cxn modelId="{90C54E8B-E441-401A-81DC-67560CAE57AF}" type="presParOf" srcId="{E8DDEE69-9E38-4C1E-9849-91653F29E905}" destId="{06EC0DDE-20D6-4D8D-8380-DB787F18DB42}" srcOrd="10" destOrd="0" presId="urn:microsoft.com/office/officeart/2005/8/layout/list1"/>
    <dgm:cxn modelId="{B683144E-82AB-443F-AEEF-2A38D39232C5}" type="presParOf" srcId="{E8DDEE69-9E38-4C1E-9849-91653F29E905}" destId="{985C890E-454D-49C3-949F-B2154035E525}" srcOrd="11" destOrd="0" presId="urn:microsoft.com/office/officeart/2005/8/layout/list1"/>
    <dgm:cxn modelId="{F96E1E4C-A151-460A-9B26-7168B8A09989}" type="presParOf" srcId="{E8DDEE69-9E38-4C1E-9849-91653F29E905}" destId="{12486DC5-609E-4C34-954C-E0C9C7D9398A}" srcOrd="12" destOrd="0" presId="urn:microsoft.com/office/officeart/2005/8/layout/list1"/>
    <dgm:cxn modelId="{878B2200-8D4A-4743-B1FA-3A29A305C844}" type="presParOf" srcId="{12486DC5-609E-4C34-954C-E0C9C7D9398A}" destId="{FE8E42FA-0541-42C2-9864-8A0C84A8306B}" srcOrd="0" destOrd="0" presId="urn:microsoft.com/office/officeart/2005/8/layout/list1"/>
    <dgm:cxn modelId="{E53BC35D-A51C-48D7-8B5E-D24EC677AFB4}" type="presParOf" srcId="{12486DC5-609E-4C34-954C-E0C9C7D9398A}" destId="{737D00B9-E63B-4AE9-90D1-EF0AB5353D0A}" srcOrd="1" destOrd="0" presId="urn:microsoft.com/office/officeart/2005/8/layout/list1"/>
    <dgm:cxn modelId="{5B955CE4-B4CA-4AC8-82D3-51425EC6BEBF}" type="presParOf" srcId="{E8DDEE69-9E38-4C1E-9849-91653F29E905}" destId="{D951999E-C3E1-4B22-821A-8C0029B04F56}" srcOrd="13" destOrd="0" presId="urn:microsoft.com/office/officeart/2005/8/layout/list1"/>
    <dgm:cxn modelId="{24B18A67-2C2A-4BE2-B5D0-F38878FA11AE}" type="presParOf" srcId="{E8DDEE69-9E38-4C1E-9849-91653F29E905}" destId="{38C0F811-C5AD-4F4A-A4CA-9D551822010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0E0A6C-10DA-44EE-A788-ADDE67F30204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uk-UA"/>
        </a:p>
      </dgm:t>
    </dgm:pt>
    <dgm:pt modelId="{0F062872-68CE-4D9C-AF40-AD78637BE7EA}">
      <dgm:prSet phldrT="[Текст]" custT="1"/>
      <dgm:spPr/>
      <dgm:t>
        <a:bodyPr/>
        <a:lstStyle/>
        <a:p>
          <a:r>
            <a:rPr lang="ru-RU" sz="1600" b="1" i="0" dirty="0" err="1"/>
            <a:t>ексклюзивний</a:t>
          </a:r>
          <a:r>
            <a:rPr lang="ru-RU" sz="1600" b="1" i="0" dirty="0"/>
            <a:t> (XOR - АБО) - </a:t>
          </a:r>
          <a:r>
            <a:rPr lang="ru-RU" sz="1600" b="0" i="0" dirty="0" err="1"/>
            <a:t>призначений</a:t>
          </a:r>
          <a:r>
            <a:rPr lang="ru-RU" sz="1600" b="0" i="0" dirty="0"/>
            <a:t> для </a:t>
          </a:r>
          <a:r>
            <a:rPr lang="ru-RU" sz="1600" b="0" i="0" dirty="0" err="1"/>
            <a:t>поділу</a:t>
          </a:r>
          <a:r>
            <a:rPr lang="ru-RU" sz="1600" b="0" i="0" dirty="0"/>
            <a:t> потоку </a:t>
          </a:r>
          <a:r>
            <a:rPr lang="ru-RU" sz="1600" b="0" i="0" dirty="0" err="1"/>
            <a:t>операцій</a:t>
          </a:r>
          <a:r>
            <a:rPr lang="ru-RU" sz="1600" b="0" i="0" dirty="0"/>
            <a:t> на </a:t>
          </a:r>
          <a:r>
            <a:rPr lang="ru-RU" sz="1600" b="0" i="0" dirty="0" err="1"/>
            <a:t>кілька</a:t>
          </a:r>
          <a:r>
            <a:rPr lang="ru-RU" sz="1600" b="0" i="0" dirty="0"/>
            <a:t> </a:t>
          </a:r>
          <a:r>
            <a:rPr lang="ru-RU" sz="1600" b="0" i="0" dirty="0" err="1"/>
            <a:t>альтернативних</a:t>
          </a:r>
          <a:r>
            <a:rPr lang="ru-RU" sz="1600" b="0" i="0" dirty="0"/>
            <a:t> </a:t>
          </a:r>
          <a:r>
            <a:rPr lang="ru-RU" sz="1600" b="0" i="0" dirty="0" err="1"/>
            <a:t>маршрутів</a:t>
          </a:r>
          <a:r>
            <a:rPr lang="ru-RU" sz="1600" b="0" i="0" dirty="0"/>
            <a:t>, (</a:t>
          </a:r>
          <a:r>
            <a:rPr lang="ru-RU" sz="1600" b="0" i="0" dirty="0" err="1"/>
            <a:t>може</a:t>
          </a:r>
          <a:r>
            <a:rPr lang="ru-RU" sz="1600" b="0" i="0" dirty="0"/>
            <a:t> бути </a:t>
          </a:r>
          <a:r>
            <a:rPr lang="ru-RU" sz="1600" b="0" i="0" dirty="0" err="1"/>
            <a:t>активований</a:t>
          </a:r>
          <a:r>
            <a:rPr lang="ru-RU" sz="1600" b="0" i="0" dirty="0"/>
            <a:t> </a:t>
          </a:r>
          <a:r>
            <a:rPr lang="ru-RU" sz="1600" b="0" i="0" dirty="0" err="1"/>
            <a:t>тільки</a:t>
          </a:r>
          <a:r>
            <a:rPr lang="ru-RU" sz="1600" b="0" i="0" dirty="0"/>
            <a:t> один </a:t>
          </a:r>
          <a:r>
            <a:rPr lang="ru-RU" sz="1600" b="0" i="0" dirty="0" err="1"/>
            <a:t>із</a:t>
          </a:r>
          <a:r>
            <a:rPr lang="ru-RU" sz="1600" b="0" i="0" dirty="0"/>
            <a:t> </a:t>
          </a:r>
          <a:r>
            <a:rPr lang="ru-RU" sz="1600" b="0" i="0" dirty="0" err="1"/>
            <a:t>запропонованих</a:t>
          </a:r>
          <a:r>
            <a:rPr lang="ru-RU" sz="1600" b="0" i="0" dirty="0"/>
            <a:t> </a:t>
          </a:r>
          <a:r>
            <a:rPr lang="ru-RU" sz="1600" b="0" i="0" dirty="0" err="1"/>
            <a:t>маршрутів</a:t>
          </a:r>
          <a:r>
            <a:rPr lang="ru-RU" sz="1600" b="0" i="0" dirty="0"/>
            <a:t>).</a:t>
          </a:r>
          <a:endParaRPr lang="uk-UA" sz="1600" dirty="0"/>
        </a:p>
      </dgm:t>
    </dgm:pt>
    <dgm:pt modelId="{B2610081-2E42-4325-8C41-75EBF7EF271D}" type="parTrans" cxnId="{62BDD015-F19D-4FD2-9662-0EE63AA5DF3A}">
      <dgm:prSet/>
      <dgm:spPr/>
      <dgm:t>
        <a:bodyPr/>
        <a:lstStyle/>
        <a:p>
          <a:endParaRPr lang="uk-UA"/>
        </a:p>
      </dgm:t>
    </dgm:pt>
    <dgm:pt modelId="{05F53F27-3FA2-487B-9B68-9C9312EBA8B0}" type="sibTrans" cxnId="{62BDD015-F19D-4FD2-9662-0EE63AA5DF3A}">
      <dgm:prSet/>
      <dgm:spPr/>
      <dgm:t>
        <a:bodyPr/>
        <a:lstStyle/>
        <a:p>
          <a:endParaRPr lang="uk-UA"/>
        </a:p>
      </dgm:t>
    </dgm:pt>
    <dgm:pt modelId="{B5B3202D-78F3-4729-BBC2-F3F8D3314E91}">
      <dgm:prSet phldrT="[Текст]" custT="1"/>
      <dgm:spPr/>
      <dgm:t>
        <a:bodyPr/>
        <a:lstStyle/>
        <a:p>
          <a:r>
            <a:rPr lang="uk-UA" sz="1600" b="1" i="0" dirty="0"/>
            <a:t>неексклюзивними</a:t>
          </a:r>
          <a:r>
            <a:rPr lang="uk-UA" sz="1600" b="0" i="0" dirty="0"/>
            <a:t> (</a:t>
          </a:r>
          <a:r>
            <a:rPr lang="en-US" sz="1600" b="0" i="0" dirty="0"/>
            <a:t>OR - </a:t>
          </a:r>
          <a:r>
            <a:rPr lang="uk-UA" sz="1600" b="0" i="0" dirty="0"/>
            <a:t>логічне АБО) - призначений для поділу потоку операцій на кілька маршрутів, кожен з яких активується за умови істинності пов'язаного з ним логічного виразу (може бути вибрано відразу кілька маршрутів)</a:t>
          </a:r>
          <a:endParaRPr lang="uk-UA" sz="1600" dirty="0"/>
        </a:p>
      </dgm:t>
    </dgm:pt>
    <dgm:pt modelId="{716E7C8F-16DB-4636-8CC2-3200A8F38F8A}" type="parTrans" cxnId="{88A867FC-1F69-4720-B7B5-FE987CB92C0C}">
      <dgm:prSet/>
      <dgm:spPr/>
      <dgm:t>
        <a:bodyPr/>
        <a:lstStyle/>
        <a:p>
          <a:endParaRPr lang="uk-UA"/>
        </a:p>
      </dgm:t>
    </dgm:pt>
    <dgm:pt modelId="{87C3D4D7-F3A1-4E2D-AD2C-5A1E42355B55}" type="sibTrans" cxnId="{88A867FC-1F69-4720-B7B5-FE987CB92C0C}">
      <dgm:prSet/>
      <dgm:spPr/>
      <dgm:t>
        <a:bodyPr/>
        <a:lstStyle/>
        <a:p>
          <a:endParaRPr lang="uk-UA"/>
        </a:p>
      </dgm:t>
    </dgm:pt>
    <dgm:pt modelId="{E1763FB9-965F-43D2-89D1-EC2C556D9138}">
      <dgm:prSet phldrT="[Текст]" custT="1"/>
      <dgm:spPr/>
      <dgm:t>
        <a:bodyPr/>
        <a:lstStyle/>
        <a:p>
          <a:r>
            <a:rPr lang="uk-UA" sz="1600" b="1" i="0" dirty="0"/>
            <a:t>комплексний </a:t>
          </a:r>
          <a:r>
            <a:rPr lang="uk-UA" sz="1600" b="0" i="0" dirty="0"/>
            <a:t>(</a:t>
          </a:r>
          <a:r>
            <a:rPr lang="en-US" sz="1600" b="0" i="0" dirty="0"/>
            <a:t>Complex)</a:t>
          </a:r>
          <a:r>
            <a:rPr lang="uk-UA" sz="1600" b="0" i="0" dirty="0"/>
            <a:t> – аналогічний неексклюзивними шлюзу. Відмінність: вказується вислів, який визначає, який з потоків операцій будуть активовані</a:t>
          </a:r>
          <a:endParaRPr lang="uk-UA" sz="1600" dirty="0"/>
        </a:p>
      </dgm:t>
    </dgm:pt>
    <dgm:pt modelId="{832E91C3-356A-423A-9BD8-13A1EDB2661C}" type="parTrans" cxnId="{F5767BF9-CB23-49E5-8938-775BC51ABCE5}">
      <dgm:prSet/>
      <dgm:spPr/>
      <dgm:t>
        <a:bodyPr/>
        <a:lstStyle/>
        <a:p>
          <a:endParaRPr lang="uk-UA"/>
        </a:p>
      </dgm:t>
    </dgm:pt>
    <dgm:pt modelId="{32B127C8-1968-4B2C-9AB5-0028B359970D}" type="sibTrans" cxnId="{F5767BF9-CB23-49E5-8938-775BC51ABCE5}">
      <dgm:prSet/>
      <dgm:spPr/>
      <dgm:t>
        <a:bodyPr/>
        <a:lstStyle/>
        <a:p>
          <a:endParaRPr lang="uk-UA"/>
        </a:p>
      </dgm:t>
    </dgm:pt>
    <dgm:pt modelId="{A61A2B0C-F876-4BDB-BDCA-7954CBC3BE77}">
      <dgm:prSet phldrT="[Текст]" custT="1"/>
      <dgm:spPr/>
      <dgm:t>
        <a:bodyPr/>
        <a:lstStyle/>
        <a:p>
          <a:r>
            <a:rPr lang="ru-RU" sz="1600" b="1" i="0" dirty="0" err="1"/>
            <a:t>паралельний</a:t>
          </a:r>
          <a:r>
            <a:rPr lang="ru-RU" sz="1600" b="0" i="0" dirty="0"/>
            <a:t> (</a:t>
          </a:r>
          <a:r>
            <a:rPr lang="ru-RU" sz="1600" b="0" i="0" dirty="0" err="1"/>
            <a:t>Parallel</a:t>
          </a:r>
          <a:r>
            <a:rPr lang="ru-RU" sz="1600" b="0" i="0" dirty="0"/>
            <a:t>, AND - </a:t>
          </a:r>
          <a:r>
            <a:rPr lang="ru-RU" sz="1600" b="0" i="0" dirty="0" err="1"/>
            <a:t>логічне</a:t>
          </a:r>
          <a:r>
            <a:rPr lang="ru-RU" sz="1600" b="0" i="0" dirty="0"/>
            <a:t> І) - </a:t>
          </a:r>
          <a:r>
            <a:rPr lang="ru-RU" sz="1600" b="0" i="0" dirty="0" err="1"/>
            <a:t>призначений</a:t>
          </a:r>
          <a:r>
            <a:rPr lang="ru-RU" sz="1600" b="0" i="0" dirty="0"/>
            <a:t> для </a:t>
          </a:r>
          <a:r>
            <a:rPr lang="ru-RU" sz="1600" b="0" i="0" dirty="0" err="1"/>
            <a:t>злиття</a:t>
          </a:r>
          <a:r>
            <a:rPr lang="ru-RU" sz="1600" b="0" i="0" dirty="0"/>
            <a:t>/</a:t>
          </a:r>
          <a:r>
            <a:rPr lang="ru-RU" sz="1600" b="0" i="0" dirty="0" err="1"/>
            <a:t>розгалуження</a:t>
          </a:r>
          <a:r>
            <a:rPr lang="ru-RU" sz="1600" b="0" i="0" dirty="0"/>
            <a:t> </a:t>
          </a:r>
          <a:r>
            <a:rPr lang="ru-RU" sz="1600" b="0" i="0" dirty="0" err="1"/>
            <a:t>одночасно</a:t>
          </a:r>
          <a:r>
            <a:rPr lang="ru-RU" sz="1600" b="0" i="0" dirty="0"/>
            <a:t> </a:t>
          </a:r>
          <a:r>
            <a:rPr lang="ru-RU" sz="1600" b="0" i="0" dirty="0" err="1"/>
            <a:t>виконуваних</a:t>
          </a:r>
          <a:r>
            <a:rPr lang="ru-RU" sz="1600" b="0" i="0" dirty="0"/>
            <a:t> </a:t>
          </a:r>
          <a:r>
            <a:rPr lang="ru-RU" sz="1600" b="0" i="0" dirty="0" err="1"/>
            <a:t>потоків</a:t>
          </a:r>
          <a:r>
            <a:rPr lang="ru-RU" sz="1600" b="0" i="0" dirty="0"/>
            <a:t> </a:t>
          </a:r>
          <a:r>
            <a:rPr lang="ru-RU" sz="1600" b="0" i="0" dirty="0" err="1"/>
            <a:t>операцій</a:t>
          </a:r>
          <a:endParaRPr lang="uk-UA" sz="1600" dirty="0"/>
        </a:p>
      </dgm:t>
    </dgm:pt>
    <dgm:pt modelId="{95B0CAA2-4FA0-4918-AD6A-2C9737546D41}" type="parTrans" cxnId="{4052A98A-2A74-4C32-9AE6-829D4282DF7F}">
      <dgm:prSet/>
      <dgm:spPr/>
      <dgm:t>
        <a:bodyPr/>
        <a:lstStyle/>
        <a:p>
          <a:endParaRPr lang="uk-UA"/>
        </a:p>
      </dgm:t>
    </dgm:pt>
    <dgm:pt modelId="{B347A1BA-43CD-461F-BED3-418922DA9670}" type="sibTrans" cxnId="{4052A98A-2A74-4C32-9AE6-829D4282DF7F}">
      <dgm:prSet/>
      <dgm:spPr/>
      <dgm:t>
        <a:bodyPr/>
        <a:lstStyle/>
        <a:p>
          <a:endParaRPr lang="uk-UA"/>
        </a:p>
      </dgm:t>
    </dgm:pt>
    <dgm:pt modelId="{E6CEC262-001E-4662-AB42-650AD74DADFB}">
      <dgm:prSet phldrT="[Текст]" custT="1"/>
      <dgm:spPr/>
      <dgm:t>
        <a:bodyPr/>
        <a:lstStyle/>
        <a:p>
          <a:r>
            <a:rPr lang="uk-UA" sz="1600" b="1" i="0" dirty="0"/>
            <a:t>ексклюзивний, заснований на подіях, що запускає процес </a:t>
          </a:r>
          <a:r>
            <a:rPr lang="uk-UA" sz="1600" b="0" i="0" dirty="0"/>
            <a:t>(</a:t>
          </a:r>
          <a:r>
            <a:rPr lang="en-US" sz="1600" b="0" i="0" dirty="0"/>
            <a:t>Exclusive Event-Based Gateway to start a Process</a:t>
          </a:r>
          <a:r>
            <a:rPr lang="uk-UA" sz="1600" b="0" i="0" dirty="0"/>
            <a:t>) - використовується в якості початкового символу процесу. Не має вхідних потоків</a:t>
          </a:r>
          <a:endParaRPr lang="uk-UA" sz="1600" dirty="0"/>
        </a:p>
      </dgm:t>
    </dgm:pt>
    <dgm:pt modelId="{4A837DAB-FD46-4474-B6E1-74B624457B81}" type="parTrans" cxnId="{55B5B0A5-FFA5-4DC4-B634-37D389B3D4C7}">
      <dgm:prSet/>
      <dgm:spPr/>
      <dgm:t>
        <a:bodyPr/>
        <a:lstStyle/>
        <a:p>
          <a:endParaRPr lang="uk-UA"/>
        </a:p>
      </dgm:t>
    </dgm:pt>
    <dgm:pt modelId="{A1747072-1962-49D9-92F2-1408CBA6CCBB}" type="sibTrans" cxnId="{55B5B0A5-FFA5-4DC4-B634-37D389B3D4C7}">
      <dgm:prSet/>
      <dgm:spPr/>
      <dgm:t>
        <a:bodyPr/>
        <a:lstStyle/>
        <a:p>
          <a:endParaRPr lang="uk-UA"/>
        </a:p>
      </dgm:t>
    </dgm:pt>
    <dgm:pt modelId="{B8B44213-14F3-4940-91B2-9B6070C58A60}">
      <dgm:prSet phldrT="[Текст]" custT="1"/>
      <dgm:spPr/>
      <dgm:t>
        <a:bodyPr/>
        <a:lstStyle/>
        <a:p>
          <a:r>
            <a:rPr lang="uk-UA" sz="1600" b="1" i="0" dirty="0"/>
            <a:t>паралельний, заснований на подіях, що запускає процес</a:t>
          </a:r>
          <a:r>
            <a:rPr lang="uk-UA" sz="1600" b="0" i="0" dirty="0"/>
            <a:t> (</a:t>
          </a:r>
          <a:r>
            <a:rPr lang="en-US" sz="1600" b="0" i="0" dirty="0"/>
            <a:t>Parallel Event-Based Gateway to start a Process)</a:t>
          </a:r>
          <a:r>
            <a:rPr lang="uk-UA" sz="1600" b="0" i="0" dirty="0"/>
            <a:t> - аналогічний попередньому, але можлива активація відразу декількох маршрутів в разі спрацювання подій, з якими вони пов'язані.</a:t>
          </a:r>
          <a:endParaRPr lang="uk-UA" sz="1600" dirty="0"/>
        </a:p>
      </dgm:t>
    </dgm:pt>
    <dgm:pt modelId="{92D48C48-1376-477F-9127-FF144607A385}" type="parTrans" cxnId="{1E1857B0-581D-48F7-ACE4-2E8FAFC3D3BC}">
      <dgm:prSet/>
      <dgm:spPr/>
      <dgm:t>
        <a:bodyPr/>
        <a:lstStyle/>
        <a:p>
          <a:endParaRPr lang="uk-UA"/>
        </a:p>
      </dgm:t>
    </dgm:pt>
    <dgm:pt modelId="{9417ED1E-8865-406F-8882-8197D6DA639C}" type="sibTrans" cxnId="{1E1857B0-581D-48F7-ACE4-2E8FAFC3D3BC}">
      <dgm:prSet/>
      <dgm:spPr/>
      <dgm:t>
        <a:bodyPr/>
        <a:lstStyle/>
        <a:p>
          <a:endParaRPr lang="uk-UA"/>
        </a:p>
      </dgm:t>
    </dgm:pt>
    <dgm:pt modelId="{D4C24BBC-0401-4DFB-ABF1-FFE2F8651A52}">
      <dgm:prSet custT="1"/>
      <dgm:spPr/>
      <dgm:t>
        <a:bodyPr/>
        <a:lstStyle/>
        <a:p>
          <a:r>
            <a:rPr lang="ru-RU" sz="1600" b="1" i="0" dirty="0" err="1"/>
            <a:t>ексклюзивний</a:t>
          </a:r>
          <a:r>
            <a:rPr lang="ru-RU" sz="1600" b="1" i="0" dirty="0"/>
            <a:t>, </a:t>
          </a:r>
          <a:r>
            <a:rPr lang="ru-RU" sz="1600" b="1" i="0" dirty="0" err="1"/>
            <a:t>заснований</a:t>
          </a:r>
          <a:r>
            <a:rPr lang="ru-RU" sz="1600" b="1" i="0" dirty="0"/>
            <a:t> на </a:t>
          </a:r>
          <a:r>
            <a:rPr lang="ru-RU" sz="1600" b="1" i="0" dirty="0" err="1"/>
            <a:t>подіях</a:t>
          </a:r>
          <a:r>
            <a:rPr lang="ru-RU" sz="1600" b="0" i="0" dirty="0"/>
            <a:t> (</a:t>
          </a:r>
          <a:r>
            <a:rPr lang="ru-RU" sz="1600" b="0" i="0" dirty="0" err="1"/>
            <a:t>Exclusive</a:t>
          </a:r>
          <a:r>
            <a:rPr lang="ru-RU" sz="1600" b="0" i="0" dirty="0"/>
            <a:t> </a:t>
          </a:r>
          <a:r>
            <a:rPr lang="ru-RU" sz="1600" b="0" i="0" dirty="0" err="1"/>
            <a:t>Event-Based</a:t>
          </a:r>
          <a:r>
            <a:rPr lang="ru-RU" sz="1600" b="0" i="0" dirty="0"/>
            <a:t>) </a:t>
          </a:r>
          <a:r>
            <a:rPr lang="ru-RU" sz="1600" b="0" i="0" dirty="0" err="1"/>
            <a:t>призначений</a:t>
          </a:r>
          <a:r>
            <a:rPr lang="ru-RU" sz="1600" b="0" i="0" dirty="0"/>
            <a:t> для </a:t>
          </a:r>
          <a:r>
            <a:rPr lang="ru-RU" sz="1600" b="0" i="0" dirty="0" err="1"/>
            <a:t>поділу</a:t>
          </a:r>
          <a:r>
            <a:rPr lang="ru-RU" sz="1600" b="0" i="0" dirty="0"/>
            <a:t> потоку </a:t>
          </a:r>
          <a:r>
            <a:rPr lang="ru-RU" sz="1600" b="0" i="0" dirty="0" err="1"/>
            <a:t>операцій</a:t>
          </a:r>
          <a:r>
            <a:rPr lang="ru-RU" sz="1600" b="0" i="0" dirty="0"/>
            <a:t> на </a:t>
          </a:r>
          <a:r>
            <a:rPr lang="ru-RU" sz="1600" b="0" i="0" dirty="0" err="1"/>
            <a:t>кілька</a:t>
          </a:r>
          <a:r>
            <a:rPr lang="ru-RU" sz="1600" b="0" i="0" dirty="0"/>
            <a:t> </a:t>
          </a:r>
          <a:r>
            <a:rPr lang="ru-RU" sz="1600" b="0" i="0" dirty="0" err="1"/>
            <a:t>альтернативних</a:t>
          </a:r>
          <a:r>
            <a:rPr lang="ru-RU" sz="1600" b="0" i="0" dirty="0"/>
            <a:t> </a:t>
          </a:r>
          <a:r>
            <a:rPr lang="ru-RU" sz="1600" b="0" i="0" dirty="0" err="1"/>
            <a:t>маршрутів</a:t>
          </a:r>
          <a:r>
            <a:rPr lang="ru-RU" sz="1600" b="0" i="0" dirty="0"/>
            <a:t>. </a:t>
          </a:r>
          <a:r>
            <a:rPr lang="ru-RU" sz="1600" b="0" i="0" dirty="0" err="1"/>
            <a:t>Єдиний</a:t>
          </a:r>
          <a:r>
            <a:rPr lang="ru-RU" sz="1600" b="0" i="0" dirty="0"/>
            <a:t> маршруту </a:t>
          </a:r>
          <a:r>
            <a:rPr lang="ru-RU" sz="1600" b="0" i="0" dirty="0" err="1"/>
            <a:t>вибирається</a:t>
          </a:r>
          <a:r>
            <a:rPr lang="ru-RU" sz="1600" b="0" i="0" dirty="0"/>
            <a:t> в </a:t>
          </a:r>
          <a:r>
            <a:rPr lang="ru-RU" sz="1600" b="0" i="0" dirty="0" err="1"/>
            <a:t>залежності</a:t>
          </a:r>
          <a:r>
            <a:rPr lang="ru-RU" sz="1600" b="0" i="0" dirty="0"/>
            <a:t> </a:t>
          </a:r>
          <a:r>
            <a:rPr lang="ru-RU" sz="1600" b="0" i="0" dirty="0" err="1"/>
            <a:t>від</a:t>
          </a:r>
          <a:r>
            <a:rPr lang="ru-RU" sz="1600" b="0" i="0" dirty="0"/>
            <a:t> </a:t>
          </a:r>
          <a:r>
            <a:rPr lang="ru-RU" sz="1600" b="0" i="0" dirty="0" err="1"/>
            <a:t>подій</a:t>
          </a:r>
          <a:r>
            <a:rPr lang="ru-RU" sz="1600" b="0" i="0" dirty="0"/>
            <a:t>, </a:t>
          </a:r>
          <a:r>
            <a:rPr lang="ru-RU" sz="1600" b="0" i="0" dirty="0" err="1"/>
            <a:t>що</a:t>
          </a:r>
          <a:r>
            <a:rPr lang="ru-RU" sz="1600" b="0" i="0" dirty="0"/>
            <a:t> </a:t>
          </a:r>
          <a:r>
            <a:rPr lang="ru-RU" sz="1600" b="0" i="0" dirty="0" err="1"/>
            <a:t>відбулися</a:t>
          </a:r>
          <a:r>
            <a:rPr lang="ru-RU" sz="1600" b="0" i="0" dirty="0"/>
            <a:t>, </a:t>
          </a:r>
          <a:r>
            <a:rPr lang="ru-RU" sz="1600" b="0" i="0" dirty="0" err="1"/>
            <a:t>які</a:t>
          </a:r>
          <a:r>
            <a:rPr lang="ru-RU" sz="1600" b="0" i="0" dirty="0"/>
            <a:t> </a:t>
          </a:r>
          <a:r>
            <a:rPr lang="ru-RU" sz="1600" b="0" i="0" dirty="0" err="1"/>
            <a:t>вказуються</a:t>
          </a:r>
          <a:r>
            <a:rPr lang="ru-RU" sz="1600" b="0" i="0" dirty="0"/>
            <a:t> за </a:t>
          </a:r>
          <a:r>
            <a:rPr lang="ru-RU" sz="1600" b="0" i="0" dirty="0" err="1"/>
            <a:t>відповідним</a:t>
          </a:r>
          <a:r>
            <a:rPr lang="ru-RU" sz="1600" b="0" i="0" dirty="0"/>
            <a:t> маршрутом;</a:t>
          </a:r>
          <a:endParaRPr lang="ru-RU" sz="1600" dirty="0"/>
        </a:p>
      </dgm:t>
    </dgm:pt>
    <dgm:pt modelId="{34F312E4-027F-4EB6-BFF7-CF61B1F24DF7}" type="parTrans" cxnId="{F6331CED-7248-4DA1-A579-3B98EC981C74}">
      <dgm:prSet/>
      <dgm:spPr/>
      <dgm:t>
        <a:bodyPr/>
        <a:lstStyle/>
        <a:p>
          <a:endParaRPr lang="uk-UA"/>
        </a:p>
      </dgm:t>
    </dgm:pt>
    <dgm:pt modelId="{3E3F01BF-F8D2-47F6-9D48-0F5E3AD62F72}" type="sibTrans" cxnId="{F6331CED-7248-4DA1-A579-3B98EC981C74}">
      <dgm:prSet/>
      <dgm:spPr/>
      <dgm:t>
        <a:bodyPr/>
        <a:lstStyle/>
        <a:p>
          <a:endParaRPr lang="uk-UA"/>
        </a:p>
      </dgm:t>
    </dgm:pt>
    <dgm:pt modelId="{AAA2A32B-C446-48BC-8253-E4DAC9A4508E}" type="pres">
      <dgm:prSet presAssocID="{B70E0A6C-10DA-44EE-A788-ADDE67F30204}" presName="Name0" presStyleCnt="0">
        <dgm:presLayoutVars>
          <dgm:chMax val="7"/>
          <dgm:chPref val="7"/>
          <dgm:dir/>
        </dgm:presLayoutVars>
      </dgm:prSet>
      <dgm:spPr/>
    </dgm:pt>
    <dgm:pt modelId="{50B7B33A-5062-43E3-9482-881AF95DB93C}" type="pres">
      <dgm:prSet presAssocID="{B70E0A6C-10DA-44EE-A788-ADDE67F30204}" presName="Name1" presStyleCnt="0"/>
      <dgm:spPr/>
    </dgm:pt>
    <dgm:pt modelId="{C63125BD-863D-46E4-A3C4-3AD7D2A61AEE}" type="pres">
      <dgm:prSet presAssocID="{B70E0A6C-10DA-44EE-A788-ADDE67F30204}" presName="cycle" presStyleCnt="0"/>
      <dgm:spPr/>
    </dgm:pt>
    <dgm:pt modelId="{15063C65-9345-41AC-B689-38594DB2A564}" type="pres">
      <dgm:prSet presAssocID="{B70E0A6C-10DA-44EE-A788-ADDE67F30204}" presName="srcNode" presStyleLbl="node1" presStyleIdx="0" presStyleCnt="7"/>
      <dgm:spPr/>
    </dgm:pt>
    <dgm:pt modelId="{D6FAE637-8412-4521-BA99-8CF57408F20F}" type="pres">
      <dgm:prSet presAssocID="{B70E0A6C-10DA-44EE-A788-ADDE67F30204}" presName="conn" presStyleLbl="parChTrans1D2" presStyleIdx="0" presStyleCnt="1"/>
      <dgm:spPr/>
    </dgm:pt>
    <dgm:pt modelId="{359C0AAD-D51E-405B-BB87-0300B63559A2}" type="pres">
      <dgm:prSet presAssocID="{B70E0A6C-10DA-44EE-A788-ADDE67F30204}" presName="extraNode" presStyleLbl="node1" presStyleIdx="0" presStyleCnt="7"/>
      <dgm:spPr/>
    </dgm:pt>
    <dgm:pt modelId="{707FDC40-AF44-4A79-9E54-BA8312410A61}" type="pres">
      <dgm:prSet presAssocID="{B70E0A6C-10DA-44EE-A788-ADDE67F30204}" presName="dstNode" presStyleLbl="node1" presStyleIdx="0" presStyleCnt="7"/>
      <dgm:spPr/>
    </dgm:pt>
    <dgm:pt modelId="{4ECE2B86-7601-4767-B3EC-A1C19DA712C9}" type="pres">
      <dgm:prSet presAssocID="{0F062872-68CE-4D9C-AF40-AD78637BE7EA}" presName="text_1" presStyleLbl="node1" presStyleIdx="0" presStyleCnt="7" custScaleY="126562">
        <dgm:presLayoutVars>
          <dgm:bulletEnabled val="1"/>
        </dgm:presLayoutVars>
      </dgm:prSet>
      <dgm:spPr/>
    </dgm:pt>
    <dgm:pt modelId="{AFE2E1E5-B196-4CC6-979D-7E08F617A2E6}" type="pres">
      <dgm:prSet presAssocID="{0F062872-68CE-4D9C-AF40-AD78637BE7EA}" presName="accent_1" presStyleCnt="0"/>
      <dgm:spPr/>
    </dgm:pt>
    <dgm:pt modelId="{BE89C74F-1733-4FB8-AEDF-E569F49C51B0}" type="pres">
      <dgm:prSet presAssocID="{0F062872-68CE-4D9C-AF40-AD78637BE7EA}" presName="accentRepeatNode" presStyleLbl="solidFgAcc1" presStyleIdx="0" presStyleCnt="7"/>
      <dgm:spPr/>
    </dgm:pt>
    <dgm:pt modelId="{4EE8CF8D-2A51-4009-9D4A-3594FD10A3DA}" type="pres">
      <dgm:prSet presAssocID="{B5B3202D-78F3-4729-BBC2-F3F8D3314E91}" presName="text_2" presStyleLbl="node1" presStyleIdx="1" presStyleCnt="7" custScaleY="126562">
        <dgm:presLayoutVars>
          <dgm:bulletEnabled val="1"/>
        </dgm:presLayoutVars>
      </dgm:prSet>
      <dgm:spPr/>
    </dgm:pt>
    <dgm:pt modelId="{64564A3F-7BFD-401D-9EDC-E2E92FED78B6}" type="pres">
      <dgm:prSet presAssocID="{B5B3202D-78F3-4729-BBC2-F3F8D3314E91}" presName="accent_2" presStyleCnt="0"/>
      <dgm:spPr/>
    </dgm:pt>
    <dgm:pt modelId="{8D920053-AC44-447B-8753-1E68D79FD7EF}" type="pres">
      <dgm:prSet presAssocID="{B5B3202D-78F3-4729-BBC2-F3F8D3314E91}" presName="accentRepeatNode" presStyleLbl="solidFgAcc1" presStyleIdx="1" presStyleCnt="7"/>
      <dgm:spPr/>
    </dgm:pt>
    <dgm:pt modelId="{4F5B22F3-F85A-4C69-9194-504D6A9CB26D}" type="pres">
      <dgm:prSet presAssocID="{E1763FB9-965F-43D2-89D1-EC2C556D9138}" presName="text_3" presStyleLbl="node1" presStyleIdx="2" presStyleCnt="7" custScaleY="126562">
        <dgm:presLayoutVars>
          <dgm:bulletEnabled val="1"/>
        </dgm:presLayoutVars>
      </dgm:prSet>
      <dgm:spPr/>
    </dgm:pt>
    <dgm:pt modelId="{89C356F3-3CAD-419A-91ED-224093D0738F}" type="pres">
      <dgm:prSet presAssocID="{E1763FB9-965F-43D2-89D1-EC2C556D9138}" presName="accent_3" presStyleCnt="0"/>
      <dgm:spPr/>
    </dgm:pt>
    <dgm:pt modelId="{188F6567-BECE-483A-B1C8-C85B93EC6339}" type="pres">
      <dgm:prSet presAssocID="{E1763FB9-965F-43D2-89D1-EC2C556D9138}" presName="accentRepeatNode" presStyleLbl="solidFgAcc1" presStyleIdx="2" presStyleCnt="7"/>
      <dgm:spPr/>
    </dgm:pt>
    <dgm:pt modelId="{C70F9674-622A-4BD8-B5AB-C7BC2D4B3B90}" type="pres">
      <dgm:prSet presAssocID="{A61A2B0C-F876-4BDB-BDCA-7954CBC3BE77}" presName="text_4" presStyleLbl="node1" presStyleIdx="3" presStyleCnt="7" custScaleY="126562">
        <dgm:presLayoutVars>
          <dgm:bulletEnabled val="1"/>
        </dgm:presLayoutVars>
      </dgm:prSet>
      <dgm:spPr/>
    </dgm:pt>
    <dgm:pt modelId="{76BF4660-7E70-46C7-8683-6B270DB76E1C}" type="pres">
      <dgm:prSet presAssocID="{A61A2B0C-F876-4BDB-BDCA-7954CBC3BE77}" presName="accent_4" presStyleCnt="0"/>
      <dgm:spPr/>
    </dgm:pt>
    <dgm:pt modelId="{0280D82F-AB1D-436C-A33B-6E29BB284FC9}" type="pres">
      <dgm:prSet presAssocID="{A61A2B0C-F876-4BDB-BDCA-7954CBC3BE77}" presName="accentRepeatNode" presStyleLbl="solidFgAcc1" presStyleIdx="3" presStyleCnt="7"/>
      <dgm:spPr/>
    </dgm:pt>
    <dgm:pt modelId="{22B4AE2A-F917-4510-91F9-8B37BBB81ADE}" type="pres">
      <dgm:prSet presAssocID="{D4C24BBC-0401-4DFB-ABF1-FFE2F8651A52}" presName="text_5" presStyleLbl="node1" presStyleIdx="4" presStyleCnt="7" custScaleY="126562">
        <dgm:presLayoutVars>
          <dgm:bulletEnabled val="1"/>
        </dgm:presLayoutVars>
      </dgm:prSet>
      <dgm:spPr/>
    </dgm:pt>
    <dgm:pt modelId="{C53F2E97-1EAB-4315-9D05-76E66D60F463}" type="pres">
      <dgm:prSet presAssocID="{D4C24BBC-0401-4DFB-ABF1-FFE2F8651A52}" presName="accent_5" presStyleCnt="0"/>
      <dgm:spPr/>
    </dgm:pt>
    <dgm:pt modelId="{19607471-CDD5-489C-A6AF-1AE3556CDE21}" type="pres">
      <dgm:prSet presAssocID="{D4C24BBC-0401-4DFB-ABF1-FFE2F8651A52}" presName="accentRepeatNode" presStyleLbl="solidFgAcc1" presStyleIdx="4" presStyleCnt="7"/>
      <dgm:spPr/>
    </dgm:pt>
    <dgm:pt modelId="{78CB8DD4-E471-4C7A-B083-4EE97BAEE3FB}" type="pres">
      <dgm:prSet presAssocID="{E6CEC262-001E-4662-AB42-650AD74DADFB}" presName="text_6" presStyleLbl="node1" presStyleIdx="5" presStyleCnt="7" custScaleY="126562">
        <dgm:presLayoutVars>
          <dgm:bulletEnabled val="1"/>
        </dgm:presLayoutVars>
      </dgm:prSet>
      <dgm:spPr/>
    </dgm:pt>
    <dgm:pt modelId="{F8E6859C-7790-4F63-9AA5-37384F8D3601}" type="pres">
      <dgm:prSet presAssocID="{E6CEC262-001E-4662-AB42-650AD74DADFB}" presName="accent_6" presStyleCnt="0"/>
      <dgm:spPr/>
    </dgm:pt>
    <dgm:pt modelId="{5E151A6F-7D1F-4C2E-B497-CF3D7147565A}" type="pres">
      <dgm:prSet presAssocID="{E6CEC262-001E-4662-AB42-650AD74DADFB}" presName="accentRepeatNode" presStyleLbl="solidFgAcc1" presStyleIdx="5" presStyleCnt="7"/>
      <dgm:spPr/>
    </dgm:pt>
    <dgm:pt modelId="{63E3647C-4DEE-4E62-AF16-6C24F9F740AC}" type="pres">
      <dgm:prSet presAssocID="{B8B44213-14F3-4940-91B2-9B6070C58A60}" presName="text_7" presStyleLbl="node1" presStyleIdx="6" presStyleCnt="7" custScaleY="126562">
        <dgm:presLayoutVars>
          <dgm:bulletEnabled val="1"/>
        </dgm:presLayoutVars>
      </dgm:prSet>
      <dgm:spPr/>
    </dgm:pt>
    <dgm:pt modelId="{60B5C2DE-1A99-4F5A-B2ED-3B442D7FDE75}" type="pres">
      <dgm:prSet presAssocID="{B8B44213-14F3-4940-91B2-9B6070C58A60}" presName="accent_7" presStyleCnt="0"/>
      <dgm:spPr/>
    </dgm:pt>
    <dgm:pt modelId="{1AE41671-80C3-410A-9B06-15879920E0B7}" type="pres">
      <dgm:prSet presAssocID="{B8B44213-14F3-4940-91B2-9B6070C58A60}" presName="accentRepeatNode" presStyleLbl="solidFgAcc1" presStyleIdx="6" presStyleCnt="7"/>
      <dgm:spPr/>
    </dgm:pt>
  </dgm:ptLst>
  <dgm:cxnLst>
    <dgm:cxn modelId="{62BDD015-F19D-4FD2-9662-0EE63AA5DF3A}" srcId="{B70E0A6C-10DA-44EE-A788-ADDE67F30204}" destId="{0F062872-68CE-4D9C-AF40-AD78637BE7EA}" srcOrd="0" destOrd="0" parTransId="{B2610081-2E42-4325-8C41-75EBF7EF271D}" sibTransId="{05F53F27-3FA2-487B-9B68-9C9312EBA8B0}"/>
    <dgm:cxn modelId="{CB429624-C4DA-4F74-9B90-317D5D80FBA1}" type="presOf" srcId="{D4C24BBC-0401-4DFB-ABF1-FFE2F8651A52}" destId="{22B4AE2A-F917-4510-91F9-8B37BBB81ADE}" srcOrd="0" destOrd="0" presId="urn:microsoft.com/office/officeart/2008/layout/VerticalCurvedList"/>
    <dgm:cxn modelId="{014F4D37-579D-44BE-9119-D76687C168C9}" type="presOf" srcId="{B5B3202D-78F3-4729-BBC2-F3F8D3314E91}" destId="{4EE8CF8D-2A51-4009-9D4A-3594FD10A3DA}" srcOrd="0" destOrd="0" presId="urn:microsoft.com/office/officeart/2008/layout/VerticalCurvedList"/>
    <dgm:cxn modelId="{890FFC61-83AB-4317-B001-03371522FC28}" type="presOf" srcId="{E6CEC262-001E-4662-AB42-650AD74DADFB}" destId="{78CB8DD4-E471-4C7A-B083-4EE97BAEE3FB}" srcOrd="0" destOrd="0" presId="urn:microsoft.com/office/officeart/2008/layout/VerticalCurvedList"/>
    <dgm:cxn modelId="{C4973E81-F967-4AFA-B66B-44FE56A71168}" type="presOf" srcId="{05F53F27-3FA2-487B-9B68-9C9312EBA8B0}" destId="{D6FAE637-8412-4521-BA99-8CF57408F20F}" srcOrd="0" destOrd="0" presId="urn:microsoft.com/office/officeart/2008/layout/VerticalCurvedList"/>
    <dgm:cxn modelId="{2229CB82-4AF9-4C41-B55D-FC875B0AD7BD}" type="presOf" srcId="{B70E0A6C-10DA-44EE-A788-ADDE67F30204}" destId="{AAA2A32B-C446-48BC-8253-E4DAC9A4508E}" srcOrd="0" destOrd="0" presId="urn:microsoft.com/office/officeart/2008/layout/VerticalCurvedList"/>
    <dgm:cxn modelId="{4052A98A-2A74-4C32-9AE6-829D4282DF7F}" srcId="{B70E0A6C-10DA-44EE-A788-ADDE67F30204}" destId="{A61A2B0C-F876-4BDB-BDCA-7954CBC3BE77}" srcOrd="3" destOrd="0" parTransId="{95B0CAA2-4FA0-4918-AD6A-2C9737546D41}" sibTransId="{B347A1BA-43CD-461F-BED3-418922DA9670}"/>
    <dgm:cxn modelId="{55B5B0A5-FFA5-4DC4-B634-37D389B3D4C7}" srcId="{B70E0A6C-10DA-44EE-A788-ADDE67F30204}" destId="{E6CEC262-001E-4662-AB42-650AD74DADFB}" srcOrd="5" destOrd="0" parTransId="{4A837DAB-FD46-4474-B6E1-74B624457B81}" sibTransId="{A1747072-1962-49D9-92F2-1408CBA6CCBB}"/>
    <dgm:cxn modelId="{F4A678A9-B04D-40ED-822C-778A5F643390}" type="presOf" srcId="{0F062872-68CE-4D9C-AF40-AD78637BE7EA}" destId="{4ECE2B86-7601-4767-B3EC-A1C19DA712C9}" srcOrd="0" destOrd="0" presId="urn:microsoft.com/office/officeart/2008/layout/VerticalCurvedList"/>
    <dgm:cxn modelId="{1E1857B0-581D-48F7-ACE4-2E8FAFC3D3BC}" srcId="{B70E0A6C-10DA-44EE-A788-ADDE67F30204}" destId="{B8B44213-14F3-4940-91B2-9B6070C58A60}" srcOrd="6" destOrd="0" parTransId="{92D48C48-1376-477F-9127-FF144607A385}" sibTransId="{9417ED1E-8865-406F-8882-8197D6DA639C}"/>
    <dgm:cxn modelId="{B8D2D1B8-85A0-4517-826F-DDC44CFFF5E5}" type="presOf" srcId="{B8B44213-14F3-4940-91B2-9B6070C58A60}" destId="{63E3647C-4DEE-4E62-AF16-6C24F9F740AC}" srcOrd="0" destOrd="0" presId="urn:microsoft.com/office/officeart/2008/layout/VerticalCurvedList"/>
    <dgm:cxn modelId="{DA1B2EC6-1C8C-49BB-94A3-1FF1C9B61C85}" type="presOf" srcId="{A61A2B0C-F876-4BDB-BDCA-7954CBC3BE77}" destId="{C70F9674-622A-4BD8-B5AB-C7BC2D4B3B90}" srcOrd="0" destOrd="0" presId="urn:microsoft.com/office/officeart/2008/layout/VerticalCurvedList"/>
    <dgm:cxn modelId="{F6331CED-7248-4DA1-A579-3B98EC981C74}" srcId="{B70E0A6C-10DA-44EE-A788-ADDE67F30204}" destId="{D4C24BBC-0401-4DFB-ABF1-FFE2F8651A52}" srcOrd="4" destOrd="0" parTransId="{34F312E4-027F-4EB6-BFF7-CF61B1F24DF7}" sibTransId="{3E3F01BF-F8D2-47F6-9D48-0F5E3AD62F72}"/>
    <dgm:cxn modelId="{BAB1ACF2-8B70-4B6E-9283-1BADF26A7050}" type="presOf" srcId="{E1763FB9-965F-43D2-89D1-EC2C556D9138}" destId="{4F5B22F3-F85A-4C69-9194-504D6A9CB26D}" srcOrd="0" destOrd="0" presId="urn:microsoft.com/office/officeart/2008/layout/VerticalCurvedList"/>
    <dgm:cxn modelId="{F5767BF9-CB23-49E5-8938-775BC51ABCE5}" srcId="{B70E0A6C-10DA-44EE-A788-ADDE67F30204}" destId="{E1763FB9-965F-43D2-89D1-EC2C556D9138}" srcOrd="2" destOrd="0" parTransId="{832E91C3-356A-423A-9BD8-13A1EDB2661C}" sibTransId="{32B127C8-1968-4B2C-9AB5-0028B359970D}"/>
    <dgm:cxn modelId="{88A867FC-1F69-4720-B7B5-FE987CB92C0C}" srcId="{B70E0A6C-10DA-44EE-A788-ADDE67F30204}" destId="{B5B3202D-78F3-4729-BBC2-F3F8D3314E91}" srcOrd="1" destOrd="0" parTransId="{716E7C8F-16DB-4636-8CC2-3200A8F38F8A}" sibTransId="{87C3D4D7-F3A1-4E2D-AD2C-5A1E42355B55}"/>
    <dgm:cxn modelId="{FA74DF4A-FDD2-49B6-B434-7C25D15A4DAC}" type="presParOf" srcId="{AAA2A32B-C446-48BC-8253-E4DAC9A4508E}" destId="{50B7B33A-5062-43E3-9482-881AF95DB93C}" srcOrd="0" destOrd="0" presId="urn:microsoft.com/office/officeart/2008/layout/VerticalCurvedList"/>
    <dgm:cxn modelId="{A61F4E2A-F04D-46CD-B880-E862ADF35F61}" type="presParOf" srcId="{50B7B33A-5062-43E3-9482-881AF95DB93C}" destId="{C63125BD-863D-46E4-A3C4-3AD7D2A61AEE}" srcOrd="0" destOrd="0" presId="urn:microsoft.com/office/officeart/2008/layout/VerticalCurvedList"/>
    <dgm:cxn modelId="{39EDF81E-D420-46A6-9A20-7DBE52CC90FA}" type="presParOf" srcId="{C63125BD-863D-46E4-A3C4-3AD7D2A61AEE}" destId="{15063C65-9345-41AC-B689-38594DB2A564}" srcOrd="0" destOrd="0" presId="urn:microsoft.com/office/officeart/2008/layout/VerticalCurvedList"/>
    <dgm:cxn modelId="{5A0F1DD2-CFD3-4991-B103-25E717AE276E}" type="presParOf" srcId="{C63125BD-863D-46E4-A3C4-3AD7D2A61AEE}" destId="{D6FAE637-8412-4521-BA99-8CF57408F20F}" srcOrd="1" destOrd="0" presId="urn:microsoft.com/office/officeart/2008/layout/VerticalCurvedList"/>
    <dgm:cxn modelId="{228999D4-3FA7-4EE1-A5E0-94A1D5C0BDC7}" type="presParOf" srcId="{C63125BD-863D-46E4-A3C4-3AD7D2A61AEE}" destId="{359C0AAD-D51E-405B-BB87-0300B63559A2}" srcOrd="2" destOrd="0" presId="urn:microsoft.com/office/officeart/2008/layout/VerticalCurvedList"/>
    <dgm:cxn modelId="{D9A66A2A-3669-4122-83AB-C34E440B2F53}" type="presParOf" srcId="{C63125BD-863D-46E4-A3C4-3AD7D2A61AEE}" destId="{707FDC40-AF44-4A79-9E54-BA8312410A61}" srcOrd="3" destOrd="0" presId="urn:microsoft.com/office/officeart/2008/layout/VerticalCurvedList"/>
    <dgm:cxn modelId="{1FF0B47D-E497-4637-93B3-EE87D54E57D4}" type="presParOf" srcId="{50B7B33A-5062-43E3-9482-881AF95DB93C}" destId="{4ECE2B86-7601-4767-B3EC-A1C19DA712C9}" srcOrd="1" destOrd="0" presId="urn:microsoft.com/office/officeart/2008/layout/VerticalCurvedList"/>
    <dgm:cxn modelId="{274A1365-36A7-4C78-97D6-FD31C47A793B}" type="presParOf" srcId="{50B7B33A-5062-43E3-9482-881AF95DB93C}" destId="{AFE2E1E5-B196-4CC6-979D-7E08F617A2E6}" srcOrd="2" destOrd="0" presId="urn:microsoft.com/office/officeart/2008/layout/VerticalCurvedList"/>
    <dgm:cxn modelId="{03D0351B-5224-4F81-90C2-F6D5BB513684}" type="presParOf" srcId="{AFE2E1E5-B196-4CC6-979D-7E08F617A2E6}" destId="{BE89C74F-1733-4FB8-AEDF-E569F49C51B0}" srcOrd="0" destOrd="0" presId="urn:microsoft.com/office/officeart/2008/layout/VerticalCurvedList"/>
    <dgm:cxn modelId="{16DCE318-4F19-4571-8138-0483C7593B6B}" type="presParOf" srcId="{50B7B33A-5062-43E3-9482-881AF95DB93C}" destId="{4EE8CF8D-2A51-4009-9D4A-3594FD10A3DA}" srcOrd="3" destOrd="0" presId="urn:microsoft.com/office/officeart/2008/layout/VerticalCurvedList"/>
    <dgm:cxn modelId="{69F52C4E-8DB3-4DC2-B42A-DFE1FA2B86DC}" type="presParOf" srcId="{50B7B33A-5062-43E3-9482-881AF95DB93C}" destId="{64564A3F-7BFD-401D-9EDC-E2E92FED78B6}" srcOrd="4" destOrd="0" presId="urn:microsoft.com/office/officeart/2008/layout/VerticalCurvedList"/>
    <dgm:cxn modelId="{50954960-A1CE-44A7-957A-F0A55E310A26}" type="presParOf" srcId="{64564A3F-7BFD-401D-9EDC-E2E92FED78B6}" destId="{8D920053-AC44-447B-8753-1E68D79FD7EF}" srcOrd="0" destOrd="0" presId="urn:microsoft.com/office/officeart/2008/layout/VerticalCurvedList"/>
    <dgm:cxn modelId="{0B8FAF13-6088-40B6-9AD8-1E96EB0026B7}" type="presParOf" srcId="{50B7B33A-5062-43E3-9482-881AF95DB93C}" destId="{4F5B22F3-F85A-4C69-9194-504D6A9CB26D}" srcOrd="5" destOrd="0" presId="urn:microsoft.com/office/officeart/2008/layout/VerticalCurvedList"/>
    <dgm:cxn modelId="{AEE0DCD1-0164-40AC-AF11-884876B4CA8D}" type="presParOf" srcId="{50B7B33A-5062-43E3-9482-881AF95DB93C}" destId="{89C356F3-3CAD-419A-91ED-224093D0738F}" srcOrd="6" destOrd="0" presId="urn:microsoft.com/office/officeart/2008/layout/VerticalCurvedList"/>
    <dgm:cxn modelId="{BC51839D-DF5A-4D96-A8B0-2933D2DDF5BE}" type="presParOf" srcId="{89C356F3-3CAD-419A-91ED-224093D0738F}" destId="{188F6567-BECE-483A-B1C8-C85B93EC6339}" srcOrd="0" destOrd="0" presId="urn:microsoft.com/office/officeart/2008/layout/VerticalCurvedList"/>
    <dgm:cxn modelId="{ECB811EC-2893-44FA-84C1-0A5CFEF54803}" type="presParOf" srcId="{50B7B33A-5062-43E3-9482-881AF95DB93C}" destId="{C70F9674-622A-4BD8-B5AB-C7BC2D4B3B90}" srcOrd="7" destOrd="0" presId="urn:microsoft.com/office/officeart/2008/layout/VerticalCurvedList"/>
    <dgm:cxn modelId="{60F3F8B5-AB82-4059-978C-72141AB301BB}" type="presParOf" srcId="{50B7B33A-5062-43E3-9482-881AF95DB93C}" destId="{76BF4660-7E70-46C7-8683-6B270DB76E1C}" srcOrd="8" destOrd="0" presId="urn:microsoft.com/office/officeart/2008/layout/VerticalCurvedList"/>
    <dgm:cxn modelId="{4FE3210C-6A2E-44EE-8790-31F61116195E}" type="presParOf" srcId="{76BF4660-7E70-46C7-8683-6B270DB76E1C}" destId="{0280D82F-AB1D-436C-A33B-6E29BB284FC9}" srcOrd="0" destOrd="0" presId="urn:microsoft.com/office/officeart/2008/layout/VerticalCurvedList"/>
    <dgm:cxn modelId="{EDD23CD4-FB33-42C2-A764-5D24059337B4}" type="presParOf" srcId="{50B7B33A-5062-43E3-9482-881AF95DB93C}" destId="{22B4AE2A-F917-4510-91F9-8B37BBB81ADE}" srcOrd="9" destOrd="0" presId="urn:microsoft.com/office/officeart/2008/layout/VerticalCurvedList"/>
    <dgm:cxn modelId="{48CECEE0-F9D0-4C76-ADB2-BA4A7C4AC6E9}" type="presParOf" srcId="{50B7B33A-5062-43E3-9482-881AF95DB93C}" destId="{C53F2E97-1EAB-4315-9D05-76E66D60F463}" srcOrd="10" destOrd="0" presId="urn:microsoft.com/office/officeart/2008/layout/VerticalCurvedList"/>
    <dgm:cxn modelId="{1290CD9B-E364-4A46-9F6A-213266332EB9}" type="presParOf" srcId="{C53F2E97-1EAB-4315-9D05-76E66D60F463}" destId="{19607471-CDD5-489C-A6AF-1AE3556CDE21}" srcOrd="0" destOrd="0" presId="urn:microsoft.com/office/officeart/2008/layout/VerticalCurvedList"/>
    <dgm:cxn modelId="{C6AE6AEF-D05E-464F-BEC1-359D32522C24}" type="presParOf" srcId="{50B7B33A-5062-43E3-9482-881AF95DB93C}" destId="{78CB8DD4-E471-4C7A-B083-4EE97BAEE3FB}" srcOrd="11" destOrd="0" presId="urn:microsoft.com/office/officeart/2008/layout/VerticalCurvedList"/>
    <dgm:cxn modelId="{975412FF-7901-46C0-AF17-B95CD50B83D4}" type="presParOf" srcId="{50B7B33A-5062-43E3-9482-881AF95DB93C}" destId="{F8E6859C-7790-4F63-9AA5-37384F8D3601}" srcOrd="12" destOrd="0" presId="urn:microsoft.com/office/officeart/2008/layout/VerticalCurvedList"/>
    <dgm:cxn modelId="{B913C0C9-7DCA-46C7-B6EF-F22122DB4936}" type="presParOf" srcId="{F8E6859C-7790-4F63-9AA5-37384F8D3601}" destId="{5E151A6F-7D1F-4C2E-B497-CF3D7147565A}" srcOrd="0" destOrd="0" presId="urn:microsoft.com/office/officeart/2008/layout/VerticalCurvedList"/>
    <dgm:cxn modelId="{0EF445F1-E1A8-44BE-B6E8-ED0F91F5AE3D}" type="presParOf" srcId="{50B7B33A-5062-43E3-9482-881AF95DB93C}" destId="{63E3647C-4DEE-4E62-AF16-6C24F9F740AC}" srcOrd="13" destOrd="0" presId="urn:microsoft.com/office/officeart/2008/layout/VerticalCurvedList"/>
    <dgm:cxn modelId="{0A50BF24-187B-4B2F-A34B-EE1C116F11F9}" type="presParOf" srcId="{50B7B33A-5062-43E3-9482-881AF95DB93C}" destId="{60B5C2DE-1A99-4F5A-B2ED-3B442D7FDE75}" srcOrd="14" destOrd="0" presId="urn:microsoft.com/office/officeart/2008/layout/VerticalCurvedList"/>
    <dgm:cxn modelId="{E8C64D2C-2164-4A90-8D3C-F0C8A83F26DD}" type="presParOf" srcId="{60B5C2DE-1A99-4F5A-B2ED-3B442D7FDE75}" destId="{1AE41671-80C3-410A-9B06-15879920E0B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051847-CAD1-44FE-BAFA-8DA70BFA436D}">
      <dsp:nvSpPr>
        <dsp:cNvPr id="0" name=""/>
        <dsp:cNvSpPr/>
      </dsp:nvSpPr>
      <dsp:spPr>
        <a:xfrm>
          <a:off x="-5830030" y="-892266"/>
          <a:ext cx="6940732" cy="6940732"/>
        </a:xfrm>
        <a:prstGeom prst="blockArc">
          <a:avLst>
            <a:gd name="adj1" fmla="val 18900000"/>
            <a:gd name="adj2" fmla="val 2700000"/>
            <a:gd name="adj3" fmla="val 311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7B9E65-75C4-419D-B503-EC471558F201}">
      <dsp:nvSpPr>
        <dsp:cNvPr id="0" name=""/>
        <dsp:cNvSpPr/>
      </dsp:nvSpPr>
      <dsp:spPr>
        <a:xfrm>
          <a:off x="485464" y="322159"/>
          <a:ext cx="9957699" cy="6447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1755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b="0" i="0" kern="1200" dirty="0"/>
            <a:t>об'єкти потоку (</a:t>
          </a:r>
          <a:r>
            <a:rPr lang="en-US" sz="3300" b="0" i="0" kern="1200" dirty="0"/>
            <a:t>Flow Objects)</a:t>
          </a:r>
          <a:endParaRPr lang="uk-UA" sz="3300" kern="1200" dirty="0"/>
        </a:p>
      </dsp:txBody>
      <dsp:txXfrm>
        <a:off x="485464" y="322159"/>
        <a:ext cx="9957699" cy="644731"/>
      </dsp:txXfrm>
    </dsp:sp>
    <dsp:sp modelId="{A436CF25-1910-4053-B660-CE1F653161CC}">
      <dsp:nvSpPr>
        <dsp:cNvPr id="0" name=""/>
        <dsp:cNvSpPr/>
      </dsp:nvSpPr>
      <dsp:spPr>
        <a:xfrm>
          <a:off x="82507" y="241567"/>
          <a:ext cx="805914" cy="8059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02DD3D-4283-485B-B03C-BE42A429F3B3}">
      <dsp:nvSpPr>
        <dsp:cNvPr id="0" name=""/>
        <dsp:cNvSpPr/>
      </dsp:nvSpPr>
      <dsp:spPr>
        <a:xfrm>
          <a:off x="947459" y="1288946"/>
          <a:ext cx="9495703" cy="6447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1755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b="0" i="0" kern="1200" dirty="0"/>
            <a:t>дані (</a:t>
          </a:r>
          <a:r>
            <a:rPr lang="en-US" sz="3300" b="0" i="0" kern="1200" dirty="0"/>
            <a:t>Data)</a:t>
          </a:r>
          <a:endParaRPr lang="uk-UA" sz="3300" kern="1200" dirty="0"/>
        </a:p>
      </dsp:txBody>
      <dsp:txXfrm>
        <a:off x="947459" y="1288946"/>
        <a:ext cx="9495703" cy="644731"/>
      </dsp:txXfrm>
    </dsp:sp>
    <dsp:sp modelId="{EF7F1CEE-0979-464E-A030-CE04C859EC05}">
      <dsp:nvSpPr>
        <dsp:cNvPr id="0" name=""/>
        <dsp:cNvSpPr/>
      </dsp:nvSpPr>
      <dsp:spPr>
        <a:xfrm>
          <a:off x="544502" y="1208355"/>
          <a:ext cx="805914" cy="8059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28461A-AC27-4D4C-9ADB-8E904E8170BB}">
      <dsp:nvSpPr>
        <dsp:cNvPr id="0" name=""/>
        <dsp:cNvSpPr/>
      </dsp:nvSpPr>
      <dsp:spPr>
        <a:xfrm>
          <a:off x="1089255" y="2255734"/>
          <a:ext cx="9353908" cy="6447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1755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b="0" i="0" kern="1200" dirty="0"/>
            <a:t>зони відповідальності (</a:t>
          </a:r>
          <a:r>
            <a:rPr lang="en-US" sz="3300" b="0" i="0" kern="1200" dirty="0" err="1"/>
            <a:t>Swimlanes</a:t>
          </a:r>
          <a:r>
            <a:rPr lang="en-US" sz="3300" b="0" i="0" kern="1200" dirty="0"/>
            <a:t>)</a:t>
          </a:r>
          <a:endParaRPr lang="uk-UA" sz="3300" kern="1200" dirty="0"/>
        </a:p>
      </dsp:txBody>
      <dsp:txXfrm>
        <a:off x="1089255" y="2255734"/>
        <a:ext cx="9353908" cy="644731"/>
      </dsp:txXfrm>
    </dsp:sp>
    <dsp:sp modelId="{E966C30E-9789-472A-BF8A-5D07B52AD7FC}">
      <dsp:nvSpPr>
        <dsp:cNvPr id="0" name=""/>
        <dsp:cNvSpPr/>
      </dsp:nvSpPr>
      <dsp:spPr>
        <a:xfrm>
          <a:off x="686298" y="2175142"/>
          <a:ext cx="805914" cy="8059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FB8815-02D9-4F78-807E-E88512ABE053}">
      <dsp:nvSpPr>
        <dsp:cNvPr id="0" name=""/>
        <dsp:cNvSpPr/>
      </dsp:nvSpPr>
      <dsp:spPr>
        <a:xfrm>
          <a:off x="947459" y="3222521"/>
          <a:ext cx="9495703" cy="6447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1755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b="0" i="0" kern="1200"/>
            <a:t>з'єднувальні елементи (</a:t>
          </a:r>
          <a:r>
            <a:rPr lang="en-US" sz="3300" b="0" i="0" kern="1200"/>
            <a:t>Connecting Objects)</a:t>
          </a:r>
          <a:endParaRPr lang="uk-UA" sz="3300" kern="1200" dirty="0"/>
        </a:p>
      </dsp:txBody>
      <dsp:txXfrm>
        <a:off x="947459" y="3222521"/>
        <a:ext cx="9495703" cy="644731"/>
      </dsp:txXfrm>
    </dsp:sp>
    <dsp:sp modelId="{3A9AB711-2300-41FA-A1FD-60C9E235F4DB}">
      <dsp:nvSpPr>
        <dsp:cNvPr id="0" name=""/>
        <dsp:cNvSpPr/>
      </dsp:nvSpPr>
      <dsp:spPr>
        <a:xfrm>
          <a:off x="544502" y="3141930"/>
          <a:ext cx="805914" cy="8059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41AA51-A5E6-4B9B-88DA-44468A3062BB}">
      <dsp:nvSpPr>
        <dsp:cNvPr id="0" name=""/>
        <dsp:cNvSpPr/>
      </dsp:nvSpPr>
      <dsp:spPr>
        <a:xfrm>
          <a:off x="485464" y="4189309"/>
          <a:ext cx="9957699" cy="6447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1755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300" b="0" i="0" kern="1200"/>
            <a:t>артефакти (</a:t>
          </a:r>
          <a:r>
            <a:rPr lang="en-US" sz="3300" b="0" i="0" kern="1200"/>
            <a:t>Artifacts)</a:t>
          </a:r>
          <a:endParaRPr lang="uk-UA" sz="3300" kern="1200" dirty="0"/>
        </a:p>
      </dsp:txBody>
      <dsp:txXfrm>
        <a:off x="485464" y="4189309"/>
        <a:ext cx="9957699" cy="644731"/>
      </dsp:txXfrm>
    </dsp:sp>
    <dsp:sp modelId="{B267100B-6526-4520-9173-F2026FFA9A40}">
      <dsp:nvSpPr>
        <dsp:cNvPr id="0" name=""/>
        <dsp:cNvSpPr/>
      </dsp:nvSpPr>
      <dsp:spPr>
        <a:xfrm>
          <a:off x="82507" y="4108717"/>
          <a:ext cx="805914" cy="8059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247FE2-ED7D-4CC1-BCC8-61F1ACE8388B}">
      <dsp:nvSpPr>
        <dsp:cNvPr id="0" name=""/>
        <dsp:cNvSpPr/>
      </dsp:nvSpPr>
      <dsp:spPr>
        <a:xfrm>
          <a:off x="-6640180" y="-1016245"/>
          <a:ext cx="7909502" cy="7909502"/>
        </a:xfrm>
        <a:prstGeom prst="blockArc">
          <a:avLst>
            <a:gd name="adj1" fmla="val 18900000"/>
            <a:gd name="adj2" fmla="val 2700000"/>
            <a:gd name="adj3" fmla="val 273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F23917-D6E4-473B-B468-6109E9178307}">
      <dsp:nvSpPr>
        <dsp:cNvPr id="0" name=""/>
        <dsp:cNvSpPr/>
      </dsp:nvSpPr>
      <dsp:spPr>
        <a:xfrm>
          <a:off x="412272" y="267168"/>
          <a:ext cx="10469369" cy="5341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94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 err="1"/>
            <a:t>сервісна</a:t>
          </a:r>
          <a:r>
            <a:rPr lang="ru-RU" sz="1600" b="1" i="0" kern="1200" dirty="0"/>
            <a:t> (</a:t>
          </a:r>
          <a:r>
            <a:rPr lang="ru-RU" sz="1600" b="1" i="0" kern="1200" dirty="0" err="1"/>
            <a:t>Service</a:t>
          </a:r>
          <a:r>
            <a:rPr lang="ru-RU" sz="1600" b="1" i="0" kern="1200" dirty="0"/>
            <a:t>) - </a:t>
          </a:r>
          <a:r>
            <a:rPr lang="ru-RU" sz="1600" b="0" i="0" kern="1200" dirty="0" err="1"/>
            <a:t>завдання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призначена</a:t>
          </a:r>
          <a:r>
            <a:rPr lang="ru-RU" sz="1600" b="0" i="0" kern="1200" dirty="0"/>
            <a:t> для </a:t>
          </a:r>
          <a:r>
            <a:rPr lang="ru-RU" sz="1600" b="0" i="0" kern="1200" dirty="0" err="1"/>
            <a:t>надання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послуги</a:t>
          </a:r>
          <a:r>
            <a:rPr lang="ru-RU" sz="1600" b="0" i="0" kern="1200" dirty="0"/>
            <a:t>, яка </a:t>
          </a:r>
          <a:r>
            <a:rPr lang="ru-RU" sz="1600" b="0" i="0" kern="1200" dirty="0" err="1"/>
            <a:t>може</a:t>
          </a:r>
          <a:r>
            <a:rPr lang="ru-RU" sz="1600" b="0" i="0" kern="1200" dirty="0"/>
            <a:t> бути як веб-</a:t>
          </a:r>
          <a:r>
            <a:rPr lang="ru-RU" sz="1600" b="0" i="0" kern="1200" dirty="0" err="1"/>
            <a:t>сервісом</a:t>
          </a:r>
          <a:r>
            <a:rPr lang="ru-RU" sz="1600" b="0" i="0" kern="1200" dirty="0"/>
            <a:t>, так і </a:t>
          </a:r>
          <a:r>
            <a:rPr lang="ru-RU" sz="1600" b="0" i="0" kern="1200" dirty="0" err="1"/>
            <a:t>автоматизованим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додатком</a:t>
          </a:r>
          <a:endParaRPr lang="uk-UA" sz="1600" kern="1200" dirty="0"/>
        </a:p>
      </dsp:txBody>
      <dsp:txXfrm>
        <a:off x="412272" y="267168"/>
        <a:ext cx="10469369" cy="534102"/>
      </dsp:txXfrm>
    </dsp:sp>
    <dsp:sp modelId="{251629CB-8763-47C0-81DC-D0FB489AD22C}">
      <dsp:nvSpPr>
        <dsp:cNvPr id="0" name=""/>
        <dsp:cNvSpPr/>
      </dsp:nvSpPr>
      <dsp:spPr>
        <a:xfrm>
          <a:off x="78458" y="200406"/>
          <a:ext cx="667628" cy="6676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776580-C73D-453B-8F0E-0DFA92594FA2}">
      <dsp:nvSpPr>
        <dsp:cNvPr id="0" name=""/>
        <dsp:cNvSpPr/>
      </dsp:nvSpPr>
      <dsp:spPr>
        <a:xfrm>
          <a:off x="895950" y="1068793"/>
          <a:ext cx="9985691" cy="5341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94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 err="1"/>
            <a:t>відправка</a:t>
          </a:r>
          <a:r>
            <a:rPr lang="ru-RU" sz="1600" b="1" i="0" kern="1200" dirty="0"/>
            <a:t> </a:t>
          </a:r>
          <a:r>
            <a:rPr lang="ru-RU" sz="1600" b="1" i="0" kern="1200" dirty="0" err="1"/>
            <a:t>повідомлення</a:t>
          </a:r>
          <a:r>
            <a:rPr lang="ru-RU" sz="1600" b="1" i="0" kern="1200" dirty="0"/>
            <a:t> (</a:t>
          </a:r>
          <a:r>
            <a:rPr lang="ru-RU" sz="1600" b="1" i="0" kern="1200" dirty="0" err="1"/>
            <a:t>Send</a:t>
          </a:r>
          <a:r>
            <a:rPr lang="ru-RU" sz="1600" b="1" i="0" kern="1200" dirty="0"/>
            <a:t>) - </a:t>
          </a:r>
          <a:r>
            <a:rPr lang="ru-RU" sz="1600" b="0" i="0" kern="1200" dirty="0" err="1"/>
            <a:t>завдання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вважається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виконаним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якщо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повідомлення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надіслано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хоча</a:t>
          </a:r>
          <a:r>
            <a:rPr lang="ru-RU" sz="1600" b="0" i="0" kern="1200" dirty="0"/>
            <a:t> б один раз</a:t>
          </a:r>
          <a:endParaRPr lang="uk-UA" sz="1600" kern="1200" dirty="0"/>
        </a:p>
      </dsp:txBody>
      <dsp:txXfrm>
        <a:off x="895950" y="1068793"/>
        <a:ext cx="9985691" cy="534102"/>
      </dsp:txXfrm>
    </dsp:sp>
    <dsp:sp modelId="{934191DB-5461-42DD-B072-08F385FB6198}">
      <dsp:nvSpPr>
        <dsp:cNvPr id="0" name=""/>
        <dsp:cNvSpPr/>
      </dsp:nvSpPr>
      <dsp:spPr>
        <a:xfrm>
          <a:off x="562136" y="1002030"/>
          <a:ext cx="667628" cy="6676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7EC421-BB29-4922-B8DD-26EAB7A7554F}">
      <dsp:nvSpPr>
        <dsp:cNvPr id="0" name=""/>
        <dsp:cNvSpPr/>
      </dsp:nvSpPr>
      <dsp:spPr>
        <a:xfrm>
          <a:off x="1161003" y="1869829"/>
          <a:ext cx="9720638" cy="5341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94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 err="1"/>
            <a:t>отримання</a:t>
          </a:r>
          <a:r>
            <a:rPr lang="ru-RU" sz="1600" b="1" i="0" kern="1200" dirty="0"/>
            <a:t> </a:t>
          </a:r>
          <a:r>
            <a:rPr lang="ru-RU" sz="1600" b="1" i="0" kern="1200" dirty="0" err="1"/>
            <a:t>повідомлення</a:t>
          </a:r>
          <a:r>
            <a:rPr lang="ru-RU" sz="1600" b="1" i="0" kern="1200" dirty="0"/>
            <a:t> (</a:t>
          </a:r>
          <a:r>
            <a:rPr lang="ru-RU" sz="1600" b="1" i="0" kern="1200" dirty="0" err="1"/>
            <a:t>Receive</a:t>
          </a:r>
          <a:r>
            <a:rPr lang="ru-RU" sz="1600" b="1" i="0" kern="1200" dirty="0"/>
            <a:t>) </a:t>
          </a:r>
          <a:r>
            <a:rPr lang="ru-RU" sz="1600" b="0" i="0" kern="1200" dirty="0"/>
            <a:t>- </a:t>
          </a:r>
          <a:r>
            <a:rPr lang="ru-RU" sz="1600" b="0" i="0" kern="1200" dirty="0" err="1"/>
            <a:t>завдання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вважається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виконаним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якщо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повідомлення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отримано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хоча</a:t>
          </a:r>
          <a:r>
            <a:rPr lang="ru-RU" sz="1600" b="0" i="0" kern="1200" dirty="0"/>
            <a:t> б один раз</a:t>
          </a:r>
          <a:endParaRPr lang="uk-UA" sz="1600" kern="1200" dirty="0"/>
        </a:p>
      </dsp:txBody>
      <dsp:txXfrm>
        <a:off x="1161003" y="1869829"/>
        <a:ext cx="9720638" cy="534102"/>
      </dsp:txXfrm>
    </dsp:sp>
    <dsp:sp modelId="{218BEA4D-7AF2-42F3-BA27-B3E33FA38382}">
      <dsp:nvSpPr>
        <dsp:cNvPr id="0" name=""/>
        <dsp:cNvSpPr/>
      </dsp:nvSpPr>
      <dsp:spPr>
        <a:xfrm>
          <a:off x="827189" y="1803066"/>
          <a:ext cx="667628" cy="6676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8F00AF-D97C-4F11-B029-E6950C0D5917}">
      <dsp:nvSpPr>
        <dsp:cNvPr id="0" name=""/>
        <dsp:cNvSpPr/>
      </dsp:nvSpPr>
      <dsp:spPr>
        <a:xfrm>
          <a:off x="1245632" y="2671454"/>
          <a:ext cx="9636009" cy="5341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94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 err="1"/>
            <a:t>призначена</a:t>
          </a:r>
          <a:r>
            <a:rPr lang="ru-RU" sz="1600" b="0" i="0" kern="1200" dirty="0"/>
            <a:t> для </a:t>
          </a:r>
          <a:r>
            <a:rPr lang="ru-RU" sz="1600" b="0" i="0" kern="1200" dirty="0" err="1"/>
            <a:t>користувача</a:t>
          </a:r>
          <a:r>
            <a:rPr lang="ru-RU" sz="1600" b="0" i="0" kern="1200" dirty="0"/>
            <a:t> (</a:t>
          </a:r>
          <a:r>
            <a:rPr lang="ru-RU" sz="1600" b="0" i="0" kern="1200" dirty="0" err="1"/>
            <a:t>User</a:t>
          </a:r>
          <a:r>
            <a:rPr lang="ru-RU" sz="1600" b="0" i="0" kern="1200" dirty="0"/>
            <a:t>). Характерна задача, яка </a:t>
          </a:r>
          <a:r>
            <a:rPr lang="ru-RU" sz="1600" b="0" i="0" kern="1200" dirty="0" err="1"/>
            <a:t>виконується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виконавцем</a:t>
          </a:r>
          <a:r>
            <a:rPr lang="ru-RU" sz="1600" b="0" i="0" kern="1200" dirty="0"/>
            <a:t> за </a:t>
          </a:r>
          <a:r>
            <a:rPr lang="ru-RU" sz="1600" b="0" i="0" kern="1200" dirty="0" err="1"/>
            <a:t>сприяння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інших</a:t>
          </a:r>
          <a:r>
            <a:rPr lang="ru-RU" sz="1600" b="0" i="0" kern="1200" dirty="0"/>
            <a:t> людей </a:t>
          </a:r>
          <a:r>
            <a:rPr lang="ru-RU" sz="1600" b="0" i="0" kern="1200" dirty="0" err="1"/>
            <a:t>або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програмного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забезпечення</a:t>
          </a:r>
          <a:endParaRPr lang="uk-UA" sz="1600" kern="1200" dirty="0"/>
        </a:p>
      </dsp:txBody>
      <dsp:txXfrm>
        <a:off x="1245632" y="2671454"/>
        <a:ext cx="9636009" cy="534102"/>
      </dsp:txXfrm>
    </dsp:sp>
    <dsp:sp modelId="{A5FE5F2B-4159-413D-BF4D-3A5784E965FA}">
      <dsp:nvSpPr>
        <dsp:cNvPr id="0" name=""/>
        <dsp:cNvSpPr/>
      </dsp:nvSpPr>
      <dsp:spPr>
        <a:xfrm>
          <a:off x="911818" y="2604691"/>
          <a:ext cx="667628" cy="6676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EEC0D5-E745-4706-99C1-28D851D2B152}">
      <dsp:nvSpPr>
        <dsp:cNvPr id="0" name=""/>
        <dsp:cNvSpPr/>
      </dsp:nvSpPr>
      <dsp:spPr>
        <a:xfrm>
          <a:off x="1161003" y="3473078"/>
          <a:ext cx="9720638" cy="5341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94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 err="1"/>
            <a:t>ручне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виконання</a:t>
          </a:r>
          <a:r>
            <a:rPr lang="ru-RU" sz="1600" b="0" i="0" kern="1200" dirty="0"/>
            <a:t> (</a:t>
          </a:r>
          <a:r>
            <a:rPr lang="ru-RU" sz="1600" b="0" i="0" kern="1200" dirty="0" err="1"/>
            <a:t>Manual</a:t>
          </a:r>
          <a:r>
            <a:rPr lang="ru-RU" sz="1600" b="0" i="0" kern="1200" dirty="0"/>
            <a:t>). Характерна задача, яка </a:t>
          </a:r>
          <a:r>
            <a:rPr lang="ru-RU" sz="1600" b="0" i="0" kern="1200" dirty="0" err="1"/>
            <a:t>виконується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виконавцем</a:t>
          </a:r>
          <a:r>
            <a:rPr lang="ru-RU" sz="1600" b="0" i="0" kern="1200" dirty="0"/>
            <a:t> без будь-</a:t>
          </a:r>
          <a:r>
            <a:rPr lang="ru-RU" sz="1600" b="0" i="0" kern="1200" dirty="0" err="1"/>
            <a:t>яких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засобів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автоматизації</a:t>
          </a:r>
          <a:endParaRPr lang="uk-UA" sz="1600" kern="1200" dirty="0"/>
        </a:p>
      </dsp:txBody>
      <dsp:txXfrm>
        <a:off x="1161003" y="3473078"/>
        <a:ext cx="9720638" cy="534102"/>
      </dsp:txXfrm>
    </dsp:sp>
    <dsp:sp modelId="{147D1783-F6A9-47D7-A220-5735F7BDA2A5}">
      <dsp:nvSpPr>
        <dsp:cNvPr id="0" name=""/>
        <dsp:cNvSpPr/>
      </dsp:nvSpPr>
      <dsp:spPr>
        <a:xfrm>
          <a:off x="827189" y="3406315"/>
          <a:ext cx="667628" cy="6676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69E400-03BE-40D0-8560-7209AF14D726}">
      <dsp:nvSpPr>
        <dsp:cNvPr id="0" name=""/>
        <dsp:cNvSpPr/>
      </dsp:nvSpPr>
      <dsp:spPr>
        <a:xfrm>
          <a:off x="895950" y="4274115"/>
          <a:ext cx="9985691" cy="5341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94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 err="1"/>
            <a:t>бізнес</a:t>
          </a:r>
          <a:r>
            <a:rPr lang="ru-RU" sz="1600" b="0" i="0" kern="1200" dirty="0"/>
            <a:t>-правило (</a:t>
          </a:r>
          <a:r>
            <a:rPr lang="ru-RU" sz="1600" b="0" i="0" kern="1200" dirty="0" err="1"/>
            <a:t>Business-Rule</a:t>
          </a:r>
          <a:r>
            <a:rPr lang="ru-RU" sz="1600" b="0" i="0" kern="1200" dirty="0"/>
            <a:t>). </a:t>
          </a:r>
          <a:r>
            <a:rPr lang="ru-RU" sz="1600" b="0" i="0" kern="1200" dirty="0" err="1"/>
            <a:t>Завдання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технологія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виконання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якої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залежить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від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поточних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обставин</a:t>
          </a:r>
          <a:r>
            <a:rPr lang="ru-RU" sz="1600" b="0" i="0" kern="1200" dirty="0"/>
            <a:t> і </a:t>
          </a:r>
          <a:r>
            <a:rPr lang="ru-RU" sz="1600" b="0" i="0" kern="1200" dirty="0" err="1"/>
            <a:t>вибирається</a:t>
          </a:r>
          <a:r>
            <a:rPr lang="ru-RU" sz="1600" b="0" i="0" kern="1200" dirty="0"/>
            <a:t> на </a:t>
          </a:r>
          <a:r>
            <a:rPr lang="ru-RU" sz="1600" b="0" i="0" kern="1200" dirty="0" err="1"/>
            <a:t>основі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заданого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бізнес</a:t>
          </a:r>
          <a:r>
            <a:rPr lang="ru-RU" sz="1600" b="0" i="0" kern="1200" dirty="0"/>
            <a:t>-правила;</a:t>
          </a:r>
          <a:endParaRPr lang="uk-UA" sz="1600" kern="1200" dirty="0"/>
        </a:p>
      </dsp:txBody>
      <dsp:txXfrm>
        <a:off x="895950" y="4274115"/>
        <a:ext cx="9985691" cy="534102"/>
      </dsp:txXfrm>
    </dsp:sp>
    <dsp:sp modelId="{9A7C307C-C651-4146-B681-C8DC12F4D432}">
      <dsp:nvSpPr>
        <dsp:cNvPr id="0" name=""/>
        <dsp:cNvSpPr/>
      </dsp:nvSpPr>
      <dsp:spPr>
        <a:xfrm>
          <a:off x="562136" y="4207352"/>
          <a:ext cx="667628" cy="6676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0C12ED-169F-43C4-8279-612769474516}">
      <dsp:nvSpPr>
        <dsp:cNvPr id="0" name=""/>
        <dsp:cNvSpPr/>
      </dsp:nvSpPr>
      <dsp:spPr>
        <a:xfrm>
          <a:off x="412272" y="5075739"/>
          <a:ext cx="10469369" cy="5341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94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 err="1"/>
            <a:t>сценарій</a:t>
          </a:r>
          <a:r>
            <a:rPr lang="ru-RU" sz="1600" b="0" i="0" kern="1200" dirty="0"/>
            <a:t> (</a:t>
          </a:r>
          <a:r>
            <a:rPr lang="ru-RU" sz="1600" b="0" i="0" kern="1200" dirty="0" err="1"/>
            <a:t>Script</a:t>
          </a:r>
          <a:r>
            <a:rPr lang="ru-RU" sz="1600" b="0" i="0" kern="1200" dirty="0"/>
            <a:t>). </a:t>
          </a:r>
          <a:r>
            <a:rPr lang="ru-RU" sz="1600" b="0" i="0" kern="1200" dirty="0" err="1"/>
            <a:t>Завдання</a:t>
          </a:r>
          <a:r>
            <a:rPr lang="ru-RU" sz="1600" b="0" i="0" kern="1200" dirty="0"/>
            <a:t>, порядок </a:t>
          </a:r>
          <a:r>
            <a:rPr lang="ru-RU" sz="1600" b="0" i="0" kern="1200" dirty="0" err="1"/>
            <a:t>виконання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операцій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якій</a:t>
          </a:r>
          <a:r>
            <a:rPr lang="ru-RU" sz="1600" b="0" i="0" kern="1200" dirty="0"/>
            <a:t> описаний на </a:t>
          </a:r>
          <a:r>
            <a:rPr lang="ru-RU" sz="1600" b="0" i="0" kern="1200" dirty="0" err="1"/>
            <a:t>мові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що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розпізнається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виконавцем</a:t>
          </a:r>
          <a:r>
            <a:rPr lang="ru-RU" sz="1600" b="0" i="0" kern="1200" dirty="0"/>
            <a:t>. </a:t>
          </a:r>
          <a:r>
            <a:rPr lang="ru-RU" sz="1600" b="0" i="0" kern="1200" dirty="0" err="1"/>
            <a:t>Зазвичай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використовується</a:t>
          </a:r>
          <a:r>
            <a:rPr lang="ru-RU" sz="1600" b="0" i="0" kern="1200" dirty="0"/>
            <a:t> для задач, </a:t>
          </a:r>
          <a:r>
            <a:rPr lang="ru-RU" sz="1600" b="0" i="0" kern="1200" dirty="0" err="1"/>
            <a:t>які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виконуються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автоматичними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засобами</a:t>
          </a:r>
          <a:r>
            <a:rPr lang="ru-RU" sz="1600" b="0" i="0" kern="1200" dirty="0"/>
            <a:t>;</a:t>
          </a:r>
          <a:endParaRPr lang="uk-UA" sz="1600" kern="1200" dirty="0"/>
        </a:p>
      </dsp:txBody>
      <dsp:txXfrm>
        <a:off x="412272" y="5075739"/>
        <a:ext cx="10469369" cy="534102"/>
      </dsp:txXfrm>
    </dsp:sp>
    <dsp:sp modelId="{C4C6C8A5-2957-40D8-8288-6E139CC7EBAD}">
      <dsp:nvSpPr>
        <dsp:cNvPr id="0" name=""/>
        <dsp:cNvSpPr/>
      </dsp:nvSpPr>
      <dsp:spPr>
        <a:xfrm>
          <a:off x="78458" y="5008976"/>
          <a:ext cx="667628" cy="6676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9913D-ACD3-45B9-B56E-DCB5D83A3374}">
      <dsp:nvSpPr>
        <dsp:cNvPr id="0" name=""/>
        <dsp:cNvSpPr/>
      </dsp:nvSpPr>
      <dsp:spPr>
        <a:xfrm>
          <a:off x="0" y="403180"/>
          <a:ext cx="8470232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7384" tIns="354076" rIns="65738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/>
            <a:t>Стартова подія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b="0" i="0" kern="1200"/>
            <a:t>Кінцева подія</a:t>
          </a:r>
          <a:endParaRPr lang="uk-UA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/>
            <a:t>Проміжна подія</a:t>
          </a:r>
        </a:p>
      </dsp:txBody>
      <dsp:txXfrm>
        <a:off x="0" y="403180"/>
        <a:ext cx="8470232" cy="1285200"/>
      </dsp:txXfrm>
    </dsp:sp>
    <dsp:sp modelId="{6FED47F6-CDE0-4C09-A3AA-38DC50759659}">
      <dsp:nvSpPr>
        <dsp:cNvPr id="0" name=""/>
        <dsp:cNvSpPr/>
      </dsp:nvSpPr>
      <dsp:spPr>
        <a:xfrm>
          <a:off x="423511" y="152260"/>
          <a:ext cx="5929162" cy="501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108" tIns="0" rIns="22410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/>
            <a:t>За часом настання</a:t>
          </a:r>
        </a:p>
      </dsp:txBody>
      <dsp:txXfrm>
        <a:off x="448009" y="176758"/>
        <a:ext cx="5880166" cy="452844"/>
      </dsp:txXfrm>
    </dsp:sp>
    <dsp:sp modelId="{15BAD748-6455-475A-88F9-A5B416E26A00}">
      <dsp:nvSpPr>
        <dsp:cNvPr id="0" name=""/>
        <dsp:cNvSpPr/>
      </dsp:nvSpPr>
      <dsp:spPr>
        <a:xfrm>
          <a:off x="0" y="2031100"/>
          <a:ext cx="8470232" cy="9906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7384" tIns="354076" rIns="65738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b="0" i="0" kern="1200"/>
            <a:t>Не перериває події</a:t>
          </a:r>
          <a:endParaRPr lang="uk-UA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/>
            <a:t>Перериває події</a:t>
          </a:r>
        </a:p>
      </dsp:txBody>
      <dsp:txXfrm>
        <a:off x="0" y="2031100"/>
        <a:ext cx="8470232" cy="990675"/>
      </dsp:txXfrm>
    </dsp:sp>
    <dsp:sp modelId="{D9C6C75F-94A4-4D59-AF49-11DAF9BE30DE}">
      <dsp:nvSpPr>
        <dsp:cNvPr id="0" name=""/>
        <dsp:cNvSpPr/>
      </dsp:nvSpPr>
      <dsp:spPr>
        <a:xfrm>
          <a:off x="423511" y="1780180"/>
          <a:ext cx="5929162" cy="50184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108" tIns="0" rIns="22410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kern="1200"/>
            <a:t>По можливості переривання виконання дії (підпроцесу)</a:t>
          </a:r>
          <a:endParaRPr lang="uk-UA" sz="1700" kern="1200"/>
        </a:p>
      </dsp:txBody>
      <dsp:txXfrm>
        <a:off x="448009" y="1804678"/>
        <a:ext cx="5880166" cy="452844"/>
      </dsp:txXfrm>
    </dsp:sp>
    <dsp:sp modelId="{06EC0DDE-20D6-4D8D-8380-DB787F18DB42}">
      <dsp:nvSpPr>
        <dsp:cNvPr id="0" name=""/>
        <dsp:cNvSpPr/>
      </dsp:nvSpPr>
      <dsp:spPr>
        <a:xfrm>
          <a:off x="0" y="3364496"/>
          <a:ext cx="8470232" cy="9906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7384" tIns="354076" rIns="65738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/>
            <a:t>Подія-ініціатор обробки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b="0" i="0" kern="1200"/>
            <a:t>Подія-результат обробки</a:t>
          </a:r>
          <a:endParaRPr lang="uk-UA" sz="1700" kern="1200"/>
        </a:p>
      </dsp:txBody>
      <dsp:txXfrm>
        <a:off x="0" y="3364496"/>
        <a:ext cx="8470232" cy="990675"/>
      </dsp:txXfrm>
    </dsp:sp>
    <dsp:sp modelId="{1268D81C-EA69-44FC-9B4F-56F69831FC8A}">
      <dsp:nvSpPr>
        <dsp:cNvPr id="0" name=""/>
        <dsp:cNvSpPr/>
      </dsp:nvSpPr>
      <dsp:spPr>
        <a:xfrm>
          <a:off x="423511" y="3113576"/>
          <a:ext cx="5929162" cy="50184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108" tIns="0" rIns="22410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0" i="0" kern="1200"/>
            <a:t>За типом результату дії</a:t>
          </a:r>
          <a:endParaRPr lang="uk-UA" sz="1700" kern="1200"/>
        </a:p>
      </dsp:txBody>
      <dsp:txXfrm>
        <a:off x="448009" y="3138074"/>
        <a:ext cx="5880166" cy="452844"/>
      </dsp:txXfrm>
    </dsp:sp>
    <dsp:sp modelId="{38C0F811-C5AD-4F4A-A4CA-9D5518220105}">
      <dsp:nvSpPr>
        <dsp:cNvPr id="0" name=""/>
        <dsp:cNvSpPr/>
      </dsp:nvSpPr>
      <dsp:spPr>
        <a:xfrm>
          <a:off x="0" y="4697890"/>
          <a:ext cx="8470232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7384" tIns="354076" rIns="65738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kern="1200">
              <a:hlinkClick xmlns:r="http://schemas.openxmlformats.org/officeDocument/2006/relationships" r:id="rId1"/>
            </a:rPr>
            <a:t>Умовні позначення подій на BPMN-діаграмах</a:t>
          </a:r>
          <a:endParaRPr lang="uk-UA" sz="1700" kern="1200"/>
        </a:p>
      </dsp:txBody>
      <dsp:txXfrm>
        <a:off x="0" y="4697890"/>
        <a:ext cx="8470232" cy="722925"/>
      </dsp:txXfrm>
    </dsp:sp>
    <dsp:sp modelId="{737D00B9-E63B-4AE9-90D1-EF0AB5353D0A}">
      <dsp:nvSpPr>
        <dsp:cNvPr id="0" name=""/>
        <dsp:cNvSpPr/>
      </dsp:nvSpPr>
      <dsp:spPr>
        <a:xfrm>
          <a:off x="423511" y="4446971"/>
          <a:ext cx="5929162" cy="5018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108" tIns="0" rIns="22410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0" i="0" kern="1200"/>
            <a:t>З причини виникнення (триггеру) події</a:t>
          </a:r>
          <a:endParaRPr lang="uk-UA" sz="1700" kern="1200"/>
        </a:p>
      </dsp:txBody>
      <dsp:txXfrm>
        <a:off x="448009" y="4471469"/>
        <a:ext cx="5880166" cy="4528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AE637-8412-4521-BA99-8CF57408F20F}">
      <dsp:nvSpPr>
        <dsp:cNvPr id="0" name=""/>
        <dsp:cNvSpPr/>
      </dsp:nvSpPr>
      <dsp:spPr>
        <a:xfrm>
          <a:off x="-7115634" y="-1088684"/>
          <a:ext cx="8475531" cy="8475531"/>
        </a:xfrm>
        <a:prstGeom prst="blockArc">
          <a:avLst>
            <a:gd name="adj1" fmla="val 18900000"/>
            <a:gd name="adj2" fmla="val 2700000"/>
            <a:gd name="adj3" fmla="val 255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CE2B86-7601-4767-B3EC-A1C19DA712C9}">
      <dsp:nvSpPr>
        <dsp:cNvPr id="0" name=""/>
        <dsp:cNvSpPr/>
      </dsp:nvSpPr>
      <dsp:spPr>
        <a:xfrm>
          <a:off x="441816" y="210297"/>
          <a:ext cx="11277327" cy="7244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432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 err="1"/>
            <a:t>ексклюзивний</a:t>
          </a:r>
          <a:r>
            <a:rPr lang="ru-RU" sz="1600" b="1" i="0" kern="1200" dirty="0"/>
            <a:t> (XOR - АБО) - </a:t>
          </a:r>
          <a:r>
            <a:rPr lang="ru-RU" sz="1600" b="0" i="0" kern="1200" dirty="0" err="1"/>
            <a:t>призначений</a:t>
          </a:r>
          <a:r>
            <a:rPr lang="ru-RU" sz="1600" b="0" i="0" kern="1200" dirty="0"/>
            <a:t> для </a:t>
          </a:r>
          <a:r>
            <a:rPr lang="ru-RU" sz="1600" b="0" i="0" kern="1200" dirty="0" err="1"/>
            <a:t>поділу</a:t>
          </a:r>
          <a:r>
            <a:rPr lang="ru-RU" sz="1600" b="0" i="0" kern="1200" dirty="0"/>
            <a:t> потоку </a:t>
          </a:r>
          <a:r>
            <a:rPr lang="ru-RU" sz="1600" b="0" i="0" kern="1200" dirty="0" err="1"/>
            <a:t>операцій</a:t>
          </a:r>
          <a:r>
            <a:rPr lang="ru-RU" sz="1600" b="0" i="0" kern="1200" dirty="0"/>
            <a:t> на </a:t>
          </a:r>
          <a:r>
            <a:rPr lang="ru-RU" sz="1600" b="0" i="0" kern="1200" dirty="0" err="1"/>
            <a:t>кілька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альтернативних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маршрутів</a:t>
          </a:r>
          <a:r>
            <a:rPr lang="ru-RU" sz="1600" b="0" i="0" kern="1200" dirty="0"/>
            <a:t>, (</a:t>
          </a:r>
          <a:r>
            <a:rPr lang="ru-RU" sz="1600" b="0" i="0" kern="1200" dirty="0" err="1"/>
            <a:t>може</a:t>
          </a:r>
          <a:r>
            <a:rPr lang="ru-RU" sz="1600" b="0" i="0" kern="1200" dirty="0"/>
            <a:t> бути </a:t>
          </a:r>
          <a:r>
            <a:rPr lang="ru-RU" sz="1600" b="0" i="0" kern="1200" dirty="0" err="1"/>
            <a:t>активований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тільки</a:t>
          </a:r>
          <a:r>
            <a:rPr lang="ru-RU" sz="1600" b="0" i="0" kern="1200" dirty="0"/>
            <a:t> один </a:t>
          </a:r>
          <a:r>
            <a:rPr lang="ru-RU" sz="1600" b="0" i="0" kern="1200" dirty="0" err="1"/>
            <a:t>із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запропонованих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маршрутів</a:t>
          </a:r>
          <a:r>
            <a:rPr lang="ru-RU" sz="1600" b="0" i="0" kern="1200" dirty="0"/>
            <a:t>).</a:t>
          </a:r>
          <a:endParaRPr lang="uk-UA" sz="1600" kern="1200" dirty="0"/>
        </a:p>
      </dsp:txBody>
      <dsp:txXfrm>
        <a:off x="441816" y="210297"/>
        <a:ext cx="11277327" cy="724411"/>
      </dsp:txXfrm>
    </dsp:sp>
    <dsp:sp modelId="{BE89C74F-1733-4FB8-AEDF-E569F49C51B0}">
      <dsp:nvSpPr>
        <dsp:cNvPr id="0" name=""/>
        <dsp:cNvSpPr/>
      </dsp:nvSpPr>
      <dsp:spPr>
        <a:xfrm>
          <a:off x="84080" y="214767"/>
          <a:ext cx="715471" cy="715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E8CF8D-2A51-4009-9D4A-3594FD10A3DA}">
      <dsp:nvSpPr>
        <dsp:cNvPr id="0" name=""/>
        <dsp:cNvSpPr/>
      </dsp:nvSpPr>
      <dsp:spPr>
        <a:xfrm>
          <a:off x="960154" y="1069366"/>
          <a:ext cx="10758988" cy="7244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432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/>
            <a:t>неексклюзивними</a:t>
          </a:r>
          <a:r>
            <a:rPr lang="uk-UA" sz="1600" b="0" i="0" kern="1200" dirty="0"/>
            <a:t> (</a:t>
          </a:r>
          <a:r>
            <a:rPr lang="en-US" sz="1600" b="0" i="0" kern="1200" dirty="0"/>
            <a:t>OR - </a:t>
          </a:r>
          <a:r>
            <a:rPr lang="uk-UA" sz="1600" b="0" i="0" kern="1200" dirty="0"/>
            <a:t>логічне АБО) - призначений для поділу потоку операцій на кілька маршрутів, кожен з яких активується за умови істинності пов'язаного з ним логічного виразу (може бути вибрано відразу кілька маршрутів)</a:t>
          </a:r>
          <a:endParaRPr lang="uk-UA" sz="1600" kern="1200" dirty="0"/>
        </a:p>
      </dsp:txBody>
      <dsp:txXfrm>
        <a:off x="960154" y="1069366"/>
        <a:ext cx="10758988" cy="724411"/>
      </dsp:txXfrm>
    </dsp:sp>
    <dsp:sp modelId="{8D920053-AC44-447B-8753-1E68D79FD7EF}">
      <dsp:nvSpPr>
        <dsp:cNvPr id="0" name=""/>
        <dsp:cNvSpPr/>
      </dsp:nvSpPr>
      <dsp:spPr>
        <a:xfrm>
          <a:off x="602419" y="1073836"/>
          <a:ext cx="715471" cy="715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5B22F3-F85A-4C69-9194-504D6A9CB26D}">
      <dsp:nvSpPr>
        <dsp:cNvPr id="0" name=""/>
        <dsp:cNvSpPr/>
      </dsp:nvSpPr>
      <dsp:spPr>
        <a:xfrm>
          <a:off x="1244202" y="1927806"/>
          <a:ext cx="10474941" cy="7244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432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/>
            <a:t>комплексний </a:t>
          </a:r>
          <a:r>
            <a:rPr lang="uk-UA" sz="1600" b="0" i="0" kern="1200" dirty="0"/>
            <a:t>(</a:t>
          </a:r>
          <a:r>
            <a:rPr lang="en-US" sz="1600" b="0" i="0" kern="1200" dirty="0"/>
            <a:t>Complex)</a:t>
          </a:r>
          <a:r>
            <a:rPr lang="uk-UA" sz="1600" b="0" i="0" kern="1200" dirty="0"/>
            <a:t> – аналогічний неексклюзивними шлюзу. Відмінність: вказується вислів, який визначає, який з потоків операцій будуть активовані</a:t>
          </a:r>
          <a:endParaRPr lang="uk-UA" sz="1600" kern="1200" dirty="0"/>
        </a:p>
      </dsp:txBody>
      <dsp:txXfrm>
        <a:off x="1244202" y="1927806"/>
        <a:ext cx="10474941" cy="724411"/>
      </dsp:txXfrm>
    </dsp:sp>
    <dsp:sp modelId="{188F6567-BECE-483A-B1C8-C85B93EC6339}">
      <dsp:nvSpPr>
        <dsp:cNvPr id="0" name=""/>
        <dsp:cNvSpPr/>
      </dsp:nvSpPr>
      <dsp:spPr>
        <a:xfrm>
          <a:off x="886466" y="1932276"/>
          <a:ext cx="715471" cy="715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0F9674-622A-4BD8-B5AB-C7BC2D4B3B90}">
      <dsp:nvSpPr>
        <dsp:cNvPr id="0" name=""/>
        <dsp:cNvSpPr/>
      </dsp:nvSpPr>
      <dsp:spPr>
        <a:xfrm>
          <a:off x="1334895" y="2786875"/>
          <a:ext cx="10384247" cy="7244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432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 err="1"/>
            <a:t>паралельний</a:t>
          </a:r>
          <a:r>
            <a:rPr lang="ru-RU" sz="1600" b="0" i="0" kern="1200" dirty="0"/>
            <a:t> (</a:t>
          </a:r>
          <a:r>
            <a:rPr lang="ru-RU" sz="1600" b="0" i="0" kern="1200" dirty="0" err="1"/>
            <a:t>Parallel</a:t>
          </a:r>
          <a:r>
            <a:rPr lang="ru-RU" sz="1600" b="0" i="0" kern="1200" dirty="0"/>
            <a:t>, AND - </a:t>
          </a:r>
          <a:r>
            <a:rPr lang="ru-RU" sz="1600" b="0" i="0" kern="1200" dirty="0" err="1"/>
            <a:t>логічне</a:t>
          </a:r>
          <a:r>
            <a:rPr lang="ru-RU" sz="1600" b="0" i="0" kern="1200" dirty="0"/>
            <a:t> І) - </a:t>
          </a:r>
          <a:r>
            <a:rPr lang="ru-RU" sz="1600" b="0" i="0" kern="1200" dirty="0" err="1"/>
            <a:t>призначений</a:t>
          </a:r>
          <a:r>
            <a:rPr lang="ru-RU" sz="1600" b="0" i="0" kern="1200" dirty="0"/>
            <a:t> для </a:t>
          </a:r>
          <a:r>
            <a:rPr lang="ru-RU" sz="1600" b="0" i="0" kern="1200" dirty="0" err="1"/>
            <a:t>злиття</a:t>
          </a:r>
          <a:r>
            <a:rPr lang="ru-RU" sz="1600" b="0" i="0" kern="1200" dirty="0"/>
            <a:t>/</a:t>
          </a:r>
          <a:r>
            <a:rPr lang="ru-RU" sz="1600" b="0" i="0" kern="1200" dirty="0" err="1"/>
            <a:t>розгалуження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одночасно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виконуваних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потоків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операцій</a:t>
          </a:r>
          <a:endParaRPr lang="uk-UA" sz="1600" kern="1200" dirty="0"/>
        </a:p>
      </dsp:txBody>
      <dsp:txXfrm>
        <a:off x="1334895" y="2786875"/>
        <a:ext cx="10384247" cy="724411"/>
      </dsp:txXfrm>
    </dsp:sp>
    <dsp:sp modelId="{0280D82F-AB1D-436C-A33B-6E29BB284FC9}">
      <dsp:nvSpPr>
        <dsp:cNvPr id="0" name=""/>
        <dsp:cNvSpPr/>
      </dsp:nvSpPr>
      <dsp:spPr>
        <a:xfrm>
          <a:off x="977159" y="2791345"/>
          <a:ext cx="715471" cy="715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B4AE2A-F917-4510-91F9-8B37BBB81ADE}">
      <dsp:nvSpPr>
        <dsp:cNvPr id="0" name=""/>
        <dsp:cNvSpPr/>
      </dsp:nvSpPr>
      <dsp:spPr>
        <a:xfrm>
          <a:off x="1244202" y="3645945"/>
          <a:ext cx="10474941" cy="7244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432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0" kern="1200" dirty="0" err="1"/>
            <a:t>ексклюзивний</a:t>
          </a:r>
          <a:r>
            <a:rPr lang="ru-RU" sz="1600" b="1" i="0" kern="1200" dirty="0"/>
            <a:t>, </a:t>
          </a:r>
          <a:r>
            <a:rPr lang="ru-RU" sz="1600" b="1" i="0" kern="1200" dirty="0" err="1"/>
            <a:t>заснований</a:t>
          </a:r>
          <a:r>
            <a:rPr lang="ru-RU" sz="1600" b="1" i="0" kern="1200" dirty="0"/>
            <a:t> на </a:t>
          </a:r>
          <a:r>
            <a:rPr lang="ru-RU" sz="1600" b="1" i="0" kern="1200" dirty="0" err="1"/>
            <a:t>подіях</a:t>
          </a:r>
          <a:r>
            <a:rPr lang="ru-RU" sz="1600" b="0" i="0" kern="1200" dirty="0"/>
            <a:t> (</a:t>
          </a:r>
          <a:r>
            <a:rPr lang="ru-RU" sz="1600" b="0" i="0" kern="1200" dirty="0" err="1"/>
            <a:t>Exclusive</a:t>
          </a:r>
          <a:r>
            <a:rPr lang="ru-RU" sz="1600" b="0" i="0" kern="1200" dirty="0"/>
            <a:t> </a:t>
          </a:r>
          <a:r>
            <a:rPr lang="ru-RU" sz="1600" b="0" i="0" kern="1200" dirty="0" err="1"/>
            <a:t>Event-Based</a:t>
          </a:r>
          <a:r>
            <a:rPr lang="ru-RU" sz="1600" b="0" i="0" kern="1200" dirty="0"/>
            <a:t>) </a:t>
          </a:r>
          <a:r>
            <a:rPr lang="ru-RU" sz="1600" b="0" i="0" kern="1200" dirty="0" err="1"/>
            <a:t>призначений</a:t>
          </a:r>
          <a:r>
            <a:rPr lang="ru-RU" sz="1600" b="0" i="0" kern="1200" dirty="0"/>
            <a:t> для </a:t>
          </a:r>
          <a:r>
            <a:rPr lang="ru-RU" sz="1600" b="0" i="0" kern="1200" dirty="0" err="1"/>
            <a:t>поділу</a:t>
          </a:r>
          <a:r>
            <a:rPr lang="ru-RU" sz="1600" b="0" i="0" kern="1200" dirty="0"/>
            <a:t> потоку </a:t>
          </a:r>
          <a:r>
            <a:rPr lang="ru-RU" sz="1600" b="0" i="0" kern="1200" dirty="0" err="1"/>
            <a:t>операцій</a:t>
          </a:r>
          <a:r>
            <a:rPr lang="ru-RU" sz="1600" b="0" i="0" kern="1200" dirty="0"/>
            <a:t> на </a:t>
          </a:r>
          <a:r>
            <a:rPr lang="ru-RU" sz="1600" b="0" i="0" kern="1200" dirty="0" err="1"/>
            <a:t>кілька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альтернативних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маршрутів</a:t>
          </a:r>
          <a:r>
            <a:rPr lang="ru-RU" sz="1600" b="0" i="0" kern="1200" dirty="0"/>
            <a:t>. </a:t>
          </a:r>
          <a:r>
            <a:rPr lang="ru-RU" sz="1600" b="0" i="0" kern="1200" dirty="0" err="1"/>
            <a:t>Єдиний</a:t>
          </a:r>
          <a:r>
            <a:rPr lang="ru-RU" sz="1600" b="0" i="0" kern="1200" dirty="0"/>
            <a:t> маршруту </a:t>
          </a:r>
          <a:r>
            <a:rPr lang="ru-RU" sz="1600" b="0" i="0" kern="1200" dirty="0" err="1"/>
            <a:t>вибирається</a:t>
          </a:r>
          <a:r>
            <a:rPr lang="ru-RU" sz="1600" b="0" i="0" kern="1200" dirty="0"/>
            <a:t> в </a:t>
          </a:r>
          <a:r>
            <a:rPr lang="ru-RU" sz="1600" b="0" i="0" kern="1200" dirty="0" err="1"/>
            <a:t>залежності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від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подій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що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відбулися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які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вказуються</a:t>
          </a:r>
          <a:r>
            <a:rPr lang="ru-RU" sz="1600" b="0" i="0" kern="1200" dirty="0"/>
            <a:t> за </a:t>
          </a:r>
          <a:r>
            <a:rPr lang="ru-RU" sz="1600" b="0" i="0" kern="1200" dirty="0" err="1"/>
            <a:t>відповідним</a:t>
          </a:r>
          <a:r>
            <a:rPr lang="ru-RU" sz="1600" b="0" i="0" kern="1200" dirty="0"/>
            <a:t> маршрутом;</a:t>
          </a:r>
          <a:endParaRPr lang="ru-RU" sz="1600" kern="1200" dirty="0"/>
        </a:p>
      </dsp:txBody>
      <dsp:txXfrm>
        <a:off x="1244202" y="3645945"/>
        <a:ext cx="10474941" cy="724411"/>
      </dsp:txXfrm>
    </dsp:sp>
    <dsp:sp modelId="{19607471-CDD5-489C-A6AF-1AE3556CDE21}">
      <dsp:nvSpPr>
        <dsp:cNvPr id="0" name=""/>
        <dsp:cNvSpPr/>
      </dsp:nvSpPr>
      <dsp:spPr>
        <a:xfrm>
          <a:off x="886466" y="3650415"/>
          <a:ext cx="715471" cy="715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B8DD4-E471-4C7A-B083-4EE97BAEE3FB}">
      <dsp:nvSpPr>
        <dsp:cNvPr id="0" name=""/>
        <dsp:cNvSpPr/>
      </dsp:nvSpPr>
      <dsp:spPr>
        <a:xfrm>
          <a:off x="960154" y="4504384"/>
          <a:ext cx="10758988" cy="7244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432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/>
            <a:t>ексклюзивний, заснований на подіях, що запускає процес </a:t>
          </a:r>
          <a:r>
            <a:rPr lang="uk-UA" sz="1600" b="0" i="0" kern="1200" dirty="0"/>
            <a:t>(</a:t>
          </a:r>
          <a:r>
            <a:rPr lang="en-US" sz="1600" b="0" i="0" kern="1200" dirty="0"/>
            <a:t>Exclusive Event-Based Gateway to start a Process</a:t>
          </a:r>
          <a:r>
            <a:rPr lang="uk-UA" sz="1600" b="0" i="0" kern="1200" dirty="0"/>
            <a:t>) - використовується в якості початкового символу процесу. Не має вхідних потоків</a:t>
          </a:r>
          <a:endParaRPr lang="uk-UA" sz="1600" kern="1200" dirty="0"/>
        </a:p>
      </dsp:txBody>
      <dsp:txXfrm>
        <a:off x="960154" y="4504384"/>
        <a:ext cx="10758988" cy="724411"/>
      </dsp:txXfrm>
    </dsp:sp>
    <dsp:sp modelId="{5E151A6F-7D1F-4C2E-B497-CF3D7147565A}">
      <dsp:nvSpPr>
        <dsp:cNvPr id="0" name=""/>
        <dsp:cNvSpPr/>
      </dsp:nvSpPr>
      <dsp:spPr>
        <a:xfrm>
          <a:off x="602419" y="4508854"/>
          <a:ext cx="715471" cy="715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E3647C-4DEE-4E62-AF16-6C24F9F740AC}">
      <dsp:nvSpPr>
        <dsp:cNvPr id="0" name=""/>
        <dsp:cNvSpPr/>
      </dsp:nvSpPr>
      <dsp:spPr>
        <a:xfrm>
          <a:off x="441816" y="5363454"/>
          <a:ext cx="11277327" cy="7244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432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0" kern="1200" dirty="0"/>
            <a:t>паралельний, заснований на подіях, що запускає процес</a:t>
          </a:r>
          <a:r>
            <a:rPr lang="uk-UA" sz="1600" b="0" i="0" kern="1200" dirty="0"/>
            <a:t> (</a:t>
          </a:r>
          <a:r>
            <a:rPr lang="en-US" sz="1600" b="0" i="0" kern="1200" dirty="0"/>
            <a:t>Parallel Event-Based Gateway to start a Process)</a:t>
          </a:r>
          <a:r>
            <a:rPr lang="uk-UA" sz="1600" b="0" i="0" kern="1200" dirty="0"/>
            <a:t> - аналогічний попередньому, але можлива активація відразу декількох маршрутів в разі спрацювання подій, з якими вони пов'язані.</a:t>
          </a:r>
          <a:endParaRPr lang="uk-UA" sz="1600" kern="1200" dirty="0"/>
        </a:p>
      </dsp:txBody>
      <dsp:txXfrm>
        <a:off x="441816" y="5363454"/>
        <a:ext cx="11277327" cy="724411"/>
      </dsp:txXfrm>
    </dsp:sp>
    <dsp:sp modelId="{1AE41671-80C3-410A-9B06-15879920E0B7}">
      <dsp:nvSpPr>
        <dsp:cNvPr id="0" name=""/>
        <dsp:cNvSpPr/>
      </dsp:nvSpPr>
      <dsp:spPr>
        <a:xfrm>
          <a:off x="84080" y="5367924"/>
          <a:ext cx="715471" cy="715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0965BA-5089-4CE8-BB5A-CE4F7FBD3D98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110AB-BE60-46A3-A6D7-16A158DD2E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892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952DEC-A30D-342C-19C7-5CDDC3BB4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6C43D98-1C2A-3250-5787-CE3EC18E4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92BB7AF-EA9A-E178-9C42-930493083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0E4404A-BCE1-14A4-9E17-CECBC2CA6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8CB575B-9E31-E3F4-3D83-6E1568716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568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88C2E2-BECD-3052-71A9-D5FE82380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3538752-F81B-D624-C22D-2D178B92F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6F71040-E4AE-DC82-12B2-2C4DBEF42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F82EC09-3EEF-4C85-ED58-36E312DC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7C1B876-55C8-83DE-47A3-365B1AC02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3612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24AD7BB4-05A3-1843-64CC-2B93C33604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FD82D55-48D2-C106-C1A3-318DE6A32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41A06BA-69A3-BC0A-A652-EA5222A54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ECFC7DF-4C07-E148-062E-63E31D586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9A3ED43-64A2-B109-154A-E58550798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7150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39D135-6554-088F-2839-1FCBCEF9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F9D2D71-2DAD-5B06-795A-AB9271F6B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8E81DB7-3917-5CEB-86C2-1CD264414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D70F59F-8DF4-C118-A537-6E44EE299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356A78F-B411-2CCC-A289-F5BBF3634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277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0B038B-7A2D-EDC5-165F-73A31391F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0184180-44B3-16B0-E003-4FF4B39FE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4E2A9E2-C9CB-EDC7-E19D-69011D6B3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0F138E1-A9E9-810E-1992-A52610BA8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AE8953F-A351-382C-BAD7-A00B6CDE7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1990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A7C0A6-A2C4-953B-621F-D57657D36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4B8017D-2A14-073D-DBC0-4F79BEB72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DD33D64-B293-6EDF-3E83-CDDF18689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6899FEF-38AC-B784-73FE-E7E8E315C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C019850-E10F-ECB3-F83A-F025615AA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E423372-A966-4F49-07F8-82E385EDC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8692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CD87FB-F19E-A62A-E417-1A4528F7C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D2E5922-ED7A-86A4-78B7-88292A4DAF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0270DF96-EE75-3CD9-62A7-44936A918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4D608E0-AB2D-8833-C71F-17C4D2443A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87163D86-7614-D2A6-C57F-38A30104E8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A4833A22-3599-64EA-31E8-727C11A8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9D77830-8AD7-31E9-E6BD-DFE257D36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4EFF9F78-BD6E-93CC-4A9F-C6BF1DA1B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2763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936BEB-E0EE-E691-0A0E-0790A515E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F8B16A38-53FB-1820-A3DF-12A4C88F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9BCC0DC0-DFA7-474B-EDD2-33F84B090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350745D-0BA0-179D-1B48-B4D0AC653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9916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5D0F2E4-A556-E027-D0C1-4A9B5C2DD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B4B5C68F-75C9-2F2D-0143-320378153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2B311B2-30D7-AD1B-C0DF-6A9C09144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9494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333529-6738-94A8-C278-F20F4C18C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8C30D0B-B75D-3EB5-2563-77B895310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534F8B1-C33D-58E3-AB7E-46B78A0B6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0CF45A8-3845-41BC-ABC7-E005543BD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DE9DCE8-F95C-6880-EC5C-3660398D3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8B4F24A-27C7-E861-E3EB-ABDED8AB0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31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B30D03-2248-AF04-412C-A5DC237DC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E27146C9-5DA5-887F-E619-7E76E16B3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08C8834-E55A-90AB-77B9-CF564FA0AB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EBC1DC8-F316-E888-8031-87CEDF4D1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CAD5DED-0EB4-A35F-E082-A930A5744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282B38-FA64-9DFD-5E10-C4D3E4872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775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F63BDD8-6386-F27E-DACD-50D2A69C6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46C2267-FEBE-B87A-350B-4E7C2A348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D7FABA8-8D2F-2D8F-AB66-B8B77AF0D0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61EA6-F082-43ED-984E-1755F55A1659}" type="datetimeFigureOut">
              <a:rPr lang="uk-UA" smtClean="0"/>
              <a:t>22.03.2023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55B25AC-896D-C866-D318-C7B5728879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DBA310-0DCD-0F5A-F8A7-979A3C1DE8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43706-7246-4E32-8CC6-E05ACFE05F8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677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openxmlformats.org/officeDocument/2006/relationships/image" Target="../media/image24.png"/><Relationship Id="rId5" Type="http://schemas.openxmlformats.org/officeDocument/2006/relationships/diagramColors" Target="../diagrams/colors4.xml"/><Relationship Id="rId10" Type="http://schemas.openxmlformats.org/officeDocument/2006/relationships/image" Target="../media/image23.png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sv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openxmlformats.org/officeDocument/2006/relationships/image" Target="../media/image15.png"/><Relationship Id="rId5" Type="http://schemas.openxmlformats.org/officeDocument/2006/relationships/diagramColors" Target="../diagrams/colors2.xml"/><Relationship Id="rId10" Type="http://schemas.openxmlformats.org/officeDocument/2006/relationships/image" Target="../media/image14.pn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C59D96C-8430-2191-0F02-8A2DA6CD32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76" r="35200" b="1"/>
          <a:stretch/>
        </p:blipFill>
        <p:spPr>
          <a:xfrm>
            <a:off x="3523488" y="0"/>
            <a:ext cx="8668512" cy="68579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3C323B-7196-D88B-B259-F7B660CE1A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179744" cy="3204134"/>
          </a:xfrm>
        </p:spPr>
        <p:txBody>
          <a:bodyPr anchor="b">
            <a:normAutofit/>
          </a:bodyPr>
          <a:lstStyle/>
          <a:p>
            <a:pPr algn="l"/>
            <a:r>
              <a:rPr lang="ru-RU" sz="37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Моделювання</a:t>
            </a:r>
            <a:r>
              <a:rPr lang="ru-RU" sz="37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37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бізнес</a:t>
            </a:r>
            <a:r>
              <a:rPr lang="ru-RU" sz="37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37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процесів</a:t>
            </a:r>
            <a:r>
              <a:rPr lang="ru-RU" sz="37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за </a:t>
            </a:r>
            <a:r>
              <a:rPr lang="ru-RU" sz="37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нотацією</a:t>
            </a:r>
            <a:r>
              <a:rPr lang="ru-RU" sz="37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BPMN</a:t>
            </a:r>
            <a:endParaRPr lang="uk-UA" sz="37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8651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Події </a:t>
            </a:r>
            <a:r>
              <a:rPr lang="en-US" sz="5400" b="1" dirty="0">
                <a:solidFill>
                  <a:srgbClr val="9B5729"/>
                </a:solidFill>
              </a:rPr>
              <a:t>BPMN (Event)  </a:t>
            </a:r>
            <a:endParaRPr lang="uk-UA" sz="5400" b="1" dirty="0">
              <a:solidFill>
                <a:srgbClr val="9B572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7D78C7-9497-5B11-E918-420801467F26}"/>
              </a:ext>
            </a:extLst>
          </p:cNvPr>
          <p:cNvSpPr txBox="1"/>
          <p:nvPr/>
        </p:nvSpPr>
        <p:spPr>
          <a:xfrm>
            <a:off x="767080" y="1342473"/>
            <a:ext cx="10109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це елементи бізнес-процесу, що віддзеркалюють стан, котрий впливає на хід виконання процесу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10AF6A-2215-0C9E-133D-D911A6CCB567}"/>
              </a:ext>
            </a:extLst>
          </p:cNvPr>
          <p:cNvSpPr txBox="1"/>
          <p:nvPr/>
        </p:nvSpPr>
        <p:spPr>
          <a:xfrm>
            <a:off x="1513840" y="2444458"/>
            <a:ext cx="374904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можуть </a:t>
            </a:r>
            <a:r>
              <a:rPr lang="uk-UA" sz="2800" b="1" dirty="0"/>
              <a:t>ініціювати </a:t>
            </a:r>
            <a:r>
              <a:rPr lang="uk-UA" sz="2800" dirty="0"/>
              <a:t>дії процесу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2ABC13-9BF4-54B9-6DF3-AF9760290118}"/>
              </a:ext>
            </a:extLst>
          </p:cNvPr>
          <p:cNvSpPr txBox="1"/>
          <p:nvPr/>
        </p:nvSpPr>
        <p:spPr>
          <a:xfrm>
            <a:off x="7508240" y="2444458"/>
            <a:ext cx="354584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бути </a:t>
            </a:r>
            <a:r>
              <a:rPr lang="uk-UA" sz="2800" b="1" dirty="0"/>
              <a:t>результатами</a:t>
            </a:r>
            <a:r>
              <a:rPr lang="en-US" sz="2800" dirty="0"/>
              <a:t> </a:t>
            </a:r>
            <a:r>
              <a:rPr lang="uk-UA" sz="2800" dirty="0"/>
              <a:t>дії процесу</a:t>
            </a:r>
          </a:p>
        </p:txBody>
      </p:sp>
      <p:pic>
        <p:nvPicPr>
          <p:cNvPr id="9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CDAB9728-9FD2-204A-FF77-40EEDF3DE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285" y="2641564"/>
            <a:ext cx="553674" cy="55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749FBB82-9B7C-493D-64EA-6CF964BF08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0" y="2641564"/>
            <a:ext cx="553674" cy="55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FA2ED4F0-D715-C8CD-1959-ACA37A54164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68" y="3815080"/>
            <a:ext cx="10709360" cy="1986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1935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FF375B1-87E0-5809-D775-0FEFFE862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760" y="0"/>
            <a:ext cx="7442200" cy="1635017"/>
          </a:xfrm>
        </p:spPr>
        <p:txBody>
          <a:bodyPr anchor="ctr">
            <a:normAutofit/>
          </a:bodyPr>
          <a:lstStyle/>
          <a:p>
            <a:r>
              <a:rPr lang="uk-UA" sz="5400" b="1" dirty="0">
                <a:solidFill>
                  <a:srgbClr val="9B5729"/>
                </a:solidFill>
              </a:rPr>
              <a:t>Класифікація подій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9D79AAF5-2C5E-09CA-A503-B52BA98DCB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1160382"/>
              </p:ext>
            </p:extLst>
          </p:nvPr>
        </p:nvGraphicFramePr>
        <p:xfrm>
          <a:off x="3132488" y="1122363"/>
          <a:ext cx="8470232" cy="5573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5203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Шлюзи </a:t>
            </a:r>
            <a:r>
              <a:rPr lang="en-US" sz="5400" b="1" dirty="0">
                <a:solidFill>
                  <a:srgbClr val="9B5729"/>
                </a:solidFill>
              </a:rPr>
              <a:t>BPMN</a:t>
            </a:r>
            <a:r>
              <a:rPr lang="uk-UA" sz="5400" b="1" dirty="0">
                <a:solidFill>
                  <a:srgbClr val="9B5729"/>
                </a:solidFill>
              </a:rPr>
              <a:t> (</a:t>
            </a:r>
            <a:r>
              <a:rPr lang="en-US" sz="5400" b="1" dirty="0">
                <a:solidFill>
                  <a:srgbClr val="9B5729"/>
                </a:solidFill>
              </a:rPr>
              <a:t>Gateway)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D5674D-8E51-543D-4701-3206E394EB8C}"/>
              </a:ext>
            </a:extLst>
          </p:cNvPr>
          <p:cNvSpPr txBox="1"/>
          <p:nvPr/>
        </p:nvSpPr>
        <p:spPr>
          <a:xfrm>
            <a:off x="1254760" y="1429175"/>
            <a:ext cx="110794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логічні оператори, які використовуються для злиття і розгалуження потоків управління в бізнес-процесах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9A1A2E-4CB7-52FA-3985-50BB1AB78454}"/>
              </a:ext>
            </a:extLst>
          </p:cNvPr>
          <p:cNvSpPr txBox="1"/>
          <p:nvPr/>
        </p:nvSpPr>
        <p:spPr>
          <a:xfrm>
            <a:off x="1351280" y="2736502"/>
            <a:ext cx="106883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шлюзи можуть працювати в залежності від певних </a:t>
            </a:r>
            <a:r>
              <a:rPr lang="uk-UA" sz="2800" b="1" dirty="0"/>
              <a:t>умов</a:t>
            </a:r>
            <a:r>
              <a:rPr lang="uk-UA" sz="2800" dirty="0"/>
              <a:t> або </a:t>
            </a:r>
            <a:r>
              <a:rPr lang="uk-UA" sz="2800" b="1" dirty="0"/>
              <a:t>безумовно</a:t>
            </a:r>
          </a:p>
        </p:txBody>
      </p:sp>
      <p:pic>
        <p:nvPicPr>
          <p:cNvPr id="7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FC70A01D-7266-8877-55E7-03B670DFDF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80" y="2933607"/>
            <a:ext cx="553674" cy="55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8525CC9A-7BE2-029B-F2BF-13476F5DC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86" y="1621495"/>
            <a:ext cx="553674" cy="55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9EFAE78-8F55-907B-0F6A-E08C336E581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715" y="4026894"/>
            <a:ext cx="7862570" cy="22051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5631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173244"/>
              </p:ext>
            </p:extLst>
          </p:nvPr>
        </p:nvGraphicFramePr>
        <p:xfrm>
          <a:off x="0" y="559836"/>
          <a:ext cx="11803224" cy="6298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3520" y="878946"/>
            <a:ext cx="532089" cy="50006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flipH="1">
            <a:off x="972849" y="4320976"/>
            <a:ext cx="577932" cy="4635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705057" y="5176929"/>
            <a:ext cx="515360" cy="4762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9056" y="6030266"/>
            <a:ext cx="524256" cy="5016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03312" y="1740323"/>
            <a:ext cx="518851" cy="49768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46443" y="3511153"/>
            <a:ext cx="548836" cy="4445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0139" y="2612628"/>
            <a:ext cx="577932" cy="473075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E975CB75-1F25-AB60-6769-3F50E3D174AC}"/>
              </a:ext>
            </a:extLst>
          </p:cNvPr>
          <p:cNvSpPr txBox="1">
            <a:spLocks/>
          </p:cNvSpPr>
          <p:nvPr/>
        </p:nvSpPr>
        <p:spPr>
          <a:xfrm>
            <a:off x="767080" y="103613"/>
            <a:ext cx="10515600" cy="838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Шлюзи </a:t>
            </a:r>
            <a:r>
              <a:rPr lang="en-US" sz="5400" b="1" dirty="0">
                <a:solidFill>
                  <a:srgbClr val="9B5729"/>
                </a:solidFill>
              </a:rPr>
              <a:t>BPMN</a:t>
            </a:r>
            <a:r>
              <a:rPr lang="uk-UA" sz="5400" b="1" dirty="0">
                <a:solidFill>
                  <a:srgbClr val="9B5729"/>
                </a:solidFill>
              </a:rPr>
              <a:t> (</a:t>
            </a:r>
            <a:r>
              <a:rPr lang="en-US" sz="5400" b="1" dirty="0">
                <a:solidFill>
                  <a:srgbClr val="9B5729"/>
                </a:solidFill>
              </a:rPr>
              <a:t>Gateway)</a:t>
            </a:r>
          </a:p>
        </p:txBody>
      </p:sp>
    </p:spTree>
    <p:extLst>
      <p:ext uri="{BB962C8B-B14F-4D97-AF65-F5344CB8AC3E}">
        <p14:creationId xmlns:p14="http://schemas.microsoft.com/office/powerpoint/2010/main" val="2698050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4200" y="275034"/>
            <a:ext cx="10515600" cy="1325563"/>
          </a:xfrm>
        </p:spPr>
        <p:txBody>
          <a:bodyPr>
            <a:normAutofit/>
          </a:bodyPr>
          <a:lstStyle/>
          <a:p>
            <a:r>
              <a:rPr lang="uk-UA" sz="5400" b="1" dirty="0">
                <a:solidFill>
                  <a:srgbClr val="9B5729"/>
                </a:solidFill>
              </a:rPr>
              <a:t>Символи зони відповідальності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437350"/>
              </p:ext>
            </p:extLst>
          </p:nvPr>
        </p:nvGraphicFramePr>
        <p:xfrm>
          <a:off x="584200" y="1866900"/>
          <a:ext cx="11137900" cy="41529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46425475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63375894"/>
                    </a:ext>
                  </a:extLst>
                </a:gridCol>
                <a:gridCol w="7048500">
                  <a:extLst>
                    <a:ext uri="{9D8B030D-6E8A-4147-A177-3AD203B41FA5}">
                      <a16:colId xmlns:a16="http://schemas.microsoft.com/office/drawing/2014/main" val="1499699270"/>
                    </a:ext>
                  </a:extLst>
                </a:gridCol>
              </a:tblGrid>
              <a:tr h="414497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СИМВОЛ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НАЗВА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ПРИЗНАЧЕННЯ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105099"/>
                  </a:ext>
                </a:extLst>
              </a:tr>
              <a:tr h="1610812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kern="1200" dirty="0">
                          <a:solidFill>
                            <a:schemeClr val="tx1"/>
                          </a:solidFill>
                          <a:effectLst/>
                        </a:rPr>
                        <a:t>Пул, учасник </a:t>
                      </a:r>
                      <a:br>
                        <a:rPr lang="uk-UA" sz="2400" dirty="0"/>
                      </a:br>
                      <a:r>
                        <a:rPr lang="uk-UA" sz="2400" b="0" kern="12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</a:rPr>
                        <a:t>Pool, </a:t>
                      </a:r>
                      <a:br>
                        <a:rPr lang="en-US" sz="2400" dirty="0"/>
                      </a:b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</a:rPr>
                        <a:t>Participant)</a:t>
                      </a:r>
                      <a:endParaRPr lang="uk-U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Структурний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підрозділ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якому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доручено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виконання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дії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фірма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організація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відділ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, служба).</a:t>
                      </a:r>
                      <a:endParaRPr lang="uk-UA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0920893"/>
                  </a:ext>
                </a:extLst>
              </a:tr>
              <a:tr h="212759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kern="1200" dirty="0">
                          <a:solidFill>
                            <a:schemeClr val="tx1"/>
                          </a:solidFill>
                          <a:effectLst/>
                        </a:rPr>
                        <a:t>Доріжка </a:t>
                      </a:r>
                      <a:br>
                        <a:rPr lang="uk-UA" sz="2400" dirty="0"/>
                      </a:br>
                      <a:r>
                        <a:rPr lang="uk-UA" sz="2400" b="0" kern="12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</a:rPr>
                        <a:t>Lane)</a:t>
                      </a:r>
                      <a:endParaRPr lang="uk-U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Посада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виконавця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або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роль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суб'єкта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якому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доручено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виконання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дії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. 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Складова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частина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організаційної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</a:rPr>
                        <a:t>одиниці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uk-UA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8279153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4179887"/>
            <a:ext cx="1866900" cy="14954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2399506"/>
            <a:ext cx="1857375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417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Доріжки (рольові доріжки </a:t>
            </a:r>
            <a:r>
              <a:rPr lang="en-US" sz="5400" b="1" dirty="0">
                <a:solidFill>
                  <a:srgbClr val="9B5729"/>
                </a:solidFill>
              </a:rPr>
              <a:t>BPMN) </a:t>
            </a:r>
            <a:endParaRPr lang="uk-UA" sz="5400" b="1" dirty="0">
              <a:solidFill>
                <a:srgbClr val="9B572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ED06AB-8CAC-9DD4-52FB-2BB674B9A363}"/>
              </a:ext>
            </a:extLst>
          </p:cNvPr>
          <p:cNvSpPr txBox="1"/>
          <p:nvPr/>
        </p:nvSpPr>
        <p:spPr>
          <a:xfrm>
            <a:off x="1440157" y="1982931"/>
            <a:ext cx="465584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/>
              <a:t>позначають виконавців бізнес-процесу і зображуються у вигляді прямокутників</a:t>
            </a:r>
          </a:p>
        </p:txBody>
      </p:sp>
      <p:pic>
        <p:nvPicPr>
          <p:cNvPr id="5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2068D49E-4883-D7D1-E03C-0C46269238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0" y="2236931"/>
            <a:ext cx="553674" cy="55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8DCFF49-D318-06F2-D405-C5B07FF7226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197" y="1661884"/>
            <a:ext cx="5439546" cy="376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856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900" y="127793"/>
            <a:ext cx="10515600" cy="1325563"/>
          </a:xfrm>
        </p:spPr>
        <p:txBody>
          <a:bodyPr>
            <a:normAutofit/>
          </a:bodyPr>
          <a:lstStyle/>
          <a:p>
            <a:r>
              <a:rPr lang="uk-UA" sz="5400" b="1" dirty="0">
                <a:solidFill>
                  <a:srgbClr val="9B5729"/>
                </a:solidFill>
              </a:rPr>
              <a:t>Символи даних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4220839"/>
              </p:ext>
            </p:extLst>
          </p:nvPr>
        </p:nvGraphicFramePr>
        <p:xfrm>
          <a:off x="723900" y="1622424"/>
          <a:ext cx="10998200" cy="465137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46425475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563375894"/>
                    </a:ext>
                  </a:extLst>
                </a:gridCol>
                <a:gridCol w="7874000">
                  <a:extLst>
                    <a:ext uri="{9D8B030D-6E8A-4147-A177-3AD203B41FA5}">
                      <a16:colId xmlns:a16="http://schemas.microsoft.com/office/drawing/2014/main" val="1499699270"/>
                    </a:ext>
                  </a:extLst>
                </a:gridCol>
              </a:tblGrid>
              <a:tr h="455773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СИМВОЛ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НАЗВА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ПРИЗНАЧЕННЯ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105099"/>
                  </a:ext>
                </a:extLst>
              </a:tr>
              <a:tr h="1610812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0" kern="1200" dirty="0">
                          <a:solidFill>
                            <a:schemeClr val="tx1"/>
                          </a:solidFill>
                          <a:effectLst/>
                        </a:rPr>
                        <a:t>Об'єкт даних </a:t>
                      </a:r>
                      <a:br>
                        <a:rPr lang="uk-UA" sz="2000" dirty="0"/>
                      </a:br>
                      <a:r>
                        <a:rPr lang="uk-UA" sz="2000" b="0" kern="12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</a:rPr>
                        <a:t>Data Objects)</a:t>
                      </a:r>
                      <a:endParaRPr lang="uk-U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Товарно-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матеріальні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цінності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(ТМЦ)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або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інформація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які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використовуються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або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одержувані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в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результаті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дій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0920893"/>
                  </a:ext>
                </a:extLst>
              </a:tr>
              <a:tr h="1123822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0" kern="1200" dirty="0">
                          <a:solidFill>
                            <a:schemeClr val="tx1"/>
                          </a:solidFill>
                          <a:effectLst/>
                        </a:rPr>
                        <a:t>Сховища даних </a:t>
                      </a:r>
                      <a:br>
                        <a:rPr lang="uk-UA" sz="2000" dirty="0"/>
                      </a:br>
                      <a:r>
                        <a:rPr lang="uk-UA" sz="2000" b="0" kern="12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</a:rPr>
                        <a:t>Data Stores)</a:t>
                      </a:r>
                      <a:endParaRPr lang="uk-U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База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даних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або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її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фрагмент,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що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містить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інформацію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для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виконання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дій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8279153"/>
                  </a:ext>
                </a:extLst>
              </a:tr>
              <a:tr h="146096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dirty="0">
                          <a:effectLst/>
                        </a:rPr>
                        <a:t>Повідомлення </a:t>
                      </a:r>
                      <a:br>
                        <a:rPr lang="uk-UA" sz="2000" dirty="0">
                          <a:effectLst/>
                        </a:rPr>
                      </a:br>
                      <a:r>
                        <a:rPr lang="uk-UA" sz="2000" dirty="0">
                          <a:effectLst/>
                        </a:rPr>
                        <a:t>(</a:t>
                      </a:r>
                      <a:r>
                        <a:rPr lang="en-US" sz="2000" dirty="0">
                          <a:effectLst/>
                        </a:rPr>
                        <a:t>Message)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Відображає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факт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передачі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інформації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між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учасниками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процесу</a:t>
                      </a: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2324449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020" y="2413000"/>
            <a:ext cx="766679" cy="9398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948112"/>
            <a:ext cx="1114425" cy="8096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734" y="5320506"/>
            <a:ext cx="85725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618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Дані </a:t>
            </a:r>
            <a:r>
              <a:rPr lang="en-US" sz="5400" b="1" dirty="0">
                <a:solidFill>
                  <a:srgbClr val="9B5729"/>
                </a:solidFill>
              </a:rPr>
              <a:t>BPMN </a:t>
            </a:r>
            <a:endParaRPr lang="uk-UA" sz="5400" b="1" dirty="0">
              <a:solidFill>
                <a:srgbClr val="9B572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E8A097-8DBC-3F7B-C2EA-8CD8531B78D1}"/>
              </a:ext>
            </a:extLst>
          </p:cNvPr>
          <p:cNvSpPr txBox="1"/>
          <p:nvPr/>
        </p:nvSpPr>
        <p:spPr>
          <a:xfrm>
            <a:off x="665480" y="1504295"/>
            <a:ext cx="112725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/>
              <a:t>позначають інформаційні об</a:t>
            </a:r>
            <a:r>
              <a:rPr lang="ru-RU" sz="3600" dirty="0"/>
              <a:t>’</a:t>
            </a:r>
            <a:r>
              <a:rPr lang="uk-UA" sz="3600" dirty="0" err="1"/>
              <a:t>єкти</a:t>
            </a:r>
            <a:r>
              <a:rPr lang="uk-UA" sz="3600" dirty="0"/>
              <a:t>, які використовуються при виконанні бізнес-процесу або є результатами виконання процесу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DB70A7C-DC15-CFD8-4878-FA1E7E2EB7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840" y="3693159"/>
            <a:ext cx="9564320" cy="1754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0099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27652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z="5400" b="1" dirty="0">
                <a:solidFill>
                  <a:srgbClr val="9B5729"/>
                </a:solidFill>
              </a:rPr>
              <a:t>З’єднувальні елементи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7696545"/>
              </p:ext>
            </p:extLst>
          </p:nvPr>
        </p:nvGraphicFramePr>
        <p:xfrm>
          <a:off x="609600" y="1660522"/>
          <a:ext cx="10998200" cy="388937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464254752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1563375894"/>
                    </a:ext>
                  </a:extLst>
                </a:gridCol>
                <a:gridCol w="7454900">
                  <a:extLst>
                    <a:ext uri="{9D8B030D-6E8A-4147-A177-3AD203B41FA5}">
                      <a16:colId xmlns:a16="http://schemas.microsoft.com/office/drawing/2014/main" val="1499699270"/>
                    </a:ext>
                  </a:extLst>
                </a:gridCol>
              </a:tblGrid>
              <a:tr h="455773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/>
                        <a:t>СИМВОЛ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/>
                        <a:t>НАЗВА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/>
                        <a:t>ПРИЗНАЧЕННЯ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105099"/>
                  </a:ext>
                </a:extLst>
              </a:tr>
              <a:tr h="1274603">
                <a:tc>
                  <a:txBody>
                    <a:bodyPr/>
                    <a:lstStyle/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dirty="0">
                          <a:effectLst/>
                        </a:rPr>
                        <a:t>Потік операцій, </a:t>
                      </a:r>
                      <a:br>
                        <a:rPr lang="uk-UA" sz="2000" dirty="0">
                          <a:effectLst/>
                        </a:rPr>
                      </a:br>
                      <a:r>
                        <a:rPr lang="uk-UA" sz="2000" dirty="0">
                          <a:effectLst/>
                        </a:rPr>
                        <a:t>потік управління </a:t>
                      </a:r>
                      <a:br>
                        <a:rPr lang="uk-UA" sz="2000" dirty="0">
                          <a:effectLst/>
                        </a:rPr>
                      </a:br>
                      <a:r>
                        <a:rPr lang="uk-UA" sz="2000" dirty="0">
                          <a:effectLst/>
                        </a:rPr>
                        <a:t>(</a:t>
                      </a:r>
                      <a:r>
                        <a:rPr lang="en-US" sz="2000" dirty="0">
                          <a:effectLst/>
                        </a:rPr>
                        <a:t>Sequence Flow)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dirty="0" err="1">
                          <a:effectLst/>
                        </a:rPr>
                        <a:t>Задає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послідовність</a:t>
                      </a:r>
                      <a:r>
                        <a:rPr lang="ru-RU" sz="2000" dirty="0">
                          <a:effectLst/>
                        </a:rPr>
                        <a:t> (до-</a:t>
                      </a:r>
                      <a:r>
                        <a:rPr lang="ru-RU" sz="2000" dirty="0" err="1">
                          <a:effectLst/>
                        </a:rPr>
                        <a:t>після</a:t>
                      </a:r>
                      <a:r>
                        <a:rPr lang="ru-RU" sz="2000" dirty="0">
                          <a:effectLst/>
                        </a:rPr>
                        <a:t>) </a:t>
                      </a:r>
                      <a:r>
                        <a:rPr lang="ru-RU" sz="2000" dirty="0" err="1">
                          <a:effectLst/>
                        </a:rPr>
                        <a:t>виникнення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подій</a:t>
                      </a:r>
                      <a:r>
                        <a:rPr lang="ru-RU" sz="2000" dirty="0">
                          <a:effectLst/>
                        </a:rPr>
                        <a:t> і </a:t>
                      </a:r>
                      <a:r>
                        <a:rPr lang="ru-RU" sz="2000" dirty="0" err="1">
                          <a:effectLst/>
                        </a:rPr>
                        <a:t>виконання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дій</a:t>
                      </a:r>
                      <a:r>
                        <a:rPr lang="ru-RU" sz="2000" dirty="0">
                          <a:effectLst/>
                        </a:rPr>
                        <a:t>.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2050920893"/>
                  </a:ext>
                </a:extLst>
              </a:tr>
              <a:tr h="1123822">
                <a:tc>
                  <a:txBody>
                    <a:bodyPr/>
                    <a:lstStyle/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0" kern="1200" dirty="0">
                          <a:solidFill>
                            <a:schemeClr val="tx1"/>
                          </a:solidFill>
                          <a:effectLst/>
                        </a:rPr>
                        <a:t>Потік повідомлень</a:t>
                      </a:r>
                      <a:br>
                        <a:rPr lang="uk-UA" sz="2000" dirty="0"/>
                      </a:br>
                      <a:r>
                        <a:rPr lang="uk-UA" sz="2000" b="0" kern="12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</a:rPr>
                        <a:t>Message Flow)</a:t>
                      </a:r>
                      <a:endParaRPr lang="uk-U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2000" b="0" kern="1200" dirty="0">
                          <a:solidFill>
                            <a:schemeClr val="tx1"/>
                          </a:solidFill>
                          <a:effectLst/>
                        </a:rPr>
                        <a:t>Відображає інформаційний обмін між учасниками процесу. Зазвичай з'єднує дії і / або пули двох учасників процесу.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8279153"/>
                  </a:ext>
                </a:extLst>
              </a:tr>
              <a:tr h="1035178">
                <a:tc>
                  <a:txBody>
                    <a:bodyPr/>
                    <a:lstStyle/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dirty="0" err="1">
                          <a:effectLst/>
                        </a:rPr>
                        <a:t>Асоціація,зв’язок</a:t>
                      </a:r>
                      <a:r>
                        <a:rPr lang="uk-UA" sz="2000" dirty="0">
                          <a:effectLst/>
                        </a:rPr>
                        <a:t> </a:t>
                      </a:r>
                      <a:br>
                        <a:rPr lang="uk-UA" sz="2000" dirty="0">
                          <a:effectLst/>
                        </a:rPr>
                      </a:br>
                      <a:r>
                        <a:rPr lang="uk-UA" sz="2000" dirty="0">
                          <a:effectLst/>
                        </a:rPr>
                        <a:t>(</a:t>
                      </a:r>
                      <a:r>
                        <a:rPr lang="en-US" sz="2000" dirty="0">
                          <a:effectLst/>
                        </a:rPr>
                        <a:t>Association)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2000" dirty="0" err="1">
                          <a:effectLst/>
                        </a:rPr>
                        <a:t>Відображає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зв'язок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між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даними</a:t>
                      </a:r>
                      <a:r>
                        <a:rPr lang="ru-RU" sz="2000" dirty="0">
                          <a:effectLst/>
                        </a:rPr>
                        <a:t> (артефактами) і </a:t>
                      </a:r>
                      <a:r>
                        <a:rPr lang="ru-RU" sz="2000" dirty="0" err="1">
                          <a:effectLst/>
                        </a:rPr>
                        <a:t>об'єктами</a:t>
                      </a:r>
                      <a:r>
                        <a:rPr lang="ru-RU" sz="2000" dirty="0">
                          <a:effectLst/>
                        </a:rPr>
                        <a:t> потоку.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3002324449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312" y="2497374"/>
            <a:ext cx="981075" cy="3556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074" y="3748839"/>
            <a:ext cx="1076325" cy="40695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412" y="4687012"/>
            <a:ext cx="942975" cy="50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510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5400" b="1" dirty="0">
                <a:solidFill>
                  <a:srgbClr val="9B5729"/>
                </a:solidFill>
              </a:rPr>
              <a:t>Приклад </a:t>
            </a:r>
            <a:r>
              <a:rPr lang="en-US" sz="5400" b="1" dirty="0">
                <a:solidFill>
                  <a:srgbClr val="9B5729"/>
                </a:solidFill>
              </a:rPr>
              <a:t>BPMN</a:t>
            </a:r>
            <a:endParaRPr lang="uk-UA" sz="5400" b="1" dirty="0">
              <a:solidFill>
                <a:srgbClr val="9B5729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4D95D76-192C-BA6B-4EB2-1CF233CAE2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668" y="2165302"/>
            <a:ext cx="11894663" cy="2527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557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Структурно-функціональний підхід</a:t>
            </a:r>
          </a:p>
        </p:txBody>
      </p:sp>
      <p:sp>
        <p:nvSpPr>
          <p:cNvPr id="5" name="Місце для вмісту 2">
            <a:extLst>
              <a:ext uri="{FF2B5EF4-FFF2-40B4-BE49-F238E27FC236}">
                <a16:creationId xmlns:a16="http://schemas.microsoft.com/office/drawing/2014/main" id="{95BB5316-B8B3-4323-E2DB-EF06439B3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32" y="1561051"/>
            <a:ext cx="9514840" cy="719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0" i="0" dirty="0">
                <a:solidFill>
                  <a:srgbClr val="282C33"/>
                </a:solidFill>
                <a:effectLst/>
                <a:latin typeface="Graphik"/>
              </a:rPr>
              <a:t>визначення</a:t>
            </a:r>
            <a:r>
              <a:rPr lang="ru-RU" b="0" i="0" dirty="0">
                <a:solidFill>
                  <a:srgbClr val="282C33"/>
                </a:solidFill>
                <a:effectLst/>
                <a:latin typeface="Graphik"/>
              </a:rPr>
              <a:t>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функціоналу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майбутньої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системи</a:t>
            </a:r>
            <a:endParaRPr lang="uk-UA" sz="3200" dirty="0">
              <a:solidFill>
                <a:srgbClr val="282C33"/>
              </a:solidFill>
              <a:latin typeface="Graphik"/>
            </a:endParaRPr>
          </a:p>
        </p:txBody>
      </p:sp>
      <p:pic>
        <p:nvPicPr>
          <p:cNvPr id="6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F60B7D92-7C34-BB58-3BE9-E6D7E42A5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40" y="1561051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Місце для вмісту 2">
            <a:extLst>
              <a:ext uri="{FF2B5EF4-FFF2-40B4-BE49-F238E27FC236}">
                <a16:creationId xmlns:a16="http://schemas.microsoft.com/office/drawing/2014/main" id="{707464F5-BCE8-1CF0-EECA-52E77CF242CA}"/>
              </a:ext>
            </a:extLst>
          </p:cNvPr>
          <p:cNvSpPr txBox="1">
            <a:spLocks/>
          </p:cNvSpPr>
          <p:nvPr/>
        </p:nvSpPr>
        <p:spPr>
          <a:xfrm>
            <a:off x="1943132" y="2251712"/>
            <a:ext cx="7211028" cy="192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3200" dirty="0">
                <a:solidFill>
                  <a:srgbClr val="282C33"/>
                </a:solidFill>
                <a:latin typeface="Graphik"/>
              </a:rPr>
              <a:t>п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обудови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функціональної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моделі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, з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врахуванням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вхідних-вихідних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потоків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 та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опису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 коли і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яким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 чином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функції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виконуються</a:t>
            </a:r>
            <a:r>
              <a:rPr lang="ru-RU" sz="3200" dirty="0">
                <a:solidFill>
                  <a:srgbClr val="282C33"/>
                </a:solidFill>
                <a:latin typeface="Graphik"/>
              </a:rPr>
              <a:t> й </a:t>
            </a:r>
            <a:r>
              <a:rPr lang="ru-RU" sz="3200" dirty="0" err="1">
                <a:solidFill>
                  <a:srgbClr val="282C33"/>
                </a:solidFill>
                <a:latin typeface="Graphik"/>
              </a:rPr>
              <a:t>управляються</a:t>
            </a:r>
            <a:endParaRPr lang="uk-UA" sz="3200" dirty="0">
              <a:solidFill>
                <a:srgbClr val="282C33"/>
              </a:solidFill>
              <a:latin typeface="Graphik"/>
            </a:endParaRPr>
          </a:p>
        </p:txBody>
      </p:sp>
      <p:pic>
        <p:nvPicPr>
          <p:cNvPr id="10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66E38661-624E-24C7-1B36-54B489BB5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40" y="2423466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D2490A0-BB88-487E-4282-8BBCA4C64BE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9460" y="1993275"/>
            <a:ext cx="3067455" cy="202993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Місце для вмісту 2">
            <a:extLst>
              <a:ext uri="{FF2B5EF4-FFF2-40B4-BE49-F238E27FC236}">
                <a16:creationId xmlns:a16="http://schemas.microsoft.com/office/drawing/2014/main" id="{211E1B3C-25D2-1956-B2E8-DF32C4B8E9FA}"/>
              </a:ext>
            </a:extLst>
          </p:cNvPr>
          <p:cNvSpPr txBox="1">
            <a:spLocks/>
          </p:cNvSpPr>
          <p:nvPr/>
        </p:nvSpPr>
        <p:spPr>
          <a:xfrm>
            <a:off x="2085372" y="5887253"/>
            <a:ext cx="9514840" cy="719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200" b="1" dirty="0" err="1">
                <a:solidFill>
                  <a:srgbClr val="282C33"/>
                </a:solidFill>
                <a:latin typeface="Graphik"/>
              </a:rPr>
              <a:t>Який</a:t>
            </a:r>
            <a:r>
              <a:rPr lang="ru-RU" sz="3200" b="1" dirty="0">
                <a:solidFill>
                  <a:srgbClr val="282C33"/>
                </a:solidFill>
                <a:latin typeface="Graphik"/>
              </a:rPr>
              <a:t> </a:t>
            </a:r>
            <a:r>
              <a:rPr lang="ru-RU" sz="3200" b="1" dirty="0" err="1">
                <a:solidFill>
                  <a:srgbClr val="282C33"/>
                </a:solidFill>
                <a:latin typeface="Graphik"/>
              </a:rPr>
              <a:t>наступний</a:t>
            </a:r>
            <a:r>
              <a:rPr lang="ru-RU" sz="3200" b="1" dirty="0">
                <a:solidFill>
                  <a:srgbClr val="282C33"/>
                </a:solidFill>
                <a:latin typeface="Graphik"/>
              </a:rPr>
              <a:t> крок?</a:t>
            </a:r>
            <a:endParaRPr lang="uk-UA" sz="3200" b="1" dirty="0">
              <a:solidFill>
                <a:srgbClr val="282C33"/>
              </a:solidFill>
              <a:latin typeface="Graphik"/>
            </a:endParaRPr>
          </a:p>
        </p:txBody>
      </p:sp>
      <p:pic>
        <p:nvPicPr>
          <p:cNvPr id="13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95A0B6CB-3517-44F2-7FCD-F3F7174286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40" y="5887253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Місце для вмісту 2">
            <a:extLst>
              <a:ext uri="{FF2B5EF4-FFF2-40B4-BE49-F238E27FC236}">
                <a16:creationId xmlns:a16="http://schemas.microsoft.com/office/drawing/2014/main" id="{1D1392AD-FD79-7E73-1AAF-0D1D8D60E87E}"/>
              </a:ext>
            </a:extLst>
          </p:cNvPr>
          <p:cNvSpPr txBox="1">
            <a:spLocks/>
          </p:cNvSpPr>
          <p:nvPr/>
        </p:nvSpPr>
        <p:spPr>
          <a:xfrm>
            <a:off x="1943132" y="5114330"/>
            <a:ext cx="7211028" cy="719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3200" dirty="0">
                <a:solidFill>
                  <a:srgbClr val="282C33"/>
                </a:solidFill>
                <a:latin typeface="Graphik"/>
              </a:rPr>
              <a:t>побудова моделі даних</a:t>
            </a:r>
          </a:p>
        </p:txBody>
      </p:sp>
      <p:pic>
        <p:nvPicPr>
          <p:cNvPr id="8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45CE572E-0D58-D81F-D384-2A4C6EC09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22" y="4335288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5A7D84C-8169-EA47-C597-3929413AD8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0761" y="3704117"/>
            <a:ext cx="2838600" cy="1746239"/>
          </a:xfrm>
          <a:prstGeom prst="rect">
            <a:avLst/>
          </a:prstGeom>
        </p:spPr>
      </p:pic>
      <p:sp>
        <p:nvSpPr>
          <p:cNvPr id="2" name="Місце для вмісту 2">
            <a:extLst>
              <a:ext uri="{FF2B5EF4-FFF2-40B4-BE49-F238E27FC236}">
                <a16:creationId xmlns:a16="http://schemas.microsoft.com/office/drawing/2014/main" id="{1D253587-9B52-CD11-69E5-FAB575F2EA25}"/>
              </a:ext>
            </a:extLst>
          </p:cNvPr>
          <p:cNvSpPr txBox="1">
            <a:spLocks/>
          </p:cNvSpPr>
          <p:nvPr/>
        </p:nvSpPr>
        <p:spPr>
          <a:xfrm>
            <a:off x="1943132" y="4376925"/>
            <a:ext cx="7211028" cy="719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3200" dirty="0">
                <a:solidFill>
                  <a:srgbClr val="282C33"/>
                </a:solidFill>
                <a:latin typeface="Graphik"/>
              </a:rPr>
              <a:t>моделювання потоків даних</a:t>
            </a:r>
          </a:p>
        </p:txBody>
      </p:sp>
      <p:pic>
        <p:nvPicPr>
          <p:cNvPr id="3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10F2EF0C-415C-A9BB-CD01-B664486FC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440" y="5024838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17106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359900" cy="3190875"/>
          </a:xfrm>
        </p:spPr>
        <p:txBody>
          <a:bodyPr>
            <a:normAutofit fontScale="90000"/>
          </a:bodyPr>
          <a:lstStyle/>
          <a:p>
            <a:r>
              <a:rPr lang="ru-RU" sz="5400" b="1" dirty="0">
                <a:solidFill>
                  <a:srgbClr val="9B5729"/>
                </a:solidFill>
              </a:rPr>
              <a:t>Приклад </a:t>
            </a:r>
            <a:r>
              <a:rPr lang="ru-RU" sz="5400" b="1" dirty="0" err="1">
                <a:solidFill>
                  <a:srgbClr val="9B5729"/>
                </a:solidFill>
              </a:rPr>
              <a:t>використання</a:t>
            </a:r>
            <a:r>
              <a:rPr lang="ru-RU" sz="5400" b="1" dirty="0">
                <a:solidFill>
                  <a:srgbClr val="9B5729"/>
                </a:solidFill>
              </a:rPr>
              <a:t> </a:t>
            </a:r>
            <a:r>
              <a:rPr lang="ru-RU" sz="5400" b="1" dirty="0" err="1">
                <a:solidFill>
                  <a:srgbClr val="9B5729"/>
                </a:solidFill>
              </a:rPr>
              <a:t>різних</a:t>
            </a:r>
            <a:r>
              <a:rPr lang="ru-RU" sz="5400" b="1" dirty="0">
                <a:solidFill>
                  <a:srgbClr val="9B5729"/>
                </a:solidFill>
              </a:rPr>
              <a:t> </a:t>
            </a:r>
            <a:r>
              <a:rPr lang="ru-RU" sz="5400" b="1" dirty="0" err="1">
                <a:solidFill>
                  <a:srgbClr val="9B5729"/>
                </a:solidFill>
              </a:rPr>
              <a:t>типів</a:t>
            </a:r>
            <a:r>
              <a:rPr lang="ru-RU" sz="5400" b="1" dirty="0">
                <a:solidFill>
                  <a:srgbClr val="9B5729"/>
                </a:solidFill>
              </a:rPr>
              <a:t> </a:t>
            </a:r>
            <a:r>
              <a:rPr lang="ru-RU" sz="5400" b="1" dirty="0" err="1">
                <a:solidFill>
                  <a:srgbClr val="9B5729"/>
                </a:solidFill>
              </a:rPr>
              <a:t>подій</a:t>
            </a:r>
            <a:r>
              <a:rPr lang="ru-RU" sz="5400" b="1" dirty="0">
                <a:solidFill>
                  <a:srgbClr val="9B5729"/>
                </a:solidFill>
              </a:rPr>
              <a:t> за часом </a:t>
            </a:r>
            <a:r>
              <a:rPr lang="ru-RU" sz="5400" b="1" dirty="0" err="1">
                <a:solidFill>
                  <a:srgbClr val="9B5729"/>
                </a:solidFill>
              </a:rPr>
              <a:t>виникнення</a:t>
            </a:r>
            <a:r>
              <a:rPr lang="ru-RU" sz="5400" b="1" dirty="0">
                <a:solidFill>
                  <a:srgbClr val="9B5729"/>
                </a:solidFill>
              </a:rPr>
              <a:t> і результату </a:t>
            </a:r>
            <a:r>
              <a:rPr lang="ru-RU" sz="5400" b="1" dirty="0" err="1">
                <a:solidFill>
                  <a:srgbClr val="9B5729"/>
                </a:solidFill>
              </a:rPr>
              <a:t>дії</a:t>
            </a:r>
            <a:br>
              <a:rPr lang="ru-RU" sz="5400" b="1" dirty="0">
                <a:solidFill>
                  <a:srgbClr val="9B5729"/>
                </a:solidFill>
              </a:rPr>
            </a:br>
            <a:br>
              <a:rPr lang="ru-RU" dirty="0"/>
            </a:br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FA624FE-1B86-A536-DC09-751E236AB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847245"/>
            <a:ext cx="11064806" cy="270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696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Взаємодія (</a:t>
            </a:r>
            <a:r>
              <a:rPr lang="en-US" sz="5400" b="1" dirty="0">
                <a:solidFill>
                  <a:srgbClr val="9B5729"/>
                </a:solidFill>
              </a:rPr>
              <a:t>Collaboration Diagram)</a:t>
            </a:r>
            <a:endParaRPr lang="uk-UA" sz="5400" b="1" dirty="0">
              <a:solidFill>
                <a:srgbClr val="9B572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5ACD28-3B7B-6018-9732-6B0C48D287B0}"/>
              </a:ext>
            </a:extLst>
          </p:cNvPr>
          <p:cNvSpPr txBox="1"/>
          <p:nvPr/>
        </p:nvSpPr>
        <p:spPr>
          <a:xfrm>
            <a:off x="843280" y="1222691"/>
            <a:ext cx="10439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/>
              <a:t>Дозволяє моделювати взаємодію (обмін даними) між двома або більше бізнес-процесами BPMN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553BBA1-0BDD-2AD9-F35F-AB9B7D4B33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63"/>
          <a:stretch/>
        </p:blipFill>
        <p:spPr bwMode="auto">
          <a:xfrm>
            <a:off x="6746240" y="2747777"/>
            <a:ext cx="5034280" cy="31880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7B3D3E-97F4-8C2C-87A9-DFBB266E0775}"/>
              </a:ext>
            </a:extLst>
          </p:cNvPr>
          <p:cNvSpPr txBox="1"/>
          <p:nvPr/>
        </p:nvSpPr>
        <p:spPr>
          <a:xfrm>
            <a:off x="767080" y="2747777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Потік повідомлень BPMN </a:t>
            </a:r>
            <a:r>
              <a:rPr lang="uk-UA" sz="2400" dirty="0"/>
              <a:t>‒ відображає потоки інформації і керуючих впливів між учасниками бізнес-процесів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55C70D-CD72-06D6-D7BF-499E11B98773}"/>
              </a:ext>
            </a:extLst>
          </p:cNvPr>
          <p:cNvSpPr txBox="1"/>
          <p:nvPr/>
        </p:nvSpPr>
        <p:spPr>
          <a:xfrm>
            <a:off x="1625600" y="4335107"/>
            <a:ext cx="53035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/>
              <a:t>можна приєднувати до пулів, дій і до подій з типом «Повідомлення»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4C5293-5554-55E7-4CE7-8414FC8AD16E}"/>
              </a:ext>
            </a:extLst>
          </p:cNvPr>
          <p:cNvSpPr txBox="1"/>
          <p:nvPr/>
        </p:nvSpPr>
        <p:spPr>
          <a:xfrm>
            <a:off x="1640840" y="5257112"/>
            <a:ext cx="52222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uk-UA"/>
            </a:defPPr>
            <a:lvl1pPr>
              <a:defRPr sz="2400"/>
            </a:lvl1pPr>
          </a:lstStyle>
          <a:p>
            <a:r>
              <a:rPr lang="uk-UA" dirty="0"/>
              <a:t>не може починатися і закінчуватися усередині одного і того ж пулу</a:t>
            </a:r>
          </a:p>
        </p:txBody>
      </p:sp>
      <p:pic>
        <p:nvPicPr>
          <p:cNvPr id="11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8D067F18-56FA-9A92-CB5B-06EAEDA0F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80" y="5418898"/>
            <a:ext cx="553674" cy="55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E285F95C-E922-922E-1633-82941E9AD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80" y="4522030"/>
            <a:ext cx="553674" cy="55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035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Хореографія (</a:t>
            </a:r>
            <a:r>
              <a:rPr lang="en-US" sz="5400" b="1" dirty="0">
                <a:solidFill>
                  <a:srgbClr val="9B5729"/>
                </a:solidFill>
              </a:rPr>
              <a:t>Choreography Diagram)</a:t>
            </a:r>
            <a:endParaRPr lang="uk-UA" sz="5400" b="1" dirty="0">
              <a:solidFill>
                <a:srgbClr val="9B572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5ACD28-3B7B-6018-9732-6B0C48D287B0}"/>
              </a:ext>
            </a:extLst>
          </p:cNvPr>
          <p:cNvSpPr txBox="1"/>
          <p:nvPr/>
        </p:nvSpPr>
        <p:spPr>
          <a:xfrm>
            <a:off x="650240" y="1292612"/>
            <a:ext cx="107746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/>
              <a:t>описують потік (послідовність) взаємодій учасників при виконанні бізнес-процесів </a:t>
            </a:r>
            <a:r>
              <a:rPr lang="en-US" sz="3600" dirty="0"/>
              <a:t>BPMN</a:t>
            </a:r>
            <a:endParaRPr lang="uk-UA" sz="3600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A701998-C1D8-3BA7-F421-3F45A09CBA2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9602" y="2844800"/>
            <a:ext cx="7982398" cy="27635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317068-0106-D07D-868A-D4E96602E57C}"/>
              </a:ext>
            </a:extLst>
          </p:cNvPr>
          <p:cNvSpPr txBox="1"/>
          <p:nvPr/>
        </p:nvSpPr>
        <p:spPr>
          <a:xfrm>
            <a:off x="452120" y="2887732"/>
            <a:ext cx="36322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uk-UA"/>
            </a:defPPr>
            <a:lvl1pPr>
              <a:defRPr>
                <a:effectLst/>
                <a:latin typeface="Times New Roman" panose="02020603050405020304" pitchFamily="18" charset="0"/>
                <a:ea typeface="Times New Roman" panose="02020603050405020304" pitchFamily="18" charset="0"/>
              </a:defRPr>
            </a:lvl1pPr>
          </a:lstStyle>
          <a:p>
            <a:r>
              <a:rPr lang="uk-UA" sz="2800" dirty="0">
                <a:latin typeface="+mn-lt"/>
                <a:ea typeface="+mn-ea"/>
              </a:rPr>
              <a:t>Завдання і </a:t>
            </a:r>
            <a:r>
              <a:rPr lang="uk-UA" sz="2800" dirty="0" err="1">
                <a:latin typeface="+mn-lt"/>
                <a:ea typeface="+mn-ea"/>
              </a:rPr>
              <a:t>підпроцеси</a:t>
            </a:r>
            <a:r>
              <a:rPr lang="uk-UA" sz="2800" dirty="0">
                <a:latin typeface="+mn-lt"/>
                <a:ea typeface="+mn-ea"/>
              </a:rPr>
              <a:t> хореографії BPMN призначені для позначення взаємодій між учасниками бізнес-процесів</a:t>
            </a:r>
          </a:p>
        </p:txBody>
      </p:sp>
    </p:spTree>
    <p:extLst>
      <p:ext uri="{BB962C8B-B14F-4D97-AF65-F5344CB8AC3E}">
        <p14:creationId xmlns:p14="http://schemas.microsoft.com/office/powerpoint/2010/main" val="2362941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833120" y="375920"/>
            <a:ext cx="10515600" cy="1490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 err="1">
                <a:solidFill>
                  <a:srgbClr val="9B5729"/>
                </a:solidFill>
              </a:rPr>
              <a:t>Маркери</a:t>
            </a:r>
            <a:r>
              <a:rPr lang="ru-RU" sz="5400" b="1" dirty="0">
                <a:solidFill>
                  <a:srgbClr val="9B5729"/>
                </a:solidFill>
              </a:rPr>
              <a:t> </a:t>
            </a:r>
            <a:r>
              <a:rPr lang="ru-RU" sz="5400" b="1" dirty="0" err="1">
                <a:solidFill>
                  <a:srgbClr val="9B5729"/>
                </a:solidFill>
              </a:rPr>
              <a:t>завдань</a:t>
            </a:r>
            <a:r>
              <a:rPr lang="ru-RU" sz="5400" b="1" dirty="0">
                <a:solidFill>
                  <a:srgbClr val="9B5729"/>
                </a:solidFill>
              </a:rPr>
              <a:t> і </a:t>
            </a:r>
            <a:r>
              <a:rPr lang="ru-RU" sz="5400" b="1" dirty="0" err="1">
                <a:solidFill>
                  <a:srgbClr val="9B5729"/>
                </a:solidFill>
              </a:rPr>
              <a:t>підпроцесів</a:t>
            </a:r>
            <a:r>
              <a:rPr lang="ru-RU" sz="5400" b="1" dirty="0">
                <a:solidFill>
                  <a:srgbClr val="9B5729"/>
                </a:solidFill>
              </a:rPr>
              <a:t> </a:t>
            </a:r>
            <a:r>
              <a:rPr lang="ru-RU" sz="5400" b="1" dirty="0" err="1">
                <a:solidFill>
                  <a:srgbClr val="9B5729"/>
                </a:solidFill>
              </a:rPr>
              <a:t>хореографії</a:t>
            </a:r>
            <a:r>
              <a:rPr lang="ru-RU" sz="5400" b="1" dirty="0">
                <a:solidFill>
                  <a:srgbClr val="9B5729"/>
                </a:solidFill>
              </a:rPr>
              <a:t> BPMN </a:t>
            </a:r>
            <a:endParaRPr lang="uk-UA" sz="5400" b="1" dirty="0">
              <a:solidFill>
                <a:srgbClr val="9B572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5ACD28-3B7B-6018-9732-6B0C48D287B0}"/>
              </a:ext>
            </a:extLst>
          </p:cNvPr>
          <p:cNvSpPr txBox="1"/>
          <p:nvPr/>
        </p:nvSpPr>
        <p:spPr>
          <a:xfrm>
            <a:off x="843280" y="1866315"/>
            <a:ext cx="109931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 err="1"/>
              <a:t>служать</a:t>
            </a:r>
            <a:r>
              <a:rPr lang="ru-RU" sz="3600" dirty="0"/>
              <a:t> для </a:t>
            </a:r>
            <a:r>
              <a:rPr lang="ru-RU" sz="3600" dirty="0" err="1"/>
              <a:t>позначення</a:t>
            </a:r>
            <a:r>
              <a:rPr lang="ru-RU" sz="3600" dirty="0"/>
              <a:t> </a:t>
            </a:r>
            <a:r>
              <a:rPr lang="ru-RU" sz="3600" dirty="0" err="1"/>
              <a:t>циклів</a:t>
            </a:r>
            <a:r>
              <a:rPr lang="ru-RU" sz="3600" dirty="0"/>
              <a:t> і </a:t>
            </a:r>
            <a:r>
              <a:rPr lang="ru-RU" sz="3600" dirty="0" err="1"/>
              <a:t>множинних</a:t>
            </a:r>
            <a:r>
              <a:rPr lang="ru-RU" sz="3600" dirty="0"/>
              <a:t> </a:t>
            </a:r>
            <a:r>
              <a:rPr lang="ru-RU" sz="3600" dirty="0" err="1"/>
              <a:t>примірників</a:t>
            </a:r>
            <a:r>
              <a:rPr lang="ru-RU" sz="3600" dirty="0"/>
              <a:t> </a:t>
            </a:r>
            <a:r>
              <a:rPr lang="ru-RU" sz="3600" dirty="0" err="1"/>
              <a:t>завдань</a:t>
            </a:r>
            <a:r>
              <a:rPr lang="ru-RU" sz="3600" dirty="0"/>
              <a:t> і </a:t>
            </a:r>
            <a:r>
              <a:rPr lang="ru-RU" sz="3600" dirty="0" err="1"/>
              <a:t>підпроцесів</a:t>
            </a:r>
            <a:endParaRPr lang="uk-UA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E3576DD-2D9E-E819-6CBD-7776A950D52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130" y="3356710"/>
            <a:ext cx="8877234" cy="25868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0430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Події на діаграмах хореографії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BD96643-3F61-D7C7-6765-82BAD2073C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375" y="1945640"/>
            <a:ext cx="9991249" cy="3947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71770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56920" y="2156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Діалог (</a:t>
            </a:r>
            <a:r>
              <a:rPr lang="en-US" sz="5400" b="1" dirty="0">
                <a:solidFill>
                  <a:srgbClr val="9B5729"/>
                </a:solidFill>
              </a:rPr>
              <a:t>Conversation Diagram)</a:t>
            </a:r>
            <a:endParaRPr lang="uk-UA" sz="5400" b="1" dirty="0">
              <a:solidFill>
                <a:srgbClr val="9B572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5ACD28-3B7B-6018-9732-6B0C48D287B0}"/>
              </a:ext>
            </a:extLst>
          </p:cNvPr>
          <p:cNvSpPr txBox="1"/>
          <p:nvPr/>
        </p:nvSpPr>
        <p:spPr>
          <a:xfrm>
            <a:off x="756920" y="1336423"/>
            <a:ext cx="110337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 err="1"/>
              <a:t>описує</a:t>
            </a:r>
            <a:r>
              <a:rPr lang="ru-RU" sz="3200" dirty="0"/>
              <a:t> </a:t>
            </a:r>
            <a:r>
              <a:rPr lang="ru-RU" sz="3200" dirty="0" err="1"/>
              <a:t>процесний</a:t>
            </a:r>
            <a:r>
              <a:rPr lang="ru-RU" sz="3200" dirty="0"/>
              <a:t> ландшафт і </a:t>
            </a:r>
            <a:r>
              <a:rPr lang="ru-RU" sz="3200" dirty="0" err="1"/>
              <a:t>взаємодії</a:t>
            </a:r>
            <a:r>
              <a:rPr lang="ru-RU" sz="3200" dirty="0"/>
              <a:t> </a:t>
            </a:r>
            <a:r>
              <a:rPr lang="ru-RU" sz="3200" dirty="0" err="1"/>
              <a:t>верхнього</a:t>
            </a:r>
            <a:r>
              <a:rPr lang="ru-RU" sz="3200" dirty="0"/>
              <a:t> </a:t>
            </a:r>
            <a:r>
              <a:rPr lang="ru-RU" sz="3200" dirty="0" err="1"/>
              <a:t>рівня</a:t>
            </a:r>
            <a:r>
              <a:rPr lang="ru-RU" sz="3200" dirty="0"/>
              <a:t> </a:t>
            </a:r>
            <a:r>
              <a:rPr lang="ru-RU" sz="3200" dirty="0" err="1"/>
              <a:t>між</a:t>
            </a:r>
            <a:r>
              <a:rPr lang="ru-RU" sz="3200" dirty="0"/>
              <a:t> </a:t>
            </a:r>
            <a:r>
              <a:rPr lang="ru-RU" sz="3200" dirty="0" err="1"/>
              <a:t>залученими</a:t>
            </a:r>
            <a:r>
              <a:rPr lang="ru-RU" sz="3200" dirty="0"/>
              <a:t> сторонами</a:t>
            </a:r>
            <a:endParaRPr lang="uk-UA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9FC82A-5B5F-C6AC-B9D3-00A2D1EF0955}"/>
              </a:ext>
            </a:extLst>
          </p:cNvPr>
          <p:cNvSpPr txBox="1"/>
          <p:nvPr/>
        </p:nvSpPr>
        <p:spPr>
          <a:xfrm>
            <a:off x="756920" y="2514324"/>
            <a:ext cx="7990840" cy="625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</a:pPr>
            <a:r>
              <a:rPr lang="uk-UA" sz="3200" b="1" dirty="0"/>
              <a:t>Графічні елементи діаграми «Діалог»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BBFFE5-1519-6D4E-7095-D0B5003A15F6}"/>
              </a:ext>
            </a:extLst>
          </p:cNvPr>
          <p:cNvSpPr txBox="1"/>
          <p:nvPr/>
        </p:nvSpPr>
        <p:spPr>
          <a:xfrm>
            <a:off x="812800" y="3225126"/>
            <a:ext cx="5461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effectLst/>
                <a:ea typeface="Times New Roman" panose="02020603050405020304" pitchFamily="18" charset="0"/>
              </a:rPr>
              <a:t>Інформаційна взаємодія (Діалог) BPMN</a:t>
            </a:r>
            <a:r>
              <a:rPr lang="uk-UA" sz="2000" dirty="0">
                <a:effectLst/>
                <a:ea typeface="Times New Roman" panose="02020603050405020304" pitchFamily="18" charset="0"/>
              </a:rPr>
              <a:t> ‒ це графічний елемент, що позначає ланцюжок </a:t>
            </a:r>
            <a:r>
              <a:rPr lang="uk-UA" sz="2000" dirty="0" err="1">
                <a:effectLst/>
                <a:ea typeface="Times New Roman" panose="02020603050405020304" pitchFamily="18" charset="0"/>
              </a:rPr>
              <a:t>логічно</a:t>
            </a:r>
            <a:r>
              <a:rPr lang="uk-UA" sz="2000" dirty="0">
                <a:effectLst/>
                <a:ea typeface="Times New Roman" panose="02020603050405020304" pitchFamily="18" charset="0"/>
              </a:rPr>
              <a:t> взаємопов’язаних обмінів повідомленнями. Зображується у вигляді шестикутника з найменуванням</a:t>
            </a:r>
            <a:endParaRPr lang="uk-UA" sz="200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4EEBB43-3BAD-B495-367E-2FB2DFD3936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6" b="6369"/>
          <a:stretch/>
        </p:blipFill>
        <p:spPr bwMode="auto">
          <a:xfrm>
            <a:off x="1604645" y="4903109"/>
            <a:ext cx="3252470" cy="13144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71E625A-DFE2-2ABC-98BF-3325DAE2E2A3}"/>
              </a:ext>
            </a:extLst>
          </p:cNvPr>
          <p:cNvSpPr txBox="1"/>
          <p:nvPr/>
        </p:nvSpPr>
        <p:spPr>
          <a:xfrm>
            <a:off x="6862447" y="3240435"/>
            <a:ext cx="519684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effectLst/>
                <a:ea typeface="Times New Roman" panose="02020603050405020304" pitchFamily="18" charset="0"/>
              </a:rPr>
              <a:t>Виклик діалогу BPMN</a:t>
            </a:r>
            <a:r>
              <a:rPr lang="uk-UA" sz="2000" dirty="0">
                <a:effectLst/>
                <a:ea typeface="Times New Roman" panose="02020603050405020304" pitchFamily="18" charset="0"/>
              </a:rPr>
              <a:t> призначений для виклику глобального (стандартного, багаторазового використовуваного) ланцюжка </a:t>
            </a:r>
            <a:r>
              <a:rPr lang="uk-UA" sz="2000" dirty="0" err="1">
                <a:effectLst/>
                <a:ea typeface="Times New Roman" panose="02020603050405020304" pitchFamily="18" charset="0"/>
              </a:rPr>
              <a:t>логічно</a:t>
            </a:r>
            <a:r>
              <a:rPr lang="uk-UA" sz="2000" dirty="0">
                <a:effectLst/>
                <a:ea typeface="Times New Roman" panose="02020603050405020304" pitchFamily="18" charset="0"/>
              </a:rPr>
              <a:t> </a:t>
            </a:r>
            <a:r>
              <a:rPr lang="uk-UA" sz="2000" dirty="0" err="1">
                <a:effectLst/>
                <a:ea typeface="Times New Roman" panose="02020603050405020304" pitchFamily="18" charset="0"/>
              </a:rPr>
              <a:t>взаємопов</a:t>
            </a:r>
            <a:r>
              <a:rPr lang="ru-RU" sz="2000" dirty="0">
                <a:effectLst/>
                <a:ea typeface="Times New Roman" panose="02020603050405020304" pitchFamily="18" charset="0"/>
              </a:rPr>
              <a:t>’</a:t>
            </a:r>
            <a:r>
              <a:rPr lang="uk-UA" sz="2000" dirty="0" err="1">
                <a:effectLst/>
                <a:ea typeface="Times New Roman" panose="02020603050405020304" pitchFamily="18" charset="0"/>
              </a:rPr>
              <a:t>язаних</a:t>
            </a:r>
            <a:r>
              <a:rPr lang="uk-UA" sz="2000" dirty="0">
                <a:effectLst/>
                <a:ea typeface="Times New Roman" panose="02020603050405020304" pitchFamily="18" charset="0"/>
              </a:rPr>
              <a:t> обмінів повідомленнями</a:t>
            </a:r>
            <a:endParaRPr lang="uk-UA" sz="2000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D35CA96-F313-7121-CDD3-0893222B2AB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390" y="4886508"/>
            <a:ext cx="2933700" cy="1371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Пряма сполучна лінія 11">
            <a:extLst>
              <a:ext uri="{FF2B5EF4-FFF2-40B4-BE49-F238E27FC236}">
                <a16:creationId xmlns:a16="http://schemas.microsoft.com/office/drawing/2014/main" id="{89D9C5FF-EACD-2752-713E-C0F060440283}"/>
              </a:ext>
            </a:extLst>
          </p:cNvPr>
          <p:cNvCxnSpPr>
            <a:cxnSpLocks/>
          </p:cNvCxnSpPr>
          <p:nvPr/>
        </p:nvCxnSpPr>
        <p:spPr>
          <a:xfrm>
            <a:off x="6400405" y="3240435"/>
            <a:ext cx="0" cy="3325349"/>
          </a:xfrm>
          <a:prstGeom prst="line">
            <a:avLst/>
          </a:prstGeom>
          <a:ln w="28575">
            <a:solidFill>
              <a:srgbClr val="CC763D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48780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5ACD28-3B7B-6018-9732-6B0C48D287B0}"/>
              </a:ext>
            </a:extLst>
          </p:cNvPr>
          <p:cNvSpPr txBox="1"/>
          <p:nvPr/>
        </p:nvSpPr>
        <p:spPr>
          <a:xfrm>
            <a:off x="767080" y="1429175"/>
            <a:ext cx="10947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 err="1"/>
              <a:t>Зв’язки</a:t>
            </a:r>
            <a:r>
              <a:rPr lang="ru-RU" sz="3600" b="1" dirty="0"/>
              <a:t> </a:t>
            </a:r>
            <a:r>
              <a:rPr lang="ru-RU" sz="3600" b="1" dirty="0" err="1"/>
              <a:t>діалогу</a:t>
            </a:r>
            <a:r>
              <a:rPr lang="ru-RU" sz="3600" b="1" dirty="0"/>
              <a:t> </a:t>
            </a:r>
            <a:r>
              <a:rPr lang="ru-RU" sz="3600" dirty="0"/>
              <a:t>BPMN </a:t>
            </a:r>
            <a:r>
              <a:rPr lang="ru-RU" sz="3600" dirty="0" err="1"/>
              <a:t>дозволяють</a:t>
            </a:r>
            <a:r>
              <a:rPr lang="ru-RU" sz="3600" dirty="0"/>
              <a:t> </a:t>
            </a:r>
            <a:r>
              <a:rPr lang="ru-RU" sz="3600" dirty="0" err="1"/>
              <a:t>прив’язувати</a:t>
            </a:r>
            <a:r>
              <a:rPr lang="ru-RU" sz="3600" dirty="0"/>
              <a:t> </a:t>
            </a:r>
            <a:r>
              <a:rPr lang="ru-RU" sz="3600" dirty="0" err="1"/>
              <a:t>діалоги</a:t>
            </a:r>
            <a:r>
              <a:rPr lang="ru-RU" sz="3600" dirty="0"/>
              <a:t> до </a:t>
            </a:r>
            <a:r>
              <a:rPr lang="ru-RU" sz="3600" dirty="0" err="1"/>
              <a:t>згорнутих</a:t>
            </a:r>
            <a:r>
              <a:rPr lang="ru-RU" sz="3600" dirty="0"/>
              <a:t>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розгорнутих</a:t>
            </a:r>
            <a:r>
              <a:rPr lang="ru-RU" sz="3600" dirty="0"/>
              <a:t> </a:t>
            </a:r>
            <a:r>
              <a:rPr lang="ru-RU" sz="3600" dirty="0" err="1"/>
              <a:t>пулів</a:t>
            </a:r>
            <a:r>
              <a:rPr lang="ru-RU" sz="3600" dirty="0"/>
              <a:t>, а </a:t>
            </a:r>
            <a:r>
              <a:rPr lang="ru-RU" sz="3600" dirty="0" err="1"/>
              <a:t>також</a:t>
            </a:r>
            <a:r>
              <a:rPr lang="ru-RU" sz="3600" dirty="0"/>
              <a:t> до </a:t>
            </a:r>
            <a:r>
              <a:rPr lang="ru-RU" sz="3600" dirty="0" err="1"/>
              <a:t>завдань</a:t>
            </a:r>
            <a:r>
              <a:rPr lang="ru-RU" sz="3600" dirty="0"/>
              <a:t> в </a:t>
            </a:r>
            <a:r>
              <a:rPr lang="ru-RU" sz="3600" dirty="0" err="1"/>
              <a:t>розгорнутих</a:t>
            </a:r>
            <a:r>
              <a:rPr lang="ru-RU" sz="3600" dirty="0"/>
              <a:t> пулах</a:t>
            </a:r>
            <a:endParaRPr lang="uk-UA" sz="36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A1A6E171-08AC-40C3-AC7D-B88E11048146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Діалог (</a:t>
            </a:r>
            <a:r>
              <a:rPr lang="en-US" sz="5400" b="1" dirty="0">
                <a:solidFill>
                  <a:srgbClr val="9B5729"/>
                </a:solidFill>
              </a:rPr>
              <a:t>Conversation Diagram)</a:t>
            </a:r>
            <a:endParaRPr lang="uk-UA" sz="5400" b="1" dirty="0">
              <a:solidFill>
                <a:srgbClr val="9B5729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A18F5B9-6181-C018-194D-DA0221EFF8E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484" y="3674500"/>
            <a:ext cx="9739031" cy="2272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07460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Приклад діаграми «Діалог»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40C2770-24D2-1F8F-6511-8BE51F440C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90" y="1813560"/>
            <a:ext cx="11182744" cy="16154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73E9BFD-0BC4-1B59-CCE5-6998B4A1F1E4}"/>
              </a:ext>
            </a:extLst>
          </p:cNvPr>
          <p:cNvSpPr txBox="1"/>
          <p:nvPr/>
        </p:nvSpPr>
        <p:spPr>
          <a:xfrm>
            <a:off x="618490" y="3915956"/>
            <a:ext cx="1118274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/>
              <a:t>Діаграма «Діалог» </a:t>
            </a:r>
            <a:r>
              <a:rPr lang="uk-UA" sz="3600" dirty="0"/>
              <a:t>‒ це спрощений, </a:t>
            </a:r>
            <a:r>
              <a:rPr lang="uk-UA" sz="3600" dirty="0" err="1"/>
              <a:t>верхньорівневий</a:t>
            </a:r>
            <a:r>
              <a:rPr lang="uk-UA" sz="3600" dirty="0"/>
              <a:t> варіант діаграми «Взаємодії», де все пули в основному відображаються згорнутими, а серії обмінів повідомленнями ‒ шестикутниками</a:t>
            </a:r>
          </a:p>
        </p:txBody>
      </p:sp>
    </p:spTree>
    <p:extLst>
      <p:ext uri="{BB962C8B-B14F-4D97-AF65-F5344CB8AC3E}">
        <p14:creationId xmlns:p14="http://schemas.microsoft.com/office/powerpoint/2010/main" val="13494702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61B99BD-FDCB-D51F-697C-727AD1A2A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7496" y="1825625"/>
            <a:ext cx="7032585" cy="639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/>
              <a:t>Суть моделювання бізнес-процесів</a:t>
            </a:r>
          </a:p>
        </p:txBody>
      </p:sp>
      <p:sp>
        <p:nvSpPr>
          <p:cNvPr id="4" name="Місце для вмісту 2">
            <a:extLst>
              <a:ext uri="{FF2B5EF4-FFF2-40B4-BE49-F238E27FC236}">
                <a16:creationId xmlns:a16="http://schemas.microsoft.com/office/drawing/2014/main" id="{6AF16608-C820-03BD-694A-BD0668CE7020}"/>
              </a:ext>
            </a:extLst>
          </p:cNvPr>
          <p:cNvSpPr txBox="1">
            <a:spLocks/>
          </p:cNvSpPr>
          <p:nvPr/>
        </p:nvSpPr>
        <p:spPr>
          <a:xfrm>
            <a:off x="1747496" y="2672506"/>
            <a:ext cx="7032585" cy="639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3200" dirty="0"/>
              <a:t>Типи моделей</a:t>
            </a:r>
          </a:p>
        </p:txBody>
      </p:sp>
      <p:sp>
        <p:nvSpPr>
          <p:cNvPr id="5" name="Місце для вмісту 2">
            <a:extLst>
              <a:ext uri="{FF2B5EF4-FFF2-40B4-BE49-F238E27FC236}">
                <a16:creationId xmlns:a16="http://schemas.microsoft.com/office/drawing/2014/main" id="{123B9B02-7A15-F73D-4430-B0B690609472}"/>
              </a:ext>
            </a:extLst>
          </p:cNvPr>
          <p:cNvSpPr txBox="1">
            <a:spLocks/>
          </p:cNvSpPr>
          <p:nvPr/>
        </p:nvSpPr>
        <p:spPr>
          <a:xfrm>
            <a:off x="1747495" y="3519387"/>
            <a:ext cx="7032585" cy="639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3200" dirty="0"/>
              <a:t>Основні елементи діаграми процесу</a:t>
            </a:r>
          </a:p>
        </p:txBody>
      </p:sp>
      <p:sp>
        <p:nvSpPr>
          <p:cNvPr id="6" name="Місце для вмісту 2">
            <a:extLst>
              <a:ext uri="{FF2B5EF4-FFF2-40B4-BE49-F238E27FC236}">
                <a16:creationId xmlns:a16="http://schemas.microsoft.com/office/drawing/2014/main" id="{0C13396F-2A8A-C146-90CF-2A34E315E4C7}"/>
              </a:ext>
            </a:extLst>
          </p:cNvPr>
          <p:cNvSpPr txBox="1">
            <a:spLocks/>
          </p:cNvSpPr>
          <p:nvPr/>
        </p:nvSpPr>
        <p:spPr>
          <a:xfrm>
            <a:off x="1747494" y="4366268"/>
            <a:ext cx="7032585" cy="639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3200" dirty="0"/>
              <a:t>Графічне представлення елементів</a:t>
            </a:r>
          </a:p>
        </p:txBody>
      </p:sp>
      <p:sp>
        <p:nvSpPr>
          <p:cNvPr id="7" name="Місце для вмісту 2">
            <a:extLst>
              <a:ext uri="{FF2B5EF4-FFF2-40B4-BE49-F238E27FC236}">
                <a16:creationId xmlns:a16="http://schemas.microsoft.com/office/drawing/2014/main" id="{7B957C87-5061-F2D8-A85B-673397258BFE}"/>
              </a:ext>
            </a:extLst>
          </p:cNvPr>
          <p:cNvSpPr txBox="1">
            <a:spLocks/>
          </p:cNvSpPr>
          <p:nvPr/>
        </p:nvSpPr>
        <p:spPr>
          <a:xfrm>
            <a:off x="1747493" y="5213149"/>
            <a:ext cx="7032585" cy="639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3200" b="1" dirty="0"/>
              <a:t>Правила побудови</a:t>
            </a:r>
          </a:p>
        </p:txBody>
      </p:sp>
      <p:pic>
        <p:nvPicPr>
          <p:cNvPr id="9" name="Графіка 8" descr="Question Mark with solid fill">
            <a:extLst>
              <a:ext uri="{FF2B5EF4-FFF2-40B4-BE49-F238E27FC236}">
                <a16:creationId xmlns:a16="http://schemas.microsoft.com/office/drawing/2014/main" id="{451E1538-2AC0-D941-CDD6-7EB057A53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08458" y="1439179"/>
            <a:ext cx="4252049" cy="4252049"/>
          </a:xfrm>
          <a:prstGeom prst="rect">
            <a:avLst/>
          </a:prstGeom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F612872D-8EC5-8660-FA24-355059400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526" y="346467"/>
            <a:ext cx="10504990" cy="1441069"/>
          </a:xfrm>
        </p:spPr>
        <p:txBody>
          <a:bodyPr>
            <a:normAutofit/>
          </a:bodyPr>
          <a:lstStyle/>
          <a:p>
            <a:r>
              <a:rPr lang="uk-UA" sz="5400" b="1" dirty="0">
                <a:solidFill>
                  <a:srgbClr val="9B5729"/>
                </a:solidFill>
              </a:rPr>
              <a:t>Ключові аспекти</a:t>
            </a:r>
          </a:p>
        </p:txBody>
      </p:sp>
      <p:pic>
        <p:nvPicPr>
          <p:cNvPr id="13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D775CC58-0479-3356-1E48-5F06669CB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27" y="1741079"/>
            <a:ext cx="723031" cy="73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722CF4A0-F4F0-7CE4-6197-DEBFE7CBF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27" y="2581133"/>
            <a:ext cx="723031" cy="73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7BEFA4B7-C064-C316-87ED-84E88062A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26" y="3421187"/>
            <a:ext cx="723031" cy="73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3E62124C-5AD9-CF34-7004-85AD08105D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26" y="4274895"/>
            <a:ext cx="723031" cy="73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3FBE0186-1FEE-31AD-8C4E-53480F8B10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26" y="5131686"/>
            <a:ext cx="723031" cy="73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704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Методологія </a:t>
            </a:r>
            <a:r>
              <a:rPr lang="en-US" sz="5400" b="1" dirty="0">
                <a:solidFill>
                  <a:srgbClr val="9B5729"/>
                </a:solidFill>
              </a:rPr>
              <a:t>BPMN </a:t>
            </a:r>
            <a:endParaRPr lang="uk-UA" sz="5400" b="1" dirty="0">
              <a:solidFill>
                <a:srgbClr val="9B572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2C2B7F-0CD4-EAF5-D009-B6F5C7CF3297}"/>
              </a:ext>
            </a:extLst>
          </p:cNvPr>
          <p:cNvSpPr txBox="1"/>
          <p:nvPr/>
        </p:nvSpPr>
        <p:spPr>
          <a:xfrm>
            <a:off x="1172432" y="1256736"/>
            <a:ext cx="5791711" cy="916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uk-UA" sz="2400" dirty="0">
                <a:effectLst/>
                <a:ea typeface="Times New Roman" panose="02020603050405020304" pitchFamily="18" charset="0"/>
              </a:rPr>
              <a:t>передбачає умовний спосіб опису робочих процесів підприємства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3DAE33-90AC-87BD-2C1A-266F09951E8E}"/>
              </a:ext>
            </a:extLst>
          </p:cNvPr>
          <p:cNvSpPr txBox="1"/>
          <p:nvPr/>
        </p:nvSpPr>
        <p:spPr>
          <a:xfrm>
            <a:off x="7166832" y="1325441"/>
            <a:ext cx="4521200" cy="916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-UA" sz="2400" b="1" dirty="0">
                <a:effectLst/>
                <a:ea typeface="Times New Roman" panose="02020603050405020304" pitchFamily="18" charset="0"/>
              </a:rPr>
              <a:t>Графічне представлення бізнес-процесів в BPMN об</a:t>
            </a:r>
            <a:r>
              <a:rPr lang="ru-RU" sz="2400" b="1" dirty="0">
                <a:effectLst/>
                <a:ea typeface="Times New Roman" panose="02020603050405020304" pitchFamily="18" charset="0"/>
              </a:rPr>
              <a:t>’</a:t>
            </a:r>
            <a:r>
              <a:rPr lang="uk-UA" sz="2400" b="1" dirty="0" err="1">
                <a:effectLst/>
                <a:ea typeface="Times New Roman" panose="02020603050405020304" pitchFamily="18" charset="0"/>
              </a:rPr>
              <a:t>єднує</a:t>
            </a:r>
            <a:r>
              <a:rPr lang="uk-UA" sz="2400" b="1" dirty="0">
                <a:effectLst/>
                <a:ea typeface="Times New Roman" panose="02020603050405020304" pitchFamily="18" charset="0"/>
              </a:rPr>
              <a:t>:</a:t>
            </a:r>
            <a:endParaRPr lang="uk-UA" sz="2000" b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4D7726-527B-EBEC-5195-5DE14F11A18E}"/>
              </a:ext>
            </a:extLst>
          </p:cNvPr>
          <p:cNvSpPr txBox="1"/>
          <p:nvPr/>
        </p:nvSpPr>
        <p:spPr>
          <a:xfrm>
            <a:off x="7846634" y="2566900"/>
            <a:ext cx="40181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effectLst/>
                <a:ea typeface="Times New Roman" panose="02020603050405020304" pitchFamily="18" charset="0"/>
              </a:rPr>
              <a:t>бізнес-аналітиків, які </a:t>
            </a:r>
            <a:r>
              <a:rPr lang="uk-UA" sz="2000" dirty="0" err="1">
                <a:effectLst/>
                <a:ea typeface="Times New Roman" panose="02020603050405020304" pitchFamily="18" charset="0"/>
              </a:rPr>
              <a:t>проєктують</a:t>
            </a:r>
            <a:r>
              <a:rPr lang="uk-UA" sz="2000" dirty="0">
                <a:effectLst/>
                <a:ea typeface="Times New Roman" panose="02020603050405020304" pitchFamily="18" charset="0"/>
              </a:rPr>
              <a:t> робочі процеси</a:t>
            </a:r>
            <a:endParaRPr lang="uk-UA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9A322D-3929-E265-941F-06C5C1307B95}"/>
              </a:ext>
            </a:extLst>
          </p:cNvPr>
          <p:cNvSpPr txBox="1"/>
          <p:nvPr/>
        </p:nvSpPr>
        <p:spPr>
          <a:xfrm>
            <a:off x="7846634" y="3557998"/>
            <a:ext cx="465328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effectLst/>
                <a:ea typeface="Times New Roman" panose="02020603050405020304" pitchFamily="18" charset="0"/>
              </a:rPr>
              <a:t>ІТ-фахівців, відповідальних за впровадження технологій виконання бізнес-процесів</a:t>
            </a:r>
            <a:endParaRPr lang="uk-UA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0FB6D4-6EFE-14BA-9CF0-9F3DB76913FB}"/>
              </a:ext>
            </a:extLst>
          </p:cNvPr>
          <p:cNvSpPr txBox="1"/>
          <p:nvPr/>
        </p:nvSpPr>
        <p:spPr>
          <a:xfrm>
            <a:off x="7846634" y="4749983"/>
            <a:ext cx="412184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effectLst/>
                <a:ea typeface="Times New Roman" panose="02020603050405020304" pitchFamily="18" charset="0"/>
              </a:rPr>
              <a:t>керівників, які контролюють процеси та керують роботою підприємств</a:t>
            </a:r>
            <a:endParaRPr lang="uk-UA" sz="2000" dirty="0"/>
          </a:p>
        </p:txBody>
      </p:sp>
      <p:cxnSp>
        <p:nvCxnSpPr>
          <p:cNvPr id="13" name="Пряма сполучна лінія 12">
            <a:extLst>
              <a:ext uri="{FF2B5EF4-FFF2-40B4-BE49-F238E27FC236}">
                <a16:creationId xmlns:a16="http://schemas.microsoft.com/office/drawing/2014/main" id="{8EA5B5EB-A14C-86C9-CAB7-9F37A4AA689B}"/>
              </a:ext>
            </a:extLst>
          </p:cNvPr>
          <p:cNvCxnSpPr>
            <a:cxnSpLocks/>
          </p:cNvCxnSpPr>
          <p:nvPr/>
        </p:nvCxnSpPr>
        <p:spPr>
          <a:xfrm>
            <a:off x="6999845" y="1408800"/>
            <a:ext cx="0" cy="5141675"/>
          </a:xfrm>
          <a:prstGeom prst="line">
            <a:avLst/>
          </a:prstGeom>
          <a:ln w="28575">
            <a:solidFill>
              <a:srgbClr val="CC763D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011D2A3-7BEC-E5DF-BC4D-1F7CC300EB3E}"/>
              </a:ext>
            </a:extLst>
          </p:cNvPr>
          <p:cNvSpPr txBox="1"/>
          <p:nvPr/>
        </p:nvSpPr>
        <p:spPr>
          <a:xfrm>
            <a:off x="1136502" y="2397842"/>
            <a:ext cx="599267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effectLst/>
                <a:ea typeface="Times New Roman" panose="02020603050405020304" pitchFamily="18" charset="0"/>
              </a:rPr>
              <a:t>розроблена компанією BPMI (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Business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Process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Management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Initiative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) з метою виключення розбіжностей між побудовою бізнес-процесів і їх реалізацією на практиці</a:t>
            </a:r>
            <a:endParaRPr lang="uk-UA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E70D3F-0F0A-6D1E-1189-DAF2AE710544}"/>
              </a:ext>
            </a:extLst>
          </p:cNvPr>
          <p:cNvSpPr txBox="1"/>
          <p:nvPr/>
        </p:nvSpPr>
        <p:spPr>
          <a:xfrm>
            <a:off x="1155167" y="4242151"/>
            <a:ext cx="577327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effectLst/>
                <a:ea typeface="Times New Roman" panose="02020603050405020304" pitchFamily="18" charset="0"/>
              </a:rPr>
              <a:t>перевагою нотації є можливість візуалізувати в графічному вигляді мови XML (наприклад, WSBPEL ‒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web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services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business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process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execution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language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), що застосовується для виконання бізнес-процесів</a:t>
            </a:r>
            <a:endParaRPr lang="uk-UA" sz="2400" dirty="0"/>
          </a:p>
        </p:txBody>
      </p:sp>
      <p:pic>
        <p:nvPicPr>
          <p:cNvPr id="11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6BCC5964-B9CA-8029-AD0A-C3B943078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31" y="1408800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AF463C96-2A27-0856-98E8-B951F84C1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31" y="2442706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D1B30D18-0FE4-166A-9110-7168B38C4D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89" y="4165207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14B534F8-7275-76D0-E164-55EA2E473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598" y="2651004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433F7239-4B99-15E8-6387-E1C611E04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598" y="3736206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85B582B3-16CB-3E67-49AE-F027EB442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097" y="4856873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699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967720" cy="16540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Типи моделей бізнес-процесів </a:t>
            </a:r>
            <a:r>
              <a:rPr lang="en-US" sz="5400" b="1" dirty="0">
                <a:solidFill>
                  <a:srgbClr val="9B5729"/>
                </a:solidFill>
              </a:rPr>
              <a:t>BPMN</a:t>
            </a:r>
            <a:endParaRPr lang="uk-UA" sz="5400" b="1" dirty="0">
              <a:solidFill>
                <a:srgbClr val="9B5729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5D27ED9-7956-6140-B5E9-4522B29DEF0D}"/>
              </a:ext>
            </a:extLst>
          </p:cNvPr>
          <p:cNvSpPr txBox="1"/>
          <p:nvPr/>
        </p:nvSpPr>
        <p:spPr>
          <a:xfrm>
            <a:off x="767080" y="1570058"/>
            <a:ext cx="111302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effectLst/>
                <a:ea typeface="Times New Roman" panose="02020603050405020304" pitchFamily="18" charset="0"/>
              </a:rPr>
              <a:t>Моделювання бізнес-процесів призначене для опису взаємодії між величезною кількістю інформації і безліччю цільових груп</a:t>
            </a:r>
            <a:endParaRPr lang="uk-UA" sz="2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A057E3-7E39-49B1-A045-FA6685B1FFC9}"/>
              </a:ext>
            </a:extLst>
          </p:cNvPr>
          <p:cNvSpPr txBox="1"/>
          <p:nvPr/>
        </p:nvSpPr>
        <p:spPr>
          <a:xfrm>
            <a:off x="2367280" y="288160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>
                <a:effectLst/>
                <a:ea typeface="Times New Roman" panose="02020603050405020304" pitchFamily="18" charset="0"/>
              </a:rPr>
              <a:t>Процес</a:t>
            </a:r>
            <a:r>
              <a:rPr lang="uk-UA" sz="2800" dirty="0">
                <a:effectLst/>
                <a:ea typeface="Times New Roman" panose="02020603050405020304" pitchFamily="18" charset="0"/>
              </a:rPr>
              <a:t> (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Process Diagram)</a:t>
            </a:r>
            <a:endParaRPr lang="uk-UA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8D7A7F-4EEF-D466-A3C6-04B90F81ABAC}"/>
              </a:ext>
            </a:extLst>
          </p:cNvPr>
          <p:cNvSpPr txBox="1"/>
          <p:nvPr/>
        </p:nvSpPr>
        <p:spPr>
          <a:xfrm>
            <a:off x="2367280" y="3751605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/>
              <a:t>Взаємодії</a:t>
            </a:r>
            <a:r>
              <a:rPr lang="en-US" sz="2800" b="1" dirty="0"/>
              <a:t> </a:t>
            </a:r>
            <a:r>
              <a:rPr lang="uk-UA" sz="2800" dirty="0"/>
              <a:t>(</a:t>
            </a:r>
            <a:r>
              <a:rPr lang="en-US" sz="2800" dirty="0"/>
              <a:t>Collaboration Diagram)</a:t>
            </a:r>
            <a:endParaRPr lang="uk-UA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C7C843-69A1-4E60-BF8E-7E9BE2E2DFAF}"/>
              </a:ext>
            </a:extLst>
          </p:cNvPr>
          <p:cNvSpPr txBox="1"/>
          <p:nvPr/>
        </p:nvSpPr>
        <p:spPr>
          <a:xfrm>
            <a:off x="2367280" y="4621606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 err="1"/>
              <a:t>Хореоргафії</a:t>
            </a:r>
            <a:r>
              <a:rPr lang="uk-UA" sz="2800" dirty="0"/>
              <a:t> (</a:t>
            </a:r>
            <a:r>
              <a:rPr lang="en-US" sz="2800" dirty="0"/>
              <a:t>Choreography Diagram)</a:t>
            </a:r>
            <a:endParaRPr lang="uk-UA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463924-414F-E706-B828-4C394A73F880}"/>
              </a:ext>
            </a:extLst>
          </p:cNvPr>
          <p:cNvSpPr txBox="1"/>
          <p:nvPr/>
        </p:nvSpPr>
        <p:spPr>
          <a:xfrm>
            <a:off x="2367280" y="5491608"/>
            <a:ext cx="90322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/>
              <a:t>Діалог</a:t>
            </a:r>
            <a:r>
              <a:rPr lang="uk-UA" sz="2800" dirty="0"/>
              <a:t> (</a:t>
            </a:r>
            <a:r>
              <a:rPr lang="en-US" sz="2800" dirty="0"/>
              <a:t>Conversation Diagram)</a:t>
            </a:r>
            <a:r>
              <a:rPr lang="uk-UA" sz="2800" dirty="0"/>
              <a:t> – з’явилась в </a:t>
            </a:r>
            <a:r>
              <a:rPr lang="en-US" sz="2800" dirty="0"/>
              <a:t>BPMN 2.0</a:t>
            </a:r>
            <a:endParaRPr lang="uk-UA" sz="2800" dirty="0"/>
          </a:p>
        </p:txBody>
      </p:sp>
      <p:pic>
        <p:nvPicPr>
          <p:cNvPr id="13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CE190E48-A7DE-8316-FA79-B16DB3937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051" y="2881604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4D4E0E02-D3D0-4860-6E22-863E0FB2B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809" y="3823819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E07A3356-0C08-7ACB-5DFC-CAF8746D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809" y="5491608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254B7133-7B8F-620D-D164-AD012B8BD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809" y="4625939"/>
            <a:ext cx="578278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9458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Процес (</a:t>
            </a:r>
            <a:r>
              <a:rPr lang="en-US" sz="5400" b="1" dirty="0">
                <a:solidFill>
                  <a:srgbClr val="9B5729"/>
                </a:solidFill>
              </a:rPr>
              <a:t>Process Diagram)</a:t>
            </a:r>
            <a:endParaRPr lang="uk-UA" sz="5400" b="1" dirty="0">
              <a:solidFill>
                <a:srgbClr val="9B572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F671BE-5B5D-B1EB-17E6-ECC50BC2495C}"/>
              </a:ext>
            </a:extLst>
          </p:cNvPr>
          <p:cNvSpPr txBox="1"/>
          <p:nvPr/>
        </p:nvSpPr>
        <p:spPr>
          <a:xfrm>
            <a:off x="1818640" y="1575415"/>
            <a:ext cx="986536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000" dirty="0">
                <a:effectLst/>
                <a:ea typeface="Times New Roman" panose="02020603050405020304" pitchFamily="18" charset="0"/>
              </a:rPr>
              <a:t>Визначає зміст і логіку бізнес-процесу BPMN у вигляді потоку завдань, умов і подій</a:t>
            </a:r>
            <a:endParaRPr lang="uk-UA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A7B8B2-D58E-D5D5-8389-112ABA680317}"/>
              </a:ext>
            </a:extLst>
          </p:cNvPr>
          <p:cNvSpPr txBox="1"/>
          <p:nvPr/>
        </p:nvSpPr>
        <p:spPr>
          <a:xfrm>
            <a:off x="1818640" y="3756204"/>
            <a:ext cx="986536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000" dirty="0"/>
              <a:t>Найпоширеніший, часто вживаний вид діаграм, він є основою нотації BPMN</a:t>
            </a:r>
          </a:p>
        </p:txBody>
      </p:sp>
      <p:pic>
        <p:nvPicPr>
          <p:cNvPr id="8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10874D11-FA17-D9CC-BD55-BCB16C10A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962110"/>
            <a:ext cx="833341" cy="842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EEA01AA8-20F3-D010-F2D2-DEF3F96ABE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52937"/>
            <a:ext cx="833341" cy="842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6728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5400" b="1" dirty="0">
                <a:solidFill>
                  <a:srgbClr val="9B5729"/>
                </a:solidFill>
              </a:rPr>
              <a:t>Категорії символів в нотації </a:t>
            </a:r>
            <a:r>
              <a:rPr lang="en-US" sz="5400" b="1" dirty="0">
                <a:solidFill>
                  <a:srgbClr val="9B5729"/>
                </a:solidFill>
              </a:rPr>
              <a:t>BPMN</a:t>
            </a:r>
            <a:endParaRPr lang="uk-UA" sz="5400" b="1" dirty="0">
              <a:solidFill>
                <a:srgbClr val="9B5729"/>
              </a:solidFill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431230"/>
              </p:ext>
            </p:extLst>
          </p:nvPr>
        </p:nvGraphicFramePr>
        <p:xfrm>
          <a:off x="838200" y="1485900"/>
          <a:ext cx="1051560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8884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>
                <a:solidFill>
                  <a:srgbClr val="9B5729"/>
                </a:solidFill>
              </a:rPr>
              <a:t>Символи об'єктів потоку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422980"/>
              </p:ext>
            </p:extLst>
          </p:nvPr>
        </p:nvGraphicFramePr>
        <p:xfrm>
          <a:off x="723900" y="1825624"/>
          <a:ext cx="10998200" cy="465137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46425475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563375894"/>
                    </a:ext>
                  </a:extLst>
                </a:gridCol>
                <a:gridCol w="7874000">
                  <a:extLst>
                    <a:ext uri="{9D8B030D-6E8A-4147-A177-3AD203B41FA5}">
                      <a16:colId xmlns:a16="http://schemas.microsoft.com/office/drawing/2014/main" val="1499699270"/>
                    </a:ext>
                  </a:extLst>
                </a:gridCol>
              </a:tblGrid>
              <a:tr h="455773"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СИМВОЛ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НАЗВА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/>
                        <a:t>ПРИЗНАЧЕННЯ</a:t>
                      </a:r>
                    </a:p>
                  </a:txBody>
                  <a:tcPr>
                    <a:solidFill>
                      <a:srgbClr val="9B572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105099"/>
                  </a:ext>
                </a:extLst>
              </a:tr>
              <a:tr h="1610812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effectLst/>
                        </a:rPr>
                        <a:t>Подія </a:t>
                      </a:r>
                      <a:br>
                        <a:rPr lang="uk-UA" dirty="0"/>
                      </a:br>
                      <a:r>
                        <a:rPr lang="uk-UA" sz="1800" kern="1200" dirty="0">
                          <a:effectLst/>
                        </a:rPr>
                        <a:t>(</a:t>
                      </a:r>
                      <a:r>
                        <a:rPr lang="en-US" sz="1800" kern="1200" dirty="0">
                          <a:effectLst/>
                        </a:rPr>
                        <a:t>Event)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effectLst/>
                        </a:rPr>
                        <a:t>Факт (ситуація, набір умов або обставин), який активує або впливає на подальший розвиток одного або більше процесів. Подія ініціюють дії або є їх результатами. На відміну від функції, виконання якої займає певний проміжок часу, подія відноситься до конкретної точки в часі.</a:t>
                      </a:r>
                      <a:endParaRPr lang="uk-UA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0920893"/>
                  </a:ext>
                </a:extLst>
              </a:tr>
              <a:tr h="1123822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effectLst/>
                        </a:rPr>
                        <a:t>Дія, діяльність,</a:t>
                      </a:r>
                      <a:r>
                        <a:rPr lang="uk-UA" sz="1800" kern="1200" baseline="0" dirty="0">
                          <a:effectLst/>
                        </a:rPr>
                        <a:t> завдання</a:t>
                      </a:r>
                      <a:r>
                        <a:rPr lang="uk-UA" sz="1800" kern="1200" dirty="0">
                          <a:effectLst/>
                        </a:rPr>
                        <a:t> </a:t>
                      </a:r>
                      <a:br>
                        <a:rPr lang="uk-UA" dirty="0"/>
                      </a:br>
                      <a:r>
                        <a:rPr lang="uk-UA" sz="1800" kern="1200" dirty="0">
                          <a:effectLst/>
                        </a:rPr>
                        <a:t>(</a:t>
                      </a:r>
                      <a:r>
                        <a:rPr lang="en-US" sz="1800" kern="1200" dirty="0">
                          <a:effectLst/>
                        </a:rPr>
                        <a:t>Activity)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effectLst/>
                        </a:rPr>
                        <a:t>Дія або набір дій, які виконуються виконавцем в ході процесу. Крім найменування дії вгорі і внизу символу можуть зазначатися імена учасників.</a:t>
                      </a:r>
                      <a:endParaRPr lang="uk-U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8279153"/>
                  </a:ext>
                </a:extLst>
              </a:tr>
              <a:tr h="146096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effectLst/>
                        </a:rPr>
                        <a:t>Шлюз, </a:t>
                      </a:r>
                      <a:br>
                        <a:rPr lang="uk-UA" dirty="0"/>
                      </a:br>
                      <a:r>
                        <a:rPr lang="uk-UA" sz="1800" kern="1200" dirty="0">
                          <a:effectLst/>
                        </a:rPr>
                        <a:t>логічний оператор</a:t>
                      </a:r>
                      <a:br>
                        <a:rPr lang="uk-UA" dirty="0"/>
                      </a:br>
                      <a:r>
                        <a:rPr lang="uk-UA" sz="1800" kern="1200" dirty="0">
                          <a:effectLst/>
                        </a:rPr>
                        <a:t>(</a:t>
                      </a:r>
                      <a:r>
                        <a:rPr lang="en-US" sz="1800" kern="1200" dirty="0">
                          <a:effectLst/>
                        </a:rPr>
                        <a:t>Gateway)</a:t>
                      </a:r>
                      <a:endParaRPr lang="uk-U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>
                          <a:effectLst/>
                        </a:rPr>
                        <a:t>Використовується</a:t>
                      </a:r>
                      <a:r>
                        <a:rPr lang="ru-RU" sz="1800" kern="1200" dirty="0">
                          <a:effectLst/>
                        </a:rPr>
                        <a:t> для </a:t>
                      </a:r>
                      <a:r>
                        <a:rPr lang="ru-RU" sz="1800" kern="1200" dirty="0" err="1">
                          <a:effectLst/>
                        </a:rPr>
                        <a:t>позначення</a:t>
                      </a:r>
                      <a:r>
                        <a:rPr lang="ru-RU" sz="1800" kern="1200" dirty="0">
                          <a:effectLst/>
                        </a:rPr>
                        <a:t> </a:t>
                      </a:r>
                      <a:r>
                        <a:rPr lang="ru-RU" sz="1800" kern="1200" dirty="0" err="1">
                          <a:effectLst/>
                        </a:rPr>
                        <a:t>злиття</a:t>
                      </a:r>
                      <a:r>
                        <a:rPr lang="ru-RU" sz="1800" kern="1200" dirty="0">
                          <a:effectLst/>
                        </a:rPr>
                        <a:t> і / </a:t>
                      </a:r>
                      <a:r>
                        <a:rPr lang="ru-RU" sz="1800" kern="1200" dirty="0" err="1">
                          <a:effectLst/>
                        </a:rPr>
                        <a:t>або</a:t>
                      </a:r>
                      <a:r>
                        <a:rPr lang="ru-RU" sz="1800" kern="1200" dirty="0">
                          <a:effectLst/>
                        </a:rPr>
                        <a:t> </a:t>
                      </a:r>
                      <a:r>
                        <a:rPr lang="ru-RU" sz="1800" kern="1200" dirty="0" err="1">
                          <a:effectLst/>
                        </a:rPr>
                        <a:t>розгалуження</a:t>
                      </a:r>
                      <a:r>
                        <a:rPr lang="ru-RU" sz="1800" kern="1200" dirty="0">
                          <a:effectLst/>
                        </a:rPr>
                        <a:t> потоку </a:t>
                      </a:r>
                      <a:r>
                        <a:rPr lang="ru-RU" sz="1800" kern="1200" dirty="0" err="1">
                          <a:effectLst/>
                        </a:rPr>
                        <a:t>подій</a:t>
                      </a:r>
                      <a:r>
                        <a:rPr lang="ru-RU" sz="1800" kern="1200" dirty="0">
                          <a:effectLst/>
                        </a:rPr>
                        <a:t> і </a:t>
                      </a:r>
                      <a:r>
                        <a:rPr lang="ru-RU" sz="1800" kern="1200" dirty="0" err="1">
                          <a:effectLst/>
                        </a:rPr>
                        <a:t>дій</a:t>
                      </a:r>
                      <a:r>
                        <a:rPr lang="ru-RU" sz="1800" kern="1200" dirty="0">
                          <a:effectLst/>
                        </a:rPr>
                        <a:t>.</a:t>
                      </a:r>
                      <a:endParaRPr lang="uk-U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2324449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806" y="2666914"/>
            <a:ext cx="865519" cy="84748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264" y="4034068"/>
            <a:ext cx="1000125" cy="7905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552" y="5287398"/>
            <a:ext cx="96202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10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5E21EB8-B221-4DF0-CBFF-749E6B44309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162" y="4206134"/>
            <a:ext cx="7938718" cy="229362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B058DA42-84F1-EE7D-8821-BD6CEB11841A}"/>
              </a:ext>
            </a:extLst>
          </p:cNvPr>
          <p:cNvSpPr txBox="1">
            <a:spLocks/>
          </p:cNvSpPr>
          <p:nvPr/>
        </p:nvSpPr>
        <p:spPr>
          <a:xfrm>
            <a:off x="767080" y="103612"/>
            <a:ext cx="11353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b="1" dirty="0">
                <a:solidFill>
                  <a:srgbClr val="9B5729"/>
                </a:solidFill>
              </a:rPr>
              <a:t>Дія, діяльність, завдання </a:t>
            </a:r>
            <a:r>
              <a:rPr lang="en-US" sz="5400" b="1" dirty="0">
                <a:solidFill>
                  <a:srgbClr val="9B5729"/>
                </a:solidFill>
              </a:rPr>
              <a:t>BPMN</a:t>
            </a:r>
            <a:r>
              <a:rPr lang="uk-UA" sz="5400" b="1" dirty="0">
                <a:solidFill>
                  <a:srgbClr val="9B5729"/>
                </a:solidFill>
              </a:rPr>
              <a:t> </a:t>
            </a:r>
            <a:r>
              <a:rPr lang="en-US" sz="5400" b="1" dirty="0">
                <a:solidFill>
                  <a:srgbClr val="9B5729"/>
                </a:solidFill>
              </a:rPr>
              <a:t>(Activity) </a:t>
            </a:r>
            <a:endParaRPr lang="uk-UA" sz="5400" b="1" dirty="0">
              <a:solidFill>
                <a:srgbClr val="9B572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9E660C-E6C2-E706-221A-E9A96A38D0A4}"/>
              </a:ext>
            </a:extLst>
          </p:cNvPr>
          <p:cNvSpPr txBox="1"/>
          <p:nvPr/>
        </p:nvSpPr>
        <p:spPr>
          <a:xfrm>
            <a:off x="1043917" y="1274474"/>
            <a:ext cx="460504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effectLst/>
                <a:ea typeface="Times New Roman" panose="02020603050405020304" pitchFamily="18" charset="0"/>
              </a:rPr>
              <a:t>елементарні (неподільні) роботи, які повинні бути виконані в рамках бізнес-процесу</a:t>
            </a:r>
            <a:endParaRPr lang="uk-UA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5C002B1-2FC2-2ED2-D0DD-DC791C067E8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308" y="1424644"/>
            <a:ext cx="6283661" cy="89998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75113C-0084-973D-A489-D17AD54ABC05}"/>
              </a:ext>
            </a:extLst>
          </p:cNvPr>
          <p:cNvSpPr txBox="1"/>
          <p:nvPr/>
        </p:nvSpPr>
        <p:spPr>
          <a:xfrm>
            <a:off x="1043917" y="3911736"/>
            <a:ext cx="431927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 err="1">
                <a:effectLst/>
                <a:ea typeface="Times New Roman" panose="02020603050405020304" pitchFamily="18" charset="0"/>
              </a:rPr>
              <a:t>Підпроцеси</a:t>
            </a:r>
            <a:r>
              <a:rPr lang="uk-UA" sz="2400" b="1" dirty="0">
                <a:effectLst/>
                <a:ea typeface="Times New Roman" panose="02020603050405020304" pitchFamily="18" charset="0"/>
              </a:rPr>
              <a:t> BPMN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 ‒ це складові дії, які можна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декомпозувати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 на дочірні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підзадачі</a:t>
            </a:r>
            <a:r>
              <a:rPr lang="uk-UA" sz="2400" dirty="0">
                <a:effectLst/>
                <a:ea typeface="Times New Roman" panose="02020603050405020304" pitchFamily="18" charset="0"/>
              </a:rPr>
              <a:t> і / або інші </a:t>
            </a:r>
            <a:r>
              <a:rPr lang="uk-UA" sz="2400" dirty="0" err="1">
                <a:effectLst/>
                <a:ea typeface="Times New Roman" panose="02020603050405020304" pitchFamily="18" charset="0"/>
              </a:rPr>
              <a:t>підпроцеси</a:t>
            </a:r>
            <a:endParaRPr lang="uk-UA" sz="2400" dirty="0"/>
          </a:p>
        </p:txBody>
      </p:sp>
      <p:pic>
        <p:nvPicPr>
          <p:cNvPr id="9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7FD456A0-A8F1-CF8C-2843-B9BCD619F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31" y="1436443"/>
            <a:ext cx="553674" cy="55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58FD81C2-ED7D-4B33-F9FC-574E93D66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39" y="4074054"/>
            <a:ext cx="553674" cy="55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Принадлежности Systemair | официальный сайт | купить по выгодной цене и  доставкой по Москве и России">
            <a:extLst>
              <a:ext uri="{FF2B5EF4-FFF2-40B4-BE49-F238E27FC236}">
                <a16:creationId xmlns:a16="http://schemas.microsoft.com/office/drawing/2014/main" id="{EC0E97DA-653C-A67B-468B-229F31CAF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39" y="2783946"/>
            <a:ext cx="553674" cy="55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9C6F09C-BBE0-F11B-0DEE-1FC37457EC57}"/>
              </a:ext>
            </a:extLst>
          </p:cNvPr>
          <p:cNvSpPr txBox="1"/>
          <p:nvPr/>
        </p:nvSpPr>
        <p:spPr>
          <a:xfrm>
            <a:off x="1043917" y="2696612"/>
            <a:ext cx="660656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Потік управління BPMN </a:t>
            </a:r>
            <a:r>
              <a:rPr lang="uk-UA" sz="2400" dirty="0"/>
              <a:t>‒ позначає порядок (послідовність) виконання дій в бізнес-процесі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E499994-E3C8-1349-F899-CBDC863E7745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0580" y="2635860"/>
            <a:ext cx="3276600" cy="952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9330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700" y="152314"/>
            <a:ext cx="10515600" cy="904326"/>
          </a:xfrm>
        </p:spPr>
        <p:txBody>
          <a:bodyPr>
            <a:normAutofit/>
          </a:bodyPr>
          <a:lstStyle/>
          <a:p>
            <a:r>
              <a:rPr lang="uk-UA" sz="5000" b="1" dirty="0">
                <a:solidFill>
                  <a:srgbClr val="9B5729"/>
                </a:solidFill>
              </a:rPr>
              <a:t>Специфіка завдань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150730"/>
              </p:ext>
            </p:extLst>
          </p:nvPr>
        </p:nvGraphicFramePr>
        <p:xfrm>
          <a:off x="393700" y="828589"/>
          <a:ext cx="10960100" cy="5877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8" name="Групувати 17"/>
          <p:cNvGrpSpPr/>
          <p:nvPr/>
        </p:nvGrpSpPr>
        <p:grpSpPr>
          <a:xfrm>
            <a:off x="568743" y="1170822"/>
            <a:ext cx="1262987" cy="5229978"/>
            <a:chOff x="568743" y="1170822"/>
            <a:chExt cx="1262987" cy="5229978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308099" y="2803698"/>
              <a:ext cx="523631" cy="371302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94928" y="4356100"/>
              <a:ext cx="536802" cy="417512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09600" y="1170822"/>
              <a:ext cx="421106" cy="400051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48179" y="5173534"/>
              <a:ext cx="493498" cy="377381"/>
            </a:xfrm>
            <a:prstGeom prst="rect">
              <a:avLst/>
            </a:prstGeom>
          </p:spPr>
        </p:pic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428505" y="3528440"/>
              <a:ext cx="403225" cy="490409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568743" y="5934075"/>
              <a:ext cx="461963" cy="466725"/>
            </a:xfrm>
            <a:prstGeom prst="rect">
              <a:avLst/>
            </a:prstGeom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1030706" y="1993254"/>
              <a:ext cx="543091" cy="3705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11093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МаПО</Template>
  <TotalTime>4151</TotalTime>
  <Words>1329</Words>
  <Application>Microsoft Office PowerPoint</Application>
  <PresentationFormat>Широкий екран</PresentationFormat>
  <Paragraphs>140</Paragraphs>
  <Slides>28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Graphik</vt:lpstr>
      <vt:lpstr>Тема Office</vt:lpstr>
      <vt:lpstr>Моделювання бізнес процесів за нотацією BPMN</vt:lpstr>
      <vt:lpstr>Презентація PowerPoint</vt:lpstr>
      <vt:lpstr>Презентація PowerPoint</vt:lpstr>
      <vt:lpstr>Презентація PowerPoint</vt:lpstr>
      <vt:lpstr>Презентація PowerPoint</vt:lpstr>
      <vt:lpstr>Категорії символів в нотації BPMN</vt:lpstr>
      <vt:lpstr>Символи об'єктів потоку</vt:lpstr>
      <vt:lpstr>Презентація PowerPoint</vt:lpstr>
      <vt:lpstr>Специфіка завдань</vt:lpstr>
      <vt:lpstr>Презентація PowerPoint</vt:lpstr>
      <vt:lpstr>Класифікація подій</vt:lpstr>
      <vt:lpstr>Презентація PowerPoint</vt:lpstr>
      <vt:lpstr>Презентація PowerPoint</vt:lpstr>
      <vt:lpstr>Символи зони відповідальності</vt:lpstr>
      <vt:lpstr>Презентація PowerPoint</vt:lpstr>
      <vt:lpstr>Символи даних</vt:lpstr>
      <vt:lpstr>Презентація PowerPoint</vt:lpstr>
      <vt:lpstr>З’єднувальні елементи</vt:lpstr>
      <vt:lpstr>Приклад BPMN</vt:lpstr>
      <vt:lpstr>Приклад використання різних типів подій за часом виникнення і результату дії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Ключові аспекти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Структурно-функціональний аналіз</dc:title>
  <dc:creator>Корольчук Валентина Ігорівна</dc:creator>
  <cp:lastModifiedBy>Корольчук Валентина Ігорівна</cp:lastModifiedBy>
  <cp:revision>113</cp:revision>
  <dcterms:created xsi:type="dcterms:W3CDTF">2023-02-21T09:31:53Z</dcterms:created>
  <dcterms:modified xsi:type="dcterms:W3CDTF">2023-03-22T19:12:22Z</dcterms:modified>
</cp:coreProperties>
</file>