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0.jpg" ContentType="image/jpeg"/>
  <Override PartName="/ppt/media/image11.jpg" ContentType="image/jpeg"/>
  <Override PartName="/ppt/media/image12.jpg" ContentType="image/jpeg"/>
  <Override PartName="/ppt/media/image13.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7.jpg" ContentType="image/jpeg"/>
  <Override PartName="/ppt/media/image18.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63" r:id="rId2"/>
    <p:sldId id="262" r:id="rId3"/>
    <p:sldId id="264" r:id="rId4"/>
    <p:sldId id="266" r:id="rId5"/>
    <p:sldId id="265" r:id="rId6"/>
    <p:sldId id="267" r:id="rId7"/>
    <p:sldId id="268" r:id="rId8"/>
    <p:sldId id="269" r:id="rId9"/>
    <p:sldId id="270" r:id="rId10"/>
    <p:sldId id="27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image" Target="../media/image5.jfif"/></Relationships>
</file>

<file path=ppt/diagrams/_rels/data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ata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image" Target="../media/image5.jfif"/></Relationships>
</file>

<file path=ppt/diagrams/_rels/drawing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0EFBF-A618-4EE1-A4B3-73A380CC62E7}" type="doc">
      <dgm:prSet loTypeId="urn:microsoft.com/office/officeart/2005/8/layout/hList7" loCatId="list" qsTypeId="urn:microsoft.com/office/officeart/2005/8/quickstyle/simple1" qsCatId="simple" csTypeId="urn:microsoft.com/office/officeart/2005/8/colors/accent1_2" csCatId="accent1" phldr="1"/>
      <dgm:spPr/>
    </dgm:pt>
    <dgm:pt modelId="{D6981026-FF45-411C-92DC-405575C4678D}">
      <dgm:prSet phldrT="[Текст]"/>
      <dgm:spPr/>
      <dgm:t>
        <a:bodyPr/>
        <a:lstStyle/>
        <a:p>
          <a:r>
            <a:rPr lang="uk-UA" dirty="0" smtClean="0"/>
            <a:t>Відбирання/вибір зразків або місць відбирання</a:t>
          </a:r>
          <a:endParaRPr lang="ru-RU" dirty="0"/>
        </a:p>
      </dgm:t>
    </dgm:pt>
    <dgm:pt modelId="{30F64542-A5E5-4B58-841D-53AB5BA5441F}" type="parTrans" cxnId="{3B8EE042-F057-42C2-906A-3AE9B77513B5}">
      <dgm:prSet/>
      <dgm:spPr/>
      <dgm:t>
        <a:bodyPr/>
        <a:lstStyle/>
        <a:p>
          <a:endParaRPr lang="ru-RU"/>
        </a:p>
      </dgm:t>
    </dgm:pt>
    <dgm:pt modelId="{8A1B47EE-65B9-4643-8D80-E75F87D19FE0}" type="sibTrans" cxnId="{3B8EE042-F057-42C2-906A-3AE9B77513B5}">
      <dgm:prSet/>
      <dgm:spPr/>
      <dgm:t>
        <a:bodyPr/>
        <a:lstStyle/>
        <a:p>
          <a:endParaRPr lang="ru-RU"/>
        </a:p>
      </dgm:t>
    </dgm:pt>
    <dgm:pt modelId="{DC24D62F-9E05-4781-B151-F7BF47D14508}">
      <dgm:prSet phldrT="[Текст]"/>
      <dgm:spPr/>
      <dgm:t>
        <a:bodyPr/>
        <a:lstStyle/>
        <a:p>
          <a:r>
            <a:rPr lang="uk-UA" dirty="0" smtClean="0"/>
            <a:t>План відбирання</a:t>
          </a:r>
          <a:endParaRPr lang="ru-RU" dirty="0"/>
        </a:p>
      </dgm:t>
    </dgm:pt>
    <dgm:pt modelId="{7DD06F98-4445-4C1A-BB1A-FA7F056DA95C}" type="parTrans" cxnId="{C34E19FB-6E96-4589-B776-60AA820085DC}">
      <dgm:prSet/>
      <dgm:spPr/>
      <dgm:t>
        <a:bodyPr/>
        <a:lstStyle/>
        <a:p>
          <a:endParaRPr lang="ru-RU"/>
        </a:p>
      </dgm:t>
    </dgm:pt>
    <dgm:pt modelId="{985F5FD3-7961-4B5B-83D1-1BD1D48157E5}" type="sibTrans" cxnId="{C34E19FB-6E96-4589-B776-60AA820085DC}">
      <dgm:prSet/>
      <dgm:spPr/>
      <dgm:t>
        <a:bodyPr/>
        <a:lstStyle/>
        <a:p>
          <a:endParaRPr lang="ru-RU"/>
        </a:p>
      </dgm:t>
    </dgm:pt>
    <dgm:pt modelId="{7C7AB9E2-4D62-4E33-AF86-49F0721984CF}">
      <dgm:prSet phldrT="[Текст]"/>
      <dgm:spPr/>
      <dgm:t>
        <a:bodyPr/>
        <a:lstStyle/>
        <a:p>
          <a:r>
            <a:rPr lang="uk-UA" dirty="0" smtClean="0"/>
            <a:t>Підготовку та обробку зразка для випробування</a:t>
          </a:r>
          <a:endParaRPr lang="ru-RU" dirty="0"/>
        </a:p>
      </dgm:t>
    </dgm:pt>
    <dgm:pt modelId="{77B57051-FB4B-4EDD-A974-72A970E90B74}" type="parTrans" cxnId="{D3935BFF-4A11-432B-927B-94904B4D153C}">
      <dgm:prSet/>
      <dgm:spPr/>
      <dgm:t>
        <a:bodyPr/>
        <a:lstStyle/>
        <a:p>
          <a:endParaRPr lang="ru-RU"/>
        </a:p>
      </dgm:t>
    </dgm:pt>
    <dgm:pt modelId="{973174DF-8CE2-4B82-B169-40FE51109879}" type="sibTrans" cxnId="{D3935BFF-4A11-432B-927B-94904B4D153C}">
      <dgm:prSet/>
      <dgm:spPr/>
      <dgm:t>
        <a:bodyPr/>
        <a:lstStyle/>
        <a:p>
          <a:endParaRPr lang="ru-RU"/>
        </a:p>
      </dgm:t>
    </dgm:pt>
    <dgm:pt modelId="{ED3428F8-D87C-45F4-9303-74E106142B86}" type="pres">
      <dgm:prSet presAssocID="{8A10EFBF-A618-4EE1-A4B3-73A380CC62E7}" presName="Name0" presStyleCnt="0">
        <dgm:presLayoutVars>
          <dgm:dir/>
          <dgm:resizeHandles val="exact"/>
        </dgm:presLayoutVars>
      </dgm:prSet>
      <dgm:spPr/>
    </dgm:pt>
    <dgm:pt modelId="{8A00F779-0A89-475B-A934-57AABF9FA3ED}" type="pres">
      <dgm:prSet presAssocID="{8A10EFBF-A618-4EE1-A4B3-73A380CC62E7}" presName="fgShape" presStyleLbl="fgShp" presStyleIdx="0" presStyleCnt="1"/>
      <dgm:spPr/>
    </dgm:pt>
    <dgm:pt modelId="{AB2BA3BF-0A48-4CA8-B921-A9FDC6E6EC80}" type="pres">
      <dgm:prSet presAssocID="{8A10EFBF-A618-4EE1-A4B3-73A380CC62E7}" presName="linComp" presStyleCnt="0"/>
      <dgm:spPr/>
    </dgm:pt>
    <dgm:pt modelId="{3C39F599-A692-4323-8DB1-CB18471B330C}" type="pres">
      <dgm:prSet presAssocID="{D6981026-FF45-411C-92DC-405575C4678D}" presName="compNode" presStyleCnt="0"/>
      <dgm:spPr/>
    </dgm:pt>
    <dgm:pt modelId="{5760DE3C-76E0-425A-8DEB-BA1280BC828E}" type="pres">
      <dgm:prSet presAssocID="{D6981026-FF45-411C-92DC-405575C4678D}" presName="bkgdShape" presStyleLbl="node1" presStyleIdx="0" presStyleCnt="3"/>
      <dgm:spPr/>
      <dgm:t>
        <a:bodyPr/>
        <a:lstStyle/>
        <a:p>
          <a:endParaRPr lang="ru-RU"/>
        </a:p>
      </dgm:t>
    </dgm:pt>
    <dgm:pt modelId="{5D5A241A-6DCE-4ADB-A383-C129F4B73E44}" type="pres">
      <dgm:prSet presAssocID="{D6981026-FF45-411C-92DC-405575C4678D}" presName="nodeTx" presStyleLbl="node1" presStyleIdx="0" presStyleCnt="3">
        <dgm:presLayoutVars>
          <dgm:bulletEnabled val="1"/>
        </dgm:presLayoutVars>
      </dgm:prSet>
      <dgm:spPr/>
      <dgm:t>
        <a:bodyPr/>
        <a:lstStyle/>
        <a:p>
          <a:endParaRPr lang="ru-RU"/>
        </a:p>
      </dgm:t>
    </dgm:pt>
    <dgm:pt modelId="{A5553139-649F-4834-BA2F-C3044E422870}" type="pres">
      <dgm:prSet presAssocID="{D6981026-FF45-411C-92DC-405575C4678D}" presName="invisiNode" presStyleLbl="node1" presStyleIdx="0" presStyleCnt="3"/>
      <dgm:spPr/>
    </dgm:pt>
    <dgm:pt modelId="{8F5B6E4F-7DEE-46A5-8767-7332A4CBBB92}" type="pres">
      <dgm:prSet presAssocID="{D6981026-FF45-411C-92DC-405575C4678D}" presName="imagNode" presStyleLbl="fgImgPlace1" presStyleIdx="0" presStyleCnt="3" custScaleX="124794" custScaleY="12490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6539890-1A16-40BF-8BA8-7F6429292B19}" type="pres">
      <dgm:prSet presAssocID="{8A1B47EE-65B9-4643-8D80-E75F87D19FE0}" presName="sibTrans" presStyleLbl="sibTrans2D1" presStyleIdx="0" presStyleCnt="0"/>
      <dgm:spPr/>
      <dgm:t>
        <a:bodyPr/>
        <a:lstStyle/>
        <a:p>
          <a:endParaRPr lang="ru-RU"/>
        </a:p>
      </dgm:t>
    </dgm:pt>
    <dgm:pt modelId="{46AE6D74-48BB-4C39-AEEE-D6CD7B56BBC0}" type="pres">
      <dgm:prSet presAssocID="{DC24D62F-9E05-4781-B151-F7BF47D14508}" presName="compNode" presStyleCnt="0"/>
      <dgm:spPr/>
    </dgm:pt>
    <dgm:pt modelId="{FD88BC00-A5CD-4A6A-8279-84AF8A41DE2A}" type="pres">
      <dgm:prSet presAssocID="{DC24D62F-9E05-4781-B151-F7BF47D14508}" presName="bkgdShape" presStyleLbl="node1" presStyleIdx="1" presStyleCnt="3"/>
      <dgm:spPr/>
      <dgm:t>
        <a:bodyPr/>
        <a:lstStyle/>
        <a:p>
          <a:endParaRPr lang="ru-RU"/>
        </a:p>
      </dgm:t>
    </dgm:pt>
    <dgm:pt modelId="{56DA4E4A-2501-49BE-82D4-FA9EC75815F3}" type="pres">
      <dgm:prSet presAssocID="{DC24D62F-9E05-4781-B151-F7BF47D14508}" presName="nodeTx" presStyleLbl="node1" presStyleIdx="1" presStyleCnt="3">
        <dgm:presLayoutVars>
          <dgm:bulletEnabled val="1"/>
        </dgm:presLayoutVars>
      </dgm:prSet>
      <dgm:spPr/>
      <dgm:t>
        <a:bodyPr/>
        <a:lstStyle/>
        <a:p>
          <a:endParaRPr lang="ru-RU"/>
        </a:p>
      </dgm:t>
    </dgm:pt>
    <dgm:pt modelId="{73A80B93-1EB4-462B-9A81-F606F5578174}" type="pres">
      <dgm:prSet presAssocID="{DC24D62F-9E05-4781-B151-F7BF47D14508}" presName="invisiNode" presStyleLbl="node1" presStyleIdx="1" presStyleCnt="3"/>
      <dgm:spPr/>
    </dgm:pt>
    <dgm:pt modelId="{FB25821F-1837-48B4-B718-98A9F5F290BC}" type="pres">
      <dgm:prSet presAssocID="{DC24D62F-9E05-4781-B151-F7BF47D14508}" presName="imagNode" presStyleLbl="fgImgPlace1" presStyleIdx="1" presStyleCnt="3" custScaleX="130259" custScaleY="125866"/>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4944AE7F-930E-45F9-BAA9-B7066A9FC694}" type="pres">
      <dgm:prSet presAssocID="{985F5FD3-7961-4B5B-83D1-1BD1D48157E5}" presName="sibTrans" presStyleLbl="sibTrans2D1" presStyleIdx="0" presStyleCnt="0"/>
      <dgm:spPr/>
      <dgm:t>
        <a:bodyPr/>
        <a:lstStyle/>
        <a:p>
          <a:endParaRPr lang="ru-RU"/>
        </a:p>
      </dgm:t>
    </dgm:pt>
    <dgm:pt modelId="{EC74BB26-34C9-4FDD-A259-05DFE1D4D798}" type="pres">
      <dgm:prSet presAssocID="{7C7AB9E2-4D62-4E33-AF86-49F0721984CF}" presName="compNode" presStyleCnt="0"/>
      <dgm:spPr/>
    </dgm:pt>
    <dgm:pt modelId="{390CC9A4-30DB-4458-B0E7-A3B277BA588D}" type="pres">
      <dgm:prSet presAssocID="{7C7AB9E2-4D62-4E33-AF86-49F0721984CF}" presName="bkgdShape" presStyleLbl="node1" presStyleIdx="2" presStyleCnt="3"/>
      <dgm:spPr/>
      <dgm:t>
        <a:bodyPr/>
        <a:lstStyle/>
        <a:p>
          <a:endParaRPr lang="ru-RU"/>
        </a:p>
      </dgm:t>
    </dgm:pt>
    <dgm:pt modelId="{AD1A8313-0B8C-4B8A-BC6C-5F33476DBB8C}" type="pres">
      <dgm:prSet presAssocID="{7C7AB9E2-4D62-4E33-AF86-49F0721984CF}" presName="nodeTx" presStyleLbl="node1" presStyleIdx="2" presStyleCnt="3">
        <dgm:presLayoutVars>
          <dgm:bulletEnabled val="1"/>
        </dgm:presLayoutVars>
      </dgm:prSet>
      <dgm:spPr/>
      <dgm:t>
        <a:bodyPr/>
        <a:lstStyle/>
        <a:p>
          <a:endParaRPr lang="ru-RU"/>
        </a:p>
      </dgm:t>
    </dgm:pt>
    <dgm:pt modelId="{AF7DF464-175E-4BAA-8424-CFEEA0CC5192}" type="pres">
      <dgm:prSet presAssocID="{7C7AB9E2-4D62-4E33-AF86-49F0721984CF}" presName="invisiNode" presStyleLbl="node1" presStyleIdx="2" presStyleCnt="3"/>
      <dgm:spPr/>
    </dgm:pt>
    <dgm:pt modelId="{1463B4A4-41F2-4A77-8D9F-F5374B79844F}" type="pres">
      <dgm:prSet presAssocID="{7C7AB9E2-4D62-4E33-AF86-49F0721984CF}" presName="imagNode" presStyleLbl="fgImgPlace1" presStyleIdx="2" presStyleCnt="3" custScaleX="128277" custScaleY="125866"/>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Lst>
  <dgm:cxnLst>
    <dgm:cxn modelId="{D3935BFF-4A11-432B-927B-94904B4D153C}" srcId="{8A10EFBF-A618-4EE1-A4B3-73A380CC62E7}" destId="{7C7AB9E2-4D62-4E33-AF86-49F0721984CF}" srcOrd="2" destOrd="0" parTransId="{77B57051-FB4B-4EDD-A974-72A970E90B74}" sibTransId="{973174DF-8CE2-4B82-B169-40FE51109879}"/>
    <dgm:cxn modelId="{8BA0825D-7DE5-4796-9A67-D1C1FA9B8499}" type="presOf" srcId="{7C7AB9E2-4D62-4E33-AF86-49F0721984CF}" destId="{AD1A8313-0B8C-4B8A-BC6C-5F33476DBB8C}" srcOrd="1" destOrd="0" presId="urn:microsoft.com/office/officeart/2005/8/layout/hList7"/>
    <dgm:cxn modelId="{3DE7FDF9-0EAE-43DB-8E67-64EDFA113DBC}" type="presOf" srcId="{985F5FD3-7961-4B5B-83D1-1BD1D48157E5}" destId="{4944AE7F-930E-45F9-BAA9-B7066A9FC694}" srcOrd="0" destOrd="0" presId="urn:microsoft.com/office/officeart/2005/8/layout/hList7"/>
    <dgm:cxn modelId="{B685A3E9-14BD-40E1-A1CF-919653BEC183}" type="presOf" srcId="{7C7AB9E2-4D62-4E33-AF86-49F0721984CF}" destId="{390CC9A4-30DB-4458-B0E7-A3B277BA588D}" srcOrd="0" destOrd="0" presId="urn:microsoft.com/office/officeart/2005/8/layout/hList7"/>
    <dgm:cxn modelId="{3B8EE042-F057-42C2-906A-3AE9B77513B5}" srcId="{8A10EFBF-A618-4EE1-A4B3-73A380CC62E7}" destId="{D6981026-FF45-411C-92DC-405575C4678D}" srcOrd="0" destOrd="0" parTransId="{30F64542-A5E5-4B58-841D-53AB5BA5441F}" sibTransId="{8A1B47EE-65B9-4643-8D80-E75F87D19FE0}"/>
    <dgm:cxn modelId="{3BF7DE75-1978-4033-8576-85A4A7CF4164}" type="presOf" srcId="{8A1B47EE-65B9-4643-8D80-E75F87D19FE0}" destId="{56539890-1A16-40BF-8BA8-7F6429292B19}" srcOrd="0" destOrd="0" presId="urn:microsoft.com/office/officeart/2005/8/layout/hList7"/>
    <dgm:cxn modelId="{871964AA-0FB6-4938-A737-6244F1541816}" type="presOf" srcId="{8A10EFBF-A618-4EE1-A4B3-73A380CC62E7}" destId="{ED3428F8-D87C-45F4-9303-74E106142B86}" srcOrd="0" destOrd="0" presId="urn:microsoft.com/office/officeart/2005/8/layout/hList7"/>
    <dgm:cxn modelId="{DF6276E8-920C-4D36-AF3A-876F85878EDA}" type="presOf" srcId="{D6981026-FF45-411C-92DC-405575C4678D}" destId="{5760DE3C-76E0-425A-8DEB-BA1280BC828E}" srcOrd="0" destOrd="0" presId="urn:microsoft.com/office/officeart/2005/8/layout/hList7"/>
    <dgm:cxn modelId="{F359C572-92D2-4D01-8B58-024EB7535A30}" type="presOf" srcId="{DC24D62F-9E05-4781-B151-F7BF47D14508}" destId="{56DA4E4A-2501-49BE-82D4-FA9EC75815F3}" srcOrd="1" destOrd="0" presId="urn:microsoft.com/office/officeart/2005/8/layout/hList7"/>
    <dgm:cxn modelId="{C34E19FB-6E96-4589-B776-60AA820085DC}" srcId="{8A10EFBF-A618-4EE1-A4B3-73A380CC62E7}" destId="{DC24D62F-9E05-4781-B151-F7BF47D14508}" srcOrd="1" destOrd="0" parTransId="{7DD06F98-4445-4C1A-BB1A-FA7F056DA95C}" sibTransId="{985F5FD3-7961-4B5B-83D1-1BD1D48157E5}"/>
    <dgm:cxn modelId="{9DD8BBC6-78CB-42C1-86FC-44133680DECB}" type="presOf" srcId="{DC24D62F-9E05-4781-B151-F7BF47D14508}" destId="{FD88BC00-A5CD-4A6A-8279-84AF8A41DE2A}" srcOrd="0" destOrd="0" presId="urn:microsoft.com/office/officeart/2005/8/layout/hList7"/>
    <dgm:cxn modelId="{26A5FBE1-F17C-49BC-800D-864390B6C579}" type="presOf" srcId="{D6981026-FF45-411C-92DC-405575C4678D}" destId="{5D5A241A-6DCE-4ADB-A383-C129F4B73E44}" srcOrd="1" destOrd="0" presId="urn:microsoft.com/office/officeart/2005/8/layout/hList7"/>
    <dgm:cxn modelId="{91107AED-8EE3-4825-98CA-E49C9A77ADCB}" type="presParOf" srcId="{ED3428F8-D87C-45F4-9303-74E106142B86}" destId="{8A00F779-0A89-475B-A934-57AABF9FA3ED}" srcOrd="0" destOrd="0" presId="urn:microsoft.com/office/officeart/2005/8/layout/hList7"/>
    <dgm:cxn modelId="{B93EB673-91B8-4F4E-A3FB-954442803A61}" type="presParOf" srcId="{ED3428F8-D87C-45F4-9303-74E106142B86}" destId="{AB2BA3BF-0A48-4CA8-B921-A9FDC6E6EC80}" srcOrd="1" destOrd="0" presId="urn:microsoft.com/office/officeart/2005/8/layout/hList7"/>
    <dgm:cxn modelId="{644A01A9-ABE4-4142-BB1B-410AC7BEEED4}" type="presParOf" srcId="{AB2BA3BF-0A48-4CA8-B921-A9FDC6E6EC80}" destId="{3C39F599-A692-4323-8DB1-CB18471B330C}" srcOrd="0" destOrd="0" presId="urn:microsoft.com/office/officeart/2005/8/layout/hList7"/>
    <dgm:cxn modelId="{9F9B89CF-4979-40F5-99D0-98B7AC459449}" type="presParOf" srcId="{3C39F599-A692-4323-8DB1-CB18471B330C}" destId="{5760DE3C-76E0-425A-8DEB-BA1280BC828E}" srcOrd="0" destOrd="0" presId="urn:microsoft.com/office/officeart/2005/8/layout/hList7"/>
    <dgm:cxn modelId="{8DAE8F02-6E4D-4DFF-97A0-DAD3667DF401}" type="presParOf" srcId="{3C39F599-A692-4323-8DB1-CB18471B330C}" destId="{5D5A241A-6DCE-4ADB-A383-C129F4B73E44}" srcOrd="1" destOrd="0" presId="urn:microsoft.com/office/officeart/2005/8/layout/hList7"/>
    <dgm:cxn modelId="{668988D0-3725-4B71-AAF1-EBEC3068F674}" type="presParOf" srcId="{3C39F599-A692-4323-8DB1-CB18471B330C}" destId="{A5553139-649F-4834-BA2F-C3044E422870}" srcOrd="2" destOrd="0" presId="urn:microsoft.com/office/officeart/2005/8/layout/hList7"/>
    <dgm:cxn modelId="{84D369ED-F6C7-469C-9725-51326FACD521}" type="presParOf" srcId="{3C39F599-A692-4323-8DB1-CB18471B330C}" destId="{8F5B6E4F-7DEE-46A5-8767-7332A4CBBB92}" srcOrd="3" destOrd="0" presId="urn:microsoft.com/office/officeart/2005/8/layout/hList7"/>
    <dgm:cxn modelId="{7F956D7B-395C-4D19-A421-4443A5FAC0ED}" type="presParOf" srcId="{AB2BA3BF-0A48-4CA8-B921-A9FDC6E6EC80}" destId="{56539890-1A16-40BF-8BA8-7F6429292B19}" srcOrd="1" destOrd="0" presId="urn:microsoft.com/office/officeart/2005/8/layout/hList7"/>
    <dgm:cxn modelId="{B439DF86-6BB7-4A30-A15E-076813659132}" type="presParOf" srcId="{AB2BA3BF-0A48-4CA8-B921-A9FDC6E6EC80}" destId="{46AE6D74-48BB-4C39-AEEE-D6CD7B56BBC0}" srcOrd="2" destOrd="0" presId="urn:microsoft.com/office/officeart/2005/8/layout/hList7"/>
    <dgm:cxn modelId="{67DD7BA7-C4CF-44B6-AC4A-4EF308F93C9C}" type="presParOf" srcId="{46AE6D74-48BB-4C39-AEEE-D6CD7B56BBC0}" destId="{FD88BC00-A5CD-4A6A-8279-84AF8A41DE2A}" srcOrd="0" destOrd="0" presId="urn:microsoft.com/office/officeart/2005/8/layout/hList7"/>
    <dgm:cxn modelId="{21F7D050-A7FF-4D7F-9F8D-5891DF595926}" type="presParOf" srcId="{46AE6D74-48BB-4C39-AEEE-D6CD7B56BBC0}" destId="{56DA4E4A-2501-49BE-82D4-FA9EC75815F3}" srcOrd="1" destOrd="0" presId="urn:microsoft.com/office/officeart/2005/8/layout/hList7"/>
    <dgm:cxn modelId="{0D9D0B8A-67BF-48A7-B45E-A7DC69EC71CA}" type="presParOf" srcId="{46AE6D74-48BB-4C39-AEEE-D6CD7B56BBC0}" destId="{73A80B93-1EB4-462B-9A81-F606F5578174}" srcOrd="2" destOrd="0" presId="urn:microsoft.com/office/officeart/2005/8/layout/hList7"/>
    <dgm:cxn modelId="{D7052BB3-8BAA-47F2-8368-0AE9B2A6E188}" type="presParOf" srcId="{46AE6D74-48BB-4C39-AEEE-D6CD7B56BBC0}" destId="{FB25821F-1837-48B4-B718-98A9F5F290BC}" srcOrd="3" destOrd="0" presId="urn:microsoft.com/office/officeart/2005/8/layout/hList7"/>
    <dgm:cxn modelId="{B7922BB2-12DE-4DC2-980D-925813AA9347}" type="presParOf" srcId="{AB2BA3BF-0A48-4CA8-B921-A9FDC6E6EC80}" destId="{4944AE7F-930E-45F9-BAA9-B7066A9FC694}" srcOrd="3" destOrd="0" presId="urn:microsoft.com/office/officeart/2005/8/layout/hList7"/>
    <dgm:cxn modelId="{54053AE1-7442-4A8C-8CA5-98E5F2DC07D8}" type="presParOf" srcId="{AB2BA3BF-0A48-4CA8-B921-A9FDC6E6EC80}" destId="{EC74BB26-34C9-4FDD-A259-05DFE1D4D798}" srcOrd="4" destOrd="0" presId="urn:microsoft.com/office/officeart/2005/8/layout/hList7"/>
    <dgm:cxn modelId="{CC852A01-5DE5-4323-BA4A-F06F75860BCF}" type="presParOf" srcId="{EC74BB26-34C9-4FDD-A259-05DFE1D4D798}" destId="{390CC9A4-30DB-4458-B0E7-A3B277BA588D}" srcOrd="0" destOrd="0" presId="urn:microsoft.com/office/officeart/2005/8/layout/hList7"/>
    <dgm:cxn modelId="{DA1BFA55-2550-40F5-A607-64921FA485EA}" type="presParOf" srcId="{EC74BB26-34C9-4FDD-A259-05DFE1D4D798}" destId="{AD1A8313-0B8C-4B8A-BC6C-5F33476DBB8C}" srcOrd="1" destOrd="0" presId="urn:microsoft.com/office/officeart/2005/8/layout/hList7"/>
    <dgm:cxn modelId="{18C72659-9A15-4D1F-A33D-252BA37962FF}" type="presParOf" srcId="{EC74BB26-34C9-4FDD-A259-05DFE1D4D798}" destId="{AF7DF464-175E-4BAA-8424-CFEEA0CC5192}" srcOrd="2" destOrd="0" presId="urn:microsoft.com/office/officeart/2005/8/layout/hList7"/>
    <dgm:cxn modelId="{259D5C18-600F-4B48-9586-11F2FF7867F7}" type="presParOf" srcId="{EC74BB26-34C9-4FDD-A259-05DFE1D4D798}" destId="{1463B4A4-41F2-4A77-8D9F-F5374B79844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5590B-250E-4BF8-857A-4B8B5E02231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1F382DEE-3F80-4972-B116-24F267DD47C1}">
      <dgm:prSet phldrT="[Текст]" custT="1"/>
      <dgm:spPr/>
      <dgm:t>
        <a:bodyPr/>
        <a:lstStyle/>
        <a:p>
          <a:pPr algn="r">
            <a:spcAft>
              <a:spcPts val="0"/>
            </a:spcAft>
          </a:pPr>
          <a:r>
            <a:rPr lang="uk-UA" sz="2000" b="1" dirty="0" smtClean="0"/>
            <a:t>Посилання на </a:t>
          </a:r>
        </a:p>
        <a:p>
          <a:pPr algn="r">
            <a:spcAft>
              <a:spcPts val="0"/>
            </a:spcAft>
          </a:pPr>
          <a:r>
            <a:rPr lang="uk-UA" sz="2000" b="1" dirty="0" smtClean="0"/>
            <a:t>використаний метод відбирання зразків</a:t>
          </a:r>
          <a:endParaRPr lang="ru-RU" sz="2000" b="1" dirty="0"/>
        </a:p>
      </dgm:t>
    </dgm:pt>
    <dgm:pt modelId="{ED64E7FA-776F-4F51-84F8-E35776813B17}" type="parTrans" cxnId="{589EEA2F-4EE9-4954-BE8D-0F9650085C17}">
      <dgm:prSet/>
      <dgm:spPr/>
      <dgm:t>
        <a:bodyPr/>
        <a:lstStyle/>
        <a:p>
          <a:endParaRPr lang="ru-RU" sz="1800"/>
        </a:p>
      </dgm:t>
    </dgm:pt>
    <dgm:pt modelId="{2A0965CD-2BE0-4615-B484-31C6C57B2FA5}" type="sibTrans" cxnId="{589EEA2F-4EE9-4954-BE8D-0F9650085C17}">
      <dgm:prSet/>
      <dgm:spPr/>
      <dgm:t>
        <a:bodyPr/>
        <a:lstStyle/>
        <a:p>
          <a:endParaRPr lang="ru-RU" sz="1800"/>
        </a:p>
      </dgm:t>
    </dgm:pt>
    <dgm:pt modelId="{CF95FCCF-6BCB-4B3A-92A7-D876802AA63B}">
      <dgm:prSet phldrT="[Текст]" custT="1"/>
      <dgm:spPr/>
      <dgm:t>
        <a:bodyPr/>
        <a:lstStyle/>
        <a:p>
          <a:r>
            <a:rPr lang="uk-UA" sz="2000" b="1" dirty="0" smtClean="0"/>
            <a:t>Дату та час відбирання зразків</a:t>
          </a:r>
          <a:endParaRPr lang="ru-RU" sz="2000" b="1" dirty="0"/>
        </a:p>
      </dgm:t>
    </dgm:pt>
    <dgm:pt modelId="{337D2A6E-F8A6-4E92-8AD5-6A0A6F560D4B}" type="parTrans" cxnId="{50A0A9F1-38B9-41DB-841C-001234731EA2}">
      <dgm:prSet/>
      <dgm:spPr/>
      <dgm:t>
        <a:bodyPr/>
        <a:lstStyle/>
        <a:p>
          <a:endParaRPr lang="ru-RU" sz="1800"/>
        </a:p>
      </dgm:t>
    </dgm:pt>
    <dgm:pt modelId="{61FA0F45-1300-45C1-AC75-64FA3B13F2C5}" type="sibTrans" cxnId="{50A0A9F1-38B9-41DB-841C-001234731EA2}">
      <dgm:prSet/>
      <dgm:spPr/>
      <dgm:t>
        <a:bodyPr/>
        <a:lstStyle/>
        <a:p>
          <a:endParaRPr lang="ru-RU" sz="1800"/>
        </a:p>
      </dgm:t>
    </dgm:pt>
    <dgm:pt modelId="{959A970C-7454-4916-9A5E-A7FB015671D7}">
      <dgm:prSet phldrT="[Текст]" custT="1"/>
      <dgm:spPr/>
      <dgm:t>
        <a:bodyPr/>
        <a:lstStyle/>
        <a:p>
          <a:pPr algn="r"/>
          <a:r>
            <a:rPr lang="uk-UA" sz="2000" b="1" dirty="0" smtClean="0"/>
            <a:t>Дані для ідентифікації та опису </a:t>
          </a:r>
        </a:p>
        <a:p>
          <a:pPr algn="r"/>
          <a:r>
            <a:rPr lang="uk-UA" sz="2000" b="1" dirty="0" smtClean="0"/>
            <a:t>(номер, кількість, найменування)</a:t>
          </a:r>
          <a:endParaRPr lang="ru-RU" sz="2000" b="1" dirty="0"/>
        </a:p>
      </dgm:t>
    </dgm:pt>
    <dgm:pt modelId="{D98614DB-66B7-40E2-B8D3-5F3A6080370F}" type="parTrans" cxnId="{7BF71B11-8118-4347-93F0-48D93B6CC6A9}">
      <dgm:prSet/>
      <dgm:spPr/>
      <dgm:t>
        <a:bodyPr/>
        <a:lstStyle/>
        <a:p>
          <a:endParaRPr lang="ru-RU" sz="1800"/>
        </a:p>
      </dgm:t>
    </dgm:pt>
    <dgm:pt modelId="{32A5DCED-4DB5-4044-B234-8D95E0880F2E}" type="sibTrans" cxnId="{7BF71B11-8118-4347-93F0-48D93B6CC6A9}">
      <dgm:prSet/>
      <dgm:spPr/>
      <dgm:t>
        <a:bodyPr/>
        <a:lstStyle/>
        <a:p>
          <a:endParaRPr lang="ru-RU" sz="1800"/>
        </a:p>
      </dgm:t>
    </dgm:pt>
    <dgm:pt modelId="{A54C6E39-850D-4379-805D-4214F98A0775}">
      <dgm:prSet phldrT="[Текст]" custT="1"/>
      <dgm:spPr/>
      <dgm:t>
        <a:bodyPr/>
        <a:lstStyle/>
        <a:p>
          <a:r>
            <a:rPr lang="uk-UA" sz="2000" b="1" dirty="0" smtClean="0"/>
            <a:t>Ідентифікацію персоналу, який проводив відбирання</a:t>
          </a:r>
          <a:endParaRPr lang="ru-RU" sz="2000" b="1" dirty="0"/>
        </a:p>
      </dgm:t>
    </dgm:pt>
    <dgm:pt modelId="{9E2D11A0-1B56-4F2B-8A88-CFCFBB138D91}" type="parTrans" cxnId="{AAE4F335-15D3-44F4-885C-6CEAE0BB9BFE}">
      <dgm:prSet/>
      <dgm:spPr/>
      <dgm:t>
        <a:bodyPr/>
        <a:lstStyle/>
        <a:p>
          <a:endParaRPr lang="ru-RU" sz="1800"/>
        </a:p>
      </dgm:t>
    </dgm:pt>
    <dgm:pt modelId="{D2A95ECA-AAD3-4B71-9632-9360D3AC1400}" type="sibTrans" cxnId="{AAE4F335-15D3-44F4-885C-6CEAE0BB9BFE}">
      <dgm:prSet/>
      <dgm:spPr/>
      <dgm:t>
        <a:bodyPr/>
        <a:lstStyle/>
        <a:p>
          <a:endParaRPr lang="ru-RU" sz="1800"/>
        </a:p>
      </dgm:t>
    </dgm:pt>
    <dgm:pt modelId="{030CC0A8-C3E4-480C-8B31-E55C818380C1}">
      <dgm:prSet phldrT="[Текст]" custT="1"/>
      <dgm:spPr/>
      <dgm:t>
        <a:bodyPr/>
        <a:lstStyle/>
        <a:p>
          <a:pPr algn="r">
            <a:spcAft>
              <a:spcPts val="0"/>
            </a:spcAft>
          </a:pPr>
          <a:r>
            <a:rPr lang="uk-UA" sz="2000" b="1" dirty="0" smtClean="0"/>
            <a:t>Ідентифікацію використаного </a:t>
          </a:r>
        </a:p>
        <a:p>
          <a:pPr algn="r">
            <a:spcAft>
              <a:spcPts val="0"/>
            </a:spcAft>
          </a:pPr>
          <a:r>
            <a:rPr lang="uk-UA" sz="2000" b="1" dirty="0" smtClean="0"/>
            <a:t>обладнання</a:t>
          </a:r>
          <a:endParaRPr lang="ru-RU" sz="2000" b="1" dirty="0"/>
        </a:p>
      </dgm:t>
    </dgm:pt>
    <dgm:pt modelId="{C7670928-BE3E-45E2-9D48-9CAA24EFDC61}" type="parTrans" cxnId="{573001AB-E697-4C7B-B949-8DE840C14D97}">
      <dgm:prSet/>
      <dgm:spPr/>
      <dgm:t>
        <a:bodyPr/>
        <a:lstStyle/>
        <a:p>
          <a:endParaRPr lang="ru-RU" sz="1800"/>
        </a:p>
      </dgm:t>
    </dgm:pt>
    <dgm:pt modelId="{39B2A841-7B4B-43EB-A007-F5F671AFC92F}" type="sibTrans" cxnId="{573001AB-E697-4C7B-B949-8DE840C14D97}">
      <dgm:prSet/>
      <dgm:spPr/>
      <dgm:t>
        <a:bodyPr/>
        <a:lstStyle/>
        <a:p>
          <a:endParaRPr lang="ru-RU" sz="1800"/>
        </a:p>
      </dgm:t>
    </dgm:pt>
    <dgm:pt modelId="{48E2896D-79B7-45E4-8B74-F8E439AB2CCD}">
      <dgm:prSet phldrT="[Текст]" custT="1"/>
      <dgm:spPr/>
      <dgm:t>
        <a:bodyPr/>
        <a:lstStyle/>
        <a:p>
          <a:r>
            <a:rPr lang="uk-UA" sz="2000" b="1" dirty="0" smtClean="0"/>
            <a:t>Умови навколишнього середовища та умови транспортування</a:t>
          </a:r>
          <a:endParaRPr lang="ru-RU" sz="2000" b="1" dirty="0"/>
        </a:p>
      </dgm:t>
    </dgm:pt>
    <dgm:pt modelId="{76D59A08-6725-492E-91AA-0FAF691F8939}" type="parTrans" cxnId="{D703C26D-CFDD-4731-965B-C7E21570ACBD}">
      <dgm:prSet/>
      <dgm:spPr/>
      <dgm:t>
        <a:bodyPr/>
        <a:lstStyle/>
        <a:p>
          <a:endParaRPr lang="ru-RU" sz="1800"/>
        </a:p>
      </dgm:t>
    </dgm:pt>
    <dgm:pt modelId="{C862B6A7-AC4B-42C6-A4FC-B995F414B28A}" type="sibTrans" cxnId="{D703C26D-CFDD-4731-965B-C7E21570ACBD}">
      <dgm:prSet/>
      <dgm:spPr/>
      <dgm:t>
        <a:bodyPr/>
        <a:lstStyle/>
        <a:p>
          <a:endParaRPr lang="ru-RU" sz="1800"/>
        </a:p>
      </dgm:t>
    </dgm:pt>
    <dgm:pt modelId="{FF5D5672-D6C4-49DB-B15D-A2E0E1154F41}">
      <dgm:prSet phldrT="[Текст]" custT="1"/>
      <dgm:spPr/>
      <dgm:t>
        <a:bodyPr/>
        <a:lstStyle/>
        <a:p>
          <a:r>
            <a:rPr lang="uk-UA" sz="2000" b="1" dirty="0" smtClean="0"/>
            <a:t>Ідентифікація місця відбору (наприклад, </a:t>
          </a:r>
          <a:r>
            <a:rPr lang="uk-UA" sz="2000" b="1" dirty="0" err="1" smtClean="0"/>
            <a:t>геолокація</a:t>
          </a:r>
          <a:r>
            <a:rPr lang="uk-UA" sz="2000" b="1" dirty="0" smtClean="0"/>
            <a:t>)</a:t>
          </a:r>
          <a:endParaRPr lang="ru-RU" sz="2000" b="1" dirty="0"/>
        </a:p>
      </dgm:t>
    </dgm:pt>
    <dgm:pt modelId="{C1BBCC36-6DBA-4121-80E3-9D93022237C9}" type="parTrans" cxnId="{228D7E9F-1E25-4CFF-B561-18E9CE8429C0}">
      <dgm:prSet/>
      <dgm:spPr/>
      <dgm:t>
        <a:bodyPr/>
        <a:lstStyle/>
        <a:p>
          <a:endParaRPr lang="ru-RU" sz="1800"/>
        </a:p>
      </dgm:t>
    </dgm:pt>
    <dgm:pt modelId="{800216DA-54A0-4401-9040-D1E97B8DDA69}" type="sibTrans" cxnId="{228D7E9F-1E25-4CFF-B561-18E9CE8429C0}">
      <dgm:prSet/>
      <dgm:spPr/>
      <dgm:t>
        <a:bodyPr/>
        <a:lstStyle/>
        <a:p>
          <a:endParaRPr lang="ru-RU" sz="1800"/>
        </a:p>
      </dgm:t>
    </dgm:pt>
    <dgm:pt modelId="{3A4FD962-D8B1-4C1D-B789-98389E2A2BDD}">
      <dgm:prSet phldrT="[Текст]" custT="1"/>
      <dgm:spPr/>
      <dgm:t>
        <a:bodyPr/>
        <a:lstStyle/>
        <a:p>
          <a:r>
            <a:rPr lang="uk-UA" sz="2000" b="1" dirty="0" smtClean="0"/>
            <a:t>Відхилення або винятки з методу відбору чи плану</a:t>
          </a:r>
          <a:endParaRPr lang="ru-RU" sz="2000" b="1" dirty="0"/>
        </a:p>
      </dgm:t>
    </dgm:pt>
    <dgm:pt modelId="{A1C7D02C-8C58-4461-B003-57BEF2606FA5}" type="parTrans" cxnId="{8CE6BBEB-ADDC-4989-A326-BD0E40673CC7}">
      <dgm:prSet/>
      <dgm:spPr/>
      <dgm:t>
        <a:bodyPr/>
        <a:lstStyle/>
        <a:p>
          <a:endParaRPr lang="ru-RU" sz="1800"/>
        </a:p>
      </dgm:t>
    </dgm:pt>
    <dgm:pt modelId="{3EE67C6F-AF6A-4DFB-880E-C054DCA26D78}" type="sibTrans" cxnId="{8CE6BBEB-ADDC-4989-A326-BD0E40673CC7}">
      <dgm:prSet/>
      <dgm:spPr/>
      <dgm:t>
        <a:bodyPr/>
        <a:lstStyle/>
        <a:p>
          <a:endParaRPr lang="ru-RU" sz="1800"/>
        </a:p>
      </dgm:t>
    </dgm:pt>
    <dgm:pt modelId="{88DC0D20-A613-469C-A19A-EA4BE1BE3DF6}" type="pres">
      <dgm:prSet presAssocID="{0685590B-250E-4BF8-857A-4B8B5E022318}" presName="Name0" presStyleCnt="0">
        <dgm:presLayoutVars>
          <dgm:dir/>
          <dgm:resizeHandles val="exact"/>
        </dgm:presLayoutVars>
      </dgm:prSet>
      <dgm:spPr/>
      <dgm:t>
        <a:bodyPr/>
        <a:lstStyle/>
        <a:p>
          <a:endParaRPr lang="ru-RU"/>
        </a:p>
      </dgm:t>
    </dgm:pt>
    <dgm:pt modelId="{943812A2-886F-4C2C-BF24-C3047B4AEB02}" type="pres">
      <dgm:prSet presAssocID="{1F382DEE-3F80-4972-B116-24F267DD47C1}" presName="composite" presStyleCnt="0"/>
      <dgm:spPr/>
    </dgm:pt>
    <dgm:pt modelId="{39BD9D16-22B6-417A-A1B6-DA3474068AB9}" type="pres">
      <dgm:prSet presAssocID="{1F382DEE-3F80-4972-B116-24F267DD47C1}" presName="rect1" presStyleLbl="trAlignAcc1" presStyleIdx="0" presStyleCnt="8" custScaleX="138535" custLinFactNeighborX="-25697" custLinFactNeighborY="-12377">
        <dgm:presLayoutVars>
          <dgm:bulletEnabled val="1"/>
        </dgm:presLayoutVars>
      </dgm:prSet>
      <dgm:spPr/>
      <dgm:t>
        <a:bodyPr/>
        <a:lstStyle/>
        <a:p>
          <a:endParaRPr lang="ru-RU"/>
        </a:p>
      </dgm:t>
    </dgm:pt>
    <dgm:pt modelId="{94806F04-E720-4B62-BD4C-13485C4C70C5}" type="pres">
      <dgm:prSet presAssocID="{1F382DEE-3F80-4972-B116-24F267DD47C1}" presName="rect2" presStyleLbl="fgImgPlace1" presStyleIdx="0" presStyleCnt="8" custScaleX="340294" custScaleY="110205" custLinFactX="-100000" custLinFactNeighborX="-123969" custLinFactNeighborY="-63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15E4B18F-B1D4-4C0C-844C-E5B619239AA7}" type="pres">
      <dgm:prSet presAssocID="{2A0965CD-2BE0-4615-B484-31C6C57B2FA5}" presName="sibTrans" presStyleCnt="0"/>
      <dgm:spPr/>
    </dgm:pt>
    <dgm:pt modelId="{FC2CE231-A824-40DA-A14E-515C358E59D9}" type="pres">
      <dgm:prSet presAssocID="{CF95FCCF-6BCB-4B3A-92A7-D876802AA63B}" presName="composite" presStyleCnt="0"/>
      <dgm:spPr/>
    </dgm:pt>
    <dgm:pt modelId="{2CB18BDF-EC56-49F8-846C-73B0BF7A4AB1}" type="pres">
      <dgm:prSet presAssocID="{CF95FCCF-6BCB-4B3A-92A7-D876802AA63B}" presName="rect1" presStyleLbl="trAlignAcc1" presStyleIdx="1" presStyleCnt="8" custScaleX="73702" custLinFactNeighborX="41453" custLinFactNeighborY="-21149">
        <dgm:presLayoutVars>
          <dgm:bulletEnabled val="1"/>
        </dgm:presLayoutVars>
      </dgm:prSet>
      <dgm:spPr/>
      <dgm:t>
        <a:bodyPr/>
        <a:lstStyle/>
        <a:p>
          <a:endParaRPr lang="ru-RU"/>
        </a:p>
      </dgm:t>
    </dgm:pt>
    <dgm:pt modelId="{5194ADF1-D3B2-4F9A-B138-F86ABAD1311E}" type="pres">
      <dgm:prSet presAssocID="{CF95FCCF-6BCB-4B3A-92A7-D876802AA63B}" presName="rect2" presStyleLbl="fgImgPlace1" presStyleIdx="1" presStyleCnt="8" custScaleX="364570" custScaleY="100815" custLinFactNeighborX="83568" custLinFactNeighborY="-14569"/>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t>
        <a:bodyPr/>
        <a:lstStyle/>
        <a:p>
          <a:endParaRPr lang="ru-RU"/>
        </a:p>
      </dgm:t>
    </dgm:pt>
    <dgm:pt modelId="{2E90A895-4D7D-4B4C-B26D-3FBA32E0A88D}" type="pres">
      <dgm:prSet presAssocID="{61FA0F45-1300-45C1-AC75-64FA3B13F2C5}" presName="sibTrans" presStyleCnt="0"/>
      <dgm:spPr/>
    </dgm:pt>
    <dgm:pt modelId="{74768CFA-3741-4549-AA2C-3B9381C1AA49}" type="pres">
      <dgm:prSet presAssocID="{959A970C-7454-4916-9A5E-A7FB015671D7}" presName="composite" presStyleCnt="0"/>
      <dgm:spPr/>
    </dgm:pt>
    <dgm:pt modelId="{A3B87F70-5D16-4432-B3D1-59D47E12BBD1}" type="pres">
      <dgm:prSet presAssocID="{959A970C-7454-4916-9A5E-A7FB015671D7}" presName="rect1" presStyleLbl="trAlignAcc1" presStyleIdx="2" presStyleCnt="8" custScaleX="201881" custLinFactY="14852" custLinFactNeighborX="-10198" custLinFactNeighborY="100000">
        <dgm:presLayoutVars>
          <dgm:bulletEnabled val="1"/>
        </dgm:presLayoutVars>
      </dgm:prSet>
      <dgm:spPr/>
      <dgm:t>
        <a:bodyPr/>
        <a:lstStyle/>
        <a:p>
          <a:endParaRPr lang="ru-RU"/>
        </a:p>
      </dgm:t>
    </dgm:pt>
    <dgm:pt modelId="{5394B035-CFEE-42C0-AC9D-4F670D0FE2C1}" type="pres">
      <dgm:prSet presAssocID="{959A970C-7454-4916-9A5E-A7FB015671D7}" presName="rect2" presStyleLbl="fgImgPlace1" presStyleIdx="2" presStyleCnt="8" custScaleX="271951" custScaleY="100828" custLinFactX="-100000" custLinFactY="18684" custLinFactNeighborX="-107951"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t>
        <a:bodyPr/>
        <a:lstStyle/>
        <a:p>
          <a:endParaRPr lang="ru-RU"/>
        </a:p>
      </dgm:t>
    </dgm:pt>
    <dgm:pt modelId="{4614A588-6F8D-4E00-9490-0E8B48B7D1E3}" type="pres">
      <dgm:prSet presAssocID="{32A5DCED-4DB5-4044-B234-8D95E0880F2E}" presName="sibTrans" presStyleCnt="0"/>
      <dgm:spPr/>
    </dgm:pt>
    <dgm:pt modelId="{58A5A5A8-9963-499F-9900-A12A11C2D13F}" type="pres">
      <dgm:prSet presAssocID="{A54C6E39-850D-4379-805D-4214F98A0775}" presName="composite" presStyleCnt="0"/>
      <dgm:spPr/>
    </dgm:pt>
    <dgm:pt modelId="{E3CA5AF8-E12C-471E-B6C7-08096CA1FA7E}" type="pres">
      <dgm:prSet presAssocID="{A54C6E39-850D-4379-805D-4214F98A0775}" presName="rect1" presStyleLbl="trAlignAcc1" presStyleIdx="3" presStyleCnt="8" custScaleX="135335" custScaleY="104538" custLinFactNeighborX="-7698" custLinFactNeighborY="-28289">
        <dgm:presLayoutVars>
          <dgm:bulletEnabled val="1"/>
        </dgm:presLayoutVars>
      </dgm:prSet>
      <dgm:spPr/>
      <dgm:t>
        <a:bodyPr/>
        <a:lstStyle/>
        <a:p>
          <a:endParaRPr lang="ru-RU"/>
        </a:p>
      </dgm:t>
    </dgm:pt>
    <dgm:pt modelId="{DE9714CF-7289-408E-BD36-E5D70641D06A}" type="pres">
      <dgm:prSet presAssocID="{A54C6E39-850D-4379-805D-4214F98A0775}" presName="rect2" presStyleLbl="fgImgPlace1" presStyleIdx="3" presStyleCnt="8" custScaleX="188175" custScaleY="110281" custLinFactX="-79715" custLinFactNeighborX="-100000" custLinFactNeighborY="-12422"/>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t>
        <a:bodyPr/>
        <a:lstStyle/>
        <a:p>
          <a:endParaRPr lang="ru-RU"/>
        </a:p>
      </dgm:t>
    </dgm:pt>
    <dgm:pt modelId="{80BA5EF0-657D-425C-A1EB-9C683EB32105}" type="pres">
      <dgm:prSet presAssocID="{D2A95ECA-AAD3-4B71-9632-9360D3AC1400}" presName="sibTrans" presStyleCnt="0"/>
      <dgm:spPr/>
    </dgm:pt>
    <dgm:pt modelId="{2F739091-86B7-44A3-AD6C-2738AA793E20}" type="pres">
      <dgm:prSet presAssocID="{030CC0A8-C3E4-480C-8B31-E55C818380C1}" presName="composite" presStyleCnt="0"/>
      <dgm:spPr/>
    </dgm:pt>
    <dgm:pt modelId="{9BD1246E-E8DB-4AA8-AB35-8C6F0DB25BB1}" type="pres">
      <dgm:prSet presAssocID="{030CC0A8-C3E4-480C-8B31-E55C818380C1}" presName="rect1" presStyleLbl="trAlignAcc1" presStyleIdx="4" presStyleCnt="8" custScaleX="95276" custLinFactY="-55303" custLinFactNeighborX="28011" custLinFactNeighborY="-100000">
        <dgm:presLayoutVars>
          <dgm:bulletEnabled val="1"/>
        </dgm:presLayoutVars>
      </dgm:prSet>
      <dgm:spPr/>
      <dgm:t>
        <a:bodyPr/>
        <a:lstStyle/>
        <a:p>
          <a:endParaRPr lang="ru-RU"/>
        </a:p>
      </dgm:t>
    </dgm:pt>
    <dgm:pt modelId="{BEF8FA9C-0678-414E-840C-61341A5F49F2}" type="pres">
      <dgm:prSet presAssocID="{030CC0A8-C3E4-480C-8B31-E55C818380C1}" presName="rect2" presStyleLbl="fgImgPlace1" presStyleIdx="4" presStyleCnt="8" custScaleX="234806" custScaleY="115278" custLinFactY="-42170" custLinFactNeighborX="95820"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ru-RU"/>
        </a:p>
      </dgm:t>
    </dgm:pt>
    <dgm:pt modelId="{44837E9B-83F9-4756-AEB4-211BCC684484}" type="pres">
      <dgm:prSet presAssocID="{39B2A841-7B4B-43EB-A007-F5F671AFC92F}" presName="sibTrans" presStyleCnt="0"/>
      <dgm:spPr/>
    </dgm:pt>
    <dgm:pt modelId="{080E4EF2-3454-414E-832B-D9139C48D7AE}" type="pres">
      <dgm:prSet presAssocID="{48E2896D-79B7-45E4-8B74-F8E439AB2CCD}" presName="composite" presStyleCnt="0"/>
      <dgm:spPr/>
    </dgm:pt>
    <dgm:pt modelId="{85CDA1D3-B7D9-4260-8454-4DAAC6CC4712}" type="pres">
      <dgm:prSet presAssocID="{48E2896D-79B7-45E4-8B74-F8E439AB2CCD}" presName="rect1" presStyleLbl="trAlignAcc1" presStyleIdx="5" presStyleCnt="8" custScaleX="129226" custScaleY="115145" custLinFactY="11685" custLinFactNeighborX="-75017" custLinFactNeighborY="100000">
        <dgm:presLayoutVars>
          <dgm:bulletEnabled val="1"/>
        </dgm:presLayoutVars>
      </dgm:prSet>
      <dgm:spPr/>
      <dgm:t>
        <a:bodyPr/>
        <a:lstStyle/>
        <a:p>
          <a:endParaRPr lang="ru-RU"/>
        </a:p>
      </dgm:t>
    </dgm:pt>
    <dgm:pt modelId="{69D01918-8553-4892-A276-144C5C7EFDF0}" type="pres">
      <dgm:prSet presAssocID="{48E2896D-79B7-45E4-8B74-F8E439AB2CCD}" presName="rect2" presStyleLbl="fgImgPlace1" presStyleIdx="5" presStyleCnt="8" custScaleX="162043" custScaleY="120348" custLinFactX="-200000" custLinFactY="17629" custLinFactNeighborX="-284865" custLinFactNeighborY="100000"/>
      <dgm:spPr>
        <a:blipFill>
          <a:blip xmlns:r="http://schemas.openxmlformats.org/officeDocument/2006/relationships" r:embed="rId6">
            <a:extLst>
              <a:ext uri="{28A0092B-C50C-407E-A947-70E740481C1C}">
                <a14:useLocalDpi xmlns:a14="http://schemas.microsoft.com/office/drawing/2010/main" val="0"/>
              </a:ext>
            </a:extLst>
          </a:blip>
          <a:srcRect/>
          <a:stretch>
            <a:fillRect l="-74000" r="-74000"/>
          </a:stretch>
        </a:blipFill>
      </dgm:spPr>
      <dgm:t>
        <a:bodyPr/>
        <a:lstStyle/>
        <a:p>
          <a:endParaRPr lang="ru-RU"/>
        </a:p>
      </dgm:t>
    </dgm:pt>
    <dgm:pt modelId="{A041F9BD-3DF6-41B2-80C9-561C7850358D}" type="pres">
      <dgm:prSet presAssocID="{C862B6A7-AC4B-42C6-A4FC-B995F414B28A}" presName="sibTrans" presStyleCnt="0"/>
      <dgm:spPr/>
    </dgm:pt>
    <dgm:pt modelId="{0D28B2BD-935A-48DA-9A3B-2EFA737E45AB}" type="pres">
      <dgm:prSet presAssocID="{FF5D5672-D6C4-49DB-B15D-A2E0E1154F41}" presName="composite" presStyleCnt="0"/>
      <dgm:spPr/>
    </dgm:pt>
    <dgm:pt modelId="{11111553-3CB7-4E75-B61F-52A0226DC5E9}" type="pres">
      <dgm:prSet presAssocID="{FF5D5672-D6C4-49DB-B15D-A2E0E1154F41}" presName="rect1" presStyleLbl="trAlignAcc1" presStyleIdx="6" presStyleCnt="8" custScaleX="115215" custLinFactNeighborX="10812" custLinFactNeighborY="-26828">
        <dgm:presLayoutVars>
          <dgm:bulletEnabled val="1"/>
        </dgm:presLayoutVars>
      </dgm:prSet>
      <dgm:spPr/>
      <dgm:t>
        <a:bodyPr/>
        <a:lstStyle/>
        <a:p>
          <a:endParaRPr lang="ru-RU"/>
        </a:p>
      </dgm:t>
    </dgm:pt>
    <dgm:pt modelId="{64C6FB13-D214-449B-96DC-A5E9E4D4FE62}" type="pres">
      <dgm:prSet presAssocID="{FF5D5672-D6C4-49DB-B15D-A2E0E1154F41}" presName="rect2" presStyleLbl="fgImgPlace1" presStyleIdx="6" presStyleCnt="8" custScaleX="192913" custScaleY="111929" custLinFactNeighborX="-94382" custLinFactNeighborY="-1826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dgm:spPr>
      <dgm:t>
        <a:bodyPr/>
        <a:lstStyle/>
        <a:p>
          <a:endParaRPr lang="ru-RU"/>
        </a:p>
      </dgm:t>
    </dgm:pt>
    <dgm:pt modelId="{D04AC6F8-D706-4F3E-BE62-BBFC40C77609}" type="pres">
      <dgm:prSet presAssocID="{800216DA-54A0-4401-9040-D1E97B8DDA69}" presName="sibTrans" presStyleCnt="0"/>
      <dgm:spPr/>
    </dgm:pt>
    <dgm:pt modelId="{76935D2E-BBD0-435C-AC1F-E079E550354F}" type="pres">
      <dgm:prSet presAssocID="{3A4FD962-D8B1-4C1D-B789-98389E2A2BDD}" presName="composite" presStyleCnt="0"/>
      <dgm:spPr/>
    </dgm:pt>
    <dgm:pt modelId="{75ED9C64-B2D7-4F33-94A4-545703B7A56C}" type="pres">
      <dgm:prSet presAssocID="{3A4FD962-D8B1-4C1D-B789-98389E2A2BDD}" presName="rect1" presStyleLbl="trAlignAcc1" presStyleIdx="7" presStyleCnt="8" custScaleX="128900" custLinFactNeighborX="94578" custLinFactNeighborY="-19292">
        <dgm:presLayoutVars>
          <dgm:bulletEnabled val="1"/>
        </dgm:presLayoutVars>
      </dgm:prSet>
      <dgm:spPr/>
      <dgm:t>
        <a:bodyPr/>
        <a:lstStyle/>
        <a:p>
          <a:endParaRPr lang="ru-RU"/>
        </a:p>
      </dgm:t>
    </dgm:pt>
    <dgm:pt modelId="{3E635B86-2047-4C7B-A079-BA3CE9B2AB93}" type="pres">
      <dgm:prSet presAssocID="{3A4FD962-D8B1-4C1D-B789-98389E2A2BDD}" presName="rect2" presStyleLbl="fgImgPlace1" presStyleIdx="7" presStyleCnt="8" custScaleX="201536" custScaleY="106666" custLinFactX="100000" custLinFactNeighborX="175961" custLinFactNeighborY="-685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3000" r="-23000"/>
          </a:stretch>
        </a:blipFill>
      </dgm:spPr>
      <dgm:t>
        <a:bodyPr/>
        <a:lstStyle/>
        <a:p>
          <a:endParaRPr lang="ru-RU"/>
        </a:p>
      </dgm:t>
    </dgm:pt>
  </dgm:ptLst>
  <dgm:cxnLst>
    <dgm:cxn modelId="{573001AB-E697-4C7B-B949-8DE840C14D97}" srcId="{0685590B-250E-4BF8-857A-4B8B5E022318}" destId="{030CC0A8-C3E4-480C-8B31-E55C818380C1}" srcOrd="4" destOrd="0" parTransId="{C7670928-BE3E-45E2-9D48-9CAA24EFDC61}" sibTransId="{39B2A841-7B4B-43EB-A007-F5F671AFC92F}"/>
    <dgm:cxn modelId="{36212747-6DDA-4363-8FBC-A16D0B0244C0}" type="presOf" srcId="{3A4FD962-D8B1-4C1D-B789-98389E2A2BDD}" destId="{75ED9C64-B2D7-4F33-94A4-545703B7A56C}" srcOrd="0" destOrd="0" presId="urn:microsoft.com/office/officeart/2008/layout/PictureStrips"/>
    <dgm:cxn modelId="{6BFD7D5F-DF88-47C7-BFF2-7C07A3658E72}" type="presOf" srcId="{48E2896D-79B7-45E4-8B74-F8E439AB2CCD}" destId="{85CDA1D3-B7D9-4260-8454-4DAAC6CC4712}" srcOrd="0" destOrd="0" presId="urn:microsoft.com/office/officeart/2008/layout/PictureStrips"/>
    <dgm:cxn modelId="{75407547-1EBD-4CFA-A515-C3C620478CCC}" type="presOf" srcId="{959A970C-7454-4916-9A5E-A7FB015671D7}" destId="{A3B87F70-5D16-4432-B3D1-59D47E12BBD1}" srcOrd="0" destOrd="0" presId="urn:microsoft.com/office/officeart/2008/layout/PictureStrips"/>
    <dgm:cxn modelId="{BDBD5CD8-985C-48A7-B7AC-E97E8C9FF83E}" type="presOf" srcId="{CF95FCCF-6BCB-4B3A-92A7-D876802AA63B}" destId="{2CB18BDF-EC56-49F8-846C-73B0BF7A4AB1}" srcOrd="0" destOrd="0" presId="urn:microsoft.com/office/officeart/2008/layout/PictureStrips"/>
    <dgm:cxn modelId="{B48CE7A5-BA4D-4959-9A36-FFA8A6FD4587}" type="presOf" srcId="{030CC0A8-C3E4-480C-8B31-E55C818380C1}" destId="{9BD1246E-E8DB-4AA8-AB35-8C6F0DB25BB1}" srcOrd="0" destOrd="0" presId="urn:microsoft.com/office/officeart/2008/layout/PictureStrips"/>
    <dgm:cxn modelId="{3F81C356-D074-43A4-B3D9-3A6A14671B6C}" type="presOf" srcId="{1F382DEE-3F80-4972-B116-24F267DD47C1}" destId="{39BD9D16-22B6-417A-A1B6-DA3474068AB9}" srcOrd="0" destOrd="0" presId="urn:microsoft.com/office/officeart/2008/layout/PictureStrips"/>
    <dgm:cxn modelId="{228D7E9F-1E25-4CFF-B561-18E9CE8429C0}" srcId="{0685590B-250E-4BF8-857A-4B8B5E022318}" destId="{FF5D5672-D6C4-49DB-B15D-A2E0E1154F41}" srcOrd="6" destOrd="0" parTransId="{C1BBCC36-6DBA-4121-80E3-9D93022237C9}" sibTransId="{800216DA-54A0-4401-9040-D1E97B8DDA69}"/>
    <dgm:cxn modelId="{DD0B01C1-AE32-4E69-AEF8-6714FC11159E}" type="presOf" srcId="{FF5D5672-D6C4-49DB-B15D-A2E0E1154F41}" destId="{11111553-3CB7-4E75-B61F-52A0226DC5E9}" srcOrd="0" destOrd="0" presId="urn:microsoft.com/office/officeart/2008/layout/PictureStrips"/>
    <dgm:cxn modelId="{AAE4F335-15D3-44F4-885C-6CEAE0BB9BFE}" srcId="{0685590B-250E-4BF8-857A-4B8B5E022318}" destId="{A54C6E39-850D-4379-805D-4214F98A0775}" srcOrd="3" destOrd="0" parTransId="{9E2D11A0-1B56-4F2B-8A88-CFCFBB138D91}" sibTransId="{D2A95ECA-AAD3-4B71-9632-9360D3AC1400}"/>
    <dgm:cxn modelId="{9EAB059A-3A63-49BC-83F3-D23F073A3169}" type="presOf" srcId="{A54C6E39-850D-4379-805D-4214F98A0775}" destId="{E3CA5AF8-E12C-471E-B6C7-08096CA1FA7E}" srcOrd="0" destOrd="0" presId="urn:microsoft.com/office/officeart/2008/layout/PictureStrips"/>
    <dgm:cxn modelId="{7BF71B11-8118-4347-93F0-48D93B6CC6A9}" srcId="{0685590B-250E-4BF8-857A-4B8B5E022318}" destId="{959A970C-7454-4916-9A5E-A7FB015671D7}" srcOrd="2" destOrd="0" parTransId="{D98614DB-66B7-40E2-B8D3-5F3A6080370F}" sibTransId="{32A5DCED-4DB5-4044-B234-8D95E0880F2E}"/>
    <dgm:cxn modelId="{8CE6BBEB-ADDC-4989-A326-BD0E40673CC7}" srcId="{0685590B-250E-4BF8-857A-4B8B5E022318}" destId="{3A4FD962-D8B1-4C1D-B789-98389E2A2BDD}" srcOrd="7" destOrd="0" parTransId="{A1C7D02C-8C58-4461-B003-57BEF2606FA5}" sibTransId="{3EE67C6F-AF6A-4DFB-880E-C054DCA26D78}"/>
    <dgm:cxn modelId="{D703C26D-CFDD-4731-965B-C7E21570ACBD}" srcId="{0685590B-250E-4BF8-857A-4B8B5E022318}" destId="{48E2896D-79B7-45E4-8B74-F8E439AB2CCD}" srcOrd="5" destOrd="0" parTransId="{76D59A08-6725-492E-91AA-0FAF691F8939}" sibTransId="{C862B6A7-AC4B-42C6-A4FC-B995F414B28A}"/>
    <dgm:cxn modelId="{EE015421-220B-4726-AD5C-12F0E4AF4EDD}" type="presOf" srcId="{0685590B-250E-4BF8-857A-4B8B5E022318}" destId="{88DC0D20-A613-469C-A19A-EA4BE1BE3DF6}" srcOrd="0" destOrd="0" presId="urn:microsoft.com/office/officeart/2008/layout/PictureStrips"/>
    <dgm:cxn modelId="{50A0A9F1-38B9-41DB-841C-001234731EA2}" srcId="{0685590B-250E-4BF8-857A-4B8B5E022318}" destId="{CF95FCCF-6BCB-4B3A-92A7-D876802AA63B}" srcOrd="1" destOrd="0" parTransId="{337D2A6E-F8A6-4E92-8AD5-6A0A6F560D4B}" sibTransId="{61FA0F45-1300-45C1-AC75-64FA3B13F2C5}"/>
    <dgm:cxn modelId="{589EEA2F-4EE9-4954-BE8D-0F9650085C17}" srcId="{0685590B-250E-4BF8-857A-4B8B5E022318}" destId="{1F382DEE-3F80-4972-B116-24F267DD47C1}" srcOrd="0" destOrd="0" parTransId="{ED64E7FA-776F-4F51-84F8-E35776813B17}" sibTransId="{2A0965CD-2BE0-4615-B484-31C6C57B2FA5}"/>
    <dgm:cxn modelId="{6808CA36-939C-4C78-9563-B9A74FDF28C2}" type="presParOf" srcId="{88DC0D20-A613-469C-A19A-EA4BE1BE3DF6}" destId="{943812A2-886F-4C2C-BF24-C3047B4AEB02}" srcOrd="0" destOrd="0" presId="urn:microsoft.com/office/officeart/2008/layout/PictureStrips"/>
    <dgm:cxn modelId="{70CC7A79-09C2-40C9-9D18-53D9CACE14C8}" type="presParOf" srcId="{943812A2-886F-4C2C-BF24-C3047B4AEB02}" destId="{39BD9D16-22B6-417A-A1B6-DA3474068AB9}" srcOrd="0" destOrd="0" presId="urn:microsoft.com/office/officeart/2008/layout/PictureStrips"/>
    <dgm:cxn modelId="{9958F12F-6DBD-48F5-8B58-291F63FDD031}" type="presParOf" srcId="{943812A2-886F-4C2C-BF24-C3047B4AEB02}" destId="{94806F04-E720-4B62-BD4C-13485C4C70C5}" srcOrd="1" destOrd="0" presId="urn:microsoft.com/office/officeart/2008/layout/PictureStrips"/>
    <dgm:cxn modelId="{B08D45A5-5334-4610-914D-5608B554733D}" type="presParOf" srcId="{88DC0D20-A613-469C-A19A-EA4BE1BE3DF6}" destId="{15E4B18F-B1D4-4C0C-844C-E5B619239AA7}" srcOrd="1" destOrd="0" presId="urn:microsoft.com/office/officeart/2008/layout/PictureStrips"/>
    <dgm:cxn modelId="{29140BF4-C09E-4D47-BE3E-579AEA2C8E9F}" type="presParOf" srcId="{88DC0D20-A613-469C-A19A-EA4BE1BE3DF6}" destId="{FC2CE231-A824-40DA-A14E-515C358E59D9}" srcOrd="2" destOrd="0" presId="urn:microsoft.com/office/officeart/2008/layout/PictureStrips"/>
    <dgm:cxn modelId="{84E4CCCD-AAF8-40B0-B52E-C39EC41BD181}" type="presParOf" srcId="{FC2CE231-A824-40DA-A14E-515C358E59D9}" destId="{2CB18BDF-EC56-49F8-846C-73B0BF7A4AB1}" srcOrd="0" destOrd="0" presId="urn:microsoft.com/office/officeart/2008/layout/PictureStrips"/>
    <dgm:cxn modelId="{D486B7F9-6A22-4D35-9B39-E4D43A8B40AE}" type="presParOf" srcId="{FC2CE231-A824-40DA-A14E-515C358E59D9}" destId="{5194ADF1-D3B2-4F9A-B138-F86ABAD1311E}" srcOrd="1" destOrd="0" presId="urn:microsoft.com/office/officeart/2008/layout/PictureStrips"/>
    <dgm:cxn modelId="{6F6A6547-6B4E-4051-AB56-4BC3C71E019D}" type="presParOf" srcId="{88DC0D20-A613-469C-A19A-EA4BE1BE3DF6}" destId="{2E90A895-4D7D-4B4C-B26D-3FBA32E0A88D}" srcOrd="3" destOrd="0" presId="urn:microsoft.com/office/officeart/2008/layout/PictureStrips"/>
    <dgm:cxn modelId="{B1E5F981-5DE8-47E5-856A-EB253F510638}" type="presParOf" srcId="{88DC0D20-A613-469C-A19A-EA4BE1BE3DF6}" destId="{74768CFA-3741-4549-AA2C-3B9381C1AA49}" srcOrd="4" destOrd="0" presId="urn:microsoft.com/office/officeart/2008/layout/PictureStrips"/>
    <dgm:cxn modelId="{A21A7509-43F9-454E-B69B-199BBB968271}" type="presParOf" srcId="{74768CFA-3741-4549-AA2C-3B9381C1AA49}" destId="{A3B87F70-5D16-4432-B3D1-59D47E12BBD1}" srcOrd="0" destOrd="0" presId="urn:microsoft.com/office/officeart/2008/layout/PictureStrips"/>
    <dgm:cxn modelId="{EED0EDB7-8003-499F-B53B-B548A14243C2}" type="presParOf" srcId="{74768CFA-3741-4549-AA2C-3B9381C1AA49}" destId="{5394B035-CFEE-42C0-AC9D-4F670D0FE2C1}" srcOrd="1" destOrd="0" presId="urn:microsoft.com/office/officeart/2008/layout/PictureStrips"/>
    <dgm:cxn modelId="{74B02129-449D-4583-B4FC-0A2F0FF98098}" type="presParOf" srcId="{88DC0D20-A613-469C-A19A-EA4BE1BE3DF6}" destId="{4614A588-6F8D-4E00-9490-0E8B48B7D1E3}" srcOrd="5" destOrd="0" presId="urn:microsoft.com/office/officeart/2008/layout/PictureStrips"/>
    <dgm:cxn modelId="{7B85762D-BB65-4FD1-BD3B-EE7A4C07945A}" type="presParOf" srcId="{88DC0D20-A613-469C-A19A-EA4BE1BE3DF6}" destId="{58A5A5A8-9963-499F-9900-A12A11C2D13F}" srcOrd="6" destOrd="0" presId="urn:microsoft.com/office/officeart/2008/layout/PictureStrips"/>
    <dgm:cxn modelId="{CE366875-450A-4D49-BCB2-08980C74DF39}" type="presParOf" srcId="{58A5A5A8-9963-499F-9900-A12A11C2D13F}" destId="{E3CA5AF8-E12C-471E-B6C7-08096CA1FA7E}" srcOrd="0" destOrd="0" presId="urn:microsoft.com/office/officeart/2008/layout/PictureStrips"/>
    <dgm:cxn modelId="{D1B0E869-BA25-4F84-BAB2-6975A654DE54}" type="presParOf" srcId="{58A5A5A8-9963-499F-9900-A12A11C2D13F}" destId="{DE9714CF-7289-408E-BD36-E5D70641D06A}" srcOrd="1" destOrd="0" presId="urn:microsoft.com/office/officeart/2008/layout/PictureStrips"/>
    <dgm:cxn modelId="{B3C8ACE0-019A-4331-B26C-FBCC2E47094C}" type="presParOf" srcId="{88DC0D20-A613-469C-A19A-EA4BE1BE3DF6}" destId="{80BA5EF0-657D-425C-A1EB-9C683EB32105}" srcOrd="7" destOrd="0" presId="urn:microsoft.com/office/officeart/2008/layout/PictureStrips"/>
    <dgm:cxn modelId="{CFA64819-C128-45B0-9000-D7B57FA2DB36}" type="presParOf" srcId="{88DC0D20-A613-469C-A19A-EA4BE1BE3DF6}" destId="{2F739091-86B7-44A3-AD6C-2738AA793E20}" srcOrd="8" destOrd="0" presId="urn:microsoft.com/office/officeart/2008/layout/PictureStrips"/>
    <dgm:cxn modelId="{28B32D4F-9C45-49E7-9900-434291568AA5}" type="presParOf" srcId="{2F739091-86B7-44A3-AD6C-2738AA793E20}" destId="{9BD1246E-E8DB-4AA8-AB35-8C6F0DB25BB1}" srcOrd="0" destOrd="0" presId="urn:microsoft.com/office/officeart/2008/layout/PictureStrips"/>
    <dgm:cxn modelId="{CCE403CD-BE5D-4E00-8274-D58802554E75}" type="presParOf" srcId="{2F739091-86B7-44A3-AD6C-2738AA793E20}" destId="{BEF8FA9C-0678-414E-840C-61341A5F49F2}" srcOrd="1" destOrd="0" presId="urn:microsoft.com/office/officeart/2008/layout/PictureStrips"/>
    <dgm:cxn modelId="{C8C1ADD3-18C1-47C9-978E-E6ACAFC00522}" type="presParOf" srcId="{88DC0D20-A613-469C-A19A-EA4BE1BE3DF6}" destId="{44837E9B-83F9-4756-AEB4-211BCC684484}" srcOrd="9" destOrd="0" presId="urn:microsoft.com/office/officeart/2008/layout/PictureStrips"/>
    <dgm:cxn modelId="{6E2DD579-AADA-4F33-9311-7EE3E1B4782B}" type="presParOf" srcId="{88DC0D20-A613-469C-A19A-EA4BE1BE3DF6}" destId="{080E4EF2-3454-414E-832B-D9139C48D7AE}" srcOrd="10" destOrd="0" presId="urn:microsoft.com/office/officeart/2008/layout/PictureStrips"/>
    <dgm:cxn modelId="{CE157270-A5EB-4E1D-8135-243579956C55}" type="presParOf" srcId="{080E4EF2-3454-414E-832B-D9139C48D7AE}" destId="{85CDA1D3-B7D9-4260-8454-4DAAC6CC4712}" srcOrd="0" destOrd="0" presId="urn:microsoft.com/office/officeart/2008/layout/PictureStrips"/>
    <dgm:cxn modelId="{1274915C-3DC6-493E-AD5D-8AF53EC57BA1}" type="presParOf" srcId="{080E4EF2-3454-414E-832B-D9139C48D7AE}" destId="{69D01918-8553-4892-A276-144C5C7EFDF0}" srcOrd="1" destOrd="0" presId="urn:microsoft.com/office/officeart/2008/layout/PictureStrips"/>
    <dgm:cxn modelId="{815F12B7-1464-4638-81DD-1628BC665AF1}" type="presParOf" srcId="{88DC0D20-A613-469C-A19A-EA4BE1BE3DF6}" destId="{A041F9BD-3DF6-41B2-80C9-561C7850358D}" srcOrd="11" destOrd="0" presId="urn:microsoft.com/office/officeart/2008/layout/PictureStrips"/>
    <dgm:cxn modelId="{6BDD62A1-7AF1-49A8-AFF1-6104906C9759}" type="presParOf" srcId="{88DC0D20-A613-469C-A19A-EA4BE1BE3DF6}" destId="{0D28B2BD-935A-48DA-9A3B-2EFA737E45AB}" srcOrd="12" destOrd="0" presId="urn:microsoft.com/office/officeart/2008/layout/PictureStrips"/>
    <dgm:cxn modelId="{10A09050-8043-4CC8-9FB8-38E36A805743}" type="presParOf" srcId="{0D28B2BD-935A-48DA-9A3B-2EFA737E45AB}" destId="{11111553-3CB7-4E75-B61F-52A0226DC5E9}" srcOrd="0" destOrd="0" presId="urn:microsoft.com/office/officeart/2008/layout/PictureStrips"/>
    <dgm:cxn modelId="{C2CEDD0C-FF39-4C1B-9658-1658B3B1B02C}" type="presParOf" srcId="{0D28B2BD-935A-48DA-9A3B-2EFA737E45AB}" destId="{64C6FB13-D214-449B-96DC-A5E9E4D4FE62}" srcOrd="1" destOrd="0" presId="urn:microsoft.com/office/officeart/2008/layout/PictureStrips"/>
    <dgm:cxn modelId="{AD37B949-8277-4D06-92F5-38A627B081E4}" type="presParOf" srcId="{88DC0D20-A613-469C-A19A-EA4BE1BE3DF6}" destId="{D04AC6F8-D706-4F3E-BE62-BBFC40C77609}" srcOrd="13" destOrd="0" presId="urn:microsoft.com/office/officeart/2008/layout/PictureStrips"/>
    <dgm:cxn modelId="{0998EA37-7990-4978-BFAE-FDCDF9F59BB4}" type="presParOf" srcId="{88DC0D20-A613-469C-A19A-EA4BE1BE3DF6}" destId="{76935D2E-BBD0-435C-AC1F-E079E550354F}" srcOrd="14" destOrd="0" presId="urn:microsoft.com/office/officeart/2008/layout/PictureStrips"/>
    <dgm:cxn modelId="{C7BCBD2A-B88B-4C63-B0E5-6E27F3521430}" type="presParOf" srcId="{76935D2E-BBD0-435C-AC1F-E079E550354F}" destId="{75ED9C64-B2D7-4F33-94A4-545703B7A56C}" srcOrd="0" destOrd="0" presId="urn:microsoft.com/office/officeart/2008/layout/PictureStrips"/>
    <dgm:cxn modelId="{791C915B-1543-4BB1-B709-BD1F8E06AE7E}" type="presParOf" srcId="{76935D2E-BBD0-435C-AC1F-E079E550354F}" destId="{3E635B86-2047-4C7B-A079-BA3CE9B2AB9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8AF75E-8D23-4F0E-AE48-21B39E8C32D7}" type="doc">
      <dgm:prSet loTypeId="urn:microsoft.com/office/officeart/2008/layout/AscendingPictureAccentProcess" loCatId="picture" qsTypeId="urn:microsoft.com/office/officeart/2005/8/quickstyle/simple2" qsCatId="simple" csTypeId="urn:microsoft.com/office/officeart/2005/8/colors/accent1_1" csCatId="accent1" phldr="1"/>
      <dgm:spPr/>
      <dgm:t>
        <a:bodyPr/>
        <a:lstStyle/>
        <a:p>
          <a:endParaRPr lang="ru-RU"/>
        </a:p>
      </dgm:t>
    </dgm:pt>
    <dgm:pt modelId="{34A56A1A-AA19-49C8-9AA9-E58DAC09D584}">
      <dgm:prSet phldrT="[Текст]"/>
      <dgm:spPr/>
      <dgm:t>
        <a:bodyPr/>
        <a:lstStyle/>
        <a:p>
          <a:r>
            <a:rPr lang="uk-UA" b="1" dirty="0" smtClean="0"/>
            <a:t>Розширена невизначеність отримана шляхом множення сумарної стандартної невизначеності на коефіцієнт охоплення </a:t>
          </a:r>
          <a:r>
            <a:rPr lang="en-US" b="1" dirty="0" smtClean="0"/>
            <a:t>k</a:t>
          </a:r>
          <a:r>
            <a:rPr lang="uk-UA" b="1" dirty="0" smtClean="0"/>
            <a:t>=2, що визначає інтервал з рівнем довіри, який приблизно дорівнює 95% при допустимому нормальному розподілі.</a:t>
          </a:r>
          <a:endParaRPr lang="ru-RU" b="1" dirty="0"/>
        </a:p>
      </dgm:t>
    </dgm:pt>
    <dgm:pt modelId="{1BCF942E-393B-4B91-A934-8987AA9E68D0}" type="parTrans" cxnId="{BB1C8F17-2E18-4782-9442-AA528BEA9110}">
      <dgm:prSet/>
      <dgm:spPr/>
      <dgm:t>
        <a:bodyPr/>
        <a:lstStyle/>
        <a:p>
          <a:endParaRPr lang="ru-RU"/>
        </a:p>
      </dgm:t>
    </dgm:pt>
    <dgm:pt modelId="{A6B8E428-24F4-493D-9EA0-53E430CF20E3}" type="sibTrans" cxnId="{BB1C8F17-2E18-4782-9442-AA528BEA911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ru-RU"/>
        </a:p>
      </dgm:t>
    </dgm:pt>
    <dgm:pt modelId="{3E6DB0BD-A918-49CB-8200-E13D6503E6EB}">
      <dgm:prSet phldrT="[Текст]" custT="1"/>
      <dgm:spPr/>
      <dgm:t>
        <a:bodyPr/>
        <a:lstStyle/>
        <a:p>
          <a:r>
            <a:rPr lang="uk-UA" sz="2000" b="1" noProof="0" dirty="0" smtClean="0"/>
            <a:t>Розширена невизначеність отримана шляхом множення стандартного відхилення відтворюваності, обчисленого за уточненим рівнянням Горвіца-Томпсона, на коефіцієнт</a:t>
          </a:r>
          <a:r>
            <a:rPr lang="ru-RU" sz="2000" b="1" dirty="0" smtClean="0"/>
            <a:t> </a:t>
          </a:r>
          <a:r>
            <a:rPr lang="uk-UA" sz="2000" b="1" noProof="0" dirty="0" smtClean="0"/>
            <a:t>охоплення</a:t>
          </a:r>
          <a:r>
            <a:rPr lang="ru-RU" sz="2000" b="1" dirty="0" smtClean="0"/>
            <a:t> </a:t>
          </a:r>
          <a:r>
            <a:rPr lang="en-US" sz="2000" b="1" dirty="0" smtClean="0"/>
            <a:t>k=2, </a:t>
          </a:r>
          <a:r>
            <a:rPr lang="uk-UA" sz="2000" b="1" noProof="0" dirty="0" smtClean="0"/>
            <a:t>що визначає інтервал з рівнем довіри, який приблизно дорівнює 95 % при допустимому нормальному розподілі</a:t>
          </a:r>
          <a:endParaRPr lang="uk-UA" sz="2000" b="1" noProof="0" dirty="0"/>
        </a:p>
      </dgm:t>
    </dgm:pt>
    <dgm:pt modelId="{290B27DC-743B-4C57-B125-0FF45E0E53C3}" type="parTrans" cxnId="{E47F67D4-FACA-491C-A7E0-70A405C5C978}">
      <dgm:prSet/>
      <dgm:spPr/>
      <dgm:t>
        <a:bodyPr/>
        <a:lstStyle/>
        <a:p>
          <a:endParaRPr lang="ru-RU"/>
        </a:p>
      </dgm:t>
    </dgm:pt>
    <dgm:pt modelId="{0A2C6CB3-3CEE-4947-9619-5D63D645C113}" type="sibTrans" cxnId="{E47F67D4-FACA-491C-A7E0-70A405C5C97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t>
        <a:bodyPr/>
        <a:lstStyle/>
        <a:p>
          <a:endParaRPr lang="ru-RU"/>
        </a:p>
      </dgm:t>
    </dgm:pt>
    <dgm:pt modelId="{134B84B8-0379-4743-AAB8-D09391703976}" type="pres">
      <dgm:prSet presAssocID="{BC8AF75E-8D23-4F0E-AE48-21B39E8C32D7}" presName="Name0" presStyleCnt="0">
        <dgm:presLayoutVars>
          <dgm:chMax val="7"/>
          <dgm:chPref val="7"/>
          <dgm:dir/>
        </dgm:presLayoutVars>
      </dgm:prSet>
      <dgm:spPr/>
      <dgm:t>
        <a:bodyPr/>
        <a:lstStyle/>
        <a:p>
          <a:endParaRPr lang="ru-RU"/>
        </a:p>
      </dgm:t>
    </dgm:pt>
    <dgm:pt modelId="{24848FE4-2991-408C-8614-AEEF4463FF9B}" type="pres">
      <dgm:prSet presAssocID="{BC8AF75E-8D23-4F0E-AE48-21B39E8C32D7}" presName="dot1" presStyleLbl="alignNode1" presStyleIdx="0" presStyleCnt="10"/>
      <dgm:spPr/>
    </dgm:pt>
    <dgm:pt modelId="{C8594C4B-C843-4B1E-BFE9-0DF508F7B463}" type="pres">
      <dgm:prSet presAssocID="{BC8AF75E-8D23-4F0E-AE48-21B39E8C32D7}" presName="dot2" presStyleLbl="alignNode1" presStyleIdx="1" presStyleCnt="10"/>
      <dgm:spPr/>
    </dgm:pt>
    <dgm:pt modelId="{AAF9D92B-A756-45F9-89E7-99DF0EA1C9CB}" type="pres">
      <dgm:prSet presAssocID="{BC8AF75E-8D23-4F0E-AE48-21B39E8C32D7}" presName="dot3" presStyleLbl="alignNode1" presStyleIdx="2" presStyleCnt="10"/>
      <dgm:spPr/>
    </dgm:pt>
    <dgm:pt modelId="{DA2C2E89-B39F-4468-AC1B-984D29342FA4}" type="pres">
      <dgm:prSet presAssocID="{BC8AF75E-8D23-4F0E-AE48-21B39E8C32D7}" presName="dotArrow1" presStyleLbl="alignNode1" presStyleIdx="3" presStyleCnt="10"/>
      <dgm:spPr/>
    </dgm:pt>
    <dgm:pt modelId="{AD7CAE51-547C-4B8F-AB53-352C1C5AFA12}" type="pres">
      <dgm:prSet presAssocID="{BC8AF75E-8D23-4F0E-AE48-21B39E8C32D7}" presName="dotArrow2" presStyleLbl="alignNode1" presStyleIdx="4" presStyleCnt="10"/>
      <dgm:spPr/>
    </dgm:pt>
    <dgm:pt modelId="{E3079887-DAA8-43A7-8B44-FB8A027131A1}" type="pres">
      <dgm:prSet presAssocID="{BC8AF75E-8D23-4F0E-AE48-21B39E8C32D7}" presName="dotArrow3" presStyleLbl="alignNode1" presStyleIdx="5" presStyleCnt="10"/>
      <dgm:spPr/>
    </dgm:pt>
    <dgm:pt modelId="{3D6AF3ED-2D72-48BD-9CD8-E9DA588E908D}" type="pres">
      <dgm:prSet presAssocID="{BC8AF75E-8D23-4F0E-AE48-21B39E8C32D7}" presName="dotArrow4" presStyleLbl="alignNode1" presStyleIdx="6" presStyleCnt="10"/>
      <dgm:spPr/>
    </dgm:pt>
    <dgm:pt modelId="{4F059427-B95E-4A64-80C5-34B9B97A3006}" type="pres">
      <dgm:prSet presAssocID="{BC8AF75E-8D23-4F0E-AE48-21B39E8C32D7}" presName="dotArrow5" presStyleLbl="alignNode1" presStyleIdx="7" presStyleCnt="10"/>
      <dgm:spPr/>
    </dgm:pt>
    <dgm:pt modelId="{6BF95DE0-DEC9-498C-BF10-E5B45C7319F8}" type="pres">
      <dgm:prSet presAssocID="{BC8AF75E-8D23-4F0E-AE48-21B39E8C32D7}" presName="dotArrow6" presStyleLbl="alignNode1" presStyleIdx="8" presStyleCnt="10"/>
      <dgm:spPr/>
    </dgm:pt>
    <dgm:pt modelId="{EDC4AD11-7462-4606-B54F-FEDB38A0CAFF}" type="pres">
      <dgm:prSet presAssocID="{BC8AF75E-8D23-4F0E-AE48-21B39E8C32D7}" presName="dotArrow7" presStyleLbl="alignNode1" presStyleIdx="9" presStyleCnt="10"/>
      <dgm:spPr/>
    </dgm:pt>
    <dgm:pt modelId="{3524C70E-734D-4E2A-B621-CD599F7BBB3D}" type="pres">
      <dgm:prSet presAssocID="{34A56A1A-AA19-49C8-9AA9-E58DAC09D584}" presName="parTx1" presStyleLbl="node1" presStyleIdx="0" presStyleCnt="2" custScaleX="241511" custScaleY="236817" custLinFactNeighborX="58425" custLinFactNeighborY="31117"/>
      <dgm:spPr/>
      <dgm:t>
        <a:bodyPr/>
        <a:lstStyle/>
        <a:p>
          <a:endParaRPr lang="ru-RU"/>
        </a:p>
      </dgm:t>
    </dgm:pt>
    <dgm:pt modelId="{76AA3E9B-02C3-426C-B678-2E6A7C514A1B}" type="pres">
      <dgm:prSet presAssocID="{A6B8E428-24F4-493D-9EA0-53E430CF20E3}" presName="picture1" presStyleCnt="0"/>
      <dgm:spPr/>
    </dgm:pt>
    <dgm:pt modelId="{E73BE115-7E9F-40AA-9DC0-7B9F024916B9}" type="pres">
      <dgm:prSet presAssocID="{A6B8E428-24F4-493D-9EA0-53E430CF20E3}" presName="imageRepeatNode" presStyleLbl="fgImgPlace1" presStyleIdx="0" presStyleCnt="2" custScaleX="175881" custScaleY="174872" custLinFactNeighborX="-58367" custLinFactNeighborY="50026"/>
      <dgm:spPr/>
      <dgm:t>
        <a:bodyPr/>
        <a:lstStyle/>
        <a:p>
          <a:endParaRPr lang="ru-RU"/>
        </a:p>
      </dgm:t>
    </dgm:pt>
    <dgm:pt modelId="{F0AB58D1-B37E-48F8-84E6-E2EAD30707C1}" type="pres">
      <dgm:prSet presAssocID="{3E6DB0BD-A918-49CB-8200-E13D6503E6EB}" presName="parTx2" presStyleLbl="node1" presStyleIdx="1" presStyleCnt="2" custScaleX="229613" custScaleY="240956" custLinFactNeighborX="53903" custLinFactNeighborY="-52830"/>
      <dgm:spPr/>
      <dgm:t>
        <a:bodyPr/>
        <a:lstStyle/>
        <a:p>
          <a:endParaRPr lang="ru-RU"/>
        </a:p>
      </dgm:t>
    </dgm:pt>
    <dgm:pt modelId="{9E424470-5943-4020-9CE2-0D5B3EDB4C30}" type="pres">
      <dgm:prSet presAssocID="{0A2C6CB3-3CEE-4947-9619-5D63D645C113}" presName="picture2" presStyleCnt="0"/>
      <dgm:spPr/>
    </dgm:pt>
    <dgm:pt modelId="{FAE80A83-5D9A-4D9F-8475-44A4034AECE8}" type="pres">
      <dgm:prSet presAssocID="{0A2C6CB3-3CEE-4947-9619-5D63D645C113}" presName="imageRepeatNode" presStyleLbl="fgImgPlace1" presStyleIdx="1" presStyleCnt="2" custScaleX="167061" custScaleY="166017" custLinFactNeighborX="-73682" custLinFactNeighborY="7286"/>
      <dgm:spPr/>
      <dgm:t>
        <a:bodyPr/>
        <a:lstStyle/>
        <a:p>
          <a:endParaRPr lang="ru-RU"/>
        </a:p>
      </dgm:t>
    </dgm:pt>
  </dgm:ptLst>
  <dgm:cxnLst>
    <dgm:cxn modelId="{6A99BDE3-16A8-4985-9224-670A4546D00B}" type="presOf" srcId="{A6B8E428-24F4-493D-9EA0-53E430CF20E3}" destId="{E73BE115-7E9F-40AA-9DC0-7B9F024916B9}" srcOrd="0" destOrd="0" presId="urn:microsoft.com/office/officeart/2008/layout/AscendingPictureAccentProcess"/>
    <dgm:cxn modelId="{FDD607A4-CBA5-4CE1-9BA6-7D1E9D320101}" type="presOf" srcId="{34A56A1A-AA19-49C8-9AA9-E58DAC09D584}" destId="{3524C70E-734D-4E2A-B621-CD599F7BBB3D}" srcOrd="0" destOrd="0" presId="urn:microsoft.com/office/officeart/2008/layout/AscendingPictureAccentProcess"/>
    <dgm:cxn modelId="{7B0A8A0E-F60F-4C62-B958-CEEC753C413C}" type="presOf" srcId="{3E6DB0BD-A918-49CB-8200-E13D6503E6EB}" destId="{F0AB58D1-B37E-48F8-84E6-E2EAD30707C1}" srcOrd="0" destOrd="0" presId="urn:microsoft.com/office/officeart/2008/layout/AscendingPictureAccentProcess"/>
    <dgm:cxn modelId="{3D1742E9-7749-4927-9D61-12119D0F37E5}" type="presOf" srcId="{0A2C6CB3-3CEE-4947-9619-5D63D645C113}" destId="{FAE80A83-5D9A-4D9F-8475-44A4034AECE8}" srcOrd="0" destOrd="0" presId="urn:microsoft.com/office/officeart/2008/layout/AscendingPictureAccentProcess"/>
    <dgm:cxn modelId="{E47F67D4-FACA-491C-A7E0-70A405C5C978}" srcId="{BC8AF75E-8D23-4F0E-AE48-21B39E8C32D7}" destId="{3E6DB0BD-A918-49CB-8200-E13D6503E6EB}" srcOrd="1" destOrd="0" parTransId="{290B27DC-743B-4C57-B125-0FF45E0E53C3}" sibTransId="{0A2C6CB3-3CEE-4947-9619-5D63D645C113}"/>
    <dgm:cxn modelId="{6A7009DB-5CC0-437D-9DCA-4B17A2EF6279}" type="presOf" srcId="{BC8AF75E-8D23-4F0E-AE48-21B39E8C32D7}" destId="{134B84B8-0379-4743-AAB8-D09391703976}" srcOrd="0" destOrd="0" presId="urn:microsoft.com/office/officeart/2008/layout/AscendingPictureAccentProcess"/>
    <dgm:cxn modelId="{BB1C8F17-2E18-4782-9442-AA528BEA9110}" srcId="{BC8AF75E-8D23-4F0E-AE48-21B39E8C32D7}" destId="{34A56A1A-AA19-49C8-9AA9-E58DAC09D584}" srcOrd="0" destOrd="0" parTransId="{1BCF942E-393B-4B91-A934-8987AA9E68D0}" sibTransId="{A6B8E428-24F4-493D-9EA0-53E430CF20E3}"/>
    <dgm:cxn modelId="{1AEA3E88-070F-44CD-9FA3-08EECFF2AE5D}" type="presParOf" srcId="{134B84B8-0379-4743-AAB8-D09391703976}" destId="{24848FE4-2991-408C-8614-AEEF4463FF9B}" srcOrd="0" destOrd="0" presId="urn:microsoft.com/office/officeart/2008/layout/AscendingPictureAccentProcess"/>
    <dgm:cxn modelId="{755D58AD-32B4-4AB6-A29A-9AE4EB3E619A}" type="presParOf" srcId="{134B84B8-0379-4743-AAB8-D09391703976}" destId="{C8594C4B-C843-4B1E-BFE9-0DF508F7B463}" srcOrd="1" destOrd="0" presId="urn:microsoft.com/office/officeart/2008/layout/AscendingPictureAccentProcess"/>
    <dgm:cxn modelId="{AAF1578E-C3BE-45FA-A0E2-63050B45B98F}" type="presParOf" srcId="{134B84B8-0379-4743-AAB8-D09391703976}" destId="{AAF9D92B-A756-45F9-89E7-99DF0EA1C9CB}" srcOrd="2" destOrd="0" presId="urn:microsoft.com/office/officeart/2008/layout/AscendingPictureAccentProcess"/>
    <dgm:cxn modelId="{4C75D063-67CF-4E90-8535-C0CB6B4537D2}" type="presParOf" srcId="{134B84B8-0379-4743-AAB8-D09391703976}" destId="{DA2C2E89-B39F-4468-AC1B-984D29342FA4}" srcOrd="3" destOrd="0" presId="urn:microsoft.com/office/officeart/2008/layout/AscendingPictureAccentProcess"/>
    <dgm:cxn modelId="{C360A49E-1126-47F1-B379-FC4BEF5BBBB4}" type="presParOf" srcId="{134B84B8-0379-4743-AAB8-D09391703976}" destId="{AD7CAE51-547C-4B8F-AB53-352C1C5AFA12}" srcOrd="4" destOrd="0" presId="urn:microsoft.com/office/officeart/2008/layout/AscendingPictureAccentProcess"/>
    <dgm:cxn modelId="{AB1021D5-2E74-4919-9886-CE28D9F08B59}" type="presParOf" srcId="{134B84B8-0379-4743-AAB8-D09391703976}" destId="{E3079887-DAA8-43A7-8B44-FB8A027131A1}" srcOrd="5" destOrd="0" presId="urn:microsoft.com/office/officeart/2008/layout/AscendingPictureAccentProcess"/>
    <dgm:cxn modelId="{0D829C4E-1817-4DA4-A966-D6268271A89A}" type="presParOf" srcId="{134B84B8-0379-4743-AAB8-D09391703976}" destId="{3D6AF3ED-2D72-48BD-9CD8-E9DA588E908D}" srcOrd="6" destOrd="0" presId="urn:microsoft.com/office/officeart/2008/layout/AscendingPictureAccentProcess"/>
    <dgm:cxn modelId="{5EA5763A-6308-4E05-A21D-B47CE8198A49}" type="presParOf" srcId="{134B84B8-0379-4743-AAB8-D09391703976}" destId="{4F059427-B95E-4A64-80C5-34B9B97A3006}" srcOrd="7" destOrd="0" presId="urn:microsoft.com/office/officeart/2008/layout/AscendingPictureAccentProcess"/>
    <dgm:cxn modelId="{09760D1B-14A9-4D60-A3A4-6B41E0BD0970}" type="presParOf" srcId="{134B84B8-0379-4743-AAB8-D09391703976}" destId="{6BF95DE0-DEC9-498C-BF10-E5B45C7319F8}" srcOrd="8" destOrd="0" presId="urn:microsoft.com/office/officeart/2008/layout/AscendingPictureAccentProcess"/>
    <dgm:cxn modelId="{14C9C51B-2DAB-4096-B7C1-7F1B34E607C1}" type="presParOf" srcId="{134B84B8-0379-4743-AAB8-D09391703976}" destId="{EDC4AD11-7462-4606-B54F-FEDB38A0CAFF}" srcOrd="9" destOrd="0" presId="urn:microsoft.com/office/officeart/2008/layout/AscendingPictureAccentProcess"/>
    <dgm:cxn modelId="{399BF8CA-5A0F-4E48-A8CD-37853FCBF184}" type="presParOf" srcId="{134B84B8-0379-4743-AAB8-D09391703976}" destId="{3524C70E-734D-4E2A-B621-CD599F7BBB3D}" srcOrd="10" destOrd="0" presId="urn:microsoft.com/office/officeart/2008/layout/AscendingPictureAccentProcess"/>
    <dgm:cxn modelId="{4D26A47B-3825-4BA3-BB54-C898B292AA2D}" type="presParOf" srcId="{134B84B8-0379-4743-AAB8-D09391703976}" destId="{76AA3E9B-02C3-426C-B678-2E6A7C514A1B}" srcOrd="11" destOrd="0" presId="urn:microsoft.com/office/officeart/2008/layout/AscendingPictureAccentProcess"/>
    <dgm:cxn modelId="{36BAA4A6-1A7C-4CA2-BF57-448874C325AE}" type="presParOf" srcId="{76AA3E9B-02C3-426C-B678-2E6A7C514A1B}" destId="{E73BE115-7E9F-40AA-9DC0-7B9F024916B9}" srcOrd="0" destOrd="0" presId="urn:microsoft.com/office/officeart/2008/layout/AscendingPictureAccentProcess"/>
    <dgm:cxn modelId="{E4146813-4A54-414C-93A9-9ED6831B01C6}" type="presParOf" srcId="{134B84B8-0379-4743-AAB8-D09391703976}" destId="{F0AB58D1-B37E-48F8-84E6-E2EAD30707C1}" srcOrd="12" destOrd="0" presId="urn:microsoft.com/office/officeart/2008/layout/AscendingPictureAccentProcess"/>
    <dgm:cxn modelId="{57D4451D-E934-4AEC-97DA-A12074DF223A}" type="presParOf" srcId="{134B84B8-0379-4743-AAB8-D09391703976}" destId="{9E424470-5943-4020-9CE2-0D5B3EDB4C30}" srcOrd="13" destOrd="0" presId="urn:microsoft.com/office/officeart/2008/layout/AscendingPictureAccentProcess"/>
    <dgm:cxn modelId="{D011F737-D1E5-458A-971F-1FDFC0B1508B}" type="presParOf" srcId="{9E424470-5943-4020-9CE2-0D5B3EDB4C30}" destId="{FAE80A83-5D9A-4D9F-8475-44A4034AECE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621C9-3335-408F-9F96-CF7841ED7EBB}"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E4E64017-0DE0-46D4-B053-938CDC3CEDF1}">
      <dgm:prSet phldrT="[Текст]"/>
      <dgm:spPr/>
      <dgm:t>
        <a:bodyPr/>
        <a:lstStyle/>
        <a:p>
          <a:r>
            <a:rPr lang="uk-UA" b="1" dirty="0" smtClean="0"/>
            <a:t>ЛАБОРАТОРІЯ МАЄ ЗДІЙСНЮВАТИ МОНІТОРИНГ СВОЄЇ ДІЯЛЬНОСТІ ПОРІВНЯННЯМ З РЕЗУЛЬТАТАМИ ІНШИХ ЛАБОРАТОРІЙ</a:t>
          </a:r>
          <a:endParaRPr lang="ru-RU" dirty="0"/>
        </a:p>
      </dgm:t>
    </dgm:pt>
    <dgm:pt modelId="{6D9A541B-5543-44A8-ADB0-6340D7234486}" type="parTrans" cxnId="{C34A94E9-F414-4F64-9FE1-0E2DF60BEA2C}">
      <dgm:prSet/>
      <dgm:spPr/>
      <dgm:t>
        <a:bodyPr/>
        <a:lstStyle/>
        <a:p>
          <a:endParaRPr lang="ru-RU"/>
        </a:p>
      </dgm:t>
    </dgm:pt>
    <dgm:pt modelId="{F26FF28F-E4CB-4535-9DB0-C871854B6ACA}" type="sibTrans" cxnId="{C34A94E9-F414-4F64-9FE1-0E2DF60BEA2C}">
      <dgm:prSet/>
      <dgm:spPr/>
      <dgm:t>
        <a:bodyPr/>
        <a:lstStyle/>
        <a:p>
          <a:endParaRPr lang="ru-RU"/>
        </a:p>
      </dgm:t>
    </dgm:pt>
    <dgm:pt modelId="{D44A99F9-52EB-4CFE-A930-B1709257F4A2}">
      <dgm:prSet phldrT="[Текст]" custT="1"/>
      <dgm:spPr/>
      <dgm:t>
        <a:bodyPr/>
        <a:lstStyle/>
        <a:p>
          <a:r>
            <a:rPr lang="uk-UA" sz="3600" b="1" dirty="0" smtClean="0"/>
            <a:t>ПОТРІБНО ПЛАНУВАТИ</a:t>
          </a:r>
          <a:endParaRPr lang="ru-RU" sz="3600" dirty="0"/>
        </a:p>
      </dgm:t>
    </dgm:pt>
    <dgm:pt modelId="{ED8331B3-9CB1-4688-AFDF-45BE5D4EE37F}" type="parTrans" cxnId="{82E11881-E91E-4F89-BEB3-49BF195A9EE3}">
      <dgm:prSet/>
      <dgm:spPr/>
      <dgm:t>
        <a:bodyPr/>
        <a:lstStyle/>
        <a:p>
          <a:endParaRPr lang="ru-RU"/>
        </a:p>
      </dgm:t>
    </dgm:pt>
    <dgm:pt modelId="{CC87314F-E11D-4620-ABCA-B6C10D83102D}" type="sibTrans" cxnId="{82E11881-E91E-4F89-BEB3-49BF195A9EE3}">
      <dgm:prSet/>
      <dgm:spPr/>
      <dgm:t>
        <a:bodyPr/>
        <a:lstStyle/>
        <a:p>
          <a:endParaRPr lang="ru-RU"/>
        </a:p>
      </dgm:t>
    </dgm:pt>
    <dgm:pt modelId="{147FB78D-B5E8-4683-B291-F3910BF6DE5F}">
      <dgm:prSet phldrT="[Текст]" custT="1"/>
      <dgm:spPr/>
      <dgm:t>
        <a:bodyPr/>
        <a:lstStyle/>
        <a:p>
          <a:r>
            <a:rPr lang="uk-UA" sz="2400" b="1" dirty="0" smtClean="0"/>
            <a:t>УЧАСТЬ У ПЕРЕВІРЦІ КВАЛІФІКАЦІЇ</a:t>
          </a:r>
          <a:endParaRPr lang="ru-RU" sz="2400" b="1" dirty="0"/>
        </a:p>
      </dgm:t>
    </dgm:pt>
    <dgm:pt modelId="{C728D039-3F79-4B12-9630-727FC72C3678}" type="parTrans" cxnId="{E24AF04D-C2A9-4DF5-9DF5-EC1C5B006369}">
      <dgm:prSet/>
      <dgm:spPr/>
      <dgm:t>
        <a:bodyPr/>
        <a:lstStyle/>
        <a:p>
          <a:endParaRPr lang="ru-RU"/>
        </a:p>
      </dgm:t>
    </dgm:pt>
    <dgm:pt modelId="{D9358265-E6CC-4F70-ABE7-3504E99BA50B}" type="sibTrans" cxnId="{E24AF04D-C2A9-4DF5-9DF5-EC1C5B006369}">
      <dgm:prSet/>
      <dgm:spPr/>
      <dgm:t>
        <a:bodyPr/>
        <a:lstStyle/>
        <a:p>
          <a:endParaRPr lang="ru-RU"/>
        </a:p>
      </dgm:t>
    </dgm:pt>
    <dgm:pt modelId="{87617D95-2BF9-4CC4-9B7E-636715A89F7C}">
      <dgm:prSet phldrT="[Текст]" custT="1"/>
      <dgm:spPr/>
      <dgm:t>
        <a:bodyPr/>
        <a:lstStyle/>
        <a:p>
          <a:r>
            <a:rPr lang="uk-UA" sz="2000" b="1" dirty="0" smtClean="0"/>
            <a:t>УЧАСТЬ У МІЖЛАБОРАТОРНИХ ПОРІВНЯННЯХ, ВІДМІННИХ ВІД ПЕРЕВІРЯННЯ КВАЛІФІКАЦІЇ</a:t>
          </a:r>
          <a:endParaRPr lang="ru-RU" sz="2000" b="1" dirty="0"/>
        </a:p>
      </dgm:t>
    </dgm:pt>
    <dgm:pt modelId="{4998F0A5-E12F-4477-A635-A890A7458EAB}" type="parTrans" cxnId="{A11D31DC-4B9E-4AC1-AD72-51A591029BC7}">
      <dgm:prSet/>
      <dgm:spPr/>
      <dgm:t>
        <a:bodyPr/>
        <a:lstStyle/>
        <a:p>
          <a:endParaRPr lang="ru-RU"/>
        </a:p>
      </dgm:t>
    </dgm:pt>
    <dgm:pt modelId="{CCA6866D-ACDA-4622-926E-864C2476526B}" type="sibTrans" cxnId="{A11D31DC-4B9E-4AC1-AD72-51A591029BC7}">
      <dgm:prSet/>
      <dgm:spPr/>
      <dgm:t>
        <a:bodyPr/>
        <a:lstStyle/>
        <a:p>
          <a:endParaRPr lang="ru-RU"/>
        </a:p>
      </dgm:t>
    </dgm:pt>
    <dgm:pt modelId="{45124AC7-86D0-49F0-A74A-58E73518DD5E}" type="pres">
      <dgm:prSet presAssocID="{779621C9-3335-408F-9F96-CF7841ED7EBB}" presName="diagram" presStyleCnt="0">
        <dgm:presLayoutVars>
          <dgm:chPref val="1"/>
          <dgm:dir/>
          <dgm:animOne val="branch"/>
          <dgm:animLvl val="lvl"/>
          <dgm:resizeHandles val="exact"/>
        </dgm:presLayoutVars>
      </dgm:prSet>
      <dgm:spPr/>
      <dgm:t>
        <a:bodyPr/>
        <a:lstStyle/>
        <a:p>
          <a:endParaRPr lang="ru-RU"/>
        </a:p>
      </dgm:t>
    </dgm:pt>
    <dgm:pt modelId="{A6A51F7F-08E2-4BC5-A594-626A7DE5CF82}" type="pres">
      <dgm:prSet presAssocID="{E4E64017-0DE0-46D4-B053-938CDC3CEDF1}" presName="root1" presStyleCnt="0"/>
      <dgm:spPr/>
    </dgm:pt>
    <dgm:pt modelId="{575F3FB2-1D39-4C8F-91FC-29767C4E7C0D}" type="pres">
      <dgm:prSet presAssocID="{E4E64017-0DE0-46D4-B053-938CDC3CEDF1}" presName="LevelOneTextNode" presStyleLbl="node0" presStyleIdx="0" presStyleCnt="1" custScaleX="169946" custScaleY="295178">
        <dgm:presLayoutVars>
          <dgm:chPref val="3"/>
        </dgm:presLayoutVars>
      </dgm:prSet>
      <dgm:spPr/>
      <dgm:t>
        <a:bodyPr/>
        <a:lstStyle/>
        <a:p>
          <a:endParaRPr lang="ru-RU"/>
        </a:p>
      </dgm:t>
    </dgm:pt>
    <dgm:pt modelId="{8F64A6C5-A443-4FD0-B241-91BC456C51CE}" type="pres">
      <dgm:prSet presAssocID="{E4E64017-0DE0-46D4-B053-938CDC3CEDF1}" presName="level2hierChild" presStyleCnt="0"/>
      <dgm:spPr/>
    </dgm:pt>
    <dgm:pt modelId="{BD6DF4B1-5E7D-4E97-A532-C5979C36F211}" type="pres">
      <dgm:prSet presAssocID="{ED8331B3-9CB1-4688-AFDF-45BE5D4EE37F}" presName="conn2-1" presStyleLbl="parChTrans1D2" presStyleIdx="0" presStyleCnt="1"/>
      <dgm:spPr/>
      <dgm:t>
        <a:bodyPr/>
        <a:lstStyle/>
        <a:p>
          <a:endParaRPr lang="ru-RU"/>
        </a:p>
      </dgm:t>
    </dgm:pt>
    <dgm:pt modelId="{29206ED8-6147-4008-AE44-419774AB879B}" type="pres">
      <dgm:prSet presAssocID="{ED8331B3-9CB1-4688-AFDF-45BE5D4EE37F}" presName="connTx" presStyleLbl="parChTrans1D2" presStyleIdx="0" presStyleCnt="1"/>
      <dgm:spPr/>
      <dgm:t>
        <a:bodyPr/>
        <a:lstStyle/>
        <a:p>
          <a:endParaRPr lang="ru-RU"/>
        </a:p>
      </dgm:t>
    </dgm:pt>
    <dgm:pt modelId="{4B615EC0-1D52-40B6-9276-82A898448934}" type="pres">
      <dgm:prSet presAssocID="{D44A99F9-52EB-4CFE-A930-B1709257F4A2}" presName="root2" presStyleCnt="0"/>
      <dgm:spPr/>
    </dgm:pt>
    <dgm:pt modelId="{B5528A3D-B6D8-4DFC-87CC-6F38836EE6B1}" type="pres">
      <dgm:prSet presAssocID="{D44A99F9-52EB-4CFE-A930-B1709257F4A2}" presName="LevelTwoTextNode" presStyleLbl="node2" presStyleIdx="0" presStyleCnt="1" custScaleX="122597" custScaleY="142302" custLinFactNeighborY="-6755">
        <dgm:presLayoutVars>
          <dgm:chPref val="3"/>
        </dgm:presLayoutVars>
      </dgm:prSet>
      <dgm:spPr/>
      <dgm:t>
        <a:bodyPr/>
        <a:lstStyle/>
        <a:p>
          <a:endParaRPr lang="ru-RU"/>
        </a:p>
      </dgm:t>
    </dgm:pt>
    <dgm:pt modelId="{6C172E7B-E395-46A2-A0AE-5F73B30DD373}" type="pres">
      <dgm:prSet presAssocID="{D44A99F9-52EB-4CFE-A930-B1709257F4A2}" presName="level3hierChild" presStyleCnt="0"/>
      <dgm:spPr/>
    </dgm:pt>
    <dgm:pt modelId="{31BB0C8F-9AD8-49F6-9515-53A3438EA792}" type="pres">
      <dgm:prSet presAssocID="{C728D039-3F79-4B12-9630-727FC72C3678}" presName="conn2-1" presStyleLbl="parChTrans1D3" presStyleIdx="0" presStyleCnt="2"/>
      <dgm:spPr/>
      <dgm:t>
        <a:bodyPr/>
        <a:lstStyle/>
        <a:p>
          <a:endParaRPr lang="ru-RU"/>
        </a:p>
      </dgm:t>
    </dgm:pt>
    <dgm:pt modelId="{2245D3A5-E33F-4B82-8932-B1A9A695742E}" type="pres">
      <dgm:prSet presAssocID="{C728D039-3F79-4B12-9630-727FC72C3678}" presName="connTx" presStyleLbl="parChTrans1D3" presStyleIdx="0" presStyleCnt="2"/>
      <dgm:spPr/>
      <dgm:t>
        <a:bodyPr/>
        <a:lstStyle/>
        <a:p>
          <a:endParaRPr lang="ru-RU"/>
        </a:p>
      </dgm:t>
    </dgm:pt>
    <dgm:pt modelId="{D83BF4B4-9ABB-4D43-929A-78271DD2D82F}" type="pres">
      <dgm:prSet presAssocID="{147FB78D-B5E8-4683-B291-F3910BF6DE5F}" presName="root2" presStyleCnt="0"/>
      <dgm:spPr/>
    </dgm:pt>
    <dgm:pt modelId="{3B8A59C9-4869-4F50-8711-258181DBD8FA}" type="pres">
      <dgm:prSet presAssocID="{147FB78D-B5E8-4683-B291-F3910BF6DE5F}" presName="LevelTwoTextNode" presStyleLbl="node3" presStyleIdx="0" presStyleCnt="2" custScaleX="111014" custLinFactNeighborX="-9034" custLinFactNeighborY="-41441">
        <dgm:presLayoutVars>
          <dgm:chPref val="3"/>
        </dgm:presLayoutVars>
      </dgm:prSet>
      <dgm:spPr/>
      <dgm:t>
        <a:bodyPr/>
        <a:lstStyle/>
        <a:p>
          <a:endParaRPr lang="ru-RU"/>
        </a:p>
      </dgm:t>
    </dgm:pt>
    <dgm:pt modelId="{89C81053-12E9-4374-94FB-8039646465B0}" type="pres">
      <dgm:prSet presAssocID="{147FB78D-B5E8-4683-B291-F3910BF6DE5F}" presName="level3hierChild" presStyleCnt="0"/>
      <dgm:spPr/>
    </dgm:pt>
    <dgm:pt modelId="{3D1DFDDE-0C9F-4B3D-A845-5118912C0028}" type="pres">
      <dgm:prSet presAssocID="{4998F0A5-E12F-4477-A635-A890A7458EAB}" presName="conn2-1" presStyleLbl="parChTrans1D3" presStyleIdx="1" presStyleCnt="2"/>
      <dgm:spPr/>
      <dgm:t>
        <a:bodyPr/>
        <a:lstStyle/>
        <a:p>
          <a:endParaRPr lang="ru-RU"/>
        </a:p>
      </dgm:t>
    </dgm:pt>
    <dgm:pt modelId="{201F931D-319C-46DD-8846-200282338E2A}" type="pres">
      <dgm:prSet presAssocID="{4998F0A5-E12F-4477-A635-A890A7458EAB}" presName="connTx" presStyleLbl="parChTrans1D3" presStyleIdx="1" presStyleCnt="2"/>
      <dgm:spPr/>
      <dgm:t>
        <a:bodyPr/>
        <a:lstStyle/>
        <a:p>
          <a:endParaRPr lang="ru-RU"/>
        </a:p>
      </dgm:t>
    </dgm:pt>
    <dgm:pt modelId="{E2F533BB-82BB-4774-AE06-78C1B234C8B5}" type="pres">
      <dgm:prSet presAssocID="{87617D95-2BF9-4CC4-9B7E-636715A89F7C}" presName="root2" presStyleCnt="0"/>
      <dgm:spPr/>
    </dgm:pt>
    <dgm:pt modelId="{7EA2A5CB-4C79-402E-B39B-D1B46E3A87D9}" type="pres">
      <dgm:prSet presAssocID="{87617D95-2BF9-4CC4-9B7E-636715A89F7C}" presName="LevelTwoTextNode" presStyleLbl="node3" presStyleIdx="1" presStyleCnt="2" custScaleX="110975" custScaleY="135054" custLinFactNeighborX="-8597" custLinFactNeighborY="-10440">
        <dgm:presLayoutVars>
          <dgm:chPref val="3"/>
        </dgm:presLayoutVars>
      </dgm:prSet>
      <dgm:spPr/>
      <dgm:t>
        <a:bodyPr/>
        <a:lstStyle/>
        <a:p>
          <a:endParaRPr lang="ru-RU"/>
        </a:p>
      </dgm:t>
    </dgm:pt>
    <dgm:pt modelId="{76536BC6-A117-4BAB-9D7B-AE3FDC2F431A}" type="pres">
      <dgm:prSet presAssocID="{87617D95-2BF9-4CC4-9B7E-636715A89F7C}" presName="level3hierChild" presStyleCnt="0"/>
      <dgm:spPr/>
    </dgm:pt>
  </dgm:ptLst>
  <dgm:cxnLst>
    <dgm:cxn modelId="{F3F20224-FCFD-4A3D-9D32-746A4BEA0DC7}" type="presOf" srcId="{E4E64017-0DE0-46D4-B053-938CDC3CEDF1}" destId="{575F3FB2-1D39-4C8F-91FC-29767C4E7C0D}" srcOrd="0" destOrd="0" presId="urn:microsoft.com/office/officeart/2005/8/layout/hierarchy2"/>
    <dgm:cxn modelId="{F9739AA6-CB37-41F6-8539-92E94E1E53FE}" type="presOf" srcId="{D44A99F9-52EB-4CFE-A930-B1709257F4A2}" destId="{B5528A3D-B6D8-4DFC-87CC-6F38836EE6B1}" srcOrd="0" destOrd="0" presId="urn:microsoft.com/office/officeart/2005/8/layout/hierarchy2"/>
    <dgm:cxn modelId="{A4B73B66-0DC1-4F7D-BF4F-1CA75DE1386D}" type="presOf" srcId="{C728D039-3F79-4B12-9630-727FC72C3678}" destId="{2245D3A5-E33F-4B82-8932-B1A9A695742E}" srcOrd="1" destOrd="0" presId="urn:microsoft.com/office/officeart/2005/8/layout/hierarchy2"/>
    <dgm:cxn modelId="{C34A94E9-F414-4F64-9FE1-0E2DF60BEA2C}" srcId="{779621C9-3335-408F-9F96-CF7841ED7EBB}" destId="{E4E64017-0DE0-46D4-B053-938CDC3CEDF1}" srcOrd="0" destOrd="0" parTransId="{6D9A541B-5543-44A8-ADB0-6340D7234486}" sibTransId="{F26FF28F-E4CB-4535-9DB0-C871854B6ACA}"/>
    <dgm:cxn modelId="{F19408C5-1902-4484-8DE9-F8BE5D37242B}" type="presOf" srcId="{87617D95-2BF9-4CC4-9B7E-636715A89F7C}" destId="{7EA2A5CB-4C79-402E-B39B-D1B46E3A87D9}" srcOrd="0" destOrd="0" presId="urn:microsoft.com/office/officeart/2005/8/layout/hierarchy2"/>
    <dgm:cxn modelId="{9E86209C-23BF-40BA-B511-6CB40CE82761}" type="presOf" srcId="{4998F0A5-E12F-4477-A635-A890A7458EAB}" destId="{201F931D-319C-46DD-8846-200282338E2A}" srcOrd="1" destOrd="0" presId="urn:microsoft.com/office/officeart/2005/8/layout/hierarchy2"/>
    <dgm:cxn modelId="{D32EF51F-F68D-45D8-9459-68936404ECDD}" type="presOf" srcId="{147FB78D-B5E8-4683-B291-F3910BF6DE5F}" destId="{3B8A59C9-4869-4F50-8711-258181DBD8FA}" srcOrd="0" destOrd="0" presId="urn:microsoft.com/office/officeart/2005/8/layout/hierarchy2"/>
    <dgm:cxn modelId="{020B1F33-E3DB-4605-BDDE-6FB8A7DFE50F}" type="presOf" srcId="{4998F0A5-E12F-4477-A635-A890A7458EAB}" destId="{3D1DFDDE-0C9F-4B3D-A845-5118912C0028}" srcOrd="0" destOrd="0" presId="urn:microsoft.com/office/officeart/2005/8/layout/hierarchy2"/>
    <dgm:cxn modelId="{E24AF04D-C2A9-4DF5-9DF5-EC1C5B006369}" srcId="{D44A99F9-52EB-4CFE-A930-B1709257F4A2}" destId="{147FB78D-B5E8-4683-B291-F3910BF6DE5F}" srcOrd="0" destOrd="0" parTransId="{C728D039-3F79-4B12-9630-727FC72C3678}" sibTransId="{D9358265-E6CC-4F70-ABE7-3504E99BA50B}"/>
    <dgm:cxn modelId="{A11D31DC-4B9E-4AC1-AD72-51A591029BC7}" srcId="{D44A99F9-52EB-4CFE-A930-B1709257F4A2}" destId="{87617D95-2BF9-4CC4-9B7E-636715A89F7C}" srcOrd="1" destOrd="0" parTransId="{4998F0A5-E12F-4477-A635-A890A7458EAB}" sibTransId="{CCA6866D-ACDA-4622-926E-864C2476526B}"/>
    <dgm:cxn modelId="{82E11881-E91E-4F89-BEB3-49BF195A9EE3}" srcId="{E4E64017-0DE0-46D4-B053-938CDC3CEDF1}" destId="{D44A99F9-52EB-4CFE-A930-B1709257F4A2}" srcOrd="0" destOrd="0" parTransId="{ED8331B3-9CB1-4688-AFDF-45BE5D4EE37F}" sibTransId="{CC87314F-E11D-4620-ABCA-B6C10D83102D}"/>
    <dgm:cxn modelId="{A567967B-0660-420E-BE38-D43A4F6ACB13}" type="presOf" srcId="{ED8331B3-9CB1-4688-AFDF-45BE5D4EE37F}" destId="{29206ED8-6147-4008-AE44-419774AB879B}" srcOrd="1" destOrd="0" presId="urn:microsoft.com/office/officeart/2005/8/layout/hierarchy2"/>
    <dgm:cxn modelId="{091B6678-B539-4EC8-B43A-699454CD0B44}" type="presOf" srcId="{C728D039-3F79-4B12-9630-727FC72C3678}" destId="{31BB0C8F-9AD8-49F6-9515-53A3438EA792}" srcOrd="0" destOrd="0" presId="urn:microsoft.com/office/officeart/2005/8/layout/hierarchy2"/>
    <dgm:cxn modelId="{EFE18672-2480-4FBA-B588-85D23E634031}" type="presOf" srcId="{ED8331B3-9CB1-4688-AFDF-45BE5D4EE37F}" destId="{BD6DF4B1-5E7D-4E97-A532-C5979C36F211}" srcOrd="0" destOrd="0" presId="urn:microsoft.com/office/officeart/2005/8/layout/hierarchy2"/>
    <dgm:cxn modelId="{38D1C78A-7437-44D9-8E98-C88B1E9A1AB9}" type="presOf" srcId="{779621C9-3335-408F-9F96-CF7841ED7EBB}" destId="{45124AC7-86D0-49F0-A74A-58E73518DD5E}" srcOrd="0" destOrd="0" presId="urn:microsoft.com/office/officeart/2005/8/layout/hierarchy2"/>
    <dgm:cxn modelId="{E08554E6-5F39-45A2-93C9-65406F810089}" type="presParOf" srcId="{45124AC7-86D0-49F0-A74A-58E73518DD5E}" destId="{A6A51F7F-08E2-4BC5-A594-626A7DE5CF82}" srcOrd="0" destOrd="0" presId="urn:microsoft.com/office/officeart/2005/8/layout/hierarchy2"/>
    <dgm:cxn modelId="{4DA45FCE-4A12-4E3B-A09E-D4D4D1D15E5F}" type="presParOf" srcId="{A6A51F7F-08E2-4BC5-A594-626A7DE5CF82}" destId="{575F3FB2-1D39-4C8F-91FC-29767C4E7C0D}" srcOrd="0" destOrd="0" presId="urn:microsoft.com/office/officeart/2005/8/layout/hierarchy2"/>
    <dgm:cxn modelId="{2955D3AA-F73F-4FB2-96A7-0F692ED2A92C}" type="presParOf" srcId="{A6A51F7F-08E2-4BC5-A594-626A7DE5CF82}" destId="{8F64A6C5-A443-4FD0-B241-91BC456C51CE}" srcOrd="1" destOrd="0" presId="urn:microsoft.com/office/officeart/2005/8/layout/hierarchy2"/>
    <dgm:cxn modelId="{78349833-93E2-440A-A3DD-15581F5BE540}" type="presParOf" srcId="{8F64A6C5-A443-4FD0-B241-91BC456C51CE}" destId="{BD6DF4B1-5E7D-4E97-A532-C5979C36F211}" srcOrd="0" destOrd="0" presId="urn:microsoft.com/office/officeart/2005/8/layout/hierarchy2"/>
    <dgm:cxn modelId="{EC4FEDA9-EB3C-459A-BA8A-95C04EB4B248}" type="presParOf" srcId="{BD6DF4B1-5E7D-4E97-A532-C5979C36F211}" destId="{29206ED8-6147-4008-AE44-419774AB879B}" srcOrd="0" destOrd="0" presId="urn:microsoft.com/office/officeart/2005/8/layout/hierarchy2"/>
    <dgm:cxn modelId="{C4131B6B-F93F-4445-A37C-5C3979B25029}" type="presParOf" srcId="{8F64A6C5-A443-4FD0-B241-91BC456C51CE}" destId="{4B615EC0-1D52-40B6-9276-82A898448934}" srcOrd="1" destOrd="0" presId="urn:microsoft.com/office/officeart/2005/8/layout/hierarchy2"/>
    <dgm:cxn modelId="{359409F1-CCE4-471D-8EB9-F9E738A02126}" type="presParOf" srcId="{4B615EC0-1D52-40B6-9276-82A898448934}" destId="{B5528A3D-B6D8-4DFC-87CC-6F38836EE6B1}" srcOrd="0" destOrd="0" presId="urn:microsoft.com/office/officeart/2005/8/layout/hierarchy2"/>
    <dgm:cxn modelId="{52C7C43F-F8F6-4444-A4E5-0BE344309379}" type="presParOf" srcId="{4B615EC0-1D52-40B6-9276-82A898448934}" destId="{6C172E7B-E395-46A2-A0AE-5F73B30DD373}" srcOrd="1" destOrd="0" presId="urn:microsoft.com/office/officeart/2005/8/layout/hierarchy2"/>
    <dgm:cxn modelId="{2A0ECDCB-2367-4F31-8FD3-DCA34284EA7B}" type="presParOf" srcId="{6C172E7B-E395-46A2-A0AE-5F73B30DD373}" destId="{31BB0C8F-9AD8-49F6-9515-53A3438EA792}" srcOrd="0" destOrd="0" presId="urn:microsoft.com/office/officeart/2005/8/layout/hierarchy2"/>
    <dgm:cxn modelId="{A94C9590-60D8-46A0-A656-CCE2C418D9AA}" type="presParOf" srcId="{31BB0C8F-9AD8-49F6-9515-53A3438EA792}" destId="{2245D3A5-E33F-4B82-8932-B1A9A695742E}" srcOrd="0" destOrd="0" presId="urn:microsoft.com/office/officeart/2005/8/layout/hierarchy2"/>
    <dgm:cxn modelId="{D05BBE8A-A00F-45A1-8E9B-721BBAA6655B}" type="presParOf" srcId="{6C172E7B-E395-46A2-A0AE-5F73B30DD373}" destId="{D83BF4B4-9ABB-4D43-929A-78271DD2D82F}" srcOrd="1" destOrd="0" presId="urn:microsoft.com/office/officeart/2005/8/layout/hierarchy2"/>
    <dgm:cxn modelId="{0CF23D69-E264-4D02-823F-D64C8C605951}" type="presParOf" srcId="{D83BF4B4-9ABB-4D43-929A-78271DD2D82F}" destId="{3B8A59C9-4869-4F50-8711-258181DBD8FA}" srcOrd="0" destOrd="0" presId="urn:microsoft.com/office/officeart/2005/8/layout/hierarchy2"/>
    <dgm:cxn modelId="{F3685CF5-0217-4484-85CC-59E738BD3FE6}" type="presParOf" srcId="{D83BF4B4-9ABB-4D43-929A-78271DD2D82F}" destId="{89C81053-12E9-4374-94FB-8039646465B0}" srcOrd="1" destOrd="0" presId="urn:microsoft.com/office/officeart/2005/8/layout/hierarchy2"/>
    <dgm:cxn modelId="{1B81CC00-6598-4E90-B01C-DEF1D2C8D4CD}" type="presParOf" srcId="{6C172E7B-E395-46A2-A0AE-5F73B30DD373}" destId="{3D1DFDDE-0C9F-4B3D-A845-5118912C0028}" srcOrd="2" destOrd="0" presId="urn:microsoft.com/office/officeart/2005/8/layout/hierarchy2"/>
    <dgm:cxn modelId="{4A6BD7AA-D20D-4E99-BBED-3607F0C9DA73}" type="presParOf" srcId="{3D1DFDDE-0C9F-4B3D-A845-5118912C0028}" destId="{201F931D-319C-46DD-8846-200282338E2A}" srcOrd="0" destOrd="0" presId="urn:microsoft.com/office/officeart/2005/8/layout/hierarchy2"/>
    <dgm:cxn modelId="{20053F3B-EBEC-453A-918D-84FD86D1424D}" type="presParOf" srcId="{6C172E7B-E395-46A2-A0AE-5F73B30DD373}" destId="{E2F533BB-82BB-4774-AE06-78C1B234C8B5}" srcOrd="3" destOrd="0" presId="urn:microsoft.com/office/officeart/2005/8/layout/hierarchy2"/>
    <dgm:cxn modelId="{B75E3F54-FA35-4B0A-832C-127630037014}" type="presParOf" srcId="{E2F533BB-82BB-4774-AE06-78C1B234C8B5}" destId="{7EA2A5CB-4C79-402E-B39B-D1B46E3A87D9}" srcOrd="0" destOrd="0" presId="urn:microsoft.com/office/officeart/2005/8/layout/hierarchy2"/>
    <dgm:cxn modelId="{A71ADDC3-3CF4-49BC-B6B9-3C116190559B}" type="presParOf" srcId="{E2F533BB-82BB-4774-AE06-78C1B234C8B5}" destId="{76536BC6-A117-4BAB-9D7B-AE3FDC2F43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0DE3C-76E0-425A-8DEB-BA1280BC828E}">
      <dsp:nvSpPr>
        <dsp:cNvPr id="0" name=""/>
        <dsp:cNvSpPr/>
      </dsp:nvSpPr>
      <dsp:spPr>
        <a:xfrm>
          <a:off x="2386"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Відбирання/вибір зразків або місць відбирання</a:t>
          </a:r>
          <a:endParaRPr lang="ru-RU" sz="3000" kern="1200" dirty="0"/>
        </a:p>
      </dsp:txBody>
      <dsp:txXfrm>
        <a:off x="2386" y="1751500"/>
        <a:ext cx="3713709" cy="1751500"/>
      </dsp:txXfrm>
    </dsp:sp>
    <dsp:sp modelId="{8F5B6E4F-7DEE-46A5-8767-7332A4CBBB92}">
      <dsp:nvSpPr>
        <dsp:cNvPr id="0" name=""/>
        <dsp:cNvSpPr/>
      </dsp:nvSpPr>
      <dsp:spPr>
        <a:xfrm>
          <a:off x="949416" y="81188"/>
          <a:ext cx="1819651" cy="18211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88BC00-A5CD-4A6A-8279-84AF8A41DE2A}">
      <dsp:nvSpPr>
        <dsp:cNvPr id="0" name=""/>
        <dsp:cNvSpPr/>
      </dsp:nvSpPr>
      <dsp:spPr>
        <a:xfrm>
          <a:off x="3827508"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План відбирання</a:t>
          </a:r>
          <a:endParaRPr lang="ru-RU" sz="3000" kern="1200" dirty="0"/>
        </a:p>
      </dsp:txBody>
      <dsp:txXfrm>
        <a:off x="3827508" y="1751500"/>
        <a:ext cx="3713709" cy="1751500"/>
      </dsp:txXfrm>
    </dsp:sp>
    <dsp:sp modelId="{FB25821F-1837-48B4-B718-98A9F5F290BC}">
      <dsp:nvSpPr>
        <dsp:cNvPr id="0" name=""/>
        <dsp:cNvSpPr/>
      </dsp:nvSpPr>
      <dsp:spPr>
        <a:xfrm>
          <a:off x="4734694" y="74145"/>
          <a:ext cx="1899337" cy="18352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C9A4-30DB-4458-B0E7-A3B277BA588D}">
      <dsp:nvSpPr>
        <dsp:cNvPr id="0" name=""/>
        <dsp:cNvSpPr/>
      </dsp:nvSpPr>
      <dsp:spPr>
        <a:xfrm>
          <a:off x="7652629" y="0"/>
          <a:ext cx="3713709" cy="4378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uk-UA" sz="3000" kern="1200" dirty="0" smtClean="0"/>
            <a:t>Підготовку та обробку зразка для випробування</a:t>
          </a:r>
          <a:endParaRPr lang="ru-RU" sz="3000" kern="1200" dirty="0"/>
        </a:p>
      </dsp:txBody>
      <dsp:txXfrm>
        <a:off x="7652629" y="1751500"/>
        <a:ext cx="3713709" cy="1751500"/>
      </dsp:txXfrm>
    </dsp:sp>
    <dsp:sp modelId="{1463B4A4-41F2-4A77-8D9F-F5374B79844F}">
      <dsp:nvSpPr>
        <dsp:cNvPr id="0" name=""/>
        <dsp:cNvSpPr/>
      </dsp:nvSpPr>
      <dsp:spPr>
        <a:xfrm>
          <a:off x="8574265" y="74145"/>
          <a:ext cx="1870437" cy="18352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F779-0A89-475B-A934-57AABF9FA3ED}">
      <dsp:nvSpPr>
        <dsp:cNvPr id="0" name=""/>
        <dsp:cNvSpPr/>
      </dsp:nvSpPr>
      <dsp:spPr>
        <a:xfrm>
          <a:off x="454749" y="3503000"/>
          <a:ext cx="10459227" cy="65681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D9D16-22B6-417A-A1B6-DA3474068AB9}">
      <dsp:nvSpPr>
        <dsp:cNvPr id="0" name=""/>
        <dsp:cNvSpPr/>
      </dsp:nvSpPr>
      <dsp:spPr>
        <a:xfrm>
          <a:off x="1272961" y="189226"/>
          <a:ext cx="3842870"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ts val="0"/>
            </a:spcAft>
          </a:pPr>
          <a:r>
            <a:rPr lang="uk-UA" sz="2000" b="1" kern="1200" dirty="0" smtClean="0"/>
            <a:t>Посилання на </a:t>
          </a:r>
        </a:p>
        <a:p>
          <a:pPr lvl="0" algn="r" defTabSz="889000">
            <a:lnSpc>
              <a:spcPct val="90000"/>
            </a:lnSpc>
            <a:spcBef>
              <a:spcPct val="0"/>
            </a:spcBef>
            <a:spcAft>
              <a:spcPts val="0"/>
            </a:spcAft>
          </a:pPr>
          <a:r>
            <a:rPr lang="uk-UA" sz="2000" b="1" kern="1200" dirty="0" smtClean="0"/>
            <a:t>використаний метод відбирання зразків</a:t>
          </a:r>
          <a:endParaRPr lang="ru-RU" sz="2000" b="1" kern="1200" dirty="0"/>
        </a:p>
      </dsp:txBody>
      <dsp:txXfrm>
        <a:off x="1272961" y="189226"/>
        <a:ext cx="3842870" cy="866854"/>
      </dsp:txXfrm>
    </dsp:sp>
    <dsp:sp modelId="{94806F04-E720-4B62-BD4C-13485C4C70C5}">
      <dsp:nvSpPr>
        <dsp:cNvPr id="0" name=""/>
        <dsp:cNvSpPr/>
      </dsp:nvSpPr>
      <dsp:spPr>
        <a:xfrm>
          <a:off x="316577" y="67228"/>
          <a:ext cx="2064898" cy="10030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18BDF-EC56-49F8-846C-73B0BF7A4AB1}">
      <dsp:nvSpPr>
        <dsp:cNvPr id="0" name=""/>
        <dsp:cNvSpPr/>
      </dsp:nvSpPr>
      <dsp:spPr>
        <a:xfrm>
          <a:off x="8388571" y="91819"/>
          <a:ext cx="2044445"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Дату та час відбирання зразків</a:t>
          </a:r>
          <a:endParaRPr lang="ru-RU" sz="2000" b="1" kern="1200" dirty="0"/>
        </a:p>
      </dsp:txBody>
      <dsp:txXfrm>
        <a:off x="8388571" y="91819"/>
        <a:ext cx="2044445" cy="866854"/>
      </dsp:txXfrm>
    </dsp:sp>
    <dsp:sp modelId="{5194ADF1-D3B2-4F9A-B138-F86ABAD1311E}">
      <dsp:nvSpPr>
        <dsp:cNvPr id="0" name=""/>
        <dsp:cNvSpPr/>
      </dsp:nvSpPr>
      <dsp:spPr>
        <a:xfrm>
          <a:off x="6462753" y="13622"/>
          <a:ext cx="2212204" cy="9176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87F70-5D16-4432-B3D1-59D47E12BBD1}">
      <dsp:nvSpPr>
        <dsp:cNvPr id="0" name=""/>
        <dsp:cNvSpPr/>
      </dsp:nvSpPr>
      <dsp:spPr>
        <a:xfrm>
          <a:off x="455908" y="2418503"/>
          <a:ext cx="5600047"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ct val="35000"/>
            </a:spcAft>
          </a:pPr>
          <a:r>
            <a:rPr lang="uk-UA" sz="2000" b="1" kern="1200" dirty="0" smtClean="0"/>
            <a:t>Дані для ідентифікації та опису </a:t>
          </a:r>
        </a:p>
        <a:p>
          <a:pPr lvl="0" algn="r" defTabSz="889000">
            <a:lnSpc>
              <a:spcPct val="90000"/>
            </a:lnSpc>
            <a:spcBef>
              <a:spcPct val="0"/>
            </a:spcBef>
            <a:spcAft>
              <a:spcPct val="35000"/>
            </a:spcAft>
          </a:pPr>
          <a:r>
            <a:rPr lang="uk-UA" sz="2000" b="1" kern="1200" dirty="0" smtClean="0"/>
            <a:t>(номер, кількість, найменування)</a:t>
          </a:r>
          <a:endParaRPr lang="ru-RU" sz="2000" b="1" kern="1200" dirty="0"/>
        </a:p>
      </dsp:txBody>
      <dsp:txXfrm>
        <a:off x="455908" y="2418503"/>
        <a:ext cx="5600047" cy="866854"/>
      </dsp:txXfrm>
    </dsp:sp>
    <dsp:sp modelId="{5394B035-CFEE-42C0-AC9D-4F670D0FE2C1}">
      <dsp:nvSpPr>
        <dsp:cNvPr id="0" name=""/>
        <dsp:cNvSpPr/>
      </dsp:nvSpPr>
      <dsp:spPr>
        <a:xfrm>
          <a:off x="252729" y="2374182"/>
          <a:ext cx="1650193" cy="9177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A5AF8-E12C-471E-B6C7-08096CA1FA7E}">
      <dsp:nvSpPr>
        <dsp:cNvPr id="0" name=""/>
        <dsp:cNvSpPr/>
      </dsp:nvSpPr>
      <dsp:spPr>
        <a:xfrm>
          <a:off x="6252317" y="1169686"/>
          <a:ext cx="3754104" cy="9061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Ідентифікацію персоналу, який проводив відбирання</a:t>
          </a:r>
          <a:endParaRPr lang="ru-RU" sz="2000" b="1" kern="1200" dirty="0"/>
        </a:p>
      </dsp:txBody>
      <dsp:txXfrm>
        <a:off x="6252317" y="1169686"/>
        <a:ext cx="3754104" cy="906192"/>
      </dsp:txXfrm>
    </dsp:sp>
    <dsp:sp modelId="{DE9714CF-7289-408E-BD36-E5D70641D06A}">
      <dsp:nvSpPr>
        <dsp:cNvPr id="0" name=""/>
        <dsp:cNvSpPr/>
      </dsp:nvSpPr>
      <dsp:spPr>
        <a:xfrm>
          <a:off x="5482330" y="1149514"/>
          <a:ext cx="1141842" cy="100377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1246E-E8DB-4AA8-AB35-8C6F0DB25BB1}">
      <dsp:nvSpPr>
        <dsp:cNvPr id="0" name=""/>
        <dsp:cNvSpPr/>
      </dsp:nvSpPr>
      <dsp:spPr>
        <a:xfrm>
          <a:off x="1619432" y="1313159"/>
          <a:ext cx="2642894"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r" defTabSz="889000">
            <a:lnSpc>
              <a:spcPct val="90000"/>
            </a:lnSpc>
            <a:spcBef>
              <a:spcPct val="0"/>
            </a:spcBef>
            <a:spcAft>
              <a:spcPts val="0"/>
            </a:spcAft>
          </a:pPr>
          <a:r>
            <a:rPr lang="uk-UA" sz="2000" b="1" kern="1200" dirty="0" smtClean="0"/>
            <a:t>Ідентифікацію використаного </a:t>
          </a:r>
        </a:p>
        <a:p>
          <a:pPr lvl="0" algn="r" defTabSz="889000">
            <a:lnSpc>
              <a:spcPct val="90000"/>
            </a:lnSpc>
            <a:spcBef>
              <a:spcPct val="0"/>
            </a:spcBef>
            <a:spcAft>
              <a:spcPts val="0"/>
            </a:spcAft>
          </a:pPr>
          <a:r>
            <a:rPr lang="uk-UA" sz="2000" b="1" kern="1200" dirty="0" smtClean="0"/>
            <a:t>обладнання</a:t>
          </a:r>
          <a:endParaRPr lang="ru-RU" sz="2000" b="1" kern="1200" dirty="0"/>
        </a:p>
      </dsp:txBody>
      <dsp:txXfrm>
        <a:off x="1619432" y="1313159"/>
        <a:ext cx="2642894" cy="866854"/>
      </dsp:txXfrm>
    </dsp:sp>
    <dsp:sp modelId="{BEF8FA9C-0678-414E-840C-61341A5F49F2}">
      <dsp:nvSpPr>
        <dsp:cNvPr id="0" name=""/>
        <dsp:cNvSpPr/>
      </dsp:nvSpPr>
      <dsp:spPr>
        <a:xfrm>
          <a:off x="833758" y="1170640"/>
          <a:ext cx="1424798" cy="104925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DA1D3-B7D9-4260-8454-4DAAC6CC4712}">
      <dsp:nvSpPr>
        <dsp:cNvPr id="0" name=""/>
        <dsp:cNvSpPr/>
      </dsp:nvSpPr>
      <dsp:spPr>
        <a:xfrm>
          <a:off x="1531410" y="3540629"/>
          <a:ext cx="3584645" cy="9981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Умови навколишнього середовища та умови транспортування</a:t>
          </a:r>
          <a:endParaRPr lang="ru-RU" sz="2000" b="1" kern="1200" dirty="0"/>
        </a:p>
      </dsp:txBody>
      <dsp:txXfrm>
        <a:off x="1531410" y="3540629"/>
        <a:ext cx="3584645" cy="998139"/>
      </dsp:txXfrm>
    </dsp:sp>
    <dsp:sp modelId="{69D01918-8553-4892-A276-144C5C7EFDF0}">
      <dsp:nvSpPr>
        <dsp:cNvPr id="0" name=""/>
        <dsp:cNvSpPr/>
      </dsp:nvSpPr>
      <dsp:spPr>
        <a:xfrm>
          <a:off x="771716" y="3490966"/>
          <a:ext cx="983274" cy="109540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4000" r="-7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11553-3CB7-4E75-B61F-52A0226DC5E9}">
      <dsp:nvSpPr>
        <dsp:cNvPr id="0" name=""/>
        <dsp:cNvSpPr/>
      </dsp:nvSpPr>
      <dsp:spPr>
        <a:xfrm>
          <a:off x="7762765" y="2419230"/>
          <a:ext cx="3195989"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Ідентифікація місця відбору (наприклад, </a:t>
          </a:r>
          <a:r>
            <a:rPr lang="uk-UA" sz="2000" b="1" kern="1200" dirty="0" err="1" smtClean="0"/>
            <a:t>геолокація</a:t>
          </a:r>
          <a:r>
            <a:rPr lang="uk-UA" sz="2000" b="1" kern="1200" dirty="0" smtClean="0"/>
            <a:t>)</a:t>
          </a:r>
          <a:endParaRPr lang="ru-RU" sz="2000" b="1" kern="1200" dirty="0"/>
        </a:p>
      </dsp:txBody>
      <dsp:txXfrm>
        <a:off x="7762765" y="2419230"/>
        <a:ext cx="3195989" cy="866854"/>
      </dsp:txXfrm>
    </dsp:sp>
    <dsp:sp modelId="{64C6FB13-D214-449B-96DC-A5E9E4D4FE62}">
      <dsp:nvSpPr>
        <dsp:cNvPr id="0" name=""/>
        <dsp:cNvSpPr/>
      </dsp:nvSpPr>
      <dsp:spPr>
        <a:xfrm>
          <a:off x="6751282" y="2306023"/>
          <a:ext cx="1170592" cy="101877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D9C64-B2D7-4F33-94A4-545703B7A56C}">
      <dsp:nvSpPr>
        <dsp:cNvPr id="0" name=""/>
        <dsp:cNvSpPr/>
      </dsp:nvSpPr>
      <dsp:spPr>
        <a:xfrm>
          <a:off x="6326511" y="3658145"/>
          <a:ext cx="3575602" cy="8668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15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Відхилення або винятки з методу відбору чи плану</a:t>
          </a:r>
          <a:endParaRPr lang="ru-RU" sz="2000" b="1" kern="1200" dirty="0"/>
        </a:p>
      </dsp:txBody>
      <dsp:txXfrm>
        <a:off x="6326511" y="3658145"/>
        <a:ext cx="3575602" cy="866854"/>
      </dsp:txXfrm>
    </dsp:sp>
    <dsp:sp modelId="{3E635B86-2047-4C7B-A079-BA3CE9B2AB93}">
      <dsp:nvSpPr>
        <dsp:cNvPr id="0" name=""/>
        <dsp:cNvSpPr/>
      </dsp:nvSpPr>
      <dsp:spPr>
        <a:xfrm>
          <a:off x="5354699" y="3607408"/>
          <a:ext cx="1222916" cy="970871"/>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8FE4-2991-408C-8614-AEEF4463FF9B}">
      <dsp:nvSpPr>
        <dsp:cNvPr id="0" name=""/>
        <dsp:cNvSpPr/>
      </dsp:nvSpPr>
      <dsp:spPr>
        <a:xfrm>
          <a:off x="4552531" y="3009837"/>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8594C4B-C843-4B1E-BFE9-0DF508F7B463}">
      <dsp:nvSpPr>
        <dsp:cNvPr id="0" name=""/>
        <dsp:cNvSpPr/>
      </dsp:nvSpPr>
      <dsp:spPr>
        <a:xfrm>
          <a:off x="4428028" y="3209360"/>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F9D92B-A756-45F9-89E7-99DF0EA1C9CB}">
      <dsp:nvSpPr>
        <dsp:cNvPr id="0" name=""/>
        <dsp:cNvSpPr/>
      </dsp:nvSpPr>
      <dsp:spPr>
        <a:xfrm>
          <a:off x="4279647" y="338210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A2C2E89-B39F-4468-AC1B-984D29342FA4}">
      <dsp:nvSpPr>
        <dsp:cNvPr id="0" name=""/>
        <dsp:cNvSpPr/>
      </dsp:nvSpPr>
      <dsp:spPr>
        <a:xfrm>
          <a:off x="4457021" y="100178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7CAE51-547C-4B8F-AB53-352C1C5AFA12}">
      <dsp:nvSpPr>
        <dsp:cNvPr id="0" name=""/>
        <dsp:cNvSpPr/>
      </dsp:nvSpPr>
      <dsp:spPr>
        <a:xfrm>
          <a:off x="4646903" y="888633"/>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3079887-DAA8-43A7-8B44-FB8A027131A1}">
      <dsp:nvSpPr>
        <dsp:cNvPr id="0" name=""/>
        <dsp:cNvSpPr/>
      </dsp:nvSpPr>
      <dsp:spPr>
        <a:xfrm>
          <a:off x="4836217" y="775481"/>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D6AF3ED-2D72-48BD-9CD8-E9DA588E908D}">
      <dsp:nvSpPr>
        <dsp:cNvPr id="0" name=""/>
        <dsp:cNvSpPr/>
      </dsp:nvSpPr>
      <dsp:spPr>
        <a:xfrm>
          <a:off x="5025530" y="888633"/>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059427-B95E-4A64-80C5-34B9B97A3006}">
      <dsp:nvSpPr>
        <dsp:cNvPr id="0" name=""/>
        <dsp:cNvSpPr/>
      </dsp:nvSpPr>
      <dsp:spPr>
        <a:xfrm>
          <a:off x="5215412" y="1001784"/>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F95DE0-DEC9-498C-BF10-E5B45C7319F8}">
      <dsp:nvSpPr>
        <dsp:cNvPr id="0" name=""/>
        <dsp:cNvSpPr/>
      </dsp:nvSpPr>
      <dsp:spPr>
        <a:xfrm>
          <a:off x="4836217" y="1014230"/>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DC4AD11-7462-4606-B54F-FEDB38A0CAFF}">
      <dsp:nvSpPr>
        <dsp:cNvPr id="0" name=""/>
        <dsp:cNvSpPr/>
      </dsp:nvSpPr>
      <dsp:spPr>
        <a:xfrm>
          <a:off x="4836217" y="1252979"/>
          <a:ext cx="142127" cy="14212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24C70E-734D-4E2A-B621-CD599F7BBB3D}">
      <dsp:nvSpPr>
        <dsp:cNvPr id="0" name=""/>
        <dsp:cNvSpPr/>
      </dsp:nvSpPr>
      <dsp:spPr>
        <a:xfrm>
          <a:off x="3301891" y="3594624"/>
          <a:ext cx="7403273" cy="1947182"/>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8843"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t>Розширена невизначеність отримана шляхом множення сумарної стандартної невизначеності на коефіцієнт охоплення </a:t>
          </a:r>
          <a:r>
            <a:rPr lang="en-US" sz="2000" b="1" kern="1200" dirty="0" smtClean="0"/>
            <a:t>k</a:t>
          </a:r>
          <a:r>
            <a:rPr lang="uk-UA" sz="2000" b="1" kern="1200" dirty="0" smtClean="0"/>
            <a:t>=2, що визначає інтервал з рівнем довіри, який приблизно дорівнює 95% при допустимому нормальному розподілі.</a:t>
          </a:r>
          <a:endParaRPr lang="ru-RU" sz="2000" b="1" kern="1200" dirty="0"/>
        </a:p>
      </dsp:txBody>
      <dsp:txXfrm>
        <a:off x="3396945" y="3689678"/>
        <a:ext cx="7213165" cy="1757074"/>
      </dsp:txXfrm>
    </dsp:sp>
    <dsp:sp modelId="{E73BE115-7E9F-40AA-9DC0-7B9F024916B9}">
      <dsp:nvSpPr>
        <dsp:cNvPr id="0" name=""/>
        <dsp:cNvSpPr/>
      </dsp:nvSpPr>
      <dsp:spPr>
        <a:xfrm>
          <a:off x="1461159" y="3274537"/>
          <a:ext cx="2499746" cy="24852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0AB58D1-B37E-48F8-84E6-E2EAD30707C1}">
      <dsp:nvSpPr>
        <dsp:cNvPr id="0" name=""/>
        <dsp:cNvSpPr/>
      </dsp:nvSpPr>
      <dsp:spPr>
        <a:xfrm>
          <a:off x="4499857" y="1279116"/>
          <a:ext cx="7038552" cy="198121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8843" tIns="76200" rIns="76200" bIns="76200" numCol="1" spcCol="1270" anchor="ctr" anchorCtr="0">
          <a:noAutofit/>
        </a:bodyPr>
        <a:lstStyle/>
        <a:p>
          <a:pPr lvl="0" algn="l" defTabSz="889000">
            <a:lnSpc>
              <a:spcPct val="90000"/>
            </a:lnSpc>
            <a:spcBef>
              <a:spcPct val="0"/>
            </a:spcBef>
            <a:spcAft>
              <a:spcPct val="35000"/>
            </a:spcAft>
          </a:pPr>
          <a:r>
            <a:rPr lang="uk-UA" sz="2000" b="1" kern="1200" noProof="0" dirty="0" smtClean="0"/>
            <a:t>Розширена невизначеність отримана шляхом множення стандартного відхилення відтворюваності, обчисленого за уточненим рівнянням Горвіца-Томпсона, на коефіцієнт</a:t>
          </a:r>
          <a:r>
            <a:rPr lang="ru-RU" sz="2000" b="1" kern="1200" dirty="0" smtClean="0"/>
            <a:t> </a:t>
          </a:r>
          <a:r>
            <a:rPr lang="uk-UA" sz="2000" b="1" kern="1200" noProof="0" dirty="0" smtClean="0"/>
            <a:t>охоплення</a:t>
          </a:r>
          <a:r>
            <a:rPr lang="ru-RU" sz="2000" b="1" kern="1200" dirty="0" smtClean="0"/>
            <a:t> </a:t>
          </a:r>
          <a:r>
            <a:rPr lang="en-US" sz="2000" b="1" kern="1200" dirty="0" smtClean="0"/>
            <a:t>k=2, </a:t>
          </a:r>
          <a:r>
            <a:rPr lang="uk-UA" sz="2000" b="1" kern="1200" noProof="0" dirty="0" smtClean="0"/>
            <a:t>що визначає інтервал з рівнем довіри, який приблизно дорівнює 95 % при допустимому нормальному розподілі</a:t>
          </a:r>
          <a:endParaRPr lang="uk-UA" sz="2000" b="1" kern="1200" noProof="0" dirty="0"/>
        </a:p>
      </dsp:txBody>
      <dsp:txXfrm>
        <a:off x="4596572" y="1375831"/>
        <a:ext cx="6845122" cy="1787784"/>
      </dsp:txXfrm>
    </dsp:sp>
    <dsp:sp modelId="{FAE80A83-5D9A-4D9F-8475-44A4034AECE8}">
      <dsp:nvSpPr>
        <dsp:cNvPr id="0" name=""/>
        <dsp:cNvSpPr/>
      </dsp:nvSpPr>
      <dsp:spPr>
        <a:xfrm>
          <a:off x="2601801" y="1121795"/>
          <a:ext cx="2374390" cy="23593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F3FB2-1D39-4C8F-91FC-29767C4E7C0D}">
      <dsp:nvSpPr>
        <dsp:cNvPr id="0" name=""/>
        <dsp:cNvSpPr/>
      </dsp:nvSpPr>
      <dsp:spPr>
        <a:xfrm>
          <a:off x="7750" y="962617"/>
          <a:ext cx="4106044" cy="3565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uk-UA" sz="2900" b="1" kern="1200" dirty="0" smtClean="0"/>
            <a:t>ЛАБОРАТОРІЯ МАЄ ЗДІЙСНЮВАТИ МОНІТОРИНГ СВОЄЇ ДІЯЛЬНОСТІ ПОРІВНЯННЯМ З РЕЗУЛЬТАТАМИ ІНШИХ ЛАБОРАТОРІЙ</a:t>
          </a:r>
          <a:endParaRPr lang="ru-RU" sz="2900" kern="1200" dirty="0"/>
        </a:p>
      </dsp:txBody>
      <dsp:txXfrm>
        <a:off x="112191" y="1067058"/>
        <a:ext cx="3897162" cy="3356997"/>
      </dsp:txXfrm>
    </dsp:sp>
    <dsp:sp modelId="{BD6DF4B1-5E7D-4E97-A532-C5979C36F211}">
      <dsp:nvSpPr>
        <dsp:cNvPr id="0" name=""/>
        <dsp:cNvSpPr/>
      </dsp:nvSpPr>
      <dsp:spPr>
        <a:xfrm rot="21310412">
          <a:off x="4112075" y="2684955"/>
          <a:ext cx="969874" cy="39599"/>
        </a:xfrm>
        <a:custGeom>
          <a:avLst/>
          <a:gdLst/>
          <a:ahLst/>
          <a:cxnLst/>
          <a:rect l="0" t="0" r="0" b="0"/>
          <a:pathLst>
            <a:path>
              <a:moveTo>
                <a:pt x="0" y="19799"/>
              </a:moveTo>
              <a:lnTo>
                <a:pt x="969874" y="1979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72765" y="2680508"/>
        <a:ext cx="48493" cy="48493"/>
      </dsp:txXfrm>
    </dsp:sp>
    <dsp:sp modelId="{B5528A3D-B6D8-4DFC-87CC-6F38836EE6B1}">
      <dsp:nvSpPr>
        <dsp:cNvPr id="0" name=""/>
        <dsp:cNvSpPr/>
      </dsp:nvSpPr>
      <dsp:spPr>
        <a:xfrm>
          <a:off x="5080230" y="1804418"/>
          <a:ext cx="2962051" cy="17190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1" kern="1200" dirty="0" smtClean="0"/>
            <a:t>ПОТРІБНО ПЛАНУВАТИ</a:t>
          </a:r>
          <a:endParaRPr lang="ru-RU" sz="3600" kern="1200" dirty="0"/>
        </a:p>
      </dsp:txBody>
      <dsp:txXfrm>
        <a:off x="5130580" y="1854768"/>
        <a:ext cx="2861351" cy="1618370"/>
      </dsp:txXfrm>
    </dsp:sp>
    <dsp:sp modelId="{31BB0C8F-9AD8-49F6-9515-53A3438EA792}">
      <dsp:nvSpPr>
        <dsp:cNvPr id="0" name=""/>
        <dsp:cNvSpPr/>
      </dsp:nvSpPr>
      <dsp:spPr>
        <a:xfrm rot="17966660">
          <a:off x="7655380" y="1981463"/>
          <a:ext cx="1521968" cy="39599"/>
        </a:xfrm>
        <a:custGeom>
          <a:avLst/>
          <a:gdLst/>
          <a:ahLst/>
          <a:cxnLst/>
          <a:rect l="0" t="0" r="0" b="0"/>
          <a:pathLst>
            <a:path>
              <a:moveTo>
                <a:pt x="0" y="19799"/>
              </a:moveTo>
              <a:lnTo>
                <a:pt x="1521968" y="1979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8378315" y="1963213"/>
        <a:ext cx="76098" cy="76098"/>
      </dsp:txXfrm>
    </dsp:sp>
    <dsp:sp modelId="{3B8A59C9-4869-4F50-8711-258181DBD8FA}">
      <dsp:nvSpPr>
        <dsp:cNvPr id="0" name=""/>
        <dsp:cNvSpPr/>
      </dsp:nvSpPr>
      <dsp:spPr>
        <a:xfrm>
          <a:off x="8790447" y="734550"/>
          <a:ext cx="2682195" cy="1208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t>УЧАСТЬ У ПЕРЕВІРЦІ КВАЛІФІКАЦІЇ</a:t>
          </a:r>
          <a:endParaRPr lang="ru-RU" sz="2400" b="1" kern="1200" dirty="0"/>
        </a:p>
      </dsp:txBody>
      <dsp:txXfrm>
        <a:off x="8825829" y="769932"/>
        <a:ext cx="2611431" cy="1137279"/>
      </dsp:txXfrm>
    </dsp:sp>
    <dsp:sp modelId="{3D1DFDDE-0C9F-4B3D-A845-5118912C0028}">
      <dsp:nvSpPr>
        <dsp:cNvPr id="0" name=""/>
        <dsp:cNvSpPr/>
      </dsp:nvSpPr>
      <dsp:spPr>
        <a:xfrm rot="2435487">
          <a:off x="7922067" y="2969208"/>
          <a:ext cx="999151" cy="39599"/>
        </a:xfrm>
        <a:custGeom>
          <a:avLst/>
          <a:gdLst/>
          <a:ahLst/>
          <a:cxnLst/>
          <a:rect l="0" t="0" r="0" b="0"/>
          <a:pathLst>
            <a:path>
              <a:moveTo>
                <a:pt x="0" y="19799"/>
              </a:moveTo>
              <a:lnTo>
                <a:pt x="999151" y="1979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8396664" y="2964029"/>
        <a:ext cx="49957" cy="49957"/>
      </dsp:txXfrm>
    </dsp:sp>
    <dsp:sp modelId="{7EA2A5CB-4C79-402E-B39B-D1B46E3A87D9}">
      <dsp:nvSpPr>
        <dsp:cNvPr id="0" name=""/>
        <dsp:cNvSpPr/>
      </dsp:nvSpPr>
      <dsp:spPr>
        <a:xfrm>
          <a:off x="8801005" y="2498306"/>
          <a:ext cx="2681253" cy="16315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t>УЧАСТЬ У МІЖЛАБОРАТОРНИХ ПОРІВНЯННЯХ, ВІДМІННИХ ВІД ПЕРЕВІРЯННЯ КВАЛІФІКАЦІЇ</a:t>
          </a:r>
          <a:endParaRPr lang="ru-RU" sz="2000" b="1" kern="1200" dirty="0"/>
        </a:p>
      </dsp:txBody>
      <dsp:txXfrm>
        <a:off x="8848790" y="2546091"/>
        <a:ext cx="2585683" cy="153594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38697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46447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81743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18864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BB3C00CD-D0D3-4C1A-B575-3F9E1569EE0E}" type="datetimeFigureOut">
              <a:rPr lang="ru-RU" smtClean="0"/>
              <a:pPr/>
              <a:t>13.02.2025</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307953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4198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292771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0799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2942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3C00CD-D0D3-4C1A-B575-3F9E1569EE0E}" type="datetimeFigureOut">
              <a:rPr lang="ru-RU" smtClean="0"/>
              <a:pPr/>
              <a:t>13.02.2025</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38224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3C00CD-D0D3-4C1A-B575-3F9E1569EE0E}" type="datetimeFigureOut">
              <a:rPr lang="ru-RU" smtClean="0"/>
              <a:pPr/>
              <a:t>13.02.2025</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4C29A59-311A-48FF-A2C3-890271AE99D5}" type="slidenum">
              <a:rPr lang="ru-RU" smtClean="0"/>
              <a:pPr/>
              <a:t>‹#›</a:t>
            </a:fld>
            <a:endParaRPr lang="ru-RU"/>
          </a:p>
        </p:txBody>
      </p:sp>
    </p:spTree>
    <p:extLst>
      <p:ext uri="{BB962C8B-B14F-4D97-AF65-F5344CB8AC3E}">
        <p14:creationId xmlns:p14="http://schemas.microsoft.com/office/powerpoint/2010/main" val="156429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B3C00CD-D0D3-4C1A-B575-3F9E1569EE0E}" type="datetimeFigureOut">
              <a:rPr lang="ru-RU" smtClean="0"/>
              <a:pPr/>
              <a:t>13.02.2025</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4C29A59-311A-48FF-A2C3-890271AE99D5}" type="slidenum">
              <a:rPr lang="ru-RU" smtClean="0"/>
              <a:pPr/>
              <a:t>‹#›</a:t>
            </a:fld>
            <a:endParaRPr lang="ru-RU"/>
          </a:p>
        </p:txBody>
      </p:sp>
    </p:spTree>
    <p:extLst>
      <p:ext uri="{BB962C8B-B14F-4D97-AF65-F5344CB8AC3E}">
        <p14:creationId xmlns:p14="http://schemas.microsoft.com/office/powerpoint/2010/main" val="299951686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3667" y="2045616"/>
            <a:ext cx="7639954" cy="1338606"/>
          </a:xfrm>
        </p:spPr>
        <p:txBody>
          <a:bodyPr/>
          <a:lstStyle/>
          <a:p>
            <a:pPr>
              <a:lnSpc>
                <a:spcPct val="150000"/>
              </a:lnSpc>
            </a:pPr>
            <a:r>
              <a:rPr lang="uk-UA" sz="4800" b="1" dirty="0" smtClean="0"/>
              <a:t>ВІДБИРАННЯ ЗРАЗКІВ</a:t>
            </a:r>
            <a:endParaRPr lang="ru-RU" sz="4800" b="1" dirty="0"/>
          </a:p>
        </p:txBody>
      </p:sp>
      <p:sp>
        <p:nvSpPr>
          <p:cNvPr id="3" name="Подзаголовок 2"/>
          <p:cNvSpPr>
            <a:spLocks noGrp="1"/>
          </p:cNvSpPr>
          <p:nvPr>
            <p:ph type="subTitle" idx="1"/>
          </p:nvPr>
        </p:nvSpPr>
        <p:spPr>
          <a:xfrm>
            <a:off x="400545" y="269607"/>
            <a:ext cx="7891272" cy="484537"/>
          </a:xfrm>
        </p:spPr>
        <p:txBody>
          <a:bodyPr/>
          <a:lstStyle/>
          <a:p>
            <a:pPr marL="342900" indent="-342900">
              <a:buFont typeface="Arial" panose="020B0604020202020204" pitchFamily="34" charset="0"/>
              <a:buChar char="•"/>
            </a:pPr>
            <a:r>
              <a:rPr lang="ru-RU" b="1" dirty="0"/>
              <a:t>ДСТУ </a:t>
            </a:r>
            <a:r>
              <a:rPr lang="en-US" b="1" dirty="0"/>
              <a:t>EN ISO/IEC 17025:2019</a:t>
            </a:r>
            <a:endParaRPr lang="ru-RU" b="1" dirty="0"/>
          </a:p>
        </p:txBody>
      </p:sp>
    </p:spTree>
    <p:extLst>
      <p:ext uri="{BB962C8B-B14F-4D97-AF65-F5344CB8AC3E}">
        <p14:creationId xmlns:p14="http://schemas.microsoft.com/office/powerpoint/2010/main" val="326802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111" y="154693"/>
            <a:ext cx="11937476" cy="1240473"/>
          </a:xfrm>
        </p:spPr>
        <p:txBody>
          <a:bodyPr>
            <a:normAutofit/>
          </a:bodyPr>
          <a:lstStyle/>
          <a:p>
            <a:pPr marL="685800" indent="-685800">
              <a:buFont typeface="Wingdings" panose="05000000000000000000" pitchFamily="2" charset="2"/>
              <a:buChar char="§"/>
            </a:pPr>
            <a:r>
              <a:rPr lang="uk-UA" sz="3800" b="1" dirty="0" smtClean="0"/>
              <a:t>Забезпечення достовірності результатів</a:t>
            </a:r>
            <a:endParaRPr lang="ru-RU" sz="3800" b="1" dirty="0"/>
          </a:p>
        </p:txBody>
      </p:sp>
      <p:graphicFrame>
        <p:nvGraphicFramePr>
          <p:cNvPr id="4" name="Схема 3"/>
          <p:cNvGraphicFramePr/>
          <p:nvPr>
            <p:extLst>
              <p:ext uri="{D42A27DB-BD31-4B8C-83A1-F6EECF244321}">
                <p14:modId xmlns:p14="http://schemas.microsoft.com/office/powerpoint/2010/main" val="1928425202"/>
              </p:ext>
            </p:extLst>
          </p:nvPr>
        </p:nvGraphicFramePr>
        <p:xfrm>
          <a:off x="493337" y="1366886"/>
          <a:ext cx="11698663" cy="549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885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544" y="339365"/>
            <a:ext cx="11505509" cy="5333214"/>
          </a:xfrm>
        </p:spPr>
        <p:txBody>
          <a:bodyPr/>
          <a:lstStyle/>
          <a:p>
            <a:r>
              <a:rPr lang="uk-UA" sz="2200" dirty="0" smtClean="0"/>
              <a:t>Лабораторія повинна мати </a:t>
            </a:r>
            <a:r>
              <a:rPr lang="uk-UA" sz="2200" b="1" dirty="0" smtClean="0"/>
              <a:t>ПЛАН і МЕТОД </a:t>
            </a:r>
            <a:r>
              <a:rPr lang="uk-UA" sz="2200" dirty="0" smtClean="0"/>
              <a:t>відбирання зразків.</a:t>
            </a:r>
          </a:p>
          <a:p>
            <a:pPr>
              <a:buFont typeface="Wingdings" panose="05000000000000000000" pitchFamily="2" charset="2"/>
              <a:buChar char="ü"/>
            </a:pPr>
            <a:r>
              <a:rPr lang="uk-UA" sz="2200" b="1" dirty="0" smtClean="0"/>
              <a:t>Метод відбору зразків </a:t>
            </a:r>
            <a:r>
              <a:rPr lang="uk-UA" sz="2200" dirty="0" smtClean="0"/>
              <a:t>має враховувати чинники, які підлягають контролю (для забезпечення впевненості в достовірності наступних результатів випробування або калібрування).</a:t>
            </a:r>
          </a:p>
          <a:p>
            <a:pPr algn="ctr"/>
            <a:r>
              <a:rPr lang="uk-UA" sz="2400" b="1" dirty="0" smtClean="0"/>
              <a:t>МЕТОД ВІДБИРАННЯ ЗРАЗКІВ МАЄ ОПИСУВАТИ:</a:t>
            </a:r>
          </a:p>
          <a:p>
            <a:endParaRPr lang="ru-RU" dirty="0"/>
          </a:p>
        </p:txBody>
      </p:sp>
      <p:graphicFrame>
        <p:nvGraphicFramePr>
          <p:cNvPr id="5" name="Схема 4"/>
          <p:cNvGraphicFramePr/>
          <p:nvPr>
            <p:extLst>
              <p:ext uri="{D42A27DB-BD31-4B8C-83A1-F6EECF244321}">
                <p14:modId xmlns:p14="http://schemas.microsoft.com/office/powerpoint/2010/main" val="1422621804"/>
              </p:ext>
            </p:extLst>
          </p:nvPr>
        </p:nvGraphicFramePr>
        <p:xfrm>
          <a:off x="537328" y="2479249"/>
          <a:ext cx="11368726" cy="437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55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681"/>
            <a:ext cx="12019174" cy="1609344"/>
          </a:xfrm>
        </p:spPr>
        <p:txBody>
          <a:bodyPr>
            <a:normAutofit/>
          </a:bodyPr>
          <a:lstStyle/>
          <a:p>
            <a:pPr marL="457200" indent="-457200" algn="just">
              <a:buFont typeface="Wingdings" panose="05000000000000000000" pitchFamily="2" charset="2"/>
              <a:buChar char="§"/>
            </a:pPr>
            <a:r>
              <a:rPr lang="uk-UA" sz="2800" b="1" dirty="0" smtClean="0"/>
              <a:t>ЛАБОРАТОРІЯ МАЄ ЗБЕРІГАТИ ЗАПИСИ ЩОДО ВІДБИРАННЯ ЗРАЗКІВ, ЯКЕ Є ЧАСТИНОЮ ПРОВЕДЕНОГО ВИПРОБУВАННЯ ЧИ </a:t>
            </a:r>
            <a:r>
              <a:rPr lang="uk-UA" sz="2800" b="1" dirty="0"/>
              <a:t>КАЛІБРУВАННЯ       </a:t>
            </a:r>
            <a:r>
              <a:rPr lang="uk-UA" sz="2800" b="1" dirty="0" smtClean="0"/>
              <a:t/>
            </a:r>
            <a:br>
              <a:rPr lang="uk-UA" sz="2800" b="1" dirty="0" smtClean="0"/>
            </a:br>
            <a:r>
              <a:rPr lang="uk-UA" sz="2000" b="1" u="sng" dirty="0" smtClean="0"/>
              <a:t>Записи </a:t>
            </a:r>
            <a:r>
              <a:rPr lang="uk-UA" sz="2000" b="1" u="sng" dirty="0"/>
              <a:t>мають містити</a:t>
            </a:r>
            <a:r>
              <a:rPr lang="uk-UA" sz="2000" b="1" u="sng" dirty="0" smtClean="0"/>
              <a:t>:</a:t>
            </a:r>
            <a:endParaRPr lang="ru-RU" sz="2000" b="1" u="sng" dirty="0"/>
          </a:p>
        </p:txBody>
      </p:sp>
      <p:graphicFrame>
        <p:nvGraphicFramePr>
          <p:cNvPr id="4" name="Схема 3"/>
          <p:cNvGraphicFramePr/>
          <p:nvPr>
            <p:extLst>
              <p:ext uri="{D42A27DB-BD31-4B8C-83A1-F6EECF244321}">
                <p14:modId xmlns:p14="http://schemas.microsoft.com/office/powerpoint/2010/main" val="2470181693"/>
              </p:ext>
            </p:extLst>
          </p:nvPr>
        </p:nvGraphicFramePr>
        <p:xfrm>
          <a:off x="212007" y="2205873"/>
          <a:ext cx="10958755" cy="4817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2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4082" y="2026763"/>
            <a:ext cx="10256363" cy="1357459"/>
          </a:xfrm>
        </p:spPr>
        <p:txBody>
          <a:bodyPr/>
          <a:lstStyle/>
          <a:p>
            <a:pPr>
              <a:lnSpc>
                <a:spcPct val="100000"/>
              </a:lnSpc>
            </a:pPr>
            <a:r>
              <a:rPr lang="uk-UA" sz="4800" b="1" dirty="0" smtClean="0"/>
              <a:t>ПОВОДЖЕННЯ З ОБ</a:t>
            </a:r>
            <a:r>
              <a:rPr lang="en-US" sz="4800" b="1" dirty="0" smtClean="0"/>
              <a:t>’</a:t>
            </a:r>
            <a:r>
              <a:rPr lang="uk-UA" sz="4800" b="1" dirty="0" smtClean="0"/>
              <a:t>ЄКТАМИ ДЛЯ ВИПРОБУВАННЯ ЧИ КАЛІБРУВАННЯ</a:t>
            </a:r>
            <a:endParaRPr lang="ru-RU" sz="4800" b="1" dirty="0"/>
          </a:p>
        </p:txBody>
      </p:sp>
      <p:sp>
        <p:nvSpPr>
          <p:cNvPr id="3" name="Подзаголовок 2"/>
          <p:cNvSpPr>
            <a:spLocks noGrp="1"/>
          </p:cNvSpPr>
          <p:nvPr>
            <p:ph type="subTitle" idx="1"/>
          </p:nvPr>
        </p:nvSpPr>
        <p:spPr>
          <a:xfrm>
            <a:off x="400545" y="269607"/>
            <a:ext cx="7891272" cy="484537"/>
          </a:xfrm>
        </p:spPr>
        <p:txBody>
          <a:bodyPr/>
          <a:lstStyle/>
          <a:p>
            <a:pPr marL="342900" indent="-342900">
              <a:buFont typeface="Arial" panose="020B0604020202020204" pitchFamily="34" charset="0"/>
              <a:buChar char="•"/>
            </a:pPr>
            <a:r>
              <a:rPr lang="ru-RU" b="1" dirty="0"/>
              <a:t>ДСТУ </a:t>
            </a:r>
            <a:r>
              <a:rPr lang="en-US" b="1" dirty="0"/>
              <a:t>EN ISO/IEC 17025:2019</a:t>
            </a:r>
            <a:endParaRPr lang="ru-RU" b="1" dirty="0"/>
          </a:p>
        </p:txBody>
      </p:sp>
    </p:spTree>
    <p:extLst>
      <p:ext uri="{BB962C8B-B14F-4D97-AF65-F5344CB8AC3E}">
        <p14:creationId xmlns:p14="http://schemas.microsoft.com/office/powerpoint/2010/main" val="2269158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11818" y="1101574"/>
            <a:ext cx="11362022" cy="5182386"/>
          </a:xfrm>
        </p:spPr>
        <p:txBody>
          <a:bodyPr>
            <a:normAutofit fontScale="92500" lnSpcReduction="10000"/>
          </a:bodyPr>
          <a:lstStyle/>
          <a:p>
            <a:pPr>
              <a:buFont typeface="Wingdings" panose="05000000000000000000" pitchFamily="2" charset="2"/>
              <a:buChar char="Ø"/>
            </a:pPr>
            <a:r>
              <a:rPr lang="uk-UA" sz="2800" dirty="0" smtClean="0"/>
              <a:t> У Лабораторії має бути наявна процедура транспортування, отримання, поводження, захисту, зберігання, утримання та утилізації або повернення об</a:t>
            </a:r>
            <a:r>
              <a:rPr lang="en-US" sz="2800" dirty="0" smtClean="0"/>
              <a:t>’</a:t>
            </a:r>
            <a:r>
              <a:rPr lang="uk-UA" sz="2800" dirty="0" err="1" smtClean="0"/>
              <a:t>єктів</a:t>
            </a:r>
            <a:r>
              <a:rPr lang="uk-UA" sz="2800" dirty="0" smtClean="0"/>
              <a:t> випробування (зразків) включно з усіма положеннями, необхідними для захисту цілісності об</a:t>
            </a:r>
            <a:r>
              <a:rPr lang="en-US" sz="2800" dirty="0" smtClean="0"/>
              <a:t>’</a:t>
            </a:r>
            <a:r>
              <a:rPr lang="uk-UA" sz="2800" dirty="0" err="1" smtClean="0"/>
              <a:t>єкта</a:t>
            </a:r>
            <a:r>
              <a:rPr lang="uk-UA" sz="2800" dirty="0" smtClean="0"/>
              <a:t>…</a:t>
            </a:r>
          </a:p>
          <a:p>
            <a:pPr>
              <a:buFont typeface="Wingdings" panose="05000000000000000000" pitchFamily="2" charset="2"/>
              <a:buChar char="Ø"/>
            </a:pPr>
            <a:endParaRPr lang="uk-UA" sz="900" dirty="0" smtClean="0"/>
          </a:p>
          <a:p>
            <a:pPr>
              <a:buFont typeface="Wingdings" panose="05000000000000000000" pitchFamily="2" charset="2"/>
              <a:buChar char="Ø"/>
            </a:pPr>
            <a:r>
              <a:rPr lang="uk-UA" sz="2800" dirty="0" smtClean="0"/>
              <a:t> Наявна система ідентифікації об</a:t>
            </a:r>
            <a:r>
              <a:rPr lang="en-US" sz="2800" dirty="0" smtClean="0"/>
              <a:t>’</a:t>
            </a:r>
            <a:r>
              <a:rPr lang="uk-UA" sz="2800" dirty="0" err="1" smtClean="0"/>
              <a:t>єктів</a:t>
            </a:r>
            <a:r>
              <a:rPr lang="uk-UA" sz="2800" dirty="0" smtClean="0"/>
              <a:t> випробування або калібрування (запобігання сплутування)</a:t>
            </a:r>
          </a:p>
          <a:p>
            <a:pPr marL="0" indent="0">
              <a:buNone/>
            </a:pPr>
            <a:endParaRPr lang="uk-UA" sz="900" dirty="0" smtClean="0"/>
          </a:p>
          <a:p>
            <a:pPr>
              <a:buFont typeface="Wingdings" panose="05000000000000000000" pitchFamily="2" charset="2"/>
              <a:buChar char="Ø"/>
            </a:pPr>
            <a:r>
              <a:rPr lang="uk-UA" sz="2800" dirty="0" smtClean="0"/>
              <a:t> Після отримання об</a:t>
            </a:r>
            <a:r>
              <a:rPr lang="en-US" sz="2800" dirty="0" smtClean="0"/>
              <a:t>’</a:t>
            </a:r>
            <a:r>
              <a:rPr lang="uk-UA" sz="2800" dirty="0" err="1" smtClean="0"/>
              <a:t>єкта</a:t>
            </a:r>
            <a:r>
              <a:rPr lang="uk-UA" sz="2800" dirty="0" smtClean="0"/>
              <a:t> випробування має бути зареєстровано відхилення від встановлених умов (у разі наявності)</a:t>
            </a:r>
          </a:p>
          <a:p>
            <a:pPr marL="0" indent="0">
              <a:buNone/>
            </a:pPr>
            <a:endParaRPr lang="uk-UA" sz="900" dirty="0" smtClean="0"/>
          </a:p>
          <a:p>
            <a:pPr>
              <a:buFont typeface="Wingdings" panose="05000000000000000000" pitchFamily="2" charset="2"/>
              <a:buChar char="Ø"/>
            </a:pPr>
            <a:r>
              <a:rPr lang="uk-UA" sz="2800" dirty="0" smtClean="0"/>
              <a:t> Якщо об</a:t>
            </a:r>
            <a:r>
              <a:rPr lang="en-US" sz="2800" dirty="0" smtClean="0"/>
              <a:t>’</a:t>
            </a:r>
            <a:r>
              <a:rPr lang="uk-UA" sz="2800" dirty="0" err="1" smtClean="0"/>
              <a:t>єкти</a:t>
            </a:r>
            <a:r>
              <a:rPr lang="uk-UA" sz="2800" dirty="0" smtClean="0"/>
              <a:t> (зразки) потрібно зберігати чи витримувати за певних умов довкілля, ці умови потрібно підтримувати, контролювати та реєструвати (харчові продукти на визначення мікробіологічних показників – у холодильнику)</a:t>
            </a:r>
          </a:p>
          <a:p>
            <a:endParaRPr lang="ru-RU" dirty="0"/>
          </a:p>
        </p:txBody>
      </p:sp>
      <p:sp>
        <p:nvSpPr>
          <p:cNvPr id="4" name="Подзаголовок 2"/>
          <p:cNvSpPr txBox="1">
            <a:spLocks/>
          </p:cNvSpPr>
          <p:nvPr/>
        </p:nvSpPr>
        <p:spPr>
          <a:xfrm>
            <a:off x="391118" y="231900"/>
            <a:ext cx="4378845" cy="48453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ru-RU" b="1" smtClean="0"/>
              <a:t>ДСТУ </a:t>
            </a:r>
            <a:r>
              <a:rPr lang="en-US" b="1" smtClean="0"/>
              <a:t>EN ISO/IEC 17025:2019</a:t>
            </a:r>
            <a:endParaRPr lang="ru-RU" b="1" dirty="0"/>
          </a:p>
        </p:txBody>
      </p:sp>
    </p:spTree>
    <p:extLst>
      <p:ext uri="{BB962C8B-B14F-4D97-AF65-F5344CB8AC3E}">
        <p14:creationId xmlns:p14="http://schemas.microsoft.com/office/powerpoint/2010/main" val="410298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984" y="205693"/>
            <a:ext cx="7385995" cy="1609344"/>
          </a:xfrm>
        </p:spPr>
        <p:txBody>
          <a:bodyPr>
            <a:normAutofit/>
          </a:bodyPr>
          <a:lstStyle/>
          <a:p>
            <a:pPr marL="685800" indent="-685800">
              <a:buFont typeface="Wingdings" panose="05000000000000000000" pitchFamily="2" charset="2"/>
              <a:buChar char="§"/>
            </a:pPr>
            <a:r>
              <a:rPr lang="uk-UA" b="1" dirty="0" smtClean="0"/>
              <a:t>ТЕХНІЧНІ ЗАПИСИ</a:t>
            </a:r>
            <a:endParaRPr lang="ru-RU" b="1" dirty="0"/>
          </a:p>
        </p:txBody>
      </p:sp>
      <p:sp>
        <p:nvSpPr>
          <p:cNvPr id="3" name="Объект 2"/>
          <p:cNvSpPr>
            <a:spLocks noGrp="1"/>
          </p:cNvSpPr>
          <p:nvPr>
            <p:ph idx="1"/>
          </p:nvPr>
        </p:nvSpPr>
        <p:spPr>
          <a:xfrm>
            <a:off x="433633" y="1715678"/>
            <a:ext cx="11397006" cy="5142322"/>
          </a:xfrm>
        </p:spPr>
        <p:txBody>
          <a:bodyPr>
            <a:normAutofit/>
          </a:bodyPr>
          <a:lstStyle/>
          <a:p>
            <a:pPr>
              <a:buFont typeface="Wingdings" panose="05000000000000000000" pitchFamily="2" charset="2"/>
              <a:buChar char="q"/>
            </a:pPr>
            <a:r>
              <a:rPr lang="uk-UA" dirty="0" smtClean="0"/>
              <a:t> </a:t>
            </a:r>
            <a:r>
              <a:rPr lang="uk-UA" sz="2200" dirty="0" smtClean="0"/>
              <a:t>Лабораторія має забезпечити, щоб технічні записи щодо кожної лабораторної діяльності містили результати, звіт та достатню інформацію для ідентифікації чинників, що впливають на результат вимірювання та можливості повторення лабораторної діяльності за умов, максимально наближених до первинних. Мають містити дату та ідентифікацію персоналу (виконавці та ті, хто перевіряє дані та результати). Первинні спостереження мають бути зареєстровані в момент їх отримання та ідентифіковані з конкретним завданням</a:t>
            </a:r>
          </a:p>
          <a:p>
            <a:pPr marL="0" indent="0">
              <a:buNone/>
            </a:pPr>
            <a:endParaRPr lang="uk-UA" dirty="0"/>
          </a:p>
          <a:p>
            <a:pPr>
              <a:buFont typeface="Wingdings" panose="05000000000000000000" pitchFamily="2" charset="2"/>
              <a:buChar char="q"/>
            </a:pPr>
            <a:r>
              <a:rPr lang="uk-UA" dirty="0" smtClean="0"/>
              <a:t> </a:t>
            </a:r>
            <a:r>
              <a:rPr lang="uk-UA" sz="2200" b="1" dirty="0" smtClean="0"/>
              <a:t>ЛАБОРАТОРІЯ МАЄ ЗАБЕЗПЕЧИТИ, ЩОБ ВНЕСЕННЯ ЗМІН У ТЕХНІЧНІ ЗАПИСИ МОЖНА БУЛО ПРОСТЕЖИТИ ДО ПОПЕРЕДНІХ ВЕРСІЙ ЧИ ДО ПЕРВИННИХ СПОСТЕРЕЖЕНЬ</a:t>
            </a:r>
          </a:p>
          <a:p>
            <a:pPr>
              <a:buFont typeface="Wingdings" panose="05000000000000000000" pitchFamily="2" charset="2"/>
              <a:buChar char="ü"/>
            </a:pPr>
            <a:r>
              <a:rPr lang="uk-UA" sz="2200" dirty="0" smtClean="0"/>
              <a:t>як первинні, так виправлені дані та файли потрібно зберігати, включно з датою внесення змін, зазначивши виправлення та персонал, який це проводив (наприклад, протоколи на заміну)</a:t>
            </a:r>
          </a:p>
          <a:p>
            <a:endParaRPr lang="ru-RU" dirty="0"/>
          </a:p>
        </p:txBody>
      </p:sp>
      <p:pic>
        <p:nvPicPr>
          <p:cNvPr id="4" name="Рисунок 3"/>
          <p:cNvPicPr>
            <a:picLocks noChangeAspect="1"/>
          </p:cNvPicPr>
          <p:nvPr/>
        </p:nvPicPr>
        <p:blipFill>
          <a:blip r:embed="rId2"/>
          <a:stretch>
            <a:fillRect/>
          </a:stretch>
        </p:blipFill>
        <p:spPr>
          <a:xfrm>
            <a:off x="8672660" y="143616"/>
            <a:ext cx="2566066" cy="1443412"/>
          </a:xfrm>
          <a:prstGeom prst="rect">
            <a:avLst/>
          </a:prstGeom>
        </p:spPr>
      </p:pic>
    </p:spTree>
    <p:extLst>
      <p:ext uri="{BB962C8B-B14F-4D97-AF65-F5344CB8AC3E}">
        <p14:creationId xmlns:p14="http://schemas.microsoft.com/office/powerpoint/2010/main" val="334067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938" y="484632"/>
            <a:ext cx="10798310" cy="1609344"/>
          </a:xfrm>
        </p:spPr>
        <p:txBody>
          <a:bodyPr>
            <a:normAutofit fontScale="90000"/>
          </a:bodyPr>
          <a:lstStyle/>
          <a:p>
            <a:pPr marL="685800" indent="-685800">
              <a:buFont typeface="Wingdings" panose="05000000000000000000" pitchFamily="2" charset="2"/>
              <a:buChar char="§"/>
            </a:pPr>
            <a:r>
              <a:rPr lang="uk-UA" b="1" dirty="0" smtClean="0"/>
              <a:t>ОЦІНЮВАННЯ НЕВИЗНАЧЕНОСТІ ВИМІРЮВАННЯ</a:t>
            </a:r>
            <a:endParaRPr lang="ru-RU" b="1" dirty="0"/>
          </a:p>
        </p:txBody>
      </p:sp>
      <p:sp>
        <p:nvSpPr>
          <p:cNvPr id="3" name="Объект 2"/>
          <p:cNvSpPr>
            <a:spLocks noGrp="1"/>
          </p:cNvSpPr>
          <p:nvPr>
            <p:ph idx="1"/>
          </p:nvPr>
        </p:nvSpPr>
        <p:spPr>
          <a:xfrm>
            <a:off x="534924" y="2387432"/>
            <a:ext cx="11128248" cy="4050792"/>
          </a:xfrm>
        </p:spPr>
        <p:txBody>
          <a:bodyPr/>
          <a:lstStyle/>
          <a:p>
            <a:pPr>
              <a:buFont typeface="Wingdings" panose="05000000000000000000" pitchFamily="2" charset="2"/>
              <a:buChar char="v"/>
            </a:pPr>
            <a:r>
              <a:rPr lang="uk-UA" sz="2400" dirty="0" smtClean="0"/>
              <a:t> </a:t>
            </a:r>
            <a:r>
              <a:rPr lang="uk-UA" sz="2400" b="1" dirty="0" smtClean="0"/>
              <a:t>ЛАБОРАТОРІЯ МАЄ ІДЕНТИФІКУВАТИ СКЛАДОВІ НЕВИЗНАЧЕНОСТІ ВИМІРЮВАННЯ</a:t>
            </a:r>
            <a:r>
              <a:rPr lang="uk-UA" sz="2400" dirty="0" smtClean="0"/>
              <a:t> (при оцінці невизначеності мають бути враховані усі складові відповідно до методів аналізування)</a:t>
            </a:r>
          </a:p>
          <a:p>
            <a:pPr>
              <a:buFont typeface="Wingdings" panose="05000000000000000000" pitchFamily="2" charset="2"/>
              <a:buChar char="v"/>
            </a:pPr>
            <a:r>
              <a:rPr lang="uk-UA" sz="2400" dirty="0"/>
              <a:t> </a:t>
            </a:r>
            <a:r>
              <a:rPr lang="uk-UA" sz="2400" b="1" dirty="0" smtClean="0"/>
              <a:t>ЛАБОРАТОРІЯ, ЩО ПРОВОДИТЬ КАЛІБРУВАННЯ </a:t>
            </a:r>
            <a:r>
              <a:rPr lang="uk-UA" sz="2400" dirty="0" smtClean="0"/>
              <a:t>(зокрема власного обладнання), </a:t>
            </a:r>
            <a:r>
              <a:rPr lang="uk-UA" sz="2400" b="1" dirty="0" smtClean="0"/>
              <a:t>ПОВИННА ОЦІНЮВАТИ НЕВИЗНАЧЕНІСТЬ ВИМІРЮВАНЬ ДЛЯ УСІХ КАЛІБРУВАНЬ</a:t>
            </a:r>
          </a:p>
          <a:p>
            <a:pPr>
              <a:buFont typeface="Wingdings" panose="05000000000000000000" pitchFamily="2" charset="2"/>
              <a:buChar char="v"/>
            </a:pPr>
            <a:r>
              <a:rPr lang="uk-UA" sz="2400" dirty="0" smtClean="0"/>
              <a:t> </a:t>
            </a:r>
            <a:r>
              <a:rPr lang="uk-UA" sz="2400" b="1" dirty="0" smtClean="0"/>
              <a:t>ЛАБОРАТОРІЯ, ЩО ПРОВОДИТЬ ВИПРОБУВАННЯ ПОВИННА ОБЧИСЛЮВАТИ НЕВИЗНАЧЕНІСТЬ ВИМІРЮВАННЯ </a:t>
            </a:r>
            <a:r>
              <a:rPr lang="uk-UA" sz="2400" dirty="0" smtClean="0"/>
              <a:t>(його потрібно оцінити на основі розуміння </a:t>
            </a:r>
            <a:r>
              <a:rPr lang="uk-UA" sz="2400" dirty="0" err="1" smtClean="0"/>
              <a:t>теоретивних</a:t>
            </a:r>
            <a:r>
              <a:rPr lang="uk-UA" sz="2400" dirty="0" smtClean="0"/>
              <a:t> принципів або практичного досвіду застосування методу)</a:t>
            </a:r>
            <a:endParaRPr lang="uk-UA" sz="2400" dirty="0"/>
          </a:p>
        </p:txBody>
      </p:sp>
    </p:spTree>
    <p:extLst>
      <p:ext uri="{BB962C8B-B14F-4D97-AF65-F5344CB8AC3E}">
        <p14:creationId xmlns:p14="http://schemas.microsoft.com/office/powerpoint/2010/main" val="185618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214" y="296096"/>
            <a:ext cx="11043595" cy="938815"/>
          </a:xfrm>
        </p:spPr>
        <p:txBody>
          <a:bodyPr/>
          <a:lstStyle/>
          <a:p>
            <a:r>
              <a:rPr lang="uk-UA" dirty="0" smtClean="0"/>
              <a:t>Невизначеність вимірювань</a:t>
            </a:r>
            <a:endParaRPr lang="ru-RU" dirty="0"/>
          </a:p>
        </p:txBody>
      </p:sp>
      <p:graphicFrame>
        <p:nvGraphicFramePr>
          <p:cNvPr id="4" name="Схема 3"/>
          <p:cNvGraphicFramePr/>
          <p:nvPr>
            <p:extLst>
              <p:ext uri="{D42A27DB-BD31-4B8C-83A1-F6EECF244321}">
                <p14:modId xmlns:p14="http://schemas.microsoft.com/office/powerpoint/2010/main" val="41867487"/>
              </p:ext>
            </p:extLst>
          </p:nvPr>
        </p:nvGraphicFramePr>
        <p:xfrm>
          <a:off x="-311086" y="612743"/>
          <a:ext cx="11538410" cy="606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6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818" y="126413"/>
            <a:ext cx="11937476" cy="1240473"/>
          </a:xfrm>
        </p:spPr>
        <p:txBody>
          <a:bodyPr>
            <a:normAutofit/>
          </a:bodyPr>
          <a:lstStyle/>
          <a:p>
            <a:pPr marL="685800" indent="-685800">
              <a:buFont typeface="Wingdings" panose="05000000000000000000" pitchFamily="2" charset="2"/>
              <a:buChar char="§"/>
            </a:pPr>
            <a:r>
              <a:rPr lang="uk-UA" sz="3800" b="1" dirty="0" smtClean="0"/>
              <a:t>Забезпечення достовірності результатів</a:t>
            </a:r>
            <a:endParaRPr lang="ru-RU" sz="3800" b="1" dirty="0"/>
          </a:p>
        </p:txBody>
      </p:sp>
      <p:sp>
        <p:nvSpPr>
          <p:cNvPr id="3" name="Объект 2"/>
          <p:cNvSpPr>
            <a:spLocks noGrp="1"/>
          </p:cNvSpPr>
          <p:nvPr>
            <p:ph idx="1"/>
          </p:nvPr>
        </p:nvSpPr>
        <p:spPr>
          <a:xfrm>
            <a:off x="414779" y="1366886"/>
            <a:ext cx="11519554" cy="5335572"/>
          </a:xfrm>
        </p:spPr>
        <p:txBody>
          <a:bodyPr>
            <a:normAutofit fontScale="92500" lnSpcReduction="20000"/>
          </a:bodyPr>
          <a:lstStyle/>
          <a:p>
            <a:r>
              <a:rPr lang="uk-UA" b="1" dirty="0" smtClean="0"/>
              <a:t>Лабораторія повинна мати процедуру моніторингу достовірності результатів. </a:t>
            </a:r>
          </a:p>
          <a:p>
            <a:r>
              <a:rPr lang="uk-UA" dirty="0" smtClean="0"/>
              <a:t>Отримані дані потрібно записувати так, щоб можна було, де це потрібно застосувати статистичні методи для аналізування результатів.</a:t>
            </a:r>
          </a:p>
          <a:p>
            <a:r>
              <a:rPr lang="uk-UA" dirty="0" smtClean="0"/>
              <a:t>Це потрібно </a:t>
            </a:r>
            <a:r>
              <a:rPr lang="uk-UA" b="1" dirty="0" smtClean="0"/>
              <a:t>планувати із залученням:</a:t>
            </a:r>
          </a:p>
          <a:p>
            <a:pPr marL="631825" indent="-95250">
              <a:buFont typeface="Wingdings" panose="05000000000000000000" pitchFamily="2" charset="2"/>
              <a:buChar char="Ø"/>
            </a:pPr>
            <a:r>
              <a:rPr lang="uk-UA" dirty="0" smtClean="0"/>
              <a:t> </a:t>
            </a:r>
            <a:r>
              <a:rPr lang="uk-UA" b="1" dirty="0" smtClean="0"/>
              <a:t>референтних матеріалів або матеріалів контролювання якості</a:t>
            </a:r>
          </a:p>
          <a:p>
            <a:pPr marL="631825" indent="-95250">
              <a:buFont typeface="Wingdings" panose="05000000000000000000" pitchFamily="2" charset="2"/>
              <a:buChar char="Ø"/>
            </a:pPr>
            <a:r>
              <a:rPr lang="uk-UA" b="1" dirty="0" smtClean="0"/>
              <a:t>використання альтернативного вимірювального обладнання (відкаліброване)</a:t>
            </a:r>
          </a:p>
          <a:p>
            <a:pPr marL="631825" indent="-95250">
              <a:buFont typeface="Wingdings" panose="05000000000000000000" pitchFamily="2" charset="2"/>
              <a:buChar char="Ø"/>
            </a:pPr>
            <a:r>
              <a:rPr lang="uk-UA" b="1" dirty="0" smtClean="0"/>
              <a:t>перевірки функціонування вимірювального чи випробувального обладнання</a:t>
            </a:r>
          </a:p>
          <a:p>
            <a:pPr marL="631825" indent="-95250">
              <a:buFont typeface="Wingdings" panose="05000000000000000000" pitchFamily="2" charset="2"/>
              <a:buChar char="Ø"/>
            </a:pPr>
            <a:r>
              <a:rPr lang="uk-UA" b="1" dirty="0" smtClean="0"/>
              <a:t>застосування контрольних або робочих еталонів</a:t>
            </a:r>
          </a:p>
          <a:p>
            <a:pPr marL="631825" indent="-95250">
              <a:buFont typeface="Wingdings" panose="05000000000000000000" pitchFamily="2" charset="2"/>
              <a:buChar char="Ø"/>
            </a:pPr>
            <a:r>
              <a:rPr lang="uk-UA" b="1" dirty="0" smtClean="0"/>
              <a:t>проміжні перевіряння вимірювального обладнання</a:t>
            </a:r>
          </a:p>
          <a:p>
            <a:pPr marL="631825" indent="-95250">
              <a:buFont typeface="Wingdings" panose="05000000000000000000" pitchFamily="2" charset="2"/>
              <a:buChar char="Ø"/>
            </a:pPr>
            <a:r>
              <a:rPr lang="uk-UA" b="1" dirty="0" smtClean="0"/>
              <a:t>дублювання випробувань  або калібрування за допомогою тих самих чи інших методів</a:t>
            </a:r>
          </a:p>
          <a:p>
            <a:pPr marL="631825" indent="-95250">
              <a:buFont typeface="Wingdings" panose="05000000000000000000" pitchFamily="2" charset="2"/>
              <a:buChar char="Ø"/>
            </a:pPr>
            <a:r>
              <a:rPr lang="uk-UA" b="1" dirty="0" smtClean="0"/>
              <a:t>повторне випробування чи калібрування об</a:t>
            </a:r>
            <a:r>
              <a:rPr lang="en-US" b="1" dirty="0" smtClean="0"/>
              <a:t>’</a:t>
            </a:r>
            <a:r>
              <a:rPr lang="uk-UA" b="1" dirty="0" err="1" smtClean="0"/>
              <a:t>єктів</a:t>
            </a:r>
            <a:endParaRPr lang="uk-UA" b="1" dirty="0" smtClean="0"/>
          </a:p>
          <a:p>
            <a:pPr marL="631825" indent="-95250">
              <a:buFont typeface="Wingdings" panose="05000000000000000000" pitchFamily="2" charset="2"/>
              <a:buChar char="Ø"/>
            </a:pPr>
            <a:r>
              <a:rPr lang="uk-UA" b="1" dirty="0" smtClean="0"/>
              <a:t>кореляцію результатів щодо різних характеристик об</a:t>
            </a:r>
            <a:r>
              <a:rPr lang="en-US" b="1" dirty="0" smtClean="0"/>
              <a:t>’</a:t>
            </a:r>
            <a:r>
              <a:rPr lang="uk-UA" b="1" dirty="0" err="1" smtClean="0"/>
              <a:t>єкта</a:t>
            </a:r>
            <a:endParaRPr lang="uk-UA" b="1" dirty="0" smtClean="0"/>
          </a:p>
          <a:p>
            <a:pPr marL="631825" indent="-95250">
              <a:buFont typeface="Wingdings" panose="05000000000000000000" pitchFamily="2" charset="2"/>
              <a:buChar char="Ø"/>
            </a:pPr>
            <a:r>
              <a:rPr lang="uk-UA" b="1" dirty="0" smtClean="0"/>
              <a:t>аналізування отриманих результатів</a:t>
            </a:r>
          </a:p>
          <a:p>
            <a:pPr marL="631825" indent="-95250">
              <a:buFont typeface="Wingdings" panose="05000000000000000000" pitchFamily="2" charset="2"/>
              <a:buChar char="Ø"/>
            </a:pPr>
            <a:r>
              <a:rPr lang="uk-UA" b="1" dirty="0" err="1" smtClean="0"/>
              <a:t>внутрішньолабораторні</a:t>
            </a:r>
            <a:r>
              <a:rPr lang="uk-UA" b="1" dirty="0" smtClean="0"/>
              <a:t> порівняння</a:t>
            </a:r>
          </a:p>
          <a:p>
            <a:pPr marL="631825" indent="-95250">
              <a:buFont typeface="Wingdings" panose="05000000000000000000" pitchFamily="2" charset="2"/>
              <a:buChar char="Ø"/>
            </a:pPr>
            <a:r>
              <a:rPr lang="uk-UA" b="1" dirty="0" smtClean="0"/>
              <a:t>випробування «сліпих» зразків</a:t>
            </a:r>
          </a:p>
          <a:p>
            <a:pPr marL="631825" indent="-95250">
              <a:buFont typeface="Wingdings" panose="05000000000000000000" pitchFamily="2" charset="2"/>
              <a:buChar char="Ø"/>
            </a:pPr>
            <a:endParaRPr lang="ru-RU" dirty="0"/>
          </a:p>
        </p:txBody>
      </p:sp>
    </p:spTree>
    <p:extLst>
      <p:ext uri="{BB962C8B-B14F-4D97-AF65-F5344CB8AC3E}">
        <p14:creationId xmlns:p14="http://schemas.microsoft.com/office/powerpoint/2010/main" val="3044847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TM03090434[[fn=Дерево]]</Template>
  <TotalTime>870</TotalTime>
  <Words>647</Words>
  <Application>Microsoft Office PowerPoint</Application>
  <PresentationFormat>Широкоэкранный</PresentationFormat>
  <Paragraphs>62</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Cambria</vt:lpstr>
      <vt:lpstr>Rockwell</vt:lpstr>
      <vt:lpstr>Rockwell Condensed</vt:lpstr>
      <vt:lpstr>Wingdings</vt:lpstr>
      <vt:lpstr>Дерево</vt:lpstr>
      <vt:lpstr>ВІДБИРАННЯ ЗРАЗКІВ</vt:lpstr>
      <vt:lpstr>Презентация PowerPoint</vt:lpstr>
      <vt:lpstr>ЛАБОРАТОРІЯ МАЄ ЗБЕРІГАТИ ЗАПИСИ ЩОДО ВІДБИРАННЯ ЗРАЗКІВ, ЯКЕ Є ЧАСТИНОЮ ПРОВЕДЕНОГО ВИПРОБУВАННЯ ЧИ КАЛІБРУВАННЯ        Записи мають містити:</vt:lpstr>
      <vt:lpstr>ПОВОДЖЕННЯ З ОБ’ЄКТАМИ ДЛЯ ВИПРОБУВАННЯ ЧИ КАЛІБРУВАННЯ</vt:lpstr>
      <vt:lpstr>Презентация PowerPoint</vt:lpstr>
      <vt:lpstr>ТЕХНІЧНІ ЗАПИСИ</vt:lpstr>
      <vt:lpstr>ОЦІНЮВАННЯ НЕВИЗНАЧЕНОСТІ ВИМІРЮВАННЯ</vt:lpstr>
      <vt:lpstr>Невизначеність вимірювань</vt:lpstr>
      <vt:lpstr>Забезпечення достовірності результатів</vt:lpstr>
      <vt:lpstr>Забезпечення достовірності результатів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33</cp:revision>
  <dcterms:created xsi:type="dcterms:W3CDTF">2024-09-09T19:13:07Z</dcterms:created>
  <dcterms:modified xsi:type="dcterms:W3CDTF">2025-02-13T21:14:51Z</dcterms:modified>
</cp:coreProperties>
</file>