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73" r:id="rId4"/>
    <p:sldId id="274" r:id="rId5"/>
    <p:sldId id="276" r:id="rId6"/>
    <p:sldId id="277" r:id="rId7"/>
    <p:sldId id="257" r:id="rId8"/>
    <p:sldId id="270" r:id="rId9"/>
    <p:sldId id="271" r:id="rId10"/>
    <p:sldId id="258" r:id="rId11"/>
    <p:sldId id="259" r:id="rId12"/>
    <p:sldId id="260" r:id="rId13"/>
    <p:sldId id="261" r:id="rId14"/>
    <p:sldId id="262" r:id="rId15"/>
    <p:sldId id="263" r:id="rId16"/>
    <p:sldId id="264" r:id="rId17"/>
    <p:sldId id="265" r:id="rId18"/>
    <p:sldId id="266" r:id="rId19"/>
    <p:sldId id="278" r:id="rId20"/>
    <p:sldId id="279" r:id="rId21"/>
    <p:sldId id="280" r:id="rId22"/>
    <p:sldId id="281" r:id="rId23"/>
    <p:sldId id="267" r:id="rId24"/>
    <p:sldId id="268" r:id="rId25"/>
    <p:sldId id="269" r:id="rId26"/>
    <p:sldId id="282" r:id="rId27"/>
    <p:sldId id="283" r:id="rId2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9" d="100"/>
          <a:sy n="89" d="100"/>
        </p:scale>
        <p:origin x="23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DF279E-D501-4441-82E0-C9E773F856D3}"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ru-RU"/>
        </a:p>
      </dgm:t>
    </dgm:pt>
    <dgm:pt modelId="{9A1D20FB-8046-48A0-8533-E4853723D005}">
      <dgm:prSet phldrT="[Текст]" custT="1"/>
      <dgm:spPr/>
      <dgm:t>
        <a:bodyPr/>
        <a:lstStyle/>
        <a:p>
          <a:r>
            <a:rPr lang="uk-UA" sz="2000" dirty="0" smtClean="0">
              <a:effectLst>
                <a:outerShdw blurRad="38100" dist="38100" dir="2700000" algn="tl">
                  <a:srgbClr val="000000">
                    <a:alpha val="43137"/>
                  </a:srgbClr>
                </a:outerShdw>
              </a:effectLst>
            </a:rPr>
            <a:t>1. Залежно від проблематики кризи </a:t>
          </a:r>
          <a:endParaRPr lang="ru-RU" sz="2000" dirty="0">
            <a:effectLst>
              <a:outerShdw blurRad="38100" dist="38100" dir="2700000" algn="tl">
                <a:srgbClr val="000000">
                  <a:alpha val="43137"/>
                </a:srgbClr>
              </a:outerShdw>
            </a:effectLst>
          </a:endParaRPr>
        </a:p>
      </dgm:t>
    </dgm:pt>
    <dgm:pt modelId="{FB9E4A1D-EB2E-4F63-B42B-DB8F2767F1C6}" type="parTrans" cxnId="{0ADB597F-5EED-4B6E-B7B5-0A67A3660A43}">
      <dgm:prSet/>
      <dgm:spPr/>
      <dgm:t>
        <a:bodyPr/>
        <a:lstStyle/>
        <a:p>
          <a:endParaRPr lang="ru-RU"/>
        </a:p>
      </dgm:t>
    </dgm:pt>
    <dgm:pt modelId="{872626A0-88C3-4B6E-BB69-68ACDB4505FB}" type="sibTrans" cxnId="{0ADB597F-5EED-4B6E-B7B5-0A67A3660A43}">
      <dgm:prSet/>
      <dgm:spPr/>
      <dgm:t>
        <a:bodyPr/>
        <a:lstStyle/>
        <a:p>
          <a:endParaRPr lang="ru-RU"/>
        </a:p>
      </dgm:t>
    </dgm:pt>
    <dgm:pt modelId="{8505EFDF-4B89-499A-9D43-A26AFD5C93BC}">
      <dgm:prSet phldrT="[Текст]"/>
      <dgm:spPr/>
      <dgm:t>
        <a:bodyPr/>
        <a:lstStyle/>
        <a:p>
          <a:r>
            <a:rPr lang="uk-UA" dirty="0" smtClean="0"/>
            <a:t>Економічні кризи </a:t>
          </a:r>
          <a:endParaRPr lang="ru-RU" dirty="0"/>
        </a:p>
      </dgm:t>
    </dgm:pt>
    <dgm:pt modelId="{C729D290-C9C3-43E2-91FA-ACAD6637214F}" type="parTrans" cxnId="{107114E2-C369-4BB0-9EF6-9EDA99C40080}">
      <dgm:prSet/>
      <dgm:spPr/>
      <dgm:t>
        <a:bodyPr/>
        <a:lstStyle/>
        <a:p>
          <a:endParaRPr lang="ru-RU"/>
        </a:p>
      </dgm:t>
    </dgm:pt>
    <dgm:pt modelId="{67B3A833-B28B-4E19-A4D1-2E23A09351B0}" type="sibTrans" cxnId="{107114E2-C369-4BB0-9EF6-9EDA99C40080}">
      <dgm:prSet/>
      <dgm:spPr/>
      <dgm:t>
        <a:bodyPr/>
        <a:lstStyle/>
        <a:p>
          <a:endParaRPr lang="ru-RU"/>
        </a:p>
      </dgm:t>
    </dgm:pt>
    <dgm:pt modelId="{9F0ACAE3-E3CA-4856-BAA4-4B0A033B35E2}">
      <dgm:prSet phldrT="[Текст]"/>
      <dgm:spPr/>
      <dgm:t>
        <a:bodyPr/>
        <a:lstStyle/>
        <a:p>
          <a:r>
            <a:rPr lang="uk-UA" dirty="0" smtClean="0"/>
            <a:t>Організаційні кризи </a:t>
          </a:r>
          <a:endParaRPr lang="ru-RU" dirty="0"/>
        </a:p>
      </dgm:t>
    </dgm:pt>
    <dgm:pt modelId="{CCA7A1FE-4B1F-4C11-A9C2-21BFFA651EDA}" type="parTrans" cxnId="{F775D0E4-C7D0-401F-B829-0DE0D2E23E53}">
      <dgm:prSet/>
      <dgm:spPr/>
      <dgm:t>
        <a:bodyPr/>
        <a:lstStyle/>
        <a:p>
          <a:endParaRPr lang="ru-RU"/>
        </a:p>
      </dgm:t>
    </dgm:pt>
    <dgm:pt modelId="{0EDC7585-C17B-49E9-B864-7A8F3B72B574}" type="sibTrans" cxnId="{F775D0E4-C7D0-401F-B829-0DE0D2E23E53}">
      <dgm:prSet/>
      <dgm:spPr/>
      <dgm:t>
        <a:bodyPr/>
        <a:lstStyle/>
        <a:p>
          <a:endParaRPr lang="ru-RU"/>
        </a:p>
      </dgm:t>
    </dgm:pt>
    <dgm:pt modelId="{51059A5C-18D7-411E-83A9-CFED8F8121E9}">
      <dgm:prSet phldrT="[Текст]"/>
      <dgm:spPr/>
      <dgm:t>
        <a:bodyPr/>
        <a:lstStyle/>
        <a:p>
          <a:r>
            <a:rPr lang="uk-UA" dirty="0" smtClean="0"/>
            <a:t>Психологічні кризи</a:t>
          </a:r>
          <a:endParaRPr lang="ru-RU" dirty="0"/>
        </a:p>
      </dgm:t>
    </dgm:pt>
    <dgm:pt modelId="{406C6226-0C22-4A41-8EDA-6A1E93387155}" type="parTrans" cxnId="{4F1C9D37-B9FD-43D9-A33E-57E6D1BBB161}">
      <dgm:prSet/>
      <dgm:spPr/>
      <dgm:t>
        <a:bodyPr/>
        <a:lstStyle/>
        <a:p>
          <a:endParaRPr lang="ru-RU"/>
        </a:p>
      </dgm:t>
    </dgm:pt>
    <dgm:pt modelId="{2DAF273E-ADA9-4D9D-957A-7918652BC7DC}" type="sibTrans" cxnId="{4F1C9D37-B9FD-43D9-A33E-57E6D1BBB161}">
      <dgm:prSet/>
      <dgm:spPr/>
      <dgm:t>
        <a:bodyPr/>
        <a:lstStyle/>
        <a:p>
          <a:endParaRPr lang="ru-RU"/>
        </a:p>
      </dgm:t>
    </dgm:pt>
    <dgm:pt modelId="{48B98EF6-0C43-46DF-925C-F5A238B7A85D}">
      <dgm:prSet phldrT="[Текст]"/>
      <dgm:spPr/>
      <dgm:t>
        <a:bodyPr/>
        <a:lstStyle/>
        <a:p>
          <a:r>
            <a:rPr lang="uk-UA" dirty="0" smtClean="0"/>
            <a:t>Технічні кризи</a:t>
          </a:r>
          <a:endParaRPr lang="ru-RU" dirty="0"/>
        </a:p>
      </dgm:t>
    </dgm:pt>
    <dgm:pt modelId="{2EB2A5C0-5EDE-4E32-8613-2D30271C15D6}" type="parTrans" cxnId="{24202954-0D9A-42D3-A1F2-6481BBDB472F}">
      <dgm:prSet/>
      <dgm:spPr/>
      <dgm:t>
        <a:bodyPr/>
        <a:lstStyle/>
        <a:p>
          <a:endParaRPr lang="ru-RU"/>
        </a:p>
      </dgm:t>
    </dgm:pt>
    <dgm:pt modelId="{4C701853-852E-4A85-8868-6DC6F1ADBE55}" type="sibTrans" cxnId="{24202954-0D9A-42D3-A1F2-6481BBDB472F}">
      <dgm:prSet/>
      <dgm:spPr/>
      <dgm:t>
        <a:bodyPr/>
        <a:lstStyle/>
        <a:p>
          <a:endParaRPr lang="ru-RU"/>
        </a:p>
      </dgm:t>
    </dgm:pt>
    <dgm:pt modelId="{1011FF7D-92DC-4DEB-A2BD-70C7E2FBD16D}">
      <dgm:prSet phldrT="[Текст]"/>
      <dgm:spPr/>
      <dgm:t>
        <a:bodyPr/>
        <a:lstStyle/>
        <a:p>
          <a:r>
            <a:rPr lang="uk-UA" dirty="0" smtClean="0"/>
            <a:t>Технологічні кризи </a:t>
          </a:r>
          <a:endParaRPr lang="ru-RU" dirty="0"/>
        </a:p>
      </dgm:t>
    </dgm:pt>
    <dgm:pt modelId="{1A839C2B-310F-4382-A786-B003999C5E21}" type="parTrans" cxnId="{14AFB874-8549-49D0-9B9C-698BCECD49A6}">
      <dgm:prSet/>
      <dgm:spPr/>
      <dgm:t>
        <a:bodyPr/>
        <a:lstStyle/>
        <a:p>
          <a:endParaRPr lang="ru-RU"/>
        </a:p>
      </dgm:t>
    </dgm:pt>
    <dgm:pt modelId="{1E0F5ECC-B359-4A7F-8B55-EE1617482664}" type="sibTrans" cxnId="{14AFB874-8549-49D0-9B9C-698BCECD49A6}">
      <dgm:prSet/>
      <dgm:spPr/>
      <dgm:t>
        <a:bodyPr/>
        <a:lstStyle/>
        <a:p>
          <a:endParaRPr lang="ru-RU"/>
        </a:p>
      </dgm:t>
    </dgm:pt>
    <dgm:pt modelId="{1839FB80-9CA8-4005-8308-924165862607}">
      <dgm:prSet phldrT="[Текст]"/>
      <dgm:spPr/>
      <dgm:t>
        <a:bodyPr/>
        <a:lstStyle/>
        <a:p>
          <a:r>
            <a:rPr lang="uk-UA" dirty="0" smtClean="0"/>
            <a:t>Фінансова криза</a:t>
          </a:r>
          <a:endParaRPr lang="ru-RU" dirty="0"/>
        </a:p>
      </dgm:t>
    </dgm:pt>
    <dgm:pt modelId="{7B26FE10-389F-41AE-B773-99FE6BA8A984}" type="parTrans" cxnId="{84EDA5FE-0532-45E6-904B-51B2C6113137}">
      <dgm:prSet/>
      <dgm:spPr/>
      <dgm:t>
        <a:bodyPr/>
        <a:lstStyle/>
        <a:p>
          <a:endParaRPr lang="ru-RU"/>
        </a:p>
      </dgm:t>
    </dgm:pt>
    <dgm:pt modelId="{28EDC358-810B-4790-A33D-D8DC403B4841}" type="sibTrans" cxnId="{84EDA5FE-0532-45E6-904B-51B2C6113137}">
      <dgm:prSet/>
      <dgm:spPr/>
      <dgm:t>
        <a:bodyPr/>
        <a:lstStyle/>
        <a:p>
          <a:endParaRPr lang="ru-RU"/>
        </a:p>
      </dgm:t>
    </dgm:pt>
    <dgm:pt modelId="{08E75350-79BB-4D6D-985A-147A89CFA6DC}">
      <dgm:prSet phldrT="[Текст]"/>
      <dgm:spPr/>
      <dgm:t>
        <a:bodyPr/>
        <a:lstStyle/>
        <a:p>
          <a:r>
            <a:rPr lang="uk-UA" dirty="0" smtClean="0"/>
            <a:t>Соціальні кризи </a:t>
          </a:r>
          <a:endParaRPr lang="ru-RU" dirty="0"/>
        </a:p>
      </dgm:t>
    </dgm:pt>
    <dgm:pt modelId="{0CA73E17-8430-4DD8-8754-947E0AFE1F68}" type="parTrans" cxnId="{1D2750DA-BC82-4591-910D-38BAB3C9D035}">
      <dgm:prSet/>
      <dgm:spPr/>
      <dgm:t>
        <a:bodyPr/>
        <a:lstStyle/>
        <a:p>
          <a:endParaRPr lang="ru-RU"/>
        </a:p>
      </dgm:t>
    </dgm:pt>
    <dgm:pt modelId="{8B0158D6-2342-4C7A-8F6C-9640CBF8B8DE}" type="sibTrans" cxnId="{1D2750DA-BC82-4591-910D-38BAB3C9D035}">
      <dgm:prSet/>
      <dgm:spPr/>
      <dgm:t>
        <a:bodyPr/>
        <a:lstStyle/>
        <a:p>
          <a:endParaRPr lang="ru-RU"/>
        </a:p>
      </dgm:t>
    </dgm:pt>
    <dgm:pt modelId="{C6625123-8451-4A77-AC37-3D1162EEF17B}" type="pres">
      <dgm:prSet presAssocID="{65DF279E-D501-4441-82E0-C9E773F856D3}" presName="hierChild1" presStyleCnt="0">
        <dgm:presLayoutVars>
          <dgm:chPref val="1"/>
          <dgm:dir/>
          <dgm:animOne val="branch"/>
          <dgm:animLvl val="lvl"/>
          <dgm:resizeHandles/>
        </dgm:presLayoutVars>
      </dgm:prSet>
      <dgm:spPr/>
      <dgm:t>
        <a:bodyPr/>
        <a:lstStyle/>
        <a:p>
          <a:endParaRPr lang="uk-UA"/>
        </a:p>
      </dgm:t>
    </dgm:pt>
    <dgm:pt modelId="{EDDB09B5-0E56-4A0F-9787-5BD5B61CAD1E}" type="pres">
      <dgm:prSet presAssocID="{9A1D20FB-8046-48A0-8533-E4853723D005}" presName="hierRoot1" presStyleCnt="0"/>
      <dgm:spPr/>
    </dgm:pt>
    <dgm:pt modelId="{61E5A930-950B-4738-A165-9DB45003987F}" type="pres">
      <dgm:prSet presAssocID="{9A1D20FB-8046-48A0-8533-E4853723D005}" presName="composite" presStyleCnt="0"/>
      <dgm:spPr/>
    </dgm:pt>
    <dgm:pt modelId="{404FDBC3-C757-4910-9DEB-C521C6E01FF8}" type="pres">
      <dgm:prSet presAssocID="{9A1D20FB-8046-48A0-8533-E4853723D005}" presName="background" presStyleLbl="node0" presStyleIdx="0" presStyleCnt="1"/>
      <dgm:spPr/>
    </dgm:pt>
    <dgm:pt modelId="{27EF1C66-7349-4DB9-8F1B-F088231A1C21}" type="pres">
      <dgm:prSet presAssocID="{9A1D20FB-8046-48A0-8533-E4853723D005}" presName="text" presStyleLbl="fgAcc0" presStyleIdx="0" presStyleCnt="1" custScaleX="235207" custScaleY="120935" custLinFactNeighborX="-7042">
        <dgm:presLayoutVars>
          <dgm:chPref val="3"/>
        </dgm:presLayoutVars>
      </dgm:prSet>
      <dgm:spPr/>
      <dgm:t>
        <a:bodyPr/>
        <a:lstStyle/>
        <a:p>
          <a:endParaRPr lang="uk-UA"/>
        </a:p>
      </dgm:t>
    </dgm:pt>
    <dgm:pt modelId="{8B1303F9-E949-4F4B-BF23-74D1A7252D6D}" type="pres">
      <dgm:prSet presAssocID="{9A1D20FB-8046-48A0-8533-E4853723D005}" presName="hierChild2" presStyleCnt="0"/>
      <dgm:spPr/>
    </dgm:pt>
    <dgm:pt modelId="{C09CC4B1-1F2A-4EEC-AF8F-469FE387016D}" type="pres">
      <dgm:prSet presAssocID="{C729D290-C9C3-43E2-91FA-ACAD6637214F}" presName="Name10" presStyleLbl="parChTrans1D2" presStyleIdx="0" presStyleCnt="7"/>
      <dgm:spPr/>
      <dgm:t>
        <a:bodyPr/>
        <a:lstStyle/>
        <a:p>
          <a:endParaRPr lang="uk-UA"/>
        </a:p>
      </dgm:t>
    </dgm:pt>
    <dgm:pt modelId="{1476D2BE-A4FC-487C-AF2F-0C80ADE690C2}" type="pres">
      <dgm:prSet presAssocID="{8505EFDF-4B89-499A-9D43-A26AFD5C93BC}" presName="hierRoot2" presStyleCnt="0"/>
      <dgm:spPr/>
    </dgm:pt>
    <dgm:pt modelId="{DEDACB68-1B10-42BC-B853-E0CA757AECE7}" type="pres">
      <dgm:prSet presAssocID="{8505EFDF-4B89-499A-9D43-A26AFD5C93BC}" presName="composite2" presStyleCnt="0"/>
      <dgm:spPr/>
    </dgm:pt>
    <dgm:pt modelId="{9C5FBA87-D129-4F3C-A7A0-B70D64EE73EB}" type="pres">
      <dgm:prSet presAssocID="{8505EFDF-4B89-499A-9D43-A26AFD5C93BC}" presName="background2" presStyleLbl="node2" presStyleIdx="0" presStyleCnt="7"/>
      <dgm:spPr/>
    </dgm:pt>
    <dgm:pt modelId="{1EDE78DC-D025-4884-BECB-8DF5D0A2305A}" type="pres">
      <dgm:prSet presAssocID="{8505EFDF-4B89-499A-9D43-A26AFD5C93BC}" presName="text2" presStyleLbl="fgAcc2" presStyleIdx="0" presStyleCnt="7">
        <dgm:presLayoutVars>
          <dgm:chPref val="3"/>
        </dgm:presLayoutVars>
      </dgm:prSet>
      <dgm:spPr/>
      <dgm:t>
        <a:bodyPr/>
        <a:lstStyle/>
        <a:p>
          <a:endParaRPr lang="uk-UA"/>
        </a:p>
      </dgm:t>
    </dgm:pt>
    <dgm:pt modelId="{60934BE4-F81C-4F4A-9D01-BE7B3DA2BF6B}" type="pres">
      <dgm:prSet presAssocID="{8505EFDF-4B89-499A-9D43-A26AFD5C93BC}" presName="hierChild3" presStyleCnt="0"/>
      <dgm:spPr/>
    </dgm:pt>
    <dgm:pt modelId="{5C3D0D8C-A872-47E0-A646-E328FC045922}" type="pres">
      <dgm:prSet presAssocID="{CCA7A1FE-4B1F-4C11-A9C2-21BFFA651EDA}" presName="Name10" presStyleLbl="parChTrans1D2" presStyleIdx="1" presStyleCnt="7"/>
      <dgm:spPr/>
      <dgm:t>
        <a:bodyPr/>
        <a:lstStyle/>
        <a:p>
          <a:endParaRPr lang="uk-UA"/>
        </a:p>
      </dgm:t>
    </dgm:pt>
    <dgm:pt modelId="{A3F263E5-BC96-4751-8F5F-27336A5C6D24}" type="pres">
      <dgm:prSet presAssocID="{9F0ACAE3-E3CA-4856-BAA4-4B0A033B35E2}" presName="hierRoot2" presStyleCnt="0"/>
      <dgm:spPr/>
    </dgm:pt>
    <dgm:pt modelId="{05351388-DF01-4813-BB13-7451C1024BC6}" type="pres">
      <dgm:prSet presAssocID="{9F0ACAE3-E3CA-4856-BAA4-4B0A033B35E2}" presName="composite2" presStyleCnt="0"/>
      <dgm:spPr/>
    </dgm:pt>
    <dgm:pt modelId="{17C7BB05-E095-49A2-AB1C-BAFF0022CE43}" type="pres">
      <dgm:prSet presAssocID="{9F0ACAE3-E3CA-4856-BAA4-4B0A033B35E2}" presName="background2" presStyleLbl="node2" presStyleIdx="1" presStyleCnt="7"/>
      <dgm:spPr/>
    </dgm:pt>
    <dgm:pt modelId="{5A5E75B5-00E1-4031-AF50-BF9CB4654ADF}" type="pres">
      <dgm:prSet presAssocID="{9F0ACAE3-E3CA-4856-BAA4-4B0A033B35E2}" presName="text2" presStyleLbl="fgAcc2" presStyleIdx="1" presStyleCnt="7">
        <dgm:presLayoutVars>
          <dgm:chPref val="3"/>
        </dgm:presLayoutVars>
      </dgm:prSet>
      <dgm:spPr/>
      <dgm:t>
        <a:bodyPr/>
        <a:lstStyle/>
        <a:p>
          <a:endParaRPr lang="uk-UA"/>
        </a:p>
      </dgm:t>
    </dgm:pt>
    <dgm:pt modelId="{ACE2C16D-F744-4724-B979-5212274FEA45}" type="pres">
      <dgm:prSet presAssocID="{9F0ACAE3-E3CA-4856-BAA4-4B0A033B35E2}" presName="hierChild3" presStyleCnt="0"/>
      <dgm:spPr/>
    </dgm:pt>
    <dgm:pt modelId="{858B961E-BCFB-444C-A497-D9B7A20E58E0}" type="pres">
      <dgm:prSet presAssocID="{2EB2A5C0-5EDE-4E32-8613-2D30271C15D6}" presName="Name10" presStyleLbl="parChTrans1D2" presStyleIdx="2" presStyleCnt="7"/>
      <dgm:spPr/>
      <dgm:t>
        <a:bodyPr/>
        <a:lstStyle/>
        <a:p>
          <a:endParaRPr lang="uk-UA"/>
        </a:p>
      </dgm:t>
    </dgm:pt>
    <dgm:pt modelId="{A17288DE-78E5-46FD-833E-3EA74AA51002}" type="pres">
      <dgm:prSet presAssocID="{48B98EF6-0C43-46DF-925C-F5A238B7A85D}" presName="hierRoot2" presStyleCnt="0"/>
      <dgm:spPr/>
    </dgm:pt>
    <dgm:pt modelId="{29DC6E39-5D5F-4F7B-92C6-D66223F4B635}" type="pres">
      <dgm:prSet presAssocID="{48B98EF6-0C43-46DF-925C-F5A238B7A85D}" presName="composite2" presStyleCnt="0"/>
      <dgm:spPr/>
    </dgm:pt>
    <dgm:pt modelId="{0D45D0B2-825E-4541-A6A0-599122FBB011}" type="pres">
      <dgm:prSet presAssocID="{48B98EF6-0C43-46DF-925C-F5A238B7A85D}" presName="background2" presStyleLbl="node2" presStyleIdx="2" presStyleCnt="7"/>
      <dgm:spPr/>
    </dgm:pt>
    <dgm:pt modelId="{36EF7257-5784-4B4C-B3D4-E44F63245055}" type="pres">
      <dgm:prSet presAssocID="{48B98EF6-0C43-46DF-925C-F5A238B7A85D}" presName="text2" presStyleLbl="fgAcc2" presStyleIdx="2" presStyleCnt="7">
        <dgm:presLayoutVars>
          <dgm:chPref val="3"/>
        </dgm:presLayoutVars>
      </dgm:prSet>
      <dgm:spPr/>
      <dgm:t>
        <a:bodyPr/>
        <a:lstStyle/>
        <a:p>
          <a:endParaRPr lang="uk-UA"/>
        </a:p>
      </dgm:t>
    </dgm:pt>
    <dgm:pt modelId="{2FC2D64D-51BC-472C-8C87-1DF3150B38CC}" type="pres">
      <dgm:prSet presAssocID="{48B98EF6-0C43-46DF-925C-F5A238B7A85D}" presName="hierChild3" presStyleCnt="0"/>
      <dgm:spPr/>
    </dgm:pt>
    <dgm:pt modelId="{BB9B092A-7569-486C-AEAC-D5A83CE9C3DB}" type="pres">
      <dgm:prSet presAssocID="{1A839C2B-310F-4382-A786-B003999C5E21}" presName="Name10" presStyleLbl="parChTrans1D2" presStyleIdx="3" presStyleCnt="7"/>
      <dgm:spPr/>
      <dgm:t>
        <a:bodyPr/>
        <a:lstStyle/>
        <a:p>
          <a:endParaRPr lang="uk-UA"/>
        </a:p>
      </dgm:t>
    </dgm:pt>
    <dgm:pt modelId="{3B4CB2BA-12A7-44D1-B7A8-EADBD5F3176F}" type="pres">
      <dgm:prSet presAssocID="{1011FF7D-92DC-4DEB-A2BD-70C7E2FBD16D}" presName="hierRoot2" presStyleCnt="0"/>
      <dgm:spPr/>
    </dgm:pt>
    <dgm:pt modelId="{BB43C7C5-79C4-41BF-91EB-F44147F519A2}" type="pres">
      <dgm:prSet presAssocID="{1011FF7D-92DC-4DEB-A2BD-70C7E2FBD16D}" presName="composite2" presStyleCnt="0"/>
      <dgm:spPr/>
    </dgm:pt>
    <dgm:pt modelId="{0EB13B42-1CD9-4CA2-8989-1257D029055B}" type="pres">
      <dgm:prSet presAssocID="{1011FF7D-92DC-4DEB-A2BD-70C7E2FBD16D}" presName="background2" presStyleLbl="node2" presStyleIdx="3" presStyleCnt="7"/>
      <dgm:spPr/>
    </dgm:pt>
    <dgm:pt modelId="{37F98825-00A1-4287-9F14-D867CBEF55AA}" type="pres">
      <dgm:prSet presAssocID="{1011FF7D-92DC-4DEB-A2BD-70C7E2FBD16D}" presName="text2" presStyleLbl="fgAcc2" presStyleIdx="3" presStyleCnt="7">
        <dgm:presLayoutVars>
          <dgm:chPref val="3"/>
        </dgm:presLayoutVars>
      </dgm:prSet>
      <dgm:spPr/>
      <dgm:t>
        <a:bodyPr/>
        <a:lstStyle/>
        <a:p>
          <a:endParaRPr lang="uk-UA"/>
        </a:p>
      </dgm:t>
    </dgm:pt>
    <dgm:pt modelId="{7A83534D-1FA3-4BD7-904E-C2665B86A122}" type="pres">
      <dgm:prSet presAssocID="{1011FF7D-92DC-4DEB-A2BD-70C7E2FBD16D}" presName="hierChild3" presStyleCnt="0"/>
      <dgm:spPr/>
    </dgm:pt>
    <dgm:pt modelId="{3721B821-86B5-4C78-A76C-7E178CF2B8D9}" type="pres">
      <dgm:prSet presAssocID="{7B26FE10-389F-41AE-B773-99FE6BA8A984}" presName="Name10" presStyleLbl="parChTrans1D2" presStyleIdx="4" presStyleCnt="7"/>
      <dgm:spPr/>
      <dgm:t>
        <a:bodyPr/>
        <a:lstStyle/>
        <a:p>
          <a:endParaRPr lang="uk-UA"/>
        </a:p>
      </dgm:t>
    </dgm:pt>
    <dgm:pt modelId="{FD097752-1F3C-4942-A54C-4528945E7D4C}" type="pres">
      <dgm:prSet presAssocID="{1839FB80-9CA8-4005-8308-924165862607}" presName="hierRoot2" presStyleCnt="0"/>
      <dgm:spPr/>
    </dgm:pt>
    <dgm:pt modelId="{CE1C278E-413C-427E-B1F0-5B7AF340ECC8}" type="pres">
      <dgm:prSet presAssocID="{1839FB80-9CA8-4005-8308-924165862607}" presName="composite2" presStyleCnt="0"/>
      <dgm:spPr/>
    </dgm:pt>
    <dgm:pt modelId="{8D5F48AC-BE42-4FAE-AAD5-2CB43E890988}" type="pres">
      <dgm:prSet presAssocID="{1839FB80-9CA8-4005-8308-924165862607}" presName="background2" presStyleLbl="node2" presStyleIdx="4" presStyleCnt="7"/>
      <dgm:spPr/>
    </dgm:pt>
    <dgm:pt modelId="{BCA33EC1-2CB9-4530-B5CC-B338B7E33CE6}" type="pres">
      <dgm:prSet presAssocID="{1839FB80-9CA8-4005-8308-924165862607}" presName="text2" presStyleLbl="fgAcc2" presStyleIdx="4" presStyleCnt="7">
        <dgm:presLayoutVars>
          <dgm:chPref val="3"/>
        </dgm:presLayoutVars>
      </dgm:prSet>
      <dgm:spPr/>
      <dgm:t>
        <a:bodyPr/>
        <a:lstStyle/>
        <a:p>
          <a:endParaRPr lang="uk-UA"/>
        </a:p>
      </dgm:t>
    </dgm:pt>
    <dgm:pt modelId="{2FD808AC-E9A6-44BE-9D9E-6065BC562BF8}" type="pres">
      <dgm:prSet presAssocID="{1839FB80-9CA8-4005-8308-924165862607}" presName="hierChild3" presStyleCnt="0"/>
      <dgm:spPr/>
    </dgm:pt>
    <dgm:pt modelId="{0AE25984-DE97-4F33-8ADD-4DC6B5852514}" type="pres">
      <dgm:prSet presAssocID="{0CA73E17-8430-4DD8-8754-947E0AFE1F68}" presName="Name10" presStyleLbl="parChTrans1D2" presStyleIdx="5" presStyleCnt="7"/>
      <dgm:spPr/>
      <dgm:t>
        <a:bodyPr/>
        <a:lstStyle/>
        <a:p>
          <a:endParaRPr lang="uk-UA"/>
        </a:p>
      </dgm:t>
    </dgm:pt>
    <dgm:pt modelId="{73386EF6-F12B-4063-BE5A-BE6D1D20967B}" type="pres">
      <dgm:prSet presAssocID="{08E75350-79BB-4D6D-985A-147A89CFA6DC}" presName="hierRoot2" presStyleCnt="0"/>
      <dgm:spPr/>
    </dgm:pt>
    <dgm:pt modelId="{290AAF2E-B4A3-442E-A3F9-EAEE3091F424}" type="pres">
      <dgm:prSet presAssocID="{08E75350-79BB-4D6D-985A-147A89CFA6DC}" presName="composite2" presStyleCnt="0"/>
      <dgm:spPr/>
    </dgm:pt>
    <dgm:pt modelId="{ADF2188A-2004-4535-B5C4-143BBE450AAC}" type="pres">
      <dgm:prSet presAssocID="{08E75350-79BB-4D6D-985A-147A89CFA6DC}" presName="background2" presStyleLbl="node2" presStyleIdx="5" presStyleCnt="7"/>
      <dgm:spPr/>
    </dgm:pt>
    <dgm:pt modelId="{3F9056B1-7CD7-4DAE-8420-478397A88A1B}" type="pres">
      <dgm:prSet presAssocID="{08E75350-79BB-4D6D-985A-147A89CFA6DC}" presName="text2" presStyleLbl="fgAcc2" presStyleIdx="5" presStyleCnt="7">
        <dgm:presLayoutVars>
          <dgm:chPref val="3"/>
        </dgm:presLayoutVars>
      </dgm:prSet>
      <dgm:spPr/>
      <dgm:t>
        <a:bodyPr/>
        <a:lstStyle/>
        <a:p>
          <a:endParaRPr lang="uk-UA"/>
        </a:p>
      </dgm:t>
    </dgm:pt>
    <dgm:pt modelId="{DAC2AA1C-91E5-40F1-A22E-55088939097B}" type="pres">
      <dgm:prSet presAssocID="{08E75350-79BB-4D6D-985A-147A89CFA6DC}" presName="hierChild3" presStyleCnt="0"/>
      <dgm:spPr/>
    </dgm:pt>
    <dgm:pt modelId="{3E62817A-29E6-43B0-B228-960E98E4CC65}" type="pres">
      <dgm:prSet presAssocID="{406C6226-0C22-4A41-8EDA-6A1E93387155}" presName="Name10" presStyleLbl="parChTrans1D2" presStyleIdx="6" presStyleCnt="7"/>
      <dgm:spPr/>
      <dgm:t>
        <a:bodyPr/>
        <a:lstStyle/>
        <a:p>
          <a:endParaRPr lang="uk-UA"/>
        </a:p>
      </dgm:t>
    </dgm:pt>
    <dgm:pt modelId="{DF35B897-A5D6-408B-B620-81A6D8054348}" type="pres">
      <dgm:prSet presAssocID="{51059A5C-18D7-411E-83A9-CFED8F8121E9}" presName="hierRoot2" presStyleCnt="0"/>
      <dgm:spPr/>
    </dgm:pt>
    <dgm:pt modelId="{1CAC94F0-FE4D-44D6-BF8C-28E09233F125}" type="pres">
      <dgm:prSet presAssocID="{51059A5C-18D7-411E-83A9-CFED8F8121E9}" presName="composite2" presStyleCnt="0"/>
      <dgm:spPr/>
    </dgm:pt>
    <dgm:pt modelId="{F04A36C5-32F0-4835-90F7-EC3498175A85}" type="pres">
      <dgm:prSet presAssocID="{51059A5C-18D7-411E-83A9-CFED8F8121E9}" presName="background2" presStyleLbl="node2" presStyleIdx="6" presStyleCnt="7"/>
      <dgm:spPr/>
    </dgm:pt>
    <dgm:pt modelId="{1832F816-E25C-45E6-8DEE-D3C615E63011}" type="pres">
      <dgm:prSet presAssocID="{51059A5C-18D7-411E-83A9-CFED8F8121E9}" presName="text2" presStyleLbl="fgAcc2" presStyleIdx="6" presStyleCnt="7">
        <dgm:presLayoutVars>
          <dgm:chPref val="3"/>
        </dgm:presLayoutVars>
      </dgm:prSet>
      <dgm:spPr/>
      <dgm:t>
        <a:bodyPr/>
        <a:lstStyle/>
        <a:p>
          <a:endParaRPr lang="uk-UA"/>
        </a:p>
      </dgm:t>
    </dgm:pt>
    <dgm:pt modelId="{AF9EBAF4-F38E-400B-AED0-E3B66460BA72}" type="pres">
      <dgm:prSet presAssocID="{51059A5C-18D7-411E-83A9-CFED8F8121E9}" presName="hierChild3" presStyleCnt="0"/>
      <dgm:spPr/>
    </dgm:pt>
  </dgm:ptLst>
  <dgm:cxnLst>
    <dgm:cxn modelId="{FC0794D4-8C3A-480E-A590-61C4AC1A7886}" type="presOf" srcId="{CCA7A1FE-4B1F-4C11-A9C2-21BFFA651EDA}" destId="{5C3D0D8C-A872-47E0-A646-E328FC045922}" srcOrd="0" destOrd="0" presId="urn:microsoft.com/office/officeart/2005/8/layout/hierarchy1"/>
    <dgm:cxn modelId="{E580BE14-DFD9-4FDA-8DCC-2174CF1F99EF}" type="presOf" srcId="{1A839C2B-310F-4382-A786-B003999C5E21}" destId="{BB9B092A-7569-486C-AEAC-D5A83CE9C3DB}" srcOrd="0" destOrd="0" presId="urn:microsoft.com/office/officeart/2005/8/layout/hierarchy1"/>
    <dgm:cxn modelId="{97ACDDB8-0B1F-4A5B-AC25-9EEF2E01B19F}" type="presOf" srcId="{65DF279E-D501-4441-82E0-C9E773F856D3}" destId="{C6625123-8451-4A77-AC37-3D1162EEF17B}" srcOrd="0" destOrd="0" presId="urn:microsoft.com/office/officeart/2005/8/layout/hierarchy1"/>
    <dgm:cxn modelId="{AE840B7F-3836-4629-A1BB-AEAD4B6D8102}" type="presOf" srcId="{C729D290-C9C3-43E2-91FA-ACAD6637214F}" destId="{C09CC4B1-1F2A-4EEC-AF8F-469FE387016D}" srcOrd="0" destOrd="0" presId="urn:microsoft.com/office/officeart/2005/8/layout/hierarchy1"/>
    <dgm:cxn modelId="{F775D0E4-C7D0-401F-B829-0DE0D2E23E53}" srcId="{9A1D20FB-8046-48A0-8533-E4853723D005}" destId="{9F0ACAE3-E3CA-4856-BAA4-4B0A033B35E2}" srcOrd="1" destOrd="0" parTransId="{CCA7A1FE-4B1F-4C11-A9C2-21BFFA651EDA}" sibTransId="{0EDC7585-C17B-49E9-B864-7A8F3B72B574}"/>
    <dgm:cxn modelId="{4F1C9D37-B9FD-43D9-A33E-57E6D1BBB161}" srcId="{9A1D20FB-8046-48A0-8533-E4853723D005}" destId="{51059A5C-18D7-411E-83A9-CFED8F8121E9}" srcOrd="6" destOrd="0" parTransId="{406C6226-0C22-4A41-8EDA-6A1E93387155}" sibTransId="{2DAF273E-ADA9-4D9D-957A-7918652BC7DC}"/>
    <dgm:cxn modelId="{24202954-0D9A-42D3-A1F2-6481BBDB472F}" srcId="{9A1D20FB-8046-48A0-8533-E4853723D005}" destId="{48B98EF6-0C43-46DF-925C-F5A238B7A85D}" srcOrd="2" destOrd="0" parTransId="{2EB2A5C0-5EDE-4E32-8613-2D30271C15D6}" sibTransId="{4C701853-852E-4A85-8868-6DC6F1ADBE55}"/>
    <dgm:cxn modelId="{06652155-55D9-4682-AE9C-29FD1B1E784B}" type="presOf" srcId="{8505EFDF-4B89-499A-9D43-A26AFD5C93BC}" destId="{1EDE78DC-D025-4884-BECB-8DF5D0A2305A}" srcOrd="0" destOrd="0" presId="urn:microsoft.com/office/officeart/2005/8/layout/hierarchy1"/>
    <dgm:cxn modelId="{1D2750DA-BC82-4591-910D-38BAB3C9D035}" srcId="{9A1D20FB-8046-48A0-8533-E4853723D005}" destId="{08E75350-79BB-4D6D-985A-147A89CFA6DC}" srcOrd="5" destOrd="0" parTransId="{0CA73E17-8430-4DD8-8754-947E0AFE1F68}" sibTransId="{8B0158D6-2342-4C7A-8F6C-9640CBF8B8DE}"/>
    <dgm:cxn modelId="{FDA5282E-AADF-450F-9C64-D2D539D06293}" type="presOf" srcId="{08E75350-79BB-4D6D-985A-147A89CFA6DC}" destId="{3F9056B1-7CD7-4DAE-8420-478397A88A1B}" srcOrd="0" destOrd="0" presId="urn:microsoft.com/office/officeart/2005/8/layout/hierarchy1"/>
    <dgm:cxn modelId="{AFA1B438-CCF0-4977-983E-D30B2D5215E6}" type="presOf" srcId="{51059A5C-18D7-411E-83A9-CFED8F8121E9}" destId="{1832F816-E25C-45E6-8DEE-D3C615E63011}" srcOrd="0" destOrd="0" presId="urn:microsoft.com/office/officeart/2005/8/layout/hierarchy1"/>
    <dgm:cxn modelId="{E805DADA-2807-49DF-8EAC-2DD8912C3575}" type="presOf" srcId="{0CA73E17-8430-4DD8-8754-947E0AFE1F68}" destId="{0AE25984-DE97-4F33-8ADD-4DC6B5852514}" srcOrd="0" destOrd="0" presId="urn:microsoft.com/office/officeart/2005/8/layout/hierarchy1"/>
    <dgm:cxn modelId="{107114E2-C369-4BB0-9EF6-9EDA99C40080}" srcId="{9A1D20FB-8046-48A0-8533-E4853723D005}" destId="{8505EFDF-4B89-499A-9D43-A26AFD5C93BC}" srcOrd="0" destOrd="0" parTransId="{C729D290-C9C3-43E2-91FA-ACAD6637214F}" sibTransId="{67B3A833-B28B-4E19-A4D1-2E23A09351B0}"/>
    <dgm:cxn modelId="{597647B4-DB78-4509-A1F2-6CC6CC54BA64}" type="presOf" srcId="{406C6226-0C22-4A41-8EDA-6A1E93387155}" destId="{3E62817A-29E6-43B0-B228-960E98E4CC65}" srcOrd="0" destOrd="0" presId="urn:microsoft.com/office/officeart/2005/8/layout/hierarchy1"/>
    <dgm:cxn modelId="{4444E17F-0F91-4312-8E87-B0F8DE011E84}" type="presOf" srcId="{1011FF7D-92DC-4DEB-A2BD-70C7E2FBD16D}" destId="{37F98825-00A1-4287-9F14-D867CBEF55AA}" srcOrd="0" destOrd="0" presId="urn:microsoft.com/office/officeart/2005/8/layout/hierarchy1"/>
    <dgm:cxn modelId="{14AFB874-8549-49D0-9B9C-698BCECD49A6}" srcId="{9A1D20FB-8046-48A0-8533-E4853723D005}" destId="{1011FF7D-92DC-4DEB-A2BD-70C7E2FBD16D}" srcOrd="3" destOrd="0" parTransId="{1A839C2B-310F-4382-A786-B003999C5E21}" sibTransId="{1E0F5ECC-B359-4A7F-8B55-EE1617482664}"/>
    <dgm:cxn modelId="{84EDA5FE-0532-45E6-904B-51B2C6113137}" srcId="{9A1D20FB-8046-48A0-8533-E4853723D005}" destId="{1839FB80-9CA8-4005-8308-924165862607}" srcOrd="4" destOrd="0" parTransId="{7B26FE10-389F-41AE-B773-99FE6BA8A984}" sibTransId="{28EDC358-810B-4790-A33D-D8DC403B4841}"/>
    <dgm:cxn modelId="{0ADB597F-5EED-4B6E-B7B5-0A67A3660A43}" srcId="{65DF279E-D501-4441-82E0-C9E773F856D3}" destId="{9A1D20FB-8046-48A0-8533-E4853723D005}" srcOrd="0" destOrd="0" parTransId="{FB9E4A1D-EB2E-4F63-B42B-DB8F2767F1C6}" sibTransId="{872626A0-88C3-4B6E-BB69-68ACDB4505FB}"/>
    <dgm:cxn modelId="{35EAF214-162B-4D2C-B8B6-FB18C016E64B}" type="presOf" srcId="{9F0ACAE3-E3CA-4856-BAA4-4B0A033B35E2}" destId="{5A5E75B5-00E1-4031-AF50-BF9CB4654ADF}" srcOrd="0" destOrd="0" presId="urn:microsoft.com/office/officeart/2005/8/layout/hierarchy1"/>
    <dgm:cxn modelId="{CC7A2216-8522-4D54-8EC4-9741B139829E}" type="presOf" srcId="{7B26FE10-389F-41AE-B773-99FE6BA8A984}" destId="{3721B821-86B5-4C78-A76C-7E178CF2B8D9}" srcOrd="0" destOrd="0" presId="urn:microsoft.com/office/officeart/2005/8/layout/hierarchy1"/>
    <dgm:cxn modelId="{D1F8CC17-C550-4DFB-B1EF-DC7E11B15E39}" type="presOf" srcId="{48B98EF6-0C43-46DF-925C-F5A238B7A85D}" destId="{36EF7257-5784-4B4C-B3D4-E44F63245055}" srcOrd="0" destOrd="0" presId="urn:microsoft.com/office/officeart/2005/8/layout/hierarchy1"/>
    <dgm:cxn modelId="{70FD461D-4AC9-42B2-A8F8-ED65FF818487}" type="presOf" srcId="{1839FB80-9CA8-4005-8308-924165862607}" destId="{BCA33EC1-2CB9-4530-B5CC-B338B7E33CE6}" srcOrd="0" destOrd="0" presId="urn:microsoft.com/office/officeart/2005/8/layout/hierarchy1"/>
    <dgm:cxn modelId="{B6447C19-7108-43C2-9CD5-9ACCCF1E363E}" type="presOf" srcId="{9A1D20FB-8046-48A0-8533-E4853723D005}" destId="{27EF1C66-7349-4DB9-8F1B-F088231A1C21}" srcOrd="0" destOrd="0" presId="urn:microsoft.com/office/officeart/2005/8/layout/hierarchy1"/>
    <dgm:cxn modelId="{18B1A9A9-2630-49CF-B91A-B532FB8C490D}" type="presOf" srcId="{2EB2A5C0-5EDE-4E32-8613-2D30271C15D6}" destId="{858B961E-BCFB-444C-A497-D9B7A20E58E0}" srcOrd="0" destOrd="0" presId="urn:microsoft.com/office/officeart/2005/8/layout/hierarchy1"/>
    <dgm:cxn modelId="{B162CD13-A5B0-44C0-B8F4-9B7A0A743492}" type="presParOf" srcId="{C6625123-8451-4A77-AC37-3D1162EEF17B}" destId="{EDDB09B5-0E56-4A0F-9787-5BD5B61CAD1E}" srcOrd="0" destOrd="0" presId="urn:microsoft.com/office/officeart/2005/8/layout/hierarchy1"/>
    <dgm:cxn modelId="{3015E0AE-F1B0-426C-A063-F287C3970071}" type="presParOf" srcId="{EDDB09B5-0E56-4A0F-9787-5BD5B61CAD1E}" destId="{61E5A930-950B-4738-A165-9DB45003987F}" srcOrd="0" destOrd="0" presId="urn:microsoft.com/office/officeart/2005/8/layout/hierarchy1"/>
    <dgm:cxn modelId="{86D6220C-392F-404A-8EFC-186069D99A9D}" type="presParOf" srcId="{61E5A930-950B-4738-A165-9DB45003987F}" destId="{404FDBC3-C757-4910-9DEB-C521C6E01FF8}" srcOrd="0" destOrd="0" presId="urn:microsoft.com/office/officeart/2005/8/layout/hierarchy1"/>
    <dgm:cxn modelId="{5FB0E577-99E5-47BA-816B-8E021E4D7540}" type="presParOf" srcId="{61E5A930-950B-4738-A165-9DB45003987F}" destId="{27EF1C66-7349-4DB9-8F1B-F088231A1C21}" srcOrd="1" destOrd="0" presId="urn:microsoft.com/office/officeart/2005/8/layout/hierarchy1"/>
    <dgm:cxn modelId="{076FA20C-EAB0-452E-8F5D-F3605F8A0F27}" type="presParOf" srcId="{EDDB09B5-0E56-4A0F-9787-5BD5B61CAD1E}" destId="{8B1303F9-E949-4F4B-BF23-74D1A7252D6D}" srcOrd="1" destOrd="0" presId="urn:microsoft.com/office/officeart/2005/8/layout/hierarchy1"/>
    <dgm:cxn modelId="{E1046179-8870-4AD9-868A-53135DE5E6A5}" type="presParOf" srcId="{8B1303F9-E949-4F4B-BF23-74D1A7252D6D}" destId="{C09CC4B1-1F2A-4EEC-AF8F-469FE387016D}" srcOrd="0" destOrd="0" presId="urn:microsoft.com/office/officeart/2005/8/layout/hierarchy1"/>
    <dgm:cxn modelId="{98A325CC-D43A-4069-8239-CB874F1CB372}" type="presParOf" srcId="{8B1303F9-E949-4F4B-BF23-74D1A7252D6D}" destId="{1476D2BE-A4FC-487C-AF2F-0C80ADE690C2}" srcOrd="1" destOrd="0" presId="urn:microsoft.com/office/officeart/2005/8/layout/hierarchy1"/>
    <dgm:cxn modelId="{ED0D34D1-813D-44FB-96B2-AF07F95924B5}" type="presParOf" srcId="{1476D2BE-A4FC-487C-AF2F-0C80ADE690C2}" destId="{DEDACB68-1B10-42BC-B853-E0CA757AECE7}" srcOrd="0" destOrd="0" presId="urn:microsoft.com/office/officeart/2005/8/layout/hierarchy1"/>
    <dgm:cxn modelId="{8E686D13-B831-4DA7-911E-06AE034AE26B}" type="presParOf" srcId="{DEDACB68-1B10-42BC-B853-E0CA757AECE7}" destId="{9C5FBA87-D129-4F3C-A7A0-B70D64EE73EB}" srcOrd="0" destOrd="0" presId="urn:microsoft.com/office/officeart/2005/8/layout/hierarchy1"/>
    <dgm:cxn modelId="{B9913226-C965-45D5-AE11-43AACAF42799}" type="presParOf" srcId="{DEDACB68-1B10-42BC-B853-E0CA757AECE7}" destId="{1EDE78DC-D025-4884-BECB-8DF5D0A2305A}" srcOrd="1" destOrd="0" presId="urn:microsoft.com/office/officeart/2005/8/layout/hierarchy1"/>
    <dgm:cxn modelId="{0ACB4643-79E0-47F4-BE44-A26DE9E861C6}" type="presParOf" srcId="{1476D2BE-A4FC-487C-AF2F-0C80ADE690C2}" destId="{60934BE4-F81C-4F4A-9D01-BE7B3DA2BF6B}" srcOrd="1" destOrd="0" presId="urn:microsoft.com/office/officeart/2005/8/layout/hierarchy1"/>
    <dgm:cxn modelId="{AD69E33C-16BC-4C70-A3F7-239997848163}" type="presParOf" srcId="{8B1303F9-E949-4F4B-BF23-74D1A7252D6D}" destId="{5C3D0D8C-A872-47E0-A646-E328FC045922}" srcOrd="2" destOrd="0" presId="urn:microsoft.com/office/officeart/2005/8/layout/hierarchy1"/>
    <dgm:cxn modelId="{6FB72395-5E98-44F2-B316-2BB737DE7119}" type="presParOf" srcId="{8B1303F9-E949-4F4B-BF23-74D1A7252D6D}" destId="{A3F263E5-BC96-4751-8F5F-27336A5C6D24}" srcOrd="3" destOrd="0" presId="urn:microsoft.com/office/officeart/2005/8/layout/hierarchy1"/>
    <dgm:cxn modelId="{977EBC4E-585D-4959-8D10-EE03C32A8A91}" type="presParOf" srcId="{A3F263E5-BC96-4751-8F5F-27336A5C6D24}" destId="{05351388-DF01-4813-BB13-7451C1024BC6}" srcOrd="0" destOrd="0" presId="urn:microsoft.com/office/officeart/2005/8/layout/hierarchy1"/>
    <dgm:cxn modelId="{6D1DBED1-7473-4525-97D1-BDF023EAF2C1}" type="presParOf" srcId="{05351388-DF01-4813-BB13-7451C1024BC6}" destId="{17C7BB05-E095-49A2-AB1C-BAFF0022CE43}" srcOrd="0" destOrd="0" presId="urn:microsoft.com/office/officeart/2005/8/layout/hierarchy1"/>
    <dgm:cxn modelId="{81DAB701-AA76-45B0-8A58-93D2508ECADB}" type="presParOf" srcId="{05351388-DF01-4813-BB13-7451C1024BC6}" destId="{5A5E75B5-00E1-4031-AF50-BF9CB4654ADF}" srcOrd="1" destOrd="0" presId="urn:microsoft.com/office/officeart/2005/8/layout/hierarchy1"/>
    <dgm:cxn modelId="{3080F61D-6D15-445B-A3F0-2E5F746759EA}" type="presParOf" srcId="{A3F263E5-BC96-4751-8F5F-27336A5C6D24}" destId="{ACE2C16D-F744-4724-B979-5212274FEA45}" srcOrd="1" destOrd="0" presId="urn:microsoft.com/office/officeart/2005/8/layout/hierarchy1"/>
    <dgm:cxn modelId="{A8B7A978-967D-49A9-9378-CEB7A82211A3}" type="presParOf" srcId="{8B1303F9-E949-4F4B-BF23-74D1A7252D6D}" destId="{858B961E-BCFB-444C-A497-D9B7A20E58E0}" srcOrd="4" destOrd="0" presId="urn:microsoft.com/office/officeart/2005/8/layout/hierarchy1"/>
    <dgm:cxn modelId="{0B57A9CE-48A3-4DFE-85F8-3457B5F0AFE5}" type="presParOf" srcId="{8B1303F9-E949-4F4B-BF23-74D1A7252D6D}" destId="{A17288DE-78E5-46FD-833E-3EA74AA51002}" srcOrd="5" destOrd="0" presId="urn:microsoft.com/office/officeart/2005/8/layout/hierarchy1"/>
    <dgm:cxn modelId="{67C3CE89-1FEE-45B5-BCC9-94D2105F674D}" type="presParOf" srcId="{A17288DE-78E5-46FD-833E-3EA74AA51002}" destId="{29DC6E39-5D5F-4F7B-92C6-D66223F4B635}" srcOrd="0" destOrd="0" presId="urn:microsoft.com/office/officeart/2005/8/layout/hierarchy1"/>
    <dgm:cxn modelId="{BE4E4BC4-BC29-4959-9411-C9C15B6BE26C}" type="presParOf" srcId="{29DC6E39-5D5F-4F7B-92C6-D66223F4B635}" destId="{0D45D0B2-825E-4541-A6A0-599122FBB011}" srcOrd="0" destOrd="0" presId="urn:microsoft.com/office/officeart/2005/8/layout/hierarchy1"/>
    <dgm:cxn modelId="{E936430A-EA36-4E89-9A84-2CC6D4F23B75}" type="presParOf" srcId="{29DC6E39-5D5F-4F7B-92C6-D66223F4B635}" destId="{36EF7257-5784-4B4C-B3D4-E44F63245055}" srcOrd="1" destOrd="0" presId="urn:microsoft.com/office/officeart/2005/8/layout/hierarchy1"/>
    <dgm:cxn modelId="{50F74AAA-9E2E-4AA8-A1C9-1B65032B906A}" type="presParOf" srcId="{A17288DE-78E5-46FD-833E-3EA74AA51002}" destId="{2FC2D64D-51BC-472C-8C87-1DF3150B38CC}" srcOrd="1" destOrd="0" presId="urn:microsoft.com/office/officeart/2005/8/layout/hierarchy1"/>
    <dgm:cxn modelId="{1B8F6312-6F28-4831-9126-E30393FD4BB0}" type="presParOf" srcId="{8B1303F9-E949-4F4B-BF23-74D1A7252D6D}" destId="{BB9B092A-7569-486C-AEAC-D5A83CE9C3DB}" srcOrd="6" destOrd="0" presId="urn:microsoft.com/office/officeart/2005/8/layout/hierarchy1"/>
    <dgm:cxn modelId="{48E417CB-CA13-466D-8341-E9E5EBFEA946}" type="presParOf" srcId="{8B1303F9-E949-4F4B-BF23-74D1A7252D6D}" destId="{3B4CB2BA-12A7-44D1-B7A8-EADBD5F3176F}" srcOrd="7" destOrd="0" presId="urn:microsoft.com/office/officeart/2005/8/layout/hierarchy1"/>
    <dgm:cxn modelId="{FC4E4394-6A8A-431F-8192-25836D30D885}" type="presParOf" srcId="{3B4CB2BA-12A7-44D1-B7A8-EADBD5F3176F}" destId="{BB43C7C5-79C4-41BF-91EB-F44147F519A2}" srcOrd="0" destOrd="0" presId="urn:microsoft.com/office/officeart/2005/8/layout/hierarchy1"/>
    <dgm:cxn modelId="{98C9F955-D031-4038-AA3D-B2E2E57D28D4}" type="presParOf" srcId="{BB43C7C5-79C4-41BF-91EB-F44147F519A2}" destId="{0EB13B42-1CD9-4CA2-8989-1257D029055B}" srcOrd="0" destOrd="0" presId="urn:microsoft.com/office/officeart/2005/8/layout/hierarchy1"/>
    <dgm:cxn modelId="{B89B6902-418C-4ABC-A529-17437357C397}" type="presParOf" srcId="{BB43C7C5-79C4-41BF-91EB-F44147F519A2}" destId="{37F98825-00A1-4287-9F14-D867CBEF55AA}" srcOrd="1" destOrd="0" presId="urn:microsoft.com/office/officeart/2005/8/layout/hierarchy1"/>
    <dgm:cxn modelId="{AFAD526F-7283-4193-ADC7-37C14D8A7CC3}" type="presParOf" srcId="{3B4CB2BA-12A7-44D1-B7A8-EADBD5F3176F}" destId="{7A83534D-1FA3-4BD7-904E-C2665B86A122}" srcOrd="1" destOrd="0" presId="urn:microsoft.com/office/officeart/2005/8/layout/hierarchy1"/>
    <dgm:cxn modelId="{3CA8B82D-4768-4C9F-9E3C-C870F58B6E02}" type="presParOf" srcId="{8B1303F9-E949-4F4B-BF23-74D1A7252D6D}" destId="{3721B821-86B5-4C78-A76C-7E178CF2B8D9}" srcOrd="8" destOrd="0" presId="urn:microsoft.com/office/officeart/2005/8/layout/hierarchy1"/>
    <dgm:cxn modelId="{6B8D8E68-02C9-40D0-87A6-89DB70F45833}" type="presParOf" srcId="{8B1303F9-E949-4F4B-BF23-74D1A7252D6D}" destId="{FD097752-1F3C-4942-A54C-4528945E7D4C}" srcOrd="9" destOrd="0" presId="urn:microsoft.com/office/officeart/2005/8/layout/hierarchy1"/>
    <dgm:cxn modelId="{D92EFE44-0052-48AB-A5CE-8C0637CC6A30}" type="presParOf" srcId="{FD097752-1F3C-4942-A54C-4528945E7D4C}" destId="{CE1C278E-413C-427E-B1F0-5B7AF340ECC8}" srcOrd="0" destOrd="0" presId="urn:microsoft.com/office/officeart/2005/8/layout/hierarchy1"/>
    <dgm:cxn modelId="{B70DD283-34C8-4BA6-9942-B96A62C3723E}" type="presParOf" srcId="{CE1C278E-413C-427E-B1F0-5B7AF340ECC8}" destId="{8D5F48AC-BE42-4FAE-AAD5-2CB43E890988}" srcOrd="0" destOrd="0" presId="urn:microsoft.com/office/officeart/2005/8/layout/hierarchy1"/>
    <dgm:cxn modelId="{91D17422-BD77-4CA6-8E89-14D3373CC063}" type="presParOf" srcId="{CE1C278E-413C-427E-B1F0-5B7AF340ECC8}" destId="{BCA33EC1-2CB9-4530-B5CC-B338B7E33CE6}" srcOrd="1" destOrd="0" presId="urn:microsoft.com/office/officeart/2005/8/layout/hierarchy1"/>
    <dgm:cxn modelId="{C8C4DF08-415B-45CD-80DC-4830BEF1C5B7}" type="presParOf" srcId="{FD097752-1F3C-4942-A54C-4528945E7D4C}" destId="{2FD808AC-E9A6-44BE-9D9E-6065BC562BF8}" srcOrd="1" destOrd="0" presId="urn:microsoft.com/office/officeart/2005/8/layout/hierarchy1"/>
    <dgm:cxn modelId="{EFCE1F3C-6A2A-4C27-9804-EE69D0CE6EFE}" type="presParOf" srcId="{8B1303F9-E949-4F4B-BF23-74D1A7252D6D}" destId="{0AE25984-DE97-4F33-8ADD-4DC6B5852514}" srcOrd="10" destOrd="0" presId="urn:microsoft.com/office/officeart/2005/8/layout/hierarchy1"/>
    <dgm:cxn modelId="{3767C9A1-4BE3-4B4A-8FED-2AF90135BEBC}" type="presParOf" srcId="{8B1303F9-E949-4F4B-BF23-74D1A7252D6D}" destId="{73386EF6-F12B-4063-BE5A-BE6D1D20967B}" srcOrd="11" destOrd="0" presId="urn:microsoft.com/office/officeart/2005/8/layout/hierarchy1"/>
    <dgm:cxn modelId="{C8F56605-38E0-4BBF-9763-BA207879E919}" type="presParOf" srcId="{73386EF6-F12B-4063-BE5A-BE6D1D20967B}" destId="{290AAF2E-B4A3-442E-A3F9-EAEE3091F424}" srcOrd="0" destOrd="0" presId="urn:microsoft.com/office/officeart/2005/8/layout/hierarchy1"/>
    <dgm:cxn modelId="{1A1D7577-395D-45F3-8759-B192F9DC04DC}" type="presParOf" srcId="{290AAF2E-B4A3-442E-A3F9-EAEE3091F424}" destId="{ADF2188A-2004-4535-B5C4-143BBE450AAC}" srcOrd="0" destOrd="0" presId="urn:microsoft.com/office/officeart/2005/8/layout/hierarchy1"/>
    <dgm:cxn modelId="{B237234C-5B21-4297-B5D0-3F532902EED0}" type="presParOf" srcId="{290AAF2E-B4A3-442E-A3F9-EAEE3091F424}" destId="{3F9056B1-7CD7-4DAE-8420-478397A88A1B}" srcOrd="1" destOrd="0" presId="urn:microsoft.com/office/officeart/2005/8/layout/hierarchy1"/>
    <dgm:cxn modelId="{052B19D6-0A50-47CE-B043-6F05A5598616}" type="presParOf" srcId="{73386EF6-F12B-4063-BE5A-BE6D1D20967B}" destId="{DAC2AA1C-91E5-40F1-A22E-55088939097B}" srcOrd="1" destOrd="0" presId="urn:microsoft.com/office/officeart/2005/8/layout/hierarchy1"/>
    <dgm:cxn modelId="{65DB6267-DFC8-4547-997F-3B9BC1C29875}" type="presParOf" srcId="{8B1303F9-E949-4F4B-BF23-74D1A7252D6D}" destId="{3E62817A-29E6-43B0-B228-960E98E4CC65}" srcOrd="12" destOrd="0" presId="urn:microsoft.com/office/officeart/2005/8/layout/hierarchy1"/>
    <dgm:cxn modelId="{598416DC-BBA2-4B57-ABA1-FC50094EF0EE}" type="presParOf" srcId="{8B1303F9-E949-4F4B-BF23-74D1A7252D6D}" destId="{DF35B897-A5D6-408B-B620-81A6D8054348}" srcOrd="13" destOrd="0" presId="urn:microsoft.com/office/officeart/2005/8/layout/hierarchy1"/>
    <dgm:cxn modelId="{DC7A2E25-58AC-4C12-A6C2-392F141D74AF}" type="presParOf" srcId="{DF35B897-A5D6-408B-B620-81A6D8054348}" destId="{1CAC94F0-FE4D-44D6-BF8C-28E09233F125}" srcOrd="0" destOrd="0" presId="urn:microsoft.com/office/officeart/2005/8/layout/hierarchy1"/>
    <dgm:cxn modelId="{CE90F192-2B2D-4CA8-8CFB-677C4C6D3B94}" type="presParOf" srcId="{1CAC94F0-FE4D-44D6-BF8C-28E09233F125}" destId="{F04A36C5-32F0-4835-90F7-EC3498175A85}" srcOrd="0" destOrd="0" presId="urn:microsoft.com/office/officeart/2005/8/layout/hierarchy1"/>
    <dgm:cxn modelId="{49FCC42B-D31B-4A29-8E7F-760F36738C39}" type="presParOf" srcId="{1CAC94F0-FE4D-44D6-BF8C-28E09233F125}" destId="{1832F816-E25C-45E6-8DEE-D3C615E63011}" srcOrd="1" destOrd="0" presId="urn:microsoft.com/office/officeart/2005/8/layout/hierarchy1"/>
    <dgm:cxn modelId="{44D82795-1727-4FD1-9385-1BC38C200713}" type="presParOf" srcId="{DF35B897-A5D6-408B-B620-81A6D8054348}" destId="{AF9EBAF4-F38E-400B-AED0-E3B66460BA7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D1DF85-A484-42AF-A5E1-525DA0849433}" type="doc">
      <dgm:prSet loTypeId="urn:microsoft.com/office/officeart/2005/8/layout/hierarchy1" loCatId="hierarchy" qsTypeId="urn:microsoft.com/office/officeart/2005/8/quickstyle/simple1" qsCatId="simple" csTypeId="urn:microsoft.com/office/officeart/2005/8/colors/accent1_1" csCatId="accent1" phldr="1"/>
      <dgm:spPr/>
      <dgm:t>
        <a:bodyPr/>
        <a:lstStyle/>
        <a:p>
          <a:endParaRPr lang="ru-RU"/>
        </a:p>
      </dgm:t>
    </dgm:pt>
    <dgm:pt modelId="{5C221FF8-E352-4602-8095-1A02548D0C86}">
      <dgm:prSet phldrT="[Текст]" custT="1"/>
      <dgm:spPr/>
      <dgm:t>
        <a:bodyPr/>
        <a:lstStyle/>
        <a:p>
          <a:r>
            <a:rPr lang="uk-UA" sz="2000" dirty="0" smtClean="0">
              <a:effectLst>
                <a:outerShdw blurRad="38100" dist="38100" dir="2700000" algn="tl">
                  <a:srgbClr val="000000">
                    <a:alpha val="43137"/>
                  </a:srgbClr>
                </a:outerShdw>
              </a:effectLst>
            </a:rPr>
            <a:t>8. Залежно від стану проходження </a:t>
          </a:r>
          <a:endParaRPr lang="ru-RU" sz="2000" dirty="0">
            <a:effectLst>
              <a:outerShdw blurRad="38100" dist="38100" dir="2700000" algn="tl">
                <a:srgbClr val="000000">
                  <a:alpha val="43137"/>
                </a:srgbClr>
              </a:outerShdw>
            </a:effectLst>
          </a:endParaRPr>
        </a:p>
      </dgm:t>
    </dgm:pt>
    <dgm:pt modelId="{268E807A-E3F4-4F60-B8DA-E117C6447331}" type="parTrans" cxnId="{137979F7-A34F-4FC4-AE23-267B060714ED}">
      <dgm:prSet/>
      <dgm:spPr/>
      <dgm:t>
        <a:bodyPr/>
        <a:lstStyle/>
        <a:p>
          <a:endParaRPr lang="ru-RU" sz="2000"/>
        </a:p>
      </dgm:t>
    </dgm:pt>
    <dgm:pt modelId="{2675EB8D-FAB7-4442-83B4-882DFA0B430F}" type="sibTrans" cxnId="{137979F7-A34F-4FC4-AE23-267B060714ED}">
      <dgm:prSet/>
      <dgm:spPr/>
      <dgm:t>
        <a:bodyPr/>
        <a:lstStyle/>
        <a:p>
          <a:endParaRPr lang="ru-RU" sz="2000"/>
        </a:p>
      </dgm:t>
    </dgm:pt>
    <dgm:pt modelId="{2CEC5697-6FBF-4655-9386-CE11399A3B2F}">
      <dgm:prSet phldrT="[Текст]" custT="1"/>
      <dgm:spPr/>
      <dgm:t>
        <a:bodyPr/>
        <a:lstStyle/>
        <a:p>
          <a:r>
            <a:rPr lang="ru-RU" sz="2000" dirty="0" err="1" smtClean="0"/>
            <a:t>Керована</a:t>
          </a:r>
          <a:endParaRPr lang="ru-RU" sz="2000" dirty="0"/>
        </a:p>
      </dgm:t>
    </dgm:pt>
    <dgm:pt modelId="{080AC5BA-4CAF-4685-98A2-0AAA4837A43E}" type="parTrans" cxnId="{3BBC2AC9-D013-4221-8F15-644ABFEE2B13}">
      <dgm:prSet/>
      <dgm:spPr/>
      <dgm:t>
        <a:bodyPr/>
        <a:lstStyle/>
        <a:p>
          <a:endParaRPr lang="ru-RU" sz="2000"/>
        </a:p>
      </dgm:t>
    </dgm:pt>
    <dgm:pt modelId="{18B039C4-E9CB-4736-9A87-477C3A137188}" type="sibTrans" cxnId="{3BBC2AC9-D013-4221-8F15-644ABFEE2B13}">
      <dgm:prSet/>
      <dgm:spPr/>
      <dgm:t>
        <a:bodyPr/>
        <a:lstStyle/>
        <a:p>
          <a:endParaRPr lang="ru-RU" sz="2000"/>
        </a:p>
      </dgm:t>
    </dgm:pt>
    <dgm:pt modelId="{7AC3EF5E-6EB8-444D-AAEF-AEF087C38360}">
      <dgm:prSet phldrT="[Текст]" custT="1"/>
      <dgm:spPr/>
      <dgm:t>
        <a:bodyPr/>
        <a:lstStyle/>
        <a:p>
          <a:r>
            <a:rPr lang="ru-RU" sz="2000" dirty="0" err="1" smtClean="0"/>
            <a:t>Некерована</a:t>
          </a:r>
          <a:endParaRPr lang="ru-RU" sz="2000" dirty="0"/>
        </a:p>
      </dgm:t>
    </dgm:pt>
    <dgm:pt modelId="{1A7C3FE5-CA96-4381-9E16-6197179E8D7F}" type="parTrans" cxnId="{34217D75-59B2-4AF4-AC3F-E140E7C478CA}">
      <dgm:prSet/>
      <dgm:spPr/>
      <dgm:t>
        <a:bodyPr/>
        <a:lstStyle/>
        <a:p>
          <a:endParaRPr lang="ru-RU" sz="2000"/>
        </a:p>
      </dgm:t>
    </dgm:pt>
    <dgm:pt modelId="{999F1137-4159-462D-9E6A-AB09D5C8EF2E}" type="sibTrans" cxnId="{34217D75-59B2-4AF4-AC3F-E140E7C478CA}">
      <dgm:prSet/>
      <dgm:spPr/>
      <dgm:t>
        <a:bodyPr/>
        <a:lstStyle/>
        <a:p>
          <a:endParaRPr lang="ru-RU" sz="2000"/>
        </a:p>
      </dgm:t>
    </dgm:pt>
    <dgm:pt modelId="{0C010C65-6862-4C55-8EE6-C7FB24D4E3B5}" type="pres">
      <dgm:prSet presAssocID="{84D1DF85-A484-42AF-A5E1-525DA0849433}" presName="hierChild1" presStyleCnt="0">
        <dgm:presLayoutVars>
          <dgm:chPref val="1"/>
          <dgm:dir/>
          <dgm:animOne val="branch"/>
          <dgm:animLvl val="lvl"/>
          <dgm:resizeHandles/>
        </dgm:presLayoutVars>
      </dgm:prSet>
      <dgm:spPr/>
      <dgm:t>
        <a:bodyPr/>
        <a:lstStyle/>
        <a:p>
          <a:endParaRPr lang="uk-UA"/>
        </a:p>
      </dgm:t>
    </dgm:pt>
    <dgm:pt modelId="{F1791C88-328E-4AA1-A107-A135615C2491}" type="pres">
      <dgm:prSet presAssocID="{5C221FF8-E352-4602-8095-1A02548D0C86}" presName="hierRoot1" presStyleCnt="0"/>
      <dgm:spPr/>
    </dgm:pt>
    <dgm:pt modelId="{31B10307-A093-44F8-AFC7-AC513B35B36A}" type="pres">
      <dgm:prSet presAssocID="{5C221FF8-E352-4602-8095-1A02548D0C86}" presName="composite" presStyleCnt="0"/>
      <dgm:spPr/>
    </dgm:pt>
    <dgm:pt modelId="{A95E38DA-63CD-487C-AFF9-D544A99AE06C}" type="pres">
      <dgm:prSet presAssocID="{5C221FF8-E352-4602-8095-1A02548D0C86}" presName="background" presStyleLbl="node0" presStyleIdx="0" presStyleCnt="1"/>
      <dgm:spPr/>
    </dgm:pt>
    <dgm:pt modelId="{83B3D01F-8EB7-4D2A-94A0-40C72BFB9C66}" type="pres">
      <dgm:prSet presAssocID="{5C221FF8-E352-4602-8095-1A02548D0C86}" presName="text" presStyleLbl="fgAcc0" presStyleIdx="0" presStyleCnt="1" custScaleX="155072" custLinFactNeighborX="-3715">
        <dgm:presLayoutVars>
          <dgm:chPref val="3"/>
        </dgm:presLayoutVars>
      </dgm:prSet>
      <dgm:spPr/>
      <dgm:t>
        <a:bodyPr/>
        <a:lstStyle/>
        <a:p>
          <a:endParaRPr lang="ru-RU"/>
        </a:p>
      </dgm:t>
    </dgm:pt>
    <dgm:pt modelId="{79B25288-D673-41EE-A4DD-B6FBD9B11753}" type="pres">
      <dgm:prSet presAssocID="{5C221FF8-E352-4602-8095-1A02548D0C86}" presName="hierChild2" presStyleCnt="0"/>
      <dgm:spPr/>
    </dgm:pt>
    <dgm:pt modelId="{DC84F9B7-EE30-4F77-95C1-C83BD0CB826A}" type="pres">
      <dgm:prSet presAssocID="{080AC5BA-4CAF-4685-98A2-0AAA4837A43E}" presName="Name10" presStyleLbl="parChTrans1D2" presStyleIdx="0" presStyleCnt="2"/>
      <dgm:spPr/>
      <dgm:t>
        <a:bodyPr/>
        <a:lstStyle/>
        <a:p>
          <a:endParaRPr lang="uk-UA"/>
        </a:p>
      </dgm:t>
    </dgm:pt>
    <dgm:pt modelId="{8DF0FA69-E718-4398-8129-C46FD318F5ED}" type="pres">
      <dgm:prSet presAssocID="{2CEC5697-6FBF-4655-9386-CE11399A3B2F}" presName="hierRoot2" presStyleCnt="0"/>
      <dgm:spPr/>
    </dgm:pt>
    <dgm:pt modelId="{DC42A77C-173D-4E32-A477-985B072BC5C1}" type="pres">
      <dgm:prSet presAssocID="{2CEC5697-6FBF-4655-9386-CE11399A3B2F}" presName="composite2" presStyleCnt="0"/>
      <dgm:spPr/>
    </dgm:pt>
    <dgm:pt modelId="{D0AD3DF8-DFE2-4706-892C-92DD1B38038A}" type="pres">
      <dgm:prSet presAssocID="{2CEC5697-6FBF-4655-9386-CE11399A3B2F}" presName="background2" presStyleLbl="node2" presStyleIdx="0" presStyleCnt="2"/>
      <dgm:spPr/>
    </dgm:pt>
    <dgm:pt modelId="{B95C6614-E2A8-49E7-8EC5-5FC263019DDC}" type="pres">
      <dgm:prSet presAssocID="{2CEC5697-6FBF-4655-9386-CE11399A3B2F}" presName="text2" presStyleLbl="fgAcc2" presStyleIdx="0" presStyleCnt="2" custScaleX="126080" custLinFactNeighborX="-13378" custLinFactNeighborY="1053">
        <dgm:presLayoutVars>
          <dgm:chPref val="3"/>
        </dgm:presLayoutVars>
      </dgm:prSet>
      <dgm:spPr/>
      <dgm:t>
        <a:bodyPr/>
        <a:lstStyle/>
        <a:p>
          <a:endParaRPr lang="ru-RU"/>
        </a:p>
      </dgm:t>
    </dgm:pt>
    <dgm:pt modelId="{4298B82E-0677-4372-9143-811F075D9949}" type="pres">
      <dgm:prSet presAssocID="{2CEC5697-6FBF-4655-9386-CE11399A3B2F}" presName="hierChild3" presStyleCnt="0"/>
      <dgm:spPr/>
    </dgm:pt>
    <dgm:pt modelId="{525970AA-EA2C-4C15-970F-9E3B182925A9}" type="pres">
      <dgm:prSet presAssocID="{1A7C3FE5-CA96-4381-9E16-6197179E8D7F}" presName="Name10" presStyleLbl="parChTrans1D2" presStyleIdx="1" presStyleCnt="2"/>
      <dgm:spPr/>
      <dgm:t>
        <a:bodyPr/>
        <a:lstStyle/>
        <a:p>
          <a:endParaRPr lang="uk-UA"/>
        </a:p>
      </dgm:t>
    </dgm:pt>
    <dgm:pt modelId="{CFD25751-5B06-4948-B508-2C1333ED6289}" type="pres">
      <dgm:prSet presAssocID="{7AC3EF5E-6EB8-444D-AAEF-AEF087C38360}" presName="hierRoot2" presStyleCnt="0"/>
      <dgm:spPr/>
    </dgm:pt>
    <dgm:pt modelId="{47758BDD-27D3-4EA3-8D4A-9869D1D8E905}" type="pres">
      <dgm:prSet presAssocID="{7AC3EF5E-6EB8-444D-AAEF-AEF087C38360}" presName="composite2" presStyleCnt="0"/>
      <dgm:spPr/>
    </dgm:pt>
    <dgm:pt modelId="{D9446FFB-0372-4C3F-B36F-A8BA47DE857F}" type="pres">
      <dgm:prSet presAssocID="{7AC3EF5E-6EB8-444D-AAEF-AEF087C38360}" presName="background2" presStyleLbl="node2" presStyleIdx="1" presStyleCnt="2"/>
      <dgm:spPr/>
    </dgm:pt>
    <dgm:pt modelId="{044EC7E7-120A-47FA-B450-DCA0D13AD878}" type="pres">
      <dgm:prSet presAssocID="{7AC3EF5E-6EB8-444D-AAEF-AEF087C38360}" presName="text2" presStyleLbl="fgAcc2" presStyleIdx="1" presStyleCnt="2" custLinFactNeighborY="13">
        <dgm:presLayoutVars>
          <dgm:chPref val="3"/>
        </dgm:presLayoutVars>
      </dgm:prSet>
      <dgm:spPr/>
      <dgm:t>
        <a:bodyPr/>
        <a:lstStyle/>
        <a:p>
          <a:endParaRPr lang="uk-UA"/>
        </a:p>
      </dgm:t>
    </dgm:pt>
    <dgm:pt modelId="{CF7E53F4-E7D4-459A-8814-6AE6C6E977A7}" type="pres">
      <dgm:prSet presAssocID="{7AC3EF5E-6EB8-444D-AAEF-AEF087C38360}" presName="hierChild3" presStyleCnt="0"/>
      <dgm:spPr/>
    </dgm:pt>
  </dgm:ptLst>
  <dgm:cxnLst>
    <dgm:cxn modelId="{3BBC2AC9-D013-4221-8F15-644ABFEE2B13}" srcId="{5C221FF8-E352-4602-8095-1A02548D0C86}" destId="{2CEC5697-6FBF-4655-9386-CE11399A3B2F}" srcOrd="0" destOrd="0" parTransId="{080AC5BA-4CAF-4685-98A2-0AAA4837A43E}" sibTransId="{18B039C4-E9CB-4736-9A87-477C3A137188}"/>
    <dgm:cxn modelId="{AD3C1A03-882B-49E5-A98D-99A15F189DA0}" type="presOf" srcId="{1A7C3FE5-CA96-4381-9E16-6197179E8D7F}" destId="{525970AA-EA2C-4C15-970F-9E3B182925A9}" srcOrd="0" destOrd="0" presId="urn:microsoft.com/office/officeart/2005/8/layout/hierarchy1"/>
    <dgm:cxn modelId="{34217D75-59B2-4AF4-AC3F-E140E7C478CA}" srcId="{5C221FF8-E352-4602-8095-1A02548D0C86}" destId="{7AC3EF5E-6EB8-444D-AAEF-AEF087C38360}" srcOrd="1" destOrd="0" parTransId="{1A7C3FE5-CA96-4381-9E16-6197179E8D7F}" sibTransId="{999F1137-4159-462D-9E6A-AB09D5C8EF2E}"/>
    <dgm:cxn modelId="{C32C3AE9-98C5-4A07-BE85-5E11A860BD92}" type="presOf" srcId="{84D1DF85-A484-42AF-A5E1-525DA0849433}" destId="{0C010C65-6862-4C55-8EE6-C7FB24D4E3B5}" srcOrd="0" destOrd="0" presId="urn:microsoft.com/office/officeart/2005/8/layout/hierarchy1"/>
    <dgm:cxn modelId="{B006807A-A3A9-42BE-A6BF-6DE130AE6C6E}" type="presOf" srcId="{7AC3EF5E-6EB8-444D-AAEF-AEF087C38360}" destId="{044EC7E7-120A-47FA-B450-DCA0D13AD878}" srcOrd="0" destOrd="0" presId="urn:microsoft.com/office/officeart/2005/8/layout/hierarchy1"/>
    <dgm:cxn modelId="{FCB7429E-ED14-465E-84DA-D65CDAE72E37}" type="presOf" srcId="{5C221FF8-E352-4602-8095-1A02548D0C86}" destId="{83B3D01F-8EB7-4D2A-94A0-40C72BFB9C66}" srcOrd="0" destOrd="0" presId="urn:microsoft.com/office/officeart/2005/8/layout/hierarchy1"/>
    <dgm:cxn modelId="{FBC838EA-CAB2-4898-B52E-1E9D8BFDFE0A}" type="presOf" srcId="{080AC5BA-4CAF-4685-98A2-0AAA4837A43E}" destId="{DC84F9B7-EE30-4F77-95C1-C83BD0CB826A}" srcOrd="0" destOrd="0" presId="urn:microsoft.com/office/officeart/2005/8/layout/hierarchy1"/>
    <dgm:cxn modelId="{137979F7-A34F-4FC4-AE23-267B060714ED}" srcId="{84D1DF85-A484-42AF-A5E1-525DA0849433}" destId="{5C221FF8-E352-4602-8095-1A02548D0C86}" srcOrd="0" destOrd="0" parTransId="{268E807A-E3F4-4F60-B8DA-E117C6447331}" sibTransId="{2675EB8D-FAB7-4442-83B4-882DFA0B430F}"/>
    <dgm:cxn modelId="{989E7B5E-225E-4EFE-ACF6-214D20C7F62B}" type="presOf" srcId="{2CEC5697-6FBF-4655-9386-CE11399A3B2F}" destId="{B95C6614-E2A8-49E7-8EC5-5FC263019DDC}" srcOrd="0" destOrd="0" presId="urn:microsoft.com/office/officeart/2005/8/layout/hierarchy1"/>
    <dgm:cxn modelId="{E4859CC3-67B1-400C-8BBA-A792F997534F}" type="presParOf" srcId="{0C010C65-6862-4C55-8EE6-C7FB24D4E3B5}" destId="{F1791C88-328E-4AA1-A107-A135615C2491}" srcOrd="0" destOrd="0" presId="urn:microsoft.com/office/officeart/2005/8/layout/hierarchy1"/>
    <dgm:cxn modelId="{BC5458F5-FDDB-4042-8BF1-EBE2FD8F852F}" type="presParOf" srcId="{F1791C88-328E-4AA1-A107-A135615C2491}" destId="{31B10307-A093-44F8-AFC7-AC513B35B36A}" srcOrd="0" destOrd="0" presId="urn:microsoft.com/office/officeart/2005/8/layout/hierarchy1"/>
    <dgm:cxn modelId="{5DF577C8-7474-4CBF-A0D3-F076A83DD9E8}" type="presParOf" srcId="{31B10307-A093-44F8-AFC7-AC513B35B36A}" destId="{A95E38DA-63CD-487C-AFF9-D544A99AE06C}" srcOrd="0" destOrd="0" presId="urn:microsoft.com/office/officeart/2005/8/layout/hierarchy1"/>
    <dgm:cxn modelId="{6A6AF617-1CC7-48ED-9697-F90DCC1319E8}" type="presParOf" srcId="{31B10307-A093-44F8-AFC7-AC513B35B36A}" destId="{83B3D01F-8EB7-4D2A-94A0-40C72BFB9C66}" srcOrd="1" destOrd="0" presId="urn:microsoft.com/office/officeart/2005/8/layout/hierarchy1"/>
    <dgm:cxn modelId="{23F398AC-98BF-46E4-9B87-6C72F303899E}" type="presParOf" srcId="{F1791C88-328E-4AA1-A107-A135615C2491}" destId="{79B25288-D673-41EE-A4DD-B6FBD9B11753}" srcOrd="1" destOrd="0" presId="urn:microsoft.com/office/officeart/2005/8/layout/hierarchy1"/>
    <dgm:cxn modelId="{F0A3E62F-39D4-4E47-9D15-7F1188EA8E20}" type="presParOf" srcId="{79B25288-D673-41EE-A4DD-B6FBD9B11753}" destId="{DC84F9B7-EE30-4F77-95C1-C83BD0CB826A}" srcOrd="0" destOrd="0" presId="urn:microsoft.com/office/officeart/2005/8/layout/hierarchy1"/>
    <dgm:cxn modelId="{E7DEEC6C-9B6E-4EE9-B239-2F2AA40E8989}" type="presParOf" srcId="{79B25288-D673-41EE-A4DD-B6FBD9B11753}" destId="{8DF0FA69-E718-4398-8129-C46FD318F5ED}" srcOrd="1" destOrd="0" presId="urn:microsoft.com/office/officeart/2005/8/layout/hierarchy1"/>
    <dgm:cxn modelId="{0009F1C0-6468-4A7F-824D-1D75217A2244}" type="presParOf" srcId="{8DF0FA69-E718-4398-8129-C46FD318F5ED}" destId="{DC42A77C-173D-4E32-A477-985B072BC5C1}" srcOrd="0" destOrd="0" presId="urn:microsoft.com/office/officeart/2005/8/layout/hierarchy1"/>
    <dgm:cxn modelId="{B0FFA526-20EB-416D-9B13-F36DE154AB1F}" type="presParOf" srcId="{DC42A77C-173D-4E32-A477-985B072BC5C1}" destId="{D0AD3DF8-DFE2-4706-892C-92DD1B38038A}" srcOrd="0" destOrd="0" presId="urn:microsoft.com/office/officeart/2005/8/layout/hierarchy1"/>
    <dgm:cxn modelId="{9DBBCD33-E944-4463-A5C5-7AE6BCD21D7D}" type="presParOf" srcId="{DC42A77C-173D-4E32-A477-985B072BC5C1}" destId="{B95C6614-E2A8-49E7-8EC5-5FC263019DDC}" srcOrd="1" destOrd="0" presId="urn:microsoft.com/office/officeart/2005/8/layout/hierarchy1"/>
    <dgm:cxn modelId="{91688DE1-DD80-44F2-BFA1-D069D13FEF1D}" type="presParOf" srcId="{8DF0FA69-E718-4398-8129-C46FD318F5ED}" destId="{4298B82E-0677-4372-9143-811F075D9949}" srcOrd="1" destOrd="0" presId="urn:microsoft.com/office/officeart/2005/8/layout/hierarchy1"/>
    <dgm:cxn modelId="{03CC0B1A-B5AD-40FF-9B40-9942820F4726}" type="presParOf" srcId="{79B25288-D673-41EE-A4DD-B6FBD9B11753}" destId="{525970AA-EA2C-4C15-970F-9E3B182925A9}" srcOrd="2" destOrd="0" presId="urn:microsoft.com/office/officeart/2005/8/layout/hierarchy1"/>
    <dgm:cxn modelId="{9F52C43D-A873-47BA-9F7A-0AEFEC0F0F59}" type="presParOf" srcId="{79B25288-D673-41EE-A4DD-B6FBD9B11753}" destId="{CFD25751-5B06-4948-B508-2C1333ED6289}" srcOrd="3" destOrd="0" presId="urn:microsoft.com/office/officeart/2005/8/layout/hierarchy1"/>
    <dgm:cxn modelId="{6A5F52A1-BF07-4500-9F18-124675939380}" type="presParOf" srcId="{CFD25751-5B06-4948-B508-2C1333ED6289}" destId="{47758BDD-27D3-4EA3-8D4A-9869D1D8E905}" srcOrd="0" destOrd="0" presId="urn:microsoft.com/office/officeart/2005/8/layout/hierarchy1"/>
    <dgm:cxn modelId="{F7B510F3-CA67-4269-9914-A2810A8CF360}" type="presParOf" srcId="{47758BDD-27D3-4EA3-8D4A-9869D1D8E905}" destId="{D9446FFB-0372-4C3F-B36F-A8BA47DE857F}" srcOrd="0" destOrd="0" presId="urn:microsoft.com/office/officeart/2005/8/layout/hierarchy1"/>
    <dgm:cxn modelId="{8CA4AEFF-90A3-4201-8360-D8F87ACB2D28}" type="presParOf" srcId="{47758BDD-27D3-4EA3-8D4A-9869D1D8E905}" destId="{044EC7E7-120A-47FA-B450-DCA0D13AD878}" srcOrd="1" destOrd="0" presId="urn:microsoft.com/office/officeart/2005/8/layout/hierarchy1"/>
    <dgm:cxn modelId="{8BC56393-36AE-4A48-8F22-B177F6C1E8BE}" type="presParOf" srcId="{CFD25751-5B06-4948-B508-2C1333ED6289}" destId="{CF7E53F4-E7D4-459A-8814-6AE6C6E977A7}" srcOrd="1" destOrd="0" presId="urn:microsoft.com/office/officeart/2005/8/layout/hierarchy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6CC3A60-96CE-407D-9CA6-A80B10B8A396}"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ru-RU"/>
        </a:p>
      </dgm:t>
    </dgm:pt>
    <dgm:pt modelId="{61C428D2-2808-4DD8-9FA5-F2B4815B34C5}">
      <dgm:prSet phldrT="[Текст]"/>
      <dgm:spPr/>
      <dgm:t>
        <a:bodyPr/>
        <a:lstStyle/>
        <a:p>
          <a:r>
            <a:rPr lang="ru-RU" dirty="0" err="1" smtClean="0"/>
            <a:t>Стратегічна</a:t>
          </a:r>
          <a:r>
            <a:rPr lang="ru-RU" dirty="0" smtClean="0"/>
            <a:t> криза</a:t>
          </a:r>
          <a:endParaRPr lang="ru-RU" dirty="0"/>
        </a:p>
      </dgm:t>
    </dgm:pt>
    <dgm:pt modelId="{FA9A09B5-89F4-4C45-ACF7-DE502E046279}" type="parTrans" cxnId="{20F9EC08-77BB-4372-9F74-12561942357A}">
      <dgm:prSet/>
      <dgm:spPr/>
      <dgm:t>
        <a:bodyPr/>
        <a:lstStyle/>
        <a:p>
          <a:endParaRPr lang="ru-RU"/>
        </a:p>
      </dgm:t>
    </dgm:pt>
    <dgm:pt modelId="{9D37049E-5406-4554-8E08-5F8AA22355B2}" type="sibTrans" cxnId="{20F9EC08-77BB-4372-9F74-12561942357A}">
      <dgm:prSet/>
      <dgm:spPr/>
      <dgm:t>
        <a:bodyPr/>
        <a:lstStyle/>
        <a:p>
          <a:endParaRPr lang="ru-RU"/>
        </a:p>
      </dgm:t>
    </dgm:pt>
    <dgm:pt modelId="{336C57A2-DD1C-4051-96A3-A52899DEDF6A}">
      <dgm:prSet phldrT="[Текст]"/>
      <dgm:spPr/>
      <dgm:t>
        <a:bodyPr/>
        <a:lstStyle/>
        <a:p>
          <a:r>
            <a:rPr lang="uk-UA" dirty="0" smtClean="0"/>
            <a:t>коли на підприємстві зруйновано виробничий потенціал і відсутні довгострокові фактори успіху</a:t>
          </a:r>
          <a:endParaRPr lang="ru-RU" dirty="0"/>
        </a:p>
      </dgm:t>
    </dgm:pt>
    <dgm:pt modelId="{712236E9-27EF-4DB9-BD4F-7CCDE40836F3}" type="parTrans" cxnId="{F2B7AA2E-D555-487A-B989-BC7E5E220E9E}">
      <dgm:prSet/>
      <dgm:spPr/>
      <dgm:t>
        <a:bodyPr/>
        <a:lstStyle/>
        <a:p>
          <a:endParaRPr lang="ru-RU"/>
        </a:p>
      </dgm:t>
    </dgm:pt>
    <dgm:pt modelId="{6EA90C2B-70F4-4856-94E8-55CA2C8A6F98}" type="sibTrans" cxnId="{F2B7AA2E-D555-487A-B989-BC7E5E220E9E}">
      <dgm:prSet/>
      <dgm:spPr/>
      <dgm:t>
        <a:bodyPr/>
        <a:lstStyle/>
        <a:p>
          <a:endParaRPr lang="ru-RU"/>
        </a:p>
      </dgm:t>
    </dgm:pt>
    <dgm:pt modelId="{04B30EDD-4AE4-466D-9952-E9CBD7DB3DC3}">
      <dgm:prSet phldrT="[Текст]"/>
      <dgm:spPr/>
      <dgm:t>
        <a:bodyPr/>
        <a:lstStyle/>
        <a:p>
          <a:r>
            <a:rPr lang="ru-RU" dirty="0" smtClean="0"/>
            <a:t>Криза </a:t>
          </a:r>
          <a:r>
            <a:rPr lang="ru-RU" dirty="0" err="1" smtClean="0"/>
            <a:t>прибутковості</a:t>
          </a:r>
          <a:endParaRPr lang="ru-RU" dirty="0"/>
        </a:p>
      </dgm:t>
    </dgm:pt>
    <dgm:pt modelId="{C68094C0-684A-4E64-8EA5-7AF08AD7EB09}" type="parTrans" cxnId="{ED5A2AB0-28E5-4A85-AEA6-2742BB11928E}">
      <dgm:prSet/>
      <dgm:spPr/>
      <dgm:t>
        <a:bodyPr/>
        <a:lstStyle/>
        <a:p>
          <a:endParaRPr lang="ru-RU"/>
        </a:p>
      </dgm:t>
    </dgm:pt>
    <dgm:pt modelId="{CA25CDF8-31D2-4F39-826A-A2C34DB6CC56}" type="sibTrans" cxnId="{ED5A2AB0-28E5-4A85-AEA6-2742BB11928E}">
      <dgm:prSet/>
      <dgm:spPr/>
      <dgm:t>
        <a:bodyPr/>
        <a:lstStyle/>
        <a:p>
          <a:endParaRPr lang="ru-RU"/>
        </a:p>
      </dgm:t>
    </dgm:pt>
    <dgm:pt modelId="{347E8169-457B-4B81-9090-24189EE924AA}">
      <dgm:prSet phldrT="[Текст]"/>
      <dgm:spPr/>
      <dgm:t>
        <a:bodyPr/>
        <a:lstStyle/>
        <a:p>
          <a:r>
            <a:rPr lang="uk-UA" dirty="0" smtClean="0"/>
            <a:t>перманентні збитки вихолощують власний капітал, і це призводить до незадовільної структури балансу</a:t>
          </a:r>
          <a:endParaRPr lang="ru-RU" dirty="0"/>
        </a:p>
      </dgm:t>
    </dgm:pt>
    <dgm:pt modelId="{70109EAB-C4CA-41FE-9F76-0BD89BF018D4}" type="parTrans" cxnId="{E1E3C4BC-B54B-426B-9810-E359D279ACDB}">
      <dgm:prSet/>
      <dgm:spPr/>
      <dgm:t>
        <a:bodyPr/>
        <a:lstStyle/>
        <a:p>
          <a:endParaRPr lang="ru-RU"/>
        </a:p>
      </dgm:t>
    </dgm:pt>
    <dgm:pt modelId="{C4380E40-8349-42B9-8681-F54F3485EF0F}" type="sibTrans" cxnId="{E1E3C4BC-B54B-426B-9810-E359D279ACDB}">
      <dgm:prSet/>
      <dgm:spPr/>
      <dgm:t>
        <a:bodyPr/>
        <a:lstStyle/>
        <a:p>
          <a:endParaRPr lang="ru-RU"/>
        </a:p>
      </dgm:t>
    </dgm:pt>
    <dgm:pt modelId="{6DDB75A4-1DC4-48BB-BE2D-9044B06CB66B}">
      <dgm:prSet phldrT="[Текст]"/>
      <dgm:spPr/>
      <dgm:t>
        <a:bodyPr/>
        <a:lstStyle/>
        <a:p>
          <a:r>
            <a:rPr lang="ru-RU" dirty="0" smtClean="0"/>
            <a:t>Криза </a:t>
          </a:r>
          <a:r>
            <a:rPr lang="ru-RU" dirty="0" err="1" smtClean="0"/>
            <a:t>ліквідності</a:t>
          </a:r>
          <a:endParaRPr lang="ru-RU" dirty="0"/>
        </a:p>
      </dgm:t>
    </dgm:pt>
    <dgm:pt modelId="{1A407B1E-AB83-4606-8958-3E165DC354D9}" type="parTrans" cxnId="{A591D8DE-4496-4178-ABD8-A1E732E9AE02}">
      <dgm:prSet/>
      <dgm:spPr/>
      <dgm:t>
        <a:bodyPr/>
        <a:lstStyle/>
        <a:p>
          <a:endParaRPr lang="ru-RU"/>
        </a:p>
      </dgm:t>
    </dgm:pt>
    <dgm:pt modelId="{E66D768C-BB82-44A7-9C87-1BA508F6009A}" type="sibTrans" cxnId="{A591D8DE-4496-4178-ABD8-A1E732E9AE02}">
      <dgm:prSet/>
      <dgm:spPr/>
      <dgm:t>
        <a:bodyPr/>
        <a:lstStyle/>
        <a:p>
          <a:endParaRPr lang="ru-RU"/>
        </a:p>
      </dgm:t>
    </dgm:pt>
    <dgm:pt modelId="{BBFE3337-40BF-4BC9-84CF-A4ADFE7F55CE}">
      <dgm:prSet/>
      <dgm:spPr/>
      <dgm:t>
        <a:bodyPr/>
        <a:lstStyle/>
        <a:p>
          <a:r>
            <a:rPr lang="uk-UA" smtClean="0"/>
            <a:t>підприємство є неплатоспроможним, або існує реальна загроза втрати платоспроможності</a:t>
          </a:r>
          <a:endParaRPr lang="ru-RU"/>
        </a:p>
      </dgm:t>
    </dgm:pt>
    <dgm:pt modelId="{9092A1B4-16AB-44C1-BD51-1AA7961D4A8F}" type="parTrans" cxnId="{7973DF34-46A8-46B4-98BA-A20ED48BF865}">
      <dgm:prSet/>
      <dgm:spPr/>
      <dgm:t>
        <a:bodyPr/>
        <a:lstStyle/>
        <a:p>
          <a:endParaRPr lang="ru-RU"/>
        </a:p>
      </dgm:t>
    </dgm:pt>
    <dgm:pt modelId="{B5E4DFE8-F9FA-46B1-8940-12E0C5904A56}" type="sibTrans" cxnId="{7973DF34-46A8-46B4-98BA-A20ED48BF865}">
      <dgm:prSet/>
      <dgm:spPr/>
      <dgm:t>
        <a:bodyPr/>
        <a:lstStyle/>
        <a:p>
          <a:endParaRPr lang="ru-RU"/>
        </a:p>
      </dgm:t>
    </dgm:pt>
    <dgm:pt modelId="{84971150-27CC-431E-BC07-F17AF08B8B6F}" type="pres">
      <dgm:prSet presAssocID="{86CC3A60-96CE-407D-9CA6-A80B10B8A396}" presName="Name0" presStyleCnt="0">
        <dgm:presLayoutVars>
          <dgm:dir/>
          <dgm:animLvl val="lvl"/>
          <dgm:resizeHandles/>
        </dgm:presLayoutVars>
      </dgm:prSet>
      <dgm:spPr/>
      <dgm:t>
        <a:bodyPr/>
        <a:lstStyle/>
        <a:p>
          <a:endParaRPr lang="uk-UA"/>
        </a:p>
      </dgm:t>
    </dgm:pt>
    <dgm:pt modelId="{40D70968-D3B1-4A37-8217-1DC9CAEC122F}" type="pres">
      <dgm:prSet presAssocID="{61C428D2-2808-4DD8-9FA5-F2B4815B34C5}" presName="linNode" presStyleCnt="0"/>
      <dgm:spPr/>
    </dgm:pt>
    <dgm:pt modelId="{2B67EDC9-C852-43B9-8268-383FB71B4D1F}" type="pres">
      <dgm:prSet presAssocID="{61C428D2-2808-4DD8-9FA5-F2B4815B34C5}" presName="parentShp" presStyleLbl="node1" presStyleIdx="0" presStyleCnt="3">
        <dgm:presLayoutVars>
          <dgm:bulletEnabled val="1"/>
        </dgm:presLayoutVars>
      </dgm:prSet>
      <dgm:spPr/>
      <dgm:t>
        <a:bodyPr/>
        <a:lstStyle/>
        <a:p>
          <a:endParaRPr lang="uk-UA"/>
        </a:p>
      </dgm:t>
    </dgm:pt>
    <dgm:pt modelId="{8447C0E5-F973-4FD1-8A09-CA630FBFFA13}" type="pres">
      <dgm:prSet presAssocID="{61C428D2-2808-4DD8-9FA5-F2B4815B34C5}" presName="childShp" presStyleLbl="bgAccFollowNode1" presStyleIdx="0" presStyleCnt="3">
        <dgm:presLayoutVars>
          <dgm:bulletEnabled val="1"/>
        </dgm:presLayoutVars>
      </dgm:prSet>
      <dgm:spPr/>
      <dgm:t>
        <a:bodyPr/>
        <a:lstStyle/>
        <a:p>
          <a:endParaRPr lang="ru-RU"/>
        </a:p>
      </dgm:t>
    </dgm:pt>
    <dgm:pt modelId="{F9046BDC-4F8D-4700-BC5A-C72A01D2D7F1}" type="pres">
      <dgm:prSet presAssocID="{9D37049E-5406-4554-8E08-5F8AA22355B2}" presName="spacing" presStyleCnt="0"/>
      <dgm:spPr/>
    </dgm:pt>
    <dgm:pt modelId="{D5B2E042-271E-4B8C-94D1-3E3F6B6A3E06}" type="pres">
      <dgm:prSet presAssocID="{04B30EDD-4AE4-466D-9952-E9CBD7DB3DC3}" presName="linNode" presStyleCnt="0"/>
      <dgm:spPr/>
    </dgm:pt>
    <dgm:pt modelId="{E379E796-E7CE-4F26-A65B-964346DCF01D}" type="pres">
      <dgm:prSet presAssocID="{04B30EDD-4AE4-466D-9952-E9CBD7DB3DC3}" presName="parentShp" presStyleLbl="node1" presStyleIdx="1" presStyleCnt="3">
        <dgm:presLayoutVars>
          <dgm:bulletEnabled val="1"/>
        </dgm:presLayoutVars>
      </dgm:prSet>
      <dgm:spPr/>
      <dgm:t>
        <a:bodyPr/>
        <a:lstStyle/>
        <a:p>
          <a:endParaRPr lang="uk-UA"/>
        </a:p>
      </dgm:t>
    </dgm:pt>
    <dgm:pt modelId="{6F9A647C-F500-40A2-B3CD-2D689B5F141E}" type="pres">
      <dgm:prSet presAssocID="{04B30EDD-4AE4-466D-9952-E9CBD7DB3DC3}" presName="childShp" presStyleLbl="bgAccFollowNode1" presStyleIdx="1" presStyleCnt="3">
        <dgm:presLayoutVars>
          <dgm:bulletEnabled val="1"/>
        </dgm:presLayoutVars>
      </dgm:prSet>
      <dgm:spPr/>
      <dgm:t>
        <a:bodyPr/>
        <a:lstStyle/>
        <a:p>
          <a:endParaRPr lang="ru-RU"/>
        </a:p>
      </dgm:t>
    </dgm:pt>
    <dgm:pt modelId="{6E557FDD-5B03-4920-A4EB-8F532665256A}" type="pres">
      <dgm:prSet presAssocID="{CA25CDF8-31D2-4F39-826A-A2C34DB6CC56}" presName="spacing" presStyleCnt="0"/>
      <dgm:spPr/>
    </dgm:pt>
    <dgm:pt modelId="{6F844FA1-D927-4C9E-BAE6-9B6D2334ECA2}" type="pres">
      <dgm:prSet presAssocID="{6DDB75A4-1DC4-48BB-BE2D-9044B06CB66B}" presName="linNode" presStyleCnt="0"/>
      <dgm:spPr/>
    </dgm:pt>
    <dgm:pt modelId="{647B8303-366A-4EB4-962E-96F300E7EACE}" type="pres">
      <dgm:prSet presAssocID="{6DDB75A4-1DC4-48BB-BE2D-9044B06CB66B}" presName="parentShp" presStyleLbl="node1" presStyleIdx="2" presStyleCnt="3">
        <dgm:presLayoutVars>
          <dgm:bulletEnabled val="1"/>
        </dgm:presLayoutVars>
      </dgm:prSet>
      <dgm:spPr/>
      <dgm:t>
        <a:bodyPr/>
        <a:lstStyle/>
        <a:p>
          <a:endParaRPr lang="uk-UA"/>
        </a:p>
      </dgm:t>
    </dgm:pt>
    <dgm:pt modelId="{EEE7C9AB-A905-4285-8F0A-8837D6CEC6B4}" type="pres">
      <dgm:prSet presAssocID="{6DDB75A4-1DC4-48BB-BE2D-9044B06CB66B}" presName="childShp" presStyleLbl="bgAccFollowNode1" presStyleIdx="2" presStyleCnt="3">
        <dgm:presLayoutVars>
          <dgm:bulletEnabled val="1"/>
        </dgm:presLayoutVars>
      </dgm:prSet>
      <dgm:spPr/>
      <dgm:t>
        <a:bodyPr/>
        <a:lstStyle/>
        <a:p>
          <a:endParaRPr lang="uk-UA"/>
        </a:p>
      </dgm:t>
    </dgm:pt>
  </dgm:ptLst>
  <dgm:cxnLst>
    <dgm:cxn modelId="{B7475945-F894-4DA6-92EF-113CB7AA24F3}" type="presOf" srcId="{04B30EDD-4AE4-466D-9952-E9CBD7DB3DC3}" destId="{E379E796-E7CE-4F26-A65B-964346DCF01D}" srcOrd="0" destOrd="0" presId="urn:microsoft.com/office/officeart/2005/8/layout/vList6"/>
    <dgm:cxn modelId="{7973DF34-46A8-46B4-98BA-A20ED48BF865}" srcId="{6DDB75A4-1DC4-48BB-BE2D-9044B06CB66B}" destId="{BBFE3337-40BF-4BC9-84CF-A4ADFE7F55CE}" srcOrd="0" destOrd="0" parTransId="{9092A1B4-16AB-44C1-BD51-1AA7961D4A8F}" sibTransId="{B5E4DFE8-F9FA-46B1-8940-12E0C5904A56}"/>
    <dgm:cxn modelId="{F2B7AA2E-D555-487A-B989-BC7E5E220E9E}" srcId="{61C428D2-2808-4DD8-9FA5-F2B4815B34C5}" destId="{336C57A2-DD1C-4051-96A3-A52899DEDF6A}" srcOrd="0" destOrd="0" parTransId="{712236E9-27EF-4DB9-BD4F-7CCDE40836F3}" sibTransId="{6EA90C2B-70F4-4856-94E8-55CA2C8A6F98}"/>
    <dgm:cxn modelId="{8B7F0B7C-95AF-4853-B139-49229703D2A3}" type="presOf" srcId="{6DDB75A4-1DC4-48BB-BE2D-9044B06CB66B}" destId="{647B8303-366A-4EB4-962E-96F300E7EACE}" srcOrd="0" destOrd="0" presId="urn:microsoft.com/office/officeart/2005/8/layout/vList6"/>
    <dgm:cxn modelId="{20F9EC08-77BB-4372-9F74-12561942357A}" srcId="{86CC3A60-96CE-407D-9CA6-A80B10B8A396}" destId="{61C428D2-2808-4DD8-9FA5-F2B4815B34C5}" srcOrd="0" destOrd="0" parTransId="{FA9A09B5-89F4-4C45-ACF7-DE502E046279}" sibTransId="{9D37049E-5406-4554-8E08-5F8AA22355B2}"/>
    <dgm:cxn modelId="{ED5A2AB0-28E5-4A85-AEA6-2742BB11928E}" srcId="{86CC3A60-96CE-407D-9CA6-A80B10B8A396}" destId="{04B30EDD-4AE4-466D-9952-E9CBD7DB3DC3}" srcOrd="1" destOrd="0" parTransId="{C68094C0-684A-4E64-8EA5-7AF08AD7EB09}" sibTransId="{CA25CDF8-31D2-4F39-826A-A2C34DB6CC56}"/>
    <dgm:cxn modelId="{74BA0429-F531-44EE-9A81-182B767569F1}" type="presOf" srcId="{347E8169-457B-4B81-9090-24189EE924AA}" destId="{6F9A647C-F500-40A2-B3CD-2D689B5F141E}" srcOrd="0" destOrd="0" presId="urn:microsoft.com/office/officeart/2005/8/layout/vList6"/>
    <dgm:cxn modelId="{E1E3C4BC-B54B-426B-9810-E359D279ACDB}" srcId="{04B30EDD-4AE4-466D-9952-E9CBD7DB3DC3}" destId="{347E8169-457B-4B81-9090-24189EE924AA}" srcOrd="0" destOrd="0" parTransId="{70109EAB-C4CA-41FE-9F76-0BD89BF018D4}" sibTransId="{C4380E40-8349-42B9-8681-F54F3485EF0F}"/>
    <dgm:cxn modelId="{EC7C4E9C-80EB-423E-9AF5-0958349A4C22}" type="presOf" srcId="{BBFE3337-40BF-4BC9-84CF-A4ADFE7F55CE}" destId="{EEE7C9AB-A905-4285-8F0A-8837D6CEC6B4}" srcOrd="0" destOrd="0" presId="urn:microsoft.com/office/officeart/2005/8/layout/vList6"/>
    <dgm:cxn modelId="{DA2FF996-3147-4AC0-885B-3E8AB874291A}" type="presOf" srcId="{336C57A2-DD1C-4051-96A3-A52899DEDF6A}" destId="{8447C0E5-F973-4FD1-8A09-CA630FBFFA13}" srcOrd="0" destOrd="0" presId="urn:microsoft.com/office/officeart/2005/8/layout/vList6"/>
    <dgm:cxn modelId="{C9FBBB42-4EDC-4E02-B4A0-522ABAD66100}" type="presOf" srcId="{61C428D2-2808-4DD8-9FA5-F2B4815B34C5}" destId="{2B67EDC9-C852-43B9-8268-383FB71B4D1F}" srcOrd="0" destOrd="0" presId="urn:microsoft.com/office/officeart/2005/8/layout/vList6"/>
    <dgm:cxn modelId="{721E0BF8-5702-4A14-B318-4381BF042B7D}" type="presOf" srcId="{86CC3A60-96CE-407D-9CA6-A80B10B8A396}" destId="{84971150-27CC-431E-BC07-F17AF08B8B6F}" srcOrd="0" destOrd="0" presId="urn:microsoft.com/office/officeart/2005/8/layout/vList6"/>
    <dgm:cxn modelId="{A591D8DE-4496-4178-ABD8-A1E732E9AE02}" srcId="{86CC3A60-96CE-407D-9CA6-A80B10B8A396}" destId="{6DDB75A4-1DC4-48BB-BE2D-9044B06CB66B}" srcOrd="2" destOrd="0" parTransId="{1A407B1E-AB83-4606-8958-3E165DC354D9}" sibTransId="{E66D768C-BB82-44A7-9C87-1BA508F6009A}"/>
    <dgm:cxn modelId="{2993F770-31FD-460A-9771-576098E1CB73}" type="presParOf" srcId="{84971150-27CC-431E-BC07-F17AF08B8B6F}" destId="{40D70968-D3B1-4A37-8217-1DC9CAEC122F}" srcOrd="0" destOrd="0" presId="urn:microsoft.com/office/officeart/2005/8/layout/vList6"/>
    <dgm:cxn modelId="{C6D1C37D-B4AF-4306-94F7-4987C4F35EC9}" type="presParOf" srcId="{40D70968-D3B1-4A37-8217-1DC9CAEC122F}" destId="{2B67EDC9-C852-43B9-8268-383FB71B4D1F}" srcOrd="0" destOrd="0" presId="urn:microsoft.com/office/officeart/2005/8/layout/vList6"/>
    <dgm:cxn modelId="{BA2B3CAB-4360-4951-9EFD-1680EDC841A7}" type="presParOf" srcId="{40D70968-D3B1-4A37-8217-1DC9CAEC122F}" destId="{8447C0E5-F973-4FD1-8A09-CA630FBFFA13}" srcOrd="1" destOrd="0" presId="urn:microsoft.com/office/officeart/2005/8/layout/vList6"/>
    <dgm:cxn modelId="{FD3DDA3C-D2D5-4F82-8E00-E6EB74390C4C}" type="presParOf" srcId="{84971150-27CC-431E-BC07-F17AF08B8B6F}" destId="{F9046BDC-4F8D-4700-BC5A-C72A01D2D7F1}" srcOrd="1" destOrd="0" presId="urn:microsoft.com/office/officeart/2005/8/layout/vList6"/>
    <dgm:cxn modelId="{0A806959-07D4-4B53-A709-F05A795D28C9}" type="presParOf" srcId="{84971150-27CC-431E-BC07-F17AF08B8B6F}" destId="{D5B2E042-271E-4B8C-94D1-3E3F6B6A3E06}" srcOrd="2" destOrd="0" presId="urn:microsoft.com/office/officeart/2005/8/layout/vList6"/>
    <dgm:cxn modelId="{0C97CE07-AF78-4891-ABFC-E31AE87729FE}" type="presParOf" srcId="{D5B2E042-271E-4B8C-94D1-3E3F6B6A3E06}" destId="{E379E796-E7CE-4F26-A65B-964346DCF01D}" srcOrd="0" destOrd="0" presId="urn:microsoft.com/office/officeart/2005/8/layout/vList6"/>
    <dgm:cxn modelId="{0741CAB2-F4A4-4D29-8B20-E63559BE1282}" type="presParOf" srcId="{D5B2E042-271E-4B8C-94D1-3E3F6B6A3E06}" destId="{6F9A647C-F500-40A2-B3CD-2D689B5F141E}" srcOrd="1" destOrd="0" presId="urn:microsoft.com/office/officeart/2005/8/layout/vList6"/>
    <dgm:cxn modelId="{2C91BFB7-1BE5-43CD-94F9-D727FE1096B1}" type="presParOf" srcId="{84971150-27CC-431E-BC07-F17AF08B8B6F}" destId="{6E557FDD-5B03-4920-A4EB-8F532665256A}" srcOrd="3" destOrd="0" presId="urn:microsoft.com/office/officeart/2005/8/layout/vList6"/>
    <dgm:cxn modelId="{A9A4CDC0-E8B9-4C9C-9E08-02F5C6EA1277}" type="presParOf" srcId="{84971150-27CC-431E-BC07-F17AF08B8B6F}" destId="{6F844FA1-D927-4C9E-BAE6-9B6D2334ECA2}" srcOrd="4" destOrd="0" presId="urn:microsoft.com/office/officeart/2005/8/layout/vList6"/>
    <dgm:cxn modelId="{8BB5534D-9DEC-439D-926E-E43E44E6AFA8}" type="presParOf" srcId="{6F844FA1-D927-4C9E-BAE6-9B6D2334ECA2}" destId="{647B8303-366A-4EB4-962E-96F300E7EACE}" srcOrd="0" destOrd="0" presId="urn:microsoft.com/office/officeart/2005/8/layout/vList6"/>
    <dgm:cxn modelId="{7B79FE7A-DE88-4F89-A454-AE5C145ACBB7}" type="presParOf" srcId="{6F844FA1-D927-4C9E-BAE6-9B6D2334ECA2}" destId="{EEE7C9AB-A905-4285-8F0A-8837D6CEC6B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2802946-D18D-4F4B-8E80-33E00CEE5AA0}"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ru-RU"/>
        </a:p>
      </dgm:t>
    </dgm:pt>
    <dgm:pt modelId="{694C21BE-3350-4E61-9D1B-C2DA010D8D40}">
      <dgm:prSet phldrT="[Текст]" custT="1"/>
      <dgm:spPr/>
      <dgm:t>
        <a:bodyPr/>
        <a:lstStyle/>
        <a:p>
          <a:r>
            <a:rPr lang="uk-UA" sz="2000" b="1" dirty="0" smtClean="0"/>
            <a:t>Стратегічна криза</a:t>
          </a:r>
          <a:endParaRPr lang="ru-RU" sz="2000" dirty="0"/>
        </a:p>
      </dgm:t>
    </dgm:pt>
    <dgm:pt modelId="{CE9D0522-3FE6-47A3-B2AB-842E8270D21A}" type="parTrans" cxnId="{57A2956B-CC51-4371-9E37-5DC50143372B}">
      <dgm:prSet/>
      <dgm:spPr/>
      <dgm:t>
        <a:bodyPr/>
        <a:lstStyle/>
        <a:p>
          <a:endParaRPr lang="ru-RU"/>
        </a:p>
      </dgm:t>
    </dgm:pt>
    <dgm:pt modelId="{BD6EB867-D9EA-44A1-A9B2-DAE2B7A544B2}" type="sibTrans" cxnId="{57A2956B-CC51-4371-9E37-5DC50143372B}">
      <dgm:prSet/>
      <dgm:spPr/>
      <dgm:t>
        <a:bodyPr/>
        <a:lstStyle/>
        <a:p>
          <a:endParaRPr lang="ru-RU"/>
        </a:p>
      </dgm:t>
    </dgm:pt>
    <dgm:pt modelId="{2D70EA38-0026-4F98-B81F-5C529EA77E81}">
      <dgm:prSet phldrT="[Текст]"/>
      <dgm:spPr/>
      <dgm:t>
        <a:bodyPr/>
        <a:lstStyle/>
        <a:p>
          <a:r>
            <a:rPr lang="uk-UA" dirty="0" smtClean="0"/>
            <a:t> неправильний 	вибір виробничого майданчика (місця розташування підприємства); </a:t>
          </a:r>
          <a:endParaRPr lang="ru-RU" dirty="0"/>
        </a:p>
      </dgm:t>
    </dgm:pt>
    <dgm:pt modelId="{7CE29131-CA6E-4DA2-A4C0-DC7F3B9E910A}" type="parTrans" cxnId="{0093676F-1F2D-497A-B49A-842955E87E77}">
      <dgm:prSet/>
      <dgm:spPr/>
      <dgm:t>
        <a:bodyPr/>
        <a:lstStyle/>
        <a:p>
          <a:endParaRPr lang="ru-RU"/>
        </a:p>
      </dgm:t>
    </dgm:pt>
    <dgm:pt modelId="{E3923135-B664-4163-8012-1C667BE366F6}" type="sibTrans" cxnId="{0093676F-1F2D-497A-B49A-842955E87E77}">
      <dgm:prSet/>
      <dgm:spPr/>
      <dgm:t>
        <a:bodyPr/>
        <a:lstStyle/>
        <a:p>
          <a:endParaRPr lang="ru-RU"/>
        </a:p>
      </dgm:t>
    </dgm:pt>
    <dgm:pt modelId="{80F3BB27-18E7-4FEC-B553-3F4F675A9B62}">
      <dgm:prSet phldrT="[Текст]" custT="1"/>
      <dgm:spPr/>
      <dgm:t>
        <a:bodyPr/>
        <a:lstStyle/>
        <a:p>
          <a:r>
            <a:rPr lang="uk-UA" sz="2000" b="1" dirty="0" smtClean="0"/>
            <a:t>Криза прибутковості</a:t>
          </a:r>
          <a:endParaRPr lang="ru-RU" sz="2000" dirty="0"/>
        </a:p>
      </dgm:t>
    </dgm:pt>
    <dgm:pt modelId="{C381E2A8-69EF-4054-B941-69F9FC0D3BFF}" type="parTrans" cxnId="{40DB43F9-4B84-476D-85DA-30AFA97C17F4}">
      <dgm:prSet/>
      <dgm:spPr/>
      <dgm:t>
        <a:bodyPr/>
        <a:lstStyle/>
        <a:p>
          <a:endParaRPr lang="ru-RU"/>
        </a:p>
      </dgm:t>
    </dgm:pt>
    <dgm:pt modelId="{7566BE07-48FA-4264-8CD9-361E55AA40AD}" type="sibTrans" cxnId="{40DB43F9-4B84-476D-85DA-30AFA97C17F4}">
      <dgm:prSet/>
      <dgm:spPr/>
      <dgm:t>
        <a:bodyPr/>
        <a:lstStyle/>
        <a:p>
          <a:endParaRPr lang="ru-RU"/>
        </a:p>
      </dgm:t>
    </dgm:pt>
    <dgm:pt modelId="{74B655A0-9591-4BFB-BF09-E3F06032A327}">
      <dgm:prSet phldrT="[Текст]"/>
      <dgm:spPr/>
      <dgm:t>
        <a:bodyPr/>
        <a:lstStyle/>
        <a:p>
          <a:r>
            <a:rPr lang="uk-UA" dirty="0" smtClean="0"/>
            <a:t>несприятливе співвідношення цін та собівартості;</a:t>
          </a:r>
          <a:endParaRPr lang="ru-RU" dirty="0"/>
        </a:p>
      </dgm:t>
    </dgm:pt>
    <dgm:pt modelId="{59932C06-9AFD-4062-B517-CD4059EA868C}" type="parTrans" cxnId="{A11AF9CC-FAFC-4AAB-80DE-78F8845FD9A3}">
      <dgm:prSet/>
      <dgm:spPr/>
      <dgm:t>
        <a:bodyPr/>
        <a:lstStyle/>
        <a:p>
          <a:endParaRPr lang="ru-RU"/>
        </a:p>
      </dgm:t>
    </dgm:pt>
    <dgm:pt modelId="{B6A6C864-BC9F-457C-A13C-6FF516D7F6B5}" type="sibTrans" cxnId="{A11AF9CC-FAFC-4AAB-80DE-78F8845FD9A3}">
      <dgm:prSet/>
      <dgm:spPr/>
      <dgm:t>
        <a:bodyPr/>
        <a:lstStyle/>
        <a:p>
          <a:endParaRPr lang="ru-RU"/>
        </a:p>
      </dgm:t>
    </dgm:pt>
    <dgm:pt modelId="{05275A28-863E-4C3F-9742-352F4F9B3B5B}">
      <dgm:prSet phldrT="[Текст]" custT="1"/>
      <dgm:spPr/>
      <dgm:t>
        <a:bodyPr/>
        <a:lstStyle/>
        <a:p>
          <a:r>
            <a:rPr lang="uk-UA" sz="2000" b="1" dirty="0" smtClean="0"/>
            <a:t>Криза ліквідності</a:t>
          </a:r>
          <a:endParaRPr lang="ru-RU" sz="2000" dirty="0"/>
        </a:p>
      </dgm:t>
    </dgm:pt>
    <dgm:pt modelId="{15E76F13-5535-4573-B84D-5ADE9949D970}" type="parTrans" cxnId="{CD7C77EE-80A1-45F8-8BE8-9CFA0461589F}">
      <dgm:prSet/>
      <dgm:spPr/>
      <dgm:t>
        <a:bodyPr/>
        <a:lstStyle/>
        <a:p>
          <a:endParaRPr lang="ru-RU"/>
        </a:p>
      </dgm:t>
    </dgm:pt>
    <dgm:pt modelId="{8E823E92-1E20-4D72-9948-448AA9DFE1AE}" type="sibTrans" cxnId="{CD7C77EE-80A1-45F8-8BE8-9CFA0461589F}">
      <dgm:prSet/>
      <dgm:spPr/>
      <dgm:t>
        <a:bodyPr/>
        <a:lstStyle/>
        <a:p>
          <a:endParaRPr lang="ru-RU"/>
        </a:p>
      </dgm:t>
    </dgm:pt>
    <dgm:pt modelId="{38DCA0B6-5473-48FE-B747-B30D2E06A341}">
      <dgm:prSet phldrT="[Текст]"/>
      <dgm:spPr/>
      <dgm:t>
        <a:bodyPr/>
        <a:lstStyle/>
        <a:p>
          <a:r>
            <a:rPr lang="uk-UA" dirty="0" smtClean="0"/>
            <a:t>невраховані вимоги золотого </a:t>
          </a:r>
          <a:r>
            <a:rPr lang="uk-UA" dirty="0" smtClean="0"/>
            <a:t>правила фінансування (конгруентність строків);</a:t>
          </a:r>
          <a:endParaRPr lang="ru-RU" dirty="0"/>
        </a:p>
      </dgm:t>
    </dgm:pt>
    <dgm:pt modelId="{96C7B88E-B836-4FB2-8408-D31A2ED12084}" type="parTrans" cxnId="{F4C9416B-738A-40C9-BA36-D1473065D0AC}">
      <dgm:prSet/>
      <dgm:spPr/>
      <dgm:t>
        <a:bodyPr/>
        <a:lstStyle/>
        <a:p>
          <a:endParaRPr lang="ru-RU"/>
        </a:p>
      </dgm:t>
    </dgm:pt>
    <dgm:pt modelId="{43B71200-74DD-4335-A30B-07EE91900683}" type="sibTrans" cxnId="{F4C9416B-738A-40C9-BA36-D1473065D0AC}">
      <dgm:prSet/>
      <dgm:spPr/>
      <dgm:t>
        <a:bodyPr/>
        <a:lstStyle/>
        <a:p>
          <a:endParaRPr lang="ru-RU"/>
        </a:p>
      </dgm:t>
    </dgm:pt>
    <dgm:pt modelId="{BDC6B348-838A-4DD6-9B07-56D09008BF3A}">
      <dgm:prSet/>
      <dgm:spPr/>
      <dgm:t>
        <a:bodyPr/>
        <a:lstStyle/>
        <a:p>
          <a:r>
            <a:rPr lang="uk-UA" dirty="0" smtClean="0"/>
            <a:t>неефективна 	політика збуту 	та асортиментна політика;</a:t>
          </a:r>
          <a:endParaRPr lang="uk-UA" dirty="0"/>
        </a:p>
      </dgm:t>
    </dgm:pt>
    <dgm:pt modelId="{DC658CFF-BBD4-4DB2-9C4F-D11452EF98BF}" type="parTrans" cxnId="{7FA9F823-488C-495D-9195-005E025E1D2F}">
      <dgm:prSet/>
      <dgm:spPr/>
      <dgm:t>
        <a:bodyPr/>
        <a:lstStyle/>
        <a:p>
          <a:endParaRPr lang="ru-RU"/>
        </a:p>
      </dgm:t>
    </dgm:pt>
    <dgm:pt modelId="{7CAE35D6-F0D0-4101-838E-EB0FA3D9A43B}" type="sibTrans" cxnId="{7FA9F823-488C-495D-9195-005E025E1D2F}">
      <dgm:prSet/>
      <dgm:spPr/>
      <dgm:t>
        <a:bodyPr/>
        <a:lstStyle/>
        <a:p>
          <a:endParaRPr lang="ru-RU"/>
        </a:p>
      </dgm:t>
    </dgm:pt>
    <dgm:pt modelId="{1E6DD258-5901-45B3-A59D-132C3C9D6EEF}">
      <dgm:prSet/>
      <dgm:spPr/>
      <dgm:t>
        <a:bodyPr/>
        <a:lstStyle/>
        <a:p>
          <a:r>
            <a:rPr lang="uk-UA" dirty="0" smtClean="0"/>
            <a:t>дефіцити в організаційній структурі;</a:t>
          </a:r>
          <a:endParaRPr lang="uk-UA" dirty="0"/>
        </a:p>
      </dgm:t>
    </dgm:pt>
    <dgm:pt modelId="{3D3BC26B-A7E8-4FA0-882D-D0D322A03DA4}" type="parTrans" cxnId="{DAAEED7E-B91C-469D-9B4F-5567F3740C3F}">
      <dgm:prSet/>
      <dgm:spPr/>
      <dgm:t>
        <a:bodyPr/>
        <a:lstStyle/>
        <a:p>
          <a:endParaRPr lang="ru-RU"/>
        </a:p>
      </dgm:t>
    </dgm:pt>
    <dgm:pt modelId="{B17584B5-FF30-469E-8A57-EF0D727B517F}" type="sibTrans" cxnId="{DAAEED7E-B91C-469D-9B4F-5567F3740C3F}">
      <dgm:prSet/>
      <dgm:spPr/>
      <dgm:t>
        <a:bodyPr/>
        <a:lstStyle/>
        <a:p>
          <a:endParaRPr lang="ru-RU"/>
        </a:p>
      </dgm:t>
    </dgm:pt>
    <dgm:pt modelId="{5E552200-17A1-4183-825B-43C7FF794FFC}">
      <dgm:prSet/>
      <dgm:spPr/>
      <dgm:t>
        <a:bodyPr/>
        <a:lstStyle/>
        <a:p>
          <a:r>
            <a:rPr lang="uk-UA" dirty="0" smtClean="0"/>
            <a:t>відсутність виробничої програми;</a:t>
          </a:r>
          <a:endParaRPr lang="uk-UA" dirty="0"/>
        </a:p>
      </dgm:t>
    </dgm:pt>
    <dgm:pt modelId="{AE687339-E6F4-4EF9-BD10-4942E2B20FF7}" type="parTrans" cxnId="{8D1C1E26-BFA9-4501-9A0C-9C5067632F4A}">
      <dgm:prSet/>
      <dgm:spPr/>
      <dgm:t>
        <a:bodyPr/>
        <a:lstStyle/>
        <a:p>
          <a:endParaRPr lang="ru-RU"/>
        </a:p>
      </dgm:t>
    </dgm:pt>
    <dgm:pt modelId="{955E8838-1288-4283-A67D-446D62356265}" type="sibTrans" cxnId="{8D1C1E26-BFA9-4501-9A0C-9C5067632F4A}">
      <dgm:prSet/>
      <dgm:spPr/>
      <dgm:t>
        <a:bodyPr/>
        <a:lstStyle/>
        <a:p>
          <a:endParaRPr lang="ru-RU"/>
        </a:p>
      </dgm:t>
    </dgm:pt>
    <dgm:pt modelId="{4ACF3487-486B-4639-A281-D557E9F1FF6C}">
      <dgm:prSet/>
      <dgm:spPr/>
      <dgm:t>
        <a:bodyPr/>
        <a:lstStyle/>
        <a:p>
          <a:r>
            <a:rPr lang="uk-UA" dirty="0" smtClean="0"/>
            <a:t>зайві 	виробничі потужності;</a:t>
          </a:r>
          <a:endParaRPr lang="uk-UA" dirty="0"/>
        </a:p>
      </dgm:t>
    </dgm:pt>
    <dgm:pt modelId="{A435AE72-D72F-4254-B881-B7CCF55510E9}" type="parTrans" cxnId="{2D78553D-9853-476B-98A5-5A800AEE4C47}">
      <dgm:prSet/>
      <dgm:spPr/>
      <dgm:t>
        <a:bodyPr/>
        <a:lstStyle/>
        <a:p>
          <a:endParaRPr lang="ru-RU"/>
        </a:p>
      </dgm:t>
    </dgm:pt>
    <dgm:pt modelId="{25CAD2C4-0F42-475F-B0B0-AED57EDB2CB6}" type="sibTrans" cxnId="{2D78553D-9853-476B-98A5-5A800AEE4C47}">
      <dgm:prSet/>
      <dgm:spPr/>
      <dgm:t>
        <a:bodyPr/>
        <a:lstStyle/>
        <a:p>
          <a:endParaRPr lang="ru-RU"/>
        </a:p>
      </dgm:t>
    </dgm:pt>
    <dgm:pt modelId="{646026A7-68C3-4485-AD6B-7621EA1B137C}">
      <dgm:prSet/>
      <dgm:spPr/>
      <dgm:t>
        <a:bodyPr/>
        <a:lstStyle/>
        <a:p>
          <a:r>
            <a:rPr lang="uk-UA" dirty="0" smtClean="0"/>
            <a:t>відсутність 	або недієздатність системи контролінгу; </a:t>
          </a:r>
          <a:endParaRPr lang="uk-UA" dirty="0"/>
        </a:p>
      </dgm:t>
    </dgm:pt>
    <dgm:pt modelId="{CB6E8B89-82CD-4EE2-B655-13B04B00EA13}" type="parTrans" cxnId="{94618CC8-387D-43EF-92D6-3FE678726CD7}">
      <dgm:prSet/>
      <dgm:spPr/>
      <dgm:t>
        <a:bodyPr/>
        <a:lstStyle/>
        <a:p>
          <a:endParaRPr lang="ru-RU"/>
        </a:p>
      </dgm:t>
    </dgm:pt>
    <dgm:pt modelId="{13AD1E36-2882-4D20-BFBB-4A346E946068}" type="sibTrans" cxnId="{94618CC8-387D-43EF-92D6-3FE678726CD7}">
      <dgm:prSet/>
      <dgm:spPr/>
      <dgm:t>
        <a:bodyPr/>
        <a:lstStyle/>
        <a:p>
          <a:endParaRPr lang="ru-RU"/>
        </a:p>
      </dgm:t>
    </dgm:pt>
    <dgm:pt modelId="{1FA4A39B-7AB6-40B5-94DF-1283F6E9E89E}">
      <dgm:prSet/>
      <dgm:spPr/>
      <dgm:t>
        <a:bodyPr/>
        <a:lstStyle/>
        <a:p>
          <a:r>
            <a:rPr lang="uk-UA" dirty="0" smtClean="0"/>
            <a:t>форс-мажорні обставини</a:t>
          </a:r>
          <a:endParaRPr lang="uk-UA" dirty="0"/>
        </a:p>
      </dgm:t>
    </dgm:pt>
    <dgm:pt modelId="{9B496540-1DD0-47FA-8387-9D23F0AF53B3}" type="parTrans" cxnId="{EAFD05F9-91FA-429F-9FE0-9F1ED957F744}">
      <dgm:prSet/>
      <dgm:spPr/>
      <dgm:t>
        <a:bodyPr/>
        <a:lstStyle/>
        <a:p>
          <a:endParaRPr lang="ru-RU"/>
        </a:p>
      </dgm:t>
    </dgm:pt>
    <dgm:pt modelId="{8B719CD8-6574-480F-B7D6-FC95730A9D94}" type="sibTrans" cxnId="{EAFD05F9-91FA-429F-9FE0-9F1ED957F744}">
      <dgm:prSet/>
      <dgm:spPr/>
      <dgm:t>
        <a:bodyPr/>
        <a:lstStyle/>
        <a:p>
          <a:endParaRPr lang="ru-RU"/>
        </a:p>
      </dgm:t>
    </dgm:pt>
    <dgm:pt modelId="{EBFFB95A-66CD-4AF6-AB62-7AA6DB01D5F0}">
      <dgm:prSet/>
      <dgm:spPr/>
      <dgm:t>
        <a:bodyPr/>
        <a:lstStyle/>
        <a:p>
          <a:r>
            <a:rPr lang="uk-UA" dirty="0" smtClean="0"/>
            <a:t>недосконале планування та прогнозування;</a:t>
          </a:r>
          <a:endParaRPr lang="uk-UA" dirty="0"/>
        </a:p>
      </dgm:t>
    </dgm:pt>
    <dgm:pt modelId="{DC3625E3-E9E9-4215-A574-CDBBED62A9BF}" type="parTrans" cxnId="{DC3D7655-B3E0-4EB1-B3D7-6B0658BFA2C0}">
      <dgm:prSet/>
      <dgm:spPr/>
      <dgm:t>
        <a:bodyPr/>
        <a:lstStyle/>
        <a:p>
          <a:endParaRPr lang="ru-RU"/>
        </a:p>
      </dgm:t>
    </dgm:pt>
    <dgm:pt modelId="{5724CFE7-C22C-497A-A6B5-E9C76FEE4CED}" type="sibTrans" cxnId="{DC3D7655-B3E0-4EB1-B3D7-6B0658BFA2C0}">
      <dgm:prSet/>
      <dgm:spPr/>
      <dgm:t>
        <a:bodyPr/>
        <a:lstStyle/>
        <a:p>
          <a:endParaRPr lang="ru-RU"/>
        </a:p>
      </dgm:t>
    </dgm:pt>
    <dgm:pt modelId="{491048A4-57CF-4BAD-B74C-CFE55D63B21F}">
      <dgm:prSet/>
      <dgm:spPr/>
      <dgm:t>
        <a:bodyPr/>
        <a:lstStyle/>
        <a:p>
          <a:r>
            <a:rPr lang="uk-UA" dirty="0" smtClean="0"/>
            <a:t>помилкова 	політика диверсифікації;</a:t>
          </a:r>
          <a:endParaRPr lang="uk-UA" dirty="0"/>
        </a:p>
      </dgm:t>
    </dgm:pt>
    <dgm:pt modelId="{7503077C-5D4A-4C25-A272-F7161596F031}" type="parTrans" cxnId="{E124CB7C-933F-4252-8222-CA988EF2422E}">
      <dgm:prSet/>
      <dgm:spPr/>
      <dgm:t>
        <a:bodyPr/>
        <a:lstStyle/>
        <a:p>
          <a:endParaRPr lang="ru-RU"/>
        </a:p>
      </dgm:t>
    </dgm:pt>
    <dgm:pt modelId="{27C1D21E-5859-44BA-B046-0C774D5A2F7B}" type="sibTrans" cxnId="{E124CB7C-933F-4252-8222-CA988EF2422E}">
      <dgm:prSet/>
      <dgm:spPr/>
      <dgm:t>
        <a:bodyPr/>
        <a:lstStyle/>
        <a:p>
          <a:endParaRPr lang="ru-RU"/>
        </a:p>
      </dgm:t>
    </dgm:pt>
    <dgm:pt modelId="{34DABD25-8E78-4035-B7A5-3B873BA3BE04}">
      <dgm:prSet/>
      <dgm:spPr/>
      <dgm:t>
        <a:bodyPr/>
        <a:lstStyle/>
        <a:p>
          <a:r>
            <a:rPr lang="uk-UA" dirty="0" smtClean="0"/>
            <a:t>неефективний 	апарат управління;</a:t>
          </a:r>
          <a:endParaRPr lang="uk-UA" dirty="0"/>
        </a:p>
      </dgm:t>
    </dgm:pt>
    <dgm:pt modelId="{3F46D8C8-7528-472E-A7E9-FF3217742A26}" type="parTrans" cxnId="{2A765F70-3E07-4B6E-ADD2-56485AD7D9FB}">
      <dgm:prSet/>
      <dgm:spPr/>
      <dgm:t>
        <a:bodyPr/>
        <a:lstStyle/>
        <a:p>
          <a:endParaRPr lang="ru-RU"/>
        </a:p>
      </dgm:t>
    </dgm:pt>
    <dgm:pt modelId="{9A21BE85-D61A-477D-8ECA-14FF5AA71A6E}" type="sibTrans" cxnId="{2A765F70-3E07-4B6E-ADD2-56485AD7D9FB}">
      <dgm:prSet/>
      <dgm:spPr/>
      <dgm:t>
        <a:bodyPr/>
        <a:lstStyle/>
        <a:p>
          <a:endParaRPr lang="ru-RU"/>
        </a:p>
      </dgm:t>
    </dgm:pt>
    <dgm:pt modelId="{1DC7FCA6-7829-44A0-B838-6F156D02BEA8}">
      <dgm:prSet/>
      <dgm:spPr/>
      <dgm:t>
        <a:bodyPr/>
        <a:lstStyle/>
        <a:p>
          <a:r>
            <a:rPr lang="uk-UA" smtClean="0"/>
            <a:t>невиправдане завищення цін;</a:t>
          </a:r>
          <a:endParaRPr lang="uk-UA"/>
        </a:p>
      </dgm:t>
    </dgm:pt>
    <dgm:pt modelId="{0807B082-4920-4386-8F6A-8A8724424084}" type="parTrans" cxnId="{80B645F9-052A-4165-A190-9CBA7283C7BF}">
      <dgm:prSet/>
      <dgm:spPr/>
      <dgm:t>
        <a:bodyPr/>
        <a:lstStyle/>
        <a:p>
          <a:endParaRPr lang="ru-RU"/>
        </a:p>
      </dgm:t>
    </dgm:pt>
    <dgm:pt modelId="{FADE8642-87D9-4DCE-ADCE-3940B54AE0A5}" type="sibTrans" cxnId="{80B645F9-052A-4165-A190-9CBA7283C7BF}">
      <dgm:prSet/>
      <dgm:spPr/>
      <dgm:t>
        <a:bodyPr/>
        <a:lstStyle/>
        <a:p>
          <a:endParaRPr lang="ru-RU"/>
        </a:p>
      </dgm:t>
    </dgm:pt>
    <dgm:pt modelId="{F149CED9-C33F-4736-B6DD-DA775382BC15}">
      <dgm:prSet/>
      <dgm:spPr/>
      <dgm:t>
        <a:bodyPr/>
        <a:lstStyle/>
        <a:p>
          <a:r>
            <a:rPr lang="uk-UA" smtClean="0"/>
            <a:t>ризиковані 	великі проекти;</a:t>
          </a:r>
          <a:endParaRPr lang="uk-UA"/>
        </a:p>
      </dgm:t>
    </dgm:pt>
    <dgm:pt modelId="{7F61A7D9-B71F-412A-AB48-2362B91A56E0}" type="parTrans" cxnId="{85D5624E-F005-46FC-80BA-02DB550B36C0}">
      <dgm:prSet/>
      <dgm:spPr/>
      <dgm:t>
        <a:bodyPr/>
        <a:lstStyle/>
        <a:p>
          <a:endParaRPr lang="ru-RU"/>
        </a:p>
      </dgm:t>
    </dgm:pt>
    <dgm:pt modelId="{34318512-09FC-4CC4-B3A6-BB65616EA2BB}" type="sibTrans" cxnId="{85D5624E-F005-46FC-80BA-02DB550B36C0}">
      <dgm:prSet/>
      <dgm:spPr/>
      <dgm:t>
        <a:bodyPr/>
        <a:lstStyle/>
        <a:p>
          <a:endParaRPr lang="ru-RU"/>
        </a:p>
      </dgm:t>
    </dgm:pt>
    <dgm:pt modelId="{5D04ABBF-418B-41D1-9D3B-95D58BA6D1D1}">
      <dgm:prSet/>
      <dgm:spPr/>
      <dgm:t>
        <a:bodyPr/>
        <a:lstStyle/>
        <a:p>
          <a:r>
            <a:rPr lang="uk-UA" smtClean="0"/>
            <a:t>зростання собівартості за стабільних цін;</a:t>
          </a:r>
          <a:endParaRPr lang="uk-UA"/>
        </a:p>
      </dgm:t>
    </dgm:pt>
    <dgm:pt modelId="{B411147C-C524-4E06-BC85-E0146BBBD90C}" type="parTrans" cxnId="{9D9E3431-21EC-4CC2-A27E-BA208E8F2C3D}">
      <dgm:prSet/>
      <dgm:spPr/>
      <dgm:t>
        <a:bodyPr/>
        <a:lstStyle/>
        <a:p>
          <a:endParaRPr lang="ru-RU"/>
        </a:p>
      </dgm:t>
    </dgm:pt>
    <dgm:pt modelId="{75BFAB45-6FD5-4BA0-90C2-6BDC0DD5FFBD}" type="sibTrans" cxnId="{9D9E3431-21EC-4CC2-A27E-BA208E8F2C3D}">
      <dgm:prSet/>
      <dgm:spPr/>
      <dgm:t>
        <a:bodyPr/>
        <a:lstStyle/>
        <a:p>
          <a:endParaRPr lang="ru-RU"/>
        </a:p>
      </dgm:t>
    </dgm:pt>
    <dgm:pt modelId="{1476BF1D-1DCD-49AE-ACC5-06894C448E17}">
      <dgm:prSet/>
      <dgm:spPr/>
      <dgm:t>
        <a:bodyPr/>
        <a:lstStyle/>
        <a:p>
          <a:r>
            <a:rPr lang="uk-UA" smtClean="0"/>
            <a:t>зменшення обороту від реалізації продукції;</a:t>
          </a:r>
          <a:endParaRPr lang="uk-UA"/>
        </a:p>
      </dgm:t>
    </dgm:pt>
    <dgm:pt modelId="{F3023B4A-409C-47BB-9B4D-566081B935B6}" type="parTrans" cxnId="{188026ED-48FC-4E88-A24D-593F958DDF0E}">
      <dgm:prSet/>
      <dgm:spPr/>
      <dgm:t>
        <a:bodyPr/>
        <a:lstStyle/>
        <a:p>
          <a:endParaRPr lang="ru-RU"/>
        </a:p>
      </dgm:t>
    </dgm:pt>
    <dgm:pt modelId="{E3117608-A9C3-4856-9A92-30A05284825A}" type="sibTrans" cxnId="{188026ED-48FC-4E88-A24D-593F958DDF0E}">
      <dgm:prSet/>
      <dgm:spPr/>
      <dgm:t>
        <a:bodyPr/>
        <a:lstStyle/>
        <a:p>
          <a:endParaRPr lang="ru-RU"/>
        </a:p>
      </dgm:t>
    </dgm:pt>
    <dgm:pt modelId="{BF34313F-66E8-4C7C-A914-DB4BA45C5E03}">
      <dgm:prSet/>
      <dgm:spPr/>
      <dgm:t>
        <a:bodyPr/>
        <a:lstStyle/>
        <a:p>
          <a:r>
            <a:rPr lang="uk-UA" smtClean="0"/>
            <a:t>збитковість 	окремих структурних підрозділів;</a:t>
          </a:r>
          <a:endParaRPr lang="uk-UA"/>
        </a:p>
      </dgm:t>
    </dgm:pt>
    <dgm:pt modelId="{7D0C6438-340B-48B6-9AD3-CF38AA88D28A}" type="parTrans" cxnId="{D32EE65C-ED36-47AD-AB12-A9DDCBAA85FB}">
      <dgm:prSet/>
      <dgm:spPr/>
      <dgm:t>
        <a:bodyPr/>
        <a:lstStyle/>
        <a:p>
          <a:endParaRPr lang="ru-RU"/>
        </a:p>
      </dgm:t>
    </dgm:pt>
    <dgm:pt modelId="{93CDA024-B019-49AE-A542-090382377BB4}" type="sibTrans" cxnId="{D32EE65C-ED36-47AD-AB12-A9DDCBAA85FB}">
      <dgm:prSet/>
      <dgm:spPr/>
      <dgm:t>
        <a:bodyPr/>
        <a:lstStyle/>
        <a:p>
          <a:endParaRPr lang="ru-RU"/>
        </a:p>
      </dgm:t>
    </dgm:pt>
    <dgm:pt modelId="{164AFA6F-CD72-4F69-887B-9A11A395E3B2}">
      <dgm:prSet/>
      <dgm:spPr/>
      <dgm:t>
        <a:bodyPr/>
        <a:lstStyle/>
        <a:p>
          <a:r>
            <a:rPr lang="uk-UA" smtClean="0"/>
            <a:t>придбання збиткових підприємств; </a:t>
          </a:r>
          <a:endParaRPr lang="uk-UA"/>
        </a:p>
      </dgm:t>
    </dgm:pt>
    <dgm:pt modelId="{F658A429-FFA6-4C9D-9BD8-A68531620DEE}" type="parTrans" cxnId="{DE2EA407-7443-4B1A-AA6F-83461913A3FD}">
      <dgm:prSet/>
      <dgm:spPr/>
      <dgm:t>
        <a:bodyPr/>
        <a:lstStyle/>
        <a:p>
          <a:endParaRPr lang="ru-RU"/>
        </a:p>
      </dgm:t>
    </dgm:pt>
    <dgm:pt modelId="{CDEB22D8-BDC1-45F6-8573-4DE4C5A64500}" type="sibTrans" cxnId="{DE2EA407-7443-4B1A-AA6F-83461913A3FD}">
      <dgm:prSet/>
      <dgm:spPr/>
      <dgm:t>
        <a:bodyPr/>
        <a:lstStyle/>
        <a:p>
          <a:endParaRPr lang="ru-RU"/>
        </a:p>
      </dgm:t>
    </dgm:pt>
    <dgm:pt modelId="{3B11D825-898E-46B4-982E-39B77A3AB20D}">
      <dgm:prSet/>
      <dgm:spPr/>
      <dgm:t>
        <a:bodyPr/>
        <a:lstStyle/>
        <a:p>
          <a:r>
            <a:rPr lang="uk-UA" smtClean="0"/>
            <a:t>значні 	запаси готової продукції на складі;</a:t>
          </a:r>
          <a:endParaRPr lang="uk-UA"/>
        </a:p>
      </dgm:t>
    </dgm:pt>
    <dgm:pt modelId="{2B8CBC86-6BDE-4041-B50A-22ADA2E5728E}" type="parTrans" cxnId="{82A0317E-0192-4DF5-8F48-9C89EAB154A7}">
      <dgm:prSet/>
      <dgm:spPr/>
      <dgm:t>
        <a:bodyPr/>
        <a:lstStyle/>
        <a:p>
          <a:endParaRPr lang="ru-RU"/>
        </a:p>
      </dgm:t>
    </dgm:pt>
    <dgm:pt modelId="{55E50D8F-83C1-44E8-BCB8-9A86977537EF}" type="sibTrans" cxnId="{82A0317E-0192-4DF5-8F48-9C89EAB154A7}">
      <dgm:prSet/>
      <dgm:spPr/>
      <dgm:t>
        <a:bodyPr/>
        <a:lstStyle/>
        <a:p>
          <a:endParaRPr lang="ru-RU"/>
        </a:p>
      </dgm:t>
    </dgm:pt>
    <dgm:pt modelId="{19CD527E-1AAD-4567-8B5E-34E616F17723}">
      <dgm:prSet/>
      <dgm:spPr/>
      <dgm:t>
        <a:bodyPr/>
        <a:lstStyle/>
        <a:p>
          <a:r>
            <a:rPr lang="uk-UA" smtClean="0"/>
            <a:t>високі 	витрати на персонал;</a:t>
          </a:r>
          <a:endParaRPr lang="uk-UA"/>
        </a:p>
      </dgm:t>
    </dgm:pt>
    <dgm:pt modelId="{6A9E5390-289B-472C-AD83-0F579F5DEE75}" type="parTrans" cxnId="{E25FC553-0513-4A71-B69E-A425D7C0104D}">
      <dgm:prSet/>
      <dgm:spPr/>
      <dgm:t>
        <a:bodyPr/>
        <a:lstStyle/>
        <a:p>
          <a:endParaRPr lang="ru-RU"/>
        </a:p>
      </dgm:t>
    </dgm:pt>
    <dgm:pt modelId="{2A2C3153-CAFD-4702-98F9-1FD40CAC3E13}" type="sibTrans" cxnId="{E25FC553-0513-4A71-B69E-A425D7C0104D}">
      <dgm:prSet/>
      <dgm:spPr/>
      <dgm:t>
        <a:bodyPr/>
        <a:lstStyle/>
        <a:p>
          <a:endParaRPr lang="ru-RU"/>
        </a:p>
      </dgm:t>
    </dgm:pt>
    <dgm:pt modelId="{9942B0E8-3A63-40CE-8733-D35A0CAB2F42}">
      <dgm:prSet/>
      <dgm:spPr/>
      <dgm:t>
        <a:bodyPr/>
        <a:lstStyle/>
        <a:p>
          <a:r>
            <a:rPr lang="uk-UA" smtClean="0"/>
            <a:t>високі процентні ставки; </a:t>
          </a:r>
          <a:endParaRPr lang="uk-UA"/>
        </a:p>
      </dgm:t>
    </dgm:pt>
    <dgm:pt modelId="{72A49511-D3FC-4532-83BB-4931770EB160}" type="parTrans" cxnId="{C3A994B0-6BE9-41D8-B7B9-7E4BFB542CF4}">
      <dgm:prSet/>
      <dgm:spPr/>
      <dgm:t>
        <a:bodyPr/>
        <a:lstStyle/>
        <a:p>
          <a:endParaRPr lang="ru-RU"/>
        </a:p>
      </dgm:t>
    </dgm:pt>
    <dgm:pt modelId="{25DF67A5-5E9F-406F-9E16-D3606C5F9722}" type="sibTrans" cxnId="{C3A994B0-6BE9-41D8-B7B9-7E4BFB542CF4}">
      <dgm:prSet/>
      <dgm:spPr/>
      <dgm:t>
        <a:bodyPr/>
        <a:lstStyle/>
        <a:p>
          <a:endParaRPr lang="ru-RU"/>
        </a:p>
      </dgm:t>
    </dgm:pt>
    <dgm:pt modelId="{E868FB93-9C7F-4CB4-978B-3C531DEDC02C}">
      <dgm:prSet/>
      <dgm:spPr/>
      <dgm:t>
        <a:bodyPr/>
        <a:lstStyle/>
        <a:p>
          <a:r>
            <a:rPr lang="uk-UA" smtClean="0"/>
            <a:t>неефективна маркетингова політика; </a:t>
          </a:r>
          <a:endParaRPr lang="uk-UA"/>
        </a:p>
      </dgm:t>
    </dgm:pt>
    <dgm:pt modelId="{8CD1A558-AD90-44F0-9663-6A800C8600C3}" type="parTrans" cxnId="{96D5EFB6-FE9F-45EE-B6B7-3A647E4034C0}">
      <dgm:prSet/>
      <dgm:spPr/>
      <dgm:t>
        <a:bodyPr/>
        <a:lstStyle/>
        <a:p>
          <a:endParaRPr lang="ru-RU"/>
        </a:p>
      </dgm:t>
    </dgm:pt>
    <dgm:pt modelId="{31B84FFB-69A3-475B-9D80-A8FDD1EE1E83}" type="sibTrans" cxnId="{96D5EFB6-FE9F-45EE-B6B7-3A647E4034C0}">
      <dgm:prSet/>
      <dgm:spPr/>
      <dgm:t>
        <a:bodyPr/>
        <a:lstStyle/>
        <a:p>
          <a:endParaRPr lang="ru-RU"/>
        </a:p>
      </dgm:t>
    </dgm:pt>
    <dgm:pt modelId="{82C63DB5-3E76-4D70-9DF3-C119698B5B85}">
      <dgm:prSet/>
      <dgm:spPr/>
      <dgm:t>
        <a:bodyPr/>
        <a:lstStyle/>
        <a:p>
          <a:r>
            <a:rPr lang="uk-UA" dirty="0" smtClean="0"/>
            <a:t>форс-мажорні обставини</a:t>
          </a:r>
          <a:endParaRPr lang="uk-UA" dirty="0"/>
        </a:p>
      </dgm:t>
    </dgm:pt>
    <dgm:pt modelId="{B60FB5F9-FC77-4A34-A3F3-5DC82A896273}" type="parTrans" cxnId="{41E677E4-EEF8-48CC-89C2-701C14A4F46C}">
      <dgm:prSet/>
      <dgm:spPr/>
      <dgm:t>
        <a:bodyPr/>
        <a:lstStyle/>
        <a:p>
          <a:endParaRPr lang="ru-RU"/>
        </a:p>
      </dgm:t>
    </dgm:pt>
    <dgm:pt modelId="{169EE5F5-499A-4A5D-8968-9821649BFFEB}" type="sibTrans" cxnId="{41E677E4-EEF8-48CC-89C2-701C14A4F46C}">
      <dgm:prSet/>
      <dgm:spPr/>
      <dgm:t>
        <a:bodyPr/>
        <a:lstStyle/>
        <a:p>
          <a:endParaRPr lang="ru-RU"/>
        </a:p>
      </dgm:t>
    </dgm:pt>
    <dgm:pt modelId="{75DF8A55-90ED-49FE-A6A1-40FE3C992833}">
      <dgm:prSet/>
      <dgm:spPr/>
      <dgm:t>
        <a:bodyPr/>
        <a:lstStyle/>
        <a:p>
          <a:r>
            <a:rPr lang="uk-UA" dirty="0" smtClean="0"/>
            <a:t>незадовільна структура капіталу;</a:t>
          </a:r>
          <a:endParaRPr lang="uk-UA" dirty="0"/>
        </a:p>
      </dgm:t>
    </dgm:pt>
    <dgm:pt modelId="{875B0BE5-3549-44A7-A24F-B1DF690D166B}" type="parTrans" cxnId="{03968A7F-C360-4193-8517-ACE87E71C713}">
      <dgm:prSet/>
      <dgm:spPr/>
      <dgm:t>
        <a:bodyPr/>
        <a:lstStyle/>
        <a:p>
          <a:endParaRPr lang="ru-RU"/>
        </a:p>
      </dgm:t>
    </dgm:pt>
    <dgm:pt modelId="{3E51E004-F422-4435-A89B-D433F496EAC2}" type="sibTrans" cxnId="{03968A7F-C360-4193-8517-ACE87E71C713}">
      <dgm:prSet/>
      <dgm:spPr/>
      <dgm:t>
        <a:bodyPr/>
        <a:lstStyle/>
        <a:p>
          <a:endParaRPr lang="ru-RU"/>
        </a:p>
      </dgm:t>
    </dgm:pt>
    <dgm:pt modelId="{16F5E759-4889-4FD6-83B6-796CBBA2D012}">
      <dgm:prSet/>
      <dgm:spPr/>
      <dgm:t>
        <a:bodyPr/>
        <a:lstStyle/>
        <a:p>
          <a:r>
            <a:rPr lang="uk-UA" smtClean="0"/>
            <a:t>відсутність або незначний рівень страхових (резервних) фондів;</a:t>
          </a:r>
          <a:endParaRPr lang="uk-UA"/>
        </a:p>
      </dgm:t>
    </dgm:pt>
    <dgm:pt modelId="{62B3790E-10EC-41B1-A409-A00FCA813506}" type="parTrans" cxnId="{479534EF-2EED-4A2C-A2E1-80EBB5038F4B}">
      <dgm:prSet/>
      <dgm:spPr/>
      <dgm:t>
        <a:bodyPr/>
        <a:lstStyle/>
        <a:p>
          <a:endParaRPr lang="ru-RU"/>
        </a:p>
      </dgm:t>
    </dgm:pt>
    <dgm:pt modelId="{F7DAD20F-A5A5-4E9B-AD8A-0A4E0D29CDAB}" type="sibTrans" cxnId="{479534EF-2EED-4A2C-A2E1-80EBB5038F4B}">
      <dgm:prSet/>
      <dgm:spPr/>
      <dgm:t>
        <a:bodyPr/>
        <a:lstStyle/>
        <a:p>
          <a:endParaRPr lang="ru-RU"/>
        </a:p>
      </dgm:t>
    </dgm:pt>
    <dgm:pt modelId="{43FF60B6-5D9C-4700-BF1A-5163C08D711C}">
      <dgm:prSet/>
      <dgm:spPr/>
      <dgm:t>
        <a:bodyPr/>
        <a:lstStyle/>
        <a:p>
          <a:r>
            <a:rPr lang="uk-UA" smtClean="0"/>
            <a:t>незадовільна 	робота з дебіторами;</a:t>
          </a:r>
          <a:endParaRPr lang="uk-UA"/>
        </a:p>
      </dgm:t>
    </dgm:pt>
    <dgm:pt modelId="{51B1A842-4ECE-4180-9106-3593F44AB3A8}" type="parTrans" cxnId="{10B0C394-7425-4DDA-A34D-82B118D2F82F}">
      <dgm:prSet/>
      <dgm:spPr/>
      <dgm:t>
        <a:bodyPr/>
        <a:lstStyle/>
        <a:p>
          <a:endParaRPr lang="ru-RU"/>
        </a:p>
      </dgm:t>
    </dgm:pt>
    <dgm:pt modelId="{DDFFA85F-9E10-4933-A720-DBAFD36A335B}" type="sibTrans" cxnId="{10B0C394-7425-4DDA-A34D-82B118D2F82F}">
      <dgm:prSet/>
      <dgm:spPr/>
      <dgm:t>
        <a:bodyPr/>
        <a:lstStyle/>
        <a:p>
          <a:endParaRPr lang="ru-RU"/>
        </a:p>
      </dgm:t>
    </dgm:pt>
    <dgm:pt modelId="{6E74AA35-11F8-47DB-ABD8-5C881E782902}">
      <dgm:prSet/>
      <dgm:spPr/>
      <dgm:t>
        <a:bodyPr/>
        <a:lstStyle/>
        <a:p>
          <a:r>
            <a:rPr lang="uk-UA" smtClean="0"/>
            <a:t>надання незабезпечених товарних кредитів;</a:t>
          </a:r>
          <a:endParaRPr lang="uk-UA"/>
        </a:p>
      </dgm:t>
    </dgm:pt>
    <dgm:pt modelId="{40634264-7426-48F0-A26D-34C90CCE3D58}" type="parTrans" cxnId="{0B5237FE-7802-42D8-8645-3201C98A8820}">
      <dgm:prSet/>
      <dgm:spPr/>
      <dgm:t>
        <a:bodyPr/>
        <a:lstStyle/>
        <a:p>
          <a:endParaRPr lang="ru-RU"/>
        </a:p>
      </dgm:t>
    </dgm:pt>
    <dgm:pt modelId="{7813B69E-1DC7-492E-893E-CD5B8FFDE838}" type="sibTrans" cxnId="{0B5237FE-7802-42D8-8645-3201C98A8820}">
      <dgm:prSet/>
      <dgm:spPr/>
      <dgm:t>
        <a:bodyPr/>
        <a:lstStyle/>
        <a:p>
          <a:endParaRPr lang="ru-RU"/>
        </a:p>
      </dgm:t>
    </dgm:pt>
    <dgm:pt modelId="{05735425-6A10-4C2C-8872-7321D24FB298}">
      <dgm:prSet/>
      <dgm:spPr/>
      <dgm:t>
        <a:bodyPr/>
        <a:lstStyle/>
        <a:p>
          <a:r>
            <a:rPr lang="uk-UA" smtClean="0"/>
            <a:t>великий обсяг капіталовкладень із тривалим строком окупності;</a:t>
          </a:r>
          <a:endParaRPr lang="uk-UA"/>
        </a:p>
      </dgm:t>
    </dgm:pt>
    <dgm:pt modelId="{B3167FDD-49A4-4886-A27A-40593EC1044C}" type="parTrans" cxnId="{D0252FC2-AD59-428C-AD9A-D3658FAD5DDF}">
      <dgm:prSet/>
      <dgm:spPr/>
      <dgm:t>
        <a:bodyPr/>
        <a:lstStyle/>
        <a:p>
          <a:endParaRPr lang="ru-RU"/>
        </a:p>
      </dgm:t>
    </dgm:pt>
    <dgm:pt modelId="{CD8C9537-ACB4-4EFD-B75C-C3AE904A4314}" type="sibTrans" cxnId="{D0252FC2-AD59-428C-AD9A-D3658FAD5DDF}">
      <dgm:prSet/>
      <dgm:spPr/>
      <dgm:t>
        <a:bodyPr/>
        <a:lstStyle/>
        <a:p>
          <a:endParaRPr lang="ru-RU"/>
        </a:p>
      </dgm:t>
    </dgm:pt>
    <dgm:pt modelId="{67E3D4A3-135D-4548-96F8-E9BA68D35564}">
      <dgm:prSet/>
      <dgm:spPr/>
      <dgm:t>
        <a:bodyPr/>
        <a:lstStyle/>
        <a:p>
          <a:r>
            <a:rPr lang="uk-UA" smtClean="0"/>
            <a:t>великі 	обсяги низьколіквідних оборотних активів; </a:t>
          </a:r>
          <a:endParaRPr lang="uk-UA"/>
        </a:p>
      </dgm:t>
    </dgm:pt>
    <dgm:pt modelId="{4F3FFA3C-F053-4D91-99DF-3A40451D091E}" type="parTrans" cxnId="{F3F87B10-3878-4414-9777-8F9EFDEF55F2}">
      <dgm:prSet/>
      <dgm:spPr/>
      <dgm:t>
        <a:bodyPr/>
        <a:lstStyle/>
        <a:p>
          <a:endParaRPr lang="ru-RU"/>
        </a:p>
      </dgm:t>
    </dgm:pt>
    <dgm:pt modelId="{6553F9E2-B902-416F-96E3-C95D55DADDAF}" type="sibTrans" cxnId="{F3F87B10-3878-4414-9777-8F9EFDEF55F2}">
      <dgm:prSet/>
      <dgm:spPr/>
      <dgm:t>
        <a:bodyPr/>
        <a:lstStyle/>
        <a:p>
          <a:endParaRPr lang="ru-RU"/>
        </a:p>
      </dgm:t>
    </dgm:pt>
    <dgm:pt modelId="{76BB3F0D-7EE5-45BD-A1BB-73B720886350}">
      <dgm:prSet/>
      <dgm:spPr/>
      <dgm:t>
        <a:bodyPr/>
        <a:lstStyle/>
        <a:p>
          <a:r>
            <a:rPr lang="uk-UA" smtClean="0"/>
            <a:t>зниження кредитоспроможості підприємства;</a:t>
          </a:r>
          <a:endParaRPr lang="uk-UA"/>
        </a:p>
      </dgm:t>
    </dgm:pt>
    <dgm:pt modelId="{7912EF72-380F-4C1C-90A7-6F026E41ED79}" type="parTrans" cxnId="{17BD780A-296F-451C-9A61-1AFB3432C14F}">
      <dgm:prSet/>
      <dgm:spPr/>
      <dgm:t>
        <a:bodyPr/>
        <a:lstStyle/>
        <a:p>
          <a:endParaRPr lang="ru-RU"/>
        </a:p>
      </dgm:t>
    </dgm:pt>
    <dgm:pt modelId="{837FA1D4-6377-45E5-AF7A-55572223B05F}" type="sibTrans" cxnId="{17BD780A-296F-451C-9A61-1AFB3432C14F}">
      <dgm:prSet/>
      <dgm:spPr/>
      <dgm:t>
        <a:bodyPr/>
        <a:lstStyle/>
        <a:p>
          <a:endParaRPr lang="ru-RU"/>
        </a:p>
      </dgm:t>
    </dgm:pt>
    <dgm:pt modelId="{6D9A954D-C1C5-4FC6-9920-A886899F4889}">
      <dgm:prSet/>
      <dgm:spPr/>
      <dgm:t>
        <a:bodyPr/>
        <a:lstStyle/>
        <a:p>
          <a:r>
            <a:rPr lang="uk-UA" smtClean="0"/>
            <a:t>високий рівень кредиторської заборгованості;</a:t>
          </a:r>
          <a:endParaRPr lang="uk-UA"/>
        </a:p>
      </dgm:t>
    </dgm:pt>
    <dgm:pt modelId="{A95E1C44-C061-480A-B038-2DE17E3EEC6C}" type="parTrans" cxnId="{D86217F7-9461-4111-9237-097B7EBAF127}">
      <dgm:prSet/>
      <dgm:spPr/>
      <dgm:t>
        <a:bodyPr/>
        <a:lstStyle/>
        <a:p>
          <a:endParaRPr lang="ru-RU"/>
        </a:p>
      </dgm:t>
    </dgm:pt>
    <dgm:pt modelId="{423AD9CD-3672-4B42-8816-9DC0E90CEEDA}" type="sibTrans" cxnId="{D86217F7-9461-4111-9237-097B7EBAF127}">
      <dgm:prSet/>
      <dgm:spPr/>
      <dgm:t>
        <a:bodyPr/>
        <a:lstStyle/>
        <a:p>
          <a:endParaRPr lang="ru-RU"/>
        </a:p>
      </dgm:t>
    </dgm:pt>
    <dgm:pt modelId="{8840078B-2095-4EC9-AA6A-8BB6EC5EB437}">
      <dgm:prSet/>
      <dgm:spPr/>
      <dgm:t>
        <a:bodyPr/>
        <a:lstStyle/>
        <a:p>
          <a:r>
            <a:rPr lang="uk-UA" dirty="0" err="1" smtClean="0"/>
            <a:t>форсмажорні</a:t>
          </a:r>
          <a:r>
            <a:rPr lang="uk-UA" dirty="0" smtClean="0"/>
            <a:t> обставини.</a:t>
          </a:r>
          <a:endParaRPr lang="uk-UA" dirty="0"/>
        </a:p>
      </dgm:t>
    </dgm:pt>
    <dgm:pt modelId="{A7F04126-54C1-441F-A94B-C7D7D73E506C}" type="parTrans" cxnId="{ECCFDC26-CD7F-4640-97D8-45796B3AC832}">
      <dgm:prSet/>
      <dgm:spPr/>
      <dgm:t>
        <a:bodyPr/>
        <a:lstStyle/>
        <a:p>
          <a:endParaRPr lang="ru-RU"/>
        </a:p>
      </dgm:t>
    </dgm:pt>
    <dgm:pt modelId="{6C593915-5F9C-457D-AB97-6F4E166D2BD1}" type="sibTrans" cxnId="{ECCFDC26-CD7F-4640-97D8-45796B3AC832}">
      <dgm:prSet/>
      <dgm:spPr/>
      <dgm:t>
        <a:bodyPr/>
        <a:lstStyle/>
        <a:p>
          <a:endParaRPr lang="ru-RU"/>
        </a:p>
      </dgm:t>
    </dgm:pt>
    <dgm:pt modelId="{C7D76B8F-2A2A-4E4B-BB15-0C10322BB4F4}" type="pres">
      <dgm:prSet presAssocID="{42802946-D18D-4F4B-8E80-33E00CEE5AA0}" presName="Name0" presStyleCnt="0">
        <dgm:presLayoutVars>
          <dgm:dir/>
          <dgm:animLvl val="lvl"/>
          <dgm:resizeHandles val="exact"/>
        </dgm:presLayoutVars>
      </dgm:prSet>
      <dgm:spPr/>
      <dgm:t>
        <a:bodyPr/>
        <a:lstStyle/>
        <a:p>
          <a:endParaRPr lang="uk-UA"/>
        </a:p>
      </dgm:t>
    </dgm:pt>
    <dgm:pt modelId="{28F7574E-844C-4DAC-85B0-2D011B57492D}" type="pres">
      <dgm:prSet presAssocID="{694C21BE-3350-4E61-9D1B-C2DA010D8D40}" presName="composite" presStyleCnt="0"/>
      <dgm:spPr/>
    </dgm:pt>
    <dgm:pt modelId="{77DD96E9-50A3-48B6-B18B-82B490589B06}" type="pres">
      <dgm:prSet presAssocID="{694C21BE-3350-4E61-9D1B-C2DA010D8D40}" presName="parTx" presStyleLbl="alignNode1" presStyleIdx="0" presStyleCnt="3">
        <dgm:presLayoutVars>
          <dgm:chMax val="0"/>
          <dgm:chPref val="0"/>
          <dgm:bulletEnabled val="1"/>
        </dgm:presLayoutVars>
      </dgm:prSet>
      <dgm:spPr/>
      <dgm:t>
        <a:bodyPr/>
        <a:lstStyle/>
        <a:p>
          <a:endParaRPr lang="ru-RU"/>
        </a:p>
      </dgm:t>
    </dgm:pt>
    <dgm:pt modelId="{80135F69-651D-44B7-8033-6BAD9D8F14B0}" type="pres">
      <dgm:prSet presAssocID="{694C21BE-3350-4E61-9D1B-C2DA010D8D40}" presName="desTx" presStyleLbl="alignAccFollowNode1" presStyleIdx="0" presStyleCnt="3">
        <dgm:presLayoutVars>
          <dgm:bulletEnabled val="1"/>
        </dgm:presLayoutVars>
      </dgm:prSet>
      <dgm:spPr/>
      <dgm:t>
        <a:bodyPr/>
        <a:lstStyle/>
        <a:p>
          <a:endParaRPr lang="ru-RU"/>
        </a:p>
      </dgm:t>
    </dgm:pt>
    <dgm:pt modelId="{95C05639-48BA-42DB-8F4D-826E6BE0629F}" type="pres">
      <dgm:prSet presAssocID="{BD6EB867-D9EA-44A1-A9B2-DAE2B7A544B2}" presName="space" presStyleCnt="0"/>
      <dgm:spPr/>
    </dgm:pt>
    <dgm:pt modelId="{2C5B9B00-19B6-433F-8BBE-3A0326589E40}" type="pres">
      <dgm:prSet presAssocID="{80F3BB27-18E7-4FEC-B553-3F4F675A9B62}" presName="composite" presStyleCnt="0"/>
      <dgm:spPr/>
    </dgm:pt>
    <dgm:pt modelId="{E94AAC66-AFF6-4508-9775-1166B9793314}" type="pres">
      <dgm:prSet presAssocID="{80F3BB27-18E7-4FEC-B553-3F4F675A9B62}" presName="parTx" presStyleLbl="alignNode1" presStyleIdx="1" presStyleCnt="3">
        <dgm:presLayoutVars>
          <dgm:chMax val="0"/>
          <dgm:chPref val="0"/>
          <dgm:bulletEnabled val="1"/>
        </dgm:presLayoutVars>
      </dgm:prSet>
      <dgm:spPr/>
      <dgm:t>
        <a:bodyPr/>
        <a:lstStyle/>
        <a:p>
          <a:endParaRPr lang="ru-RU"/>
        </a:p>
      </dgm:t>
    </dgm:pt>
    <dgm:pt modelId="{F67AC042-D405-48F1-AA47-DE8A7FF42B2E}" type="pres">
      <dgm:prSet presAssocID="{80F3BB27-18E7-4FEC-B553-3F4F675A9B62}" presName="desTx" presStyleLbl="alignAccFollowNode1" presStyleIdx="1" presStyleCnt="3">
        <dgm:presLayoutVars>
          <dgm:bulletEnabled val="1"/>
        </dgm:presLayoutVars>
      </dgm:prSet>
      <dgm:spPr/>
      <dgm:t>
        <a:bodyPr/>
        <a:lstStyle/>
        <a:p>
          <a:endParaRPr lang="ru-RU"/>
        </a:p>
      </dgm:t>
    </dgm:pt>
    <dgm:pt modelId="{2C1180B2-4D82-4085-93DE-254A9AA2FFB3}" type="pres">
      <dgm:prSet presAssocID="{7566BE07-48FA-4264-8CD9-361E55AA40AD}" presName="space" presStyleCnt="0"/>
      <dgm:spPr/>
    </dgm:pt>
    <dgm:pt modelId="{BDA9BA9B-FD2A-4DD3-8382-AF2A6E2EAAE3}" type="pres">
      <dgm:prSet presAssocID="{05275A28-863E-4C3F-9742-352F4F9B3B5B}" presName="composite" presStyleCnt="0"/>
      <dgm:spPr/>
    </dgm:pt>
    <dgm:pt modelId="{960E8EF7-3078-4233-8BC5-96E8757FB55C}" type="pres">
      <dgm:prSet presAssocID="{05275A28-863E-4C3F-9742-352F4F9B3B5B}" presName="parTx" presStyleLbl="alignNode1" presStyleIdx="2" presStyleCnt="3">
        <dgm:presLayoutVars>
          <dgm:chMax val="0"/>
          <dgm:chPref val="0"/>
          <dgm:bulletEnabled val="1"/>
        </dgm:presLayoutVars>
      </dgm:prSet>
      <dgm:spPr/>
      <dgm:t>
        <a:bodyPr/>
        <a:lstStyle/>
        <a:p>
          <a:endParaRPr lang="ru-RU"/>
        </a:p>
      </dgm:t>
    </dgm:pt>
    <dgm:pt modelId="{CAFB8A47-F478-4A71-9C40-7B4B63ACF7F5}" type="pres">
      <dgm:prSet presAssocID="{05275A28-863E-4C3F-9742-352F4F9B3B5B}" presName="desTx" presStyleLbl="alignAccFollowNode1" presStyleIdx="2" presStyleCnt="3">
        <dgm:presLayoutVars>
          <dgm:bulletEnabled val="1"/>
        </dgm:presLayoutVars>
      </dgm:prSet>
      <dgm:spPr/>
      <dgm:t>
        <a:bodyPr/>
        <a:lstStyle/>
        <a:p>
          <a:endParaRPr lang="ru-RU"/>
        </a:p>
      </dgm:t>
    </dgm:pt>
  </dgm:ptLst>
  <dgm:cxnLst>
    <dgm:cxn modelId="{5E4F8EEF-EF18-43DE-BCA9-05ECAF8D2D6A}" type="presOf" srcId="{42802946-D18D-4F4B-8E80-33E00CEE5AA0}" destId="{C7D76B8F-2A2A-4E4B-BB15-0C10322BB4F4}" srcOrd="0" destOrd="0" presId="urn:microsoft.com/office/officeart/2005/8/layout/hList1"/>
    <dgm:cxn modelId="{7FA9F823-488C-495D-9195-005E025E1D2F}" srcId="{694C21BE-3350-4E61-9D1B-C2DA010D8D40}" destId="{BDC6B348-838A-4DD6-9B07-56D09008BF3A}" srcOrd="1" destOrd="0" parTransId="{DC658CFF-BBD4-4DB2-9C4F-D11452EF98BF}" sibTransId="{7CAE35D6-F0D0-4101-838E-EB0FA3D9A43B}"/>
    <dgm:cxn modelId="{10B0C394-7425-4DDA-A34D-82B118D2F82F}" srcId="{38DCA0B6-5473-48FE-B747-B30D2E06A341}" destId="{43FF60B6-5D9C-4700-BF1A-5163C08D711C}" srcOrd="2" destOrd="0" parTransId="{51B1A842-4ECE-4180-9106-3593F44AB3A8}" sibTransId="{DDFFA85F-9E10-4933-A720-DBAFD36A335B}"/>
    <dgm:cxn modelId="{6B60E2B3-7FC0-4188-BC67-A13622346306}" type="presOf" srcId="{1FA4A39B-7AB6-40B5-94DF-1283F6E9E89E}" destId="{80135F69-651D-44B7-8033-6BAD9D8F14B0}" srcOrd="0" destOrd="9" presId="urn:microsoft.com/office/officeart/2005/8/layout/hList1"/>
    <dgm:cxn modelId="{48E84904-D684-46EF-954C-8FD9FBBC1AF6}" type="presOf" srcId="{6E74AA35-11F8-47DB-ABD8-5C881E782902}" destId="{CAFB8A47-F478-4A71-9C40-7B4B63ACF7F5}" srcOrd="0" destOrd="4" presId="urn:microsoft.com/office/officeart/2005/8/layout/hList1"/>
    <dgm:cxn modelId="{C3A994B0-6BE9-41D8-B7B9-7E4BFB542CF4}" srcId="{80F3BB27-18E7-4FEC-B553-3F4F675A9B62}" destId="{9942B0E8-3A63-40CE-8733-D35A0CAB2F42}" srcOrd="9" destOrd="0" parTransId="{72A49511-D3FC-4532-83BB-4931770EB160}" sibTransId="{25DF67A5-5E9F-406F-9E16-D3606C5F9722}"/>
    <dgm:cxn modelId="{FCDD1C07-2C2E-46ED-854A-F84680E93273}" type="presOf" srcId="{76BB3F0D-7EE5-45BD-A1BB-73B720886350}" destId="{CAFB8A47-F478-4A71-9C40-7B4B63ACF7F5}" srcOrd="0" destOrd="7" presId="urn:microsoft.com/office/officeart/2005/8/layout/hList1"/>
    <dgm:cxn modelId="{DE2EA407-7443-4B1A-AA6F-83461913A3FD}" srcId="{80F3BB27-18E7-4FEC-B553-3F4F675A9B62}" destId="{164AFA6F-CD72-4F69-887B-9A11A395E3B2}" srcOrd="6" destOrd="0" parTransId="{F658A429-FFA6-4C9D-9BD8-A68531620DEE}" sibTransId="{CDEB22D8-BDC1-45F6-8573-4DE4C5A64500}"/>
    <dgm:cxn modelId="{92E839CE-E90C-46D8-B4C3-EF02973D7AC0}" type="presOf" srcId="{05735425-6A10-4C2C-8872-7321D24FB298}" destId="{CAFB8A47-F478-4A71-9C40-7B4B63ACF7F5}" srcOrd="0" destOrd="5" presId="urn:microsoft.com/office/officeart/2005/8/layout/hList1"/>
    <dgm:cxn modelId="{DAEF88CD-E83E-4C94-8753-20118DB0F1D3}" type="presOf" srcId="{646026A7-68C3-4485-AD6B-7621EA1B137C}" destId="{80135F69-651D-44B7-8033-6BAD9D8F14B0}" srcOrd="0" destOrd="8" presId="urn:microsoft.com/office/officeart/2005/8/layout/hList1"/>
    <dgm:cxn modelId="{51218BED-542D-4913-8B46-198D690C66D2}" type="presOf" srcId="{F149CED9-C33F-4736-B6DD-DA775382BC15}" destId="{F67AC042-D405-48F1-AA47-DE8A7FF42B2E}" srcOrd="0" destOrd="2" presId="urn:microsoft.com/office/officeart/2005/8/layout/hList1"/>
    <dgm:cxn modelId="{CEDE292F-C2DB-42BD-BDCF-7AF387697C56}" type="presOf" srcId="{19CD527E-1AAD-4567-8B5E-34E616F17723}" destId="{F67AC042-D405-48F1-AA47-DE8A7FF42B2E}" srcOrd="0" destOrd="8" presId="urn:microsoft.com/office/officeart/2005/8/layout/hList1"/>
    <dgm:cxn modelId="{FDA20098-4320-4CB3-A9F8-806369AF1AC8}" type="presOf" srcId="{BDC6B348-838A-4DD6-9B07-56D09008BF3A}" destId="{80135F69-651D-44B7-8033-6BAD9D8F14B0}" srcOrd="0" destOrd="1" presId="urn:microsoft.com/office/officeart/2005/8/layout/hList1"/>
    <dgm:cxn modelId="{E25FC553-0513-4A71-B69E-A425D7C0104D}" srcId="{80F3BB27-18E7-4FEC-B553-3F4F675A9B62}" destId="{19CD527E-1AAD-4567-8B5E-34E616F17723}" srcOrd="8" destOrd="0" parTransId="{6A9E5390-289B-472C-AD83-0F579F5DEE75}" sibTransId="{2A2C3153-CAFD-4702-98F9-1FD40CAC3E13}"/>
    <dgm:cxn modelId="{188026ED-48FC-4E88-A24D-593F958DDF0E}" srcId="{80F3BB27-18E7-4FEC-B553-3F4F675A9B62}" destId="{1476BF1D-1DCD-49AE-ACC5-06894C448E17}" srcOrd="4" destOrd="0" parTransId="{F3023B4A-409C-47BB-9B4D-566081B935B6}" sibTransId="{E3117608-A9C3-4856-9A92-30A05284825A}"/>
    <dgm:cxn modelId="{9D9E3431-21EC-4CC2-A27E-BA208E8F2C3D}" srcId="{80F3BB27-18E7-4FEC-B553-3F4F675A9B62}" destId="{5D04ABBF-418B-41D1-9D3B-95D58BA6D1D1}" srcOrd="3" destOrd="0" parTransId="{B411147C-C524-4E06-BC85-E0146BBBD90C}" sibTransId="{75BFAB45-6FD5-4BA0-90C2-6BDC0DD5FFBD}"/>
    <dgm:cxn modelId="{DC3D7655-B3E0-4EB1-B3D7-6B0658BFA2C0}" srcId="{694C21BE-3350-4E61-9D1B-C2DA010D8D40}" destId="{EBFFB95A-66CD-4AF6-AB62-7AA6DB01D5F0}" srcOrd="2" destOrd="0" parTransId="{DC3625E3-E9E9-4215-A574-CDBBED62A9BF}" sibTransId="{5724CFE7-C22C-497A-A6B5-E9C76FEE4CED}"/>
    <dgm:cxn modelId="{479534EF-2EED-4A2C-A2E1-80EBB5038F4B}" srcId="{38DCA0B6-5473-48FE-B747-B30D2E06A341}" destId="{16F5E759-4889-4FD6-83B6-796CBBA2D012}" srcOrd="1" destOrd="0" parTransId="{62B3790E-10EC-41B1-A409-A00FCA813506}" sibTransId="{F7DAD20F-A5A5-4E9B-AD8A-0A4E0D29CDAB}"/>
    <dgm:cxn modelId="{D32EE65C-ED36-47AD-AB12-A9DDCBAA85FB}" srcId="{80F3BB27-18E7-4FEC-B553-3F4F675A9B62}" destId="{BF34313F-66E8-4C7C-A914-DB4BA45C5E03}" srcOrd="5" destOrd="0" parTransId="{7D0C6438-340B-48B6-9AD3-CF38AA88D28A}" sibTransId="{93CDA024-B019-49AE-A542-090382377BB4}"/>
    <dgm:cxn modelId="{505B232E-A9B8-4535-AD6C-7785550A773B}" type="presOf" srcId="{05275A28-863E-4C3F-9742-352F4F9B3B5B}" destId="{960E8EF7-3078-4233-8BC5-96E8757FB55C}" srcOrd="0" destOrd="0" presId="urn:microsoft.com/office/officeart/2005/8/layout/hList1"/>
    <dgm:cxn modelId="{567EE33F-C4CC-4DAB-8742-49D5D2603113}" type="presOf" srcId="{82C63DB5-3E76-4D70-9DF3-C119698B5B85}" destId="{F67AC042-D405-48F1-AA47-DE8A7FF42B2E}" srcOrd="0" destOrd="11" presId="urn:microsoft.com/office/officeart/2005/8/layout/hList1"/>
    <dgm:cxn modelId="{ABA2E526-411E-4580-B502-419007F98D35}" type="presOf" srcId="{67E3D4A3-135D-4548-96F8-E9BA68D35564}" destId="{CAFB8A47-F478-4A71-9C40-7B4B63ACF7F5}" srcOrd="0" destOrd="6" presId="urn:microsoft.com/office/officeart/2005/8/layout/hList1"/>
    <dgm:cxn modelId="{9381105E-5DFC-4347-8C6B-2D63037B9FFD}" type="presOf" srcId="{EBFFB95A-66CD-4AF6-AB62-7AA6DB01D5F0}" destId="{80135F69-651D-44B7-8033-6BAD9D8F14B0}" srcOrd="0" destOrd="2" presId="urn:microsoft.com/office/officeart/2005/8/layout/hList1"/>
    <dgm:cxn modelId="{8BDEE8EB-F0C0-492B-9426-2311A7FCE467}" type="presOf" srcId="{80F3BB27-18E7-4FEC-B553-3F4F675A9B62}" destId="{E94AAC66-AFF6-4508-9775-1166B9793314}" srcOrd="0" destOrd="0" presId="urn:microsoft.com/office/officeart/2005/8/layout/hList1"/>
    <dgm:cxn modelId="{0B5237FE-7802-42D8-8645-3201C98A8820}" srcId="{38DCA0B6-5473-48FE-B747-B30D2E06A341}" destId="{6E74AA35-11F8-47DB-ABD8-5C881E782902}" srcOrd="3" destOrd="0" parTransId="{40634264-7426-48F0-A26D-34C90CCE3D58}" sibTransId="{7813B69E-1DC7-492E-893E-CD5B8FFDE838}"/>
    <dgm:cxn modelId="{41E677E4-EEF8-48CC-89C2-701C14A4F46C}" srcId="{80F3BB27-18E7-4FEC-B553-3F4F675A9B62}" destId="{82C63DB5-3E76-4D70-9DF3-C119698B5B85}" srcOrd="11" destOrd="0" parTransId="{B60FB5F9-FC77-4A34-A3F3-5DC82A896273}" sibTransId="{169EE5F5-499A-4A5D-8968-9821649BFFEB}"/>
    <dgm:cxn modelId="{E8465F44-722B-4395-8ED1-7E3D18847CD2}" type="presOf" srcId="{2D70EA38-0026-4F98-B81F-5C529EA77E81}" destId="{80135F69-651D-44B7-8033-6BAD9D8F14B0}" srcOrd="0" destOrd="0" presId="urn:microsoft.com/office/officeart/2005/8/layout/hList1"/>
    <dgm:cxn modelId="{ECCFDC26-CD7F-4640-97D8-45796B3AC832}" srcId="{05275A28-863E-4C3F-9742-352F4F9B3B5B}" destId="{8840078B-2095-4EC9-AA6A-8BB6EC5EB437}" srcOrd="1" destOrd="0" parTransId="{A7F04126-54C1-441F-A94B-C7D7D73E506C}" sibTransId="{6C593915-5F9C-457D-AB97-6F4E166D2BD1}"/>
    <dgm:cxn modelId="{DE79AF3D-1474-4F7D-9544-3FEC165A3420}" type="presOf" srcId="{74B655A0-9591-4BFB-BF09-E3F06032A327}" destId="{F67AC042-D405-48F1-AA47-DE8A7FF42B2E}" srcOrd="0" destOrd="0" presId="urn:microsoft.com/office/officeart/2005/8/layout/hList1"/>
    <dgm:cxn modelId="{40DB43F9-4B84-476D-85DA-30AFA97C17F4}" srcId="{42802946-D18D-4F4B-8E80-33E00CEE5AA0}" destId="{80F3BB27-18E7-4FEC-B553-3F4F675A9B62}" srcOrd="1" destOrd="0" parTransId="{C381E2A8-69EF-4054-B941-69F9FC0D3BFF}" sibTransId="{7566BE07-48FA-4264-8CD9-361E55AA40AD}"/>
    <dgm:cxn modelId="{85D5624E-F005-46FC-80BA-02DB550B36C0}" srcId="{80F3BB27-18E7-4FEC-B553-3F4F675A9B62}" destId="{F149CED9-C33F-4736-B6DD-DA775382BC15}" srcOrd="2" destOrd="0" parTransId="{7F61A7D9-B71F-412A-AB48-2362B91A56E0}" sibTransId="{34318512-09FC-4CC4-B3A6-BB65616EA2BB}"/>
    <dgm:cxn modelId="{DAAEED7E-B91C-469D-9B4F-5567F3740C3F}" srcId="{694C21BE-3350-4E61-9D1B-C2DA010D8D40}" destId="{1E6DD258-5901-45B3-A59D-132C3C9D6EEF}" srcOrd="5" destOrd="0" parTransId="{3D3BC26B-A7E8-4FA0-882D-D0D322A03DA4}" sibTransId="{B17584B5-FF30-469E-8A57-EF0D727B517F}"/>
    <dgm:cxn modelId="{B4964B72-6457-451B-BF65-666E2AA581A1}" type="presOf" srcId="{164AFA6F-CD72-4F69-887B-9A11A395E3B2}" destId="{F67AC042-D405-48F1-AA47-DE8A7FF42B2E}" srcOrd="0" destOrd="6" presId="urn:microsoft.com/office/officeart/2005/8/layout/hList1"/>
    <dgm:cxn modelId="{7946FDFB-2B8E-4C81-9A9D-58B7A03E2446}" type="presOf" srcId="{9942B0E8-3A63-40CE-8733-D35A0CAB2F42}" destId="{F67AC042-D405-48F1-AA47-DE8A7FF42B2E}" srcOrd="0" destOrd="9" presId="urn:microsoft.com/office/officeart/2005/8/layout/hList1"/>
    <dgm:cxn modelId="{78EF1A4E-F5C6-431C-B3F7-9AE1C5E6E898}" type="presOf" srcId="{694C21BE-3350-4E61-9D1B-C2DA010D8D40}" destId="{77DD96E9-50A3-48B6-B18B-82B490589B06}" srcOrd="0" destOrd="0" presId="urn:microsoft.com/office/officeart/2005/8/layout/hList1"/>
    <dgm:cxn modelId="{7ADBE994-33A5-406B-8044-4B4F8C281DB2}" type="presOf" srcId="{16F5E759-4889-4FD6-83B6-796CBBA2D012}" destId="{CAFB8A47-F478-4A71-9C40-7B4B63ACF7F5}" srcOrd="0" destOrd="2" presId="urn:microsoft.com/office/officeart/2005/8/layout/hList1"/>
    <dgm:cxn modelId="{4C0B79FB-A700-4154-8973-C4323B6AFCE9}" type="presOf" srcId="{1E6DD258-5901-45B3-A59D-132C3C9D6EEF}" destId="{80135F69-651D-44B7-8033-6BAD9D8F14B0}" srcOrd="0" destOrd="5" presId="urn:microsoft.com/office/officeart/2005/8/layout/hList1"/>
    <dgm:cxn modelId="{EAFD05F9-91FA-429F-9FE0-9F1ED957F744}" srcId="{694C21BE-3350-4E61-9D1B-C2DA010D8D40}" destId="{1FA4A39B-7AB6-40B5-94DF-1283F6E9E89E}" srcOrd="9" destOrd="0" parTransId="{9B496540-1DD0-47FA-8387-9D23F0AF53B3}" sibTransId="{8B719CD8-6574-480F-B7D6-FC95730A9D94}"/>
    <dgm:cxn modelId="{03968A7F-C360-4193-8517-ACE87E71C713}" srcId="{38DCA0B6-5473-48FE-B747-B30D2E06A341}" destId="{75DF8A55-90ED-49FE-A6A1-40FE3C992833}" srcOrd="0" destOrd="0" parTransId="{875B0BE5-3549-44A7-A24F-B1DF690D166B}" sibTransId="{3E51E004-F422-4435-A89B-D433F496EAC2}"/>
    <dgm:cxn modelId="{A11AF9CC-FAFC-4AAB-80DE-78F8845FD9A3}" srcId="{80F3BB27-18E7-4FEC-B553-3F4F675A9B62}" destId="{74B655A0-9591-4BFB-BF09-E3F06032A327}" srcOrd="0" destOrd="0" parTransId="{59932C06-9AFD-4062-B517-CD4059EA868C}" sibTransId="{B6A6C864-BC9F-457C-A13C-6FF516D7F6B5}"/>
    <dgm:cxn modelId="{CD7C77EE-80A1-45F8-8BE8-9CFA0461589F}" srcId="{42802946-D18D-4F4B-8E80-33E00CEE5AA0}" destId="{05275A28-863E-4C3F-9742-352F4F9B3B5B}" srcOrd="2" destOrd="0" parTransId="{15E76F13-5535-4573-B84D-5ADE9949D970}" sibTransId="{8E823E92-1E20-4D72-9948-448AA9DFE1AE}"/>
    <dgm:cxn modelId="{80B645F9-052A-4165-A190-9CBA7283C7BF}" srcId="{80F3BB27-18E7-4FEC-B553-3F4F675A9B62}" destId="{1DC7FCA6-7829-44A0-B838-6F156D02BEA8}" srcOrd="1" destOrd="0" parTransId="{0807B082-4920-4386-8F6A-8A8724424084}" sibTransId="{FADE8642-87D9-4DCE-ADCE-3940B54AE0A5}"/>
    <dgm:cxn modelId="{17BD780A-296F-451C-9A61-1AFB3432C14F}" srcId="{38DCA0B6-5473-48FE-B747-B30D2E06A341}" destId="{76BB3F0D-7EE5-45BD-A1BB-73B720886350}" srcOrd="6" destOrd="0" parTransId="{7912EF72-380F-4C1C-90A7-6F026E41ED79}" sibTransId="{837FA1D4-6377-45E5-AF7A-55572223B05F}"/>
    <dgm:cxn modelId="{F4C9416B-738A-40C9-BA36-D1473065D0AC}" srcId="{05275A28-863E-4C3F-9742-352F4F9B3B5B}" destId="{38DCA0B6-5473-48FE-B747-B30D2E06A341}" srcOrd="0" destOrd="0" parTransId="{96C7B88E-B836-4FB2-8408-D31A2ED12084}" sibTransId="{43B71200-74DD-4335-A30B-07EE91900683}"/>
    <dgm:cxn modelId="{3269D312-77ED-4653-9A55-36193EC9D7EA}" type="presOf" srcId="{5E552200-17A1-4183-825B-43C7FF794FFC}" destId="{80135F69-651D-44B7-8033-6BAD9D8F14B0}" srcOrd="0" destOrd="6" presId="urn:microsoft.com/office/officeart/2005/8/layout/hList1"/>
    <dgm:cxn modelId="{A8E96B89-74B7-47CF-AEA4-62777325BB1B}" type="presOf" srcId="{491048A4-57CF-4BAD-B74C-CFE55D63B21F}" destId="{80135F69-651D-44B7-8033-6BAD9D8F14B0}" srcOrd="0" destOrd="3" presId="urn:microsoft.com/office/officeart/2005/8/layout/hList1"/>
    <dgm:cxn modelId="{82A0317E-0192-4DF5-8F48-9C89EAB154A7}" srcId="{80F3BB27-18E7-4FEC-B553-3F4F675A9B62}" destId="{3B11D825-898E-46B4-982E-39B77A3AB20D}" srcOrd="7" destOrd="0" parTransId="{2B8CBC86-6BDE-4041-B50A-22ADA2E5728E}" sibTransId="{55E50D8F-83C1-44E8-BCB8-9A86977537EF}"/>
    <dgm:cxn modelId="{F59C5B92-6B70-4FAD-9841-CED9A5AEA56B}" type="presOf" srcId="{34DABD25-8E78-4035-B7A5-3B873BA3BE04}" destId="{80135F69-651D-44B7-8033-6BAD9D8F14B0}" srcOrd="0" destOrd="4" presId="urn:microsoft.com/office/officeart/2005/8/layout/hList1"/>
    <dgm:cxn modelId="{DF4970A4-94DC-405C-BED8-A1722BCBB535}" type="presOf" srcId="{38DCA0B6-5473-48FE-B747-B30D2E06A341}" destId="{CAFB8A47-F478-4A71-9C40-7B4B63ACF7F5}" srcOrd="0" destOrd="0" presId="urn:microsoft.com/office/officeart/2005/8/layout/hList1"/>
    <dgm:cxn modelId="{96D5EFB6-FE9F-45EE-B6B7-3A647E4034C0}" srcId="{80F3BB27-18E7-4FEC-B553-3F4F675A9B62}" destId="{E868FB93-9C7F-4CB4-978B-3C531DEDC02C}" srcOrd="10" destOrd="0" parTransId="{8CD1A558-AD90-44F0-9663-6A800C8600C3}" sibTransId="{31B84FFB-69A3-475B-9D80-A8FDD1EE1E83}"/>
    <dgm:cxn modelId="{8D1C1E26-BFA9-4501-9A0C-9C5067632F4A}" srcId="{694C21BE-3350-4E61-9D1B-C2DA010D8D40}" destId="{5E552200-17A1-4183-825B-43C7FF794FFC}" srcOrd="6" destOrd="0" parTransId="{AE687339-E6F4-4EF9-BD10-4942E2B20FF7}" sibTransId="{955E8838-1288-4283-A67D-446D62356265}"/>
    <dgm:cxn modelId="{81A0266C-AEE1-4DC1-88E7-138877A29ED3}" type="presOf" srcId="{5D04ABBF-418B-41D1-9D3B-95D58BA6D1D1}" destId="{F67AC042-D405-48F1-AA47-DE8A7FF42B2E}" srcOrd="0" destOrd="3" presId="urn:microsoft.com/office/officeart/2005/8/layout/hList1"/>
    <dgm:cxn modelId="{6192DBCE-7216-4276-91B9-186D7F529E46}" type="presOf" srcId="{E868FB93-9C7F-4CB4-978B-3C531DEDC02C}" destId="{F67AC042-D405-48F1-AA47-DE8A7FF42B2E}" srcOrd="0" destOrd="10" presId="urn:microsoft.com/office/officeart/2005/8/layout/hList1"/>
    <dgm:cxn modelId="{30DA2D2A-8224-4007-95BD-8B158B1C12D6}" type="presOf" srcId="{43FF60B6-5D9C-4700-BF1A-5163C08D711C}" destId="{CAFB8A47-F478-4A71-9C40-7B4B63ACF7F5}" srcOrd="0" destOrd="3" presId="urn:microsoft.com/office/officeart/2005/8/layout/hList1"/>
    <dgm:cxn modelId="{2D78553D-9853-476B-98A5-5A800AEE4C47}" srcId="{694C21BE-3350-4E61-9D1B-C2DA010D8D40}" destId="{4ACF3487-486B-4639-A281-D557E9F1FF6C}" srcOrd="7" destOrd="0" parTransId="{A435AE72-D72F-4254-B881-B7CCF55510E9}" sibTransId="{25CAD2C4-0F42-475F-B0B0-AED57EDB2CB6}"/>
    <dgm:cxn modelId="{D0252FC2-AD59-428C-AD9A-D3658FAD5DDF}" srcId="{38DCA0B6-5473-48FE-B747-B30D2E06A341}" destId="{05735425-6A10-4C2C-8872-7321D24FB298}" srcOrd="4" destOrd="0" parTransId="{B3167FDD-49A4-4886-A27A-40593EC1044C}" sibTransId="{CD8C9537-ACB4-4EFD-B75C-C3AE904A4314}"/>
    <dgm:cxn modelId="{D86217F7-9461-4111-9237-097B7EBAF127}" srcId="{38DCA0B6-5473-48FE-B747-B30D2E06A341}" destId="{6D9A954D-C1C5-4FC6-9920-A886899F4889}" srcOrd="7" destOrd="0" parTransId="{A95E1C44-C061-480A-B038-2DE17E3EEC6C}" sibTransId="{423AD9CD-3672-4B42-8816-9DC0E90CEEDA}"/>
    <dgm:cxn modelId="{8CA66B3D-421C-4074-A51A-6831074C25C8}" type="presOf" srcId="{1DC7FCA6-7829-44A0-B838-6F156D02BEA8}" destId="{F67AC042-D405-48F1-AA47-DE8A7FF42B2E}" srcOrd="0" destOrd="1" presId="urn:microsoft.com/office/officeart/2005/8/layout/hList1"/>
    <dgm:cxn modelId="{94618CC8-387D-43EF-92D6-3FE678726CD7}" srcId="{694C21BE-3350-4E61-9D1B-C2DA010D8D40}" destId="{646026A7-68C3-4485-AD6B-7621EA1B137C}" srcOrd="8" destOrd="0" parTransId="{CB6E8B89-82CD-4EE2-B655-13B04B00EA13}" sibTransId="{13AD1E36-2882-4D20-BFBB-4A346E946068}"/>
    <dgm:cxn modelId="{50ECFE3D-0EEF-4892-9953-549D939611FD}" type="presOf" srcId="{8840078B-2095-4EC9-AA6A-8BB6EC5EB437}" destId="{CAFB8A47-F478-4A71-9C40-7B4B63ACF7F5}" srcOrd="0" destOrd="9" presId="urn:microsoft.com/office/officeart/2005/8/layout/hList1"/>
    <dgm:cxn modelId="{E124CB7C-933F-4252-8222-CA988EF2422E}" srcId="{694C21BE-3350-4E61-9D1B-C2DA010D8D40}" destId="{491048A4-57CF-4BAD-B74C-CFE55D63B21F}" srcOrd="3" destOrd="0" parTransId="{7503077C-5D4A-4C25-A272-F7161596F031}" sibTransId="{27C1D21E-5859-44BA-B046-0C774D5A2F7B}"/>
    <dgm:cxn modelId="{3FF312C1-F629-450D-847A-838109562CF5}" type="presOf" srcId="{4ACF3487-486B-4639-A281-D557E9F1FF6C}" destId="{80135F69-651D-44B7-8033-6BAD9D8F14B0}" srcOrd="0" destOrd="7" presId="urn:microsoft.com/office/officeart/2005/8/layout/hList1"/>
    <dgm:cxn modelId="{F3F87B10-3878-4414-9777-8F9EFDEF55F2}" srcId="{38DCA0B6-5473-48FE-B747-B30D2E06A341}" destId="{67E3D4A3-135D-4548-96F8-E9BA68D35564}" srcOrd="5" destOrd="0" parTransId="{4F3FFA3C-F053-4D91-99DF-3A40451D091E}" sibTransId="{6553F9E2-B902-416F-96E3-C95D55DADDAF}"/>
    <dgm:cxn modelId="{F9604265-5F08-4565-BD65-F5D000F62720}" type="presOf" srcId="{BF34313F-66E8-4C7C-A914-DB4BA45C5E03}" destId="{F67AC042-D405-48F1-AA47-DE8A7FF42B2E}" srcOrd="0" destOrd="5" presId="urn:microsoft.com/office/officeart/2005/8/layout/hList1"/>
    <dgm:cxn modelId="{0093676F-1F2D-497A-B49A-842955E87E77}" srcId="{694C21BE-3350-4E61-9D1B-C2DA010D8D40}" destId="{2D70EA38-0026-4F98-B81F-5C529EA77E81}" srcOrd="0" destOrd="0" parTransId="{7CE29131-CA6E-4DA2-A4C0-DC7F3B9E910A}" sibTransId="{E3923135-B664-4163-8012-1C667BE366F6}"/>
    <dgm:cxn modelId="{F0DC625B-0638-41F3-865E-A8612A7AB01E}" type="presOf" srcId="{6D9A954D-C1C5-4FC6-9920-A886899F4889}" destId="{CAFB8A47-F478-4A71-9C40-7B4B63ACF7F5}" srcOrd="0" destOrd="8" presId="urn:microsoft.com/office/officeart/2005/8/layout/hList1"/>
    <dgm:cxn modelId="{04A97C36-6C64-458D-B17E-EB4BF61F4F44}" type="presOf" srcId="{75DF8A55-90ED-49FE-A6A1-40FE3C992833}" destId="{CAFB8A47-F478-4A71-9C40-7B4B63ACF7F5}" srcOrd="0" destOrd="1" presId="urn:microsoft.com/office/officeart/2005/8/layout/hList1"/>
    <dgm:cxn modelId="{2A765F70-3E07-4B6E-ADD2-56485AD7D9FB}" srcId="{694C21BE-3350-4E61-9D1B-C2DA010D8D40}" destId="{34DABD25-8E78-4035-B7A5-3B873BA3BE04}" srcOrd="4" destOrd="0" parTransId="{3F46D8C8-7528-472E-A7E9-FF3217742A26}" sibTransId="{9A21BE85-D61A-477D-8ECA-14FF5AA71A6E}"/>
    <dgm:cxn modelId="{54C5CC42-9768-4B32-A801-5434DB8551DB}" type="presOf" srcId="{3B11D825-898E-46B4-982E-39B77A3AB20D}" destId="{F67AC042-D405-48F1-AA47-DE8A7FF42B2E}" srcOrd="0" destOrd="7" presId="urn:microsoft.com/office/officeart/2005/8/layout/hList1"/>
    <dgm:cxn modelId="{75AAC9FD-45D6-4D6D-AB0B-B6BCE9DDE2F8}" type="presOf" srcId="{1476BF1D-1DCD-49AE-ACC5-06894C448E17}" destId="{F67AC042-D405-48F1-AA47-DE8A7FF42B2E}" srcOrd="0" destOrd="4" presId="urn:microsoft.com/office/officeart/2005/8/layout/hList1"/>
    <dgm:cxn modelId="{57A2956B-CC51-4371-9E37-5DC50143372B}" srcId="{42802946-D18D-4F4B-8E80-33E00CEE5AA0}" destId="{694C21BE-3350-4E61-9D1B-C2DA010D8D40}" srcOrd="0" destOrd="0" parTransId="{CE9D0522-3FE6-47A3-B2AB-842E8270D21A}" sibTransId="{BD6EB867-D9EA-44A1-A9B2-DAE2B7A544B2}"/>
    <dgm:cxn modelId="{5FE4E638-E65B-40EA-82E3-B6FD991F353E}" type="presParOf" srcId="{C7D76B8F-2A2A-4E4B-BB15-0C10322BB4F4}" destId="{28F7574E-844C-4DAC-85B0-2D011B57492D}" srcOrd="0" destOrd="0" presId="urn:microsoft.com/office/officeart/2005/8/layout/hList1"/>
    <dgm:cxn modelId="{E916BBCF-E348-48D8-BDE4-D4026503107D}" type="presParOf" srcId="{28F7574E-844C-4DAC-85B0-2D011B57492D}" destId="{77DD96E9-50A3-48B6-B18B-82B490589B06}" srcOrd="0" destOrd="0" presId="urn:microsoft.com/office/officeart/2005/8/layout/hList1"/>
    <dgm:cxn modelId="{2BF73471-DD07-41E2-BD52-28CF4F20EDA1}" type="presParOf" srcId="{28F7574E-844C-4DAC-85B0-2D011B57492D}" destId="{80135F69-651D-44B7-8033-6BAD9D8F14B0}" srcOrd="1" destOrd="0" presId="urn:microsoft.com/office/officeart/2005/8/layout/hList1"/>
    <dgm:cxn modelId="{437FAD6C-54CD-4909-AA20-1885740E318E}" type="presParOf" srcId="{C7D76B8F-2A2A-4E4B-BB15-0C10322BB4F4}" destId="{95C05639-48BA-42DB-8F4D-826E6BE0629F}" srcOrd="1" destOrd="0" presId="urn:microsoft.com/office/officeart/2005/8/layout/hList1"/>
    <dgm:cxn modelId="{C81A75BA-1B99-4BE9-9672-74A61BBB5BB5}" type="presParOf" srcId="{C7D76B8F-2A2A-4E4B-BB15-0C10322BB4F4}" destId="{2C5B9B00-19B6-433F-8BBE-3A0326589E40}" srcOrd="2" destOrd="0" presId="urn:microsoft.com/office/officeart/2005/8/layout/hList1"/>
    <dgm:cxn modelId="{536F97E6-4941-4115-9E2E-AAEA4D26C4BE}" type="presParOf" srcId="{2C5B9B00-19B6-433F-8BBE-3A0326589E40}" destId="{E94AAC66-AFF6-4508-9775-1166B9793314}" srcOrd="0" destOrd="0" presId="urn:microsoft.com/office/officeart/2005/8/layout/hList1"/>
    <dgm:cxn modelId="{3E29DE33-9AF2-44B6-A4D1-B5C8EF355CAD}" type="presParOf" srcId="{2C5B9B00-19B6-433F-8BBE-3A0326589E40}" destId="{F67AC042-D405-48F1-AA47-DE8A7FF42B2E}" srcOrd="1" destOrd="0" presId="urn:microsoft.com/office/officeart/2005/8/layout/hList1"/>
    <dgm:cxn modelId="{F6E49D62-23CF-455E-B729-4275FC8BA9C6}" type="presParOf" srcId="{C7D76B8F-2A2A-4E4B-BB15-0C10322BB4F4}" destId="{2C1180B2-4D82-4085-93DE-254A9AA2FFB3}" srcOrd="3" destOrd="0" presId="urn:microsoft.com/office/officeart/2005/8/layout/hList1"/>
    <dgm:cxn modelId="{66CFD08C-177E-4B4B-A84A-9E73068AC4A8}" type="presParOf" srcId="{C7D76B8F-2A2A-4E4B-BB15-0C10322BB4F4}" destId="{BDA9BA9B-FD2A-4DD3-8382-AF2A6E2EAAE3}" srcOrd="4" destOrd="0" presId="urn:microsoft.com/office/officeart/2005/8/layout/hList1"/>
    <dgm:cxn modelId="{2879BCAE-3967-49C2-A599-60CC882920B1}" type="presParOf" srcId="{BDA9BA9B-FD2A-4DD3-8382-AF2A6E2EAAE3}" destId="{960E8EF7-3078-4233-8BC5-96E8757FB55C}" srcOrd="0" destOrd="0" presId="urn:microsoft.com/office/officeart/2005/8/layout/hList1"/>
    <dgm:cxn modelId="{9BD6BD54-802D-4E3F-9D34-205D2E86C5E7}" type="presParOf" srcId="{BDA9BA9B-FD2A-4DD3-8382-AF2A6E2EAAE3}" destId="{CAFB8A47-F478-4A71-9C40-7B4B63ACF7F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DE012C9-E9F4-414A-8C90-6EB3B3020F50}" type="doc">
      <dgm:prSet loTypeId="urn:microsoft.com/office/officeart/2005/8/layout/hList6" loCatId="list" qsTypeId="urn:microsoft.com/office/officeart/2005/8/quickstyle/simple5" qsCatId="simple" csTypeId="urn:microsoft.com/office/officeart/2005/8/colors/colorful4" csCatId="colorful" phldr="1"/>
      <dgm:spPr/>
      <dgm:t>
        <a:bodyPr/>
        <a:lstStyle/>
        <a:p>
          <a:endParaRPr lang="ru-RU"/>
        </a:p>
      </dgm:t>
    </dgm:pt>
    <dgm:pt modelId="{45AD364A-DD62-4180-AA32-24158203F5CE}">
      <dgm:prSet phldrT="[Текст]"/>
      <dgm:spPr/>
      <dgm:t>
        <a:bodyPr/>
        <a:lstStyle/>
        <a:p>
          <a:r>
            <a:rPr lang="uk-UA" b="0" spc="-35" dirty="0" smtClean="0">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Загальноекономічні чинники</a:t>
          </a:r>
          <a:endParaRPr lang="ru-RU" b="0" dirty="0">
            <a:solidFill>
              <a:schemeClr val="accent3">
                <a:lumMod val="50000"/>
              </a:schemeClr>
            </a:solidFill>
          </a:endParaRPr>
        </a:p>
      </dgm:t>
    </dgm:pt>
    <dgm:pt modelId="{70D9AE8E-12E1-411A-9C55-9EF62DBE485F}" type="parTrans" cxnId="{CF9692B0-5166-44B5-8B9A-4E5B77703592}">
      <dgm:prSet/>
      <dgm:spPr/>
      <dgm:t>
        <a:bodyPr/>
        <a:lstStyle/>
        <a:p>
          <a:endParaRPr lang="ru-RU"/>
        </a:p>
      </dgm:t>
    </dgm:pt>
    <dgm:pt modelId="{EFD46978-8B87-4747-98F0-3765F868CD20}" type="sibTrans" cxnId="{CF9692B0-5166-44B5-8B9A-4E5B77703592}">
      <dgm:prSet/>
      <dgm:spPr/>
      <dgm:t>
        <a:bodyPr/>
        <a:lstStyle/>
        <a:p>
          <a:endParaRPr lang="ru-RU"/>
        </a:p>
      </dgm:t>
    </dgm:pt>
    <dgm:pt modelId="{490155F1-75A8-4B77-BA8D-70C86300A70A}">
      <dgm:prSet phldrT="[Текст]" custT="1"/>
      <dgm:spPr/>
      <dgm:t>
        <a:bodyPr/>
        <a:lstStyle/>
        <a:p>
          <a:r>
            <a:rPr lang="uk-UA" sz="1800" spc="-35"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спад обсягів національного доходу; </a:t>
          </a:r>
          <a:endParaRPr lang="ru-RU" sz="1800" dirty="0">
            <a:solidFill>
              <a:schemeClr val="tx1"/>
            </a:solidFill>
          </a:endParaRPr>
        </a:p>
      </dgm:t>
    </dgm:pt>
    <dgm:pt modelId="{7FE5D56D-3A1A-4EBA-8291-A0B19CB2B0C3}" type="parTrans" cxnId="{1FC2DC68-AE94-42E4-A933-EAA753692795}">
      <dgm:prSet/>
      <dgm:spPr/>
      <dgm:t>
        <a:bodyPr/>
        <a:lstStyle/>
        <a:p>
          <a:endParaRPr lang="ru-RU"/>
        </a:p>
      </dgm:t>
    </dgm:pt>
    <dgm:pt modelId="{453C446A-F696-4A59-B0D2-2BD2C9C55153}" type="sibTrans" cxnId="{1FC2DC68-AE94-42E4-A933-EAA753692795}">
      <dgm:prSet/>
      <dgm:spPr/>
      <dgm:t>
        <a:bodyPr/>
        <a:lstStyle/>
        <a:p>
          <a:endParaRPr lang="ru-RU"/>
        </a:p>
      </dgm:t>
    </dgm:pt>
    <dgm:pt modelId="{8DA655CD-F784-40A0-AC3A-2AF6E8F5D193}">
      <dgm:prSet phldrT="[Текст]"/>
      <dgm:spPr/>
      <dgm:t>
        <a:bodyPr/>
        <a:lstStyle/>
        <a:p>
          <a:r>
            <a:rPr lang="ru-RU" b="0" dirty="0" err="1" smtClean="0">
              <a:solidFill>
                <a:srgbClr val="002060"/>
              </a:solidFill>
              <a:effectLst>
                <a:outerShdw blurRad="38100" dist="38100" dir="2700000" algn="tl">
                  <a:srgbClr val="000000">
                    <a:alpha val="43137"/>
                  </a:srgbClr>
                </a:outerShdw>
              </a:effectLst>
            </a:rPr>
            <a:t>Ринкові</a:t>
          </a:r>
          <a:r>
            <a:rPr lang="ru-RU" b="0" dirty="0" smtClean="0">
              <a:solidFill>
                <a:srgbClr val="002060"/>
              </a:solidFill>
              <a:effectLst>
                <a:outerShdw blurRad="38100" dist="38100" dir="2700000" algn="tl">
                  <a:srgbClr val="000000">
                    <a:alpha val="43137"/>
                  </a:srgbClr>
                </a:outerShdw>
              </a:effectLst>
            </a:rPr>
            <a:t> </a:t>
          </a:r>
          <a:r>
            <a:rPr lang="ru-RU" b="0" dirty="0" err="1" smtClean="0">
              <a:solidFill>
                <a:srgbClr val="002060"/>
              </a:solidFill>
              <a:effectLst>
                <a:outerShdw blurRad="38100" dist="38100" dir="2700000" algn="tl">
                  <a:srgbClr val="000000">
                    <a:alpha val="43137"/>
                  </a:srgbClr>
                </a:outerShdw>
              </a:effectLst>
            </a:rPr>
            <a:t>чинники</a:t>
          </a:r>
          <a:endParaRPr lang="ru-RU" b="0" dirty="0">
            <a:solidFill>
              <a:srgbClr val="002060"/>
            </a:solidFill>
            <a:effectLst>
              <a:outerShdw blurRad="38100" dist="38100" dir="2700000" algn="tl">
                <a:srgbClr val="000000">
                  <a:alpha val="43137"/>
                </a:srgbClr>
              </a:outerShdw>
            </a:effectLst>
          </a:endParaRPr>
        </a:p>
      </dgm:t>
    </dgm:pt>
    <dgm:pt modelId="{AD642F9D-5F72-42AF-A1F9-6F8A7EA4EE89}" type="parTrans" cxnId="{E893D0DB-788D-4850-82E9-8077F3C5AEF9}">
      <dgm:prSet/>
      <dgm:spPr/>
      <dgm:t>
        <a:bodyPr/>
        <a:lstStyle/>
        <a:p>
          <a:endParaRPr lang="ru-RU"/>
        </a:p>
      </dgm:t>
    </dgm:pt>
    <dgm:pt modelId="{EFF9A7C8-59C1-47A3-A818-2F4F9FB3128D}" type="sibTrans" cxnId="{E893D0DB-788D-4850-82E9-8077F3C5AEF9}">
      <dgm:prSet/>
      <dgm:spPr/>
      <dgm:t>
        <a:bodyPr/>
        <a:lstStyle/>
        <a:p>
          <a:endParaRPr lang="ru-RU"/>
        </a:p>
      </dgm:t>
    </dgm:pt>
    <dgm:pt modelId="{59A06EE2-4930-4A36-83F1-7110B18F909E}">
      <dgm:prSet phldrT="[Текст]" custT="1"/>
      <dgm:spPr/>
      <dgm:t>
        <a:bodyPr/>
        <a:lstStyle/>
        <a:p>
          <a:r>
            <a:rPr lang="uk-UA" sz="1800" dirty="0" smtClean="0">
              <a:solidFill>
                <a:schemeClr val="tx1"/>
              </a:solidFill>
            </a:rPr>
            <a:t>зниження місткості внутрішнього ринку; </a:t>
          </a:r>
          <a:endParaRPr lang="ru-RU" sz="1800" dirty="0">
            <a:solidFill>
              <a:schemeClr val="tx1"/>
            </a:solidFill>
          </a:endParaRPr>
        </a:p>
      </dgm:t>
    </dgm:pt>
    <dgm:pt modelId="{8096070B-5025-43CD-9EAD-596BE0709C2C}" type="parTrans" cxnId="{002C9101-3243-4E4A-9762-4EF4DAAC738C}">
      <dgm:prSet/>
      <dgm:spPr/>
      <dgm:t>
        <a:bodyPr/>
        <a:lstStyle/>
        <a:p>
          <a:endParaRPr lang="ru-RU"/>
        </a:p>
      </dgm:t>
    </dgm:pt>
    <dgm:pt modelId="{44C665E5-3430-4C97-8D09-B1254FC93AD0}" type="sibTrans" cxnId="{002C9101-3243-4E4A-9762-4EF4DAAC738C}">
      <dgm:prSet/>
      <dgm:spPr/>
      <dgm:t>
        <a:bodyPr/>
        <a:lstStyle/>
        <a:p>
          <a:endParaRPr lang="ru-RU"/>
        </a:p>
      </dgm:t>
    </dgm:pt>
    <dgm:pt modelId="{292E3A2B-5DA6-4B84-9B53-55E5D4748CFC}">
      <dgm:prSet phldrT="[Текст]"/>
      <dgm:spPr/>
      <dgm:t>
        <a:bodyPr/>
        <a:lstStyle/>
        <a:p>
          <a:r>
            <a:rPr lang="ru-RU" b="0" dirty="0" err="1" smtClean="0">
              <a:solidFill>
                <a:schemeClr val="accent6">
                  <a:lumMod val="50000"/>
                </a:schemeClr>
              </a:solidFill>
              <a:effectLst>
                <a:outerShdw blurRad="38100" dist="38100" dir="2700000" algn="tl">
                  <a:srgbClr val="000000">
                    <a:alpha val="43137"/>
                  </a:srgbClr>
                </a:outerShdw>
              </a:effectLst>
            </a:rPr>
            <a:t>Інші</a:t>
          </a:r>
          <a:r>
            <a:rPr lang="ru-RU" b="0" dirty="0" smtClean="0">
              <a:solidFill>
                <a:schemeClr val="accent6">
                  <a:lumMod val="50000"/>
                </a:schemeClr>
              </a:solidFill>
              <a:effectLst>
                <a:outerShdw blurRad="38100" dist="38100" dir="2700000" algn="tl">
                  <a:srgbClr val="000000">
                    <a:alpha val="43137"/>
                  </a:srgbClr>
                </a:outerShdw>
              </a:effectLst>
            </a:rPr>
            <a:t> </a:t>
          </a:r>
          <a:r>
            <a:rPr lang="ru-RU" b="0" dirty="0" err="1" smtClean="0">
              <a:solidFill>
                <a:schemeClr val="accent6">
                  <a:lumMod val="50000"/>
                </a:schemeClr>
              </a:solidFill>
              <a:effectLst>
                <a:outerShdw blurRad="38100" dist="38100" dir="2700000" algn="tl">
                  <a:srgbClr val="000000">
                    <a:alpha val="43137"/>
                  </a:srgbClr>
                </a:outerShdw>
              </a:effectLst>
            </a:rPr>
            <a:t>чинники</a:t>
          </a:r>
          <a:endParaRPr lang="ru-RU" b="0" dirty="0">
            <a:solidFill>
              <a:schemeClr val="accent6">
                <a:lumMod val="50000"/>
              </a:schemeClr>
            </a:solidFill>
            <a:effectLst>
              <a:outerShdw blurRad="38100" dist="38100" dir="2700000" algn="tl">
                <a:srgbClr val="000000">
                  <a:alpha val="43137"/>
                </a:srgbClr>
              </a:outerShdw>
            </a:effectLst>
          </a:endParaRPr>
        </a:p>
      </dgm:t>
    </dgm:pt>
    <dgm:pt modelId="{C3B1791C-F51F-49BB-AC94-5B945EA15EE9}" type="parTrans" cxnId="{E951D671-805A-475D-B8B0-F586CDACBCF7}">
      <dgm:prSet/>
      <dgm:spPr/>
      <dgm:t>
        <a:bodyPr/>
        <a:lstStyle/>
        <a:p>
          <a:endParaRPr lang="ru-RU"/>
        </a:p>
      </dgm:t>
    </dgm:pt>
    <dgm:pt modelId="{38C12D0F-9E7A-4CCA-A9E8-E13767474A92}" type="sibTrans" cxnId="{E951D671-805A-475D-B8B0-F586CDACBCF7}">
      <dgm:prSet/>
      <dgm:spPr/>
      <dgm:t>
        <a:bodyPr/>
        <a:lstStyle/>
        <a:p>
          <a:endParaRPr lang="ru-RU"/>
        </a:p>
      </dgm:t>
    </dgm:pt>
    <dgm:pt modelId="{259F3E2E-54AD-46D1-9D2C-58ECB62305B2}">
      <dgm:prSet phldrT="[Текст]" custT="1"/>
      <dgm:spPr/>
      <dgm:t>
        <a:bodyPr/>
        <a:lstStyle/>
        <a:p>
          <a:r>
            <a:rPr lang="uk-UA" sz="1800" dirty="0" smtClean="0">
              <a:solidFill>
                <a:schemeClr val="tx1"/>
              </a:solidFill>
            </a:rPr>
            <a:t>політична нестабільність; </a:t>
          </a:r>
          <a:endParaRPr lang="ru-RU" sz="1800" dirty="0">
            <a:solidFill>
              <a:schemeClr val="tx1"/>
            </a:solidFill>
          </a:endParaRPr>
        </a:p>
      </dgm:t>
    </dgm:pt>
    <dgm:pt modelId="{B85B9715-73EE-4415-9D20-3BAA0CA159EE}" type="parTrans" cxnId="{9A304309-13DC-47A5-A43B-D68A13491309}">
      <dgm:prSet/>
      <dgm:spPr/>
      <dgm:t>
        <a:bodyPr/>
        <a:lstStyle/>
        <a:p>
          <a:endParaRPr lang="ru-RU"/>
        </a:p>
      </dgm:t>
    </dgm:pt>
    <dgm:pt modelId="{111363D4-EB1D-4DAD-8954-4BE7391B53A6}" type="sibTrans" cxnId="{9A304309-13DC-47A5-A43B-D68A13491309}">
      <dgm:prSet/>
      <dgm:spPr/>
      <dgm:t>
        <a:bodyPr/>
        <a:lstStyle/>
        <a:p>
          <a:endParaRPr lang="ru-RU"/>
        </a:p>
      </dgm:t>
    </dgm:pt>
    <dgm:pt modelId="{0FE6011D-34ED-4A1D-AE25-CEB8F074E785}">
      <dgm:prSet custT="1"/>
      <dgm:spPr/>
      <dgm:t>
        <a:bodyPr/>
        <a:lstStyle/>
        <a:p>
          <a:r>
            <a:rPr lang="uk-UA" sz="1800" spc="-35"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зростання інфляції; </a:t>
          </a:r>
          <a:endParaRPr lang="uk-U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702C14DE-4B25-4592-A63A-BE4040F3586A}" type="parTrans" cxnId="{8564F5F4-2BCA-435B-A09B-6FA0960A1E3C}">
      <dgm:prSet/>
      <dgm:spPr/>
      <dgm:t>
        <a:bodyPr/>
        <a:lstStyle/>
        <a:p>
          <a:endParaRPr lang="ru-RU"/>
        </a:p>
      </dgm:t>
    </dgm:pt>
    <dgm:pt modelId="{BD3377BA-6AC7-4E2C-81A7-DDECB3E42687}" type="sibTrans" cxnId="{8564F5F4-2BCA-435B-A09B-6FA0960A1E3C}">
      <dgm:prSet/>
      <dgm:spPr/>
      <dgm:t>
        <a:bodyPr/>
        <a:lstStyle/>
        <a:p>
          <a:endParaRPr lang="ru-RU"/>
        </a:p>
      </dgm:t>
    </dgm:pt>
    <dgm:pt modelId="{3FE79C0B-49D4-48BB-9523-2CE617260A23}">
      <dgm:prSet custT="1"/>
      <dgm:spPr/>
      <dgm:t>
        <a:bodyPr/>
        <a:lstStyle/>
        <a:p>
          <a:r>
            <a:rPr lang="uk-UA" sz="1800" spc="-35"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зменшення швидкості платіжного обороту; </a:t>
          </a:r>
          <a:endParaRPr lang="uk-U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C1A4AB17-2C35-4748-9CF6-EB26E87DB1C3}" type="parTrans" cxnId="{D64BD826-259E-4519-AE0B-46FCFBD1BDAD}">
      <dgm:prSet/>
      <dgm:spPr/>
      <dgm:t>
        <a:bodyPr/>
        <a:lstStyle/>
        <a:p>
          <a:endParaRPr lang="ru-RU"/>
        </a:p>
      </dgm:t>
    </dgm:pt>
    <dgm:pt modelId="{D2BE0A9A-E91D-47E6-8649-9F984A3F424D}" type="sibTrans" cxnId="{D64BD826-259E-4519-AE0B-46FCFBD1BDAD}">
      <dgm:prSet/>
      <dgm:spPr/>
      <dgm:t>
        <a:bodyPr/>
        <a:lstStyle/>
        <a:p>
          <a:endParaRPr lang="ru-RU"/>
        </a:p>
      </dgm:t>
    </dgm:pt>
    <dgm:pt modelId="{939C6AC6-6D75-428D-BCE2-914A15475A52}">
      <dgm:prSet custT="1"/>
      <dgm:spPr/>
      <dgm:t>
        <a:bodyPr/>
        <a:lstStyle/>
        <a:p>
          <a:r>
            <a:rPr lang="uk-UA" sz="1800" spc="-35"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нестабільність податкової системи; </a:t>
          </a:r>
          <a:endParaRPr lang="uk-U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D58BBB64-4A83-4FD9-A0A7-1E6C4C45CF06}" type="parTrans" cxnId="{9D8B293E-FC45-4279-A4DE-5B1A6037E235}">
      <dgm:prSet/>
      <dgm:spPr/>
      <dgm:t>
        <a:bodyPr/>
        <a:lstStyle/>
        <a:p>
          <a:endParaRPr lang="ru-RU"/>
        </a:p>
      </dgm:t>
    </dgm:pt>
    <dgm:pt modelId="{2BCF14C0-51D9-4A03-B05F-4560012D14DF}" type="sibTrans" cxnId="{9D8B293E-FC45-4279-A4DE-5B1A6037E235}">
      <dgm:prSet/>
      <dgm:spPr/>
      <dgm:t>
        <a:bodyPr/>
        <a:lstStyle/>
        <a:p>
          <a:endParaRPr lang="ru-RU"/>
        </a:p>
      </dgm:t>
    </dgm:pt>
    <dgm:pt modelId="{5B04E3FC-76F1-4ABB-B237-186A1221A7EC}">
      <dgm:prSet custT="1"/>
      <dgm:spPr/>
      <dgm:t>
        <a:bodyPr/>
        <a:lstStyle/>
        <a:p>
          <a:r>
            <a:rPr lang="uk-UA" sz="1800" spc="-35"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нестабільність регулювального законодавства; </a:t>
          </a:r>
          <a:endParaRPr lang="uk-U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052AC0D2-2490-44B3-9EDB-A56366D3B157}" type="parTrans" cxnId="{6F247CBE-DD92-4F73-B288-F6832C3D07DD}">
      <dgm:prSet/>
      <dgm:spPr/>
      <dgm:t>
        <a:bodyPr/>
        <a:lstStyle/>
        <a:p>
          <a:endParaRPr lang="ru-RU"/>
        </a:p>
      </dgm:t>
    </dgm:pt>
    <dgm:pt modelId="{F35642C9-E661-4747-9865-AC3DAB47362E}" type="sibTrans" cxnId="{6F247CBE-DD92-4F73-B288-F6832C3D07DD}">
      <dgm:prSet/>
      <dgm:spPr/>
      <dgm:t>
        <a:bodyPr/>
        <a:lstStyle/>
        <a:p>
          <a:endParaRPr lang="ru-RU"/>
        </a:p>
      </dgm:t>
    </dgm:pt>
    <dgm:pt modelId="{910199F1-D80E-4119-AB20-570EBD6AD794}">
      <dgm:prSet custT="1"/>
      <dgm:spPr/>
      <dgm:t>
        <a:bodyPr/>
        <a:lstStyle/>
        <a:p>
          <a:r>
            <a:rPr lang="uk-UA" sz="1800" spc="-35"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зниження рівня реальних доходів населення; </a:t>
          </a:r>
          <a:endParaRPr lang="uk-U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2A80CC45-3275-4004-ABA1-F362C3D69F5D}" type="parTrans" cxnId="{4A636E2E-5107-4D8D-A46F-6367EB3EF99C}">
      <dgm:prSet/>
      <dgm:spPr/>
      <dgm:t>
        <a:bodyPr/>
        <a:lstStyle/>
        <a:p>
          <a:endParaRPr lang="ru-RU"/>
        </a:p>
      </dgm:t>
    </dgm:pt>
    <dgm:pt modelId="{AEFB7D17-BC8E-4CCA-8B2F-55C9E0A5733D}" type="sibTrans" cxnId="{4A636E2E-5107-4D8D-A46F-6367EB3EF99C}">
      <dgm:prSet/>
      <dgm:spPr/>
      <dgm:t>
        <a:bodyPr/>
        <a:lstStyle/>
        <a:p>
          <a:endParaRPr lang="ru-RU"/>
        </a:p>
      </dgm:t>
    </dgm:pt>
    <dgm:pt modelId="{3975C539-3313-4845-87DA-BBB85AB32195}">
      <dgm:prSet custT="1"/>
      <dgm:spPr/>
      <dgm:t>
        <a:bodyPr/>
        <a:lstStyle/>
        <a:p>
          <a:r>
            <a:rPr lang="uk-UA" sz="1800" spc="-35"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зростання безробіття; </a:t>
          </a:r>
          <a:endParaRPr lang="uk-U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64F26DDD-3014-4516-AE24-2E0DAE17A823}" type="parTrans" cxnId="{BA643062-B28F-4BBA-AE33-C1EE8FCB7389}">
      <dgm:prSet/>
      <dgm:spPr/>
      <dgm:t>
        <a:bodyPr/>
        <a:lstStyle/>
        <a:p>
          <a:endParaRPr lang="ru-RU"/>
        </a:p>
      </dgm:t>
    </dgm:pt>
    <dgm:pt modelId="{C893A56F-4E32-4E55-A378-72D67216F955}" type="sibTrans" cxnId="{BA643062-B28F-4BBA-AE33-C1EE8FCB7389}">
      <dgm:prSet/>
      <dgm:spPr/>
      <dgm:t>
        <a:bodyPr/>
        <a:lstStyle/>
        <a:p>
          <a:endParaRPr lang="ru-RU"/>
        </a:p>
      </dgm:t>
    </dgm:pt>
    <dgm:pt modelId="{B5180C55-F7DB-4D63-AB82-9A1F02CB15D5}">
      <dgm:prSet custT="1"/>
      <dgm:spPr/>
      <dgm:t>
        <a:bodyPr/>
        <a:lstStyle/>
        <a:p>
          <a:r>
            <a:rPr lang="uk-UA" sz="1800" dirty="0" smtClean="0">
              <a:solidFill>
                <a:schemeClr val="tx1"/>
              </a:solidFill>
            </a:rPr>
            <a:t>посилення монополізму на ринку; </a:t>
          </a:r>
          <a:endParaRPr lang="uk-UA" sz="1800" dirty="0">
            <a:solidFill>
              <a:schemeClr val="tx1"/>
            </a:solidFill>
          </a:endParaRPr>
        </a:p>
      </dgm:t>
    </dgm:pt>
    <dgm:pt modelId="{F3D9053C-710B-4819-A2B6-28404C8BE0FC}" type="parTrans" cxnId="{F9E373CF-39C9-4FC1-942C-9F479783362E}">
      <dgm:prSet/>
      <dgm:spPr/>
      <dgm:t>
        <a:bodyPr/>
        <a:lstStyle/>
        <a:p>
          <a:endParaRPr lang="ru-RU"/>
        </a:p>
      </dgm:t>
    </dgm:pt>
    <dgm:pt modelId="{0ABA9A7C-451A-4F4A-AD38-AF9F9FB82BDF}" type="sibTrans" cxnId="{F9E373CF-39C9-4FC1-942C-9F479783362E}">
      <dgm:prSet/>
      <dgm:spPr/>
      <dgm:t>
        <a:bodyPr/>
        <a:lstStyle/>
        <a:p>
          <a:endParaRPr lang="ru-RU"/>
        </a:p>
      </dgm:t>
    </dgm:pt>
    <dgm:pt modelId="{FDD52AB5-49AE-4409-BA68-7475D8F3A449}">
      <dgm:prSet custT="1"/>
      <dgm:spPr/>
      <dgm:t>
        <a:bodyPr/>
        <a:lstStyle/>
        <a:p>
          <a:r>
            <a:rPr lang="uk-UA" sz="1800" dirty="0" smtClean="0">
              <a:solidFill>
                <a:schemeClr val="tx1"/>
              </a:solidFill>
            </a:rPr>
            <a:t>істотне зниження попиту; </a:t>
          </a:r>
          <a:endParaRPr lang="uk-UA" sz="1800" dirty="0">
            <a:solidFill>
              <a:schemeClr val="tx1"/>
            </a:solidFill>
          </a:endParaRPr>
        </a:p>
      </dgm:t>
    </dgm:pt>
    <dgm:pt modelId="{FC5E0CE3-2AD1-433F-B26F-4425EFDB7C31}" type="parTrans" cxnId="{FB1FC461-865C-4647-9D6C-1FCEDCF645B9}">
      <dgm:prSet/>
      <dgm:spPr/>
      <dgm:t>
        <a:bodyPr/>
        <a:lstStyle/>
        <a:p>
          <a:endParaRPr lang="ru-RU"/>
        </a:p>
      </dgm:t>
    </dgm:pt>
    <dgm:pt modelId="{E07E2562-75A2-435A-A93C-E68ABC1A8EEA}" type="sibTrans" cxnId="{FB1FC461-865C-4647-9D6C-1FCEDCF645B9}">
      <dgm:prSet/>
      <dgm:spPr/>
      <dgm:t>
        <a:bodyPr/>
        <a:lstStyle/>
        <a:p>
          <a:endParaRPr lang="ru-RU"/>
        </a:p>
      </dgm:t>
    </dgm:pt>
    <dgm:pt modelId="{08183CD9-DE20-4D23-A2FE-EE89344DCC77}">
      <dgm:prSet custT="1"/>
      <dgm:spPr/>
      <dgm:t>
        <a:bodyPr/>
        <a:lstStyle/>
        <a:p>
          <a:r>
            <a:rPr lang="uk-UA" sz="1800" dirty="0" smtClean="0">
              <a:solidFill>
                <a:schemeClr val="tx1"/>
              </a:solidFill>
            </a:rPr>
            <a:t>зростання пропозиції товарів-субститутів; </a:t>
          </a:r>
          <a:endParaRPr lang="uk-UA" sz="1800" dirty="0">
            <a:solidFill>
              <a:schemeClr val="tx1"/>
            </a:solidFill>
          </a:endParaRPr>
        </a:p>
      </dgm:t>
    </dgm:pt>
    <dgm:pt modelId="{659C3FEF-5289-4E74-BF9A-745BC4EF9EC1}" type="parTrans" cxnId="{6DA05AEA-1520-454B-B854-ADB29068B293}">
      <dgm:prSet/>
      <dgm:spPr/>
      <dgm:t>
        <a:bodyPr/>
        <a:lstStyle/>
        <a:p>
          <a:endParaRPr lang="ru-RU"/>
        </a:p>
      </dgm:t>
    </dgm:pt>
    <dgm:pt modelId="{2E13782A-7688-4143-B791-0178D1630175}" type="sibTrans" cxnId="{6DA05AEA-1520-454B-B854-ADB29068B293}">
      <dgm:prSet/>
      <dgm:spPr/>
      <dgm:t>
        <a:bodyPr/>
        <a:lstStyle/>
        <a:p>
          <a:endParaRPr lang="ru-RU"/>
        </a:p>
      </dgm:t>
    </dgm:pt>
    <dgm:pt modelId="{6B033E3B-2693-4D65-896F-DAB43BDF7753}">
      <dgm:prSet custT="1"/>
      <dgm:spPr/>
      <dgm:t>
        <a:bodyPr/>
        <a:lstStyle/>
        <a:p>
          <a:r>
            <a:rPr lang="uk-UA" sz="1800" dirty="0" smtClean="0">
              <a:solidFill>
                <a:schemeClr val="tx1"/>
              </a:solidFill>
            </a:rPr>
            <a:t>зниження активності фондового ринку; </a:t>
          </a:r>
          <a:endParaRPr lang="uk-UA" sz="1800" dirty="0">
            <a:solidFill>
              <a:schemeClr val="tx1"/>
            </a:solidFill>
          </a:endParaRPr>
        </a:p>
      </dgm:t>
    </dgm:pt>
    <dgm:pt modelId="{589ADF19-40B5-449E-9701-75110AA4CC95}" type="parTrans" cxnId="{7E7A7600-CE98-4D83-925F-0D2247636891}">
      <dgm:prSet/>
      <dgm:spPr/>
      <dgm:t>
        <a:bodyPr/>
        <a:lstStyle/>
        <a:p>
          <a:endParaRPr lang="ru-RU"/>
        </a:p>
      </dgm:t>
    </dgm:pt>
    <dgm:pt modelId="{0E9F1D22-6D21-4223-8567-2B0AABCEE289}" type="sibTrans" cxnId="{7E7A7600-CE98-4D83-925F-0D2247636891}">
      <dgm:prSet/>
      <dgm:spPr/>
      <dgm:t>
        <a:bodyPr/>
        <a:lstStyle/>
        <a:p>
          <a:endParaRPr lang="ru-RU"/>
        </a:p>
      </dgm:t>
    </dgm:pt>
    <dgm:pt modelId="{1FE62777-2963-4028-B219-3D74168DB140}">
      <dgm:prSet custT="1"/>
      <dgm:spPr/>
      <dgm:t>
        <a:bodyPr/>
        <a:lstStyle/>
        <a:p>
          <a:r>
            <a:rPr lang="uk-UA" sz="1800" dirty="0" smtClean="0">
              <a:solidFill>
                <a:schemeClr val="tx1"/>
              </a:solidFill>
            </a:rPr>
            <a:t>нестабільність валютного ринку; </a:t>
          </a:r>
          <a:endParaRPr lang="uk-UA" sz="1800" dirty="0">
            <a:solidFill>
              <a:schemeClr val="tx1"/>
            </a:solidFill>
          </a:endParaRPr>
        </a:p>
      </dgm:t>
    </dgm:pt>
    <dgm:pt modelId="{9572B3F7-928F-4914-BB2B-C25D3AE947B9}" type="parTrans" cxnId="{6F6F8DD8-4128-4AC9-882D-8A54627B7693}">
      <dgm:prSet/>
      <dgm:spPr/>
      <dgm:t>
        <a:bodyPr/>
        <a:lstStyle/>
        <a:p>
          <a:endParaRPr lang="ru-RU"/>
        </a:p>
      </dgm:t>
    </dgm:pt>
    <dgm:pt modelId="{FC646347-8921-4572-BB84-069FA991CA14}" type="sibTrans" cxnId="{6F6F8DD8-4128-4AC9-882D-8A54627B7693}">
      <dgm:prSet/>
      <dgm:spPr/>
      <dgm:t>
        <a:bodyPr/>
        <a:lstStyle/>
        <a:p>
          <a:endParaRPr lang="ru-RU"/>
        </a:p>
      </dgm:t>
    </dgm:pt>
    <dgm:pt modelId="{397691C6-5CE5-4B4B-8A44-BC44BA586139}">
      <dgm:prSet custT="1"/>
      <dgm:spPr/>
      <dgm:t>
        <a:bodyPr/>
        <a:lstStyle/>
        <a:p>
          <a:r>
            <a:rPr lang="uk-UA" sz="1800" dirty="0" smtClean="0">
              <a:solidFill>
                <a:schemeClr val="tx1"/>
              </a:solidFill>
            </a:rPr>
            <a:t>негативні демографічні тенденції; </a:t>
          </a:r>
          <a:endParaRPr lang="uk-UA" sz="1800" dirty="0">
            <a:solidFill>
              <a:schemeClr val="tx1"/>
            </a:solidFill>
          </a:endParaRPr>
        </a:p>
      </dgm:t>
    </dgm:pt>
    <dgm:pt modelId="{92F7EBB3-0E05-417F-8F2E-B702AA41F286}" type="parTrans" cxnId="{6664EA99-3549-47FC-A8EC-CD4D9E5A97B1}">
      <dgm:prSet/>
      <dgm:spPr/>
      <dgm:t>
        <a:bodyPr/>
        <a:lstStyle/>
        <a:p>
          <a:endParaRPr lang="ru-RU"/>
        </a:p>
      </dgm:t>
    </dgm:pt>
    <dgm:pt modelId="{9389B5CC-3369-4D53-8556-B8B37DC6998C}" type="sibTrans" cxnId="{6664EA99-3549-47FC-A8EC-CD4D9E5A97B1}">
      <dgm:prSet/>
      <dgm:spPr/>
      <dgm:t>
        <a:bodyPr/>
        <a:lstStyle/>
        <a:p>
          <a:endParaRPr lang="ru-RU"/>
        </a:p>
      </dgm:t>
    </dgm:pt>
    <dgm:pt modelId="{032FB8DD-C25C-48EF-803A-045A8F5DDDB1}">
      <dgm:prSet custT="1"/>
      <dgm:spPr/>
      <dgm:t>
        <a:bodyPr/>
        <a:lstStyle/>
        <a:p>
          <a:r>
            <a:rPr lang="uk-UA" sz="1800" dirty="0" smtClean="0">
              <a:solidFill>
                <a:schemeClr val="tx1"/>
              </a:solidFill>
            </a:rPr>
            <a:t>стихійні лиха; </a:t>
          </a:r>
          <a:endParaRPr lang="uk-UA" sz="1800" dirty="0">
            <a:solidFill>
              <a:schemeClr val="tx1"/>
            </a:solidFill>
          </a:endParaRPr>
        </a:p>
      </dgm:t>
    </dgm:pt>
    <dgm:pt modelId="{B19C9BE0-8D51-45C8-A7BE-7B7FEDD0187F}" type="parTrans" cxnId="{3C88DBAF-C59E-4B88-8C86-50C071835B88}">
      <dgm:prSet/>
      <dgm:spPr/>
      <dgm:t>
        <a:bodyPr/>
        <a:lstStyle/>
        <a:p>
          <a:endParaRPr lang="ru-RU"/>
        </a:p>
      </dgm:t>
    </dgm:pt>
    <dgm:pt modelId="{79454F63-C817-481E-A13D-30E4A945AD3C}" type="sibTrans" cxnId="{3C88DBAF-C59E-4B88-8C86-50C071835B88}">
      <dgm:prSet/>
      <dgm:spPr/>
      <dgm:t>
        <a:bodyPr/>
        <a:lstStyle/>
        <a:p>
          <a:endParaRPr lang="ru-RU"/>
        </a:p>
      </dgm:t>
    </dgm:pt>
    <dgm:pt modelId="{CB7199A0-1911-48CA-BD65-F8978D04B51A}">
      <dgm:prSet custT="1"/>
      <dgm:spPr/>
      <dgm:t>
        <a:bodyPr/>
        <a:lstStyle/>
        <a:p>
          <a:r>
            <a:rPr lang="uk-UA" sz="1800" dirty="0" smtClean="0">
              <a:solidFill>
                <a:schemeClr val="tx1"/>
              </a:solidFill>
            </a:rPr>
            <a:t>погіршення кримінальної ситуації</a:t>
          </a:r>
          <a:endParaRPr lang="uk-UA" sz="1800" dirty="0">
            <a:solidFill>
              <a:schemeClr val="tx1"/>
            </a:solidFill>
          </a:endParaRPr>
        </a:p>
      </dgm:t>
    </dgm:pt>
    <dgm:pt modelId="{0803D575-FB88-488E-ADB5-8642B7A5F94C}" type="parTrans" cxnId="{4CD3F17F-5B57-4ED0-8677-2987C97808B4}">
      <dgm:prSet/>
      <dgm:spPr/>
      <dgm:t>
        <a:bodyPr/>
        <a:lstStyle/>
        <a:p>
          <a:endParaRPr lang="ru-RU"/>
        </a:p>
      </dgm:t>
    </dgm:pt>
    <dgm:pt modelId="{41BAE746-E606-4C33-9913-CFEBCFA25300}" type="sibTrans" cxnId="{4CD3F17F-5B57-4ED0-8677-2987C97808B4}">
      <dgm:prSet/>
      <dgm:spPr/>
      <dgm:t>
        <a:bodyPr/>
        <a:lstStyle/>
        <a:p>
          <a:endParaRPr lang="ru-RU"/>
        </a:p>
      </dgm:t>
    </dgm:pt>
    <dgm:pt modelId="{E47E557D-3870-4533-A89F-AB599FD7D1FA}" type="pres">
      <dgm:prSet presAssocID="{3DE012C9-E9F4-414A-8C90-6EB3B3020F50}" presName="Name0" presStyleCnt="0">
        <dgm:presLayoutVars>
          <dgm:dir/>
          <dgm:resizeHandles val="exact"/>
        </dgm:presLayoutVars>
      </dgm:prSet>
      <dgm:spPr/>
      <dgm:t>
        <a:bodyPr/>
        <a:lstStyle/>
        <a:p>
          <a:endParaRPr lang="uk-UA"/>
        </a:p>
      </dgm:t>
    </dgm:pt>
    <dgm:pt modelId="{A395C67B-2F1B-452A-A675-5AF66680ACD3}" type="pres">
      <dgm:prSet presAssocID="{45AD364A-DD62-4180-AA32-24158203F5CE}" presName="node" presStyleLbl="node1" presStyleIdx="0" presStyleCnt="3" custScaleX="111416">
        <dgm:presLayoutVars>
          <dgm:bulletEnabled val="1"/>
        </dgm:presLayoutVars>
      </dgm:prSet>
      <dgm:spPr/>
      <dgm:t>
        <a:bodyPr/>
        <a:lstStyle/>
        <a:p>
          <a:endParaRPr lang="ru-RU"/>
        </a:p>
      </dgm:t>
    </dgm:pt>
    <dgm:pt modelId="{7F6F7FDA-E8AF-4290-B91F-C539C01A2E84}" type="pres">
      <dgm:prSet presAssocID="{EFD46978-8B87-4747-98F0-3765F868CD20}" presName="sibTrans" presStyleCnt="0"/>
      <dgm:spPr/>
    </dgm:pt>
    <dgm:pt modelId="{A759EB8B-5974-4F39-85FD-3ACAF84B2D7C}" type="pres">
      <dgm:prSet presAssocID="{8DA655CD-F784-40A0-AC3A-2AF6E8F5D193}" presName="node" presStyleLbl="node1" presStyleIdx="1" presStyleCnt="3" custScaleX="108783">
        <dgm:presLayoutVars>
          <dgm:bulletEnabled val="1"/>
        </dgm:presLayoutVars>
      </dgm:prSet>
      <dgm:spPr/>
      <dgm:t>
        <a:bodyPr/>
        <a:lstStyle/>
        <a:p>
          <a:endParaRPr lang="ru-RU"/>
        </a:p>
      </dgm:t>
    </dgm:pt>
    <dgm:pt modelId="{7E453D30-977E-4D09-9F15-EF522E9650DA}" type="pres">
      <dgm:prSet presAssocID="{EFF9A7C8-59C1-47A3-A818-2F4F9FB3128D}" presName="sibTrans" presStyleCnt="0"/>
      <dgm:spPr/>
    </dgm:pt>
    <dgm:pt modelId="{7AB698F4-868D-436B-AED9-0058AC4653A3}" type="pres">
      <dgm:prSet presAssocID="{292E3A2B-5DA6-4B84-9B53-55E5D4748CFC}" presName="node" presStyleLbl="node1" presStyleIdx="2" presStyleCnt="3" custScaleX="75379">
        <dgm:presLayoutVars>
          <dgm:bulletEnabled val="1"/>
        </dgm:presLayoutVars>
      </dgm:prSet>
      <dgm:spPr/>
      <dgm:t>
        <a:bodyPr/>
        <a:lstStyle/>
        <a:p>
          <a:endParaRPr lang="ru-RU"/>
        </a:p>
      </dgm:t>
    </dgm:pt>
  </dgm:ptLst>
  <dgm:cxnLst>
    <dgm:cxn modelId="{B8CBF22A-DE6A-4162-B4D7-A143AF7A328C}" type="presOf" srcId="{1FE62777-2963-4028-B219-3D74168DB140}" destId="{A759EB8B-5974-4F39-85FD-3ACAF84B2D7C}" srcOrd="0" destOrd="6" presId="urn:microsoft.com/office/officeart/2005/8/layout/hList6"/>
    <dgm:cxn modelId="{195B878F-01F8-4583-A866-8D311F3DF0D2}" type="presOf" srcId="{45AD364A-DD62-4180-AA32-24158203F5CE}" destId="{A395C67B-2F1B-452A-A675-5AF66680ACD3}" srcOrd="0" destOrd="0" presId="urn:microsoft.com/office/officeart/2005/8/layout/hList6"/>
    <dgm:cxn modelId="{CB6BDCB0-41B8-40EE-B3C4-401EA1989909}" type="presOf" srcId="{8DA655CD-F784-40A0-AC3A-2AF6E8F5D193}" destId="{A759EB8B-5974-4F39-85FD-3ACAF84B2D7C}" srcOrd="0" destOrd="0" presId="urn:microsoft.com/office/officeart/2005/8/layout/hList6"/>
    <dgm:cxn modelId="{78AF6992-D73F-4B54-B65E-DC8A492D12E7}" type="presOf" srcId="{490155F1-75A8-4B77-BA8D-70C86300A70A}" destId="{A395C67B-2F1B-452A-A675-5AF66680ACD3}" srcOrd="0" destOrd="1" presId="urn:microsoft.com/office/officeart/2005/8/layout/hList6"/>
    <dgm:cxn modelId="{D98AE326-5436-407B-9EA4-C30459DD6A8F}" type="presOf" srcId="{910199F1-D80E-4119-AB20-570EBD6AD794}" destId="{A395C67B-2F1B-452A-A675-5AF66680ACD3}" srcOrd="0" destOrd="6" presId="urn:microsoft.com/office/officeart/2005/8/layout/hList6"/>
    <dgm:cxn modelId="{77597751-289B-4B42-A98F-817464BCB08B}" type="presOf" srcId="{CB7199A0-1911-48CA-BD65-F8978D04B51A}" destId="{7AB698F4-868D-436B-AED9-0058AC4653A3}" srcOrd="0" destOrd="4" presId="urn:microsoft.com/office/officeart/2005/8/layout/hList6"/>
    <dgm:cxn modelId="{006DE15D-0C4C-4C17-A72A-0E7FFDD68B79}" type="presOf" srcId="{3975C539-3313-4845-87DA-BBB85AB32195}" destId="{A395C67B-2F1B-452A-A675-5AF66680ACD3}" srcOrd="0" destOrd="7" presId="urn:microsoft.com/office/officeart/2005/8/layout/hList6"/>
    <dgm:cxn modelId="{1FC2DC68-AE94-42E4-A933-EAA753692795}" srcId="{45AD364A-DD62-4180-AA32-24158203F5CE}" destId="{490155F1-75A8-4B77-BA8D-70C86300A70A}" srcOrd="0" destOrd="0" parTransId="{7FE5D56D-3A1A-4EBA-8291-A0B19CB2B0C3}" sibTransId="{453C446A-F696-4A59-B0D2-2BD2C9C55153}"/>
    <dgm:cxn modelId="{4235AB28-FD85-4601-9B9A-0F9804420970}" type="presOf" srcId="{032FB8DD-C25C-48EF-803A-045A8F5DDDB1}" destId="{7AB698F4-868D-436B-AED9-0058AC4653A3}" srcOrd="0" destOrd="3" presId="urn:microsoft.com/office/officeart/2005/8/layout/hList6"/>
    <dgm:cxn modelId="{D64BD826-259E-4519-AE0B-46FCFBD1BDAD}" srcId="{45AD364A-DD62-4180-AA32-24158203F5CE}" destId="{3FE79C0B-49D4-48BB-9523-2CE617260A23}" srcOrd="2" destOrd="0" parTransId="{C1A4AB17-2C35-4748-9CF6-EB26E87DB1C3}" sibTransId="{D2BE0A9A-E91D-47E6-8649-9F984A3F424D}"/>
    <dgm:cxn modelId="{CF9692B0-5166-44B5-8B9A-4E5B77703592}" srcId="{3DE012C9-E9F4-414A-8C90-6EB3B3020F50}" destId="{45AD364A-DD62-4180-AA32-24158203F5CE}" srcOrd="0" destOrd="0" parTransId="{70D9AE8E-12E1-411A-9C55-9EF62DBE485F}" sibTransId="{EFD46978-8B87-4747-98F0-3765F868CD20}"/>
    <dgm:cxn modelId="{48803474-09B7-4891-90D1-3263B5219C4A}" type="presOf" srcId="{6B033E3B-2693-4D65-896F-DAB43BDF7753}" destId="{A759EB8B-5974-4F39-85FD-3ACAF84B2D7C}" srcOrd="0" destOrd="5" presId="urn:microsoft.com/office/officeart/2005/8/layout/hList6"/>
    <dgm:cxn modelId="{C8C09D3B-5B0F-4711-8227-CB29F92A6301}" type="presOf" srcId="{59A06EE2-4930-4A36-83F1-7110B18F909E}" destId="{A759EB8B-5974-4F39-85FD-3ACAF84B2D7C}" srcOrd="0" destOrd="1" presId="urn:microsoft.com/office/officeart/2005/8/layout/hList6"/>
    <dgm:cxn modelId="{6664EA99-3549-47FC-A8EC-CD4D9E5A97B1}" srcId="{292E3A2B-5DA6-4B84-9B53-55E5D4748CFC}" destId="{397691C6-5CE5-4B4B-8A44-BC44BA586139}" srcOrd="1" destOrd="0" parTransId="{92F7EBB3-0E05-417F-8F2E-B702AA41F286}" sibTransId="{9389B5CC-3369-4D53-8556-B8B37DC6998C}"/>
    <dgm:cxn modelId="{E845E93E-2B42-4F2C-9473-6D0DC538BE41}" type="presOf" srcId="{3FE79C0B-49D4-48BB-9523-2CE617260A23}" destId="{A395C67B-2F1B-452A-A675-5AF66680ACD3}" srcOrd="0" destOrd="3" presId="urn:microsoft.com/office/officeart/2005/8/layout/hList6"/>
    <dgm:cxn modelId="{CF52D84A-D7E5-4176-A059-532FD2A3121F}" type="presOf" srcId="{259F3E2E-54AD-46D1-9D2C-58ECB62305B2}" destId="{7AB698F4-868D-436B-AED9-0058AC4653A3}" srcOrd="0" destOrd="1" presId="urn:microsoft.com/office/officeart/2005/8/layout/hList6"/>
    <dgm:cxn modelId="{FB1FC461-865C-4647-9D6C-1FCEDCF645B9}" srcId="{8DA655CD-F784-40A0-AC3A-2AF6E8F5D193}" destId="{FDD52AB5-49AE-4409-BA68-7475D8F3A449}" srcOrd="2" destOrd="0" parTransId="{FC5E0CE3-2AD1-433F-B26F-4425EFDB7C31}" sibTransId="{E07E2562-75A2-435A-A93C-E68ABC1A8EEA}"/>
    <dgm:cxn modelId="{51DF0DD3-F7A8-4DC6-BE12-FDC93AA52210}" type="presOf" srcId="{08183CD9-DE20-4D23-A2FE-EE89344DCC77}" destId="{A759EB8B-5974-4F39-85FD-3ACAF84B2D7C}" srcOrd="0" destOrd="4" presId="urn:microsoft.com/office/officeart/2005/8/layout/hList6"/>
    <dgm:cxn modelId="{E9B2B04B-B66A-4E68-A97A-ED2E794F77D1}" type="presOf" srcId="{5B04E3FC-76F1-4ABB-B237-186A1221A7EC}" destId="{A395C67B-2F1B-452A-A675-5AF66680ACD3}" srcOrd="0" destOrd="5" presId="urn:microsoft.com/office/officeart/2005/8/layout/hList6"/>
    <dgm:cxn modelId="{9A304309-13DC-47A5-A43B-D68A13491309}" srcId="{292E3A2B-5DA6-4B84-9B53-55E5D4748CFC}" destId="{259F3E2E-54AD-46D1-9D2C-58ECB62305B2}" srcOrd="0" destOrd="0" parTransId="{B85B9715-73EE-4415-9D20-3BAA0CA159EE}" sibTransId="{111363D4-EB1D-4DAD-8954-4BE7391B53A6}"/>
    <dgm:cxn modelId="{F2B28B0B-955D-4E99-A8AC-4885316F9E2F}" type="presOf" srcId="{FDD52AB5-49AE-4409-BA68-7475D8F3A449}" destId="{A759EB8B-5974-4F39-85FD-3ACAF84B2D7C}" srcOrd="0" destOrd="3" presId="urn:microsoft.com/office/officeart/2005/8/layout/hList6"/>
    <dgm:cxn modelId="{96C1B558-56D7-47DD-AF0A-922E613FA532}" type="presOf" srcId="{3DE012C9-E9F4-414A-8C90-6EB3B3020F50}" destId="{E47E557D-3870-4533-A89F-AB599FD7D1FA}" srcOrd="0" destOrd="0" presId="urn:microsoft.com/office/officeart/2005/8/layout/hList6"/>
    <dgm:cxn modelId="{7E7A7600-CE98-4D83-925F-0D2247636891}" srcId="{8DA655CD-F784-40A0-AC3A-2AF6E8F5D193}" destId="{6B033E3B-2693-4D65-896F-DAB43BDF7753}" srcOrd="4" destOrd="0" parTransId="{589ADF19-40B5-449E-9701-75110AA4CC95}" sibTransId="{0E9F1D22-6D21-4223-8567-2B0AABCEE289}"/>
    <dgm:cxn modelId="{F9E373CF-39C9-4FC1-942C-9F479783362E}" srcId="{8DA655CD-F784-40A0-AC3A-2AF6E8F5D193}" destId="{B5180C55-F7DB-4D63-AB82-9A1F02CB15D5}" srcOrd="1" destOrd="0" parTransId="{F3D9053C-710B-4819-A2B6-28404C8BE0FC}" sibTransId="{0ABA9A7C-451A-4F4A-AD38-AF9F9FB82BDF}"/>
    <dgm:cxn modelId="{6DA05AEA-1520-454B-B854-ADB29068B293}" srcId="{8DA655CD-F784-40A0-AC3A-2AF6E8F5D193}" destId="{08183CD9-DE20-4D23-A2FE-EE89344DCC77}" srcOrd="3" destOrd="0" parTransId="{659C3FEF-5289-4E74-BF9A-745BC4EF9EC1}" sibTransId="{2E13782A-7688-4143-B791-0178D1630175}"/>
    <dgm:cxn modelId="{BA643062-B28F-4BBA-AE33-C1EE8FCB7389}" srcId="{45AD364A-DD62-4180-AA32-24158203F5CE}" destId="{3975C539-3313-4845-87DA-BBB85AB32195}" srcOrd="6" destOrd="0" parTransId="{64F26DDD-3014-4516-AE24-2E0DAE17A823}" sibTransId="{C893A56F-4E32-4E55-A378-72D67216F955}"/>
    <dgm:cxn modelId="{26696EFB-57D1-452B-9E80-E4157EE24B97}" type="presOf" srcId="{0FE6011D-34ED-4A1D-AE25-CEB8F074E785}" destId="{A395C67B-2F1B-452A-A675-5AF66680ACD3}" srcOrd="0" destOrd="2" presId="urn:microsoft.com/office/officeart/2005/8/layout/hList6"/>
    <dgm:cxn modelId="{60914B30-C7B7-45ED-8152-870560F2A664}" type="presOf" srcId="{939C6AC6-6D75-428D-BCE2-914A15475A52}" destId="{A395C67B-2F1B-452A-A675-5AF66680ACD3}" srcOrd="0" destOrd="4" presId="urn:microsoft.com/office/officeart/2005/8/layout/hList6"/>
    <dgm:cxn modelId="{7E6A569C-E81A-4359-87B9-223B49DF84A9}" type="presOf" srcId="{B5180C55-F7DB-4D63-AB82-9A1F02CB15D5}" destId="{A759EB8B-5974-4F39-85FD-3ACAF84B2D7C}" srcOrd="0" destOrd="2" presId="urn:microsoft.com/office/officeart/2005/8/layout/hList6"/>
    <dgm:cxn modelId="{8564F5F4-2BCA-435B-A09B-6FA0960A1E3C}" srcId="{45AD364A-DD62-4180-AA32-24158203F5CE}" destId="{0FE6011D-34ED-4A1D-AE25-CEB8F074E785}" srcOrd="1" destOrd="0" parTransId="{702C14DE-4B25-4592-A63A-BE4040F3586A}" sibTransId="{BD3377BA-6AC7-4E2C-81A7-DDECB3E42687}"/>
    <dgm:cxn modelId="{002C9101-3243-4E4A-9762-4EF4DAAC738C}" srcId="{8DA655CD-F784-40A0-AC3A-2AF6E8F5D193}" destId="{59A06EE2-4930-4A36-83F1-7110B18F909E}" srcOrd="0" destOrd="0" parTransId="{8096070B-5025-43CD-9EAD-596BE0709C2C}" sibTransId="{44C665E5-3430-4C97-8D09-B1254FC93AD0}"/>
    <dgm:cxn modelId="{F7FAEDCB-2DA7-4430-9944-847555E9799E}" type="presOf" srcId="{397691C6-5CE5-4B4B-8A44-BC44BA586139}" destId="{7AB698F4-868D-436B-AED9-0058AC4653A3}" srcOrd="0" destOrd="2" presId="urn:microsoft.com/office/officeart/2005/8/layout/hList6"/>
    <dgm:cxn modelId="{4CD3F17F-5B57-4ED0-8677-2987C97808B4}" srcId="{292E3A2B-5DA6-4B84-9B53-55E5D4748CFC}" destId="{CB7199A0-1911-48CA-BD65-F8978D04B51A}" srcOrd="3" destOrd="0" parTransId="{0803D575-FB88-488E-ADB5-8642B7A5F94C}" sibTransId="{41BAE746-E606-4C33-9913-CFEBCFA25300}"/>
    <dgm:cxn modelId="{BB08AB97-CE43-4477-9291-E6153A014C84}" type="presOf" srcId="{292E3A2B-5DA6-4B84-9B53-55E5D4748CFC}" destId="{7AB698F4-868D-436B-AED9-0058AC4653A3}" srcOrd="0" destOrd="0" presId="urn:microsoft.com/office/officeart/2005/8/layout/hList6"/>
    <dgm:cxn modelId="{E893D0DB-788D-4850-82E9-8077F3C5AEF9}" srcId="{3DE012C9-E9F4-414A-8C90-6EB3B3020F50}" destId="{8DA655CD-F784-40A0-AC3A-2AF6E8F5D193}" srcOrd="1" destOrd="0" parTransId="{AD642F9D-5F72-42AF-A1F9-6F8A7EA4EE89}" sibTransId="{EFF9A7C8-59C1-47A3-A818-2F4F9FB3128D}"/>
    <dgm:cxn modelId="{6F6F8DD8-4128-4AC9-882D-8A54627B7693}" srcId="{8DA655CD-F784-40A0-AC3A-2AF6E8F5D193}" destId="{1FE62777-2963-4028-B219-3D74168DB140}" srcOrd="5" destOrd="0" parTransId="{9572B3F7-928F-4914-BB2B-C25D3AE947B9}" sibTransId="{FC646347-8921-4572-BB84-069FA991CA14}"/>
    <dgm:cxn modelId="{9D8B293E-FC45-4279-A4DE-5B1A6037E235}" srcId="{45AD364A-DD62-4180-AA32-24158203F5CE}" destId="{939C6AC6-6D75-428D-BCE2-914A15475A52}" srcOrd="3" destOrd="0" parTransId="{D58BBB64-4A83-4FD9-A0A7-1E6C4C45CF06}" sibTransId="{2BCF14C0-51D9-4A03-B05F-4560012D14DF}"/>
    <dgm:cxn modelId="{3C88DBAF-C59E-4B88-8C86-50C071835B88}" srcId="{292E3A2B-5DA6-4B84-9B53-55E5D4748CFC}" destId="{032FB8DD-C25C-48EF-803A-045A8F5DDDB1}" srcOrd="2" destOrd="0" parTransId="{B19C9BE0-8D51-45C8-A7BE-7B7FEDD0187F}" sibTransId="{79454F63-C817-481E-A13D-30E4A945AD3C}"/>
    <dgm:cxn modelId="{4A636E2E-5107-4D8D-A46F-6367EB3EF99C}" srcId="{45AD364A-DD62-4180-AA32-24158203F5CE}" destId="{910199F1-D80E-4119-AB20-570EBD6AD794}" srcOrd="5" destOrd="0" parTransId="{2A80CC45-3275-4004-ABA1-F362C3D69F5D}" sibTransId="{AEFB7D17-BC8E-4CCA-8B2F-55C9E0A5733D}"/>
    <dgm:cxn modelId="{E951D671-805A-475D-B8B0-F586CDACBCF7}" srcId="{3DE012C9-E9F4-414A-8C90-6EB3B3020F50}" destId="{292E3A2B-5DA6-4B84-9B53-55E5D4748CFC}" srcOrd="2" destOrd="0" parTransId="{C3B1791C-F51F-49BB-AC94-5B945EA15EE9}" sibTransId="{38C12D0F-9E7A-4CCA-A9E8-E13767474A92}"/>
    <dgm:cxn modelId="{6F247CBE-DD92-4F73-B288-F6832C3D07DD}" srcId="{45AD364A-DD62-4180-AA32-24158203F5CE}" destId="{5B04E3FC-76F1-4ABB-B237-186A1221A7EC}" srcOrd="4" destOrd="0" parTransId="{052AC0D2-2490-44B3-9EDB-A56366D3B157}" sibTransId="{F35642C9-E661-4747-9865-AC3DAB47362E}"/>
    <dgm:cxn modelId="{2DFBC120-A0B3-4C57-A178-B5CFC34ACF4E}" type="presParOf" srcId="{E47E557D-3870-4533-A89F-AB599FD7D1FA}" destId="{A395C67B-2F1B-452A-A675-5AF66680ACD3}" srcOrd="0" destOrd="0" presId="urn:microsoft.com/office/officeart/2005/8/layout/hList6"/>
    <dgm:cxn modelId="{36DB31D6-73E4-468A-BD6B-4F773C855A6A}" type="presParOf" srcId="{E47E557D-3870-4533-A89F-AB599FD7D1FA}" destId="{7F6F7FDA-E8AF-4290-B91F-C539C01A2E84}" srcOrd="1" destOrd="0" presId="urn:microsoft.com/office/officeart/2005/8/layout/hList6"/>
    <dgm:cxn modelId="{61AD8B64-1690-4296-91C5-0E0D69B0EA5A}" type="presParOf" srcId="{E47E557D-3870-4533-A89F-AB599FD7D1FA}" destId="{A759EB8B-5974-4F39-85FD-3ACAF84B2D7C}" srcOrd="2" destOrd="0" presId="urn:microsoft.com/office/officeart/2005/8/layout/hList6"/>
    <dgm:cxn modelId="{87440773-990E-4F78-8C14-0C2A3E07FA4C}" type="presParOf" srcId="{E47E557D-3870-4533-A89F-AB599FD7D1FA}" destId="{7E453D30-977E-4D09-9F15-EF522E9650DA}" srcOrd="3" destOrd="0" presId="urn:microsoft.com/office/officeart/2005/8/layout/hList6"/>
    <dgm:cxn modelId="{7E44EBE1-40E8-467B-9250-B128A0B962AB}" type="presParOf" srcId="{E47E557D-3870-4533-A89F-AB599FD7D1FA}" destId="{7AB698F4-868D-436B-AED9-0058AC4653A3}"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75B94D1-150B-4CB9-AC3D-2D86AE50A0DB}"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ru-RU"/>
        </a:p>
      </dgm:t>
    </dgm:pt>
    <dgm:pt modelId="{F74262FC-C8B4-49E8-AB17-233EC662AF5F}">
      <dgm:prSet phldrT="[Текст]"/>
      <dgm:spPr/>
      <dgm:t>
        <a:bodyPr/>
        <a:lstStyle/>
        <a:p>
          <a:r>
            <a:rPr lang="uk-UA" dirty="0" smtClean="0"/>
            <a:t>неефективний маркетинг; </a:t>
          </a:r>
          <a:endParaRPr lang="ru-RU" dirty="0"/>
        </a:p>
      </dgm:t>
    </dgm:pt>
    <dgm:pt modelId="{29579C56-6793-4FA2-8751-D09DDC362386}" type="parTrans" cxnId="{CE92298E-994F-4D19-AF25-D1FDAC026152}">
      <dgm:prSet/>
      <dgm:spPr/>
      <dgm:t>
        <a:bodyPr/>
        <a:lstStyle/>
        <a:p>
          <a:endParaRPr lang="ru-RU"/>
        </a:p>
      </dgm:t>
    </dgm:pt>
    <dgm:pt modelId="{A4675F88-5BE0-4E1E-863D-373EEDE6E248}" type="sibTrans" cxnId="{CE92298E-994F-4D19-AF25-D1FDAC026152}">
      <dgm:prSet/>
      <dgm:spPr/>
      <dgm:t>
        <a:bodyPr/>
        <a:lstStyle/>
        <a:p>
          <a:endParaRPr lang="ru-RU"/>
        </a:p>
      </dgm:t>
    </dgm:pt>
    <dgm:pt modelId="{B17ED6A1-74A1-4BA2-8E5D-1140B274CF31}">
      <dgm:prSet phldrT="[Текст]"/>
      <dgm:spPr/>
      <dgm:t>
        <a:bodyPr/>
        <a:lstStyle/>
        <a:p>
          <a:r>
            <a:rPr lang="uk-UA" dirty="0" smtClean="0"/>
            <a:t>неефективна структура поточних витрат </a:t>
          </a:r>
          <a:endParaRPr lang="ru-RU" dirty="0"/>
        </a:p>
      </dgm:t>
    </dgm:pt>
    <dgm:pt modelId="{08C1C37D-80E1-4B7B-915B-3FAF60346E1B}" type="parTrans" cxnId="{DE8B98E0-328B-4904-B079-E1B28E85BBCC}">
      <dgm:prSet/>
      <dgm:spPr/>
      <dgm:t>
        <a:bodyPr/>
        <a:lstStyle/>
        <a:p>
          <a:endParaRPr lang="ru-RU"/>
        </a:p>
      </dgm:t>
    </dgm:pt>
    <dgm:pt modelId="{C307FC7C-CA86-45CF-B02B-380FD3165528}" type="sibTrans" cxnId="{DE8B98E0-328B-4904-B079-E1B28E85BBCC}">
      <dgm:prSet/>
      <dgm:spPr/>
      <dgm:t>
        <a:bodyPr/>
        <a:lstStyle/>
        <a:p>
          <a:endParaRPr lang="ru-RU"/>
        </a:p>
      </dgm:t>
    </dgm:pt>
    <dgm:pt modelId="{1F76B56D-D842-45BE-BA24-C6A2E1D4EB29}">
      <dgm:prSet phldrT="[Текст]"/>
      <dgm:spPr/>
      <dgm:t>
        <a:bodyPr/>
        <a:lstStyle/>
        <a:p>
          <a:r>
            <a:rPr lang="uk-UA" dirty="0" smtClean="0"/>
            <a:t>низький рівень використання основних засобів</a:t>
          </a:r>
          <a:endParaRPr lang="ru-RU" dirty="0"/>
        </a:p>
      </dgm:t>
    </dgm:pt>
    <dgm:pt modelId="{9ADEA1EC-5F9A-4009-AE84-0F0920B18F60}" type="parTrans" cxnId="{4A2BD9B2-3702-4A94-8732-31B6F6AA9420}">
      <dgm:prSet/>
      <dgm:spPr/>
      <dgm:t>
        <a:bodyPr/>
        <a:lstStyle/>
        <a:p>
          <a:endParaRPr lang="ru-RU"/>
        </a:p>
      </dgm:t>
    </dgm:pt>
    <dgm:pt modelId="{F8744B57-8323-41E2-9E1A-7AA48EC6AABD}" type="sibTrans" cxnId="{4A2BD9B2-3702-4A94-8732-31B6F6AA9420}">
      <dgm:prSet/>
      <dgm:spPr/>
      <dgm:t>
        <a:bodyPr/>
        <a:lstStyle/>
        <a:p>
          <a:endParaRPr lang="ru-RU"/>
        </a:p>
      </dgm:t>
    </dgm:pt>
    <dgm:pt modelId="{E9297A1F-1C43-49CA-A090-5BB791AC4111}">
      <dgm:prSet phldrT="[Текст]"/>
      <dgm:spPr/>
      <dgm:t>
        <a:bodyPr/>
        <a:lstStyle/>
        <a:p>
          <a:r>
            <a:rPr lang="uk-UA" dirty="0" smtClean="0"/>
            <a:t>високий рівень страхових і сезонних запасів</a:t>
          </a:r>
          <a:endParaRPr lang="ru-RU" dirty="0"/>
        </a:p>
      </dgm:t>
    </dgm:pt>
    <dgm:pt modelId="{50DEFA00-6BFF-4B87-806D-060D7CF28549}" type="parTrans" cxnId="{66ED34E4-ACC9-4E32-8209-19FD1A01C80E}">
      <dgm:prSet/>
      <dgm:spPr/>
      <dgm:t>
        <a:bodyPr/>
        <a:lstStyle/>
        <a:p>
          <a:endParaRPr lang="ru-RU"/>
        </a:p>
      </dgm:t>
    </dgm:pt>
    <dgm:pt modelId="{3621A984-7060-476E-82FC-ED0A88EB4F15}" type="sibTrans" cxnId="{66ED34E4-ACC9-4E32-8209-19FD1A01C80E}">
      <dgm:prSet/>
      <dgm:spPr/>
      <dgm:t>
        <a:bodyPr/>
        <a:lstStyle/>
        <a:p>
          <a:endParaRPr lang="ru-RU"/>
        </a:p>
      </dgm:t>
    </dgm:pt>
    <dgm:pt modelId="{FDC83492-88C2-451F-AF56-A047B3866FB8}">
      <dgm:prSet phldrT="[Текст]"/>
      <dgm:spPr/>
      <dgm:t>
        <a:bodyPr/>
        <a:lstStyle/>
        <a:p>
          <a:r>
            <a:rPr lang="uk-UA" dirty="0" smtClean="0"/>
            <a:t>недостатньо диференційований асортимент продукції</a:t>
          </a:r>
          <a:endParaRPr lang="ru-RU" dirty="0"/>
        </a:p>
      </dgm:t>
    </dgm:pt>
    <dgm:pt modelId="{52A9F8BE-31F8-408F-A852-CE57E1E39CBE}" type="parTrans" cxnId="{41651BA8-1174-4076-BF30-07C0A24196FC}">
      <dgm:prSet/>
      <dgm:spPr/>
      <dgm:t>
        <a:bodyPr/>
        <a:lstStyle/>
        <a:p>
          <a:endParaRPr lang="ru-RU"/>
        </a:p>
      </dgm:t>
    </dgm:pt>
    <dgm:pt modelId="{34043857-B35C-4106-B55C-D73F0C1DDDAA}" type="sibTrans" cxnId="{41651BA8-1174-4076-BF30-07C0A24196FC}">
      <dgm:prSet/>
      <dgm:spPr/>
      <dgm:t>
        <a:bodyPr/>
        <a:lstStyle/>
        <a:p>
          <a:endParaRPr lang="ru-RU"/>
        </a:p>
      </dgm:t>
    </dgm:pt>
    <dgm:pt modelId="{13EAFB44-E128-453E-8028-3E8B1FCFBBB1}">
      <dgm:prSet phldrT="[Текст]"/>
      <dgm:spPr/>
      <dgm:t>
        <a:bodyPr/>
        <a:lstStyle/>
        <a:p>
          <a:r>
            <a:rPr lang="uk-UA" dirty="0" smtClean="0"/>
            <a:t>перевищення допустимих рівнів фінансових ризиків</a:t>
          </a:r>
          <a:endParaRPr lang="ru-RU" dirty="0"/>
        </a:p>
      </dgm:t>
    </dgm:pt>
    <dgm:pt modelId="{AB50CC0A-11B0-43EF-AC0D-1FDD8F15184D}" type="parTrans" cxnId="{0F8C59E6-BB99-4E01-8ADE-C8E1FC2DC26C}">
      <dgm:prSet/>
      <dgm:spPr/>
      <dgm:t>
        <a:bodyPr/>
        <a:lstStyle/>
        <a:p>
          <a:endParaRPr lang="ru-RU"/>
        </a:p>
      </dgm:t>
    </dgm:pt>
    <dgm:pt modelId="{607D4F36-DD71-490A-AE22-C135664A36CC}" type="sibTrans" cxnId="{0F8C59E6-BB99-4E01-8ADE-C8E1FC2DC26C}">
      <dgm:prSet/>
      <dgm:spPr/>
      <dgm:t>
        <a:bodyPr/>
        <a:lstStyle/>
        <a:p>
          <a:endParaRPr lang="ru-RU"/>
        </a:p>
      </dgm:t>
    </dgm:pt>
    <dgm:pt modelId="{C9CC5CE4-89BB-4306-A418-6D153EA24E14}">
      <dgm:prSet phldrT="[Текст]"/>
      <dgm:spPr/>
      <dgm:t>
        <a:bodyPr/>
        <a:lstStyle/>
        <a:p>
          <a:r>
            <a:rPr lang="uk-UA" dirty="0" smtClean="0"/>
            <a:t>неефективний фінансовий менеджмент</a:t>
          </a:r>
          <a:endParaRPr lang="ru-RU" dirty="0"/>
        </a:p>
      </dgm:t>
    </dgm:pt>
    <dgm:pt modelId="{9FDFC558-106D-40B4-AF55-BCF6E8C36CCE}" type="parTrans" cxnId="{4F25F977-75DA-4C38-9D51-210CC933E6A5}">
      <dgm:prSet/>
      <dgm:spPr/>
      <dgm:t>
        <a:bodyPr/>
        <a:lstStyle/>
        <a:p>
          <a:endParaRPr lang="ru-RU"/>
        </a:p>
      </dgm:t>
    </dgm:pt>
    <dgm:pt modelId="{77C158F0-51D6-4F08-A08B-CA346413F5D6}" type="sibTrans" cxnId="{4F25F977-75DA-4C38-9D51-210CC933E6A5}">
      <dgm:prSet/>
      <dgm:spPr/>
      <dgm:t>
        <a:bodyPr/>
        <a:lstStyle/>
        <a:p>
          <a:endParaRPr lang="ru-RU"/>
        </a:p>
      </dgm:t>
    </dgm:pt>
    <dgm:pt modelId="{C3F47FA5-31CB-4D18-BF6C-49C87A3C4B82}">
      <dgm:prSet phldrT="[Текст]"/>
      <dgm:spPr/>
      <dgm:t>
        <a:bodyPr/>
        <a:lstStyle/>
        <a:p>
          <a:r>
            <a:rPr lang="uk-UA" dirty="0" smtClean="0"/>
            <a:t>висока вартість капіталу; зростання дебіторської заборгованості;</a:t>
          </a:r>
          <a:endParaRPr lang="ru-RU" dirty="0"/>
        </a:p>
      </dgm:t>
    </dgm:pt>
    <dgm:pt modelId="{C309F995-065B-42CB-A088-B5D74C232160}" type="parTrans" cxnId="{812B6EF0-7517-4C08-B991-CF5B3A8F8ECF}">
      <dgm:prSet/>
      <dgm:spPr/>
      <dgm:t>
        <a:bodyPr/>
        <a:lstStyle/>
        <a:p>
          <a:endParaRPr lang="ru-RU"/>
        </a:p>
      </dgm:t>
    </dgm:pt>
    <dgm:pt modelId="{689F6521-7A61-4470-87CD-E369752BDED6}" type="sibTrans" cxnId="{812B6EF0-7517-4C08-B991-CF5B3A8F8ECF}">
      <dgm:prSet/>
      <dgm:spPr/>
      <dgm:t>
        <a:bodyPr/>
        <a:lstStyle/>
        <a:p>
          <a:endParaRPr lang="ru-RU"/>
        </a:p>
      </dgm:t>
    </dgm:pt>
    <dgm:pt modelId="{1F659203-7601-4341-B7C2-FA5C7CAFC11E}">
      <dgm:prSet phldrT="[Текст]"/>
      <dgm:spPr/>
      <dgm:t>
        <a:bodyPr/>
        <a:lstStyle/>
        <a:p>
          <a:r>
            <a:rPr lang="uk-UA" dirty="0" smtClean="0"/>
            <a:t>надмірна частка позикового капіталу; висока частка короткотермінових джерел залучення </a:t>
          </a:r>
          <a:r>
            <a:rPr lang="uk-UA" dirty="0" err="1" smtClean="0"/>
            <a:t>п.к</a:t>
          </a:r>
          <a:r>
            <a:rPr lang="uk-UA" dirty="0" smtClean="0"/>
            <a:t>.</a:t>
          </a:r>
          <a:endParaRPr lang="ru-RU" dirty="0"/>
        </a:p>
      </dgm:t>
    </dgm:pt>
    <dgm:pt modelId="{295264DA-B214-410D-B9BB-69BB46CBF0BD}" type="parTrans" cxnId="{58C1E506-6455-4113-8328-900177D5BD9B}">
      <dgm:prSet/>
      <dgm:spPr/>
      <dgm:t>
        <a:bodyPr/>
        <a:lstStyle/>
        <a:p>
          <a:endParaRPr lang="ru-RU"/>
        </a:p>
      </dgm:t>
    </dgm:pt>
    <dgm:pt modelId="{17C8645C-73F5-4DE4-A8A4-8E4FD24EFD03}" type="sibTrans" cxnId="{58C1E506-6455-4113-8328-900177D5BD9B}">
      <dgm:prSet/>
      <dgm:spPr/>
      <dgm:t>
        <a:bodyPr/>
        <a:lstStyle/>
        <a:p>
          <a:endParaRPr lang="ru-RU"/>
        </a:p>
      </dgm:t>
    </dgm:pt>
    <dgm:pt modelId="{F5F6A7A9-2DAF-4093-9037-3EF9BC6556A9}">
      <dgm:prSet phldrT="[Текст]"/>
      <dgm:spPr/>
      <dgm:t>
        <a:bodyPr/>
        <a:lstStyle/>
        <a:p>
          <a:r>
            <a:rPr lang="uk-UA" dirty="0" smtClean="0"/>
            <a:t>неефективний інвестиційний менеджмент; фінансові чинники</a:t>
          </a:r>
          <a:endParaRPr lang="ru-RU" dirty="0"/>
        </a:p>
      </dgm:t>
    </dgm:pt>
    <dgm:pt modelId="{060FCD44-0BA6-4276-9971-5DB2599CCC7F}" type="parTrans" cxnId="{F247CB7D-77A3-4C49-A420-562708367B61}">
      <dgm:prSet/>
      <dgm:spPr/>
      <dgm:t>
        <a:bodyPr/>
        <a:lstStyle/>
        <a:p>
          <a:endParaRPr lang="ru-RU"/>
        </a:p>
      </dgm:t>
    </dgm:pt>
    <dgm:pt modelId="{554DA0D6-ED05-4E81-B822-A0D271EB10BC}" type="sibTrans" cxnId="{F247CB7D-77A3-4C49-A420-562708367B61}">
      <dgm:prSet/>
      <dgm:spPr/>
      <dgm:t>
        <a:bodyPr/>
        <a:lstStyle/>
        <a:p>
          <a:endParaRPr lang="ru-RU"/>
        </a:p>
      </dgm:t>
    </dgm:pt>
    <dgm:pt modelId="{1D59E8F8-ABE0-4B4E-BDA2-A86D350907D9}">
      <dgm:prSet phldrT="[Текст]"/>
      <dgm:spPr/>
      <dgm:t>
        <a:bodyPr/>
        <a:lstStyle/>
        <a:p>
          <a:r>
            <a:rPr lang="uk-UA" dirty="0" smtClean="0"/>
            <a:t>недосягнення запланованих обсягів 	прибутку за реалізованими реальними проектами</a:t>
          </a:r>
          <a:endParaRPr lang="ru-RU" dirty="0"/>
        </a:p>
      </dgm:t>
    </dgm:pt>
    <dgm:pt modelId="{C440AAA6-26F4-4816-A42B-F11948220434}" type="parTrans" cxnId="{A279DF29-5317-4642-B4F9-879968786D92}">
      <dgm:prSet/>
      <dgm:spPr/>
      <dgm:t>
        <a:bodyPr/>
        <a:lstStyle/>
        <a:p>
          <a:endParaRPr lang="ru-RU"/>
        </a:p>
      </dgm:t>
    </dgm:pt>
    <dgm:pt modelId="{1E07B9A1-7C4C-47AD-819E-FF4D14F5CEB4}" type="sibTrans" cxnId="{A279DF29-5317-4642-B4F9-879968786D92}">
      <dgm:prSet/>
      <dgm:spPr/>
      <dgm:t>
        <a:bodyPr/>
        <a:lstStyle/>
        <a:p>
          <a:endParaRPr lang="ru-RU"/>
        </a:p>
      </dgm:t>
    </dgm:pt>
    <dgm:pt modelId="{05C5474F-09B4-4A6D-A7D9-A8D110037899}">
      <dgm:prSet phldrT="[Текст]"/>
      <dgm:spPr/>
      <dgm:t>
        <a:bodyPr/>
        <a:lstStyle/>
        <a:p>
          <a:r>
            <a:rPr lang="uk-UA" dirty="0" smtClean="0"/>
            <a:t>істотні перевитрати інвестиційних ресурсів</a:t>
          </a:r>
          <a:endParaRPr lang="ru-RU" dirty="0"/>
        </a:p>
      </dgm:t>
    </dgm:pt>
    <dgm:pt modelId="{3074C8A0-0A2D-417F-97D6-C0C0AFD66FC3}" type="parTrans" cxnId="{26531121-F5B4-4036-A0E7-2CEB586D8490}">
      <dgm:prSet/>
      <dgm:spPr/>
      <dgm:t>
        <a:bodyPr/>
        <a:lstStyle/>
        <a:p>
          <a:endParaRPr lang="ru-RU"/>
        </a:p>
      </dgm:t>
    </dgm:pt>
    <dgm:pt modelId="{A85DFC67-184E-4CB2-8402-C24310E5694A}" type="sibTrans" cxnId="{26531121-F5B4-4036-A0E7-2CEB586D8490}">
      <dgm:prSet/>
      <dgm:spPr/>
      <dgm:t>
        <a:bodyPr/>
        <a:lstStyle/>
        <a:p>
          <a:endParaRPr lang="ru-RU"/>
        </a:p>
      </dgm:t>
    </dgm:pt>
    <dgm:pt modelId="{F949FB2C-E8F9-4687-9CC2-D4849743A448}">
      <dgm:prSet phldrT="[Текст]"/>
      <dgm:spPr/>
      <dgm:t>
        <a:bodyPr/>
        <a:lstStyle/>
        <a:p>
          <a:r>
            <a:rPr lang="uk-UA" dirty="0" smtClean="0"/>
            <a:t>висока тривалість будівельно-монтажних робіт</a:t>
          </a:r>
          <a:endParaRPr lang="ru-RU" dirty="0"/>
        </a:p>
      </dgm:t>
    </dgm:pt>
    <dgm:pt modelId="{6B9F4F1A-66D9-41A2-BC60-A61968D250D3}" type="parTrans" cxnId="{D4710963-BFAC-457A-898C-305F46D1D256}">
      <dgm:prSet/>
      <dgm:spPr/>
      <dgm:t>
        <a:bodyPr/>
        <a:lstStyle/>
        <a:p>
          <a:endParaRPr lang="ru-RU"/>
        </a:p>
      </dgm:t>
    </dgm:pt>
    <dgm:pt modelId="{5DF5B25E-A3C5-4531-8599-B2456F218B47}" type="sibTrans" cxnId="{D4710963-BFAC-457A-898C-305F46D1D256}">
      <dgm:prSet/>
      <dgm:spPr/>
      <dgm:t>
        <a:bodyPr/>
        <a:lstStyle/>
        <a:p>
          <a:endParaRPr lang="ru-RU"/>
        </a:p>
      </dgm:t>
    </dgm:pt>
    <dgm:pt modelId="{9B7B7C07-1822-4797-81F7-E750DB0DAA4F}">
      <dgm:prSet phldrT="[Текст]"/>
      <dgm:spPr/>
      <dgm:t>
        <a:bodyPr/>
        <a:lstStyle/>
        <a:p>
          <a:r>
            <a:rPr lang="uk-UA" dirty="0" smtClean="0"/>
            <a:t>неефективний фондовий портфель</a:t>
          </a:r>
          <a:endParaRPr lang="ru-RU" dirty="0"/>
        </a:p>
      </dgm:t>
    </dgm:pt>
    <dgm:pt modelId="{073FD77B-6E74-4A5C-8B57-CA9BAEF1151D}" type="parTrans" cxnId="{6F331B31-63DF-482E-BDAD-417BD2968775}">
      <dgm:prSet/>
      <dgm:spPr/>
      <dgm:t>
        <a:bodyPr/>
        <a:lstStyle/>
        <a:p>
          <a:endParaRPr lang="ru-RU"/>
        </a:p>
      </dgm:t>
    </dgm:pt>
    <dgm:pt modelId="{BE07D7E1-05C7-47D5-8482-F6F9B711166E}" type="sibTrans" cxnId="{6F331B31-63DF-482E-BDAD-417BD2968775}">
      <dgm:prSet/>
      <dgm:spPr/>
      <dgm:t>
        <a:bodyPr/>
        <a:lstStyle/>
        <a:p>
          <a:endParaRPr lang="ru-RU"/>
        </a:p>
      </dgm:t>
    </dgm:pt>
    <dgm:pt modelId="{93873B15-01AE-4C4D-B228-D04FFC0DBF0F}">
      <dgm:prSet phldrT="[Текст]"/>
      <dgm:spPr/>
      <dgm:t>
        <a:bodyPr/>
        <a:lstStyle/>
        <a:p>
          <a:r>
            <a:rPr lang="uk-UA" dirty="0" smtClean="0"/>
            <a:t>неефективний виробничий менеджмент; інвестиційні чинники</a:t>
          </a:r>
          <a:endParaRPr lang="ru-RU" dirty="0"/>
        </a:p>
      </dgm:t>
    </dgm:pt>
    <dgm:pt modelId="{47BC3ED2-45FC-4A69-97AF-6A62EAAFF000}" type="parTrans" cxnId="{28BBE42D-6D8F-453F-9D7E-490F0B6EE005}">
      <dgm:prSet/>
      <dgm:spPr/>
      <dgm:t>
        <a:bodyPr/>
        <a:lstStyle/>
        <a:p>
          <a:endParaRPr lang="ru-RU"/>
        </a:p>
      </dgm:t>
    </dgm:pt>
    <dgm:pt modelId="{EA4C77C9-9525-46D7-9C94-5CBC7305945F}" type="sibTrans" cxnId="{28BBE42D-6D8F-453F-9D7E-490F0B6EE005}">
      <dgm:prSet/>
      <dgm:spPr/>
      <dgm:t>
        <a:bodyPr/>
        <a:lstStyle/>
        <a:p>
          <a:endParaRPr lang="ru-RU"/>
        </a:p>
      </dgm:t>
    </dgm:pt>
    <dgm:pt modelId="{162068D7-8790-4AF5-B3C0-BC3B5C9782F0}" type="pres">
      <dgm:prSet presAssocID="{475B94D1-150B-4CB9-AC3D-2D86AE50A0DB}" presName="diagram" presStyleCnt="0">
        <dgm:presLayoutVars>
          <dgm:dir/>
          <dgm:resizeHandles val="exact"/>
        </dgm:presLayoutVars>
      </dgm:prSet>
      <dgm:spPr/>
      <dgm:t>
        <a:bodyPr/>
        <a:lstStyle/>
        <a:p>
          <a:endParaRPr lang="uk-UA"/>
        </a:p>
      </dgm:t>
    </dgm:pt>
    <dgm:pt modelId="{DF54DDB0-1118-4686-AA21-2955B7DDB132}" type="pres">
      <dgm:prSet presAssocID="{F74262FC-C8B4-49E8-AB17-233EC662AF5F}" presName="node" presStyleLbl="node1" presStyleIdx="0" presStyleCnt="15">
        <dgm:presLayoutVars>
          <dgm:bulletEnabled val="1"/>
        </dgm:presLayoutVars>
      </dgm:prSet>
      <dgm:spPr/>
      <dgm:t>
        <a:bodyPr/>
        <a:lstStyle/>
        <a:p>
          <a:endParaRPr lang="ru-RU"/>
        </a:p>
      </dgm:t>
    </dgm:pt>
    <dgm:pt modelId="{8F80429F-15FC-401F-A6FC-A6CD108A923D}" type="pres">
      <dgm:prSet presAssocID="{A4675F88-5BE0-4E1E-863D-373EEDE6E248}" presName="sibTrans" presStyleCnt="0"/>
      <dgm:spPr/>
    </dgm:pt>
    <dgm:pt modelId="{07017A1A-8645-4F0A-92EF-3DD4D2603FA0}" type="pres">
      <dgm:prSet presAssocID="{B17ED6A1-74A1-4BA2-8E5D-1140B274CF31}" presName="node" presStyleLbl="node1" presStyleIdx="1" presStyleCnt="15">
        <dgm:presLayoutVars>
          <dgm:bulletEnabled val="1"/>
        </dgm:presLayoutVars>
      </dgm:prSet>
      <dgm:spPr/>
      <dgm:t>
        <a:bodyPr/>
        <a:lstStyle/>
        <a:p>
          <a:endParaRPr lang="ru-RU"/>
        </a:p>
      </dgm:t>
    </dgm:pt>
    <dgm:pt modelId="{2A811D84-2B52-409F-86FA-EE03211D32A3}" type="pres">
      <dgm:prSet presAssocID="{C307FC7C-CA86-45CF-B02B-380FD3165528}" presName="sibTrans" presStyleCnt="0"/>
      <dgm:spPr/>
    </dgm:pt>
    <dgm:pt modelId="{D6A1C8E2-677A-4ADC-8FEA-3F9AFF5E3C7B}" type="pres">
      <dgm:prSet presAssocID="{1F76B56D-D842-45BE-BA24-C6A2E1D4EB29}" presName="node" presStyleLbl="node1" presStyleIdx="2" presStyleCnt="15">
        <dgm:presLayoutVars>
          <dgm:bulletEnabled val="1"/>
        </dgm:presLayoutVars>
      </dgm:prSet>
      <dgm:spPr/>
      <dgm:t>
        <a:bodyPr/>
        <a:lstStyle/>
        <a:p>
          <a:endParaRPr lang="ru-RU"/>
        </a:p>
      </dgm:t>
    </dgm:pt>
    <dgm:pt modelId="{11D99F0D-2B27-4C82-B46D-3552C9B6C51D}" type="pres">
      <dgm:prSet presAssocID="{F8744B57-8323-41E2-9E1A-7AA48EC6AABD}" presName="sibTrans" presStyleCnt="0"/>
      <dgm:spPr/>
    </dgm:pt>
    <dgm:pt modelId="{6F1DF10D-38B6-4F59-ABA3-D59CA845BA35}" type="pres">
      <dgm:prSet presAssocID="{E9297A1F-1C43-49CA-A090-5BB791AC4111}" presName="node" presStyleLbl="node1" presStyleIdx="3" presStyleCnt="15">
        <dgm:presLayoutVars>
          <dgm:bulletEnabled val="1"/>
        </dgm:presLayoutVars>
      </dgm:prSet>
      <dgm:spPr/>
      <dgm:t>
        <a:bodyPr/>
        <a:lstStyle/>
        <a:p>
          <a:endParaRPr lang="ru-RU"/>
        </a:p>
      </dgm:t>
    </dgm:pt>
    <dgm:pt modelId="{1945DA37-71F4-4BD3-93C2-0F334CE88E1C}" type="pres">
      <dgm:prSet presAssocID="{3621A984-7060-476E-82FC-ED0A88EB4F15}" presName="sibTrans" presStyleCnt="0"/>
      <dgm:spPr/>
    </dgm:pt>
    <dgm:pt modelId="{455693F5-08D8-47B0-B882-4CFF202F3775}" type="pres">
      <dgm:prSet presAssocID="{FDC83492-88C2-451F-AF56-A047B3866FB8}" presName="node" presStyleLbl="node1" presStyleIdx="4" presStyleCnt="15">
        <dgm:presLayoutVars>
          <dgm:bulletEnabled val="1"/>
        </dgm:presLayoutVars>
      </dgm:prSet>
      <dgm:spPr/>
      <dgm:t>
        <a:bodyPr/>
        <a:lstStyle/>
        <a:p>
          <a:endParaRPr lang="ru-RU"/>
        </a:p>
      </dgm:t>
    </dgm:pt>
    <dgm:pt modelId="{E051B1ED-559E-4AA4-9AD2-567AEBD06A79}" type="pres">
      <dgm:prSet presAssocID="{34043857-B35C-4106-B55C-D73F0C1DDDAA}" presName="sibTrans" presStyleCnt="0"/>
      <dgm:spPr/>
    </dgm:pt>
    <dgm:pt modelId="{CE6DC455-8DA4-4ED2-B13D-BE0A8723CC16}" type="pres">
      <dgm:prSet presAssocID="{13EAFB44-E128-453E-8028-3E8B1FCFBBB1}" presName="node" presStyleLbl="node1" presStyleIdx="5" presStyleCnt="15">
        <dgm:presLayoutVars>
          <dgm:bulletEnabled val="1"/>
        </dgm:presLayoutVars>
      </dgm:prSet>
      <dgm:spPr/>
      <dgm:t>
        <a:bodyPr/>
        <a:lstStyle/>
        <a:p>
          <a:endParaRPr lang="ru-RU"/>
        </a:p>
      </dgm:t>
    </dgm:pt>
    <dgm:pt modelId="{6EF561E6-829D-4ED4-BDFB-5827B1EA1E96}" type="pres">
      <dgm:prSet presAssocID="{607D4F36-DD71-490A-AE22-C135664A36CC}" presName="sibTrans" presStyleCnt="0"/>
      <dgm:spPr/>
    </dgm:pt>
    <dgm:pt modelId="{05F95E10-C882-49B7-8370-7EEB513A6768}" type="pres">
      <dgm:prSet presAssocID="{C9CC5CE4-89BB-4306-A418-6D153EA24E14}" presName="node" presStyleLbl="node1" presStyleIdx="6" presStyleCnt="15">
        <dgm:presLayoutVars>
          <dgm:bulletEnabled val="1"/>
        </dgm:presLayoutVars>
      </dgm:prSet>
      <dgm:spPr/>
      <dgm:t>
        <a:bodyPr/>
        <a:lstStyle/>
        <a:p>
          <a:endParaRPr lang="ru-RU"/>
        </a:p>
      </dgm:t>
    </dgm:pt>
    <dgm:pt modelId="{CDDABC37-7B8E-4165-8AAB-6CB4EF21C583}" type="pres">
      <dgm:prSet presAssocID="{77C158F0-51D6-4F08-A08B-CA346413F5D6}" presName="sibTrans" presStyleCnt="0"/>
      <dgm:spPr/>
    </dgm:pt>
    <dgm:pt modelId="{485ED43C-AF8B-48D3-98DB-AC86101F8A77}" type="pres">
      <dgm:prSet presAssocID="{C3F47FA5-31CB-4D18-BF6C-49C87A3C4B82}" presName="node" presStyleLbl="node1" presStyleIdx="7" presStyleCnt="15">
        <dgm:presLayoutVars>
          <dgm:bulletEnabled val="1"/>
        </dgm:presLayoutVars>
      </dgm:prSet>
      <dgm:spPr/>
      <dgm:t>
        <a:bodyPr/>
        <a:lstStyle/>
        <a:p>
          <a:endParaRPr lang="ru-RU"/>
        </a:p>
      </dgm:t>
    </dgm:pt>
    <dgm:pt modelId="{DDA64C1B-43AF-40E0-A4A5-D2BC2FFF6A82}" type="pres">
      <dgm:prSet presAssocID="{689F6521-7A61-4470-87CD-E369752BDED6}" presName="sibTrans" presStyleCnt="0"/>
      <dgm:spPr/>
    </dgm:pt>
    <dgm:pt modelId="{19033FFE-C8C0-4871-A926-A2A3A8CA79D8}" type="pres">
      <dgm:prSet presAssocID="{1F659203-7601-4341-B7C2-FA5C7CAFC11E}" presName="node" presStyleLbl="node1" presStyleIdx="8" presStyleCnt="15">
        <dgm:presLayoutVars>
          <dgm:bulletEnabled val="1"/>
        </dgm:presLayoutVars>
      </dgm:prSet>
      <dgm:spPr/>
      <dgm:t>
        <a:bodyPr/>
        <a:lstStyle/>
        <a:p>
          <a:endParaRPr lang="ru-RU"/>
        </a:p>
      </dgm:t>
    </dgm:pt>
    <dgm:pt modelId="{DEDD27CE-B4E7-4782-8EDE-9899D9E8082F}" type="pres">
      <dgm:prSet presAssocID="{17C8645C-73F5-4DE4-A8A4-8E4FD24EFD03}" presName="sibTrans" presStyleCnt="0"/>
      <dgm:spPr/>
    </dgm:pt>
    <dgm:pt modelId="{F573ADF3-B425-441E-8C45-891B07D2E185}" type="pres">
      <dgm:prSet presAssocID="{F5F6A7A9-2DAF-4093-9037-3EF9BC6556A9}" presName="node" presStyleLbl="node1" presStyleIdx="9" presStyleCnt="15">
        <dgm:presLayoutVars>
          <dgm:bulletEnabled val="1"/>
        </dgm:presLayoutVars>
      </dgm:prSet>
      <dgm:spPr/>
      <dgm:t>
        <a:bodyPr/>
        <a:lstStyle/>
        <a:p>
          <a:endParaRPr lang="ru-RU"/>
        </a:p>
      </dgm:t>
    </dgm:pt>
    <dgm:pt modelId="{9AD7C7F9-900C-4E16-A8DD-B10E357DF39C}" type="pres">
      <dgm:prSet presAssocID="{554DA0D6-ED05-4E81-B822-A0D271EB10BC}" presName="sibTrans" presStyleCnt="0"/>
      <dgm:spPr/>
    </dgm:pt>
    <dgm:pt modelId="{D98C8A8D-99AE-4F23-BE0C-AD59664D87C1}" type="pres">
      <dgm:prSet presAssocID="{1D59E8F8-ABE0-4B4E-BDA2-A86D350907D9}" presName="node" presStyleLbl="node1" presStyleIdx="10" presStyleCnt="15">
        <dgm:presLayoutVars>
          <dgm:bulletEnabled val="1"/>
        </dgm:presLayoutVars>
      </dgm:prSet>
      <dgm:spPr/>
      <dgm:t>
        <a:bodyPr/>
        <a:lstStyle/>
        <a:p>
          <a:endParaRPr lang="ru-RU"/>
        </a:p>
      </dgm:t>
    </dgm:pt>
    <dgm:pt modelId="{5C0E0584-334B-4AC0-9329-900B24CB0806}" type="pres">
      <dgm:prSet presAssocID="{1E07B9A1-7C4C-47AD-819E-FF4D14F5CEB4}" presName="sibTrans" presStyleCnt="0"/>
      <dgm:spPr/>
    </dgm:pt>
    <dgm:pt modelId="{81399E3C-4D3D-4947-B325-CE3862A0436D}" type="pres">
      <dgm:prSet presAssocID="{05C5474F-09B4-4A6D-A7D9-A8D110037899}" presName="node" presStyleLbl="node1" presStyleIdx="11" presStyleCnt="15">
        <dgm:presLayoutVars>
          <dgm:bulletEnabled val="1"/>
        </dgm:presLayoutVars>
      </dgm:prSet>
      <dgm:spPr/>
      <dgm:t>
        <a:bodyPr/>
        <a:lstStyle/>
        <a:p>
          <a:endParaRPr lang="ru-RU"/>
        </a:p>
      </dgm:t>
    </dgm:pt>
    <dgm:pt modelId="{97D532AE-FA6D-4153-AEE6-6C1680DE65D9}" type="pres">
      <dgm:prSet presAssocID="{A85DFC67-184E-4CB2-8402-C24310E5694A}" presName="sibTrans" presStyleCnt="0"/>
      <dgm:spPr/>
    </dgm:pt>
    <dgm:pt modelId="{8D7F4078-F563-4118-B47E-9E4B90FA50D1}" type="pres">
      <dgm:prSet presAssocID="{F949FB2C-E8F9-4687-9CC2-D4849743A448}" presName="node" presStyleLbl="node1" presStyleIdx="12" presStyleCnt="15">
        <dgm:presLayoutVars>
          <dgm:bulletEnabled val="1"/>
        </dgm:presLayoutVars>
      </dgm:prSet>
      <dgm:spPr/>
      <dgm:t>
        <a:bodyPr/>
        <a:lstStyle/>
        <a:p>
          <a:endParaRPr lang="ru-RU"/>
        </a:p>
      </dgm:t>
    </dgm:pt>
    <dgm:pt modelId="{F6964E73-D07E-4FE5-96C7-A2E2EE0A6014}" type="pres">
      <dgm:prSet presAssocID="{5DF5B25E-A3C5-4531-8599-B2456F218B47}" presName="sibTrans" presStyleCnt="0"/>
      <dgm:spPr/>
    </dgm:pt>
    <dgm:pt modelId="{BCC5B887-871A-4B6A-A82E-AB8355300D90}" type="pres">
      <dgm:prSet presAssocID="{9B7B7C07-1822-4797-81F7-E750DB0DAA4F}" presName="node" presStyleLbl="node1" presStyleIdx="13" presStyleCnt="15">
        <dgm:presLayoutVars>
          <dgm:bulletEnabled val="1"/>
        </dgm:presLayoutVars>
      </dgm:prSet>
      <dgm:spPr/>
      <dgm:t>
        <a:bodyPr/>
        <a:lstStyle/>
        <a:p>
          <a:endParaRPr lang="ru-RU"/>
        </a:p>
      </dgm:t>
    </dgm:pt>
    <dgm:pt modelId="{1320AB9E-7A99-406C-894A-1B50CD4C881E}" type="pres">
      <dgm:prSet presAssocID="{BE07D7E1-05C7-47D5-8482-F6F9B711166E}" presName="sibTrans" presStyleCnt="0"/>
      <dgm:spPr/>
    </dgm:pt>
    <dgm:pt modelId="{47CE5118-19E5-44FA-88A7-AF7EAB9F2B7E}" type="pres">
      <dgm:prSet presAssocID="{93873B15-01AE-4C4D-B228-D04FFC0DBF0F}" presName="node" presStyleLbl="node1" presStyleIdx="14" presStyleCnt="15">
        <dgm:presLayoutVars>
          <dgm:bulletEnabled val="1"/>
        </dgm:presLayoutVars>
      </dgm:prSet>
      <dgm:spPr/>
      <dgm:t>
        <a:bodyPr/>
        <a:lstStyle/>
        <a:p>
          <a:endParaRPr lang="ru-RU"/>
        </a:p>
      </dgm:t>
    </dgm:pt>
  </dgm:ptLst>
  <dgm:cxnLst>
    <dgm:cxn modelId="{DE45EC18-3D1A-40B6-AE38-5A196AF31DD3}" type="presOf" srcId="{9B7B7C07-1822-4797-81F7-E750DB0DAA4F}" destId="{BCC5B887-871A-4B6A-A82E-AB8355300D90}" srcOrd="0" destOrd="0" presId="urn:microsoft.com/office/officeart/2005/8/layout/default"/>
    <dgm:cxn modelId="{26531121-F5B4-4036-A0E7-2CEB586D8490}" srcId="{475B94D1-150B-4CB9-AC3D-2D86AE50A0DB}" destId="{05C5474F-09B4-4A6D-A7D9-A8D110037899}" srcOrd="11" destOrd="0" parTransId="{3074C8A0-0A2D-417F-97D6-C0C0AFD66FC3}" sibTransId="{A85DFC67-184E-4CB2-8402-C24310E5694A}"/>
    <dgm:cxn modelId="{C8D1B637-4213-4543-8F35-03019CB3452C}" type="presOf" srcId="{1D59E8F8-ABE0-4B4E-BDA2-A86D350907D9}" destId="{D98C8A8D-99AE-4F23-BE0C-AD59664D87C1}" srcOrd="0" destOrd="0" presId="urn:microsoft.com/office/officeart/2005/8/layout/default"/>
    <dgm:cxn modelId="{B069F03D-6145-4CFB-B470-448BC64030E8}" type="presOf" srcId="{F5F6A7A9-2DAF-4093-9037-3EF9BC6556A9}" destId="{F573ADF3-B425-441E-8C45-891B07D2E185}" srcOrd="0" destOrd="0" presId="urn:microsoft.com/office/officeart/2005/8/layout/default"/>
    <dgm:cxn modelId="{812B6EF0-7517-4C08-B991-CF5B3A8F8ECF}" srcId="{475B94D1-150B-4CB9-AC3D-2D86AE50A0DB}" destId="{C3F47FA5-31CB-4D18-BF6C-49C87A3C4B82}" srcOrd="7" destOrd="0" parTransId="{C309F995-065B-42CB-A088-B5D74C232160}" sibTransId="{689F6521-7A61-4470-87CD-E369752BDED6}"/>
    <dgm:cxn modelId="{B96485EC-9DC2-483C-A8AD-B5ED0DAB5548}" type="presOf" srcId="{1F76B56D-D842-45BE-BA24-C6A2E1D4EB29}" destId="{D6A1C8E2-677A-4ADC-8FEA-3F9AFF5E3C7B}" srcOrd="0" destOrd="0" presId="urn:microsoft.com/office/officeart/2005/8/layout/default"/>
    <dgm:cxn modelId="{5D3CCE48-8533-40D6-80C7-4A57FD999D7D}" type="presOf" srcId="{05C5474F-09B4-4A6D-A7D9-A8D110037899}" destId="{81399E3C-4D3D-4947-B325-CE3862A0436D}" srcOrd="0" destOrd="0" presId="urn:microsoft.com/office/officeart/2005/8/layout/default"/>
    <dgm:cxn modelId="{4704733F-ED22-4E0B-9B4B-C979A053C95C}" type="presOf" srcId="{E9297A1F-1C43-49CA-A090-5BB791AC4111}" destId="{6F1DF10D-38B6-4F59-ABA3-D59CA845BA35}" srcOrd="0" destOrd="0" presId="urn:microsoft.com/office/officeart/2005/8/layout/default"/>
    <dgm:cxn modelId="{D4710963-BFAC-457A-898C-305F46D1D256}" srcId="{475B94D1-150B-4CB9-AC3D-2D86AE50A0DB}" destId="{F949FB2C-E8F9-4687-9CC2-D4849743A448}" srcOrd="12" destOrd="0" parTransId="{6B9F4F1A-66D9-41A2-BC60-A61968D250D3}" sibTransId="{5DF5B25E-A3C5-4531-8599-B2456F218B47}"/>
    <dgm:cxn modelId="{DE8B98E0-328B-4904-B079-E1B28E85BBCC}" srcId="{475B94D1-150B-4CB9-AC3D-2D86AE50A0DB}" destId="{B17ED6A1-74A1-4BA2-8E5D-1140B274CF31}" srcOrd="1" destOrd="0" parTransId="{08C1C37D-80E1-4B7B-915B-3FAF60346E1B}" sibTransId="{C307FC7C-CA86-45CF-B02B-380FD3165528}"/>
    <dgm:cxn modelId="{53762055-CE4A-4FC3-9392-481000BA0D70}" type="presOf" srcId="{13EAFB44-E128-453E-8028-3E8B1FCFBBB1}" destId="{CE6DC455-8DA4-4ED2-B13D-BE0A8723CC16}" srcOrd="0" destOrd="0" presId="urn:microsoft.com/office/officeart/2005/8/layout/default"/>
    <dgm:cxn modelId="{CE92298E-994F-4D19-AF25-D1FDAC026152}" srcId="{475B94D1-150B-4CB9-AC3D-2D86AE50A0DB}" destId="{F74262FC-C8B4-49E8-AB17-233EC662AF5F}" srcOrd="0" destOrd="0" parTransId="{29579C56-6793-4FA2-8751-D09DDC362386}" sibTransId="{A4675F88-5BE0-4E1E-863D-373EEDE6E248}"/>
    <dgm:cxn modelId="{66ED34E4-ACC9-4E32-8209-19FD1A01C80E}" srcId="{475B94D1-150B-4CB9-AC3D-2D86AE50A0DB}" destId="{E9297A1F-1C43-49CA-A090-5BB791AC4111}" srcOrd="3" destOrd="0" parTransId="{50DEFA00-6BFF-4B87-806D-060D7CF28549}" sibTransId="{3621A984-7060-476E-82FC-ED0A88EB4F15}"/>
    <dgm:cxn modelId="{A279DF29-5317-4642-B4F9-879968786D92}" srcId="{475B94D1-150B-4CB9-AC3D-2D86AE50A0DB}" destId="{1D59E8F8-ABE0-4B4E-BDA2-A86D350907D9}" srcOrd="10" destOrd="0" parTransId="{C440AAA6-26F4-4816-A42B-F11948220434}" sibTransId="{1E07B9A1-7C4C-47AD-819E-FF4D14F5CEB4}"/>
    <dgm:cxn modelId="{E8F16AD7-E62B-40E9-A3B8-A9A6F9C76FFE}" type="presOf" srcId="{C3F47FA5-31CB-4D18-BF6C-49C87A3C4B82}" destId="{485ED43C-AF8B-48D3-98DB-AC86101F8A77}" srcOrd="0" destOrd="0" presId="urn:microsoft.com/office/officeart/2005/8/layout/default"/>
    <dgm:cxn modelId="{69FB0B1E-609A-4DBC-8DFA-F0C6C6CA4F9B}" type="presOf" srcId="{FDC83492-88C2-451F-AF56-A047B3866FB8}" destId="{455693F5-08D8-47B0-B882-4CFF202F3775}" srcOrd="0" destOrd="0" presId="urn:microsoft.com/office/officeart/2005/8/layout/default"/>
    <dgm:cxn modelId="{0F8C59E6-BB99-4E01-8ADE-C8E1FC2DC26C}" srcId="{475B94D1-150B-4CB9-AC3D-2D86AE50A0DB}" destId="{13EAFB44-E128-453E-8028-3E8B1FCFBBB1}" srcOrd="5" destOrd="0" parTransId="{AB50CC0A-11B0-43EF-AC0D-1FDD8F15184D}" sibTransId="{607D4F36-DD71-490A-AE22-C135664A36CC}"/>
    <dgm:cxn modelId="{A320B7F3-B430-4BF5-91DC-B88C4149F46B}" type="presOf" srcId="{F949FB2C-E8F9-4687-9CC2-D4849743A448}" destId="{8D7F4078-F563-4118-B47E-9E4B90FA50D1}" srcOrd="0" destOrd="0" presId="urn:microsoft.com/office/officeart/2005/8/layout/default"/>
    <dgm:cxn modelId="{4F25F977-75DA-4C38-9D51-210CC933E6A5}" srcId="{475B94D1-150B-4CB9-AC3D-2D86AE50A0DB}" destId="{C9CC5CE4-89BB-4306-A418-6D153EA24E14}" srcOrd="6" destOrd="0" parTransId="{9FDFC558-106D-40B4-AF55-BCF6E8C36CCE}" sibTransId="{77C158F0-51D6-4F08-A08B-CA346413F5D6}"/>
    <dgm:cxn modelId="{58C1E506-6455-4113-8328-900177D5BD9B}" srcId="{475B94D1-150B-4CB9-AC3D-2D86AE50A0DB}" destId="{1F659203-7601-4341-B7C2-FA5C7CAFC11E}" srcOrd="8" destOrd="0" parTransId="{295264DA-B214-410D-B9BB-69BB46CBF0BD}" sibTransId="{17C8645C-73F5-4DE4-A8A4-8E4FD24EFD03}"/>
    <dgm:cxn modelId="{6F331B31-63DF-482E-BDAD-417BD2968775}" srcId="{475B94D1-150B-4CB9-AC3D-2D86AE50A0DB}" destId="{9B7B7C07-1822-4797-81F7-E750DB0DAA4F}" srcOrd="13" destOrd="0" parTransId="{073FD77B-6E74-4A5C-8B57-CA9BAEF1151D}" sibTransId="{BE07D7E1-05C7-47D5-8482-F6F9B711166E}"/>
    <dgm:cxn modelId="{61071182-89CF-4C9F-B7F6-62E368170180}" type="presOf" srcId="{B17ED6A1-74A1-4BA2-8E5D-1140B274CF31}" destId="{07017A1A-8645-4F0A-92EF-3DD4D2603FA0}" srcOrd="0" destOrd="0" presId="urn:microsoft.com/office/officeart/2005/8/layout/default"/>
    <dgm:cxn modelId="{6AC3095A-107E-443C-B7AC-9F49EE9EFE9C}" type="presOf" srcId="{F74262FC-C8B4-49E8-AB17-233EC662AF5F}" destId="{DF54DDB0-1118-4686-AA21-2955B7DDB132}" srcOrd="0" destOrd="0" presId="urn:microsoft.com/office/officeart/2005/8/layout/default"/>
    <dgm:cxn modelId="{41651BA8-1174-4076-BF30-07C0A24196FC}" srcId="{475B94D1-150B-4CB9-AC3D-2D86AE50A0DB}" destId="{FDC83492-88C2-451F-AF56-A047B3866FB8}" srcOrd="4" destOrd="0" parTransId="{52A9F8BE-31F8-408F-A852-CE57E1E39CBE}" sibTransId="{34043857-B35C-4106-B55C-D73F0C1DDDAA}"/>
    <dgm:cxn modelId="{18439F7F-2512-4B1A-9308-E66B1FD9F70E}" type="presOf" srcId="{C9CC5CE4-89BB-4306-A418-6D153EA24E14}" destId="{05F95E10-C882-49B7-8370-7EEB513A6768}" srcOrd="0" destOrd="0" presId="urn:microsoft.com/office/officeart/2005/8/layout/default"/>
    <dgm:cxn modelId="{481BC71A-6192-4436-8EC9-1D0D329C6689}" type="presOf" srcId="{93873B15-01AE-4C4D-B228-D04FFC0DBF0F}" destId="{47CE5118-19E5-44FA-88A7-AF7EAB9F2B7E}" srcOrd="0" destOrd="0" presId="urn:microsoft.com/office/officeart/2005/8/layout/default"/>
    <dgm:cxn modelId="{B525F40A-5674-417B-A754-12BF21A72EFC}" type="presOf" srcId="{1F659203-7601-4341-B7C2-FA5C7CAFC11E}" destId="{19033FFE-C8C0-4871-A926-A2A3A8CA79D8}" srcOrd="0" destOrd="0" presId="urn:microsoft.com/office/officeart/2005/8/layout/default"/>
    <dgm:cxn modelId="{4A2BD9B2-3702-4A94-8732-31B6F6AA9420}" srcId="{475B94D1-150B-4CB9-AC3D-2D86AE50A0DB}" destId="{1F76B56D-D842-45BE-BA24-C6A2E1D4EB29}" srcOrd="2" destOrd="0" parTransId="{9ADEA1EC-5F9A-4009-AE84-0F0920B18F60}" sibTransId="{F8744B57-8323-41E2-9E1A-7AA48EC6AABD}"/>
    <dgm:cxn modelId="{28BBE42D-6D8F-453F-9D7E-490F0B6EE005}" srcId="{475B94D1-150B-4CB9-AC3D-2D86AE50A0DB}" destId="{93873B15-01AE-4C4D-B228-D04FFC0DBF0F}" srcOrd="14" destOrd="0" parTransId="{47BC3ED2-45FC-4A69-97AF-6A62EAAFF000}" sibTransId="{EA4C77C9-9525-46D7-9C94-5CBC7305945F}"/>
    <dgm:cxn modelId="{F7838104-90B0-4117-8EA0-F0E11AEF126A}" type="presOf" srcId="{475B94D1-150B-4CB9-AC3D-2D86AE50A0DB}" destId="{162068D7-8790-4AF5-B3C0-BC3B5C9782F0}" srcOrd="0" destOrd="0" presId="urn:microsoft.com/office/officeart/2005/8/layout/default"/>
    <dgm:cxn modelId="{F247CB7D-77A3-4C49-A420-562708367B61}" srcId="{475B94D1-150B-4CB9-AC3D-2D86AE50A0DB}" destId="{F5F6A7A9-2DAF-4093-9037-3EF9BC6556A9}" srcOrd="9" destOrd="0" parTransId="{060FCD44-0BA6-4276-9971-5DB2599CCC7F}" sibTransId="{554DA0D6-ED05-4E81-B822-A0D271EB10BC}"/>
    <dgm:cxn modelId="{6E6752C4-7D18-4394-9526-4DDABC701695}" type="presParOf" srcId="{162068D7-8790-4AF5-B3C0-BC3B5C9782F0}" destId="{DF54DDB0-1118-4686-AA21-2955B7DDB132}" srcOrd="0" destOrd="0" presId="urn:microsoft.com/office/officeart/2005/8/layout/default"/>
    <dgm:cxn modelId="{D6E219CF-68A3-4949-A46D-26D9ABE23DFB}" type="presParOf" srcId="{162068D7-8790-4AF5-B3C0-BC3B5C9782F0}" destId="{8F80429F-15FC-401F-A6FC-A6CD108A923D}" srcOrd="1" destOrd="0" presId="urn:microsoft.com/office/officeart/2005/8/layout/default"/>
    <dgm:cxn modelId="{894DC97C-8111-4845-B034-1CDF6C01BC27}" type="presParOf" srcId="{162068D7-8790-4AF5-B3C0-BC3B5C9782F0}" destId="{07017A1A-8645-4F0A-92EF-3DD4D2603FA0}" srcOrd="2" destOrd="0" presId="urn:microsoft.com/office/officeart/2005/8/layout/default"/>
    <dgm:cxn modelId="{8C2B51CB-CF4A-4C26-9802-DCBF1623F223}" type="presParOf" srcId="{162068D7-8790-4AF5-B3C0-BC3B5C9782F0}" destId="{2A811D84-2B52-409F-86FA-EE03211D32A3}" srcOrd="3" destOrd="0" presId="urn:microsoft.com/office/officeart/2005/8/layout/default"/>
    <dgm:cxn modelId="{0B8BBCAE-1022-4DEF-A10F-8C7BF84D1A57}" type="presParOf" srcId="{162068D7-8790-4AF5-B3C0-BC3B5C9782F0}" destId="{D6A1C8E2-677A-4ADC-8FEA-3F9AFF5E3C7B}" srcOrd="4" destOrd="0" presId="urn:microsoft.com/office/officeart/2005/8/layout/default"/>
    <dgm:cxn modelId="{C14739BF-028E-4785-9419-64A2AA428301}" type="presParOf" srcId="{162068D7-8790-4AF5-B3C0-BC3B5C9782F0}" destId="{11D99F0D-2B27-4C82-B46D-3552C9B6C51D}" srcOrd="5" destOrd="0" presId="urn:microsoft.com/office/officeart/2005/8/layout/default"/>
    <dgm:cxn modelId="{BEE62204-3406-4C19-AE9B-BAB4729F7774}" type="presParOf" srcId="{162068D7-8790-4AF5-B3C0-BC3B5C9782F0}" destId="{6F1DF10D-38B6-4F59-ABA3-D59CA845BA35}" srcOrd="6" destOrd="0" presId="urn:microsoft.com/office/officeart/2005/8/layout/default"/>
    <dgm:cxn modelId="{96611E68-EFA1-47AB-B2E5-375D9931D687}" type="presParOf" srcId="{162068D7-8790-4AF5-B3C0-BC3B5C9782F0}" destId="{1945DA37-71F4-4BD3-93C2-0F334CE88E1C}" srcOrd="7" destOrd="0" presId="urn:microsoft.com/office/officeart/2005/8/layout/default"/>
    <dgm:cxn modelId="{D0E8E0FD-F234-43A5-99EE-2E6F8B0B9E24}" type="presParOf" srcId="{162068D7-8790-4AF5-B3C0-BC3B5C9782F0}" destId="{455693F5-08D8-47B0-B882-4CFF202F3775}" srcOrd="8" destOrd="0" presId="urn:microsoft.com/office/officeart/2005/8/layout/default"/>
    <dgm:cxn modelId="{97CE2808-7F27-4161-BAA9-08E927E182B5}" type="presParOf" srcId="{162068D7-8790-4AF5-B3C0-BC3B5C9782F0}" destId="{E051B1ED-559E-4AA4-9AD2-567AEBD06A79}" srcOrd="9" destOrd="0" presId="urn:microsoft.com/office/officeart/2005/8/layout/default"/>
    <dgm:cxn modelId="{A3C606F3-6F71-41A0-922F-D619DF0014D4}" type="presParOf" srcId="{162068D7-8790-4AF5-B3C0-BC3B5C9782F0}" destId="{CE6DC455-8DA4-4ED2-B13D-BE0A8723CC16}" srcOrd="10" destOrd="0" presId="urn:microsoft.com/office/officeart/2005/8/layout/default"/>
    <dgm:cxn modelId="{3F23A8A5-3D97-4757-91B4-CC137BAAA4F0}" type="presParOf" srcId="{162068D7-8790-4AF5-B3C0-BC3B5C9782F0}" destId="{6EF561E6-829D-4ED4-BDFB-5827B1EA1E96}" srcOrd="11" destOrd="0" presId="urn:microsoft.com/office/officeart/2005/8/layout/default"/>
    <dgm:cxn modelId="{BBC34EEB-3B99-453E-B401-FD7DBE4E3719}" type="presParOf" srcId="{162068D7-8790-4AF5-B3C0-BC3B5C9782F0}" destId="{05F95E10-C882-49B7-8370-7EEB513A6768}" srcOrd="12" destOrd="0" presId="urn:microsoft.com/office/officeart/2005/8/layout/default"/>
    <dgm:cxn modelId="{832F1EE7-DEDD-486E-B163-F0FD2ECF4326}" type="presParOf" srcId="{162068D7-8790-4AF5-B3C0-BC3B5C9782F0}" destId="{CDDABC37-7B8E-4165-8AAB-6CB4EF21C583}" srcOrd="13" destOrd="0" presId="urn:microsoft.com/office/officeart/2005/8/layout/default"/>
    <dgm:cxn modelId="{1E049270-A5C4-4809-8F18-DADA9EAAF111}" type="presParOf" srcId="{162068D7-8790-4AF5-B3C0-BC3B5C9782F0}" destId="{485ED43C-AF8B-48D3-98DB-AC86101F8A77}" srcOrd="14" destOrd="0" presId="urn:microsoft.com/office/officeart/2005/8/layout/default"/>
    <dgm:cxn modelId="{8775A1D5-AD44-4425-9E70-E042E773D129}" type="presParOf" srcId="{162068D7-8790-4AF5-B3C0-BC3B5C9782F0}" destId="{DDA64C1B-43AF-40E0-A4A5-D2BC2FFF6A82}" srcOrd="15" destOrd="0" presId="urn:microsoft.com/office/officeart/2005/8/layout/default"/>
    <dgm:cxn modelId="{AB35CA6D-5E10-43F9-86DC-9F07EFA1DA06}" type="presParOf" srcId="{162068D7-8790-4AF5-B3C0-BC3B5C9782F0}" destId="{19033FFE-C8C0-4871-A926-A2A3A8CA79D8}" srcOrd="16" destOrd="0" presId="urn:microsoft.com/office/officeart/2005/8/layout/default"/>
    <dgm:cxn modelId="{F3DAC69E-30D3-4704-8CB9-DE889FAA2F41}" type="presParOf" srcId="{162068D7-8790-4AF5-B3C0-BC3B5C9782F0}" destId="{DEDD27CE-B4E7-4782-8EDE-9899D9E8082F}" srcOrd="17" destOrd="0" presId="urn:microsoft.com/office/officeart/2005/8/layout/default"/>
    <dgm:cxn modelId="{019A0939-0493-4442-997A-9234695671C0}" type="presParOf" srcId="{162068D7-8790-4AF5-B3C0-BC3B5C9782F0}" destId="{F573ADF3-B425-441E-8C45-891B07D2E185}" srcOrd="18" destOrd="0" presId="urn:microsoft.com/office/officeart/2005/8/layout/default"/>
    <dgm:cxn modelId="{71AD49DA-25A3-48DF-A68A-175D579DC323}" type="presParOf" srcId="{162068D7-8790-4AF5-B3C0-BC3B5C9782F0}" destId="{9AD7C7F9-900C-4E16-A8DD-B10E357DF39C}" srcOrd="19" destOrd="0" presId="urn:microsoft.com/office/officeart/2005/8/layout/default"/>
    <dgm:cxn modelId="{5B8D8D68-FC94-4D36-A3C8-8C2AD44CEF69}" type="presParOf" srcId="{162068D7-8790-4AF5-B3C0-BC3B5C9782F0}" destId="{D98C8A8D-99AE-4F23-BE0C-AD59664D87C1}" srcOrd="20" destOrd="0" presId="urn:microsoft.com/office/officeart/2005/8/layout/default"/>
    <dgm:cxn modelId="{FC4B7EFE-92A5-47FA-ACE1-EFB97EC76DF3}" type="presParOf" srcId="{162068D7-8790-4AF5-B3C0-BC3B5C9782F0}" destId="{5C0E0584-334B-4AC0-9329-900B24CB0806}" srcOrd="21" destOrd="0" presId="urn:microsoft.com/office/officeart/2005/8/layout/default"/>
    <dgm:cxn modelId="{2A6C4116-60A8-4AA1-8A3F-1D89A42360C7}" type="presParOf" srcId="{162068D7-8790-4AF5-B3C0-BC3B5C9782F0}" destId="{81399E3C-4D3D-4947-B325-CE3862A0436D}" srcOrd="22" destOrd="0" presId="urn:microsoft.com/office/officeart/2005/8/layout/default"/>
    <dgm:cxn modelId="{C35628E1-F0EB-4A0F-AD1E-F00F08AACBF9}" type="presParOf" srcId="{162068D7-8790-4AF5-B3C0-BC3B5C9782F0}" destId="{97D532AE-FA6D-4153-AEE6-6C1680DE65D9}" srcOrd="23" destOrd="0" presId="urn:microsoft.com/office/officeart/2005/8/layout/default"/>
    <dgm:cxn modelId="{E8DB2B0A-D400-4267-BE71-BA4442104B2A}" type="presParOf" srcId="{162068D7-8790-4AF5-B3C0-BC3B5C9782F0}" destId="{8D7F4078-F563-4118-B47E-9E4B90FA50D1}" srcOrd="24" destOrd="0" presId="urn:microsoft.com/office/officeart/2005/8/layout/default"/>
    <dgm:cxn modelId="{47253BE0-0DA2-46F3-A967-F1DE6EC933FC}" type="presParOf" srcId="{162068D7-8790-4AF5-B3C0-BC3B5C9782F0}" destId="{F6964E73-D07E-4FE5-96C7-A2E2EE0A6014}" srcOrd="25" destOrd="0" presId="urn:microsoft.com/office/officeart/2005/8/layout/default"/>
    <dgm:cxn modelId="{C1772203-ADC6-46F8-9E02-E28A4357FE91}" type="presParOf" srcId="{162068D7-8790-4AF5-B3C0-BC3B5C9782F0}" destId="{BCC5B887-871A-4B6A-A82E-AB8355300D90}" srcOrd="26" destOrd="0" presId="urn:microsoft.com/office/officeart/2005/8/layout/default"/>
    <dgm:cxn modelId="{251457A2-F4DB-41AD-A429-02B581D5D686}" type="presParOf" srcId="{162068D7-8790-4AF5-B3C0-BC3B5C9782F0}" destId="{1320AB9E-7A99-406C-894A-1B50CD4C881E}" srcOrd="27" destOrd="0" presId="urn:microsoft.com/office/officeart/2005/8/layout/default"/>
    <dgm:cxn modelId="{97B5D5E3-506F-4BC8-A70C-F11ED08866FF}" type="presParOf" srcId="{162068D7-8790-4AF5-B3C0-BC3B5C9782F0}" destId="{47CE5118-19E5-44FA-88A7-AF7EAB9F2B7E}"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6FD4915-9F53-47AC-A3A6-A7BAED0A795D}" type="doc">
      <dgm:prSet loTypeId="urn:microsoft.com/office/officeart/2008/layout/VerticalCurvedList" loCatId="list" qsTypeId="urn:microsoft.com/office/officeart/2005/8/quickstyle/simple3" qsCatId="simple" csTypeId="urn:microsoft.com/office/officeart/2005/8/colors/colorful1" csCatId="colorful" phldr="1"/>
      <dgm:spPr/>
    </dgm:pt>
    <dgm:pt modelId="{14CAA5BC-23E7-462A-8407-8B71DB1EF20D}">
      <dgm:prSet phldrT="[Текст]" custT="1"/>
      <dgm:spPr/>
      <dgm:t>
        <a:bodyPr/>
        <a:lstStyle/>
        <a:p>
          <a:r>
            <a:rPr lang="uk-UA" sz="1800" b="1" dirty="0" smtClean="0"/>
            <a:t>фінансові цілі антикризового управління</a:t>
          </a:r>
          <a:r>
            <a:rPr lang="uk-UA" sz="1800" dirty="0" smtClean="0"/>
            <a:t>: підвищення платоспроможності, підвищення і запобігання зниженню ліквідності, мінімізація наслідків фінансової кризи; </a:t>
          </a:r>
          <a:endParaRPr lang="ru-RU" sz="1800" dirty="0"/>
        </a:p>
      </dgm:t>
    </dgm:pt>
    <dgm:pt modelId="{04BBE6D6-1F88-4E0D-A2C3-3EC5DE7C9856}" type="parTrans" cxnId="{9174EE88-17D7-46E0-917E-E47DB5EE098B}">
      <dgm:prSet/>
      <dgm:spPr/>
      <dgm:t>
        <a:bodyPr/>
        <a:lstStyle/>
        <a:p>
          <a:endParaRPr lang="ru-RU" sz="1800"/>
        </a:p>
      </dgm:t>
    </dgm:pt>
    <dgm:pt modelId="{3456A4C1-2769-4352-84D2-1138DA82A4B9}" type="sibTrans" cxnId="{9174EE88-17D7-46E0-917E-E47DB5EE098B}">
      <dgm:prSet/>
      <dgm:spPr/>
      <dgm:t>
        <a:bodyPr/>
        <a:lstStyle/>
        <a:p>
          <a:endParaRPr lang="ru-RU" sz="1800"/>
        </a:p>
      </dgm:t>
    </dgm:pt>
    <dgm:pt modelId="{7BCE38F4-CA68-4366-B963-DD6A56145156}">
      <dgm:prSet phldrT="[Текст]" custT="1"/>
      <dgm:spPr/>
      <dgm:t>
        <a:bodyPr/>
        <a:lstStyle/>
        <a:p>
          <a:r>
            <a:rPr lang="uk-UA" sz="1800" b="1" dirty="0" smtClean="0"/>
            <a:t>виробничі цілі антикризового управління</a:t>
          </a:r>
          <a:r>
            <a:rPr lang="uk-UA" sz="1800" dirty="0" smtClean="0"/>
            <a:t>: зниження відсотка браку, запобігання моральному зносу обладнання, підтримка інноваційної активності, організація виробництва без простоїв;  кадрові цілі антикризового управління: зниження плинності кадрів і запобігання різноманітним конфліктам у робочому колективі (психологічним, байдужості до праці, кризі взаємовідносин)</a:t>
          </a:r>
          <a:endParaRPr lang="ru-RU" sz="1800" dirty="0"/>
        </a:p>
      </dgm:t>
    </dgm:pt>
    <dgm:pt modelId="{03F98F12-24D5-4044-8DFC-61F6C90B0CF2}" type="parTrans" cxnId="{98EFB078-E196-4A04-BE0E-70AFF5D6B282}">
      <dgm:prSet/>
      <dgm:spPr/>
      <dgm:t>
        <a:bodyPr/>
        <a:lstStyle/>
        <a:p>
          <a:endParaRPr lang="ru-RU" sz="1800"/>
        </a:p>
      </dgm:t>
    </dgm:pt>
    <dgm:pt modelId="{6970F472-4AB2-459D-A9AE-4C99083EA1C1}" type="sibTrans" cxnId="{98EFB078-E196-4A04-BE0E-70AFF5D6B282}">
      <dgm:prSet/>
      <dgm:spPr/>
      <dgm:t>
        <a:bodyPr/>
        <a:lstStyle/>
        <a:p>
          <a:endParaRPr lang="ru-RU" sz="1800"/>
        </a:p>
      </dgm:t>
    </dgm:pt>
    <dgm:pt modelId="{B368B7DA-C2E0-47A6-92EE-2F537827994C}">
      <dgm:prSet phldrT="[Текст]" custT="1"/>
      <dgm:spPr/>
      <dgm:t>
        <a:bodyPr/>
        <a:lstStyle/>
        <a:p>
          <a:r>
            <a:rPr lang="uk-UA" sz="1800" b="1" spc="-35" dirty="0" smtClean="0">
              <a:effectLst/>
              <a:latin typeface="Times New Roman" panose="02020603050405020304" pitchFamily="18" charset="0"/>
              <a:ea typeface="Times New Roman" panose="02020603050405020304" pitchFamily="18" charset="0"/>
            </a:rPr>
            <a:t>організаційні цілі антикризового управління</a:t>
          </a:r>
          <a:r>
            <a:rPr lang="uk-UA" sz="1800" spc="-35" dirty="0" smtClean="0">
              <a:effectLst/>
              <a:latin typeface="Times New Roman" panose="02020603050405020304" pitchFamily="18" charset="0"/>
              <a:ea typeface="Times New Roman" panose="02020603050405020304" pitchFamily="18" charset="0"/>
            </a:rPr>
            <a:t>: стабільні  комунікаційні процеси між відділами, формування гнучкої до кризи організаційної структури підприємства</a:t>
          </a:r>
          <a:endParaRPr lang="ru-RU" sz="1800" dirty="0"/>
        </a:p>
      </dgm:t>
    </dgm:pt>
    <dgm:pt modelId="{F98FFB99-CD09-43B4-9032-06F5E952806D}" type="parTrans" cxnId="{4180FC75-594F-46AF-8DDE-277A642026FD}">
      <dgm:prSet/>
      <dgm:spPr/>
      <dgm:t>
        <a:bodyPr/>
        <a:lstStyle/>
        <a:p>
          <a:endParaRPr lang="ru-RU" sz="1800"/>
        </a:p>
      </dgm:t>
    </dgm:pt>
    <dgm:pt modelId="{36A8585D-D1BF-4B7D-A209-80AA41E678BD}" type="sibTrans" cxnId="{4180FC75-594F-46AF-8DDE-277A642026FD}">
      <dgm:prSet/>
      <dgm:spPr/>
      <dgm:t>
        <a:bodyPr/>
        <a:lstStyle/>
        <a:p>
          <a:endParaRPr lang="ru-RU" sz="1800"/>
        </a:p>
      </dgm:t>
    </dgm:pt>
    <dgm:pt modelId="{DBC0BAB1-7AF0-4C89-85D0-59A63734591D}">
      <dgm:prSet custT="1"/>
      <dgm:spPr/>
      <dgm:t>
        <a:bodyPr/>
        <a:lstStyle/>
        <a:p>
          <a:r>
            <a:rPr lang="uk-UA" sz="1800" b="1" dirty="0" smtClean="0"/>
            <a:t>маркетингові цілі антикризового управління </a:t>
          </a:r>
          <a:r>
            <a:rPr lang="uk-UA" sz="1800" dirty="0" smtClean="0"/>
            <a:t>: запобігання зменшенню кількості замовників, зниженню якості своєї продукції, аналіз цінової ситуації на ідентичні товари, спостереження за якістю продукції конкурентів; </a:t>
          </a:r>
          <a:endParaRPr lang="uk-UA" sz="1800" dirty="0"/>
        </a:p>
      </dgm:t>
    </dgm:pt>
    <dgm:pt modelId="{5DB47848-E2C3-4E0F-865B-EDC41C857FE2}" type="parTrans" cxnId="{23FB8837-D470-440B-A7F3-13251E6AF506}">
      <dgm:prSet/>
      <dgm:spPr/>
      <dgm:t>
        <a:bodyPr/>
        <a:lstStyle/>
        <a:p>
          <a:endParaRPr lang="ru-RU" sz="1800"/>
        </a:p>
      </dgm:t>
    </dgm:pt>
    <dgm:pt modelId="{4A8D4ABD-90A5-43C7-B7AE-34107C1BAAB4}" type="sibTrans" cxnId="{23FB8837-D470-440B-A7F3-13251E6AF506}">
      <dgm:prSet/>
      <dgm:spPr/>
      <dgm:t>
        <a:bodyPr/>
        <a:lstStyle/>
        <a:p>
          <a:endParaRPr lang="ru-RU" sz="1800"/>
        </a:p>
      </dgm:t>
    </dgm:pt>
    <dgm:pt modelId="{7C78E941-DA88-4DB7-B99E-B70AE7D75625}" type="pres">
      <dgm:prSet presAssocID="{E6FD4915-9F53-47AC-A3A6-A7BAED0A795D}" presName="Name0" presStyleCnt="0">
        <dgm:presLayoutVars>
          <dgm:chMax val="7"/>
          <dgm:chPref val="7"/>
          <dgm:dir/>
        </dgm:presLayoutVars>
      </dgm:prSet>
      <dgm:spPr/>
    </dgm:pt>
    <dgm:pt modelId="{CBAFDB64-09BF-4C38-909F-DA1455F34486}" type="pres">
      <dgm:prSet presAssocID="{E6FD4915-9F53-47AC-A3A6-A7BAED0A795D}" presName="Name1" presStyleCnt="0"/>
      <dgm:spPr/>
    </dgm:pt>
    <dgm:pt modelId="{EBB902B4-B9F1-4B5D-8BB5-EDAEFEE6948F}" type="pres">
      <dgm:prSet presAssocID="{E6FD4915-9F53-47AC-A3A6-A7BAED0A795D}" presName="cycle" presStyleCnt="0"/>
      <dgm:spPr/>
    </dgm:pt>
    <dgm:pt modelId="{02331464-4AB8-4781-9C3F-DEE0D270282B}" type="pres">
      <dgm:prSet presAssocID="{E6FD4915-9F53-47AC-A3A6-A7BAED0A795D}" presName="srcNode" presStyleLbl="node1" presStyleIdx="0" presStyleCnt="4"/>
      <dgm:spPr/>
    </dgm:pt>
    <dgm:pt modelId="{5C4EE8F0-DF97-4063-B0E9-376E3CC78A66}" type="pres">
      <dgm:prSet presAssocID="{E6FD4915-9F53-47AC-A3A6-A7BAED0A795D}" presName="conn" presStyleLbl="parChTrans1D2" presStyleIdx="0" presStyleCnt="1"/>
      <dgm:spPr/>
      <dgm:t>
        <a:bodyPr/>
        <a:lstStyle/>
        <a:p>
          <a:endParaRPr lang="uk-UA"/>
        </a:p>
      </dgm:t>
    </dgm:pt>
    <dgm:pt modelId="{D5C043A5-53EB-4F06-8E24-F6F44799D005}" type="pres">
      <dgm:prSet presAssocID="{E6FD4915-9F53-47AC-A3A6-A7BAED0A795D}" presName="extraNode" presStyleLbl="node1" presStyleIdx="0" presStyleCnt="4"/>
      <dgm:spPr/>
    </dgm:pt>
    <dgm:pt modelId="{76D24F64-8F34-43C0-AC38-6BAEF3E1588A}" type="pres">
      <dgm:prSet presAssocID="{E6FD4915-9F53-47AC-A3A6-A7BAED0A795D}" presName="dstNode" presStyleLbl="node1" presStyleIdx="0" presStyleCnt="4"/>
      <dgm:spPr/>
    </dgm:pt>
    <dgm:pt modelId="{D52D861A-AD34-4D94-A40F-41D0A1CCDA67}" type="pres">
      <dgm:prSet presAssocID="{14CAA5BC-23E7-462A-8407-8B71DB1EF20D}" presName="text_1" presStyleLbl="node1" presStyleIdx="0" presStyleCnt="4">
        <dgm:presLayoutVars>
          <dgm:bulletEnabled val="1"/>
        </dgm:presLayoutVars>
      </dgm:prSet>
      <dgm:spPr/>
      <dgm:t>
        <a:bodyPr/>
        <a:lstStyle/>
        <a:p>
          <a:endParaRPr lang="uk-UA"/>
        </a:p>
      </dgm:t>
    </dgm:pt>
    <dgm:pt modelId="{8D98A043-6345-4D14-820A-F2619D594620}" type="pres">
      <dgm:prSet presAssocID="{14CAA5BC-23E7-462A-8407-8B71DB1EF20D}" presName="accent_1" presStyleCnt="0"/>
      <dgm:spPr/>
    </dgm:pt>
    <dgm:pt modelId="{57E695B7-E7BE-425B-A97F-B9D89DF1855E}" type="pres">
      <dgm:prSet presAssocID="{14CAA5BC-23E7-462A-8407-8B71DB1EF20D}" presName="accentRepeatNode" presStyleLbl="solidFgAcc1" presStyleIdx="0" presStyleCnt="4"/>
      <dgm:spPr/>
    </dgm:pt>
    <dgm:pt modelId="{A14D2C28-F6C7-4D28-8B08-77E6748F0510}" type="pres">
      <dgm:prSet presAssocID="{DBC0BAB1-7AF0-4C89-85D0-59A63734591D}" presName="text_2" presStyleLbl="node1" presStyleIdx="1" presStyleCnt="4">
        <dgm:presLayoutVars>
          <dgm:bulletEnabled val="1"/>
        </dgm:presLayoutVars>
      </dgm:prSet>
      <dgm:spPr/>
      <dgm:t>
        <a:bodyPr/>
        <a:lstStyle/>
        <a:p>
          <a:endParaRPr lang="uk-UA"/>
        </a:p>
      </dgm:t>
    </dgm:pt>
    <dgm:pt modelId="{7EA8021D-0011-422C-8DB0-9100DD80AA36}" type="pres">
      <dgm:prSet presAssocID="{DBC0BAB1-7AF0-4C89-85D0-59A63734591D}" presName="accent_2" presStyleCnt="0"/>
      <dgm:spPr/>
    </dgm:pt>
    <dgm:pt modelId="{FE4A5E40-F085-445B-882D-9A3A242C4ABC}" type="pres">
      <dgm:prSet presAssocID="{DBC0BAB1-7AF0-4C89-85D0-59A63734591D}" presName="accentRepeatNode" presStyleLbl="solidFgAcc1" presStyleIdx="1" presStyleCnt="4"/>
      <dgm:spPr/>
    </dgm:pt>
    <dgm:pt modelId="{8A8909D6-F5F8-4B10-8A64-9C5E0001A569}" type="pres">
      <dgm:prSet presAssocID="{7BCE38F4-CA68-4366-B963-DD6A56145156}" presName="text_3" presStyleLbl="node1" presStyleIdx="2" presStyleCnt="4" custScaleY="135916">
        <dgm:presLayoutVars>
          <dgm:bulletEnabled val="1"/>
        </dgm:presLayoutVars>
      </dgm:prSet>
      <dgm:spPr/>
      <dgm:t>
        <a:bodyPr/>
        <a:lstStyle/>
        <a:p>
          <a:endParaRPr lang="uk-UA"/>
        </a:p>
      </dgm:t>
    </dgm:pt>
    <dgm:pt modelId="{D43D6D82-C486-4FDC-9DFF-ADCCE0E5CC04}" type="pres">
      <dgm:prSet presAssocID="{7BCE38F4-CA68-4366-B963-DD6A56145156}" presName="accent_3" presStyleCnt="0"/>
      <dgm:spPr/>
    </dgm:pt>
    <dgm:pt modelId="{59569761-B574-4909-A092-BF35E25B1E12}" type="pres">
      <dgm:prSet presAssocID="{7BCE38F4-CA68-4366-B963-DD6A56145156}" presName="accentRepeatNode" presStyleLbl="solidFgAcc1" presStyleIdx="2" presStyleCnt="4"/>
      <dgm:spPr/>
    </dgm:pt>
    <dgm:pt modelId="{6098F6B4-1030-4E59-A6A3-69E97242746C}" type="pres">
      <dgm:prSet presAssocID="{B368B7DA-C2E0-47A6-92EE-2F537827994C}" presName="text_4" presStyleLbl="node1" presStyleIdx="3" presStyleCnt="4">
        <dgm:presLayoutVars>
          <dgm:bulletEnabled val="1"/>
        </dgm:presLayoutVars>
      </dgm:prSet>
      <dgm:spPr/>
      <dgm:t>
        <a:bodyPr/>
        <a:lstStyle/>
        <a:p>
          <a:endParaRPr lang="uk-UA"/>
        </a:p>
      </dgm:t>
    </dgm:pt>
    <dgm:pt modelId="{7EE078BB-BD5B-4042-A3E5-946042A9AD2D}" type="pres">
      <dgm:prSet presAssocID="{B368B7DA-C2E0-47A6-92EE-2F537827994C}" presName="accent_4" presStyleCnt="0"/>
      <dgm:spPr/>
    </dgm:pt>
    <dgm:pt modelId="{8B23096E-5CB7-4398-A77D-E6294407CF01}" type="pres">
      <dgm:prSet presAssocID="{B368B7DA-C2E0-47A6-92EE-2F537827994C}" presName="accentRepeatNode" presStyleLbl="solidFgAcc1" presStyleIdx="3" presStyleCnt="4"/>
      <dgm:spPr/>
    </dgm:pt>
  </dgm:ptLst>
  <dgm:cxnLst>
    <dgm:cxn modelId="{07D3CF92-B627-45E8-AB14-4AA0427E6266}" type="presOf" srcId="{E6FD4915-9F53-47AC-A3A6-A7BAED0A795D}" destId="{7C78E941-DA88-4DB7-B99E-B70AE7D75625}" srcOrd="0" destOrd="0" presId="urn:microsoft.com/office/officeart/2008/layout/VerticalCurvedList"/>
    <dgm:cxn modelId="{560CB2C3-70AE-4176-9075-8B33F0BE5F28}" type="presOf" srcId="{3456A4C1-2769-4352-84D2-1138DA82A4B9}" destId="{5C4EE8F0-DF97-4063-B0E9-376E3CC78A66}" srcOrd="0" destOrd="0" presId="urn:microsoft.com/office/officeart/2008/layout/VerticalCurvedList"/>
    <dgm:cxn modelId="{FF5085F1-0393-4C67-947C-1695F4268AB2}" type="presOf" srcId="{B368B7DA-C2E0-47A6-92EE-2F537827994C}" destId="{6098F6B4-1030-4E59-A6A3-69E97242746C}" srcOrd="0" destOrd="0" presId="urn:microsoft.com/office/officeart/2008/layout/VerticalCurvedList"/>
    <dgm:cxn modelId="{98EFB078-E196-4A04-BE0E-70AFF5D6B282}" srcId="{E6FD4915-9F53-47AC-A3A6-A7BAED0A795D}" destId="{7BCE38F4-CA68-4366-B963-DD6A56145156}" srcOrd="2" destOrd="0" parTransId="{03F98F12-24D5-4044-8DFC-61F6C90B0CF2}" sibTransId="{6970F472-4AB2-459D-A9AE-4C99083EA1C1}"/>
    <dgm:cxn modelId="{AFC64C0D-FBE3-4F16-AB78-8CD31B5533D4}" type="presOf" srcId="{7BCE38F4-CA68-4366-B963-DD6A56145156}" destId="{8A8909D6-F5F8-4B10-8A64-9C5E0001A569}" srcOrd="0" destOrd="0" presId="urn:microsoft.com/office/officeart/2008/layout/VerticalCurvedList"/>
    <dgm:cxn modelId="{B66030D2-3174-4385-9DFB-F524EBFBB707}" type="presOf" srcId="{14CAA5BC-23E7-462A-8407-8B71DB1EF20D}" destId="{D52D861A-AD34-4D94-A40F-41D0A1CCDA67}" srcOrd="0" destOrd="0" presId="urn:microsoft.com/office/officeart/2008/layout/VerticalCurvedList"/>
    <dgm:cxn modelId="{E1A11BFD-F425-4D5B-8CC8-C967C9DC9122}" type="presOf" srcId="{DBC0BAB1-7AF0-4C89-85D0-59A63734591D}" destId="{A14D2C28-F6C7-4D28-8B08-77E6748F0510}" srcOrd="0" destOrd="0" presId="urn:microsoft.com/office/officeart/2008/layout/VerticalCurvedList"/>
    <dgm:cxn modelId="{23FB8837-D470-440B-A7F3-13251E6AF506}" srcId="{E6FD4915-9F53-47AC-A3A6-A7BAED0A795D}" destId="{DBC0BAB1-7AF0-4C89-85D0-59A63734591D}" srcOrd="1" destOrd="0" parTransId="{5DB47848-E2C3-4E0F-865B-EDC41C857FE2}" sibTransId="{4A8D4ABD-90A5-43C7-B7AE-34107C1BAAB4}"/>
    <dgm:cxn modelId="{4180FC75-594F-46AF-8DDE-277A642026FD}" srcId="{E6FD4915-9F53-47AC-A3A6-A7BAED0A795D}" destId="{B368B7DA-C2E0-47A6-92EE-2F537827994C}" srcOrd="3" destOrd="0" parTransId="{F98FFB99-CD09-43B4-9032-06F5E952806D}" sibTransId="{36A8585D-D1BF-4B7D-A209-80AA41E678BD}"/>
    <dgm:cxn modelId="{9174EE88-17D7-46E0-917E-E47DB5EE098B}" srcId="{E6FD4915-9F53-47AC-A3A6-A7BAED0A795D}" destId="{14CAA5BC-23E7-462A-8407-8B71DB1EF20D}" srcOrd="0" destOrd="0" parTransId="{04BBE6D6-1F88-4E0D-A2C3-3EC5DE7C9856}" sibTransId="{3456A4C1-2769-4352-84D2-1138DA82A4B9}"/>
    <dgm:cxn modelId="{699D20FE-8E33-442B-B11A-70A26E293C60}" type="presParOf" srcId="{7C78E941-DA88-4DB7-B99E-B70AE7D75625}" destId="{CBAFDB64-09BF-4C38-909F-DA1455F34486}" srcOrd="0" destOrd="0" presId="urn:microsoft.com/office/officeart/2008/layout/VerticalCurvedList"/>
    <dgm:cxn modelId="{04BEC1E0-E682-4B53-B55D-59F12D44D62B}" type="presParOf" srcId="{CBAFDB64-09BF-4C38-909F-DA1455F34486}" destId="{EBB902B4-B9F1-4B5D-8BB5-EDAEFEE6948F}" srcOrd="0" destOrd="0" presId="urn:microsoft.com/office/officeart/2008/layout/VerticalCurvedList"/>
    <dgm:cxn modelId="{C440F1CA-E76F-4689-91E5-1A88F43DD983}" type="presParOf" srcId="{EBB902B4-B9F1-4B5D-8BB5-EDAEFEE6948F}" destId="{02331464-4AB8-4781-9C3F-DEE0D270282B}" srcOrd="0" destOrd="0" presId="urn:microsoft.com/office/officeart/2008/layout/VerticalCurvedList"/>
    <dgm:cxn modelId="{AAE471C4-5EC9-4096-A641-BCC8EF3DB770}" type="presParOf" srcId="{EBB902B4-B9F1-4B5D-8BB5-EDAEFEE6948F}" destId="{5C4EE8F0-DF97-4063-B0E9-376E3CC78A66}" srcOrd="1" destOrd="0" presId="urn:microsoft.com/office/officeart/2008/layout/VerticalCurvedList"/>
    <dgm:cxn modelId="{71AF9BC4-7447-4C6C-99AE-C412A2444B1F}" type="presParOf" srcId="{EBB902B4-B9F1-4B5D-8BB5-EDAEFEE6948F}" destId="{D5C043A5-53EB-4F06-8E24-F6F44799D005}" srcOrd="2" destOrd="0" presId="urn:microsoft.com/office/officeart/2008/layout/VerticalCurvedList"/>
    <dgm:cxn modelId="{D7E1FE3C-200F-4944-BC73-0DB9E5EE65AA}" type="presParOf" srcId="{EBB902B4-B9F1-4B5D-8BB5-EDAEFEE6948F}" destId="{76D24F64-8F34-43C0-AC38-6BAEF3E1588A}" srcOrd="3" destOrd="0" presId="urn:microsoft.com/office/officeart/2008/layout/VerticalCurvedList"/>
    <dgm:cxn modelId="{0D5FDC21-7D09-4CFA-A4C5-B7368B1417FB}" type="presParOf" srcId="{CBAFDB64-09BF-4C38-909F-DA1455F34486}" destId="{D52D861A-AD34-4D94-A40F-41D0A1CCDA67}" srcOrd="1" destOrd="0" presId="urn:microsoft.com/office/officeart/2008/layout/VerticalCurvedList"/>
    <dgm:cxn modelId="{88B639DD-14E3-4831-A2A3-1683BA2F8B42}" type="presParOf" srcId="{CBAFDB64-09BF-4C38-909F-DA1455F34486}" destId="{8D98A043-6345-4D14-820A-F2619D594620}" srcOrd="2" destOrd="0" presId="urn:microsoft.com/office/officeart/2008/layout/VerticalCurvedList"/>
    <dgm:cxn modelId="{D4E78B5C-F2C4-41D7-84BF-ADCE58708894}" type="presParOf" srcId="{8D98A043-6345-4D14-820A-F2619D594620}" destId="{57E695B7-E7BE-425B-A97F-B9D89DF1855E}" srcOrd="0" destOrd="0" presId="urn:microsoft.com/office/officeart/2008/layout/VerticalCurvedList"/>
    <dgm:cxn modelId="{8B00C75A-114A-486A-8EE7-E207BFCB61B6}" type="presParOf" srcId="{CBAFDB64-09BF-4C38-909F-DA1455F34486}" destId="{A14D2C28-F6C7-4D28-8B08-77E6748F0510}" srcOrd="3" destOrd="0" presId="urn:microsoft.com/office/officeart/2008/layout/VerticalCurvedList"/>
    <dgm:cxn modelId="{B51A21ED-CC02-4786-BF2C-A05EB1A94D89}" type="presParOf" srcId="{CBAFDB64-09BF-4C38-909F-DA1455F34486}" destId="{7EA8021D-0011-422C-8DB0-9100DD80AA36}" srcOrd="4" destOrd="0" presId="urn:microsoft.com/office/officeart/2008/layout/VerticalCurvedList"/>
    <dgm:cxn modelId="{A26D964C-E9F7-4D1A-9F7D-F2855FC6F206}" type="presParOf" srcId="{7EA8021D-0011-422C-8DB0-9100DD80AA36}" destId="{FE4A5E40-F085-445B-882D-9A3A242C4ABC}" srcOrd="0" destOrd="0" presId="urn:microsoft.com/office/officeart/2008/layout/VerticalCurvedList"/>
    <dgm:cxn modelId="{71BE964E-B984-435D-A1EB-1E6B590C53E4}" type="presParOf" srcId="{CBAFDB64-09BF-4C38-909F-DA1455F34486}" destId="{8A8909D6-F5F8-4B10-8A64-9C5E0001A569}" srcOrd="5" destOrd="0" presId="urn:microsoft.com/office/officeart/2008/layout/VerticalCurvedList"/>
    <dgm:cxn modelId="{E448C175-7E29-4171-A895-FDF9C8CC420F}" type="presParOf" srcId="{CBAFDB64-09BF-4C38-909F-DA1455F34486}" destId="{D43D6D82-C486-4FDC-9DFF-ADCCE0E5CC04}" srcOrd="6" destOrd="0" presId="urn:microsoft.com/office/officeart/2008/layout/VerticalCurvedList"/>
    <dgm:cxn modelId="{CBBFFA3F-06DC-440F-AF1D-5599236BEBB4}" type="presParOf" srcId="{D43D6D82-C486-4FDC-9DFF-ADCCE0E5CC04}" destId="{59569761-B574-4909-A092-BF35E25B1E12}" srcOrd="0" destOrd="0" presId="urn:microsoft.com/office/officeart/2008/layout/VerticalCurvedList"/>
    <dgm:cxn modelId="{A39F9C3A-26E7-4301-B772-471210FDF914}" type="presParOf" srcId="{CBAFDB64-09BF-4C38-909F-DA1455F34486}" destId="{6098F6B4-1030-4E59-A6A3-69E97242746C}" srcOrd="7" destOrd="0" presId="urn:microsoft.com/office/officeart/2008/layout/VerticalCurvedList"/>
    <dgm:cxn modelId="{2806AAE7-934E-4ED2-8EAB-122F1177E826}" type="presParOf" srcId="{CBAFDB64-09BF-4C38-909F-DA1455F34486}" destId="{7EE078BB-BD5B-4042-A3E5-946042A9AD2D}" srcOrd="8" destOrd="0" presId="urn:microsoft.com/office/officeart/2008/layout/VerticalCurvedList"/>
    <dgm:cxn modelId="{45194613-ED1D-44B8-B0C9-A1D7968CE333}" type="presParOf" srcId="{7EE078BB-BD5B-4042-A3E5-946042A9AD2D}" destId="{8B23096E-5CB7-4398-A77D-E6294407CF0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757A5C8-ED97-4E7D-8386-2B19A981908A}" type="doc">
      <dgm:prSet loTypeId="urn:microsoft.com/office/officeart/2005/8/layout/pList2" loCatId="list" qsTypeId="urn:microsoft.com/office/officeart/2005/8/quickstyle/simple4" qsCatId="simple" csTypeId="urn:microsoft.com/office/officeart/2005/8/colors/colorful1" csCatId="colorful" phldr="1"/>
      <dgm:spPr/>
      <dgm:t>
        <a:bodyPr/>
        <a:lstStyle/>
        <a:p>
          <a:endParaRPr lang="ru-RU"/>
        </a:p>
      </dgm:t>
    </dgm:pt>
    <dgm:pt modelId="{F25813E5-3DF2-49F1-AAAE-284B88CD20B2}">
      <dgm:prSet phldrT="[Текст]"/>
      <dgm:spPr/>
      <dgm:t>
        <a:bodyPr/>
        <a:lstStyle/>
        <a:p>
          <a:r>
            <a:rPr lang="uk-UA" dirty="0" smtClean="0"/>
            <a:t>О</a:t>
          </a:r>
          <a:r>
            <a:rPr lang="ru-RU" dirty="0" err="1" smtClean="0"/>
            <a:t>рганізація</a:t>
          </a:r>
          <a:endParaRPr lang="ru-RU" dirty="0"/>
        </a:p>
      </dgm:t>
    </dgm:pt>
    <dgm:pt modelId="{B2FCB2C8-081F-40DE-B7A7-29FD65B4A310}" type="parTrans" cxnId="{C107C535-4718-4DF6-916A-3D4B0D20333F}">
      <dgm:prSet/>
      <dgm:spPr/>
      <dgm:t>
        <a:bodyPr/>
        <a:lstStyle/>
        <a:p>
          <a:endParaRPr lang="ru-RU"/>
        </a:p>
      </dgm:t>
    </dgm:pt>
    <dgm:pt modelId="{4BDEB9E6-531E-485E-A302-D68C0075160E}" type="sibTrans" cxnId="{C107C535-4718-4DF6-916A-3D4B0D20333F}">
      <dgm:prSet/>
      <dgm:spPr/>
      <dgm:t>
        <a:bodyPr/>
        <a:lstStyle/>
        <a:p>
          <a:endParaRPr lang="ru-RU"/>
        </a:p>
      </dgm:t>
    </dgm:pt>
    <dgm:pt modelId="{A6EA9754-4B38-48D0-9AAE-ADB152498EC1}">
      <dgm:prSet phldrT="[Текст]"/>
      <dgm:spPr/>
      <dgm:t>
        <a:bodyPr/>
        <a:lstStyle/>
        <a:p>
          <a:r>
            <a:rPr lang="uk-UA" dirty="0" smtClean="0"/>
            <a:t>Мотивація</a:t>
          </a:r>
          <a:endParaRPr lang="ru-RU" dirty="0"/>
        </a:p>
      </dgm:t>
    </dgm:pt>
    <dgm:pt modelId="{BBD9363A-479F-4AFA-ACBA-9608AD5C441A}" type="parTrans" cxnId="{2F2D40FD-0D65-41C8-8C86-6950A5DAE4C3}">
      <dgm:prSet/>
      <dgm:spPr/>
      <dgm:t>
        <a:bodyPr/>
        <a:lstStyle/>
        <a:p>
          <a:endParaRPr lang="ru-RU"/>
        </a:p>
      </dgm:t>
    </dgm:pt>
    <dgm:pt modelId="{E4F65EB1-02BC-4746-9F78-D7D5677BAC50}" type="sibTrans" cxnId="{2F2D40FD-0D65-41C8-8C86-6950A5DAE4C3}">
      <dgm:prSet/>
      <dgm:spPr/>
      <dgm:t>
        <a:bodyPr/>
        <a:lstStyle/>
        <a:p>
          <a:endParaRPr lang="ru-RU"/>
        </a:p>
      </dgm:t>
    </dgm:pt>
    <dgm:pt modelId="{83FDF5D3-56D4-4A7B-A39B-EBD8D531BA22}">
      <dgm:prSet/>
      <dgm:spPr/>
      <dgm:t>
        <a:bodyPr/>
        <a:lstStyle/>
        <a:p>
          <a:r>
            <a:rPr lang="uk-UA" smtClean="0"/>
            <a:t>Планування</a:t>
          </a:r>
          <a:endParaRPr lang="uk-UA"/>
        </a:p>
      </dgm:t>
    </dgm:pt>
    <dgm:pt modelId="{6F1A154E-A303-4AE3-982A-8BD166A9CEF9}" type="parTrans" cxnId="{94D2F8E5-888D-48D5-9A84-1B933D816E4B}">
      <dgm:prSet/>
      <dgm:spPr/>
      <dgm:t>
        <a:bodyPr/>
        <a:lstStyle/>
        <a:p>
          <a:endParaRPr lang="ru-RU"/>
        </a:p>
      </dgm:t>
    </dgm:pt>
    <dgm:pt modelId="{5392F57B-C57E-44B3-9185-752AAE5C71C0}" type="sibTrans" cxnId="{94D2F8E5-888D-48D5-9A84-1B933D816E4B}">
      <dgm:prSet/>
      <dgm:spPr/>
      <dgm:t>
        <a:bodyPr/>
        <a:lstStyle/>
        <a:p>
          <a:endParaRPr lang="ru-RU"/>
        </a:p>
      </dgm:t>
    </dgm:pt>
    <dgm:pt modelId="{6379E47E-2176-4CFA-B689-13BECC37F40B}">
      <dgm:prSet phldrT="[Текст]"/>
      <dgm:spPr/>
      <dgm:t>
        <a:bodyPr/>
        <a:lstStyle/>
        <a:p>
          <a:r>
            <a:rPr lang="uk-UA" dirty="0" smtClean="0"/>
            <a:t>К</a:t>
          </a:r>
          <a:r>
            <a:rPr lang="ru-RU" dirty="0" err="1" smtClean="0"/>
            <a:t>онтроль</a:t>
          </a:r>
          <a:endParaRPr lang="ru-RU" dirty="0"/>
        </a:p>
      </dgm:t>
    </dgm:pt>
    <dgm:pt modelId="{937F26A1-3873-4364-B42F-55FA8FC4DE8D}" type="parTrans" cxnId="{1AEAF9A1-E1DC-4311-B79A-2642AD57DAE8}">
      <dgm:prSet/>
      <dgm:spPr/>
      <dgm:t>
        <a:bodyPr/>
        <a:lstStyle/>
        <a:p>
          <a:endParaRPr lang="ru-RU"/>
        </a:p>
      </dgm:t>
    </dgm:pt>
    <dgm:pt modelId="{108FB36E-E4A3-4326-881E-2BAC49D4EE15}" type="sibTrans" cxnId="{1AEAF9A1-E1DC-4311-B79A-2642AD57DAE8}">
      <dgm:prSet/>
      <dgm:spPr/>
      <dgm:t>
        <a:bodyPr/>
        <a:lstStyle/>
        <a:p>
          <a:endParaRPr lang="ru-RU"/>
        </a:p>
      </dgm:t>
    </dgm:pt>
    <dgm:pt modelId="{D86B5BC4-B635-422A-816F-D603E03ED054}" type="pres">
      <dgm:prSet presAssocID="{E757A5C8-ED97-4E7D-8386-2B19A981908A}" presName="Name0" presStyleCnt="0">
        <dgm:presLayoutVars>
          <dgm:dir/>
          <dgm:resizeHandles val="exact"/>
        </dgm:presLayoutVars>
      </dgm:prSet>
      <dgm:spPr/>
      <dgm:t>
        <a:bodyPr/>
        <a:lstStyle/>
        <a:p>
          <a:endParaRPr lang="uk-UA"/>
        </a:p>
      </dgm:t>
    </dgm:pt>
    <dgm:pt modelId="{B6A23CF7-9E0E-4699-A239-142B7AB34B09}" type="pres">
      <dgm:prSet presAssocID="{E757A5C8-ED97-4E7D-8386-2B19A981908A}" presName="bkgdShp" presStyleLbl="alignAccFollowNode1" presStyleIdx="0" presStyleCnt="1"/>
      <dgm:spPr/>
    </dgm:pt>
    <dgm:pt modelId="{317BCB56-8FAB-4817-93A4-2F10ECC9D5DB}" type="pres">
      <dgm:prSet presAssocID="{E757A5C8-ED97-4E7D-8386-2B19A981908A}" presName="linComp" presStyleCnt="0"/>
      <dgm:spPr/>
    </dgm:pt>
    <dgm:pt modelId="{D6568F94-DC3C-4DDD-83AC-7B7015009362}" type="pres">
      <dgm:prSet presAssocID="{83FDF5D3-56D4-4A7B-A39B-EBD8D531BA22}" presName="compNode" presStyleCnt="0"/>
      <dgm:spPr/>
    </dgm:pt>
    <dgm:pt modelId="{52110558-922A-4CCD-BEDE-ADD8FE17D609}" type="pres">
      <dgm:prSet presAssocID="{83FDF5D3-56D4-4A7B-A39B-EBD8D531BA22}" presName="node" presStyleLbl="node1" presStyleIdx="0" presStyleCnt="4">
        <dgm:presLayoutVars>
          <dgm:bulletEnabled val="1"/>
        </dgm:presLayoutVars>
      </dgm:prSet>
      <dgm:spPr/>
      <dgm:t>
        <a:bodyPr/>
        <a:lstStyle/>
        <a:p>
          <a:endParaRPr lang="uk-UA"/>
        </a:p>
      </dgm:t>
    </dgm:pt>
    <dgm:pt modelId="{DC056302-FAFD-4156-AC65-60250104D5A2}" type="pres">
      <dgm:prSet presAssocID="{83FDF5D3-56D4-4A7B-A39B-EBD8D531BA22}" presName="invisiNode" presStyleLbl="node1" presStyleIdx="0" presStyleCnt="4"/>
      <dgm:spPr/>
    </dgm:pt>
    <dgm:pt modelId="{C0A15782-F0CC-44FE-9AAD-DB6270EB44A1}" type="pres">
      <dgm:prSet presAssocID="{83FDF5D3-56D4-4A7B-A39B-EBD8D531BA22}" presName="imagNode" presStyleLbl="fgImgPlace1" presStyleIdx="0" presStyleCnt="4"/>
      <dgm:spPr>
        <a:blipFill rotWithShape="1">
          <a:blip xmlns:r="http://schemas.openxmlformats.org/officeDocument/2006/relationships" r:embed="rId1"/>
          <a:stretch>
            <a:fillRect/>
          </a:stretch>
        </a:blipFill>
      </dgm:spPr>
    </dgm:pt>
    <dgm:pt modelId="{F279F4CD-B7F4-46A8-86FD-E9E853D7DACD}" type="pres">
      <dgm:prSet presAssocID="{5392F57B-C57E-44B3-9185-752AAE5C71C0}" presName="sibTrans" presStyleLbl="sibTrans2D1" presStyleIdx="0" presStyleCnt="0"/>
      <dgm:spPr/>
      <dgm:t>
        <a:bodyPr/>
        <a:lstStyle/>
        <a:p>
          <a:endParaRPr lang="uk-UA"/>
        </a:p>
      </dgm:t>
    </dgm:pt>
    <dgm:pt modelId="{F6999AB0-66EC-4F68-9A08-7AD3DDACD43B}" type="pres">
      <dgm:prSet presAssocID="{F25813E5-3DF2-49F1-AAAE-284B88CD20B2}" presName="compNode" presStyleCnt="0"/>
      <dgm:spPr/>
    </dgm:pt>
    <dgm:pt modelId="{47D75B72-4E12-49C2-B932-B2FCE87B7887}" type="pres">
      <dgm:prSet presAssocID="{F25813E5-3DF2-49F1-AAAE-284B88CD20B2}" presName="node" presStyleLbl="node1" presStyleIdx="1" presStyleCnt="4">
        <dgm:presLayoutVars>
          <dgm:bulletEnabled val="1"/>
        </dgm:presLayoutVars>
      </dgm:prSet>
      <dgm:spPr/>
      <dgm:t>
        <a:bodyPr/>
        <a:lstStyle/>
        <a:p>
          <a:endParaRPr lang="ru-RU"/>
        </a:p>
      </dgm:t>
    </dgm:pt>
    <dgm:pt modelId="{B2640254-7330-4192-8955-54A3D1899305}" type="pres">
      <dgm:prSet presAssocID="{F25813E5-3DF2-49F1-AAAE-284B88CD20B2}" presName="invisiNode" presStyleLbl="node1" presStyleIdx="1" presStyleCnt="4"/>
      <dgm:spPr/>
    </dgm:pt>
    <dgm:pt modelId="{D09EC46C-94D7-40D9-9005-DF8B8B9BF14E}" type="pres">
      <dgm:prSet presAssocID="{F25813E5-3DF2-49F1-AAAE-284B88CD20B2}" presName="imagNode" presStyleLbl="fgImgPlace1" presStyleIdx="1" presStyleCnt="4"/>
      <dgm:spPr>
        <a:blipFill rotWithShape="1">
          <a:blip xmlns:r="http://schemas.openxmlformats.org/officeDocument/2006/relationships" r:embed="rId2"/>
          <a:stretch>
            <a:fillRect/>
          </a:stretch>
        </a:blipFill>
      </dgm:spPr>
    </dgm:pt>
    <dgm:pt modelId="{F2BF10F7-9A69-432E-A68C-87E4F5101291}" type="pres">
      <dgm:prSet presAssocID="{4BDEB9E6-531E-485E-A302-D68C0075160E}" presName="sibTrans" presStyleLbl="sibTrans2D1" presStyleIdx="0" presStyleCnt="0"/>
      <dgm:spPr/>
      <dgm:t>
        <a:bodyPr/>
        <a:lstStyle/>
        <a:p>
          <a:endParaRPr lang="uk-UA"/>
        </a:p>
      </dgm:t>
    </dgm:pt>
    <dgm:pt modelId="{A0EA9BB8-E9BF-41B6-9CA4-AF972A452C12}" type="pres">
      <dgm:prSet presAssocID="{A6EA9754-4B38-48D0-9AAE-ADB152498EC1}" presName="compNode" presStyleCnt="0"/>
      <dgm:spPr/>
    </dgm:pt>
    <dgm:pt modelId="{F8531EB7-F01F-4ECA-9D16-7088D7AA3E94}" type="pres">
      <dgm:prSet presAssocID="{A6EA9754-4B38-48D0-9AAE-ADB152498EC1}" presName="node" presStyleLbl="node1" presStyleIdx="2" presStyleCnt="4">
        <dgm:presLayoutVars>
          <dgm:bulletEnabled val="1"/>
        </dgm:presLayoutVars>
      </dgm:prSet>
      <dgm:spPr/>
      <dgm:t>
        <a:bodyPr/>
        <a:lstStyle/>
        <a:p>
          <a:endParaRPr lang="ru-RU"/>
        </a:p>
      </dgm:t>
    </dgm:pt>
    <dgm:pt modelId="{3CD0BA01-4D9D-4BE2-B8BC-8B1B1BAE33DB}" type="pres">
      <dgm:prSet presAssocID="{A6EA9754-4B38-48D0-9AAE-ADB152498EC1}" presName="invisiNode" presStyleLbl="node1" presStyleIdx="2" presStyleCnt="4"/>
      <dgm:spPr/>
    </dgm:pt>
    <dgm:pt modelId="{871FE81F-5F80-4DB5-AB97-DF879B0C0FC1}" type="pres">
      <dgm:prSet presAssocID="{A6EA9754-4B38-48D0-9AAE-ADB152498EC1}" presName="imagNode" presStyleLbl="fgImgPlace1" presStyleIdx="2" presStyleCnt="4"/>
      <dgm:spPr>
        <a:blipFill rotWithShape="1">
          <a:blip xmlns:r="http://schemas.openxmlformats.org/officeDocument/2006/relationships" r:embed="rId3"/>
          <a:stretch>
            <a:fillRect/>
          </a:stretch>
        </a:blipFill>
      </dgm:spPr>
    </dgm:pt>
    <dgm:pt modelId="{F91EB412-596C-470E-BAD7-1D14CB7D2807}" type="pres">
      <dgm:prSet presAssocID="{E4F65EB1-02BC-4746-9F78-D7D5677BAC50}" presName="sibTrans" presStyleLbl="sibTrans2D1" presStyleIdx="0" presStyleCnt="0"/>
      <dgm:spPr/>
      <dgm:t>
        <a:bodyPr/>
        <a:lstStyle/>
        <a:p>
          <a:endParaRPr lang="uk-UA"/>
        </a:p>
      </dgm:t>
    </dgm:pt>
    <dgm:pt modelId="{B42356CA-7EC4-42DE-A102-4B2F92421EED}" type="pres">
      <dgm:prSet presAssocID="{6379E47E-2176-4CFA-B689-13BECC37F40B}" presName="compNode" presStyleCnt="0"/>
      <dgm:spPr/>
    </dgm:pt>
    <dgm:pt modelId="{B7C7CD2D-468A-4E9A-BD68-164BBBE538F0}" type="pres">
      <dgm:prSet presAssocID="{6379E47E-2176-4CFA-B689-13BECC37F40B}" presName="node" presStyleLbl="node1" presStyleIdx="3" presStyleCnt="4">
        <dgm:presLayoutVars>
          <dgm:bulletEnabled val="1"/>
        </dgm:presLayoutVars>
      </dgm:prSet>
      <dgm:spPr/>
      <dgm:t>
        <a:bodyPr/>
        <a:lstStyle/>
        <a:p>
          <a:endParaRPr lang="ru-RU"/>
        </a:p>
      </dgm:t>
    </dgm:pt>
    <dgm:pt modelId="{30196159-0C61-4638-B1D7-536BFEE14F2C}" type="pres">
      <dgm:prSet presAssocID="{6379E47E-2176-4CFA-B689-13BECC37F40B}" presName="invisiNode" presStyleLbl="node1" presStyleIdx="3" presStyleCnt="4"/>
      <dgm:spPr/>
    </dgm:pt>
    <dgm:pt modelId="{8EA6543B-DC7E-4FD5-8DAD-A0DA19781A50}" type="pres">
      <dgm:prSet presAssocID="{6379E47E-2176-4CFA-B689-13BECC37F40B}" presName="imagNode" presStyleLbl="fgImgPlace1" presStyleIdx="3" presStyleCnt="4"/>
      <dgm:spPr>
        <a:blipFill rotWithShape="1">
          <a:blip xmlns:r="http://schemas.openxmlformats.org/officeDocument/2006/relationships" r:embed="rId4"/>
          <a:stretch>
            <a:fillRect/>
          </a:stretch>
        </a:blipFill>
      </dgm:spPr>
    </dgm:pt>
  </dgm:ptLst>
  <dgm:cxnLst>
    <dgm:cxn modelId="{B8245F10-34B3-4918-AE7E-200853D27810}" type="presOf" srcId="{83FDF5D3-56D4-4A7B-A39B-EBD8D531BA22}" destId="{52110558-922A-4CCD-BEDE-ADD8FE17D609}" srcOrd="0" destOrd="0" presId="urn:microsoft.com/office/officeart/2005/8/layout/pList2"/>
    <dgm:cxn modelId="{1AEAF9A1-E1DC-4311-B79A-2642AD57DAE8}" srcId="{E757A5C8-ED97-4E7D-8386-2B19A981908A}" destId="{6379E47E-2176-4CFA-B689-13BECC37F40B}" srcOrd="3" destOrd="0" parTransId="{937F26A1-3873-4364-B42F-55FA8FC4DE8D}" sibTransId="{108FB36E-E4A3-4326-881E-2BAC49D4EE15}"/>
    <dgm:cxn modelId="{B10699F8-B1EF-41B6-9304-04595FB3A668}" type="presOf" srcId="{F25813E5-3DF2-49F1-AAAE-284B88CD20B2}" destId="{47D75B72-4E12-49C2-B932-B2FCE87B7887}" srcOrd="0" destOrd="0" presId="urn:microsoft.com/office/officeart/2005/8/layout/pList2"/>
    <dgm:cxn modelId="{2F2D40FD-0D65-41C8-8C86-6950A5DAE4C3}" srcId="{E757A5C8-ED97-4E7D-8386-2B19A981908A}" destId="{A6EA9754-4B38-48D0-9AAE-ADB152498EC1}" srcOrd="2" destOrd="0" parTransId="{BBD9363A-479F-4AFA-ACBA-9608AD5C441A}" sibTransId="{E4F65EB1-02BC-4746-9F78-D7D5677BAC50}"/>
    <dgm:cxn modelId="{474AADA3-DD4F-441D-99B1-52D0E6D597B6}" type="presOf" srcId="{4BDEB9E6-531E-485E-A302-D68C0075160E}" destId="{F2BF10F7-9A69-432E-A68C-87E4F5101291}" srcOrd="0" destOrd="0" presId="urn:microsoft.com/office/officeart/2005/8/layout/pList2"/>
    <dgm:cxn modelId="{A089347C-BC1A-438D-86A6-4C0667F50782}" type="presOf" srcId="{6379E47E-2176-4CFA-B689-13BECC37F40B}" destId="{B7C7CD2D-468A-4E9A-BD68-164BBBE538F0}" srcOrd="0" destOrd="0" presId="urn:microsoft.com/office/officeart/2005/8/layout/pList2"/>
    <dgm:cxn modelId="{FAEF3260-1662-400C-A1AF-DBED9401D9C9}" type="presOf" srcId="{A6EA9754-4B38-48D0-9AAE-ADB152498EC1}" destId="{F8531EB7-F01F-4ECA-9D16-7088D7AA3E94}" srcOrd="0" destOrd="0" presId="urn:microsoft.com/office/officeart/2005/8/layout/pList2"/>
    <dgm:cxn modelId="{94D2F8E5-888D-48D5-9A84-1B933D816E4B}" srcId="{E757A5C8-ED97-4E7D-8386-2B19A981908A}" destId="{83FDF5D3-56D4-4A7B-A39B-EBD8D531BA22}" srcOrd="0" destOrd="0" parTransId="{6F1A154E-A303-4AE3-982A-8BD166A9CEF9}" sibTransId="{5392F57B-C57E-44B3-9185-752AAE5C71C0}"/>
    <dgm:cxn modelId="{C107C535-4718-4DF6-916A-3D4B0D20333F}" srcId="{E757A5C8-ED97-4E7D-8386-2B19A981908A}" destId="{F25813E5-3DF2-49F1-AAAE-284B88CD20B2}" srcOrd="1" destOrd="0" parTransId="{B2FCB2C8-081F-40DE-B7A7-29FD65B4A310}" sibTransId="{4BDEB9E6-531E-485E-A302-D68C0075160E}"/>
    <dgm:cxn modelId="{A2D4D6B4-EAF8-4251-AE96-8055162BDD2E}" type="presOf" srcId="{E757A5C8-ED97-4E7D-8386-2B19A981908A}" destId="{D86B5BC4-B635-422A-816F-D603E03ED054}" srcOrd="0" destOrd="0" presId="urn:microsoft.com/office/officeart/2005/8/layout/pList2"/>
    <dgm:cxn modelId="{13A84C3A-9408-4B49-8B60-B33FDB950EE6}" type="presOf" srcId="{E4F65EB1-02BC-4746-9F78-D7D5677BAC50}" destId="{F91EB412-596C-470E-BAD7-1D14CB7D2807}" srcOrd="0" destOrd="0" presId="urn:microsoft.com/office/officeart/2005/8/layout/pList2"/>
    <dgm:cxn modelId="{DF88DF32-D5A2-44E2-87A0-242ABC1FEFBC}" type="presOf" srcId="{5392F57B-C57E-44B3-9185-752AAE5C71C0}" destId="{F279F4CD-B7F4-46A8-86FD-E9E853D7DACD}" srcOrd="0" destOrd="0" presId="urn:microsoft.com/office/officeart/2005/8/layout/pList2"/>
    <dgm:cxn modelId="{4C72999D-2703-4A1A-9FF5-086EE39BD19E}" type="presParOf" srcId="{D86B5BC4-B635-422A-816F-D603E03ED054}" destId="{B6A23CF7-9E0E-4699-A239-142B7AB34B09}" srcOrd="0" destOrd="0" presId="urn:microsoft.com/office/officeart/2005/8/layout/pList2"/>
    <dgm:cxn modelId="{4BEA99BD-CA00-4F3F-ACF9-655AF1AD83FD}" type="presParOf" srcId="{D86B5BC4-B635-422A-816F-D603E03ED054}" destId="{317BCB56-8FAB-4817-93A4-2F10ECC9D5DB}" srcOrd="1" destOrd="0" presId="urn:microsoft.com/office/officeart/2005/8/layout/pList2"/>
    <dgm:cxn modelId="{0EDC1CD6-E3BC-476A-BF05-58CAD446F17B}" type="presParOf" srcId="{317BCB56-8FAB-4817-93A4-2F10ECC9D5DB}" destId="{D6568F94-DC3C-4DDD-83AC-7B7015009362}" srcOrd="0" destOrd="0" presId="urn:microsoft.com/office/officeart/2005/8/layout/pList2"/>
    <dgm:cxn modelId="{47A12D7E-B569-4DED-AC20-F9A7D98EF186}" type="presParOf" srcId="{D6568F94-DC3C-4DDD-83AC-7B7015009362}" destId="{52110558-922A-4CCD-BEDE-ADD8FE17D609}" srcOrd="0" destOrd="0" presId="urn:microsoft.com/office/officeart/2005/8/layout/pList2"/>
    <dgm:cxn modelId="{563812DE-6A29-4A8D-8AB2-5339FFC82314}" type="presParOf" srcId="{D6568F94-DC3C-4DDD-83AC-7B7015009362}" destId="{DC056302-FAFD-4156-AC65-60250104D5A2}" srcOrd="1" destOrd="0" presId="urn:microsoft.com/office/officeart/2005/8/layout/pList2"/>
    <dgm:cxn modelId="{53EE864B-AE3D-4716-9720-75E0A3ECB4D6}" type="presParOf" srcId="{D6568F94-DC3C-4DDD-83AC-7B7015009362}" destId="{C0A15782-F0CC-44FE-9AAD-DB6270EB44A1}" srcOrd="2" destOrd="0" presId="urn:microsoft.com/office/officeart/2005/8/layout/pList2"/>
    <dgm:cxn modelId="{4A5503BD-48B5-4B19-AFDD-394B67B0C4EF}" type="presParOf" srcId="{317BCB56-8FAB-4817-93A4-2F10ECC9D5DB}" destId="{F279F4CD-B7F4-46A8-86FD-E9E853D7DACD}" srcOrd="1" destOrd="0" presId="urn:microsoft.com/office/officeart/2005/8/layout/pList2"/>
    <dgm:cxn modelId="{36C77B33-202C-484D-A319-4D6E64429F63}" type="presParOf" srcId="{317BCB56-8FAB-4817-93A4-2F10ECC9D5DB}" destId="{F6999AB0-66EC-4F68-9A08-7AD3DDACD43B}" srcOrd="2" destOrd="0" presId="urn:microsoft.com/office/officeart/2005/8/layout/pList2"/>
    <dgm:cxn modelId="{5A08A777-5339-46D0-8173-A799F6E1192D}" type="presParOf" srcId="{F6999AB0-66EC-4F68-9A08-7AD3DDACD43B}" destId="{47D75B72-4E12-49C2-B932-B2FCE87B7887}" srcOrd="0" destOrd="0" presId="urn:microsoft.com/office/officeart/2005/8/layout/pList2"/>
    <dgm:cxn modelId="{6AF2F241-F411-4330-9730-4BB7E0E7F60A}" type="presParOf" srcId="{F6999AB0-66EC-4F68-9A08-7AD3DDACD43B}" destId="{B2640254-7330-4192-8955-54A3D1899305}" srcOrd="1" destOrd="0" presId="urn:microsoft.com/office/officeart/2005/8/layout/pList2"/>
    <dgm:cxn modelId="{908E21BA-52D2-48C2-B3F0-37201522D904}" type="presParOf" srcId="{F6999AB0-66EC-4F68-9A08-7AD3DDACD43B}" destId="{D09EC46C-94D7-40D9-9005-DF8B8B9BF14E}" srcOrd="2" destOrd="0" presId="urn:microsoft.com/office/officeart/2005/8/layout/pList2"/>
    <dgm:cxn modelId="{68AD8652-7841-4E00-BA7D-025503D81EA2}" type="presParOf" srcId="{317BCB56-8FAB-4817-93A4-2F10ECC9D5DB}" destId="{F2BF10F7-9A69-432E-A68C-87E4F5101291}" srcOrd="3" destOrd="0" presId="urn:microsoft.com/office/officeart/2005/8/layout/pList2"/>
    <dgm:cxn modelId="{2CE69BEA-AD94-4EBC-A2CF-D48A7E382D10}" type="presParOf" srcId="{317BCB56-8FAB-4817-93A4-2F10ECC9D5DB}" destId="{A0EA9BB8-E9BF-41B6-9CA4-AF972A452C12}" srcOrd="4" destOrd="0" presId="urn:microsoft.com/office/officeart/2005/8/layout/pList2"/>
    <dgm:cxn modelId="{7B40C203-CA92-458B-93E1-74CC7C7847B6}" type="presParOf" srcId="{A0EA9BB8-E9BF-41B6-9CA4-AF972A452C12}" destId="{F8531EB7-F01F-4ECA-9D16-7088D7AA3E94}" srcOrd="0" destOrd="0" presId="urn:microsoft.com/office/officeart/2005/8/layout/pList2"/>
    <dgm:cxn modelId="{4DF2D41A-A106-46D9-B6AE-B084E768CF6F}" type="presParOf" srcId="{A0EA9BB8-E9BF-41B6-9CA4-AF972A452C12}" destId="{3CD0BA01-4D9D-4BE2-B8BC-8B1B1BAE33DB}" srcOrd="1" destOrd="0" presId="urn:microsoft.com/office/officeart/2005/8/layout/pList2"/>
    <dgm:cxn modelId="{7AB7D1AF-E845-411E-A861-A0E3F4CC2241}" type="presParOf" srcId="{A0EA9BB8-E9BF-41B6-9CA4-AF972A452C12}" destId="{871FE81F-5F80-4DB5-AB97-DF879B0C0FC1}" srcOrd="2" destOrd="0" presId="urn:microsoft.com/office/officeart/2005/8/layout/pList2"/>
    <dgm:cxn modelId="{E33FB5B9-23B5-4918-AE9A-AA8573F34380}" type="presParOf" srcId="{317BCB56-8FAB-4817-93A4-2F10ECC9D5DB}" destId="{F91EB412-596C-470E-BAD7-1D14CB7D2807}" srcOrd="5" destOrd="0" presId="urn:microsoft.com/office/officeart/2005/8/layout/pList2"/>
    <dgm:cxn modelId="{211B536E-9AD5-4D02-BA5B-9FC9414E7050}" type="presParOf" srcId="{317BCB56-8FAB-4817-93A4-2F10ECC9D5DB}" destId="{B42356CA-7EC4-42DE-A102-4B2F92421EED}" srcOrd="6" destOrd="0" presId="urn:microsoft.com/office/officeart/2005/8/layout/pList2"/>
    <dgm:cxn modelId="{1E0002F7-DE80-43DF-B77D-DBEA1F4EE060}" type="presParOf" srcId="{B42356CA-7EC4-42DE-A102-4B2F92421EED}" destId="{B7C7CD2D-468A-4E9A-BD68-164BBBE538F0}" srcOrd="0" destOrd="0" presId="urn:microsoft.com/office/officeart/2005/8/layout/pList2"/>
    <dgm:cxn modelId="{45495466-46B9-46E8-A0ED-696568C8F068}" type="presParOf" srcId="{B42356CA-7EC4-42DE-A102-4B2F92421EED}" destId="{30196159-0C61-4638-B1D7-536BFEE14F2C}" srcOrd="1" destOrd="0" presId="urn:microsoft.com/office/officeart/2005/8/layout/pList2"/>
    <dgm:cxn modelId="{E2ADBF71-A646-4CC6-9896-19D72B527ECA}" type="presParOf" srcId="{B42356CA-7EC4-42DE-A102-4B2F92421EED}" destId="{8EA6543B-DC7E-4FD5-8DAD-A0DA19781A50}"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0DC65ED-CC68-49B6-82AA-CDC782019B82}" type="doc">
      <dgm:prSet loTypeId="urn:microsoft.com/office/officeart/2005/8/layout/chevron2" loCatId="list" qsTypeId="urn:microsoft.com/office/officeart/2005/8/quickstyle/simple3" qsCatId="simple" csTypeId="urn:microsoft.com/office/officeart/2005/8/colors/colorful1" csCatId="colorful" phldr="1"/>
      <dgm:spPr/>
      <dgm:t>
        <a:bodyPr/>
        <a:lstStyle/>
        <a:p>
          <a:endParaRPr lang="ru-RU"/>
        </a:p>
      </dgm:t>
    </dgm:pt>
    <dgm:pt modelId="{3D20C7B5-5F9A-41B9-8741-484FAA391B0F}">
      <dgm:prSet phldrT="[Текст]" custT="1"/>
      <dgm:spPr/>
      <dgm:t>
        <a:bodyPr/>
        <a:lstStyle/>
        <a:p>
          <a:r>
            <a:rPr lang="uk-UA" sz="2000" dirty="0" smtClean="0"/>
            <a:t>Етап 1</a:t>
          </a:r>
          <a:endParaRPr lang="ru-RU" sz="2000" dirty="0"/>
        </a:p>
      </dgm:t>
    </dgm:pt>
    <dgm:pt modelId="{BDBA14E4-ED7B-4EA2-91C2-B93828E77DB8}" type="parTrans" cxnId="{28D2C443-728C-4D80-866D-9174F06055BC}">
      <dgm:prSet/>
      <dgm:spPr/>
      <dgm:t>
        <a:bodyPr/>
        <a:lstStyle/>
        <a:p>
          <a:endParaRPr lang="ru-RU" sz="2000"/>
        </a:p>
      </dgm:t>
    </dgm:pt>
    <dgm:pt modelId="{D1238D78-CB83-4F9E-B3DB-AF9D7F4723DB}" type="sibTrans" cxnId="{28D2C443-728C-4D80-866D-9174F06055BC}">
      <dgm:prSet/>
      <dgm:spPr/>
      <dgm:t>
        <a:bodyPr/>
        <a:lstStyle/>
        <a:p>
          <a:endParaRPr lang="ru-RU" sz="2000"/>
        </a:p>
      </dgm:t>
    </dgm:pt>
    <dgm:pt modelId="{19247310-C964-497E-8347-0CCC2E532EB5}">
      <dgm:prSet phldrT="[Текст]" custT="1"/>
      <dgm:spPr/>
      <dgm:t>
        <a:bodyPr/>
        <a:lstStyle/>
        <a:p>
          <a:r>
            <a:rPr lang="uk-UA" sz="2000" dirty="0" smtClean="0"/>
            <a:t>Здійснення постійної діагностики фінансового стану підприємства з метою раннього виявлення симптомів фінансової кризи. </a:t>
          </a:r>
          <a:endParaRPr lang="ru-RU" sz="2000" dirty="0"/>
        </a:p>
      </dgm:t>
    </dgm:pt>
    <dgm:pt modelId="{51BA4CE0-FA11-452E-9690-4A180AE566E2}" type="parTrans" cxnId="{BFAFE698-A48D-4100-A943-8946E77D8817}">
      <dgm:prSet/>
      <dgm:spPr/>
      <dgm:t>
        <a:bodyPr/>
        <a:lstStyle/>
        <a:p>
          <a:endParaRPr lang="ru-RU" sz="2000"/>
        </a:p>
      </dgm:t>
    </dgm:pt>
    <dgm:pt modelId="{C81066CE-813C-4960-BDBE-ABF0955371B1}" type="sibTrans" cxnId="{BFAFE698-A48D-4100-A943-8946E77D8817}">
      <dgm:prSet/>
      <dgm:spPr/>
      <dgm:t>
        <a:bodyPr/>
        <a:lstStyle/>
        <a:p>
          <a:endParaRPr lang="ru-RU" sz="2000"/>
        </a:p>
      </dgm:t>
    </dgm:pt>
    <dgm:pt modelId="{86B39BCC-E5D8-4526-81FB-C311360B9D33}">
      <dgm:prSet phldrT="[Текст]" custT="1"/>
      <dgm:spPr/>
      <dgm:t>
        <a:bodyPr/>
        <a:lstStyle/>
        <a:p>
          <a:r>
            <a:rPr lang="uk-UA" sz="2000" dirty="0" smtClean="0"/>
            <a:t>Етап 2. </a:t>
          </a:r>
          <a:endParaRPr lang="ru-RU" sz="2000" dirty="0"/>
        </a:p>
      </dgm:t>
    </dgm:pt>
    <dgm:pt modelId="{FA2901F4-8150-4EE4-AD55-9128CBCF1BBC}" type="parTrans" cxnId="{9B1111DA-3F60-405B-A441-EB786DBAAB00}">
      <dgm:prSet/>
      <dgm:spPr/>
      <dgm:t>
        <a:bodyPr/>
        <a:lstStyle/>
        <a:p>
          <a:endParaRPr lang="ru-RU" sz="2000"/>
        </a:p>
      </dgm:t>
    </dgm:pt>
    <dgm:pt modelId="{A3BA68AE-D5D7-4DC6-95D3-CB9FA5D876EE}" type="sibTrans" cxnId="{9B1111DA-3F60-405B-A441-EB786DBAAB00}">
      <dgm:prSet/>
      <dgm:spPr/>
      <dgm:t>
        <a:bodyPr/>
        <a:lstStyle/>
        <a:p>
          <a:endParaRPr lang="ru-RU" sz="2000"/>
        </a:p>
      </dgm:t>
    </dgm:pt>
    <dgm:pt modelId="{62B1184B-EC30-4C19-B1B9-FE1AC4BE55CA}">
      <dgm:prSet phldrT="[Текст]" custT="1"/>
      <dgm:spPr/>
      <dgm:t>
        <a:bodyPr/>
        <a:lstStyle/>
        <a:p>
          <a:r>
            <a:rPr lang="uk-UA" sz="2000" dirty="0" smtClean="0"/>
            <a:t>Розроблення системи профілактичних заходів щодо запобігання  фінансовій кризі в ході здійснення діагностики фінансового стану  підприємства.</a:t>
          </a:r>
          <a:endParaRPr lang="ru-RU" sz="2000" dirty="0"/>
        </a:p>
      </dgm:t>
    </dgm:pt>
    <dgm:pt modelId="{990EB916-18B1-4E5E-98CB-D773FC7B19ED}" type="parTrans" cxnId="{A7A50E77-AA3F-42A9-A8AA-E1555452DD31}">
      <dgm:prSet/>
      <dgm:spPr/>
      <dgm:t>
        <a:bodyPr/>
        <a:lstStyle/>
        <a:p>
          <a:endParaRPr lang="ru-RU" sz="2000"/>
        </a:p>
      </dgm:t>
    </dgm:pt>
    <dgm:pt modelId="{AA6CE7C3-0754-469B-987B-D3B806D37C39}" type="sibTrans" cxnId="{A7A50E77-AA3F-42A9-A8AA-E1555452DD31}">
      <dgm:prSet/>
      <dgm:spPr/>
      <dgm:t>
        <a:bodyPr/>
        <a:lstStyle/>
        <a:p>
          <a:endParaRPr lang="ru-RU" sz="2000"/>
        </a:p>
      </dgm:t>
    </dgm:pt>
    <dgm:pt modelId="{883158BD-E653-4294-A9AB-2DDF7BDC0999}">
      <dgm:prSet phldrT="[Текст]" custT="1"/>
      <dgm:spPr/>
      <dgm:t>
        <a:bodyPr/>
        <a:lstStyle/>
        <a:p>
          <a:r>
            <a:rPr lang="uk-UA" sz="2000" dirty="0" smtClean="0"/>
            <a:t>Етап 3. </a:t>
          </a:r>
          <a:endParaRPr lang="ru-RU" sz="2000" dirty="0"/>
        </a:p>
      </dgm:t>
    </dgm:pt>
    <dgm:pt modelId="{DF153DFE-2D51-41CB-9F20-506987E43B24}" type="parTrans" cxnId="{39E7D792-E470-4039-807E-BEC1402AC893}">
      <dgm:prSet/>
      <dgm:spPr/>
      <dgm:t>
        <a:bodyPr/>
        <a:lstStyle/>
        <a:p>
          <a:endParaRPr lang="ru-RU" sz="2000"/>
        </a:p>
      </dgm:t>
    </dgm:pt>
    <dgm:pt modelId="{0C83301C-4C3B-4407-9664-BE8374C84F41}" type="sibTrans" cxnId="{39E7D792-E470-4039-807E-BEC1402AC893}">
      <dgm:prSet/>
      <dgm:spPr/>
      <dgm:t>
        <a:bodyPr/>
        <a:lstStyle/>
        <a:p>
          <a:endParaRPr lang="ru-RU" sz="2000"/>
        </a:p>
      </dgm:t>
    </dgm:pt>
    <dgm:pt modelId="{A76B6C40-5B14-4E68-985F-46276AB339E5}">
      <dgm:prSet phldrT="[Текст]" custT="1"/>
      <dgm:spPr/>
      <dgm:t>
        <a:bodyPr/>
        <a:lstStyle/>
        <a:p>
          <a:r>
            <a:rPr lang="uk-UA" sz="2000" dirty="0" smtClean="0"/>
            <a:t>Ідентифікація параметрів фінансової кризи у разі діагностування її настання. </a:t>
          </a:r>
          <a:endParaRPr lang="ru-RU" sz="2000" dirty="0"/>
        </a:p>
      </dgm:t>
    </dgm:pt>
    <dgm:pt modelId="{0B19B92C-3599-40D6-9607-060D814017A0}" type="parTrans" cxnId="{722C545D-F3CC-427E-9E89-E106262F497B}">
      <dgm:prSet/>
      <dgm:spPr/>
      <dgm:t>
        <a:bodyPr/>
        <a:lstStyle/>
        <a:p>
          <a:endParaRPr lang="ru-RU" sz="2000"/>
        </a:p>
      </dgm:t>
    </dgm:pt>
    <dgm:pt modelId="{B27EE4E5-58C5-411B-9165-440D40EC7345}" type="sibTrans" cxnId="{722C545D-F3CC-427E-9E89-E106262F497B}">
      <dgm:prSet/>
      <dgm:spPr/>
      <dgm:t>
        <a:bodyPr/>
        <a:lstStyle/>
        <a:p>
          <a:endParaRPr lang="ru-RU" sz="2000"/>
        </a:p>
      </dgm:t>
    </dgm:pt>
    <dgm:pt modelId="{A55B3411-EE37-4951-89AE-9DD7307CE16D}">
      <dgm:prSet phldrT="[Текст]" custT="1"/>
      <dgm:spPr/>
      <dgm:t>
        <a:bodyPr/>
        <a:lstStyle/>
        <a:p>
          <a:r>
            <a:rPr lang="uk-UA" sz="2000" dirty="0" smtClean="0"/>
            <a:t>Етап 4</a:t>
          </a:r>
          <a:endParaRPr lang="ru-RU" sz="2000" dirty="0"/>
        </a:p>
      </dgm:t>
    </dgm:pt>
    <dgm:pt modelId="{A1D53469-5DED-4A9F-8EE3-AB69E8D98A89}" type="parTrans" cxnId="{21BE9959-4962-4A80-B2E2-241D07C25C75}">
      <dgm:prSet/>
      <dgm:spPr/>
      <dgm:t>
        <a:bodyPr/>
        <a:lstStyle/>
        <a:p>
          <a:endParaRPr lang="ru-RU" sz="2000"/>
        </a:p>
      </dgm:t>
    </dgm:pt>
    <dgm:pt modelId="{3834F7CC-A44E-4B20-B736-A163CF99DB35}" type="sibTrans" cxnId="{21BE9959-4962-4A80-B2E2-241D07C25C75}">
      <dgm:prSet/>
      <dgm:spPr/>
      <dgm:t>
        <a:bodyPr/>
        <a:lstStyle/>
        <a:p>
          <a:endParaRPr lang="ru-RU" sz="2000"/>
        </a:p>
      </dgm:t>
    </dgm:pt>
    <dgm:pt modelId="{949F6604-3666-46BE-A5BE-5CA831481E2A}">
      <dgm:prSet phldrT="[Текст]" custT="1"/>
      <dgm:spPr/>
      <dgm:t>
        <a:bodyPr/>
        <a:lstStyle/>
        <a:p>
          <a:r>
            <a:rPr lang="uk-UA" sz="2000" dirty="0" smtClean="0"/>
            <a:t>Етап 5. </a:t>
          </a:r>
          <a:endParaRPr lang="ru-RU" sz="2000" dirty="0"/>
        </a:p>
      </dgm:t>
    </dgm:pt>
    <dgm:pt modelId="{31847F90-113F-4CC7-9933-D6F385392721}" type="parTrans" cxnId="{8C51EFD4-54C9-453B-B5F3-3EBA03D167CB}">
      <dgm:prSet/>
      <dgm:spPr/>
      <dgm:t>
        <a:bodyPr/>
        <a:lstStyle/>
        <a:p>
          <a:endParaRPr lang="ru-RU" sz="2000"/>
        </a:p>
      </dgm:t>
    </dgm:pt>
    <dgm:pt modelId="{E48ACB4F-F46C-46E4-89E7-EB14F41E8756}" type="sibTrans" cxnId="{8C51EFD4-54C9-453B-B5F3-3EBA03D167CB}">
      <dgm:prSet/>
      <dgm:spPr/>
      <dgm:t>
        <a:bodyPr/>
        <a:lstStyle/>
        <a:p>
          <a:endParaRPr lang="ru-RU" sz="2000"/>
        </a:p>
      </dgm:t>
    </dgm:pt>
    <dgm:pt modelId="{4B3FA94C-202E-4CC6-8E5A-C306C4329A30}">
      <dgm:prSet phldrT="[Текст]" custT="1"/>
      <dgm:spPr/>
      <dgm:t>
        <a:bodyPr/>
        <a:lstStyle/>
        <a:p>
          <a:r>
            <a:rPr lang="uk-UA" sz="2000" dirty="0" smtClean="0"/>
            <a:t>Етап 6. </a:t>
          </a:r>
          <a:endParaRPr lang="ru-RU" sz="2000" dirty="0"/>
        </a:p>
      </dgm:t>
    </dgm:pt>
    <dgm:pt modelId="{35ABF45E-8FDD-4727-921D-E628604A454D}" type="parTrans" cxnId="{2E512161-CE3E-49D2-ACB7-D85AF5108DD8}">
      <dgm:prSet/>
      <dgm:spPr/>
      <dgm:t>
        <a:bodyPr/>
        <a:lstStyle/>
        <a:p>
          <a:endParaRPr lang="ru-RU" sz="2000"/>
        </a:p>
      </dgm:t>
    </dgm:pt>
    <dgm:pt modelId="{43FD808A-8C26-4E9A-BA50-F4D699E8EBD0}" type="sibTrans" cxnId="{2E512161-CE3E-49D2-ACB7-D85AF5108DD8}">
      <dgm:prSet/>
      <dgm:spPr/>
      <dgm:t>
        <a:bodyPr/>
        <a:lstStyle/>
        <a:p>
          <a:endParaRPr lang="ru-RU" sz="2000"/>
        </a:p>
      </dgm:t>
    </dgm:pt>
    <dgm:pt modelId="{457BE6C7-7B72-4B1F-B0D2-0FEABFE8CBDD}">
      <dgm:prSet custT="1"/>
      <dgm:spPr/>
      <dgm:t>
        <a:bodyPr/>
        <a:lstStyle/>
        <a:p>
          <a:r>
            <a:rPr lang="uk-UA" sz="2000" dirty="0" smtClean="0"/>
            <a:t>Вибір механізмів фінансової стабілізації підприємства, адекватних  масштабам його кризового фінансового стану. </a:t>
          </a:r>
          <a:endParaRPr lang="ru-RU" sz="2000" dirty="0"/>
        </a:p>
      </dgm:t>
    </dgm:pt>
    <dgm:pt modelId="{EC7525BD-DC65-4E90-B0A2-6089604C8BFD}" type="parTrans" cxnId="{C77A2895-F792-4B85-A706-155119A98230}">
      <dgm:prSet/>
      <dgm:spPr/>
      <dgm:t>
        <a:bodyPr/>
        <a:lstStyle/>
        <a:p>
          <a:endParaRPr lang="ru-RU" sz="2000"/>
        </a:p>
      </dgm:t>
    </dgm:pt>
    <dgm:pt modelId="{9398B578-B0C4-44B3-A98E-5C3988168FB7}" type="sibTrans" cxnId="{C77A2895-F792-4B85-A706-155119A98230}">
      <dgm:prSet/>
      <dgm:spPr/>
      <dgm:t>
        <a:bodyPr/>
        <a:lstStyle/>
        <a:p>
          <a:endParaRPr lang="ru-RU" sz="2000"/>
        </a:p>
      </dgm:t>
    </dgm:pt>
    <dgm:pt modelId="{C9093ABE-304C-4175-99A6-CFB84D97482D}">
      <dgm:prSet custT="1"/>
      <dgm:spPr/>
      <dgm:t>
        <a:bodyPr/>
        <a:lstStyle/>
        <a:p>
          <a:r>
            <a:rPr lang="uk-UA" sz="2000" dirty="0" smtClean="0"/>
            <a:t>Розроблення і реалізація комплексної програми виведення підприємства із фінансової кризи. </a:t>
          </a:r>
          <a:endParaRPr lang="ru-RU" sz="2000" dirty="0"/>
        </a:p>
      </dgm:t>
    </dgm:pt>
    <dgm:pt modelId="{D89162B1-E54A-4E03-B3FC-CE7B63000FA4}" type="parTrans" cxnId="{31CE63AC-E096-4086-A8C8-3314C2A8FE51}">
      <dgm:prSet/>
      <dgm:spPr/>
      <dgm:t>
        <a:bodyPr/>
        <a:lstStyle/>
        <a:p>
          <a:endParaRPr lang="ru-RU" sz="2000"/>
        </a:p>
      </dgm:t>
    </dgm:pt>
    <dgm:pt modelId="{5C589079-89D3-4D88-8B1C-DF5960E5155D}" type="sibTrans" cxnId="{31CE63AC-E096-4086-A8C8-3314C2A8FE51}">
      <dgm:prSet/>
      <dgm:spPr/>
      <dgm:t>
        <a:bodyPr/>
        <a:lstStyle/>
        <a:p>
          <a:endParaRPr lang="ru-RU" sz="2000"/>
        </a:p>
      </dgm:t>
    </dgm:pt>
    <dgm:pt modelId="{32CA96E2-931E-44AD-A53B-516D0CEBA090}">
      <dgm:prSet phldrT="[Текст]" custT="1"/>
      <dgm:spPr/>
      <dgm:t>
        <a:bodyPr/>
        <a:lstStyle/>
        <a:p>
          <a:r>
            <a:rPr lang="uk-UA" sz="2000" dirty="0" smtClean="0"/>
            <a:t>Етап 7</a:t>
          </a:r>
          <a:endParaRPr lang="ru-RU" sz="2000" dirty="0"/>
        </a:p>
      </dgm:t>
    </dgm:pt>
    <dgm:pt modelId="{EBCC708E-35DA-4D8F-83FB-893EE7897E90}" type="parTrans" cxnId="{B88FDB10-0711-4ABE-974A-94B18BFDC99E}">
      <dgm:prSet/>
      <dgm:spPr/>
      <dgm:t>
        <a:bodyPr/>
        <a:lstStyle/>
        <a:p>
          <a:endParaRPr lang="ru-RU" sz="2000"/>
        </a:p>
      </dgm:t>
    </dgm:pt>
    <dgm:pt modelId="{96B52C05-93C4-46E9-8F22-FD6FCA0BB495}" type="sibTrans" cxnId="{B88FDB10-0711-4ABE-974A-94B18BFDC99E}">
      <dgm:prSet/>
      <dgm:spPr/>
      <dgm:t>
        <a:bodyPr/>
        <a:lstStyle/>
        <a:p>
          <a:endParaRPr lang="ru-RU" sz="2000"/>
        </a:p>
      </dgm:t>
    </dgm:pt>
    <dgm:pt modelId="{71E7B8CC-E16A-4C76-9060-F9CE8596FCD9}">
      <dgm:prSet custT="1"/>
      <dgm:spPr/>
      <dgm:t>
        <a:bodyPr/>
        <a:lstStyle/>
        <a:p>
          <a:r>
            <a:rPr lang="uk-UA" sz="2000" dirty="0" smtClean="0"/>
            <a:t>Контроль за реалізацією програми виведення підприємства із фінансової кризи. </a:t>
          </a:r>
          <a:endParaRPr lang="ru-RU" sz="2000" dirty="0"/>
        </a:p>
      </dgm:t>
    </dgm:pt>
    <dgm:pt modelId="{40B66BEF-C2BE-4DA9-ADE8-751E24FC0656}" type="parTrans" cxnId="{6378173E-F52B-4123-93C8-092E7CB372C7}">
      <dgm:prSet/>
      <dgm:spPr/>
      <dgm:t>
        <a:bodyPr/>
        <a:lstStyle/>
        <a:p>
          <a:endParaRPr lang="ru-RU" sz="2000"/>
        </a:p>
      </dgm:t>
    </dgm:pt>
    <dgm:pt modelId="{DC460B18-765D-4A6B-A37B-E38B4970316D}" type="sibTrans" cxnId="{6378173E-F52B-4123-93C8-092E7CB372C7}">
      <dgm:prSet/>
      <dgm:spPr/>
      <dgm:t>
        <a:bodyPr/>
        <a:lstStyle/>
        <a:p>
          <a:endParaRPr lang="ru-RU" sz="2000"/>
        </a:p>
      </dgm:t>
    </dgm:pt>
    <dgm:pt modelId="{2B33F31B-2702-43C8-945A-83BFB42DA1D3}">
      <dgm:prSet custT="1"/>
      <dgm:spPr/>
      <dgm:t>
        <a:bodyPr/>
        <a:lstStyle/>
        <a:p>
          <a:r>
            <a:rPr lang="uk-UA" sz="2000" dirty="0" smtClean="0"/>
            <a:t>Розроблення і реалізація заходів щодо усунення підприємством негативних наслідків фінансової кризи</a:t>
          </a:r>
          <a:endParaRPr lang="ru-RU" sz="2000" dirty="0"/>
        </a:p>
      </dgm:t>
    </dgm:pt>
    <dgm:pt modelId="{F28E6A6D-A355-4D58-AED9-0DD3B6ACA3D4}" type="parTrans" cxnId="{00A3925D-E807-42EB-9C0D-79F046829FFF}">
      <dgm:prSet/>
      <dgm:spPr/>
      <dgm:t>
        <a:bodyPr/>
        <a:lstStyle/>
        <a:p>
          <a:endParaRPr lang="ru-RU" sz="2000"/>
        </a:p>
      </dgm:t>
    </dgm:pt>
    <dgm:pt modelId="{08F5D769-01C1-4CA6-B001-D1A8A3A4829D}" type="sibTrans" cxnId="{00A3925D-E807-42EB-9C0D-79F046829FFF}">
      <dgm:prSet/>
      <dgm:spPr/>
      <dgm:t>
        <a:bodyPr/>
        <a:lstStyle/>
        <a:p>
          <a:endParaRPr lang="ru-RU" sz="2000"/>
        </a:p>
      </dgm:t>
    </dgm:pt>
    <dgm:pt modelId="{E721BF15-43D9-40A4-BA2F-F67BBA1E6194}" type="pres">
      <dgm:prSet presAssocID="{10DC65ED-CC68-49B6-82AA-CDC782019B82}" presName="linearFlow" presStyleCnt="0">
        <dgm:presLayoutVars>
          <dgm:dir/>
          <dgm:animLvl val="lvl"/>
          <dgm:resizeHandles val="exact"/>
        </dgm:presLayoutVars>
      </dgm:prSet>
      <dgm:spPr/>
      <dgm:t>
        <a:bodyPr/>
        <a:lstStyle/>
        <a:p>
          <a:endParaRPr lang="uk-UA"/>
        </a:p>
      </dgm:t>
    </dgm:pt>
    <dgm:pt modelId="{D4662B0B-E071-42CA-86B1-D8237CD3A098}" type="pres">
      <dgm:prSet presAssocID="{3D20C7B5-5F9A-41B9-8741-484FAA391B0F}" presName="composite" presStyleCnt="0"/>
      <dgm:spPr/>
    </dgm:pt>
    <dgm:pt modelId="{02EE0A44-2385-4673-93B6-194831CF6A82}" type="pres">
      <dgm:prSet presAssocID="{3D20C7B5-5F9A-41B9-8741-484FAA391B0F}" presName="parentText" presStyleLbl="alignNode1" presStyleIdx="0" presStyleCnt="7">
        <dgm:presLayoutVars>
          <dgm:chMax val="1"/>
          <dgm:bulletEnabled val="1"/>
        </dgm:presLayoutVars>
      </dgm:prSet>
      <dgm:spPr/>
      <dgm:t>
        <a:bodyPr/>
        <a:lstStyle/>
        <a:p>
          <a:endParaRPr lang="uk-UA"/>
        </a:p>
      </dgm:t>
    </dgm:pt>
    <dgm:pt modelId="{AD0BAD4A-3EEF-421E-955C-498667791E48}" type="pres">
      <dgm:prSet presAssocID="{3D20C7B5-5F9A-41B9-8741-484FAA391B0F}" presName="descendantText" presStyleLbl="alignAcc1" presStyleIdx="0" presStyleCnt="7">
        <dgm:presLayoutVars>
          <dgm:bulletEnabled val="1"/>
        </dgm:presLayoutVars>
      </dgm:prSet>
      <dgm:spPr/>
      <dgm:t>
        <a:bodyPr/>
        <a:lstStyle/>
        <a:p>
          <a:endParaRPr lang="uk-UA"/>
        </a:p>
      </dgm:t>
    </dgm:pt>
    <dgm:pt modelId="{70B69610-7075-4DA3-AAC0-815564C07473}" type="pres">
      <dgm:prSet presAssocID="{D1238D78-CB83-4F9E-B3DB-AF9D7F4723DB}" presName="sp" presStyleCnt="0"/>
      <dgm:spPr/>
    </dgm:pt>
    <dgm:pt modelId="{9994F4F6-DFD1-4136-A2C0-9D2631C0608B}" type="pres">
      <dgm:prSet presAssocID="{86B39BCC-E5D8-4526-81FB-C311360B9D33}" presName="composite" presStyleCnt="0"/>
      <dgm:spPr/>
    </dgm:pt>
    <dgm:pt modelId="{3ACAC666-A52D-448C-8A32-5FCC4AAA04D7}" type="pres">
      <dgm:prSet presAssocID="{86B39BCC-E5D8-4526-81FB-C311360B9D33}" presName="parentText" presStyleLbl="alignNode1" presStyleIdx="1" presStyleCnt="7">
        <dgm:presLayoutVars>
          <dgm:chMax val="1"/>
          <dgm:bulletEnabled val="1"/>
        </dgm:presLayoutVars>
      </dgm:prSet>
      <dgm:spPr/>
      <dgm:t>
        <a:bodyPr/>
        <a:lstStyle/>
        <a:p>
          <a:endParaRPr lang="uk-UA"/>
        </a:p>
      </dgm:t>
    </dgm:pt>
    <dgm:pt modelId="{6F9DB43E-E7BC-4A9D-B253-16E9FF3E7C66}" type="pres">
      <dgm:prSet presAssocID="{86B39BCC-E5D8-4526-81FB-C311360B9D33}" presName="descendantText" presStyleLbl="alignAcc1" presStyleIdx="1" presStyleCnt="7">
        <dgm:presLayoutVars>
          <dgm:bulletEnabled val="1"/>
        </dgm:presLayoutVars>
      </dgm:prSet>
      <dgm:spPr/>
      <dgm:t>
        <a:bodyPr/>
        <a:lstStyle/>
        <a:p>
          <a:endParaRPr lang="uk-UA"/>
        </a:p>
      </dgm:t>
    </dgm:pt>
    <dgm:pt modelId="{729BE1FD-FC00-4ECC-94A5-8CDD27922BA4}" type="pres">
      <dgm:prSet presAssocID="{A3BA68AE-D5D7-4DC6-95D3-CB9FA5D876EE}" presName="sp" presStyleCnt="0"/>
      <dgm:spPr/>
    </dgm:pt>
    <dgm:pt modelId="{B0D060FB-B916-4A8B-B344-F6D10F07BACD}" type="pres">
      <dgm:prSet presAssocID="{883158BD-E653-4294-A9AB-2DDF7BDC0999}" presName="composite" presStyleCnt="0"/>
      <dgm:spPr/>
    </dgm:pt>
    <dgm:pt modelId="{344439BA-A6BC-4B54-9CDF-6E934ED324EF}" type="pres">
      <dgm:prSet presAssocID="{883158BD-E653-4294-A9AB-2DDF7BDC0999}" presName="parentText" presStyleLbl="alignNode1" presStyleIdx="2" presStyleCnt="7">
        <dgm:presLayoutVars>
          <dgm:chMax val="1"/>
          <dgm:bulletEnabled val="1"/>
        </dgm:presLayoutVars>
      </dgm:prSet>
      <dgm:spPr/>
      <dgm:t>
        <a:bodyPr/>
        <a:lstStyle/>
        <a:p>
          <a:endParaRPr lang="uk-UA"/>
        </a:p>
      </dgm:t>
    </dgm:pt>
    <dgm:pt modelId="{202D8C14-1AEB-4DBB-AC03-E161902242A9}" type="pres">
      <dgm:prSet presAssocID="{883158BD-E653-4294-A9AB-2DDF7BDC0999}" presName="descendantText" presStyleLbl="alignAcc1" presStyleIdx="2" presStyleCnt="7">
        <dgm:presLayoutVars>
          <dgm:bulletEnabled val="1"/>
        </dgm:presLayoutVars>
      </dgm:prSet>
      <dgm:spPr/>
      <dgm:t>
        <a:bodyPr/>
        <a:lstStyle/>
        <a:p>
          <a:endParaRPr lang="ru-RU"/>
        </a:p>
      </dgm:t>
    </dgm:pt>
    <dgm:pt modelId="{56E408E4-15BD-4EFC-9F2D-617FABF4347C}" type="pres">
      <dgm:prSet presAssocID="{0C83301C-4C3B-4407-9664-BE8374C84F41}" presName="sp" presStyleCnt="0"/>
      <dgm:spPr/>
    </dgm:pt>
    <dgm:pt modelId="{1E5954AF-E052-453B-864A-6C66A681D28B}" type="pres">
      <dgm:prSet presAssocID="{A55B3411-EE37-4951-89AE-9DD7307CE16D}" presName="composite" presStyleCnt="0"/>
      <dgm:spPr/>
    </dgm:pt>
    <dgm:pt modelId="{C3D1CFAC-3466-40C9-A614-BACA3ED86C86}" type="pres">
      <dgm:prSet presAssocID="{A55B3411-EE37-4951-89AE-9DD7307CE16D}" presName="parentText" presStyleLbl="alignNode1" presStyleIdx="3" presStyleCnt="7">
        <dgm:presLayoutVars>
          <dgm:chMax val="1"/>
          <dgm:bulletEnabled val="1"/>
        </dgm:presLayoutVars>
      </dgm:prSet>
      <dgm:spPr/>
      <dgm:t>
        <a:bodyPr/>
        <a:lstStyle/>
        <a:p>
          <a:endParaRPr lang="uk-UA"/>
        </a:p>
      </dgm:t>
    </dgm:pt>
    <dgm:pt modelId="{9E4D558B-4EDF-4A3C-8B23-352DD0E126A5}" type="pres">
      <dgm:prSet presAssocID="{A55B3411-EE37-4951-89AE-9DD7307CE16D}" presName="descendantText" presStyleLbl="alignAcc1" presStyleIdx="3" presStyleCnt="7">
        <dgm:presLayoutVars>
          <dgm:bulletEnabled val="1"/>
        </dgm:presLayoutVars>
      </dgm:prSet>
      <dgm:spPr/>
      <dgm:t>
        <a:bodyPr/>
        <a:lstStyle/>
        <a:p>
          <a:endParaRPr lang="ru-RU"/>
        </a:p>
      </dgm:t>
    </dgm:pt>
    <dgm:pt modelId="{6DAE8C48-497E-45F3-A88A-A435D264EE30}" type="pres">
      <dgm:prSet presAssocID="{3834F7CC-A44E-4B20-B736-A163CF99DB35}" presName="sp" presStyleCnt="0"/>
      <dgm:spPr/>
    </dgm:pt>
    <dgm:pt modelId="{4D76A8C8-4DBA-4AB8-8C30-E0FACE1D7758}" type="pres">
      <dgm:prSet presAssocID="{949F6604-3666-46BE-A5BE-5CA831481E2A}" presName="composite" presStyleCnt="0"/>
      <dgm:spPr/>
    </dgm:pt>
    <dgm:pt modelId="{1ADAFA53-63A7-4541-AC1A-9D806C8086D4}" type="pres">
      <dgm:prSet presAssocID="{949F6604-3666-46BE-A5BE-5CA831481E2A}" presName="parentText" presStyleLbl="alignNode1" presStyleIdx="4" presStyleCnt="7">
        <dgm:presLayoutVars>
          <dgm:chMax val="1"/>
          <dgm:bulletEnabled val="1"/>
        </dgm:presLayoutVars>
      </dgm:prSet>
      <dgm:spPr/>
      <dgm:t>
        <a:bodyPr/>
        <a:lstStyle/>
        <a:p>
          <a:endParaRPr lang="uk-UA"/>
        </a:p>
      </dgm:t>
    </dgm:pt>
    <dgm:pt modelId="{C64C16AD-5867-421A-B702-A6A319E7A5BA}" type="pres">
      <dgm:prSet presAssocID="{949F6604-3666-46BE-A5BE-5CA831481E2A}" presName="descendantText" presStyleLbl="alignAcc1" presStyleIdx="4" presStyleCnt="7">
        <dgm:presLayoutVars>
          <dgm:bulletEnabled val="1"/>
        </dgm:presLayoutVars>
      </dgm:prSet>
      <dgm:spPr/>
      <dgm:t>
        <a:bodyPr/>
        <a:lstStyle/>
        <a:p>
          <a:endParaRPr lang="uk-UA"/>
        </a:p>
      </dgm:t>
    </dgm:pt>
    <dgm:pt modelId="{F85A45EC-4CE1-4C88-B5C9-B45B5EA09575}" type="pres">
      <dgm:prSet presAssocID="{E48ACB4F-F46C-46E4-89E7-EB14F41E8756}" presName="sp" presStyleCnt="0"/>
      <dgm:spPr/>
    </dgm:pt>
    <dgm:pt modelId="{72102984-03F9-4173-8B52-4E4F3091304E}" type="pres">
      <dgm:prSet presAssocID="{4B3FA94C-202E-4CC6-8E5A-C306C4329A30}" presName="composite" presStyleCnt="0"/>
      <dgm:spPr/>
    </dgm:pt>
    <dgm:pt modelId="{EB996055-9286-4852-A814-5672340519B6}" type="pres">
      <dgm:prSet presAssocID="{4B3FA94C-202E-4CC6-8E5A-C306C4329A30}" presName="parentText" presStyleLbl="alignNode1" presStyleIdx="5" presStyleCnt="7">
        <dgm:presLayoutVars>
          <dgm:chMax val="1"/>
          <dgm:bulletEnabled val="1"/>
        </dgm:presLayoutVars>
      </dgm:prSet>
      <dgm:spPr/>
      <dgm:t>
        <a:bodyPr/>
        <a:lstStyle/>
        <a:p>
          <a:endParaRPr lang="ru-RU"/>
        </a:p>
      </dgm:t>
    </dgm:pt>
    <dgm:pt modelId="{8F57A600-BEF1-44F7-BD0E-8AFF5627CD6A}" type="pres">
      <dgm:prSet presAssocID="{4B3FA94C-202E-4CC6-8E5A-C306C4329A30}" presName="descendantText" presStyleLbl="alignAcc1" presStyleIdx="5" presStyleCnt="7">
        <dgm:presLayoutVars>
          <dgm:bulletEnabled val="1"/>
        </dgm:presLayoutVars>
      </dgm:prSet>
      <dgm:spPr/>
      <dgm:t>
        <a:bodyPr/>
        <a:lstStyle/>
        <a:p>
          <a:endParaRPr lang="uk-UA"/>
        </a:p>
      </dgm:t>
    </dgm:pt>
    <dgm:pt modelId="{A8C482D5-6754-4A3C-A2D4-A6F1457670DE}" type="pres">
      <dgm:prSet presAssocID="{43FD808A-8C26-4E9A-BA50-F4D699E8EBD0}" presName="sp" presStyleCnt="0"/>
      <dgm:spPr/>
    </dgm:pt>
    <dgm:pt modelId="{DDFEEC4F-A5BF-4542-BBC3-D9E854105E0E}" type="pres">
      <dgm:prSet presAssocID="{32CA96E2-931E-44AD-A53B-516D0CEBA090}" presName="composite" presStyleCnt="0"/>
      <dgm:spPr/>
    </dgm:pt>
    <dgm:pt modelId="{074BA995-19C6-4143-89CB-B9AFD893D423}" type="pres">
      <dgm:prSet presAssocID="{32CA96E2-931E-44AD-A53B-516D0CEBA090}" presName="parentText" presStyleLbl="alignNode1" presStyleIdx="6" presStyleCnt="7">
        <dgm:presLayoutVars>
          <dgm:chMax val="1"/>
          <dgm:bulletEnabled val="1"/>
        </dgm:presLayoutVars>
      </dgm:prSet>
      <dgm:spPr/>
      <dgm:t>
        <a:bodyPr/>
        <a:lstStyle/>
        <a:p>
          <a:endParaRPr lang="uk-UA"/>
        </a:p>
      </dgm:t>
    </dgm:pt>
    <dgm:pt modelId="{0C482B3F-86CD-4B6A-925C-94610F8B7165}" type="pres">
      <dgm:prSet presAssocID="{32CA96E2-931E-44AD-A53B-516D0CEBA090}" presName="descendantText" presStyleLbl="alignAcc1" presStyleIdx="6" presStyleCnt="7">
        <dgm:presLayoutVars>
          <dgm:bulletEnabled val="1"/>
        </dgm:presLayoutVars>
      </dgm:prSet>
      <dgm:spPr/>
      <dgm:t>
        <a:bodyPr/>
        <a:lstStyle/>
        <a:p>
          <a:endParaRPr lang="ru-RU"/>
        </a:p>
      </dgm:t>
    </dgm:pt>
  </dgm:ptLst>
  <dgm:cxnLst>
    <dgm:cxn modelId="{C77A2895-F792-4B85-A706-155119A98230}" srcId="{A55B3411-EE37-4951-89AE-9DD7307CE16D}" destId="{457BE6C7-7B72-4B1F-B0D2-0FEABFE8CBDD}" srcOrd="0" destOrd="0" parTransId="{EC7525BD-DC65-4E90-B0A2-6089604C8BFD}" sibTransId="{9398B578-B0C4-44B3-A98E-5C3988168FB7}"/>
    <dgm:cxn modelId="{31CE63AC-E096-4086-A8C8-3314C2A8FE51}" srcId="{949F6604-3666-46BE-A5BE-5CA831481E2A}" destId="{C9093ABE-304C-4175-99A6-CFB84D97482D}" srcOrd="0" destOrd="0" parTransId="{D89162B1-E54A-4E03-B3FC-CE7B63000FA4}" sibTransId="{5C589079-89D3-4D88-8B1C-DF5960E5155D}"/>
    <dgm:cxn modelId="{D1F1B4E3-C907-4B85-802E-3E13DD4BDB55}" type="presOf" srcId="{19247310-C964-497E-8347-0CCC2E532EB5}" destId="{AD0BAD4A-3EEF-421E-955C-498667791E48}" srcOrd="0" destOrd="0" presId="urn:microsoft.com/office/officeart/2005/8/layout/chevron2"/>
    <dgm:cxn modelId="{722C545D-F3CC-427E-9E89-E106262F497B}" srcId="{883158BD-E653-4294-A9AB-2DDF7BDC0999}" destId="{A76B6C40-5B14-4E68-985F-46276AB339E5}" srcOrd="0" destOrd="0" parTransId="{0B19B92C-3599-40D6-9607-060D814017A0}" sibTransId="{B27EE4E5-58C5-411B-9165-440D40EC7345}"/>
    <dgm:cxn modelId="{518441DA-5F67-499E-8F9E-AF9DE2AF074F}" type="presOf" srcId="{86B39BCC-E5D8-4526-81FB-C311360B9D33}" destId="{3ACAC666-A52D-448C-8A32-5FCC4AAA04D7}" srcOrd="0" destOrd="0" presId="urn:microsoft.com/office/officeart/2005/8/layout/chevron2"/>
    <dgm:cxn modelId="{66F3CFE5-4D78-4038-940C-22D3060F37BD}" type="presOf" srcId="{3D20C7B5-5F9A-41B9-8741-484FAA391B0F}" destId="{02EE0A44-2385-4673-93B6-194831CF6A82}" srcOrd="0" destOrd="0" presId="urn:microsoft.com/office/officeart/2005/8/layout/chevron2"/>
    <dgm:cxn modelId="{2677F419-5F3C-44C4-B9CB-64899FCB407B}" type="presOf" srcId="{C9093ABE-304C-4175-99A6-CFB84D97482D}" destId="{C64C16AD-5867-421A-B702-A6A319E7A5BA}" srcOrd="0" destOrd="0" presId="urn:microsoft.com/office/officeart/2005/8/layout/chevron2"/>
    <dgm:cxn modelId="{28D2C443-728C-4D80-866D-9174F06055BC}" srcId="{10DC65ED-CC68-49B6-82AA-CDC782019B82}" destId="{3D20C7B5-5F9A-41B9-8741-484FAA391B0F}" srcOrd="0" destOrd="0" parTransId="{BDBA14E4-ED7B-4EA2-91C2-B93828E77DB8}" sibTransId="{D1238D78-CB83-4F9E-B3DB-AF9D7F4723DB}"/>
    <dgm:cxn modelId="{B88FDB10-0711-4ABE-974A-94B18BFDC99E}" srcId="{10DC65ED-CC68-49B6-82AA-CDC782019B82}" destId="{32CA96E2-931E-44AD-A53B-516D0CEBA090}" srcOrd="6" destOrd="0" parTransId="{EBCC708E-35DA-4D8F-83FB-893EE7897E90}" sibTransId="{96B52C05-93C4-46E9-8F22-FD6FCA0BB495}"/>
    <dgm:cxn modelId="{F9E8E4CF-083D-44F9-94AE-25DA2A42BE11}" type="presOf" srcId="{4B3FA94C-202E-4CC6-8E5A-C306C4329A30}" destId="{EB996055-9286-4852-A814-5672340519B6}" srcOrd="0" destOrd="0" presId="urn:microsoft.com/office/officeart/2005/8/layout/chevron2"/>
    <dgm:cxn modelId="{BD7AB099-930D-4BC7-AE5B-159841B72F42}" type="presOf" srcId="{10DC65ED-CC68-49B6-82AA-CDC782019B82}" destId="{E721BF15-43D9-40A4-BA2F-F67BBA1E6194}" srcOrd="0" destOrd="0" presId="urn:microsoft.com/office/officeart/2005/8/layout/chevron2"/>
    <dgm:cxn modelId="{2E512161-CE3E-49D2-ACB7-D85AF5108DD8}" srcId="{10DC65ED-CC68-49B6-82AA-CDC782019B82}" destId="{4B3FA94C-202E-4CC6-8E5A-C306C4329A30}" srcOrd="5" destOrd="0" parTransId="{35ABF45E-8FDD-4727-921D-E628604A454D}" sibTransId="{43FD808A-8C26-4E9A-BA50-F4D699E8EBD0}"/>
    <dgm:cxn modelId="{17086595-3CBF-4CC6-A7D9-80D97072B42B}" type="presOf" srcId="{2B33F31B-2702-43C8-945A-83BFB42DA1D3}" destId="{0C482B3F-86CD-4B6A-925C-94610F8B7165}" srcOrd="0" destOrd="0" presId="urn:microsoft.com/office/officeart/2005/8/layout/chevron2"/>
    <dgm:cxn modelId="{D518EA79-FF46-48FA-AC08-E3C70052F863}" type="presOf" srcId="{883158BD-E653-4294-A9AB-2DDF7BDC0999}" destId="{344439BA-A6BC-4B54-9CDF-6E934ED324EF}" srcOrd="0" destOrd="0" presId="urn:microsoft.com/office/officeart/2005/8/layout/chevron2"/>
    <dgm:cxn modelId="{E84E14B5-5722-4C1D-82D3-667F44572E36}" type="presOf" srcId="{71E7B8CC-E16A-4C76-9060-F9CE8596FCD9}" destId="{8F57A600-BEF1-44F7-BD0E-8AFF5627CD6A}" srcOrd="0" destOrd="0" presId="urn:microsoft.com/office/officeart/2005/8/layout/chevron2"/>
    <dgm:cxn modelId="{6407457A-F137-45BE-A544-9C24F6E67303}" type="presOf" srcId="{32CA96E2-931E-44AD-A53B-516D0CEBA090}" destId="{074BA995-19C6-4143-89CB-B9AFD893D423}" srcOrd="0" destOrd="0" presId="urn:microsoft.com/office/officeart/2005/8/layout/chevron2"/>
    <dgm:cxn modelId="{8C51EFD4-54C9-453B-B5F3-3EBA03D167CB}" srcId="{10DC65ED-CC68-49B6-82AA-CDC782019B82}" destId="{949F6604-3666-46BE-A5BE-5CA831481E2A}" srcOrd="4" destOrd="0" parTransId="{31847F90-113F-4CC7-9933-D6F385392721}" sibTransId="{E48ACB4F-F46C-46E4-89E7-EB14F41E8756}"/>
    <dgm:cxn modelId="{27BF3D2E-DEF6-4281-96C7-BB94E6002DDB}" type="presOf" srcId="{457BE6C7-7B72-4B1F-B0D2-0FEABFE8CBDD}" destId="{9E4D558B-4EDF-4A3C-8B23-352DD0E126A5}" srcOrd="0" destOrd="0" presId="urn:microsoft.com/office/officeart/2005/8/layout/chevron2"/>
    <dgm:cxn modelId="{A7A50E77-AA3F-42A9-A8AA-E1555452DD31}" srcId="{86B39BCC-E5D8-4526-81FB-C311360B9D33}" destId="{62B1184B-EC30-4C19-B1B9-FE1AC4BE55CA}" srcOrd="0" destOrd="0" parTransId="{990EB916-18B1-4E5E-98CB-D773FC7B19ED}" sibTransId="{AA6CE7C3-0754-469B-987B-D3B806D37C39}"/>
    <dgm:cxn modelId="{39E7D792-E470-4039-807E-BEC1402AC893}" srcId="{10DC65ED-CC68-49B6-82AA-CDC782019B82}" destId="{883158BD-E653-4294-A9AB-2DDF7BDC0999}" srcOrd="2" destOrd="0" parTransId="{DF153DFE-2D51-41CB-9F20-506987E43B24}" sibTransId="{0C83301C-4C3B-4407-9664-BE8374C84F41}"/>
    <dgm:cxn modelId="{00A3925D-E807-42EB-9C0D-79F046829FFF}" srcId="{32CA96E2-931E-44AD-A53B-516D0CEBA090}" destId="{2B33F31B-2702-43C8-945A-83BFB42DA1D3}" srcOrd="0" destOrd="0" parTransId="{F28E6A6D-A355-4D58-AED9-0DD3B6ACA3D4}" sibTransId="{08F5D769-01C1-4CA6-B001-D1A8A3A4829D}"/>
    <dgm:cxn modelId="{9B1111DA-3F60-405B-A441-EB786DBAAB00}" srcId="{10DC65ED-CC68-49B6-82AA-CDC782019B82}" destId="{86B39BCC-E5D8-4526-81FB-C311360B9D33}" srcOrd="1" destOrd="0" parTransId="{FA2901F4-8150-4EE4-AD55-9128CBCF1BBC}" sibTransId="{A3BA68AE-D5D7-4DC6-95D3-CB9FA5D876EE}"/>
    <dgm:cxn modelId="{10A241AE-E3E7-4F22-ACBD-FA35E6C4C9E8}" type="presOf" srcId="{A55B3411-EE37-4951-89AE-9DD7307CE16D}" destId="{C3D1CFAC-3466-40C9-A614-BACA3ED86C86}" srcOrd="0" destOrd="0" presId="urn:microsoft.com/office/officeart/2005/8/layout/chevron2"/>
    <dgm:cxn modelId="{6378173E-F52B-4123-93C8-092E7CB372C7}" srcId="{4B3FA94C-202E-4CC6-8E5A-C306C4329A30}" destId="{71E7B8CC-E16A-4C76-9060-F9CE8596FCD9}" srcOrd="0" destOrd="0" parTransId="{40B66BEF-C2BE-4DA9-ADE8-751E24FC0656}" sibTransId="{DC460B18-765D-4A6B-A37B-E38B4970316D}"/>
    <dgm:cxn modelId="{43448E0E-28F8-4D31-BCB7-E38EE0C65AC4}" type="presOf" srcId="{949F6604-3666-46BE-A5BE-5CA831481E2A}" destId="{1ADAFA53-63A7-4541-AC1A-9D806C8086D4}" srcOrd="0" destOrd="0" presId="urn:microsoft.com/office/officeart/2005/8/layout/chevron2"/>
    <dgm:cxn modelId="{BFAFE698-A48D-4100-A943-8946E77D8817}" srcId="{3D20C7B5-5F9A-41B9-8741-484FAA391B0F}" destId="{19247310-C964-497E-8347-0CCC2E532EB5}" srcOrd="0" destOrd="0" parTransId="{51BA4CE0-FA11-452E-9690-4A180AE566E2}" sibTransId="{C81066CE-813C-4960-BDBE-ABF0955371B1}"/>
    <dgm:cxn modelId="{F53BDF0E-7175-420C-9224-3D9588A8DB19}" type="presOf" srcId="{A76B6C40-5B14-4E68-985F-46276AB339E5}" destId="{202D8C14-1AEB-4DBB-AC03-E161902242A9}" srcOrd="0" destOrd="0" presId="urn:microsoft.com/office/officeart/2005/8/layout/chevron2"/>
    <dgm:cxn modelId="{21BE9959-4962-4A80-B2E2-241D07C25C75}" srcId="{10DC65ED-CC68-49B6-82AA-CDC782019B82}" destId="{A55B3411-EE37-4951-89AE-9DD7307CE16D}" srcOrd="3" destOrd="0" parTransId="{A1D53469-5DED-4A9F-8EE3-AB69E8D98A89}" sibTransId="{3834F7CC-A44E-4B20-B736-A163CF99DB35}"/>
    <dgm:cxn modelId="{4D079215-8F08-4520-9987-D7067778C306}" type="presOf" srcId="{62B1184B-EC30-4C19-B1B9-FE1AC4BE55CA}" destId="{6F9DB43E-E7BC-4A9D-B253-16E9FF3E7C66}" srcOrd="0" destOrd="0" presId="urn:microsoft.com/office/officeart/2005/8/layout/chevron2"/>
    <dgm:cxn modelId="{40A33BC1-174A-4DA4-92AA-DD116BCC4E70}" type="presParOf" srcId="{E721BF15-43D9-40A4-BA2F-F67BBA1E6194}" destId="{D4662B0B-E071-42CA-86B1-D8237CD3A098}" srcOrd="0" destOrd="0" presId="urn:microsoft.com/office/officeart/2005/8/layout/chevron2"/>
    <dgm:cxn modelId="{41157FEA-FEE3-4D14-BE3B-D3819155432A}" type="presParOf" srcId="{D4662B0B-E071-42CA-86B1-D8237CD3A098}" destId="{02EE0A44-2385-4673-93B6-194831CF6A82}" srcOrd="0" destOrd="0" presId="urn:microsoft.com/office/officeart/2005/8/layout/chevron2"/>
    <dgm:cxn modelId="{7A113CFE-E5A5-4D76-9D8F-F973252BD1DC}" type="presParOf" srcId="{D4662B0B-E071-42CA-86B1-D8237CD3A098}" destId="{AD0BAD4A-3EEF-421E-955C-498667791E48}" srcOrd="1" destOrd="0" presId="urn:microsoft.com/office/officeart/2005/8/layout/chevron2"/>
    <dgm:cxn modelId="{40C7E167-A85C-4459-9748-AB6EDF1E03E5}" type="presParOf" srcId="{E721BF15-43D9-40A4-BA2F-F67BBA1E6194}" destId="{70B69610-7075-4DA3-AAC0-815564C07473}" srcOrd="1" destOrd="0" presId="urn:microsoft.com/office/officeart/2005/8/layout/chevron2"/>
    <dgm:cxn modelId="{9F739510-4C55-413A-A32F-48BD5F68D520}" type="presParOf" srcId="{E721BF15-43D9-40A4-BA2F-F67BBA1E6194}" destId="{9994F4F6-DFD1-4136-A2C0-9D2631C0608B}" srcOrd="2" destOrd="0" presId="urn:microsoft.com/office/officeart/2005/8/layout/chevron2"/>
    <dgm:cxn modelId="{6A7C1A83-7F56-4A9A-9A21-D4876C8B7512}" type="presParOf" srcId="{9994F4F6-DFD1-4136-A2C0-9D2631C0608B}" destId="{3ACAC666-A52D-448C-8A32-5FCC4AAA04D7}" srcOrd="0" destOrd="0" presId="urn:microsoft.com/office/officeart/2005/8/layout/chevron2"/>
    <dgm:cxn modelId="{563EC9C5-482E-4EFC-886A-ADABD9EE605A}" type="presParOf" srcId="{9994F4F6-DFD1-4136-A2C0-9D2631C0608B}" destId="{6F9DB43E-E7BC-4A9D-B253-16E9FF3E7C66}" srcOrd="1" destOrd="0" presId="urn:microsoft.com/office/officeart/2005/8/layout/chevron2"/>
    <dgm:cxn modelId="{A2A679AF-AF6A-4506-96A7-4A466D5FC233}" type="presParOf" srcId="{E721BF15-43D9-40A4-BA2F-F67BBA1E6194}" destId="{729BE1FD-FC00-4ECC-94A5-8CDD27922BA4}" srcOrd="3" destOrd="0" presId="urn:microsoft.com/office/officeart/2005/8/layout/chevron2"/>
    <dgm:cxn modelId="{46351B70-09B8-455C-A204-C54A61A96137}" type="presParOf" srcId="{E721BF15-43D9-40A4-BA2F-F67BBA1E6194}" destId="{B0D060FB-B916-4A8B-B344-F6D10F07BACD}" srcOrd="4" destOrd="0" presId="urn:microsoft.com/office/officeart/2005/8/layout/chevron2"/>
    <dgm:cxn modelId="{5B113D44-16DE-4A71-96FF-7436EAF67225}" type="presParOf" srcId="{B0D060FB-B916-4A8B-B344-F6D10F07BACD}" destId="{344439BA-A6BC-4B54-9CDF-6E934ED324EF}" srcOrd="0" destOrd="0" presId="urn:microsoft.com/office/officeart/2005/8/layout/chevron2"/>
    <dgm:cxn modelId="{859CA0BE-E897-4B22-9D7A-FA0327266948}" type="presParOf" srcId="{B0D060FB-B916-4A8B-B344-F6D10F07BACD}" destId="{202D8C14-1AEB-4DBB-AC03-E161902242A9}" srcOrd="1" destOrd="0" presId="urn:microsoft.com/office/officeart/2005/8/layout/chevron2"/>
    <dgm:cxn modelId="{F327415E-281C-4F05-816B-7D7FE63AEDF9}" type="presParOf" srcId="{E721BF15-43D9-40A4-BA2F-F67BBA1E6194}" destId="{56E408E4-15BD-4EFC-9F2D-617FABF4347C}" srcOrd="5" destOrd="0" presId="urn:microsoft.com/office/officeart/2005/8/layout/chevron2"/>
    <dgm:cxn modelId="{09E0A57E-851A-4F1C-BF6C-729B0745BBA8}" type="presParOf" srcId="{E721BF15-43D9-40A4-BA2F-F67BBA1E6194}" destId="{1E5954AF-E052-453B-864A-6C66A681D28B}" srcOrd="6" destOrd="0" presId="urn:microsoft.com/office/officeart/2005/8/layout/chevron2"/>
    <dgm:cxn modelId="{2AC805D5-8F9F-43BE-B27E-BFB3BFED561F}" type="presParOf" srcId="{1E5954AF-E052-453B-864A-6C66A681D28B}" destId="{C3D1CFAC-3466-40C9-A614-BACA3ED86C86}" srcOrd="0" destOrd="0" presId="urn:microsoft.com/office/officeart/2005/8/layout/chevron2"/>
    <dgm:cxn modelId="{1F7BB3D8-C33D-4F30-8795-D80FB5B35291}" type="presParOf" srcId="{1E5954AF-E052-453B-864A-6C66A681D28B}" destId="{9E4D558B-4EDF-4A3C-8B23-352DD0E126A5}" srcOrd="1" destOrd="0" presId="urn:microsoft.com/office/officeart/2005/8/layout/chevron2"/>
    <dgm:cxn modelId="{B4E335FA-510A-4943-BE59-681929223747}" type="presParOf" srcId="{E721BF15-43D9-40A4-BA2F-F67BBA1E6194}" destId="{6DAE8C48-497E-45F3-A88A-A435D264EE30}" srcOrd="7" destOrd="0" presId="urn:microsoft.com/office/officeart/2005/8/layout/chevron2"/>
    <dgm:cxn modelId="{6FC66327-4112-430E-83E6-6A61AC3563DB}" type="presParOf" srcId="{E721BF15-43D9-40A4-BA2F-F67BBA1E6194}" destId="{4D76A8C8-4DBA-4AB8-8C30-E0FACE1D7758}" srcOrd="8" destOrd="0" presId="urn:microsoft.com/office/officeart/2005/8/layout/chevron2"/>
    <dgm:cxn modelId="{29F1E947-1669-42E6-AE8F-39D6E6F0784C}" type="presParOf" srcId="{4D76A8C8-4DBA-4AB8-8C30-E0FACE1D7758}" destId="{1ADAFA53-63A7-4541-AC1A-9D806C8086D4}" srcOrd="0" destOrd="0" presId="urn:microsoft.com/office/officeart/2005/8/layout/chevron2"/>
    <dgm:cxn modelId="{1D6AAEC4-1D3A-466E-A84B-3897EE992C7D}" type="presParOf" srcId="{4D76A8C8-4DBA-4AB8-8C30-E0FACE1D7758}" destId="{C64C16AD-5867-421A-B702-A6A319E7A5BA}" srcOrd="1" destOrd="0" presId="urn:microsoft.com/office/officeart/2005/8/layout/chevron2"/>
    <dgm:cxn modelId="{EC4C9E44-63B2-44A7-8531-DE32BECBAD2D}" type="presParOf" srcId="{E721BF15-43D9-40A4-BA2F-F67BBA1E6194}" destId="{F85A45EC-4CE1-4C88-B5C9-B45B5EA09575}" srcOrd="9" destOrd="0" presId="urn:microsoft.com/office/officeart/2005/8/layout/chevron2"/>
    <dgm:cxn modelId="{C4C4ED3E-2E22-4020-AA1B-70351ADB58AE}" type="presParOf" srcId="{E721BF15-43D9-40A4-BA2F-F67BBA1E6194}" destId="{72102984-03F9-4173-8B52-4E4F3091304E}" srcOrd="10" destOrd="0" presId="urn:microsoft.com/office/officeart/2005/8/layout/chevron2"/>
    <dgm:cxn modelId="{8EC2B987-7691-4A75-8458-847716A99228}" type="presParOf" srcId="{72102984-03F9-4173-8B52-4E4F3091304E}" destId="{EB996055-9286-4852-A814-5672340519B6}" srcOrd="0" destOrd="0" presId="urn:microsoft.com/office/officeart/2005/8/layout/chevron2"/>
    <dgm:cxn modelId="{4CFD7FA4-EBB6-41A2-B273-A5B7A2D9FBE5}" type="presParOf" srcId="{72102984-03F9-4173-8B52-4E4F3091304E}" destId="{8F57A600-BEF1-44F7-BD0E-8AFF5627CD6A}" srcOrd="1" destOrd="0" presId="urn:microsoft.com/office/officeart/2005/8/layout/chevron2"/>
    <dgm:cxn modelId="{641FC582-C186-47E7-892A-466F94F10D15}" type="presParOf" srcId="{E721BF15-43D9-40A4-BA2F-F67BBA1E6194}" destId="{A8C482D5-6754-4A3C-A2D4-A6F1457670DE}" srcOrd="11" destOrd="0" presId="urn:microsoft.com/office/officeart/2005/8/layout/chevron2"/>
    <dgm:cxn modelId="{8CD837A4-5870-4A41-853D-05EF884746AD}" type="presParOf" srcId="{E721BF15-43D9-40A4-BA2F-F67BBA1E6194}" destId="{DDFEEC4F-A5BF-4542-BBC3-D9E854105E0E}" srcOrd="12" destOrd="0" presId="urn:microsoft.com/office/officeart/2005/8/layout/chevron2"/>
    <dgm:cxn modelId="{0335A0AE-EDAD-4353-A4B9-FBA27AB40E72}" type="presParOf" srcId="{DDFEEC4F-A5BF-4542-BBC3-D9E854105E0E}" destId="{074BA995-19C6-4143-89CB-B9AFD893D423}" srcOrd="0" destOrd="0" presId="urn:microsoft.com/office/officeart/2005/8/layout/chevron2"/>
    <dgm:cxn modelId="{F9523B2D-70DD-4E67-9AC5-F2F1E050B16A}" type="presParOf" srcId="{DDFEEC4F-A5BF-4542-BBC3-D9E854105E0E}" destId="{0C482B3F-86CD-4B6A-925C-94610F8B716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98726CE-5BDA-4112-8798-C5C7A0912980}" type="doc">
      <dgm:prSet loTypeId="urn:microsoft.com/office/officeart/2005/8/layout/arrow2" loCatId="process" qsTypeId="urn:microsoft.com/office/officeart/2005/8/quickstyle/simple1" qsCatId="simple" csTypeId="urn:microsoft.com/office/officeart/2005/8/colors/colorful3" csCatId="colorful" phldr="1"/>
      <dgm:spPr/>
    </dgm:pt>
    <dgm:pt modelId="{02C7D14A-5BD2-47B7-BE23-1B95D3699859}">
      <dgm:prSet phldrT="[Текст]" custT="1"/>
      <dgm:spPr/>
      <dgm:t>
        <a:bodyPr/>
        <a:lstStyle/>
        <a:p>
          <a:r>
            <a:rPr lang="uk-UA" sz="2000" i="1" dirty="0" smtClean="0">
              <a:effectLst>
                <a:outerShdw blurRad="38100" dist="38100" dir="2700000" algn="tl">
                  <a:srgbClr val="000000">
                    <a:alpha val="43137"/>
                  </a:srgbClr>
                </a:outerShdw>
              </a:effectLst>
            </a:rPr>
            <a:t>Другий етап </a:t>
          </a:r>
          <a:r>
            <a:rPr lang="uk-UA" sz="2000" dirty="0" smtClean="0"/>
            <a:t>– відновлення фінансової стійкості</a:t>
          </a:r>
          <a:endParaRPr lang="ru-RU" sz="2000" dirty="0"/>
        </a:p>
      </dgm:t>
    </dgm:pt>
    <dgm:pt modelId="{D8DFBD9A-52B4-4EC4-9568-89E8FEF90AF0}" type="parTrans" cxnId="{C228535E-40CE-4661-B5C2-00E162492052}">
      <dgm:prSet/>
      <dgm:spPr/>
      <dgm:t>
        <a:bodyPr/>
        <a:lstStyle/>
        <a:p>
          <a:endParaRPr lang="ru-RU" sz="2000"/>
        </a:p>
      </dgm:t>
    </dgm:pt>
    <dgm:pt modelId="{EC8C76AA-0297-47E6-B37F-FDEF2FAC7A55}" type="sibTrans" cxnId="{C228535E-40CE-4661-B5C2-00E162492052}">
      <dgm:prSet/>
      <dgm:spPr/>
      <dgm:t>
        <a:bodyPr/>
        <a:lstStyle/>
        <a:p>
          <a:endParaRPr lang="ru-RU" sz="2000"/>
        </a:p>
      </dgm:t>
    </dgm:pt>
    <dgm:pt modelId="{4464FA0B-08EF-40DE-A849-64440377AAC6}">
      <dgm:prSet phldrT="[Текст]" custT="1"/>
      <dgm:spPr/>
      <dgm:t>
        <a:bodyPr/>
        <a:lstStyle/>
        <a:p>
          <a:r>
            <a:rPr lang="ru-RU" sz="2000" i="1" dirty="0" err="1" smtClean="0">
              <a:effectLst>
                <a:outerShdw blurRad="38100" dist="38100" dir="2700000" algn="tl">
                  <a:srgbClr val="000000">
                    <a:alpha val="43137"/>
                  </a:srgbClr>
                </a:outerShdw>
              </a:effectLst>
            </a:rPr>
            <a:t>Третій</a:t>
          </a:r>
          <a:r>
            <a:rPr lang="ru-RU" sz="2000" i="1" dirty="0" smtClean="0">
              <a:effectLst>
                <a:outerShdw blurRad="38100" dist="38100" dir="2700000" algn="tl">
                  <a:srgbClr val="000000">
                    <a:alpha val="43137"/>
                  </a:srgbClr>
                </a:outerShdw>
              </a:effectLst>
            </a:rPr>
            <a:t> </a:t>
          </a:r>
          <a:r>
            <a:rPr lang="ru-RU" sz="2000" i="1" dirty="0" err="1" smtClean="0">
              <a:effectLst>
                <a:outerShdw blurRad="38100" dist="38100" dir="2700000" algn="tl">
                  <a:srgbClr val="000000">
                    <a:alpha val="43137"/>
                  </a:srgbClr>
                </a:outerShdw>
              </a:effectLst>
            </a:rPr>
            <a:t>етап</a:t>
          </a:r>
          <a:r>
            <a:rPr lang="ru-RU" sz="2000" i="1" dirty="0" smtClean="0">
              <a:effectLst>
                <a:outerShdw blurRad="38100" dist="38100" dir="2700000" algn="tl">
                  <a:srgbClr val="000000">
                    <a:alpha val="43137"/>
                  </a:srgbClr>
                </a:outerShdw>
              </a:effectLst>
            </a:rPr>
            <a:t> - </a:t>
          </a:r>
          <a:r>
            <a:rPr lang="ru-RU" sz="2000" i="0" dirty="0" smtClean="0">
              <a:effectLst/>
            </a:rPr>
            <a:t>з</a:t>
          </a:r>
          <a:r>
            <a:rPr lang="uk-UA" sz="2000" dirty="0" err="1" smtClean="0"/>
            <a:t>абезпечення</a:t>
          </a:r>
          <a:r>
            <a:rPr lang="uk-UA" sz="2000" dirty="0" smtClean="0"/>
            <a:t> фінансової рівноваги в тривалому періоді </a:t>
          </a:r>
          <a:endParaRPr lang="ru-RU" sz="2000" dirty="0"/>
        </a:p>
      </dgm:t>
    </dgm:pt>
    <dgm:pt modelId="{99C17EA6-8F02-4D6F-9443-A945CA525264}" type="parTrans" cxnId="{B69394E8-87FD-40FE-8DD6-A058BDB8139C}">
      <dgm:prSet/>
      <dgm:spPr/>
      <dgm:t>
        <a:bodyPr/>
        <a:lstStyle/>
        <a:p>
          <a:endParaRPr lang="ru-RU" sz="2000"/>
        </a:p>
      </dgm:t>
    </dgm:pt>
    <dgm:pt modelId="{75FD5AEC-2B95-4673-B2C3-6C1BAAF15118}" type="sibTrans" cxnId="{B69394E8-87FD-40FE-8DD6-A058BDB8139C}">
      <dgm:prSet/>
      <dgm:spPr/>
      <dgm:t>
        <a:bodyPr/>
        <a:lstStyle/>
        <a:p>
          <a:endParaRPr lang="ru-RU" sz="2000"/>
        </a:p>
      </dgm:t>
    </dgm:pt>
    <dgm:pt modelId="{BC6BA4F1-4698-4C53-9D0E-A8195FB77CAA}">
      <dgm:prSet custT="1"/>
      <dgm:spPr/>
      <dgm:t>
        <a:bodyPr/>
        <a:lstStyle/>
        <a:p>
          <a:r>
            <a:rPr lang="uk-UA" sz="2000" i="1" dirty="0" smtClean="0">
              <a:effectLst>
                <a:outerShdw blurRad="38100" dist="38100" dir="2700000" algn="tl">
                  <a:srgbClr val="000000">
                    <a:alpha val="43137"/>
                  </a:srgbClr>
                </a:outerShdw>
              </a:effectLst>
            </a:rPr>
            <a:t>Перший етап </a:t>
          </a:r>
          <a:r>
            <a:rPr lang="uk-UA" sz="2000" dirty="0" smtClean="0"/>
            <a:t>– усунення неплатоспроможності</a:t>
          </a:r>
          <a:endParaRPr lang="uk-UA" sz="2000" dirty="0"/>
        </a:p>
      </dgm:t>
    </dgm:pt>
    <dgm:pt modelId="{3991A629-EE5D-4303-852C-9F7AB8552EFD}" type="parTrans" cxnId="{880B1DEA-31DD-481E-B059-E80AEAA51E71}">
      <dgm:prSet/>
      <dgm:spPr/>
      <dgm:t>
        <a:bodyPr/>
        <a:lstStyle/>
        <a:p>
          <a:endParaRPr lang="ru-RU" sz="2000"/>
        </a:p>
      </dgm:t>
    </dgm:pt>
    <dgm:pt modelId="{B55AF887-071E-4BC4-AEA5-384B18A945B3}" type="sibTrans" cxnId="{880B1DEA-31DD-481E-B059-E80AEAA51E71}">
      <dgm:prSet/>
      <dgm:spPr/>
      <dgm:t>
        <a:bodyPr/>
        <a:lstStyle/>
        <a:p>
          <a:endParaRPr lang="ru-RU" sz="2000"/>
        </a:p>
      </dgm:t>
    </dgm:pt>
    <dgm:pt modelId="{4D8968BC-02CD-44EE-A52D-D7A4207F1663}" type="pres">
      <dgm:prSet presAssocID="{898726CE-5BDA-4112-8798-C5C7A0912980}" presName="arrowDiagram" presStyleCnt="0">
        <dgm:presLayoutVars>
          <dgm:chMax val="5"/>
          <dgm:dir/>
          <dgm:resizeHandles val="exact"/>
        </dgm:presLayoutVars>
      </dgm:prSet>
      <dgm:spPr/>
    </dgm:pt>
    <dgm:pt modelId="{2FBDA5F2-C016-4174-8FC7-DB310967F132}" type="pres">
      <dgm:prSet presAssocID="{898726CE-5BDA-4112-8798-C5C7A0912980}" presName="arrow" presStyleLbl="bgShp" presStyleIdx="0" presStyleCnt="1" custScaleX="124976" custLinFactNeighborX="-1332"/>
      <dgm:spPr/>
    </dgm:pt>
    <dgm:pt modelId="{E5B02A25-90A5-4CDE-BFF4-B07EECFBE434}" type="pres">
      <dgm:prSet presAssocID="{898726CE-5BDA-4112-8798-C5C7A0912980}" presName="arrowDiagram3" presStyleCnt="0"/>
      <dgm:spPr/>
    </dgm:pt>
    <dgm:pt modelId="{54F4340E-8BD4-4C6B-8D25-4568E405EE92}" type="pres">
      <dgm:prSet presAssocID="{BC6BA4F1-4698-4C53-9D0E-A8195FB77CAA}" presName="bullet3a" presStyleLbl="node1" presStyleIdx="0" presStyleCnt="3" custLinFactX="-230489" custLinFactY="61735" custLinFactNeighborX="-300000" custLinFactNeighborY="100000"/>
      <dgm:spPr/>
    </dgm:pt>
    <dgm:pt modelId="{F2FFE145-DB30-43BC-BE92-FA74802A15EB}" type="pres">
      <dgm:prSet presAssocID="{BC6BA4F1-4698-4C53-9D0E-A8195FB77CAA}" presName="textBox3a" presStyleLbl="revTx" presStyleIdx="0" presStyleCnt="3" custScaleX="179416" custScaleY="75071" custLinFactNeighborX="-10106" custLinFactNeighborY="4083">
        <dgm:presLayoutVars>
          <dgm:bulletEnabled val="1"/>
        </dgm:presLayoutVars>
      </dgm:prSet>
      <dgm:spPr/>
      <dgm:t>
        <a:bodyPr/>
        <a:lstStyle/>
        <a:p>
          <a:endParaRPr lang="uk-UA"/>
        </a:p>
      </dgm:t>
    </dgm:pt>
    <dgm:pt modelId="{487CEAEA-773F-464A-97A3-019F9D6E87F9}" type="pres">
      <dgm:prSet presAssocID="{02C7D14A-5BD2-47B7-BE23-1B95D3699859}" presName="bullet3b" presStyleLbl="node1" presStyleIdx="1" presStyleCnt="3" custLinFactX="-53888" custLinFactNeighborX="-100000" custLinFactNeighborY="42946"/>
      <dgm:spPr/>
    </dgm:pt>
    <dgm:pt modelId="{5D4CA358-1D25-4054-86A3-7C23048B6B4F}" type="pres">
      <dgm:prSet presAssocID="{02C7D14A-5BD2-47B7-BE23-1B95D3699859}" presName="textBox3b" presStyleLbl="revTx" presStyleIdx="1" presStyleCnt="3" custScaleX="196939" custScaleY="32719" custLinFactNeighborX="23829" custLinFactNeighborY="-34631">
        <dgm:presLayoutVars>
          <dgm:bulletEnabled val="1"/>
        </dgm:presLayoutVars>
      </dgm:prSet>
      <dgm:spPr/>
      <dgm:t>
        <a:bodyPr/>
        <a:lstStyle/>
        <a:p>
          <a:endParaRPr lang="uk-UA"/>
        </a:p>
      </dgm:t>
    </dgm:pt>
    <dgm:pt modelId="{DFFC3D98-19AA-4604-A6DB-660FBF6977FB}" type="pres">
      <dgm:prSet presAssocID="{4464FA0B-08EF-40DE-A849-64440377AAC6}" presName="bullet3c" presStyleLbl="node1" presStyleIdx="2" presStyleCnt="3" custLinFactX="65616" custLinFactNeighborX="100000" custLinFactNeighborY="-12939"/>
      <dgm:spPr/>
    </dgm:pt>
    <dgm:pt modelId="{41DEB1F4-EFC7-4698-A9B3-274AFA1E0961}" type="pres">
      <dgm:prSet presAssocID="{4464FA0B-08EF-40DE-A849-64440377AAC6}" presName="textBox3c" presStyleLbl="revTx" presStyleIdx="2" presStyleCnt="3" custScaleX="189318" custScaleY="30109" custLinFactNeighborX="99610" custLinFactNeighborY="-38724">
        <dgm:presLayoutVars>
          <dgm:bulletEnabled val="1"/>
        </dgm:presLayoutVars>
      </dgm:prSet>
      <dgm:spPr/>
      <dgm:t>
        <a:bodyPr/>
        <a:lstStyle/>
        <a:p>
          <a:endParaRPr lang="ru-RU"/>
        </a:p>
      </dgm:t>
    </dgm:pt>
  </dgm:ptLst>
  <dgm:cxnLst>
    <dgm:cxn modelId="{A1B3D5D9-1BE8-46A1-8AEB-7FE1273E6DDD}" type="presOf" srcId="{898726CE-5BDA-4112-8798-C5C7A0912980}" destId="{4D8968BC-02CD-44EE-A52D-D7A4207F1663}" srcOrd="0" destOrd="0" presId="urn:microsoft.com/office/officeart/2005/8/layout/arrow2"/>
    <dgm:cxn modelId="{C228535E-40CE-4661-B5C2-00E162492052}" srcId="{898726CE-5BDA-4112-8798-C5C7A0912980}" destId="{02C7D14A-5BD2-47B7-BE23-1B95D3699859}" srcOrd="1" destOrd="0" parTransId="{D8DFBD9A-52B4-4EC4-9568-89E8FEF90AF0}" sibTransId="{EC8C76AA-0297-47E6-B37F-FDEF2FAC7A55}"/>
    <dgm:cxn modelId="{880B1DEA-31DD-481E-B059-E80AEAA51E71}" srcId="{898726CE-5BDA-4112-8798-C5C7A0912980}" destId="{BC6BA4F1-4698-4C53-9D0E-A8195FB77CAA}" srcOrd="0" destOrd="0" parTransId="{3991A629-EE5D-4303-852C-9F7AB8552EFD}" sibTransId="{B55AF887-071E-4BC4-AEA5-384B18A945B3}"/>
    <dgm:cxn modelId="{786BD401-9967-4EBA-BF52-C148249F95D6}" type="presOf" srcId="{02C7D14A-5BD2-47B7-BE23-1B95D3699859}" destId="{5D4CA358-1D25-4054-86A3-7C23048B6B4F}" srcOrd="0" destOrd="0" presId="urn:microsoft.com/office/officeart/2005/8/layout/arrow2"/>
    <dgm:cxn modelId="{E932ADC2-C7E1-4377-81C0-88A642BB0F5B}" type="presOf" srcId="{BC6BA4F1-4698-4C53-9D0E-A8195FB77CAA}" destId="{F2FFE145-DB30-43BC-BE92-FA74802A15EB}" srcOrd="0" destOrd="0" presId="urn:microsoft.com/office/officeart/2005/8/layout/arrow2"/>
    <dgm:cxn modelId="{B69394E8-87FD-40FE-8DD6-A058BDB8139C}" srcId="{898726CE-5BDA-4112-8798-C5C7A0912980}" destId="{4464FA0B-08EF-40DE-A849-64440377AAC6}" srcOrd="2" destOrd="0" parTransId="{99C17EA6-8F02-4D6F-9443-A945CA525264}" sibTransId="{75FD5AEC-2B95-4673-B2C3-6C1BAAF15118}"/>
    <dgm:cxn modelId="{7AF4BDCC-4605-449E-972A-45229E96084A}" type="presOf" srcId="{4464FA0B-08EF-40DE-A849-64440377AAC6}" destId="{41DEB1F4-EFC7-4698-A9B3-274AFA1E0961}" srcOrd="0" destOrd="0" presId="urn:microsoft.com/office/officeart/2005/8/layout/arrow2"/>
    <dgm:cxn modelId="{EE547F47-A228-4809-860A-7C8E5CE723A6}" type="presParOf" srcId="{4D8968BC-02CD-44EE-A52D-D7A4207F1663}" destId="{2FBDA5F2-C016-4174-8FC7-DB310967F132}" srcOrd="0" destOrd="0" presId="urn:microsoft.com/office/officeart/2005/8/layout/arrow2"/>
    <dgm:cxn modelId="{51C0A3EF-90D6-4B80-94A7-662408B695F2}" type="presParOf" srcId="{4D8968BC-02CD-44EE-A52D-D7A4207F1663}" destId="{E5B02A25-90A5-4CDE-BFF4-B07EECFBE434}" srcOrd="1" destOrd="0" presId="urn:microsoft.com/office/officeart/2005/8/layout/arrow2"/>
    <dgm:cxn modelId="{C474039D-A1C4-409C-B390-C4BAB9E74C46}" type="presParOf" srcId="{E5B02A25-90A5-4CDE-BFF4-B07EECFBE434}" destId="{54F4340E-8BD4-4C6B-8D25-4568E405EE92}" srcOrd="0" destOrd="0" presId="urn:microsoft.com/office/officeart/2005/8/layout/arrow2"/>
    <dgm:cxn modelId="{9FF5B257-DED5-48D9-AE6B-A7EADE45A346}" type="presParOf" srcId="{E5B02A25-90A5-4CDE-BFF4-B07EECFBE434}" destId="{F2FFE145-DB30-43BC-BE92-FA74802A15EB}" srcOrd="1" destOrd="0" presId="urn:microsoft.com/office/officeart/2005/8/layout/arrow2"/>
    <dgm:cxn modelId="{D91B127C-F5FF-4434-A2D1-766A4A98F8D0}" type="presParOf" srcId="{E5B02A25-90A5-4CDE-BFF4-B07EECFBE434}" destId="{487CEAEA-773F-464A-97A3-019F9D6E87F9}" srcOrd="2" destOrd="0" presId="urn:microsoft.com/office/officeart/2005/8/layout/arrow2"/>
    <dgm:cxn modelId="{4857B6C4-4335-4F34-86C5-F32DE2F5AFE8}" type="presParOf" srcId="{E5B02A25-90A5-4CDE-BFF4-B07EECFBE434}" destId="{5D4CA358-1D25-4054-86A3-7C23048B6B4F}" srcOrd="3" destOrd="0" presId="urn:microsoft.com/office/officeart/2005/8/layout/arrow2"/>
    <dgm:cxn modelId="{CCD9AAB3-C9D3-4726-B409-C4DA4340C29D}" type="presParOf" srcId="{E5B02A25-90A5-4CDE-BFF4-B07EECFBE434}" destId="{DFFC3D98-19AA-4604-A6DB-660FBF6977FB}" srcOrd="4" destOrd="0" presId="urn:microsoft.com/office/officeart/2005/8/layout/arrow2"/>
    <dgm:cxn modelId="{5CC1F56D-7274-4ADA-B660-C183401F5CC9}" type="presParOf" srcId="{E5B02A25-90A5-4CDE-BFF4-B07EECFBE434}" destId="{41DEB1F4-EFC7-4698-A9B3-274AFA1E0961}"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C74E91-96CE-49C2-80E6-76940B2B4BEC}"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ru-RU"/>
        </a:p>
      </dgm:t>
    </dgm:pt>
    <dgm:pt modelId="{199D912D-6DED-4D76-9652-BB086BB4FB5D}">
      <dgm:prSet phldrT="[Текст]" custT="1"/>
      <dgm:spPr/>
      <dgm:t>
        <a:bodyPr/>
        <a:lstStyle/>
        <a:p>
          <a:r>
            <a:rPr lang="uk-UA" sz="2000" b="0" dirty="0" smtClean="0">
              <a:effectLst>
                <a:outerShdw blurRad="38100" dist="38100" dir="2700000" algn="tl">
                  <a:srgbClr val="000000">
                    <a:alpha val="43137"/>
                  </a:srgbClr>
                </a:outerShdw>
              </a:effectLst>
            </a:rPr>
            <a:t>2. Залежно від масштабу кризи </a:t>
          </a:r>
          <a:endParaRPr lang="ru-RU" sz="2000" b="0" dirty="0">
            <a:effectLst>
              <a:outerShdw blurRad="38100" dist="38100" dir="2700000" algn="tl">
                <a:srgbClr val="000000">
                  <a:alpha val="43137"/>
                </a:srgbClr>
              </a:outerShdw>
            </a:effectLst>
          </a:endParaRPr>
        </a:p>
      </dgm:t>
    </dgm:pt>
    <dgm:pt modelId="{9609C9D2-2FEE-452F-A6A4-2E0F4E1E8DCE}" type="parTrans" cxnId="{87BDED0B-E59C-4E67-AE50-1644F390453D}">
      <dgm:prSet/>
      <dgm:spPr/>
      <dgm:t>
        <a:bodyPr/>
        <a:lstStyle/>
        <a:p>
          <a:endParaRPr lang="ru-RU" sz="1600"/>
        </a:p>
      </dgm:t>
    </dgm:pt>
    <dgm:pt modelId="{43404AE7-F01A-4541-87C7-F3C0877450C6}" type="sibTrans" cxnId="{87BDED0B-E59C-4E67-AE50-1644F390453D}">
      <dgm:prSet/>
      <dgm:spPr/>
      <dgm:t>
        <a:bodyPr/>
        <a:lstStyle/>
        <a:p>
          <a:endParaRPr lang="ru-RU" sz="1600"/>
        </a:p>
      </dgm:t>
    </dgm:pt>
    <dgm:pt modelId="{3C45E094-3778-42C9-95ED-D1ACBF26EA0D}">
      <dgm:prSet phldrT="[Текст]" custT="1"/>
      <dgm:spPr/>
      <dgm:t>
        <a:bodyPr/>
        <a:lstStyle/>
        <a:p>
          <a:r>
            <a:rPr lang="ru-RU" sz="1600" dirty="0" err="1" smtClean="0"/>
            <a:t>Кризове</a:t>
          </a:r>
          <a:r>
            <a:rPr lang="ru-RU" sz="1600" dirty="0" smtClean="0"/>
            <a:t> </a:t>
          </a:r>
          <a:r>
            <a:rPr lang="ru-RU" sz="1600" dirty="0" err="1" smtClean="0"/>
            <a:t>явище</a:t>
          </a:r>
          <a:endParaRPr lang="ru-RU" sz="1600" dirty="0"/>
        </a:p>
      </dgm:t>
    </dgm:pt>
    <dgm:pt modelId="{23FA3ECE-0E27-4BFD-BB2D-EB4EB55806F2}" type="parTrans" cxnId="{3DDD6F2D-D664-46A8-8378-DEEFE69DD8D1}">
      <dgm:prSet/>
      <dgm:spPr/>
      <dgm:t>
        <a:bodyPr/>
        <a:lstStyle/>
        <a:p>
          <a:endParaRPr lang="ru-RU" sz="1600"/>
        </a:p>
      </dgm:t>
    </dgm:pt>
    <dgm:pt modelId="{53C3EF45-D7A7-4D30-934C-233C6186A6FC}" type="sibTrans" cxnId="{3DDD6F2D-D664-46A8-8378-DEEFE69DD8D1}">
      <dgm:prSet/>
      <dgm:spPr/>
      <dgm:t>
        <a:bodyPr/>
        <a:lstStyle/>
        <a:p>
          <a:endParaRPr lang="ru-RU" sz="1600"/>
        </a:p>
      </dgm:t>
    </dgm:pt>
    <dgm:pt modelId="{DEE3635D-FE60-4CCB-A515-AAEE010F0BA0}">
      <dgm:prSet phldrT="[Текст]" custT="1"/>
      <dgm:spPr/>
      <dgm:t>
        <a:bodyPr/>
        <a:lstStyle/>
        <a:p>
          <a:r>
            <a:rPr lang="uk-UA" sz="1600" dirty="0" smtClean="0"/>
            <a:t>Локальна криза </a:t>
          </a:r>
          <a:endParaRPr lang="ru-RU" sz="1600" dirty="0"/>
        </a:p>
      </dgm:t>
    </dgm:pt>
    <dgm:pt modelId="{52E979A1-5CF7-44B9-AAD2-A440203F6EAB}" type="parTrans" cxnId="{B1B6E4EC-97B4-4F97-95F3-A03915C237AD}">
      <dgm:prSet/>
      <dgm:spPr/>
      <dgm:t>
        <a:bodyPr/>
        <a:lstStyle/>
        <a:p>
          <a:endParaRPr lang="ru-RU" sz="1600"/>
        </a:p>
      </dgm:t>
    </dgm:pt>
    <dgm:pt modelId="{CD9D57FC-128A-4148-9726-67214FFF14EB}" type="sibTrans" cxnId="{B1B6E4EC-97B4-4F97-95F3-A03915C237AD}">
      <dgm:prSet/>
      <dgm:spPr/>
      <dgm:t>
        <a:bodyPr/>
        <a:lstStyle/>
        <a:p>
          <a:endParaRPr lang="ru-RU" sz="1600"/>
        </a:p>
      </dgm:t>
    </dgm:pt>
    <dgm:pt modelId="{A6074D9E-3A16-40A8-871C-C083051A1B2C}">
      <dgm:prSet phldrT="[Текст]" custT="1"/>
      <dgm:spPr/>
      <dgm:t>
        <a:bodyPr/>
        <a:lstStyle/>
        <a:p>
          <a:r>
            <a:rPr lang="uk-UA" sz="1600" dirty="0" smtClean="0"/>
            <a:t>Системна криза </a:t>
          </a:r>
          <a:endParaRPr lang="ru-RU" sz="1600" dirty="0"/>
        </a:p>
      </dgm:t>
    </dgm:pt>
    <dgm:pt modelId="{8E8D85C3-F0EC-49EC-A54D-29EC2C0AC86A}" type="parTrans" cxnId="{8B5EF6E6-641E-4BDA-9375-8750579490A3}">
      <dgm:prSet/>
      <dgm:spPr/>
      <dgm:t>
        <a:bodyPr/>
        <a:lstStyle/>
        <a:p>
          <a:endParaRPr lang="ru-RU" sz="1600"/>
        </a:p>
      </dgm:t>
    </dgm:pt>
    <dgm:pt modelId="{DC7A8859-4D26-4212-9512-9915CE1FF5D5}" type="sibTrans" cxnId="{8B5EF6E6-641E-4BDA-9375-8750579490A3}">
      <dgm:prSet/>
      <dgm:spPr/>
      <dgm:t>
        <a:bodyPr/>
        <a:lstStyle/>
        <a:p>
          <a:endParaRPr lang="ru-RU" sz="1600"/>
        </a:p>
      </dgm:t>
    </dgm:pt>
    <dgm:pt modelId="{8B4A809F-412B-4EF7-827B-7E68653380DA}" type="pres">
      <dgm:prSet presAssocID="{D7C74E91-96CE-49C2-80E6-76940B2B4BEC}" presName="hierChild1" presStyleCnt="0">
        <dgm:presLayoutVars>
          <dgm:chPref val="1"/>
          <dgm:dir/>
          <dgm:animOne val="branch"/>
          <dgm:animLvl val="lvl"/>
          <dgm:resizeHandles/>
        </dgm:presLayoutVars>
      </dgm:prSet>
      <dgm:spPr/>
      <dgm:t>
        <a:bodyPr/>
        <a:lstStyle/>
        <a:p>
          <a:endParaRPr lang="uk-UA"/>
        </a:p>
      </dgm:t>
    </dgm:pt>
    <dgm:pt modelId="{60B842C8-2294-4CE8-AD46-6746B32C6A74}" type="pres">
      <dgm:prSet presAssocID="{199D912D-6DED-4D76-9652-BB086BB4FB5D}" presName="hierRoot1" presStyleCnt="0"/>
      <dgm:spPr/>
    </dgm:pt>
    <dgm:pt modelId="{71450D1F-59AE-4C65-AD99-7FA450E1B757}" type="pres">
      <dgm:prSet presAssocID="{199D912D-6DED-4D76-9652-BB086BB4FB5D}" presName="composite" presStyleCnt="0"/>
      <dgm:spPr/>
    </dgm:pt>
    <dgm:pt modelId="{1902326A-496B-4920-BE21-A03B294F5B53}" type="pres">
      <dgm:prSet presAssocID="{199D912D-6DED-4D76-9652-BB086BB4FB5D}" presName="background" presStyleLbl="node0" presStyleIdx="0" presStyleCnt="1"/>
      <dgm:spPr/>
    </dgm:pt>
    <dgm:pt modelId="{65EB08FC-DB3E-44C2-8898-C181327449AC}" type="pres">
      <dgm:prSet presAssocID="{199D912D-6DED-4D76-9652-BB086BB4FB5D}" presName="text" presStyleLbl="fgAcc0" presStyleIdx="0" presStyleCnt="1" custScaleX="195301">
        <dgm:presLayoutVars>
          <dgm:chPref val="3"/>
        </dgm:presLayoutVars>
      </dgm:prSet>
      <dgm:spPr/>
      <dgm:t>
        <a:bodyPr/>
        <a:lstStyle/>
        <a:p>
          <a:endParaRPr lang="ru-RU"/>
        </a:p>
      </dgm:t>
    </dgm:pt>
    <dgm:pt modelId="{4CA27E17-4B26-4F2E-B7CF-4C411A520989}" type="pres">
      <dgm:prSet presAssocID="{199D912D-6DED-4D76-9652-BB086BB4FB5D}" presName="hierChild2" presStyleCnt="0"/>
      <dgm:spPr/>
    </dgm:pt>
    <dgm:pt modelId="{03C3C876-F2D2-4036-8850-DD926D052852}" type="pres">
      <dgm:prSet presAssocID="{23FA3ECE-0E27-4BFD-BB2D-EB4EB55806F2}" presName="Name10" presStyleLbl="parChTrans1D2" presStyleIdx="0" presStyleCnt="3"/>
      <dgm:spPr/>
      <dgm:t>
        <a:bodyPr/>
        <a:lstStyle/>
        <a:p>
          <a:endParaRPr lang="uk-UA"/>
        </a:p>
      </dgm:t>
    </dgm:pt>
    <dgm:pt modelId="{ACC6A53E-5F21-4CC7-B372-F259BF4EB4D6}" type="pres">
      <dgm:prSet presAssocID="{3C45E094-3778-42C9-95ED-D1ACBF26EA0D}" presName="hierRoot2" presStyleCnt="0"/>
      <dgm:spPr/>
    </dgm:pt>
    <dgm:pt modelId="{15154B99-CBF3-4FCB-B9E5-C2EFA406A0CD}" type="pres">
      <dgm:prSet presAssocID="{3C45E094-3778-42C9-95ED-D1ACBF26EA0D}" presName="composite2" presStyleCnt="0"/>
      <dgm:spPr/>
    </dgm:pt>
    <dgm:pt modelId="{E1EF16E1-3F90-4B92-B03F-FE00AB3C88CA}" type="pres">
      <dgm:prSet presAssocID="{3C45E094-3778-42C9-95ED-D1ACBF26EA0D}" presName="background2" presStyleLbl="node2" presStyleIdx="0" presStyleCnt="3"/>
      <dgm:spPr/>
    </dgm:pt>
    <dgm:pt modelId="{0B84549D-DACE-4747-A850-C69375FBF4E9}" type="pres">
      <dgm:prSet presAssocID="{3C45E094-3778-42C9-95ED-D1ACBF26EA0D}" presName="text2" presStyleLbl="fgAcc2" presStyleIdx="0" presStyleCnt="3" custScaleX="146910">
        <dgm:presLayoutVars>
          <dgm:chPref val="3"/>
        </dgm:presLayoutVars>
      </dgm:prSet>
      <dgm:spPr/>
      <dgm:t>
        <a:bodyPr/>
        <a:lstStyle/>
        <a:p>
          <a:endParaRPr lang="uk-UA"/>
        </a:p>
      </dgm:t>
    </dgm:pt>
    <dgm:pt modelId="{820DDBF7-CFE9-4EBC-89EA-DB5BE39434B0}" type="pres">
      <dgm:prSet presAssocID="{3C45E094-3778-42C9-95ED-D1ACBF26EA0D}" presName="hierChild3" presStyleCnt="0"/>
      <dgm:spPr/>
    </dgm:pt>
    <dgm:pt modelId="{A98DE7DF-6D8A-4D20-8D66-094D49ADCB8E}" type="pres">
      <dgm:prSet presAssocID="{52E979A1-5CF7-44B9-AAD2-A440203F6EAB}" presName="Name10" presStyleLbl="parChTrans1D2" presStyleIdx="1" presStyleCnt="3"/>
      <dgm:spPr/>
      <dgm:t>
        <a:bodyPr/>
        <a:lstStyle/>
        <a:p>
          <a:endParaRPr lang="uk-UA"/>
        </a:p>
      </dgm:t>
    </dgm:pt>
    <dgm:pt modelId="{C1144322-F43B-4EC8-AB14-7B9BDDDC3637}" type="pres">
      <dgm:prSet presAssocID="{DEE3635D-FE60-4CCB-A515-AAEE010F0BA0}" presName="hierRoot2" presStyleCnt="0"/>
      <dgm:spPr/>
    </dgm:pt>
    <dgm:pt modelId="{7D120813-ED12-4C88-B349-BA17287C29F9}" type="pres">
      <dgm:prSet presAssocID="{DEE3635D-FE60-4CCB-A515-AAEE010F0BA0}" presName="composite2" presStyleCnt="0"/>
      <dgm:spPr/>
    </dgm:pt>
    <dgm:pt modelId="{1DD24EDD-6332-4664-BE32-55408A5E2D4A}" type="pres">
      <dgm:prSet presAssocID="{DEE3635D-FE60-4CCB-A515-AAEE010F0BA0}" presName="background2" presStyleLbl="node2" presStyleIdx="1" presStyleCnt="3"/>
      <dgm:spPr/>
    </dgm:pt>
    <dgm:pt modelId="{80BCFC7F-D06B-4E4F-9D54-453A89364DEE}" type="pres">
      <dgm:prSet presAssocID="{DEE3635D-FE60-4CCB-A515-AAEE010F0BA0}" presName="text2" presStyleLbl="fgAcc2" presStyleIdx="1" presStyleCnt="3" custScaleX="171965">
        <dgm:presLayoutVars>
          <dgm:chPref val="3"/>
        </dgm:presLayoutVars>
      </dgm:prSet>
      <dgm:spPr/>
      <dgm:t>
        <a:bodyPr/>
        <a:lstStyle/>
        <a:p>
          <a:endParaRPr lang="ru-RU"/>
        </a:p>
      </dgm:t>
    </dgm:pt>
    <dgm:pt modelId="{114A17B4-FB5C-4E3C-81F4-FEF4D8D7864D}" type="pres">
      <dgm:prSet presAssocID="{DEE3635D-FE60-4CCB-A515-AAEE010F0BA0}" presName="hierChild3" presStyleCnt="0"/>
      <dgm:spPr/>
    </dgm:pt>
    <dgm:pt modelId="{07E44081-8BCB-4F6F-AB0F-15CD60FAD697}" type="pres">
      <dgm:prSet presAssocID="{8E8D85C3-F0EC-49EC-A54D-29EC2C0AC86A}" presName="Name10" presStyleLbl="parChTrans1D2" presStyleIdx="2" presStyleCnt="3"/>
      <dgm:spPr/>
      <dgm:t>
        <a:bodyPr/>
        <a:lstStyle/>
        <a:p>
          <a:endParaRPr lang="uk-UA"/>
        </a:p>
      </dgm:t>
    </dgm:pt>
    <dgm:pt modelId="{F5493BF7-1B2B-4B61-AC58-CE7BBD010158}" type="pres">
      <dgm:prSet presAssocID="{A6074D9E-3A16-40A8-871C-C083051A1B2C}" presName="hierRoot2" presStyleCnt="0"/>
      <dgm:spPr/>
    </dgm:pt>
    <dgm:pt modelId="{1CC4475D-789A-4AA7-9F43-D86B6045C310}" type="pres">
      <dgm:prSet presAssocID="{A6074D9E-3A16-40A8-871C-C083051A1B2C}" presName="composite2" presStyleCnt="0"/>
      <dgm:spPr/>
    </dgm:pt>
    <dgm:pt modelId="{6ACDB700-5A27-4017-AE8C-C3D5B9F70228}" type="pres">
      <dgm:prSet presAssocID="{A6074D9E-3A16-40A8-871C-C083051A1B2C}" presName="background2" presStyleLbl="node2" presStyleIdx="2" presStyleCnt="3"/>
      <dgm:spPr/>
    </dgm:pt>
    <dgm:pt modelId="{BDDC2B05-8BB8-4A5C-98AF-9C68CF1B2251}" type="pres">
      <dgm:prSet presAssocID="{A6074D9E-3A16-40A8-871C-C083051A1B2C}" presName="text2" presStyleLbl="fgAcc2" presStyleIdx="2" presStyleCnt="3" custScaleX="177873">
        <dgm:presLayoutVars>
          <dgm:chPref val="3"/>
        </dgm:presLayoutVars>
      </dgm:prSet>
      <dgm:spPr/>
      <dgm:t>
        <a:bodyPr/>
        <a:lstStyle/>
        <a:p>
          <a:endParaRPr lang="ru-RU"/>
        </a:p>
      </dgm:t>
    </dgm:pt>
    <dgm:pt modelId="{DAFD5622-3883-4BCD-953C-92165AD2BCD1}" type="pres">
      <dgm:prSet presAssocID="{A6074D9E-3A16-40A8-871C-C083051A1B2C}" presName="hierChild3" presStyleCnt="0"/>
      <dgm:spPr/>
    </dgm:pt>
  </dgm:ptLst>
  <dgm:cxnLst>
    <dgm:cxn modelId="{23B59140-677F-4C37-B639-0E39E5111142}" type="presOf" srcId="{199D912D-6DED-4D76-9652-BB086BB4FB5D}" destId="{65EB08FC-DB3E-44C2-8898-C181327449AC}" srcOrd="0" destOrd="0" presId="urn:microsoft.com/office/officeart/2005/8/layout/hierarchy1"/>
    <dgm:cxn modelId="{3DDD6F2D-D664-46A8-8378-DEEFE69DD8D1}" srcId="{199D912D-6DED-4D76-9652-BB086BB4FB5D}" destId="{3C45E094-3778-42C9-95ED-D1ACBF26EA0D}" srcOrd="0" destOrd="0" parTransId="{23FA3ECE-0E27-4BFD-BB2D-EB4EB55806F2}" sibTransId="{53C3EF45-D7A7-4D30-934C-233C6186A6FC}"/>
    <dgm:cxn modelId="{BE4C8C58-1DF7-4393-BE04-F880CDCC3595}" type="presOf" srcId="{3C45E094-3778-42C9-95ED-D1ACBF26EA0D}" destId="{0B84549D-DACE-4747-A850-C69375FBF4E9}" srcOrd="0" destOrd="0" presId="urn:microsoft.com/office/officeart/2005/8/layout/hierarchy1"/>
    <dgm:cxn modelId="{C4F1823F-7EC2-4884-9252-79DB9B8D556C}" type="presOf" srcId="{DEE3635D-FE60-4CCB-A515-AAEE010F0BA0}" destId="{80BCFC7F-D06B-4E4F-9D54-453A89364DEE}" srcOrd="0" destOrd="0" presId="urn:microsoft.com/office/officeart/2005/8/layout/hierarchy1"/>
    <dgm:cxn modelId="{D1F73A5C-BCBA-4E00-83EC-90DDDCAA2299}" type="presOf" srcId="{52E979A1-5CF7-44B9-AAD2-A440203F6EAB}" destId="{A98DE7DF-6D8A-4D20-8D66-094D49ADCB8E}" srcOrd="0" destOrd="0" presId="urn:microsoft.com/office/officeart/2005/8/layout/hierarchy1"/>
    <dgm:cxn modelId="{18A55069-E0C8-4679-A961-FD9462AD7019}" type="presOf" srcId="{D7C74E91-96CE-49C2-80E6-76940B2B4BEC}" destId="{8B4A809F-412B-4EF7-827B-7E68653380DA}" srcOrd="0" destOrd="0" presId="urn:microsoft.com/office/officeart/2005/8/layout/hierarchy1"/>
    <dgm:cxn modelId="{7142A304-9F63-4619-94A7-C0F3C066AF4D}" type="presOf" srcId="{A6074D9E-3A16-40A8-871C-C083051A1B2C}" destId="{BDDC2B05-8BB8-4A5C-98AF-9C68CF1B2251}" srcOrd="0" destOrd="0" presId="urn:microsoft.com/office/officeart/2005/8/layout/hierarchy1"/>
    <dgm:cxn modelId="{87BDED0B-E59C-4E67-AE50-1644F390453D}" srcId="{D7C74E91-96CE-49C2-80E6-76940B2B4BEC}" destId="{199D912D-6DED-4D76-9652-BB086BB4FB5D}" srcOrd="0" destOrd="0" parTransId="{9609C9D2-2FEE-452F-A6A4-2E0F4E1E8DCE}" sibTransId="{43404AE7-F01A-4541-87C7-F3C0877450C6}"/>
    <dgm:cxn modelId="{8B5EF6E6-641E-4BDA-9375-8750579490A3}" srcId="{199D912D-6DED-4D76-9652-BB086BB4FB5D}" destId="{A6074D9E-3A16-40A8-871C-C083051A1B2C}" srcOrd="2" destOrd="0" parTransId="{8E8D85C3-F0EC-49EC-A54D-29EC2C0AC86A}" sibTransId="{DC7A8859-4D26-4212-9512-9915CE1FF5D5}"/>
    <dgm:cxn modelId="{BBBC8131-48A3-4F6D-9765-72F3F91B433A}" type="presOf" srcId="{23FA3ECE-0E27-4BFD-BB2D-EB4EB55806F2}" destId="{03C3C876-F2D2-4036-8850-DD926D052852}" srcOrd="0" destOrd="0" presId="urn:microsoft.com/office/officeart/2005/8/layout/hierarchy1"/>
    <dgm:cxn modelId="{B1B6E4EC-97B4-4F97-95F3-A03915C237AD}" srcId="{199D912D-6DED-4D76-9652-BB086BB4FB5D}" destId="{DEE3635D-FE60-4CCB-A515-AAEE010F0BA0}" srcOrd="1" destOrd="0" parTransId="{52E979A1-5CF7-44B9-AAD2-A440203F6EAB}" sibTransId="{CD9D57FC-128A-4148-9726-67214FFF14EB}"/>
    <dgm:cxn modelId="{F4DDDAA9-06D8-4CDE-9F62-8057D537DB77}" type="presOf" srcId="{8E8D85C3-F0EC-49EC-A54D-29EC2C0AC86A}" destId="{07E44081-8BCB-4F6F-AB0F-15CD60FAD697}" srcOrd="0" destOrd="0" presId="urn:microsoft.com/office/officeart/2005/8/layout/hierarchy1"/>
    <dgm:cxn modelId="{839D98AD-55A8-4A24-8396-566933C80FAB}" type="presParOf" srcId="{8B4A809F-412B-4EF7-827B-7E68653380DA}" destId="{60B842C8-2294-4CE8-AD46-6746B32C6A74}" srcOrd="0" destOrd="0" presId="urn:microsoft.com/office/officeart/2005/8/layout/hierarchy1"/>
    <dgm:cxn modelId="{3BE33433-AA69-4E09-AD16-D6AFA812C755}" type="presParOf" srcId="{60B842C8-2294-4CE8-AD46-6746B32C6A74}" destId="{71450D1F-59AE-4C65-AD99-7FA450E1B757}" srcOrd="0" destOrd="0" presId="urn:microsoft.com/office/officeart/2005/8/layout/hierarchy1"/>
    <dgm:cxn modelId="{D0B26A48-AAD9-4A03-8F6E-40C0D409BD0C}" type="presParOf" srcId="{71450D1F-59AE-4C65-AD99-7FA450E1B757}" destId="{1902326A-496B-4920-BE21-A03B294F5B53}" srcOrd="0" destOrd="0" presId="urn:microsoft.com/office/officeart/2005/8/layout/hierarchy1"/>
    <dgm:cxn modelId="{F89077B7-D2F5-4C31-8518-105544F05BE0}" type="presParOf" srcId="{71450D1F-59AE-4C65-AD99-7FA450E1B757}" destId="{65EB08FC-DB3E-44C2-8898-C181327449AC}" srcOrd="1" destOrd="0" presId="urn:microsoft.com/office/officeart/2005/8/layout/hierarchy1"/>
    <dgm:cxn modelId="{8C5B6B59-8606-4F65-BB12-1D989EF35BAC}" type="presParOf" srcId="{60B842C8-2294-4CE8-AD46-6746B32C6A74}" destId="{4CA27E17-4B26-4F2E-B7CF-4C411A520989}" srcOrd="1" destOrd="0" presId="urn:microsoft.com/office/officeart/2005/8/layout/hierarchy1"/>
    <dgm:cxn modelId="{0C6076AD-068E-4457-8EB7-6D976308E8B1}" type="presParOf" srcId="{4CA27E17-4B26-4F2E-B7CF-4C411A520989}" destId="{03C3C876-F2D2-4036-8850-DD926D052852}" srcOrd="0" destOrd="0" presId="urn:microsoft.com/office/officeart/2005/8/layout/hierarchy1"/>
    <dgm:cxn modelId="{DD865A07-BFF9-4DAA-B8F7-78B0F31E3303}" type="presParOf" srcId="{4CA27E17-4B26-4F2E-B7CF-4C411A520989}" destId="{ACC6A53E-5F21-4CC7-B372-F259BF4EB4D6}" srcOrd="1" destOrd="0" presId="urn:microsoft.com/office/officeart/2005/8/layout/hierarchy1"/>
    <dgm:cxn modelId="{0A398FFE-7F2B-4D95-B1CF-EF29BDD66711}" type="presParOf" srcId="{ACC6A53E-5F21-4CC7-B372-F259BF4EB4D6}" destId="{15154B99-CBF3-4FCB-B9E5-C2EFA406A0CD}" srcOrd="0" destOrd="0" presId="urn:microsoft.com/office/officeart/2005/8/layout/hierarchy1"/>
    <dgm:cxn modelId="{B3BFA1EA-A0D1-4A25-BED8-BC3F1A9D566D}" type="presParOf" srcId="{15154B99-CBF3-4FCB-B9E5-C2EFA406A0CD}" destId="{E1EF16E1-3F90-4B92-B03F-FE00AB3C88CA}" srcOrd="0" destOrd="0" presId="urn:microsoft.com/office/officeart/2005/8/layout/hierarchy1"/>
    <dgm:cxn modelId="{9B5B1305-4B0E-42D9-A24E-09BCF67E49D9}" type="presParOf" srcId="{15154B99-CBF3-4FCB-B9E5-C2EFA406A0CD}" destId="{0B84549D-DACE-4747-A850-C69375FBF4E9}" srcOrd="1" destOrd="0" presId="urn:microsoft.com/office/officeart/2005/8/layout/hierarchy1"/>
    <dgm:cxn modelId="{9FCF1653-0A91-4C55-B832-01E42E3D6600}" type="presParOf" srcId="{ACC6A53E-5F21-4CC7-B372-F259BF4EB4D6}" destId="{820DDBF7-CFE9-4EBC-89EA-DB5BE39434B0}" srcOrd="1" destOrd="0" presId="urn:microsoft.com/office/officeart/2005/8/layout/hierarchy1"/>
    <dgm:cxn modelId="{0CDCD6A8-2CF8-4CE5-82CB-B956C561ECF5}" type="presParOf" srcId="{4CA27E17-4B26-4F2E-B7CF-4C411A520989}" destId="{A98DE7DF-6D8A-4D20-8D66-094D49ADCB8E}" srcOrd="2" destOrd="0" presId="urn:microsoft.com/office/officeart/2005/8/layout/hierarchy1"/>
    <dgm:cxn modelId="{316A08D1-E62C-4D47-9901-DBE364CF0CCE}" type="presParOf" srcId="{4CA27E17-4B26-4F2E-B7CF-4C411A520989}" destId="{C1144322-F43B-4EC8-AB14-7B9BDDDC3637}" srcOrd="3" destOrd="0" presId="urn:microsoft.com/office/officeart/2005/8/layout/hierarchy1"/>
    <dgm:cxn modelId="{13BE1816-60E3-48B5-8E3E-9243C0CE8A72}" type="presParOf" srcId="{C1144322-F43B-4EC8-AB14-7B9BDDDC3637}" destId="{7D120813-ED12-4C88-B349-BA17287C29F9}" srcOrd="0" destOrd="0" presId="urn:microsoft.com/office/officeart/2005/8/layout/hierarchy1"/>
    <dgm:cxn modelId="{64EECE60-9655-4C63-BBC4-99C02CB56DE2}" type="presParOf" srcId="{7D120813-ED12-4C88-B349-BA17287C29F9}" destId="{1DD24EDD-6332-4664-BE32-55408A5E2D4A}" srcOrd="0" destOrd="0" presId="urn:microsoft.com/office/officeart/2005/8/layout/hierarchy1"/>
    <dgm:cxn modelId="{05106D86-C706-44D0-A437-A7F86EC7F440}" type="presParOf" srcId="{7D120813-ED12-4C88-B349-BA17287C29F9}" destId="{80BCFC7F-D06B-4E4F-9D54-453A89364DEE}" srcOrd="1" destOrd="0" presId="urn:microsoft.com/office/officeart/2005/8/layout/hierarchy1"/>
    <dgm:cxn modelId="{FB600A5B-D2A7-4F59-9296-9D1C393D15CC}" type="presParOf" srcId="{C1144322-F43B-4EC8-AB14-7B9BDDDC3637}" destId="{114A17B4-FB5C-4E3C-81F4-FEF4D8D7864D}" srcOrd="1" destOrd="0" presId="urn:microsoft.com/office/officeart/2005/8/layout/hierarchy1"/>
    <dgm:cxn modelId="{A455FABC-D1F9-4BC8-A06A-68AB9EA99A99}" type="presParOf" srcId="{4CA27E17-4B26-4F2E-B7CF-4C411A520989}" destId="{07E44081-8BCB-4F6F-AB0F-15CD60FAD697}" srcOrd="4" destOrd="0" presId="urn:microsoft.com/office/officeart/2005/8/layout/hierarchy1"/>
    <dgm:cxn modelId="{8A652C82-71EB-47E5-A33A-CCE8EF8F871F}" type="presParOf" srcId="{4CA27E17-4B26-4F2E-B7CF-4C411A520989}" destId="{F5493BF7-1B2B-4B61-AC58-CE7BBD010158}" srcOrd="5" destOrd="0" presId="urn:microsoft.com/office/officeart/2005/8/layout/hierarchy1"/>
    <dgm:cxn modelId="{AAC824DC-388E-466D-ADD9-80EA357068D4}" type="presParOf" srcId="{F5493BF7-1B2B-4B61-AC58-CE7BBD010158}" destId="{1CC4475D-789A-4AA7-9F43-D86B6045C310}" srcOrd="0" destOrd="0" presId="urn:microsoft.com/office/officeart/2005/8/layout/hierarchy1"/>
    <dgm:cxn modelId="{557AB023-0985-42F2-8705-A1044BF8D09F}" type="presParOf" srcId="{1CC4475D-789A-4AA7-9F43-D86B6045C310}" destId="{6ACDB700-5A27-4017-AE8C-C3D5B9F70228}" srcOrd="0" destOrd="0" presId="urn:microsoft.com/office/officeart/2005/8/layout/hierarchy1"/>
    <dgm:cxn modelId="{62BE6814-59B5-462B-AD80-B7C49BA48C0C}" type="presParOf" srcId="{1CC4475D-789A-4AA7-9F43-D86B6045C310}" destId="{BDDC2B05-8BB8-4A5C-98AF-9C68CF1B2251}" srcOrd="1" destOrd="0" presId="urn:microsoft.com/office/officeart/2005/8/layout/hierarchy1"/>
    <dgm:cxn modelId="{80E482B8-0AEF-412D-AB24-0375E3B364D4}" type="presParOf" srcId="{F5493BF7-1B2B-4B61-AC58-CE7BBD010158}" destId="{DAFD5622-3883-4BCD-953C-92165AD2BCD1}"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D1DF85-A484-42AF-A5E1-525DA0849433}"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ru-RU"/>
        </a:p>
      </dgm:t>
    </dgm:pt>
    <dgm:pt modelId="{5C221FF8-E352-4602-8095-1A02548D0C86}">
      <dgm:prSet phldrT="[Текст]" custT="1"/>
      <dgm:spPr/>
      <dgm:t>
        <a:bodyPr/>
        <a:lstStyle/>
        <a:p>
          <a:r>
            <a:rPr lang="uk-UA" sz="2000" dirty="0" smtClean="0">
              <a:effectLst>
                <a:outerShdw blurRad="38100" dist="38100" dir="2700000" algn="tl">
                  <a:srgbClr val="000000">
                    <a:alpha val="43137"/>
                  </a:srgbClr>
                </a:outerShdw>
              </a:effectLst>
            </a:rPr>
            <a:t>3. Залежно від причин </a:t>
          </a:r>
          <a:endParaRPr lang="ru-RU" sz="2000" dirty="0">
            <a:effectLst>
              <a:outerShdw blurRad="38100" dist="38100" dir="2700000" algn="tl">
                <a:srgbClr val="000000">
                  <a:alpha val="43137"/>
                </a:srgbClr>
              </a:outerShdw>
            </a:effectLst>
          </a:endParaRPr>
        </a:p>
      </dgm:t>
    </dgm:pt>
    <dgm:pt modelId="{268E807A-E3F4-4F60-B8DA-E117C6447331}" type="parTrans" cxnId="{137979F7-A34F-4FC4-AE23-267B060714ED}">
      <dgm:prSet/>
      <dgm:spPr/>
      <dgm:t>
        <a:bodyPr/>
        <a:lstStyle/>
        <a:p>
          <a:endParaRPr lang="ru-RU" sz="2000"/>
        </a:p>
      </dgm:t>
    </dgm:pt>
    <dgm:pt modelId="{2675EB8D-FAB7-4442-83B4-882DFA0B430F}" type="sibTrans" cxnId="{137979F7-A34F-4FC4-AE23-267B060714ED}">
      <dgm:prSet/>
      <dgm:spPr/>
      <dgm:t>
        <a:bodyPr/>
        <a:lstStyle/>
        <a:p>
          <a:endParaRPr lang="ru-RU" sz="2000"/>
        </a:p>
      </dgm:t>
    </dgm:pt>
    <dgm:pt modelId="{2CEC5697-6FBF-4655-9386-CE11399A3B2F}">
      <dgm:prSet phldrT="[Текст]" custT="1"/>
      <dgm:spPr/>
      <dgm:t>
        <a:bodyPr/>
        <a:lstStyle/>
        <a:p>
          <a:r>
            <a:rPr lang="ru-RU" sz="2000" dirty="0" err="1" smtClean="0"/>
            <a:t>Зовнішня</a:t>
          </a:r>
          <a:endParaRPr lang="ru-RU" sz="2000" dirty="0"/>
        </a:p>
      </dgm:t>
    </dgm:pt>
    <dgm:pt modelId="{080AC5BA-4CAF-4685-98A2-0AAA4837A43E}" type="parTrans" cxnId="{3BBC2AC9-D013-4221-8F15-644ABFEE2B13}">
      <dgm:prSet/>
      <dgm:spPr/>
      <dgm:t>
        <a:bodyPr/>
        <a:lstStyle/>
        <a:p>
          <a:endParaRPr lang="ru-RU" sz="2000"/>
        </a:p>
      </dgm:t>
    </dgm:pt>
    <dgm:pt modelId="{18B039C4-E9CB-4736-9A87-477C3A137188}" type="sibTrans" cxnId="{3BBC2AC9-D013-4221-8F15-644ABFEE2B13}">
      <dgm:prSet/>
      <dgm:spPr/>
      <dgm:t>
        <a:bodyPr/>
        <a:lstStyle/>
        <a:p>
          <a:endParaRPr lang="ru-RU" sz="2000"/>
        </a:p>
      </dgm:t>
    </dgm:pt>
    <dgm:pt modelId="{7AC3EF5E-6EB8-444D-AAEF-AEF087C38360}">
      <dgm:prSet phldrT="[Текст]" custT="1"/>
      <dgm:spPr/>
      <dgm:t>
        <a:bodyPr/>
        <a:lstStyle/>
        <a:p>
          <a:r>
            <a:rPr lang="ru-RU" sz="2000" dirty="0" err="1" smtClean="0"/>
            <a:t>Внутрішня</a:t>
          </a:r>
          <a:endParaRPr lang="ru-RU" sz="2000" dirty="0"/>
        </a:p>
      </dgm:t>
    </dgm:pt>
    <dgm:pt modelId="{1A7C3FE5-CA96-4381-9E16-6197179E8D7F}" type="parTrans" cxnId="{34217D75-59B2-4AF4-AC3F-E140E7C478CA}">
      <dgm:prSet/>
      <dgm:spPr/>
      <dgm:t>
        <a:bodyPr/>
        <a:lstStyle/>
        <a:p>
          <a:endParaRPr lang="ru-RU" sz="2000"/>
        </a:p>
      </dgm:t>
    </dgm:pt>
    <dgm:pt modelId="{999F1137-4159-462D-9E6A-AB09D5C8EF2E}" type="sibTrans" cxnId="{34217D75-59B2-4AF4-AC3F-E140E7C478CA}">
      <dgm:prSet/>
      <dgm:spPr/>
      <dgm:t>
        <a:bodyPr/>
        <a:lstStyle/>
        <a:p>
          <a:endParaRPr lang="ru-RU" sz="2000"/>
        </a:p>
      </dgm:t>
    </dgm:pt>
    <dgm:pt modelId="{0C010C65-6862-4C55-8EE6-C7FB24D4E3B5}" type="pres">
      <dgm:prSet presAssocID="{84D1DF85-A484-42AF-A5E1-525DA0849433}" presName="hierChild1" presStyleCnt="0">
        <dgm:presLayoutVars>
          <dgm:chPref val="1"/>
          <dgm:dir/>
          <dgm:animOne val="branch"/>
          <dgm:animLvl val="lvl"/>
          <dgm:resizeHandles/>
        </dgm:presLayoutVars>
      </dgm:prSet>
      <dgm:spPr/>
      <dgm:t>
        <a:bodyPr/>
        <a:lstStyle/>
        <a:p>
          <a:endParaRPr lang="uk-UA"/>
        </a:p>
      </dgm:t>
    </dgm:pt>
    <dgm:pt modelId="{F1791C88-328E-4AA1-A107-A135615C2491}" type="pres">
      <dgm:prSet presAssocID="{5C221FF8-E352-4602-8095-1A02548D0C86}" presName="hierRoot1" presStyleCnt="0"/>
      <dgm:spPr/>
    </dgm:pt>
    <dgm:pt modelId="{31B10307-A093-44F8-AFC7-AC513B35B36A}" type="pres">
      <dgm:prSet presAssocID="{5C221FF8-E352-4602-8095-1A02548D0C86}" presName="composite" presStyleCnt="0"/>
      <dgm:spPr/>
    </dgm:pt>
    <dgm:pt modelId="{A95E38DA-63CD-487C-AFF9-D544A99AE06C}" type="pres">
      <dgm:prSet presAssocID="{5C221FF8-E352-4602-8095-1A02548D0C86}" presName="background" presStyleLbl="node0" presStyleIdx="0" presStyleCnt="1"/>
      <dgm:spPr/>
    </dgm:pt>
    <dgm:pt modelId="{83B3D01F-8EB7-4D2A-94A0-40C72BFB9C66}" type="pres">
      <dgm:prSet presAssocID="{5C221FF8-E352-4602-8095-1A02548D0C86}" presName="text" presStyleLbl="fgAcc0" presStyleIdx="0" presStyleCnt="1" custScaleX="137272">
        <dgm:presLayoutVars>
          <dgm:chPref val="3"/>
        </dgm:presLayoutVars>
      </dgm:prSet>
      <dgm:spPr/>
      <dgm:t>
        <a:bodyPr/>
        <a:lstStyle/>
        <a:p>
          <a:endParaRPr lang="ru-RU"/>
        </a:p>
      </dgm:t>
    </dgm:pt>
    <dgm:pt modelId="{79B25288-D673-41EE-A4DD-B6FBD9B11753}" type="pres">
      <dgm:prSet presAssocID="{5C221FF8-E352-4602-8095-1A02548D0C86}" presName="hierChild2" presStyleCnt="0"/>
      <dgm:spPr/>
    </dgm:pt>
    <dgm:pt modelId="{DC84F9B7-EE30-4F77-95C1-C83BD0CB826A}" type="pres">
      <dgm:prSet presAssocID="{080AC5BA-4CAF-4685-98A2-0AAA4837A43E}" presName="Name10" presStyleLbl="parChTrans1D2" presStyleIdx="0" presStyleCnt="2"/>
      <dgm:spPr/>
      <dgm:t>
        <a:bodyPr/>
        <a:lstStyle/>
        <a:p>
          <a:endParaRPr lang="uk-UA"/>
        </a:p>
      </dgm:t>
    </dgm:pt>
    <dgm:pt modelId="{8DF0FA69-E718-4398-8129-C46FD318F5ED}" type="pres">
      <dgm:prSet presAssocID="{2CEC5697-6FBF-4655-9386-CE11399A3B2F}" presName="hierRoot2" presStyleCnt="0"/>
      <dgm:spPr/>
    </dgm:pt>
    <dgm:pt modelId="{DC42A77C-173D-4E32-A477-985B072BC5C1}" type="pres">
      <dgm:prSet presAssocID="{2CEC5697-6FBF-4655-9386-CE11399A3B2F}" presName="composite2" presStyleCnt="0"/>
      <dgm:spPr/>
    </dgm:pt>
    <dgm:pt modelId="{D0AD3DF8-DFE2-4706-892C-92DD1B38038A}" type="pres">
      <dgm:prSet presAssocID="{2CEC5697-6FBF-4655-9386-CE11399A3B2F}" presName="background2" presStyleLbl="node2" presStyleIdx="0" presStyleCnt="2"/>
      <dgm:spPr/>
    </dgm:pt>
    <dgm:pt modelId="{B95C6614-E2A8-49E7-8EC5-5FC263019DDC}" type="pres">
      <dgm:prSet presAssocID="{2CEC5697-6FBF-4655-9386-CE11399A3B2F}" presName="text2" presStyleLbl="fgAcc2" presStyleIdx="0" presStyleCnt="2">
        <dgm:presLayoutVars>
          <dgm:chPref val="3"/>
        </dgm:presLayoutVars>
      </dgm:prSet>
      <dgm:spPr/>
      <dgm:t>
        <a:bodyPr/>
        <a:lstStyle/>
        <a:p>
          <a:endParaRPr lang="ru-RU"/>
        </a:p>
      </dgm:t>
    </dgm:pt>
    <dgm:pt modelId="{4298B82E-0677-4372-9143-811F075D9949}" type="pres">
      <dgm:prSet presAssocID="{2CEC5697-6FBF-4655-9386-CE11399A3B2F}" presName="hierChild3" presStyleCnt="0"/>
      <dgm:spPr/>
    </dgm:pt>
    <dgm:pt modelId="{525970AA-EA2C-4C15-970F-9E3B182925A9}" type="pres">
      <dgm:prSet presAssocID="{1A7C3FE5-CA96-4381-9E16-6197179E8D7F}" presName="Name10" presStyleLbl="parChTrans1D2" presStyleIdx="1" presStyleCnt="2"/>
      <dgm:spPr/>
      <dgm:t>
        <a:bodyPr/>
        <a:lstStyle/>
        <a:p>
          <a:endParaRPr lang="uk-UA"/>
        </a:p>
      </dgm:t>
    </dgm:pt>
    <dgm:pt modelId="{CFD25751-5B06-4948-B508-2C1333ED6289}" type="pres">
      <dgm:prSet presAssocID="{7AC3EF5E-6EB8-444D-AAEF-AEF087C38360}" presName="hierRoot2" presStyleCnt="0"/>
      <dgm:spPr/>
    </dgm:pt>
    <dgm:pt modelId="{47758BDD-27D3-4EA3-8D4A-9869D1D8E905}" type="pres">
      <dgm:prSet presAssocID="{7AC3EF5E-6EB8-444D-AAEF-AEF087C38360}" presName="composite2" presStyleCnt="0"/>
      <dgm:spPr/>
    </dgm:pt>
    <dgm:pt modelId="{D9446FFB-0372-4C3F-B36F-A8BA47DE857F}" type="pres">
      <dgm:prSet presAssocID="{7AC3EF5E-6EB8-444D-AAEF-AEF087C38360}" presName="background2" presStyleLbl="node2" presStyleIdx="1" presStyleCnt="2"/>
      <dgm:spPr/>
    </dgm:pt>
    <dgm:pt modelId="{044EC7E7-120A-47FA-B450-DCA0D13AD878}" type="pres">
      <dgm:prSet presAssocID="{7AC3EF5E-6EB8-444D-AAEF-AEF087C38360}" presName="text2" presStyleLbl="fgAcc2" presStyleIdx="1" presStyleCnt="2">
        <dgm:presLayoutVars>
          <dgm:chPref val="3"/>
        </dgm:presLayoutVars>
      </dgm:prSet>
      <dgm:spPr/>
      <dgm:t>
        <a:bodyPr/>
        <a:lstStyle/>
        <a:p>
          <a:endParaRPr lang="ru-RU"/>
        </a:p>
      </dgm:t>
    </dgm:pt>
    <dgm:pt modelId="{CF7E53F4-E7D4-459A-8814-6AE6C6E977A7}" type="pres">
      <dgm:prSet presAssocID="{7AC3EF5E-6EB8-444D-AAEF-AEF087C38360}" presName="hierChild3" presStyleCnt="0"/>
      <dgm:spPr/>
    </dgm:pt>
  </dgm:ptLst>
  <dgm:cxnLst>
    <dgm:cxn modelId="{3BBC2AC9-D013-4221-8F15-644ABFEE2B13}" srcId="{5C221FF8-E352-4602-8095-1A02548D0C86}" destId="{2CEC5697-6FBF-4655-9386-CE11399A3B2F}" srcOrd="0" destOrd="0" parTransId="{080AC5BA-4CAF-4685-98A2-0AAA4837A43E}" sibTransId="{18B039C4-E9CB-4736-9A87-477C3A137188}"/>
    <dgm:cxn modelId="{AD3C1A03-882B-49E5-A98D-99A15F189DA0}" type="presOf" srcId="{1A7C3FE5-CA96-4381-9E16-6197179E8D7F}" destId="{525970AA-EA2C-4C15-970F-9E3B182925A9}" srcOrd="0" destOrd="0" presId="urn:microsoft.com/office/officeart/2005/8/layout/hierarchy1"/>
    <dgm:cxn modelId="{34217D75-59B2-4AF4-AC3F-E140E7C478CA}" srcId="{5C221FF8-E352-4602-8095-1A02548D0C86}" destId="{7AC3EF5E-6EB8-444D-AAEF-AEF087C38360}" srcOrd="1" destOrd="0" parTransId="{1A7C3FE5-CA96-4381-9E16-6197179E8D7F}" sibTransId="{999F1137-4159-462D-9E6A-AB09D5C8EF2E}"/>
    <dgm:cxn modelId="{C32C3AE9-98C5-4A07-BE85-5E11A860BD92}" type="presOf" srcId="{84D1DF85-A484-42AF-A5E1-525DA0849433}" destId="{0C010C65-6862-4C55-8EE6-C7FB24D4E3B5}" srcOrd="0" destOrd="0" presId="urn:microsoft.com/office/officeart/2005/8/layout/hierarchy1"/>
    <dgm:cxn modelId="{B006807A-A3A9-42BE-A6BF-6DE130AE6C6E}" type="presOf" srcId="{7AC3EF5E-6EB8-444D-AAEF-AEF087C38360}" destId="{044EC7E7-120A-47FA-B450-DCA0D13AD878}" srcOrd="0" destOrd="0" presId="urn:microsoft.com/office/officeart/2005/8/layout/hierarchy1"/>
    <dgm:cxn modelId="{FCB7429E-ED14-465E-84DA-D65CDAE72E37}" type="presOf" srcId="{5C221FF8-E352-4602-8095-1A02548D0C86}" destId="{83B3D01F-8EB7-4D2A-94A0-40C72BFB9C66}" srcOrd="0" destOrd="0" presId="urn:microsoft.com/office/officeart/2005/8/layout/hierarchy1"/>
    <dgm:cxn modelId="{FBC838EA-CAB2-4898-B52E-1E9D8BFDFE0A}" type="presOf" srcId="{080AC5BA-4CAF-4685-98A2-0AAA4837A43E}" destId="{DC84F9B7-EE30-4F77-95C1-C83BD0CB826A}" srcOrd="0" destOrd="0" presId="urn:microsoft.com/office/officeart/2005/8/layout/hierarchy1"/>
    <dgm:cxn modelId="{137979F7-A34F-4FC4-AE23-267B060714ED}" srcId="{84D1DF85-A484-42AF-A5E1-525DA0849433}" destId="{5C221FF8-E352-4602-8095-1A02548D0C86}" srcOrd="0" destOrd="0" parTransId="{268E807A-E3F4-4F60-B8DA-E117C6447331}" sibTransId="{2675EB8D-FAB7-4442-83B4-882DFA0B430F}"/>
    <dgm:cxn modelId="{989E7B5E-225E-4EFE-ACF6-214D20C7F62B}" type="presOf" srcId="{2CEC5697-6FBF-4655-9386-CE11399A3B2F}" destId="{B95C6614-E2A8-49E7-8EC5-5FC263019DDC}" srcOrd="0" destOrd="0" presId="urn:microsoft.com/office/officeart/2005/8/layout/hierarchy1"/>
    <dgm:cxn modelId="{E4859CC3-67B1-400C-8BBA-A792F997534F}" type="presParOf" srcId="{0C010C65-6862-4C55-8EE6-C7FB24D4E3B5}" destId="{F1791C88-328E-4AA1-A107-A135615C2491}" srcOrd="0" destOrd="0" presId="urn:microsoft.com/office/officeart/2005/8/layout/hierarchy1"/>
    <dgm:cxn modelId="{BC5458F5-FDDB-4042-8BF1-EBE2FD8F852F}" type="presParOf" srcId="{F1791C88-328E-4AA1-A107-A135615C2491}" destId="{31B10307-A093-44F8-AFC7-AC513B35B36A}" srcOrd="0" destOrd="0" presId="urn:microsoft.com/office/officeart/2005/8/layout/hierarchy1"/>
    <dgm:cxn modelId="{5DF577C8-7474-4CBF-A0D3-F076A83DD9E8}" type="presParOf" srcId="{31B10307-A093-44F8-AFC7-AC513B35B36A}" destId="{A95E38DA-63CD-487C-AFF9-D544A99AE06C}" srcOrd="0" destOrd="0" presId="urn:microsoft.com/office/officeart/2005/8/layout/hierarchy1"/>
    <dgm:cxn modelId="{6A6AF617-1CC7-48ED-9697-F90DCC1319E8}" type="presParOf" srcId="{31B10307-A093-44F8-AFC7-AC513B35B36A}" destId="{83B3D01F-8EB7-4D2A-94A0-40C72BFB9C66}" srcOrd="1" destOrd="0" presId="urn:microsoft.com/office/officeart/2005/8/layout/hierarchy1"/>
    <dgm:cxn modelId="{23F398AC-98BF-46E4-9B87-6C72F303899E}" type="presParOf" srcId="{F1791C88-328E-4AA1-A107-A135615C2491}" destId="{79B25288-D673-41EE-A4DD-B6FBD9B11753}" srcOrd="1" destOrd="0" presId="urn:microsoft.com/office/officeart/2005/8/layout/hierarchy1"/>
    <dgm:cxn modelId="{F0A3E62F-39D4-4E47-9D15-7F1188EA8E20}" type="presParOf" srcId="{79B25288-D673-41EE-A4DD-B6FBD9B11753}" destId="{DC84F9B7-EE30-4F77-95C1-C83BD0CB826A}" srcOrd="0" destOrd="0" presId="urn:microsoft.com/office/officeart/2005/8/layout/hierarchy1"/>
    <dgm:cxn modelId="{E7DEEC6C-9B6E-4EE9-B239-2F2AA40E8989}" type="presParOf" srcId="{79B25288-D673-41EE-A4DD-B6FBD9B11753}" destId="{8DF0FA69-E718-4398-8129-C46FD318F5ED}" srcOrd="1" destOrd="0" presId="urn:microsoft.com/office/officeart/2005/8/layout/hierarchy1"/>
    <dgm:cxn modelId="{0009F1C0-6468-4A7F-824D-1D75217A2244}" type="presParOf" srcId="{8DF0FA69-E718-4398-8129-C46FD318F5ED}" destId="{DC42A77C-173D-4E32-A477-985B072BC5C1}" srcOrd="0" destOrd="0" presId="urn:microsoft.com/office/officeart/2005/8/layout/hierarchy1"/>
    <dgm:cxn modelId="{B0FFA526-20EB-416D-9B13-F36DE154AB1F}" type="presParOf" srcId="{DC42A77C-173D-4E32-A477-985B072BC5C1}" destId="{D0AD3DF8-DFE2-4706-892C-92DD1B38038A}" srcOrd="0" destOrd="0" presId="urn:microsoft.com/office/officeart/2005/8/layout/hierarchy1"/>
    <dgm:cxn modelId="{9DBBCD33-E944-4463-A5C5-7AE6BCD21D7D}" type="presParOf" srcId="{DC42A77C-173D-4E32-A477-985B072BC5C1}" destId="{B95C6614-E2A8-49E7-8EC5-5FC263019DDC}" srcOrd="1" destOrd="0" presId="urn:microsoft.com/office/officeart/2005/8/layout/hierarchy1"/>
    <dgm:cxn modelId="{91688DE1-DD80-44F2-BFA1-D069D13FEF1D}" type="presParOf" srcId="{8DF0FA69-E718-4398-8129-C46FD318F5ED}" destId="{4298B82E-0677-4372-9143-811F075D9949}" srcOrd="1" destOrd="0" presId="urn:microsoft.com/office/officeart/2005/8/layout/hierarchy1"/>
    <dgm:cxn modelId="{03CC0B1A-B5AD-40FF-9B40-9942820F4726}" type="presParOf" srcId="{79B25288-D673-41EE-A4DD-B6FBD9B11753}" destId="{525970AA-EA2C-4C15-970F-9E3B182925A9}" srcOrd="2" destOrd="0" presId="urn:microsoft.com/office/officeart/2005/8/layout/hierarchy1"/>
    <dgm:cxn modelId="{9F52C43D-A873-47BA-9F7A-0AEFEC0F0F59}" type="presParOf" srcId="{79B25288-D673-41EE-A4DD-B6FBD9B11753}" destId="{CFD25751-5B06-4948-B508-2C1333ED6289}" srcOrd="3" destOrd="0" presId="urn:microsoft.com/office/officeart/2005/8/layout/hierarchy1"/>
    <dgm:cxn modelId="{6A5F52A1-BF07-4500-9F18-124675939380}" type="presParOf" srcId="{CFD25751-5B06-4948-B508-2C1333ED6289}" destId="{47758BDD-27D3-4EA3-8D4A-9869D1D8E905}" srcOrd="0" destOrd="0" presId="urn:microsoft.com/office/officeart/2005/8/layout/hierarchy1"/>
    <dgm:cxn modelId="{F7B510F3-CA67-4269-9914-A2810A8CF360}" type="presParOf" srcId="{47758BDD-27D3-4EA3-8D4A-9869D1D8E905}" destId="{D9446FFB-0372-4C3F-B36F-A8BA47DE857F}" srcOrd="0" destOrd="0" presId="urn:microsoft.com/office/officeart/2005/8/layout/hierarchy1"/>
    <dgm:cxn modelId="{8CA4AEFF-90A3-4201-8360-D8F87ACB2D28}" type="presParOf" srcId="{47758BDD-27D3-4EA3-8D4A-9869D1D8E905}" destId="{044EC7E7-120A-47FA-B450-DCA0D13AD878}" srcOrd="1" destOrd="0" presId="urn:microsoft.com/office/officeart/2005/8/layout/hierarchy1"/>
    <dgm:cxn modelId="{8BC56393-36AE-4A48-8F22-B177F6C1E8BE}" type="presParOf" srcId="{CFD25751-5B06-4948-B508-2C1333ED6289}" destId="{CF7E53F4-E7D4-459A-8814-6AE6C6E977A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D1DF85-A484-42AF-A5E1-525DA0849433}"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ru-RU"/>
        </a:p>
      </dgm:t>
    </dgm:pt>
    <dgm:pt modelId="{5C221FF8-E352-4602-8095-1A02548D0C86}">
      <dgm:prSet phldrT="[Текст]" custT="1"/>
      <dgm:spPr/>
      <dgm:t>
        <a:bodyPr/>
        <a:lstStyle/>
        <a:p>
          <a:r>
            <a:rPr lang="uk-UA" sz="2000" dirty="0" smtClean="0">
              <a:effectLst>
                <a:outerShdw blurRad="38100" dist="38100" dir="2700000" algn="tl">
                  <a:srgbClr val="000000">
                    <a:alpha val="43137"/>
                  </a:srgbClr>
                </a:outerShdw>
              </a:effectLst>
            </a:rPr>
            <a:t>6. Залежно від періоду проходження </a:t>
          </a:r>
          <a:endParaRPr lang="ru-RU" sz="2000" dirty="0">
            <a:effectLst>
              <a:outerShdw blurRad="38100" dist="38100" dir="2700000" algn="tl">
                <a:srgbClr val="000000">
                  <a:alpha val="43137"/>
                </a:srgbClr>
              </a:outerShdw>
            </a:effectLst>
          </a:endParaRPr>
        </a:p>
      </dgm:t>
    </dgm:pt>
    <dgm:pt modelId="{268E807A-E3F4-4F60-B8DA-E117C6447331}" type="parTrans" cxnId="{137979F7-A34F-4FC4-AE23-267B060714ED}">
      <dgm:prSet/>
      <dgm:spPr/>
      <dgm:t>
        <a:bodyPr/>
        <a:lstStyle/>
        <a:p>
          <a:endParaRPr lang="ru-RU" sz="2000"/>
        </a:p>
      </dgm:t>
    </dgm:pt>
    <dgm:pt modelId="{2675EB8D-FAB7-4442-83B4-882DFA0B430F}" type="sibTrans" cxnId="{137979F7-A34F-4FC4-AE23-267B060714ED}">
      <dgm:prSet/>
      <dgm:spPr/>
      <dgm:t>
        <a:bodyPr/>
        <a:lstStyle/>
        <a:p>
          <a:endParaRPr lang="ru-RU" sz="2000"/>
        </a:p>
      </dgm:t>
    </dgm:pt>
    <dgm:pt modelId="{2CEC5697-6FBF-4655-9386-CE11399A3B2F}">
      <dgm:prSet phldrT="[Текст]" custT="1"/>
      <dgm:spPr/>
      <dgm:t>
        <a:bodyPr/>
        <a:lstStyle/>
        <a:p>
          <a:r>
            <a:rPr lang="ru-RU" sz="2000" dirty="0" err="1" smtClean="0"/>
            <a:t>Короткочасна</a:t>
          </a:r>
          <a:endParaRPr lang="ru-RU" sz="2000" dirty="0"/>
        </a:p>
      </dgm:t>
    </dgm:pt>
    <dgm:pt modelId="{080AC5BA-4CAF-4685-98A2-0AAA4837A43E}" type="parTrans" cxnId="{3BBC2AC9-D013-4221-8F15-644ABFEE2B13}">
      <dgm:prSet/>
      <dgm:spPr/>
      <dgm:t>
        <a:bodyPr/>
        <a:lstStyle/>
        <a:p>
          <a:endParaRPr lang="ru-RU" sz="2000"/>
        </a:p>
      </dgm:t>
    </dgm:pt>
    <dgm:pt modelId="{18B039C4-E9CB-4736-9A87-477C3A137188}" type="sibTrans" cxnId="{3BBC2AC9-D013-4221-8F15-644ABFEE2B13}">
      <dgm:prSet/>
      <dgm:spPr/>
      <dgm:t>
        <a:bodyPr/>
        <a:lstStyle/>
        <a:p>
          <a:endParaRPr lang="ru-RU" sz="2000"/>
        </a:p>
      </dgm:t>
    </dgm:pt>
    <dgm:pt modelId="{7AC3EF5E-6EB8-444D-AAEF-AEF087C38360}">
      <dgm:prSet phldrT="[Текст]" custT="1"/>
      <dgm:spPr/>
      <dgm:t>
        <a:bodyPr/>
        <a:lstStyle/>
        <a:p>
          <a:r>
            <a:rPr lang="ru-RU" sz="2000" dirty="0" err="1" smtClean="0"/>
            <a:t>Затяжна</a:t>
          </a:r>
          <a:endParaRPr lang="ru-RU" sz="2000" dirty="0"/>
        </a:p>
      </dgm:t>
    </dgm:pt>
    <dgm:pt modelId="{1A7C3FE5-CA96-4381-9E16-6197179E8D7F}" type="parTrans" cxnId="{34217D75-59B2-4AF4-AC3F-E140E7C478CA}">
      <dgm:prSet/>
      <dgm:spPr/>
      <dgm:t>
        <a:bodyPr/>
        <a:lstStyle/>
        <a:p>
          <a:endParaRPr lang="ru-RU" sz="2000"/>
        </a:p>
      </dgm:t>
    </dgm:pt>
    <dgm:pt modelId="{999F1137-4159-462D-9E6A-AB09D5C8EF2E}" type="sibTrans" cxnId="{34217D75-59B2-4AF4-AC3F-E140E7C478CA}">
      <dgm:prSet/>
      <dgm:spPr/>
      <dgm:t>
        <a:bodyPr/>
        <a:lstStyle/>
        <a:p>
          <a:endParaRPr lang="ru-RU" sz="2000"/>
        </a:p>
      </dgm:t>
    </dgm:pt>
    <dgm:pt modelId="{0C010C65-6862-4C55-8EE6-C7FB24D4E3B5}" type="pres">
      <dgm:prSet presAssocID="{84D1DF85-A484-42AF-A5E1-525DA0849433}" presName="hierChild1" presStyleCnt="0">
        <dgm:presLayoutVars>
          <dgm:chPref val="1"/>
          <dgm:dir/>
          <dgm:animOne val="branch"/>
          <dgm:animLvl val="lvl"/>
          <dgm:resizeHandles/>
        </dgm:presLayoutVars>
      </dgm:prSet>
      <dgm:spPr/>
      <dgm:t>
        <a:bodyPr/>
        <a:lstStyle/>
        <a:p>
          <a:endParaRPr lang="uk-UA"/>
        </a:p>
      </dgm:t>
    </dgm:pt>
    <dgm:pt modelId="{F1791C88-328E-4AA1-A107-A135615C2491}" type="pres">
      <dgm:prSet presAssocID="{5C221FF8-E352-4602-8095-1A02548D0C86}" presName="hierRoot1" presStyleCnt="0"/>
      <dgm:spPr/>
    </dgm:pt>
    <dgm:pt modelId="{31B10307-A093-44F8-AFC7-AC513B35B36A}" type="pres">
      <dgm:prSet presAssocID="{5C221FF8-E352-4602-8095-1A02548D0C86}" presName="composite" presStyleCnt="0"/>
      <dgm:spPr/>
    </dgm:pt>
    <dgm:pt modelId="{A95E38DA-63CD-487C-AFF9-D544A99AE06C}" type="pres">
      <dgm:prSet presAssocID="{5C221FF8-E352-4602-8095-1A02548D0C86}" presName="background" presStyleLbl="node0" presStyleIdx="0" presStyleCnt="1"/>
      <dgm:spPr/>
    </dgm:pt>
    <dgm:pt modelId="{83B3D01F-8EB7-4D2A-94A0-40C72BFB9C66}" type="pres">
      <dgm:prSet presAssocID="{5C221FF8-E352-4602-8095-1A02548D0C86}" presName="text" presStyleLbl="fgAcc0" presStyleIdx="0" presStyleCnt="1" custScaleX="124877" custLinFactNeighborX="-3715">
        <dgm:presLayoutVars>
          <dgm:chPref val="3"/>
        </dgm:presLayoutVars>
      </dgm:prSet>
      <dgm:spPr/>
      <dgm:t>
        <a:bodyPr/>
        <a:lstStyle/>
        <a:p>
          <a:endParaRPr lang="ru-RU"/>
        </a:p>
      </dgm:t>
    </dgm:pt>
    <dgm:pt modelId="{79B25288-D673-41EE-A4DD-B6FBD9B11753}" type="pres">
      <dgm:prSet presAssocID="{5C221FF8-E352-4602-8095-1A02548D0C86}" presName="hierChild2" presStyleCnt="0"/>
      <dgm:spPr/>
    </dgm:pt>
    <dgm:pt modelId="{DC84F9B7-EE30-4F77-95C1-C83BD0CB826A}" type="pres">
      <dgm:prSet presAssocID="{080AC5BA-4CAF-4685-98A2-0AAA4837A43E}" presName="Name10" presStyleLbl="parChTrans1D2" presStyleIdx="0" presStyleCnt="2"/>
      <dgm:spPr/>
      <dgm:t>
        <a:bodyPr/>
        <a:lstStyle/>
        <a:p>
          <a:endParaRPr lang="uk-UA"/>
        </a:p>
      </dgm:t>
    </dgm:pt>
    <dgm:pt modelId="{8DF0FA69-E718-4398-8129-C46FD318F5ED}" type="pres">
      <dgm:prSet presAssocID="{2CEC5697-6FBF-4655-9386-CE11399A3B2F}" presName="hierRoot2" presStyleCnt="0"/>
      <dgm:spPr/>
    </dgm:pt>
    <dgm:pt modelId="{DC42A77C-173D-4E32-A477-985B072BC5C1}" type="pres">
      <dgm:prSet presAssocID="{2CEC5697-6FBF-4655-9386-CE11399A3B2F}" presName="composite2" presStyleCnt="0"/>
      <dgm:spPr/>
    </dgm:pt>
    <dgm:pt modelId="{D0AD3DF8-DFE2-4706-892C-92DD1B38038A}" type="pres">
      <dgm:prSet presAssocID="{2CEC5697-6FBF-4655-9386-CE11399A3B2F}" presName="background2" presStyleLbl="node2" presStyleIdx="0" presStyleCnt="2"/>
      <dgm:spPr/>
    </dgm:pt>
    <dgm:pt modelId="{B95C6614-E2A8-49E7-8EC5-5FC263019DDC}" type="pres">
      <dgm:prSet presAssocID="{2CEC5697-6FBF-4655-9386-CE11399A3B2F}" presName="text2" presStyleLbl="fgAcc2" presStyleIdx="0" presStyleCnt="2" custScaleX="126080" custLinFactNeighborX="-13378" custLinFactNeighborY="1053">
        <dgm:presLayoutVars>
          <dgm:chPref val="3"/>
        </dgm:presLayoutVars>
      </dgm:prSet>
      <dgm:spPr/>
      <dgm:t>
        <a:bodyPr/>
        <a:lstStyle/>
        <a:p>
          <a:endParaRPr lang="ru-RU"/>
        </a:p>
      </dgm:t>
    </dgm:pt>
    <dgm:pt modelId="{4298B82E-0677-4372-9143-811F075D9949}" type="pres">
      <dgm:prSet presAssocID="{2CEC5697-6FBF-4655-9386-CE11399A3B2F}" presName="hierChild3" presStyleCnt="0"/>
      <dgm:spPr/>
    </dgm:pt>
    <dgm:pt modelId="{525970AA-EA2C-4C15-970F-9E3B182925A9}" type="pres">
      <dgm:prSet presAssocID="{1A7C3FE5-CA96-4381-9E16-6197179E8D7F}" presName="Name10" presStyleLbl="parChTrans1D2" presStyleIdx="1" presStyleCnt="2"/>
      <dgm:spPr/>
      <dgm:t>
        <a:bodyPr/>
        <a:lstStyle/>
        <a:p>
          <a:endParaRPr lang="uk-UA"/>
        </a:p>
      </dgm:t>
    </dgm:pt>
    <dgm:pt modelId="{CFD25751-5B06-4948-B508-2C1333ED6289}" type="pres">
      <dgm:prSet presAssocID="{7AC3EF5E-6EB8-444D-AAEF-AEF087C38360}" presName="hierRoot2" presStyleCnt="0"/>
      <dgm:spPr/>
    </dgm:pt>
    <dgm:pt modelId="{47758BDD-27D3-4EA3-8D4A-9869D1D8E905}" type="pres">
      <dgm:prSet presAssocID="{7AC3EF5E-6EB8-444D-AAEF-AEF087C38360}" presName="composite2" presStyleCnt="0"/>
      <dgm:spPr/>
    </dgm:pt>
    <dgm:pt modelId="{D9446FFB-0372-4C3F-B36F-A8BA47DE857F}" type="pres">
      <dgm:prSet presAssocID="{7AC3EF5E-6EB8-444D-AAEF-AEF087C38360}" presName="background2" presStyleLbl="node2" presStyleIdx="1" presStyleCnt="2"/>
      <dgm:spPr/>
    </dgm:pt>
    <dgm:pt modelId="{044EC7E7-120A-47FA-B450-DCA0D13AD878}" type="pres">
      <dgm:prSet presAssocID="{7AC3EF5E-6EB8-444D-AAEF-AEF087C38360}" presName="text2" presStyleLbl="fgAcc2" presStyleIdx="1" presStyleCnt="2" custLinFactNeighborY="13">
        <dgm:presLayoutVars>
          <dgm:chPref val="3"/>
        </dgm:presLayoutVars>
      </dgm:prSet>
      <dgm:spPr/>
      <dgm:t>
        <a:bodyPr/>
        <a:lstStyle/>
        <a:p>
          <a:endParaRPr lang="uk-UA"/>
        </a:p>
      </dgm:t>
    </dgm:pt>
    <dgm:pt modelId="{CF7E53F4-E7D4-459A-8814-6AE6C6E977A7}" type="pres">
      <dgm:prSet presAssocID="{7AC3EF5E-6EB8-444D-AAEF-AEF087C38360}" presName="hierChild3" presStyleCnt="0"/>
      <dgm:spPr/>
    </dgm:pt>
  </dgm:ptLst>
  <dgm:cxnLst>
    <dgm:cxn modelId="{3BBC2AC9-D013-4221-8F15-644ABFEE2B13}" srcId="{5C221FF8-E352-4602-8095-1A02548D0C86}" destId="{2CEC5697-6FBF-4655-9386-CE11399A3B2F}" srcOrd="0" destOrd="0" parTransId="{080AC5BA-4CAF-4685-98A2-0AAA4837A43E}" sibTransId="{18B039C4-E9CB-4736-9A87-477C3A137188}"/>
    <dgm:cxn modelId="{AD3C1A03-882B-49E5-A98D-99A15F189DA0}" type="presOf" srcId="{1A7C3FE5-CA96-4381-9E16-6197179E8D7F}" destId="{525970AA-EA2C-4C15-970F-9E3B182925A9}" srcOrd="0" destOrd="0" presId="urn:microsoft.com/office/officeart/2005/8/layout/hierarchy1"/>
    <dgm:cxn modelId="{34217D75-59B2-4AF4-AC3F-E140E7C478CA}" srcId="{5C221FF8-E352-4602-8095-1A02548D0C86}" destId="{7AC3EF5E-6EB8-444D-AAEF-AEF087C38360}" srcOrd="1" destOrd="0" parTransId="{1A7C3FE5-CA96-4381-9E16-6197179E8D7F}" sibTransId="{999F1137-4159-462D-9E6A-AB09D5C8EF2E}"/>
    <dgm:cxn modelId="{C32C3AE9-98C5-4A07-BE85-5E11A860BD92}" type="presOf" srcId="{84D1DF85-A484-42AF-A5E1-525DA0849433}" destId="{0C010C65-6862-4C55-8EE6-C7FB24D4E3B5}" srcOrd="0" destOrd="0" presId="urn:microsoft.com/office/officeart/2005/8/layout/hierarchy1"/>
    <dgm:cxn modelId="{B006807A-A3A9-42BE-A6BF-6DE130AE6C6E}" type="presOf" srcId="{7AC3EF5E-6EB8-444D-AAEF-AEF087C38360}" destId="{044EC7E7-120A-47FA-B450-DCA0D13AD878}" srcOrd="0" destOrd="0" presId="urn:microsoft.com/office/officeart/2005/8/layout/hierarchy1"/>
    <dgm:cxn modelId="{FCB7429E-ED14-465E-84DA-D65CDAE72E37}" type="presOf" srcId="{5C221FF8-E352-4602-8095-1A02548D0C86}" destId="{83B3D01F-8EB7-4D2A-94A0-40C72BFB9C66}" srcOrd="0" destOrd="0" presId="urn:microsoft.com/office/officeart/2005/8/layout/hierarchy1"/>
    <dgm:cxn modelId="{FBC838EA-CAB2-4898-B52E-1E9D8BFDFE0A}" type="presOf" srcId="{080AC5BA-4CAF-4685-98A2-0AAA4837A43E}" destId="{DC84F9B7-EE30-4F77-95C1-C83BD0CB826A}" srcOrd="0" destOrd="0" presId="urn:microsoft.com/office/officeart/2005/8/layout/hierarchy1"/>
    <dgm:cxn modelId="{137979F7-A34F-4FC4-AE23-267B060714ED}" srcId="{84D1DF85-A484-42AF-A5E1-525DA0849433}" destId="{5C221FF8-E352-4602-8095-1A02548D0C86}" srcOrd="0" destOrd="0" parTransId="{268E807A-E3F4-4F60-B8DA-E117C6447331}" sibTransId="{2675EB8D-FAB7-4442-83B4-882DFA0B430F}"/>
    <dgm:cxn modelId="{989E7B5E-225E-4EFE-ACF6-214D20C7F62B}" type="presOf" srcId="{2CEC5697-6FBF-4655-9386-CE11399A3B2F}" destId="{B95C6614-E2A8-49E7-8EC5-5FC263019DDC}" srcOrd="0" destOrd="0" presId="urn:microsoft.com/office/officeart/2005/8/layout/hierarchy1"/>
    <dgm:cxn modelId="{E4859CC3-67B1-400C-8BBA-A792F997534F}" type="presParOf" srcId="{0C010C65-6862-4C55-8EE6-C7FB24D4E3B5}" destId="{F1791C88-328E-4AA1-A107-A135615C2491}" srcOrd="0" destOrd="0" presId="urn:microsoft.com/office/officeart/2005/8/layout/hierarchy1"/>
    <dgm:cxn modelId="{BC5458F5-FDDB-4042-8BF1-EBE2FD8F852F}" type="presParOf" srcId="{F1791C88-328E-4AA1-A107-A135615C2491}" destId="{31B10307-A093-44F8-AFC7-AC513B35B36A}" srcOrd="0" destOrd="0" presId="urn:microsoft.com/office/officeart/2005/8/layout/hierarchy1"/>
    <dgm:cxn modelId="{5DF577C8-7474-4CBF-A0D3-F076A83DD9E8}" type="presParOf" srcId="{31B10307-A093-44F8-AFC7-AC513B35B36A}" destId="{A95E38DA-63CD-487C-AFF9-D544A99AE06C}" srcOrd="0" destOrd="0" presId="urn:microsoft.com/office/officeart/2005/8/layout/hierarchy1"/>
    <dgm:cxn modelId="{6A6AF617-1CC7-48ED-9697-F90DCC1319E8}" type="presParOf" srcId="{31B10307-A093-44F8-AFC7-AC513B35B36A}" destId="{83B3D01F-8EB7-4D2A-94A0-40C72BFB9C66}" srcOrd="1" destOrd="0" presId="urn:microsoft.com/office/officeart/2005/8/layout/hierarchy1"/>
    <dgm:cxn modelId="{23F398AC-98BF-46E4-9B87-6C72F303899E}" type="presParOf" srcId="{F1791C88-328E-4AA1-A107-A135615C2491}" destId="{79B25288-D673-41EE-A4DD-B6FBD9B11753}" srcOrd="1" destOrd="0" presId="urn:microsoft.com/office/officeart/2005/8/layout/hierarchy1"/>
    <dgm:cxn modelId="{F0A3E62F-39D4-4E47-9D15-7F1188EA8E20}" type="presParOf" srcId="{79B25288-D673-41EE-A4DD-B6FBD9B11753}" destId="{DC84F9B7-EE30-4F77-95C1-C83BD0CB826A}" srcOrd="0" destOrd="0" presId="urn:microsoft.com/office/officeart/2005/8/layout/hierarchy1"/>
    <dgm:cxn modelId="{E7DEEC6C-9B6E-4EE9-B239-2F2AA40E8989}" type="presParOf" srcId="{79B25288-D673-41EE-A4DD-B6FBD9B11753}" destId="{8DF0FA69-E718-4398-8129-C46FD318F5ED}" srcOrd="1" destOrd="0" presId="urn:microsoft.com/office/officeart/2005/8/layout/hierarchy1"/>
    <dgm:cxn modelId="{0009F1C0-6468-4A7F-824D-1D75217A2244}" type="presParOf" srcId="{8DF0FA69-E718-4398-8129-C46FD318F5ED}" destId="{DC42A77C-173D-4E32-A477-985B072BC5C1}" srcOrd="0" destOrd="0" presId="urn:microsoft.com/office/officeart/2005/8/layout/hierarchy1"/>
    <dgm:cxn modelId="{B0FFA526-20EB-416D-9B13-F36DE154AB1F}" type="presParOf" srcId="{DC42A77C-173D-4E32-A477-985B072BC5C1}" destId="{D0AD3DF8-DFE2-4706-892C-92DD1B38038A}" srcOrd="0" destOrd="0" presId="urn:microsoft.com/office/officeart/2005/8/layout/hierarchy1"/>
    <dgm:cxn modelId="{9DBBCD33-E944-4463-A5C5-7AE6BCD21D7D}" type="presParOf" srcId="{DC42A77C-173D-4E32-A477-985B072BC5C1}" destId="{B95C6614-E2A8-49E7-8EC5-5FC263019DDC}" srcOrd="1" destOrd="0" presId="urn:microsoft.com/office/officeart/2005/8/layout/hierarchy1"/>
    <dgm:cxn modelId="{91688DE1-DD80-44F2-BFA1-D069D13FEF1D}" type="presParOf" srcId="{8DF0FA69-E718-4398-8129-C46FD318F5ED}" destId="{4298B82E-0677-4372-9143-811F075D9949}" srcOrd="1" destOrd="0" presId="urn:microsoft.com/office/officeart/2005/8/layout/hierarchy1"/>
    <dgm:cxn modelId="{03CC0B1A-B5AD-40FF-9B40-9942820F4726}" type="presParOf" srcId="{79B25288-D673-41EE-A4DD-B6FBD9B11753}" destId="{525970AA-EA2C-4C15-970F-9E3B182925A9}" srcOrd="2" destOrd="0" presId="urn:microsoft.com/office/officeart/2005/8/layout/hierarchy1"/>
    <dgm:cxn modelId="{9F52C43D-A873-47BA-9F7A-0AEFEC0F0F59}" type="presParOf" srcId="{79B25288-D673-41EE-A4DD-B6FBD9B11753}" destId="{CFD25751-5B06-4948-B508-2C1333ED6289}" srcOrd="3" destOrd="0" presId="urn:microsoft.com/office/officeart/2005/8/layout/hierarchy1"/>
    <dgm:cxn modelId="{6A5F52A1-BF07-4500-9F18-124675939380}" type="presParOf" srcId="{CFD25751-5B06-4948-B508-2C1333ED6289}" destId="{47758BDD-27D3-4EA3-8D4A-9869D1D8E905}" srcOrd="0" destOrd="0" presId="urn:microsoft.com/office/officeart/2005/8/layout/hierarchy1"/>
    <dgm:cxn modelId="{F7B510F3-CA67-4269-9914-A2810A8CF360}" type="presParOf" srcId="{47758BDD-27D3-4EA3-8D4A-9869D1D8E905}" destId="{D9446FFB-0372-4C3F-B36F-A8BA47DE857F}" srcOrd="0" destOrd="0" presId="urn:microsoft.com/office/officeart/2005/8/layout/hierarchy1"/>
    <dgm:cxn modelId="{8CA4AEFF-90A3-4201-8360-D8F87ACB2D28}" type="presParOf" srcId="{47758BDD-27D3-4EA3-8D4A-9869D1D8E905}" destId="{044EC7E7-120A-47FA-B450-DCA0D13AD878}" srcOrd="1" destOrd="0" presId="urn:microsoft.com/office/officeart/2005/8/layout/hierarchy1"/>
    <dgm:cxn modelId="{8BC56393-36AE-4A48-8F22-B177F6C1E8BE}" type="presParOf" srcId="{CFD25751-5B06-4948-B508-2C1333ED6289}" destId="{CF7E53F4-E7D4-459A-8814-6AE6C6E977A7}"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D1DF85-A484-42AF-A5E1-525DA0849433}" type="doc">
      <dgm:prSet loTypeId="urn:microsoft.com/office/officeart/2005/8/layout/hierarchy1" loCatId="hierarchy" qsTypeId="urn:microsoft.com/office/officeart/2005/8/quickstyle/simple1" qsCatId="simple" csTypeId="urn:microsoft.com/office/officeart/2005/8/colors/accent1_4" csCatId="accent1" phldr="1"/>
      <dgm:spPr/>
      <dgm:t>
        <a:bodyPr/>
        <a:lstStyle/>
        <a:p>
          <a:endParaRPr lang="ru-RU"/>
        </a:p>
      </dgm:t>
    </dgm:pt>
    <dgm:pt modelId="{2CEC5697-6FBF-4655-9386-CE11399A3B2F}">
      <dgm:prSet phldrT="[Текст]" custT="1"/>
      <dgm:spPr/>
      <dgm:t>
        <a:bodyPr/>
        <a:lstStyle/>
        <a:p>
          <a:r>
            <a:rPr lang="ru-RU" sz="2000" dirty="0" smtClean="0"/>
            <a:t>Легка</a:t>
          </a:r>
          <a:endParaRPr lang="ru-RU" sz="2000" dirty="0"/>
        </a:p>
      </dgm:t>
    </dgm:pt>
    <dgm:pt modelId="{080AC5BA-4CAF-4685-98A2-0AAA4837A43E}" type="parTrans" cxnId="{3BBC2AC9-D013-4221-8F15-644ABFEE2B13}">
      <dgm:prSet/>
      <dgm:spPr/>
      <dgm:t>
        <a:bodyPr/>
        <a:lstStyle/>
        <a:p>
          <a:endParaRPr lang="ru-RU" sz="2000"/>
        </a:p>
      </dgm:t>
    </dgm:pt>
    <dgm:pt modelId="{18B039C4-E9CB-4736-9A87-477C3A137188}" type="sibTrans" cxnId="{3BBC2AC9-D013-4221-8F15-644ABFEE2B13}">
      <dgm:prSet/>
      <dgm:spPr/>
      <dgm:t>
        <a:bodyPr/>
        <a:lstStyle/>
        <a:p>
          <a:endParaRPr lang="ru-RU" sz="2000"/>
        </a:p>
      </dgm:t>
    </dgm:pt>
    <dgm:pt modelId="{7AC3EF5E-6EB8-444D-AAEF-AEF087C38360}">
      <dgm:prSet phldrT="[Текст]" custT="1"/>
      <dgm:spPr/>
      <dgm:t>
        <a:bodyPr/>
        <a:lstStyle/>
        <a:p>
          <a:r>
            <a:rPr lang="ru-RU" sz="2000" dirty="0" smtClean="0"/>
            <a:t>Тяжка</a:t>
          </a:r>
          <a:endParaRPr lang="ru-RU" sz="2000" dirty="0"/>
        </a:p>
      </dgm:t>
    </dgm:pt>
    <dgm:pt modelId="{1A7C3FE5-CA96-4381-9E16-6197179E8D7F}" type="parTrans" cxnId="{34217D75-59B2-4AF4-AC3F-E140E7C478CA}">
      <dgm:prSet/>
      <dgm:spPr/>
      <dgm:t>
        <a:bodyPr/>
        <a:lstStyle/>
        <a:p>
          <a:endParaRPr lang="ru-RU" sz="2000"/>
        </a:p>
      </dgm:t>
    </dgm:pt>
    <dgm:pt modelId="{999F1137-4159-462D-9E6A-AB09D5C8EF2E}" type="sibTrans" cxnId="{34217D75-59B2-4AF4-AC3F-E140E7C478CA}">
      <dgm:prSet/>
      <dgm:spPr/>
      <dgm:t>
        <a:bodyPr/>
        <a:lstStyle/>
        <a:p>
          <a:endParaRPr lang="ru-RU" sz="2000"/>
        </a:p>
      </dgm:t>
    </dgm:pt>
    <dgm:pt modelId="{5C221FF8-E352-4602-8095-1A02548D0C86}">
      <dgm:prSet phldrT="[Текст]" custT="1"/>
      <dgm:spPr/>
      <dgm:t>
        <a:bodyPr/>
        <a:lstStyle/>
        <a:p>
          <a:r>
            <a:rPr lang="ru-RU" sz="2000" dirty="0" smtClean="0">
              <a:effectLst>
                <a:outerShdw blurRad="38100" dist="38100" dir="2700000" algn="tl">
                  <a:srgbClr val="000000">
                    <a:alpha val="43137"/>
                  </a:srgbClr>
                </a:outerShdw>
              </a:effectLst>
            </a:rPr>
            <a:t>5. </a:t>
          </a:r>
          <a:r>
            <a:rPr lang="uk-UA" sz="2000" dirty="0" smtClean="0">
              <a:effectLst>
                <a:outerShdw blurRad="38100" dist="38100" dir="2700000" algn="tl">
                  <a:srgbClr val="000000">
                    <a:alpha val="43137"/>
                  </a:srgbClr>
                </a:outerShdw>
              </a:effectLst>
            </a:rPr>
            <a:t>Залежно від ступеня тяжкості </a:t>
          </a:r>
          <a:endParaRPr lang="ru-RU" sz="2000" dirty="0">
            <a:effectLst>
              <a:outerShdw blurRad="38100" dist="38100" dir="2700000" algn="tl">
                <a:srgbClr val="000000">
                  <a:alpha val="43137"/>
                </a:srgbClr>
              </a:outerShdw>
            </a:effectLst>
          </a:endParaRPr>
        </a:p>
      </dgm:t>
    </dgm:pt>
    <dgm:pt modelId="{2675EB8D-FAB7-4442-83B4-882DFA0B430F}" type="sibTrans" cxnId="{137979F7-A34F-4FC4-AE23-267B060714ED}">
      <dgm:prSet/>
      <dgm:spPr/>
      <dgm:t>
        <a:bodyPr/>
        <a:lstStyle/>
        <a:p>
          <a:endParaRPr lang="ru-RU" sz="2000"/>
        </a:p>
      </dgm:t>
    </dgm:pt>
    <dgm:pt modelId="{268E807A-E3F4-4F60-B8DA-E117C6447331}" type="parTrans" cxnId="{137979F7-A34F-4FC4-AE23-267B060714ED}">
      <dgm:prSet/>
      <dgm:spPr/>
      <dgm:t>
        <a:bodyPr/>
        <a:lstStyle/>
        <a:p>
          <a:endParaRPr lang="ru-RU" sz="2000"/>
        </a:p>
      </dgm:t>
    </dgm:pt>
    <dgm:pt modelId="{7A2365B4-1612-4C68-8E30-331C3170E782}">
      <dgm:prSet phldrT="[Текст]" custT="1"/>
      <dgm:spPr/>
      <dgm:t>
        <a:bodyPr/>
        <a:lstStyle/>
        <a:p>
          <a:r>
            <a:rPr lang="ru-RU" sz="2000" dirty="0" err="1" smtClean="0"/>
            <a:t>Катастрофічна</a:t>
          </a:r>
          <a:endParaRPr lang="ru-RU" sz="2000" dirty="0"/>
        </a:p>
      </dgm:t>
    </dgm:pt>
    <dgm:pt modelId="{CF6CF1F8-9CB9-4AE5-8FE8-BE6BBB4C23F3}" type="parTrans" cxnId="{E5EE32E3-536F-4BD1-A982-BEBA1F9C5F8A}">
      <dgm:prSet/>
      <dgm:spPr/>
      <dgm:t>
        <a:bodyPr/>
        <a:lstStyle/>
        <a:p>
          <a:endParaRPr lang="ru-RU" sz="2000"/>
        </a:p>
      </dgm:t>
    </dgm:pt>
    <dgm:pt modelId="{002915D7-A02D-4225-9E50-A0378497E228}" type="sibTrans" cxnId="{E5EE32E3-536F-4BD1-A982-BEBA1F9C5F8A}">
      <dgm:prSet/>
      <dgm:spPr/>
      <dgm:t>
        <a:bodyPr/>
        <a:lstStyle/>
        <a:p>
          <a:endParaRPr lang="ru-RU" sz="2000"/>
        </a:p>
      </dgm:t>
    </dgm:pt>
    <dgm:pt modelId="{0C010C65-6862-4C55-8EE6-C7FB24D4E3B5}" type="pres">
      <dgm:prSet presAssocID="{84D1DF85-A484-42AF-A5E1-525DA0849433}" presName="hierChild1" presStyleCnt="0">
        <dgm:presLayoutVars>
          <dgm:chPref val="1"/>
          <dgm:dir/>
          <dgm:animOne val="branch"/>
          <dgm:animLvl val="lvl"/>
          <dgm:resizeHandles/>
        </dgm:presLayoutVars>
      </dgm:prSet>
      <dgm:spPr/>
      <dgm:t>
        <a:bodyPr/>
        <a:lstStyle/>
        <a:p>
          <a:endParaRPr lang="uk-UA"/>
        </a:p>
      </dgm:t>
    </dgm:pt>
    <dgm:pt modelId="{F1791C88-328E-4AA1-A107-A135615C2491}" type="pres">
      <dgm:prSet presAssocID="{5C221FF8-E352-4602-8095-1A02548D0C86}" presName="hierRoot1" presStyleCnt="0"/>
      <dgm:spPr/>
    </dgm:pt>
    <dgm:pt modelId="{31B10307-A093-44F8-AFC7-AC513B35B36A}" type="pres">
      <dgm:prSet presAssocID="{5C221FF8-E352-4602-8095-1A02548D0C86}" presName="composite" presStyleCnt="0"/>
      <dgm:spPr/>
    </dgm:pt>
    <dgm:pt modelId="{A95E38DA-63CD-487C-AFF9-D544A99AE06C}" type="pres">
      <dgm:prSet presAssocID="{5C221FF8-E352-4602-8095-1A02548D0C86}" presName="background" presStyleLbl="node0" presStyleIdx="0" presStyleCnt="1"/>
      <dgm:spPr/>
    </dgm:pt>
    <dgm:pt modelId="{83B3D01F-8EB7-4D2A-94A0-40C72BFB9C66}" type="pres">
      <dgm:prSet presAssocID="{5C221FF8-E352-4602-8095-1A02548D0C86}" presName="text" presStyleLbl="fgAcc0" presStyleIdx="0" presStyleCnt="1" custScaleX="124877" custLinFactNeighborX="-3715">
        <dgm:presLayoutVars>
          <dgm:chPref val="3"/>
        </dgm:presLayoutVars>
      </dgm:prSet>
      <dgm:spPr/>
      <dgm:t>
        <a:bodyPr/>
        <a:lstStyle/>
        <a:p>
          <a:endParaRPr lang="ru-RU"/>
        </a:p>
      </dgm:t>
    </dgm:pt>
    <dgm:pt modelId="{79B25288-D673-41EE-A4DD-B6FBD9B11753}" type="pres">
      <dgm:prSet presAssocID="{5C221FF8-E352-4602-8095-1A02548D0C86}" presName="hierChild2" presStyleCnt="0"/>
      <dgm:spPr/>
    </dgm:pt>
    <dgm:pt modelId="{DC84F9B7-EE30-4F77-95C1-C83BD0CB826A}" type="pres">
      <dgm:prSet presAssocID="{080AC5BA-4CAF-4685-98A2-0AAA4837A43E}" presName="Name10" presStyleLbl="parChTrans1D2" presStyleIdx="0" presStyleCnt="3"/>
      <dgm:spPr/>
      <dgm:t>
        <a:bodyPr/>
        <a:lstStyle/>
        <a:p>
          <a:endParaRPr lang="uk-UA"/>
        </a:p>
      </dgm:t>
    </dgm:pt>
    <dgm:pt modelId="{8DF0FA69-E718-4398-8129-C46FD318F5ED}" type="pres">
      <dgm:prSet presAssocID="{2CEC5697-6FBF-4655-9386-CE11399A3B2F}" presName="hierRoot2" presStyleCnt="0"/>
      <dgm:spPr/>
    </dgm:pt>
    <dgm:pt modelId="{DC42A77C-173D-4E32-A477-985B072BC5C1}" type="pres">
      <dgm:prSet presAssocID="{2CEC5697-6FBF-4655-9386-CE11399A3B2F}" presName="composite2" presStyleCnt="0"/>
      <dgm:spPr/>
    </dgm:pt>
    <dgm:pt modelId="{D0AD3DF8-DFE2-4706-892C-92DD1B38038A}" type="pres">
      <dgm:prSet presAssocID="{2CEC5697-6FBF-4655-9386-CE11399A3B2F}" presName="background2" presStyleLbl="node2" presStyleIdx="0" presStyleCnt="3"/>
      <dgm:spPr/>
    </dgm:pt>
    <dgm:pt modelId="{B95C6614-E2A8-49E7-8EC5-5FC263019DDC}" type="pres">
      <dgm:prSet presAssocID="{2CEC5697-6FBF-4655-9386-CE11399A3B2F}" presName="text2" presStyleLbl="fgAcc2" presStyleIdx="0" presStyleCnt="3" custLinFactNeighborX="-13378" custLinFactNeighborY="1053">
        <dgm:presLayoutVars>
          <dgm:chPref val="3"/>
        </dgm:presLayoutVars>
      </dgm:prSet>
      <dgm:spPr/>
      <dgm:t>
        <a:bodyPr/>
        <a:lstStyle/>
        <a:p>
          <a:endParaRPr lang="uk-UA"/>
        </a:p>
      </dgm:t>
    </dgm:pt>
    <dgm:pt modelId="{4298B82E-0677-4372-9143-811F075D9949}" type="pres">
      <dgm:prSet presAssocID="{2CEC5697-6FBF-4655-9386-CE11399A3B2F}" presName="hierChild3" presStyleCnt="0"/>
      <dgm:spPr/>
    </dgm:pt>
    <dgm:pt modelId="{525970AA-EA2C-4C15-970F-9E3B182925A9}" type="pres">
      <dgm:prSet presAssocID="{1A7C3FE5-CA96-4381-9E16-6197179E8D7F}" presName="Name10" presStyleLbl="parChTrans1D2" presStyleIdx="1" presStyleCnt="3"/>
      <dgm:spPr/>
      <dgm:t>
        <a:bodyPr/>
        <a:lstStyle/>
        <a:p>
          <a:endParaRPr lang="uk-UA"/>
        </a:p>
      </dgm:t>
    </dgm:pt>
    <dgm:pt modelId="{CFD25751-5B06-4948-B508-2C1333ED6289}" type="pres">
      <dgm:prSet presAssocID="{7AC3EF5E-6EB8-444D-AAEF-AEF087C38360}" presName="hierRoot2" presStyleCnt="0"/>
      <dgm:spPr/>
    </dgm:pt>
    <dgm:pt modelId="{47758BDD-27D3-4EA3-8D4A-9869D1D8E905}" type="pres">
      <dgm:prSet presAssocID="{7AC3EF5E-6EB8-444D-AAEF-AEF087C38360}" presName="composite2" presStyleCnt="0"/>
      <dgm:spPr/>
    </dgm:pt>
    <dgm:pt modelId="{D9446FFB-0372-4C3F-B36F-A8BA47DE857F}" type="pres">
      <dgm:prSet presAssocID="{7AC3EF5E-6EB8-444D-AAEF-AEF087C38360}" presName="background2" presStyleLbl="node2" presStyleIdx="1" presStyleCnt="3"/>
      <dgm:spPr/>
    </dgm:pt>
    <dgm:pt modelId="{044EC7E7-120A-47FA-B450-DCA0D13AD878}" type="pres">
      <dgm:prSet presAssocID="{7AC3EF5E-6EB8-444D-AAEF-AEF087C38360}" presName="text2" presStyleLbl="fgAcc2" presStyleIdx="1" presStyleCnt="3">
        <dgm:presLayoutVars>
          <dgm:chPref val="3"/>
        </dgm:presLayoutVars>
      </dgm:prSet>
      <dgm:spPr/>
      <dgm:t>
        <a:bodyPr/>
        <a:lstStyle/>
        <a:p>
          <a:endParaRPr lang="uk-UA"/>
        </a:p>
      </dgm:t>
    </dgm:pt>
    <dgm:pt modelId="{CF7E53F4-E7D4-459A-8814-6AE6C6E977A7}" type="pres">
      <dgm:prSet presAssocID="{7AC3EF5E-6EB8-444D-AAEF-AEF087C38360}" presName="hierChild3" presStyleCnt="0"/>
      <dgm:spPr/>
    </dgm:pt>
    <dgm:pt modelId="{0E37E269-A2A9-4ED7-A619-B58CA6F489C1}" type="pres">
      <dgm:prSet presAssocID="{CF6CF1F8-9CB9-4AE5-8FE8-BE6BBB4C23F3}" presName="Name10" presStyleLbl="parChTrans1D2" presStyleIdx="2" presStyleCnt="3"/>
      <dgm:spPr/>
      <dgm:t>
        <a:bodyPr/>
        <a:lstStyle/>
        <a:p>
          <a:endParaRPr lang="uk-UA"/>
        </a:p>
      </dgm:t>
    </dgm:pt>
    <dgm:pt modelId="{4172E0D1-05DC-4FF7-92D1-0DE2B1ED6968}" type="pres">
      <dgm:prSet presAssocID="{7A2365B4-1612-4C68-8E30-331C3170E782}" presName="hierRoot2" presStyleCnt="0"/>
      <dgm:spPr/>
    </dgm:pt>
    <dgm:pt modelId="{593FE406-0D36-4EBB-BD6B-D6E6AAC382BD}" type="pres">
      <dgm:prSet presAssocID="{7A2365B4-1612-4C68-8E30-331C3170E782}" presName="composite2" presStyleCnt="0"/>
      <dgm:spPr/>
    </dgm:pt>
    <dgm:pt modelId="{0BC349D5-C166-40BC-B37C-3BFB3C520C32}" type="pres">
      <dgm:prSet presAssocID="{7A2365B4-1612-4C68-8E30-331C3170E782}" presName="background2" presStyleLbl="node2" presStyleIdx="2" presStyleCnt="3"/>
      <dgm:spPr/>
    </dgm:pt>
    <dgm:pt modelId="{C03F52F1-D33D-4891-93D7-3BFC5B9DC232}" type="pres">
      <dgm:prSet presAssocID="{7A2365B4-1612-4C68-8E30-331C3170E782}" presName="text2" presStyleLbl="fgAcc2" presStyleIdx="2" presStyleCnt="3" custScaleX="113964">
        <dgm:presLayoutVars>
          <dgm:chPref val="3"/>
        </dgm:presLayoutVars>
      </dgm:prSet>
      <dgm:spPr/>
      <dgm:t>
        <a:bodyPr/>
        <a:lstStyle/>
        <a:p>
          <a:endParaRPr lang="uk-UA"/>
        </a:p>
      </dgm:t>
    </dgm:pt>
    <dgm:pt modelId="{4E635FEB-0B40-4071-954F-8A7E2E11E422}" type="pres">
      <dgm:prSet presAssocID="{7A2365B4-1612-4C68-8E30-331C3170E782}" presName="hierChild3" presStyleCnt="0"/>
      <dgm:spPr/>
    </dgm:pt>
  </dgm:ptLst>
  <dgm:cxnLst>
    <dgm:cxn modelId="{3BBC2AC9-D013-4221-8F15-644ABFEE2B13}" srcId="{5C221FF8-E352-4602-8095-1A02548D0C86}" destId="{2CEC5697-6FBF-4655-9386-CE11399A3B2F}" srcOrd="0" destOrd="0" parTransId="{080AC5BA-4CAF-4685-98A2-0AAA4837A43E}" sibTransId="{18B039C4-E9CB-4736-9A87-477C3A137188}"/>
    <dgm:cxn modelId="{C9914133-8370-4571-96D7-35637D4053B1}" type="presOf" srcId="{7A2365B4-1612-4C68-8E30-331C3170E782}" destId="{C03F52F1-D33D-4891-93D7-3BFC5B9DC232}" srcOrd="0" destOrd="0" presId="urn:microsoft.com/office/officeart/2005/8/layout/hierarchy1"/>
    <dgm:cxn modelId="{AD3C1A03-882B-49E5-A98D-99A15F189DA0}" type="presOf" srcId="{1A7C3FE5-CA96-4381-9E16-6197179E8D7F}" destId="{525970AA-EA2C-4C15-970F-9E3B182925A9}" srcOrd="0" destOrd="0" presId="urn:microsoft.com/office/officeart/2005/8/layout/hierarchy1"/>
    <dgm:cxn modelId="{34217D75-59B2-4AF4-AC3F-E140E7C478CA}" srcId="{5C221FF8-E352-4602-8095-1A02548D0C86}" destId="{7AC3EF5E-6EB8-444D-AAEF-AEF087C38360}" srcOrd="1" destOrd="0" parTransId="{1A7C3FE5-CA96-4381-9E16-6197179E8D7F}" sibTransId="{999F1137-4159-462D-9E6A-AB09D5C8EF2E}"/>
    <dgm:cxn modelId="{01F56DFC-3531-428F-A42A-D76735C29DA1}" type="presOf" srcId="{CF6CF1F8-9CB9-4AE5-8FE8-BE6BBB4C23F3}" destId="{0E37E269-A2A9-4ED7-A619-B58CA6F489C1}" srcOrd="0" destOrd="0" presId="urn:microsoft.com/office/officeart/2005/8/layout/hierarchy1"/>
    <dgm:cxn modelId="{E5EE32E3-536F-4BD1-A982-BEBA1F9C5F8A}" srcId="{5C221FF8-E352-4602-8095-1A02548D0C86}" destId="{7A2365B4-1612-4C68-8E30-331C3170E782}" srcOrd="2" destOrd="0" parTransId="{CF6CF1F8-9CB9-4AE5-8FE8-BE6BBB4C23F3}" sibTransId="{002915D7-A02D-4225-9E50-A0378497E228}"/>
    <dgm:cxn modelId="{C32C3AE9-98C5-4A07-BE85-5E11A860BD92}" type="presOf" srcId="{84D1DF85-A484-42AF-A5E1-525DA0849433}" destId="{0C010C65-6862-4C55-8EE6-C7FB24D4E3B5}" srcOrd="0" destOrd="0" presId="urn:microsoft.com/office/officeart/2005/8/layout/hierarchy1"/>
    <dgm:cxn modelId="{B006807A-A3A9-42BE-A6BF-6DE130AE6C6E}" type="presOf" srcId="{7AC3EF5E-6EB8-444D-AAEF-AEF087C38360}" destId="{044EC7E7-120A-47FA-B450-DCA0D13AD878}" srcOrd="0" destOrd="0" presId="urn:microsoft.com/office/officeart/2005/8/layout/hierarchy1"/>
    <dgm:cxn modelId="{FCB7429E-ED14-465E-84DA-D65CDAE72E37}" type="presOf" srcId="{5C221FF8-E352-4602-8095-1A02548D0C86}" destId="{83B3D01F-8EB7-4D2A-94A0-40C72BFB9C66}" srcOrd="0" destOrd="0" presId="urn:microsoft.com/office/officeart/2005/8/layout/hierarchy1"/>
    <dgm:cxn modelId="{FBC838EA-CAB2-4898-B52E-1E9D8BFDFE0A}" type="presOf" srcId="{080AC5BA-4CAF-4685-98A2-0AAA4837A43E}" destId="{DC84F9B7-EE30-4F77-95C1-C83BD0CB826A}" srcOrd="0" destOrd="0" presId="urn:microsoft.com/office/officeart/2005/8/layout/hierarchy1"/>
    <dgm:cxn modelId="{137979F7-A34F-4FC4-AE23-267B060714ED}" srcId="{84D1DF85-A484-42AF-A5E1-525DA0849433}" destId="{5C221FF8-E352-4602-8095-1A02548D0C86}" srcOrd="0" destOrd="0" parTransId="{268E807A-E3F4-4F60-B8DA-E117C6447331}" sibTransId="{2675EB8D-FAB7-4442-83B4-882DFA0B430F}"/>
    <dgm:cxn modelId="{989E7B5E-225E-4EFE-ACF6-214D20C7F62B}" type="presOf" srcId="{2CEC5697-6FBF-4655-9386-CE11399A3B2F}" destId="{B95C6614-E2A8-49E7-8EC5-5FC263019DDC}" srcOrd="0" destOrd="0" presId="urn:microsoft.com/office/officeart/2005/8/layout/hierarchy1"/>
    <dgm:cxn modelId="{E4859CC3-67B1-400C-8BBA-A792F997534F}" type="presParOf" srcId="{0C010C65-6862-4C55-8EE6-C7FB24D4E3B5}" destId="{F1791C88-328E-4AA1-A107-A135615C2491}" srcOrd="0" destOrd="0" presId="urn:microsoft.com/office/officeart/2005/8/layout/hierarchy1"/>
    <dgm:cxn modelId="{BC5458F5-FDDB-4042-8BF1-EBE2FD8F852F}" type="presParOf" srcId="{F1791C88-328E-4AA1-A107-A135615C2491}" destId="{31B10307-A093-44F8-AFC7-AC513B35B36A}" srcOrd="0" destOrd="0" presId="urn:microsoft.com/office/officeart/2005/8/layout/hierarchy1"/>
    <dgm:cxn modelId="{5DF577C8-7474-4CBF-A0D3-F076A83DD9E8}" type="presParOf" srcId="{31B10307-A093-44F8-AFC7-AC513B35B36A}" destId="{A95E38DA-63CD-487C-AFF9-D544A99AE06C}" srcOrd="0" destOrd="0" presId="urn:microsoft.com/office/officeart/2005/8/layout/hierarchy1"/>
    <dgm:cxn modelId="{6A6AF617-1CC7-48ED-9697-F90DCC1319E8}" type="presParOf" srcId="{31B10307-A093-44F8-AFC7-AC513B35B36A}" destId="{83B3D01F-8EB7-4D2A-94A0-40C72BFB9C66}" srcOrd="1" destOrd="0" presId="urn:microsoft.com/office/officeart/2005/8/layout/hierarchy1"/>
    <dgm:cxn modelId="{23F398AC-98BF-46E4-9B87-6C72F303899E}" type="presParOf" srcId="{F1791C88-328E-4AA1-A107-A135615C2491}" destId="{79B25288-D673-41EE-A4DD-B6FBD9B11753}" srcOrd="1" destOrd="0" presId="urn:microsoft.com/office/officeart/2005/8/layout/hierarchy1"/>
    <dgm:cxn modelId="{F0A3E62F-39D4-4E47-9D15-7F1188EA8E20}" type="presParOf" srcId="{79B25288-D673-41EE-A4DD-B6FBD9B11753}" destId="{DC84F9B7-EE30-4F77-95C1-C83BD0CB826A}" srcOrd="0" destOrd="0" presId="urn:microsoft.com/office/officeart/2005/8/layout/hierarchy1"/>
    <dgm:cxn modelId="{E7DEEC6C-9B6E-4EE9-B239-2F2AA40E8989}" type="presParOf" srcId="{79B25288-D673-41EE-A4DD-B6FBD9B11753}" destId="{8DF0FA69-E718-4398-8129-C46FD318F5ED}" srcOrd="1" destOrd="0" presId="urn:microsoft.com/office/officeart/2005/8/layout/hierarchy1"/>
    <dgm:cxn modelId="{0009F1C0-6468-4A7F-824D-1D75217A2244}" type="presParOf" srcId="{8DF0FA69-E718-4398-8129-C46FD318F5ED}" destId="{DC42A77C-173D-4E32-A477-985B072BC5C1}" srcOrd="0" destOrd="0" presId="urn:microsoft.com/office/officeart/2005/8/layout/hierarchy1"/>
    <dgm:cxn modelId="{B0FFA526-20EB-416D-9B13-F36DE154AB1F}" type="presParOf" srcId="{DC42A77C-173D-4E32-A477-985B072BC5C1}" destId="{D0AD3DF8-DFE2-4706-892C-92DD1B38038A}" srcOrd="0" destOrd="0" presId="urn:microsoft.com/office/officeart/2005/8/layout/hierarchy1"/>
    <dgm:cxn modelId="{9DBBCD33-E944-4463-A5C5-7AE6BCD21D7D}" type="presParOf" srcId="{DC42A77C-173D-4E32-A477-985B072BC5C1}" destId="{B95C6614-E2A8-49E7-8EC5-5FC263019DDC}" srcOrd="1" destOrd="0" presId="urn:microsoft.com/office/officeart/2005/8/layout/hierarchy1"/>
    <dgm:cxn modelId="{91688DE1-DD80-44F2-BFA1-D069D13FEF1D}" type="presParOf" srcId="{8DF0FA69-E718-4398-8129-C46FD318F5ED}" destId="{4298B82E-0677-4372-9143-811F075D9949}" srcOrd="1" destOrd="0" presId="urn:microsoft.com/office/officeart/2005/8/layout/hierarchy1"/>
    <dgm:cxn modelId="{03CC0B1A-B5AD-40FF-9B40-9942820F4726}" type="presParOf" srcId="{79B25288-D673-41EE-A4DD-B6FBD9B11753}" destId="{525970AA-EA2C-4C15-970F-9E3B182925A9}" srcOrd="2" destOrd="0" presId="urn:microsoft.com/office/officeart/2005/8/layout/hierarchy1"/>
    <dgm:cxn modelId="{9F52C43D-A873-47BA-9F7A-0AEFEC0F0F59}" type="presParOf" srcId="{79B25288-D673-41EE-A4DD-B6FBD9B11753}" destId="{CFD25751-5B06-4948-B508-2C1333ED6289}" srcOrd="3" destOrd="0" presId="urn:microsoft.com/office/officeart/2005/8/layout/hierarchy1"/>
    <dgm:cxn modelId="{6A5F52A1-BF07-4500-9F18-124675939380}" type="presParOf" srcId="{CFD25751-5B06-4948-B508-2C1333ED6289}" destId="{47758BDD-27D3-4EA3-8D4A-9869D1D8E905}" srcOrd="0" destOrd="0" presId="urn:microsoft.com/office/officeart/2005/8/layout/hierarchy1"/>
    <dgm:cxn modelId="{F7B510F3-CA67-4269-9914-A2810A8CF360}" type="presParOf" srcId="{47758BDD-27D3-4EA3-8D4A-9869D1D8E905}" destId="{D9446FFB-0372-4C3F-B36F-A8BA47DE857F}" srcOrd="0" destOrd="0" presId="urn:microsoft.com/office/officeart/2005/8/layout/hierarchy1"/>
    <dgm:cxn modelId="{8CA4AEFF-90A3-4201-8360-D8F87ACB2D28}" type="presParOf" srcId="{47758BDD-27D3-4EA3-8D4A-9869D1D8E905}" destId="{044EC7E7-120A-47FA-B450-DCA0D13AD878}" srcOrd="1" destOrd="0" presId="urn:microsoft.com/office/officeart/2005/8/layout/hierarchy1"/>
    <dgm:cxn modelId="{8BC56393-36AE-4A48-8F22-B177F6C1E8BE}" type="presParOf" srcId="{CFD25751-5B06-4948-B508-2C1333ED6289}" destId="{CF7E53F4-E7D4-459A-8814-6AE6C6E977A7}" srcOrd="1" destOrd="0" presId="urn:microsoft.com/office/officeart/2005/8/layout/hierarchy1"/>
    <dgm:cxn modelId="{67F841DE-7BC7-4086-AD83-5549C64C92E5}" type="presParOf" srcId="{79B25288-D673-41EE-A4DD-B6FBD9B11753}" destId="{0E37E269-A2A9-4ED7-A619-B58CA6F489C1}" srcOrd="4" destOrd="0" presId="urn:microsoft.com/office/officeart/2005/8/layout/hierarchy1"/>
    <dgm:cxn modelId="{66B6E2CE-466B-4557-ABB1-9C6DB035DFCF}" type="presParOf" srcId="{79B25288-D673-41EE-A4DD-B6FBD9B11753}" destId="{4172E0D1-05DC-4FF7-92D1-0DE2B1ED6968}" srcOrd="5" destOrd="0" presId="urn:microsoft.com/office/officeart/2005/8/layout/hierarchy1"/>
    <dgm:cxn modelId="{1EE80F56-0F06-4D38-BF0C-1A196AAE6F59}" type="presParOf" srcId="{4172E0D1-05DC-4FF7-92D1-0DE2B1ED6968}" destId="{593FE406-0D36-4EBB-BD6B-D6E6AAC382BD}" srcOrd="0" destOrd="0" presId="urn:microsoft.com/office/officeart/2005/8/layout/hierarchy1"/>
    <dgm:cxn modelId="{94FDD86D-950C-4466-BC52-FAB30600FF00}" type="presParOf" srcId="{593FE406-0D36-4EBB-BD6B-D6E6AAC382BD}" destId="{0BC349D5-C166-40BC-B37C-3BFB3C520C32}" srcOrd="0" destOrd="0" presId="urn:microsoft.com/office/officeart/2005/8/layout/hierarchy1"/>
    <dgm:cxn modelId="{8E58C239-72BD-42EC-948D-AE7B291D3C2E}" type="presParOf" srcId="{593FE406-0D36-4EBB-BD6B-D6E6AAC382BD}" destId="{C03F52F1-D33D-4891-93D7-3BFC5B9DC232}" srcOrd="1" destOrd="0" presId="urn:microsoft.com/office/officeart/2005/8/layout/hierarchy1"/>
    <dgm:cxn modelId="{F30A50DB-02D4-4492-95F3-4D54507188BB}" type="presParOf" srcId="{4172E0D1-05DC-4FF7-92D1-0DE2B1ED6968}" destId="{4E635FEB-0B40-4071-954F-8A7E2E11E422}" srcOrd="1" destOrd="0" presId="urn:microsoft.com/office/officeart/2005/8/layout/hierarchy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D1DF85-A484-42AF-A5E1-525DA0849433}"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ru-RU"/>
        </a:p>
      </dgm:t>
    </dgm:pt>
    <dgm:pt modelId="{5C221FF8-E352-4602-8095-1A02548D0C86}">
      <dgm:prSet phldrT="[Текст]" custT="1"/>
      <dgm:spPr/>
      <dgm:t>
        <a:bodyPr/>
        <a:lstStyle/>
        <a:p>
          <a:r>
            <a:rPr lang="uk-UA" sz="2000" dirty="0" smtClean="0">
              <a:effectLst>
                <a:outerShdw blurRad="38100" dist="38100" dir="2700000" algn="tl">
                  <a:srgbClr val="000000">
                    <a:alpha val="43137"/>
                  </a:srgbClr>
                </a:outerShdw>
              </a:effectLst>
            </a:rPr>
            <a:t>4. Залежно від характеру </a:t>
          </a:r>
          <a:endParaRPr lang="ru-RU" sz="2000" dirty="0">
            <a:effectLst>
              <a:outerShdw blurRad="38100" dist="38100" dir="2700000" algn="tl">
                <a:srgbClr val="000000">
                  <a:alpha val="43137"/>
                </a:srgbClr>
              </a:outerShdw>
            </a:effectLst>
          </a:endParaRPr>
        </a:p>
      </dgm:t>
    </dgm:pt>
    <dgm:pt modelId="{268E807A-E3F4-4F60-B8DA-E117C6447331}" type="parTrans" cxnId="{137979F7-A34F-4FC4-AE23-267B060714ED}">
      <dgm:prSet/>
      <dgm:spPr/>
      <dgm:t>
        <a:bodyPr/>
        <a:lstStyle/>
        <a:p>
          <a:endParaRPr lang="ru-RU" sz="2000"/>
        </a:p>
      </dgm:t>
    </dgm:pt>
    <dgm:pt modelId="{2675EB8D-FAB7-4442-83B4-882DFA0B430F}" type="sibTrans" cxnId="{137979F7-A34F-4FC4-AE23-267B060714ED}">
      <dgm:prSet/>
      <dgm:spPr/>
      <dgm:t>
        <a:bodyPr/>
        <a:lstStyle/>
        <a:p>
          <a:endParaRPr lang="ru-RU" sz="2000"/>
        </a:p>
      </dgm:t>
    </dgm:pt>
    <dgm:pt modelId="{2CEC5697-6FBF-4655-9386-CE11399A3B2F}">
      <dgm:prSet phldrT="[Текст]" custT="1"/>
      <dgm:spPr/>
      <dgm:t>
        <a:bodyPr/>
        <a:lstStyle/>
        <a:p>
          <a:r>
            <a:rPr lang="ru-RU" sz="2000" dirty="0" err="1" smtClean="0"/>
            <a:t>Руйнівна</a:t>
          </a:r>
          <a:endParaRPr lang="ru-RU" sz="2000" dirty="0"/>
        </a:p>
      </dgm:t>
    </dgm:pt>
    <dgm:pt modelId="{080AC5BA-4CAF-4685-98A2-0AAA4837A43E}" type="parTrans" cxnId="{3BBC2AC9-D013-4221-8F15-644ABFEE2B13}">
      <dgm:prSet/>
      <dgm:spPr/>
      <dgm:t>
        <a:bodyPr/>
        <a:lstStyle/>
        <a:p>
          <a:endParaRPr lang="ru-RU" sz="2000"/>
        </a:p>
      </dgm:t>
    </dgm:pt>
    <dgm:pt modelId="{18B039C4-E9CB-4736-9A87-477C3A137188}" type="sibTrans" cxnId="{3BBC2AC9-D013-4221-8F15-644ABFEE2B13}">
      <dgm:prSet/>
      <dgm:spPr/>
      <dgm:t>
        <a:bodyPr/>
        <a:lstStyle/>
        <a:p>
          <a:endParaRPr lang="ru-RU" sz="2000"/>
        </a:p>
      </dgm:t>
    </dgm:pt>
    <dgm:pt modelId="{7AC3EF5E-6EB8-444D-AAEF-AEF087C38360}">
      <dgm:prSet phldrT="[Текст]" custT="1"/>
      <dgm:spPr/>
      <dgm:t>
        <a:bodyPr/>
        <a:lstStyle/>
        <a:p>
          <a:r>
            <a:rPr lang="ru-RU" sz="2000" dirty="0" err="1" smtClean="0"/>
            <a:t>Оздоровча</a:t>
          </a:r>
          <a:endParaRPr lang="ru-RU" sz="2000" dirty="0"/>
        </a:p>
      </dgm:t>
    </dgm:pt>
    <dgm:pt modelId="{1A7C3FE5-CA96-4381-9E16-6197179E8D7F}" type="parTrans" cxnId="{34217D75-59B2-4AF4-AC3F-E140E7C478CA}">
      <dgm:prSet/>
      <dgm:spPr/>
      <dgm:t>
        <a:bodyPr/>
        <a:lstStyle/>
        <a:p>
          <a:endParaRPr lang="ru-RU" sz="2000"/>
        </a:p>
      </dgm:t>
    </dgm:pt>
    <dgm:pt modelId="{999F1137-4159-462D-9E6A-AB09D5C8EF2E}" type="sibTrans" cxnId="{34217D75-59B2-4AF4-AC3F-E140E7C478CA}">
      <dgm:prSet/>
      <dgm:spPr/>
      <dgm:t>
        <a:bodyPr/>
        <a:lstStyle/>
        <a:p>
          <a:endParaRPr lang="ru-RU" sz="2000"/>
        </a:p>
      </dgm:t>
    </dgm:pt>
    <dgm:pt modelId="{0C010C65-6862-4C55-8EE6-C7FB24D4E3B5}" type="pres">
      <dgm:prSet presAssocID="{84D1DF85-A484-42AF-A5E1-525DA0849433}" presName="hierChild1" presStyleCnt="0">
        <dgm:presLayoutVars>
          <dgm:chPref val="1"/>
          <dgm:dir/>
          <dgm:animOne val="branch"/>
          <dgm:animLvl val="lvl"/>
          <dgm:resizeHandles/>
        </dgm:presLayoutVars>
      </dgm:prSet>
      <dgm:spPr/>
      <dgm:t>
        <a:bodyPr/>
        <a:lstStyle/>
        <a:p>
          <a:endParaRPr lang="uk-UA"/>
        </a:p>
      </dgm:t>
    </dgm:pt>
    <dgm:pt modelId="{F1791C88-328E-4AA1-A107-A135615C2491}" type="pres">
      <dgm:prSet presAssocID="{5C221FF8-E352-4602-8095-1A02548D0C86}" presName="hierRoot1" presStyleCnt="0"/>
      <dgm:spPr/>
    </dgm:pt>
    <dgm:pt modelId="{31B10307-A093-44F8-AFC7-AC513B35B36A}" type="pres">
      <dgm:prSet presAssocID="{5C221FF8-E352-4602-8095-1A02548D0C86}" presName="composite" presStyleCnt="0"/>
      <dgm:spPr/>
    </dgm:pt>
    <dgm:pt modelId="{A95E38DA-63CD-487C-AFF9-D544A99AE06C}" type="pres">
      <dgm:prSet presAssocID="{5C221FF8-E352-4602-8095-1A02548D0C86}" presName="background" presStyleLbl="node0" presStyleIdx="0" presStyleCnt="1"/>
      <dgm:spPr/>
    </dgm:pt>
    <dgm:pt modelId="{83B3D01F-8EB7-4D2A-94A0-40C72BFB9C66}" type="pres">
      <dgm:prSet presAssocID="{5C221FF8-E352-4602-8095-1A02548D0C86}" presName="text" presStyleLbl="fgAcc0" presStyleIdx="0" presStyleCnt="1" custScaleX="124877" custLinFactNeighborX="-3715">
        <dgm:presLayoutVars>
          <dgm:chPref val="3"/>
        </dgm:presLayoutVars>
      </dgm:prSet>
      <dgm:spPr/>
      <dgm:t>
        <a:bodyPr/>
        <a:lstStyle/>
        <a:p>
          <a:endParaRPr lang="ru-RU"/>
        </a:p>
      </dgm:t>
    </dgm:pt>
    <dgm:pt modelId="{79B25288-D673-41EE-A4DD-B6FBD9B11753}" type="pres">
      <dgm:prSet presAssocID="{5C221FF8-E352-4602-8095-1A02548D0C86}" presName="hierChild2" presStyleCnt="0"/>
      <dgm:spPr/>
    </dgm:pt>
    <dgm:pt modelId="{DC84F9B7-EE30-4F77-95C1-C83BD0CB826A}" type="pres">
      <dgm:prSet presAssocID="{080AC5BA-4CAF-4685-98A2-0AAA4837A43E}" presName="Name10" presStyleLbl="parChTrans1D2" presStyleIdx="0" presStyleCnt="2"/>
      <dgm:spPr/>
      <dgm:t>
        <a:bodyPr/>
        <a:lstStyle/>
        <a:p>
          <a:endParaRPr lang="uk-UA"/>
        </a:p>
      </dgm:t>
    </dgm:pt>
    <dgm:pt modelId="{8DF0FA69-E718-4398-8129-C46FD318F5ED}" type="pres">
      <dgm:prSet presAssocID="{2CEC5697-6FBF-4655-9386-CE11399A3B2F}" presName="hierRoot2" presStyleCnt="0"/>
      <dgm:spPr/>
    </dgm:pt>
    <dgm:pt modelId="{DC42A77C-173D-4E32-A477-985B072BC5C1}" type="pres">
      <dgm:prSet presAssocID="{2CEC5697-6FBF-4655-9386-CE11399A3B2F}" presName="composite2" presStyleCnt="0"/>
      <dgm:spPr/>
    </dgm:pt>
    <dgm:pt modelId="{D0AD3DF8-DFE2-4706-892C-92DD1B38038A}" type="pres">
      <dgm:prSet presAssocID="{2CEC5697-6FBF-4655-9386-CE11399A3B2F}" presName="background2" presStyleLbl="node2" presStyleIdx="0" presStyleCnt="2"/>
      <dgm:spPr/>
    </dgm:pt>
    <dgm:pt modelId="{B95C6614-E2A8-49E7-8EC5-5FC263019DDC}" type="pres">
      <dgm:prSet presAssocID="{2CEC5697-6FBF-4655-9386-CE11399A3B2F}" presName="text2" presStyleLbl="fgAcc2" presStyleIdx="0" presStyleCnt="2" custLinFactNeighborX="-13378" custLinFactNeighborY="1053">
        <dgm:presLayoutVars>
          <dgm:chPref val="3"/>
        </dgm:presLayoutVars>
      </dgm:prSet>
      <dgm:spPr/>
      <dgm:t>
        <a:bodyPr/>
        <a:lstStyle/>
        <a:p>
          <a:endParaRPr lang="uk-UA"/>
        </a:p>
      </dgm:t>
    </dgm:pt>
    <dgm:pt modelId="{4298B82E-0677-4372-9143-811F075D9949}" type="pres">
      <dgm:prSet presAssocID="{2CEC5697-6FBF-4655-9386-CE11399A3B2F}" presName="hierChild3" presStyleCnt="0"/>
      <dgm:spPr/>
    </dgm:pt>
    <dgm:pt modelId="{525970AA-EA2C-4C15-970F-9E3B182925A9}" type="pres">
      <dgm:prSet presAssocID="{1A7C3FE5-CA96-4381-9E16-6197179E8D7F}" presName="Name10" presStyleLbl="parChTrans1D2" presStyleIdx="1" presStyleCnt="2"/>
      <dgm:spPr/>
      <dgm:t>
        <a:bodyPr/>
        <a:lstStyle/>
        <a:p>
          <a:endParaRPr lang="uk-UA"/>
        </a:p>
      </dgm:t>
    </dgm:pt>
    <dgm:pt modelId="{CFD25751-5B06-4948-B508-2C1333ED6289}" type="pres">
      <dgm:prSet presAssocID="{7AC3EF5E-6EB8-444D-AAEF-AEF087C38360}" presName="hierRoot2" presStyleCnt="0"/>
      <dgm:spPr/>
    </dgm:pt>
    <dgm:pt modelId="{47758BDD-27D3-4EA3-8D4A-9869D1D8E905}" type="pres">
      <dgm:prSet presAssocID="{7AC3EF5E-6EB8-444D-AAEF-AEF087C38360}" presName="composite2" presStyleCnt="0"/>
      <dgm:spPr/>
    </dgm:pt>
    <dgm:pt modelId="{D9446FFB-0372-4C3F-B36F-A8BA47DE857F}" type="pres">
      <dgm:prSet presAssocID="{7AC3EF5E-6EB8-444D-AAEF-AEF087C38360}" presName="background2" presStyleLbl="node2" presStyleIdx="1" presStyleCnt="2"/>
      <dgm:spPr/>
    </dgm:pt>
    <dgm:pt modelId="{044EC7E7-120A-47FA-B450-DCA0D13AD878}" type="pres">
      <dgm:prSet presAssocID="{7AC3EF5E-6EB8-444D-AAEF-AEF087C38360}" presName="text2" presStyleLbl="fgAcc2" presStyleIdx="1" presStyleCnt="2">
        <dgm:presLayoutVars>
          <dgm:chPref val="3"/>
        </dgm:presLayoutVars>
      </dgm:prSet>
      <dgm:spPr/>
      <dgm:t>
        <a:bodyPr/>
        <a:lstStyle/>
        <a:p>
          <a:endParaRPr lang="uk-UA"/>
        </a:p>
      </dgm:t>
    </dgm:pt>
    <dgm:pt modelId="{CF7E53F4-E7D4-459A-8814-6AE6C6E977A7}" type="pres">
      <dgm:prSet presAssocID="{7AC3EF5E-6EB8-444D-AAEF-AEF087C38360}" presName="hierChild3" presStyleCnt="0"/>
      <dgm:spPr/>
    </dgm:pt>
  </dgm:ptLst>
  <dgm:cxnLst>
    <dgm:cxn modelId="{3BBC2AC9-D013-4221-8F15-644ABFEE2B13}" srcId="{5C221FF8-E352-4602-8095-1A02548D0C86}" destId="{2CEC5697-6FBF-4655-9386-CE11399A3B2F}" srcOrd="0" destOrd="0" parTransId="{080AC5BA-4CAF-4685-98A2-0AAA4837A43E}" sibTransId="{18B039C4-E9CB-4736-9A87-477C3A137188}"/>
    <dgm:cxn modelId="{AD3C1A03-882B-49E5-A98D-99A15F189DA0}" type="presOf" srcId="{1A7C3FE5-CA96-4381-9E16-6197179E8D7F}" destId="{525970AA-EA2C-4C15-970F-9E3B182925A9}" srcOrd="0" destOrd="0" presId="urn:microsoft.com/office/officeart/2005/8/layout/hierarchy1"/>
    <dgm:cxn modelId="{34217D75-59B2-4AF4-AC3F-E140E7C478CA}" srcId="{5C221FF8-E352-4602-8095-1A02548D0C86}" destId="{7AC3EF5E-6EB8-444D-AAEF-AEF087C38360}" srcOrd="1" destOrd="0" parTransId="{1A7C3FE5-CA96-4381-9E16-6197179E8D7F}" sibTransId="{999F1137-4159-462D-9E6A-AB09D5C8EF2E}"/>
    <dgm:cxn modelId="{C32C3AE9-98C5-4A07-BE85-5E11A860BD92}" type="presOf" srcId="{84D1DF85-A484-42AF-A5E1-525DA0849433}" destId="{0C010C65-6862-4C55-8EE6-C7FB24D4E3B5}" srcOrd="0" destOrd="0" presId="urn:microsoft.com/office/officeart/2005/8/layout/hierarchy1"/>
    <dgm:cxn modelId="{B006807A-A3A9-42BE-A6BF-6DE130AE6C6E}" type="presOf" srcId="{7AC3EF5E-6EB8-444D-AAEF-AEF087C38360}" destId="{044EC7E7-120A-47FA-B450-DCA0D13AD878}" srcOrd="0" destOrd="0" presId="urn:microsoft.com/office/officeart/2005/8/layout/hierarchy1"/>
    <dgm:cxn modelId="{FCB7429E-ED14-465E-84DA-D65CDAE72E37}" type="presOf" srcId="{5C221FF8-E352-4602-8095-1A02548D0C86}" destId="{83B3D01F-8EB7-4D2A-94A0-40C72BFB9C66}" srcOrd="0" destOrd="0" presId="urn:microsoft.com/office/officeart/2005/8/layout/hierarchy1"/>
    <dgm:cxn modelId="{FBC838EA-CAB2-4898-B52E-1E9D8BFDFE0A}" type="presOf" srcId="{080AC5BA-4CAF-4685-98A2-0AAA4837A43E}" destId="{DC84F9B7-EE30-4F77-95C1-C83BD0CB826A}" srcOrd="0" destOrd="0" presId="urn:microsoft.com/office/officeart/2005/8/layout/hierarchy1"/>
    <dgm:cxn modelId="{137979F7-A34F-4FC4-AE23-267B060714ED}" srcId="{84D1DF85-A484-42AF-A5E1-525DA0849433}" destId="{5C221FF8-E352-4602-8095-1A02548D0C86}" srcOrd="0" destOrd="0" parTransId="{268E807A-E3F4-4F60-B8DA-E117C6447331}" sibTransId="{2675EB8D-FAB7-4442-83B4-882DFA0B430F}"/>
    <dgm:cxn modelId="{989E7B5E-225E-4EFE-ACF6-214D20C7F62B}" type="presOf" srcId="{2CEC5697-6FBF-4655-9386-CE11399A3B2F}" destId="{B95C6614-E2A8-49E7-8EC5-5FC263019DDC}" srcOrd="0" destOrd="0" presId="urn:microsoft.com/office/officeart/2005/8/layout/hierarchy1"/>
    <dgm:cxn modelId="{E4859CC3-67B1-400C-8BBA-A792F997534F}" type="presParOf" srcId="{0C010C65-6862-4C55-8EE6-C7FB24D4E3B5}" destId="{F1791C88-328E-4AA1-A107-A135615C2491}" srcOrd="0" destOrd="0" presId="urn:microsoft.com/office/officeart/2005/8/layout/hierarchy1"/>
    <dgm:cxn modelId="{BC5458F5-FDDB-4042-8BF1-EBE2FD8F852F}" type="presParOf" srcId="{F1791C88-328E-4AA1-A107-A135615C2491}" destId="{31B10307-A093-44F8-AFC7-AC513B35B36A}" srcOrd="0" destOrd="0" presId="urn:microsoft.com/office/officeart/2005/8/layout/hierarchy1"/>
    <dgm:cxn modelId="{5DF577C8-7474-4CBF-A0D3-F076A83DD9E8}" type="presParOf" srcId="{31B10307-A093-44F8-AFC7-AC513B35B36A}" destId="{A95E38DA-63CD-487C-AFF9-D544A99AE06C}" srcOrd="0" destOrd="0" presId="urn:microsoft.com/office/officeart/2005/8/layout/hierarchy1"/>
    <dgm:cxn modelId="{6A6AF617-1CC7-48ED-9697-F90DCC1319E8}" type="presParOf" srcId="{31B10307-A093-44F8-AFC7-AC513B35B36A}" destId="{83B3D01F-8EB7-4D2A-94A0-40C72BFB9C66}" srcOrd="1" destOrd="0" presId="urn:microsoft.com/office/officeart/2005/8/layout/hierarchy1"/>
    <dgm:cxn modelId="{23F398AC-98BF-46E4-9B87-6C72F303899E}" type="presParOf" srcId="{F1791C88-328E-4AA1-A107-A135615C2491}" destId="{79B25288-D673-41EE-A4DD-B6FBD9B11753}" srcOrd="1" destOrd="0" presId="urn:microsoft.com/office/officeart/2005/8/layout/hierarchy1"/>
    <dgm:cxn modelId="{F0A3E62F-39D4-4E47-9D15-7F1188EA8E20}" type="presParOf" srcId="{79B25288-D673-41EE-A4DD-B6FBD9B11753}" destId="{DC84F9B7-EE30-4F77-95C1-C83BD0CB826A}" srcOrd="0" destOrd="0" presId="urn:microsoft.com/office/officeart/2005/8/layout/hierarchy1"/>
    <dgm:cxn modelId="{E7DEEC6C-9B6E-4EE9-B239-2F2AA40E8989}" type="presParOf" srcId="{79B25288-D673-41EE-A4DD-B6FBD9B11753}" destId="{8DF0FA69-E718-4398-8129-C46FD318F5ED}" srcOrd="1" destOrd="0" presId="urn:microsoft.com/office/officeart/2005/8/layout/hierarchy1"/>
    <dgm:cxn modelId="{0009F1C0-6468-4A7F-824D-1D75217A2244}" type="presParOf" srcId="{8DF0FA69-E718-4398-8129-C46FD318F5ED}" destId="{DC42A77C-173D-4E32-A477-985B072BC5C1}" srcOrd="0" destOrd="0" presId="urn:microsoft.com/office/officeart/2005/8/layout/hierarchy1"/>
    <dgm:cxn modelId="{B0FFA526-20EB-416D-9B13-F36DE154AB1F}" type="presParOf" srcId="{DC42A77C-173D-4E32-A477-985B072BC5C1}" destId="{D0AD3DF8-DFE2-4706-892C-92DD1B38038A}" srcOrd="0" destOrd="0" presId="urn:microsoft.com/office/officeart/2005/8/layout/hierarchy1"/>
    <dgm:cxn modelId="{9DBBCD33-E944-4463-A5C5-7AE6BCD21D7D}" type="presParOf" srcId="{DC42A77C-173D-4E32-A477-985B072BC5C1}" destId="{B95C6614-E2A8-49E7-8EC5-5FC263019DDC}" srcOrd="1" destOrd="0" presId="urn:microsoft.com/office/officeart/2005/8/layout/hierarchy1"/>
    <dgm:cxn modelId="{91688DE1-DD80-44F2-BFA1-D069D13FEF1D}" type="presParOf" srcId="{8DF0FA69-E718-4398-8129-C46FD318F5ED}" destId="{4298B82E-0677-4372-9143-811F075D9949}" srcOrd="1" destOrd="0" presId="urn:microsoft.com/office/officeart/2005/8/layout/hierarchy1"/>
    <dgm:cxn modelId="{03CC0B1A-B5AD-40FF-9B40-9942820F4726}" type="presParOf" srcId="{79B25288-D673-41EE-A4DD-B6FBD9B11753}" destId="{525970AA-EA2C-4C15-970F-9E3B182925A9}" srcOrd="2" destOrd="0" presId="urn:microsoft.com/office/officeart/2005/8/layout/hierarchy1"/>
    <dgm:cxn modelId="{9F52C43D-A873-47BA-9F7A-0AEFEC0F0F59}" type="presParOf" srcId="{79B25288-D673-41EE-A4DD-B6FBD9B11753}" destId="{CFD25751-5B06-4948-B508-2C1333ED6289}" srcOrd="3" destOrd="0" presId="urn:microsoft.com/office/officeart/2005/8/layout/hierarchy1"/>
    <dgm:cxn modelId="{6A5F52A1-BF07-4500-9F18-124675939380}" type="presParOf" srcId="{CFD25751-5B06-4948-B508-2C1333ED6289}" destId="{47758BDD-27D3-4EA3-8D4A-9869D1D8E905}" srcOrd="0" destOrd="0" presId="urn:microsoft.com/office/officeart/2005/8/layout/hierarchy1"/>
    <dgm:cxn modelId="{F7B510F3-CA67-4269-9914-A2810A8CF360}" type="presParOf" srcId="{47758BDD-27D3-4EA3-8D4A-9869D1D8E905}" destId="{D9446FFB-0372-4C3F-B36F-A8BA47DE857F}" srcOrd="0" destOrd="0" presId="urn:microsoft.com/office/officeart/2005/8/layout/hierarchy1"/>
    <dgm:cxn modelId="{8CA4AEFF-90A3-4201-8360-D8F87ACB2D28}" type="presParOf" srcId="{47758BDD-27D3-4EA3-8D4A-9869D1D8E905}" destId="{044EC7E7-120A-47FA-B450-DCA0D13AD878}" srcOrd="1" destOrd="0" presId="urn:microsoft.com/office/officeart/2005/8/layout/hierarchy1"/>
    <dgm:cxn modelId="{8BC56393-36AE-4A48-8F22-B177F6C1E8BE}" type="presParOf" srcId="{CFD25751-5B06-4948-B508-2C1333ED6289}" destId="{CF7E53F4-E7D4-459A-8814-6AE6C6E977A7}" srcOrd="1" destOrd="0" presId="urn:microsoft.com/office/officeart/2005/8/layout/hierarchy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D1DF85-A484-42AF-A5E1-525DA0849433}"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ru-RU"/>
        </a:p>
      </dgm:t>
    </dgm:pt>
    <dgm:pt modelId="{5C221FF8-E352-4602-8095-1A02548D0C86}">
      <dgm:prSet phldrT="[Текст]" custT="1"/>
      <dgm:spPr/>
      <dgm:t>
        <a:bodyPr/>
        <a:lstStyle/>
        <a:p>
          <a:r>
            <a:rPr lang="uk-UA" sz="2000" dirty="0" smtClean="0">
              <a:effectLst>
                <a:outerShdw blurRad="38100" dist="38100" dir="2700000" algn="tl">
                  <a:srgbClr val="000000">
                    <a:alpha val="43137"/>
                  </a:srgbClr>
                </a:outerShdw>
              </a:effectLst>
            </a:rPr>
            <a:t>7. Залежно від зовнішнього прояву </a:t>
          </a:r>
          <a:endParaRPr lang="ru-RU" sz="2000" dirty="0">
            <a:effectLst>
              <a:outerShdw blurRad="38100" dist="38100" dir="2700000" algn="tl">
                <a:srgbClr val="000000">
                  <a:alpha val="43137"/>
                </a:srgbClr>
              </a:outerShdw>
            </a:effectLst>
          </a:endParaRPr>
        </a:p>
      </dgm:t>
    </dgm:pt>
    <dgm:pt modelId="{268E807A-E3F4-4F60-B8DA-E117C6447331}" type="parTrans" cxnId="{137979F7-A34F-4FC4-AE23-267B060714ED}">
      <dgm:prSet/>
      <dgm:spPr/>
      <dgm:t>
        <a:bodyPr/>
        <a:lstStyle/>
        <a:p>
          <a:endParaRPr lang="ru-RU" sz="2000"/>
        </a:p>
      </dgm:t>
    </dgm:pt>
    <dgm:pt modelId="{2675EB8D-FAB7-4442-83B4-882DFA0B430F}" type="sibTrans" cxnId="{137979F7-A34F-4FC4-AE23-267B060714ED}">
      <dgm:prSet/>
      <dgm:spPr/>
      <dgm:t>
        <a:bodyPr/>
        <a:lstStyle/>
        <a:p>
          <a:endParaRPr lang="ru-RU" sz="2000"/>
        </a:p>
      </dgm:t>
    </dgm:pt>
    <dgm:pt modelId="{2CEC5697-6FBF-4655-9386-CE11399A3B2F}">
      <dgm:prSet phldrT="[Текст]" custT="1"/>
      <dgm:spPr/>
      <dgm:t>
        <a:bodyPr/>
        <a:lstStyle/>
        <a:p>
          <a:r>
            <a:rPr lang="ru-RU" sz="2000" dirty="0" err="1" smtClean="0"/>
            <a:t>Прихована</a:t>
          </a:r>
          <a:r>
            <a:rPr lang="ru-RU" sz="2000" dirty="0" smtClean="0"/>
            <a:t> (латентна)</a:t>
          </a:r>
          <a:endParaRPr lang="ru-RU" sz="2000" dirty="0"/>
        </a:p>
      </dgm:t>
    </dgm:pt>
    <dgm:pt modelId="{080AC5BA-4CAF-4685-98A2-0AAA4837A43E}" type="parTrans" cxnId="{3BBC2AC9-D013-4221-8F15-644ABFEE2B13}">
      <dgm:prSet/>
      <dgm:spPr/>
      <dgm:t>
        <a:bodyPr/>
        <a:lstStyle/>
        <a:p>
          <a:endParaRPr lang="ru-RU" sz="2000"/>
        </a:p>
      </dgm:t>
    </dgm:pt>
    <dgm:pt modelId="{18B039C4-E9CB-4736-9A87-477C3A137188}" type="sibTrans" cxnId="{3BBC2AC9-D013-4221-8F15-644ABFEE2B13}">
      <dgm:prSet/>
      <dgm:spPr/>
      <dgm:t>
        <a:bodyPr/>
        <a:lstStyle/>
        <a:p>
          <a:endParaRPr lang="ru-RU" sz="2000"/>
        </a:p>
      </dgm:t>
    </dgm:pt>
    <dgm:pt modelId="{7AC3EF5E-6EB8-444D-AAEF-AEF087C38360}">
      <dgm:prSet phldrT="[Текст]" custT="1"/>
      <dgm:spPr/>
      <dgm:t>
        <a:bodyPr/>
        <a:lstStyle/>
        <a:p>
          <a:r>
            <a:rPr lang="ru-RU" sz="2000" dirty="0" smtClean="0"/>
            <a:t>Очевидна (явна)</a:t>
          </a:r>
          <a:endParaRPr lang="ru-RU" sz="2000" dirty="0"/>
        </a:p>
      </dgm:t>
    </dgm:pt>
    <dgm:pt modelId="{1A7C3FE5-CA96-4381-9E16-6197179E8D7F}" type="parTrans" cxnId="{34217D75-59B2-4AF4-AC3F-E140E7C478CA}">
      <dgm:prSet/>
      <dgm:spPr/>
      <dgm:t>
        <a:bodyPr/>
        <a:lstStyle/>
        <a:p>
          <a:endParaRPr lang="ru-RU" sz="2000"/>
        </a:p>
      </dgm:t>
    </dgm:pt>
    <dgm:pt modelId="{999F1137-4159-462D-9E6A-AB09D5C8EF2E}" type="sibTrans" cxnId="{34217D75-59B2-4AF4-AC3F-E140E7C478CA}">
      <dgm:prSet/>
      <dgm:spPr/>
      <dgm:t>
        <a:bodyPr/>
        <a:lstStyle/>
        <a:p>
          <a:endParaRPr lang="ru-RU" sz="2000"/>
        </a:p>
      </dgm:t>
    </dgm:pt>
    <dgm:pt modelId="{0C010C65-6862-4C55-8EE6-C7FB24D4E3B5}" type="pres">
      <dgm:prSet presAssocID="{84D1DF85-A484-42AF-A5E1-525DA0849433}" presName="hierChild1" presStyleCnt="0">
        <dgm:presLayoutVars>
          <dgm:chPref val="1"/>
          <dgm:dir/>
          <dgm:animOne val="branch"/>
          <dgm:animLvl val="lvl"/>
          <dgm:resizeHandles/>
        </dgm:presLayoutVars>
      </dgm:prSet>
      <dgm:spPr/>
      <dgm:t>
        <a:bodyPr/>
        <a:lstStyle/>
        <a:p>
          <a:endParaRPr lang="uk-UA"/>
        </a:p>
      </dgm:t>
    </dgm:pt>
    <dgm:pt modelId="{F1791C88-328E-4AA1-A107-A135615C2491}" type="pres">
      <dgm:prSet presAssocID="{5C221FF8-E352-4602-8095-1A02548D0C86}" presName="hierRoot1" presStyleCnt="0"/>
      <dgm:spPr/>
    </dgm:pt>
    <dgm:pt modelId="{31B10307-A093-44F8-AFC7-AC513B35B36A}" type="pres">
      <dgm:prSet presAssocID="{5C221FF8-E352-4602-8095-1A02548D0C86}" presName="composite" presStyleCnt="0"/>
      <dgm:spPr/>
    </dgm:pt>
    <dgm:pt modelId="{A95E38DA-63CD-487C-AFF9-D544A99AE06C}" type="pres">
      <dgm:prSet presAssocID="{5C221FF8-E352-4602-8095-1A02548D0C86}" presName="background" presStyleLbl="node0" presStyleIdx="0" presStyleCnt="1"/>
      <dgm:spPr/>
    </dgm:pt>
    <dgm:pt modelId="{83B3D01F-8EB7-4D2A-94A0-40C72BFB9C66}" type="pres">
      <dgm:prSet presAssocID="{5C221FF8-E352-4602-8095-1A02548D0C86}" presName="text" presStyleLbl="fgAcc0" presStyleIdx="0" presStyleCnt="1" custScaleX="166608" custLinFactNeighborX="-3715">
        <dgm:presLayoutVars>
          <dgm:chPref val="3"/>
        </dgm:presLayoutVars>
      </dgm:prSet>
      <dgm:spPr/>
      <dgm:t>
        <a:bodyPr/>
        <a:lstStyle/>
        <a:p>
          <a:endParaRPr lang="ru-RU"/>
        </a:p>
      </dgm:t>
    </dgm:pt>
    <dgm:pt modelId="{79B25288-D673-41EE-A4DD-B6FBD9B11753}" type="pres">
      <dgm:prSet presAssocID="{5C221FF8-E352-4602-8095-1A02548D0C86}" presName="hierChild2" presStyleCnt="0"/>
      <dgm:spPr/>
    </dgm:pt>
    <dgm:pt modelId="{DC84F9B7-EE30-4F77-95C1-C83BD0CB826A}" type="pres">
      <dgm:prSet presAssocID="{080AC5BA-4CAF-4685-98A2-0AAA4837A43E}" presName="Name10" presStyleLbl="parChTrans1D2" presStyleIdx="0" presStyleCnt="2"/>
      <dgm:spPr/>
      <dgm:t>
        <a:bodyPr/>
        <a:lstStyle/>
        <a:p>
          <a:endParaRPr lang="uk-UA"/>
        </a:p>
      </dgm:t>
    </dgm:pt>
    <dgm:pt modelId="{8DF0FA69-E718-4398-8129-C46FD318F5ED}" type="pres">
      <dgm:prSet presAssocID="{2CEC5697-6FBF-4655-9386-CE11399A3B2F}" presName="hierRoot2" presStyleCnt="0"/>
      <dgm:spPr/>
    </dgm:pt>
    <dgm:pt modelId="{DC42A77C-173D-4E32-A477-985B072BC5C1}" type="pres">
      <dgm:prSet presAssocID="{2CEC5697-6FBF-4655-9386-CE11399A3B2F}" presName="composite2" presStyleCnt="0"/>
      <dgm:spPr/>
    </dgm:pt>
    <dgm:pt modelId="{D0AD3DF8-DFE2-4706-892C-92DD1B38038A}" type="pres">
      <dgm:prSet presAssocID="{2CEC5697-6FBF-4655-9386-CE11399A3B2F}" presName="background2" presStyleLbl="node2" presStyleIdx="0" presStyleCnt="2"/>
      <dgm:spPr/>
    </dgm:pt>
    <dgm:pt modelId="{B95C6614-E2A8-49E7-8EC5-5FC263019DDC}" type="pres">
      <dgm:prSet presAssocID="{2CEC5697-6FBF-4655-9386-CE11399A3B2F}" presName="text2" presStyleLbl="fgAcc2" presStyleIdx="0" presStyleCnt="2" custScaleX="126080" custLinFactNeighborX="-13378" custLinFactNeighborY="1053">
        <dgm:presLayoutVars>
          <dgm:chPref val="3"/>
        </dgm:presLayoutVars>
      </dgm:prSet>
      <dgm:spPr/>
      <dgm:t>
        <a:bodyPr/>
        <a:lstStyle/>
        <a:p>
          <a:endParaRPr lang="ru-RU"/>
        </a:p>
      </dgm:t>
    </dgm:pt>
    <dgm:pt modelId="{4298B82E-0677-4372-9143-811F075D9949}" type="pres">
      <dgm:prSet presAssocID="{2CEC5697-6FBF-4655-9386-CE11399A3B2F}" presName="hierChild3" presStyleCnt="0"/>
      <dgm:spPr/>
    </dgm:pt>
    <dgm:pt modelId="{525970AA-EA2C-4C15-970F-9E3B182925A9}" type="pres">
      <dgm:prSet presAssocID="{1A7C3FE5-CA96-4381-9E16-6197179E8D7F}" presName="Name10" presStyleLbl="parChTrans1D2" presStyleIdx="1" presStyleCnt="2"/>
      <dgm:spPr/>
      <dgm:t>
        <a:bodyPr/>
        <a:lstStyle/>
        <a:p>
          <a:endParaRPr lang="uk-UA"/>
        </a:p>
      </dgm:t>
    </dgm:pt>
    <dgm:pt modelId="{CFD25751-5B06-4948-B508-2C1333ED6289}" type="pres">
      <dgm:prSet presAssocID="{7AC3EF5E-6EB8-444D-AAEF-AEF087C38360}" presName="hierRoot2" presStyleCnt="0"/>
      <dgm:spPr/>
    </dgm:pt>
    <dgm:pt modelId="{47758BDD-27D3-4EA3-8D4A-9869D1D8E905}" type="pres">
      <dgm:prSet presAssocID="{7AC3EF5E-6EB8-444D-AAEF-AEF087C38360}" presName="composite2" presStyleCnt="0"/>
      <dgm:spPr/>
    </dgm:pt>
    <dgm:pt modelId="{D9446FFB-0372-4C3F-B36F-A8BA47DE857F}" type="pres">
      <dgm:prSet presAssocID="{7AC3EF5E-6EB8-444D-AAEF-AEF087C38360}" presName="background2" presStyleLbl="node2" presStyleIdx="1" presStyleCnt="2"/>
      <dgm:spPr/>
    </dgm:pt>
    <dgm:pt modelId="{044EC7E7-120A-47FA-B450-DCA0D13AD878}" type="pres">
      <dgm:prSet presAssocID="{7AC3EF5E-6EB8-444D-AAEF-AEF087C38360}" presName="text2" presStyleLbl="fgAcc2" presStyleIdx="1" presStyleCnt="2" custLinFactNeighborY="13">
        <dgm:presLayoutVars>
          <dgm:chPref val="3"/>
        </dgm:presLayoutVars>
      </dgm:prSet>
      <dgm:spPr/>
      <dgm:t>
        <a:bodyPr/>
        <a:lstStyle/>
        <a:p>
          <a:endParaRPr lang="uk-UA"/>
        </a:p>
      </dgm:t>
    </dgm:pt>
    <dgm:pt modelId="{CF7E53F4-E7D4-459A-8814-6AE6C6E977A7}" type="pres">
      <dgm:prSet presAssocID="{7AC3EF5E-6EB8-444D-AAEF-AEF087C38360}" presName="hierChild3" presStyleCnt="0"/>
      <dgm:spPr/>
    </dgm:pt>
  </dgm:ptLst>
  <dgm:cxnLst>
    <dgm:cxn modelId="{3BBC2AC9-D013-4221-8F15-644ABFEE2B13}" srcId="{5C221FF8-E352-4602-8095-1A02548D0C86}" destId="{2CEC5697-6FBF-4655-9386-CE11399A3B2F}" srcOrd="0" destOrd="0" parTransId="{080AC5BA-4CAF-4685-98A2-0AAA4837A43E}" sibTransId="{18B039C4-E9CB-4736-9A87-477C3A137188}"/>
    <dgm:cxn modelId="{AD3C1A03-882B-49E5-A98D-99A15F189DA0}" type="presOf" srcId="{1A7C3FE5-CA96-4381-9E16-6197179E8D7F}" destId="{525970AA-EA2C-4C15-970F-9E3B182925A9}" srcOrd="0" destOrd="0" presId="urn:microsoft.com/office/officeart/2005/8/layout/hierarchy1"/>
    <dgm:cxn modelId="{34217D75-59B2-4AF4-AC3F-E140E7C478CA}" srcId="{5C221FF8-E352-4602-8095-1A02548D0C86}" destId="{7AC3EF5E-6EB8-444D-AAEF-AEF087C38360}" srcOrd="1" destOrd="0" parTransId="{1A7C3FE5-CA96-4381-9E16-6197179E8D7F}" sibTransId="{999F1137-4159-462D-9E6A-AB09D5C8EF2E}"/>
    <dgm:cxn modelId="{C32C3AE9-98C5-4A07-BE85-5E11A860BD92}" type="presOf" srcId="{84D1DF85-A484-42AF-A5E1-525DA0849433}" destId="{0C010C65-6862-4C55-8EE6-C7FB24D4E3B5}" srcOrd="0" destOrd="0" presId="urn:microsoft.com/office/officeart/2005/8/layout/hierarchy1"/>
    <dgm:cxn modelId="{B006807A-A3A9-42BE-A6BF-6DE130AE6C6E}" type="presOf" srcId="{7AC3EF5E-6EB8-444D-AAEF-AEF087C38360}" destId="{044EC7E7-120A-47FA-B450-DCA0D13AD878}" srcOrd="0" destOrd="0" presId="urn:microsoft.com/office/officeart/2005/8/layout/hierarchy1"/>
    <dgm:cxn modelId="{FCB7429E-ED14-465E-84DA-D65CDAE72E37}" type="presOf" srcId="{5C221FF8-E352-4602-8095-1A02548D0C86}" destId="{83B3D01F-8EB7-4D2A-94A0-40C72BFB9C66}" srcOrd="0" destOrd="0" presId="urn:microsoft.com/office/officeart/2005/8/layout/hierarchy1"/>
    <dgm:cxn modelId="{FBC838EA-CAB2-4898-B52E-1E9D8BFDFE0A}" type="presOf" srcId="{080AC5BA-4CAF-4685-98A2-0AAA4837A43E}" destId="{DC84F9B7-EE30-4F77-95C1-C83BD0CB826A}" srcOrd="0" destOrd="0" presId="urn:microsoft.com/office/officeart/2005/8/layout/hierarchy1"/>
    <dgm:cxn modelId="{137979F7-A34F-4FC4-AE23-267B060714ED}" srcId="{84D1DF85-A484-42AF-A5E1-525DA0849433}" destId="{5C221FF8-E352-4602-8095-1A02548D0C86}" srcOrd="0" destOrd="0" parTransId="{268E807A-E3F4-4F60-B8DA-E117C6447331}" sibTransId="{2675EB8D-FAB7-4442-83B4-882DFA0B430F}"/>
    <dgm:cxn modelId="{989E7B5E-225E-4EFE-ACF6-214D20C7F62B}" type="presOf" srcId="{2CEC5697-6FBF-4655-9386-CE11399A3B2F}" destId="{B95C6614-E2A8-49E7-8EC5-5FC263019DDC}" srcOrd="0" destOrd="0" presId="urn:microsoft.com/office/officeart/2005/8/layout/hierarchy1"/>
    <dgm:cxn modelId="{E4859CC3-67B1-400C-8BBA-A792F997534F}" type="presParOf" srcId="{0C010C65-6862-4C55-8EE6-C7FB24D4E3B5}" destId="{F1791C88-328E-4AA1-A107-A135615C2491}" srcOrd="0" destOrd="0" presId="urn:microsoft.com/office/officeart/2005/8/layout/hierarchy1"/>
    <dgm:cxn modelId="{BC5458F5-FDDB-4042-8BF1-EBE2FD8F852F}" type="presParOf" srcId="{F1791C88-328E-4AA1-A107-A135615C2491}" destId="{31B10307-A093-44F8-AFC7-AC513B35B36A}" srcOrd="0" destOrd="0" presId="urn:microsoft.com/office/officeart/2005/8/layout/hierarchy1"/>
    <dgm:cxn modelId="{5DF577C8-7474-4CBF-A0D3-F076A83DD9E8}" type="presParOf" srcId="{31B10307-A093-44F8-AFC7-AC513B35B36A}" destId="{A95E38DA-63CD-487C-AFF9-D544A99AE06C}" srcOrd="0" destOrd="0" presId="urn:microsoft.com/office/officeart/2005/8/layout/hierarchy1"/>
    <dgm:cxn modelId="{6A6AF617-1CC7-48ED-9697-F90DCC1319E8}" type="presParOf" srcId="{31B10307-A093-44F8-AFC7-AC513B35B36A}" destId="{83B3D01F-8EB7-4D2A-94A0-40C72BFB9C66}" srcOrd="1" destOrd="0" presId="urn:microsoft.com/office/officeart/2005/8/layout/hierarchy1"/>
    <dgm:cxn modelId="{23F398AC-98BF-46E4-9B87-6C72F303899E}" type="presParOf" srcId="{F1791C88-328E-4AA1-A107-A135615C2491}" destId="{79B25288-D673-41EE-A4DD-B6FBD9B11753}" srcOrd="1" destOrd="0" presId="urn:microsoft.com/office/officeart/2005/8/layout/hierarchy1"/>
    <dgm:cxn modelId="{F0A3E62F-39D4-4E47-9D15-7F1188EA8E20}" type="presParOf" srcId="{79B25288-D673-41EE-A4DD-B6FBD9B11753}" destId="{DC84F9B7-EE30-4F77-95C1-C83BD0CB826A}" srcOrd="0" destOrd="0" presId="urn:microsoft.com/office/officeart/2005/8/layout/hierarchy1"/>
    <dgm:cxn modelId="{E7DEEC6C-9B6E-4EE9-B239-2F2AA40E8989}" type="presParOf" srcId="{79B25288-D673-41EE-A4DD-B6FBD9B11753}" destId="{8DF0FA69-E718-4398-8129-C46FD318F5ED}" srcOrd="1" destOrd="0" presId="urn:microsoft.com/office/officeart/2005/8/layout/hierarchy1"/>
    <dgm:cxn modelId="{0009F1C0-6468-4A7F-824D-1D75217A2244}" type="presParOf" srcId="{8DF0FA69-E718-4398-8129-C46FD318F5ED}" destId="{DC42A77C-173D-4E32-A477-985B072BC5C1}" srcOrd="0" destOrd="0" presId="urn:microsoft.com/office/officeart/2005/8/layout/hierarchy1"/>
    <dgm:cxn modelId="{B0FFA526-20EB-416D-9B13-F36DE154AB1F}" type="presParOf" srcId="{DC42A77C-173D-4E32-A477-985B072BC5C1}" destId="{D0AD3DF8-DFE2-4706-892C-92DD1B38038A}" srcOrd="0" destOrd="0" presId="urn:microsoft.com/office/officeart/2005/8/layout/hierarchy1"/>
    <dgm:cxn modelId="{9DBBCD33-E944-4463-A5C5-7AE6BCD21D7D}" type="presParOf" srcId="{DC42A77C-173D-4E32-A477-985B072BC5C1}" destId="{B95C6614-E2A8-49E7-8EC5-5FC263019DDC}" srcOrd="1" destOrd="0" presId="urn:microsoft.com/office/officeart/2005/8/layout/hierarchy1"/>
    <dgm:cxn modelId="{91688DE1-DD80-44F2-BFA1-D069D13FEF1D}" type="presParOf" srcId="{8DF0FA69-E718-4398-8129-C46FD318F5ED}" destId="{4298B82E-0677-4372-9143-811F075D9949}" srcOrd="1" destOrd="0" presId="urn:microsoft.com/office/officeart/2005/8/layout/hierarchy1"/>
    <dgm:cxn modelId="{03CC0B1A-B5AD-40FF-9B40-9942820F4726}" type="presParOf" srcId="{79B25288-D673-41EE-A4DD-B6FBD9B11753}" destId="{525970AA-EA2C-4C15-970F-9E3B182925A9}" srcOrd="2" destOrd="0" presId="urn:microsoft.com/office/officeart/2005/8/layout/hierarchy1"/>
    <dgm:cxn modelId="{9F52C43D-A873-47BA-9F7A-0AEFEC0F0F59}" type="presParOf" srcId="{79B25288-D673-41EE-A4DD-B6FBD9B11753}" destId="{CFD25751-5B06-4948-B508-2C1333ED6289}" srcOrd="3" destOrd="0" presId="urn:microsoft.com/office/officeart/2005/8/layout/hierarchy1"/>
    <dgm:cxn modelId="{6A5F52A1-BF07-4500-9F18-124675939380}" type="presParOf" srcId="{CFD25751-5B06-4948-B508-2C1333ED6289}" destId="{47758BDD-27D3-4EA3-8D4A-9869D1D8E905}" srcOrd="0" destOrd="0" presId="urn:microsoft.com/office/officeart/2005/8/layout/hierarchy1"/>
    <dgm:cxn modelId="{F7B510F3-CA67-4269-9914-A2810A8CF360}" type="presParOf" srcId="{47758BDD-27D3-4EA3-8D4A-9869D1D8E905}" destId="{D9446FFB-0372-4C3F-B36F-A8BA47DE857F}" srcOrd="0" destOrd="0" presId="urn:microsoft.com/office/officeart/2005/8/layout/hierarchy1"/>
    <dgm:cxn modelId="{8CA4AEFF-90A3-4201-8360-D8F87ACB2D28}" type="presParOf" srcId="{47758BDD-27D3-4EA3-8D4A-9869D1D8E905}" destId="{044EC7E7-120A-47FA-B450-DCA0D13AD878}" srcOrd="1" destOrd="0" presId="urn:microsoft.com/office/officeart/2005/8/layout/hierarchy1"/>
    <dgm:cxn modelId="{8BC56393-36AE-4A48-8F22-B177F6C1E8BE}" type="presParOf" srcId="{CFD25751-5B06-4948-B508-2C1333ED6289}" destId="{CF7E53F4-E7D4-459A-8814-6AE6C6E977A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D1DF85-A484-42AF-A5E1-525DA0849433}"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ru-RU"/>
        </a:p>
      </dgm:t>
    </dgm:pt>
    <dgm:pt modelId="{5C221FF8-E352-4602-8095-1A02548D0C86}">
      <dgm:prSet phldrT="[Текст]" custT="1"/>
      <dgm:spPr/>
      <dgm:t>
        <a:bodyPr/>
        <a:lstStyle/>
        <a:p>
          <a:r>
            <a:rPr lang="uk-UA" sz="2000" dirty="0" smtClean="0">
              <a:effectLst>
                <a:outerShdw blurRad="38100" dist="38100" dir="2700000" algn="tl">
                  <a:srgbClr val="000000">
                    <a:alpha val="43137"/>
                  </a:srgbClr>
                </a:outerShdw>
              </a:effectLst>
            </a:rPr>
            <a:t>10. Залежно від наявності зацікавленості у виникненні кризи </a:t>
          </a:r>
          <a:endParaRPr lang="ru-RU" sz="2000" dirty="0">
            <a:effectLst>
              <a:outerShdw blurRad="38100" dist="38100" dir="2700000" algn="tl">
                <a:srgbClr val="000000">
                  <a:alpha val="43137"/>
                </a:srgbClr>
              </a:outerShdw>
            </a:effectLst>
          </a:endParaRPr>
        </a:p>
      </dgm:t>
    </dgm:pt>
    <dgm:pt modelId="{268E807A-E3F4-4F60-B8DA-E117C6447331}" type="parTrans" cxnId="{137979F7-A34F-4FC4-AE23-267B060714ED}">
      <dgm:prSet/>
      <dgm:spPr/>
      <dgm:t>
        <a:bodyPr/>
        <a:lstStyle/>
        <a:p>
          <a:endParaRPr lang="ru-RU" sz="2000"/>
        </a:p>
      </dgm:t>
    </dgm:pt>
    <dgm:pt modelId="{2675EB8D-FAB7-4442-83B4-882DFA0B430F}" type="sibTrans" cxnId="{137979F7-A34F-4FC4-AE23-267B060714ED}">
      <dgm:prSet/>
      <dgm:spPr/>
      <dgm:t>
        <a:bodyPr/>
        <a:lstStyle/>
        <a:p>
          <a:endParaRPr lang="ru-RU" sz="2000"/>
        </a:p>
      </dgm:t>
    </dgm:pt>
    <dgm:pt modelId="{2CEC5697-6FBF-4655-9386-CE11399A3B2F}">
      <dgm:prSet phldrT="[Текст]" custT="1"/>
      <dgm:spPr/>
      <dgm:t>
        <a:bodyPr/>
        <a:lstStyle/>
        <a:p>
          <a:r>
            <a:rPr lang="ru-RU" sz="2000" dirty="0" err="1" smtClean="0"/>
            <a:t>Штучна</a:t>
          </a:r>
          <a:endParaRPr lang="ru-RU" sz="2000" dirty="0"/>
        </a:p>
      </dgm:t>
    </dgm:pt>
    <dgm:pt modelId="{080AC5BA-4CAF-4685-98A2-0AAA4837A43E}" type="parTrans" cxnId="{3BBC2AC9-D013-4221-8F15-644ABFEE2B13}">
      <dgm:prSet/>
      <dgm:spPr/>
      <dgm:t>
        <a:bodyPr/>
        <a:lstStyle/>
        <a:p>
          <a:endParaRPr lang="ru-RU" sz="2000"/>
        </a:p>
      </dgm:t>
    </dgm:pt>
    <dgm:pt modelId="{18B039C4-E9CB-4736-9A87-477C3A137188}" type="sibTrans" cxnId="{3BBC2AC9-D013-4221-8F15-644ABFEE2B13}">
      <dgm:prSet/>
      <dgm:spPr/>
      <dgm:t>
        <a:bodyPr/>
        <a:lstStyle/>
        <a:p>
          <a:endParaRPr lang="ru-RU" sz="2000"/>
        </a:p>
      </dgm:t>
    </dgm:pt>
    <dgm:pt modelId="{7AC3EF5E-6EB8-444D-AAEF-AEF087C38360}">
      <dgm:prSet phldrT="[Текст]" custT="1"/>
      <dgm:spPr/>
      <dgm:t>
        <a:bodyPr/>
        <a:lstStyle/>
        <a:p>
          <a:r>
            <a:rPr lang="ru-RU" sz="2000" dirty="0" err="1" smtClean="0"/>
            <a:t>Природна</a:t>
          </a:r>
          <a:endParaRPr lang="ru-RU" sz="2000" dirty="0"/>
        </a:p>
      </dgm:t>
    </dgm:pt>
    <dgm:pt modelId="{1A7C3FE5-CA96-4381-9E16-6197179E8D7F}" type="parTrans" cxnId="{34217D75-59B2-4AF4-AC3F-E140E7C478CA}">
      <dgm:prSet/>
      <dgm:spPr/>
      <dgm:t>
        <a:bodyPr/>
        <a:lstStyle/>
        <a:p>
          <a:endParaRPr lang="ru-RU" sz="2000"/>
        </a:p>
      </dgm:t>
    </dgm:pt>
    <dgm:pt modelId="{999F1137-4159-462D-9E6A-AB09D5C8EF2E}" type="sibTrans" cxnId="{34217D75-59B2-4AF4-AC3F-E140E7C478CA}">
      <dgm:prSet/>
      <dgm:spPr/>
      <dgm:t>
        <a:bodyPr/>
        <a:lstStyle/>
        <a:p>
          <a:endParaRPr lang="ru-RU" sz="2000"/>
        </a:p>
      </dgm:t>
    </dgm:pt>
    <dgm:pt modelId="{0C010C65-6862-4C55-8EE6-C7FB24D4E3B5}" type="pres">
      <dgm:prSet presAssocID="{84D1DF85-A484-42AF-A5E1-525DA0849433}" presName="hierChild1" presStyleCnt="0">
        <dgm:presLayoutVars>
          <dgm:chPref val="1"/>
          <dgm:dir/>
          <dgm:animOne val="branch"/>
          <dgm:animLvl val="lvl"/>
          <dgm:resizeHandles/>
        </dgm:presLayoutVars>
      </dgm:prSet>
      <dgm:spPr/>
      <dgm:t>
        <a:bodyPr/>
        <a:lstStyle/>
        <a:p>
          <a:endParaRPr lang="uk-UA"/>
        </a:p>
      </dgm:t>
    </dgm:pt>
    <dgm:pt modelId="{F1791C88-328E-4AA1-A107-A135615C2491}" type="pres">
      <dgm:prSet presAssocID="{5C221FF8-E352-4602-8095-1A02548D0C86}" presName="hierRoot1" presStyleCnt="0"/>
      <dgm:spPr/>
    </dgm:pt>
    <dgm:pt modelId="{31B10307-A093-44F8-AFC7-AC513B35B36A}" type="pres">
      <dgm:prSet presAssocID="{5C221FF8-E352-4602-8095-1A02548D0C86}" presName="composite" presStyleCnt="0"/>
      <dgm:spPr/>
    </dgm:pt>
    <dgm:pt modelId="{A95E38DA-63CD-487C-AFF9-D544A99AE06C}" type="pres">
      <dgm:prSet presAssocID="{5C221FF8-E352-4602-8095-1A02548D0C86}" presName="background" presStyleLbl="node0" presStyleIdx="0" presStyleCnt="1"/>
      <dgm:spPr/>
    </dgm:pt>
    <dgm:pt modelId="{83B3D01F-8EB7-4D2A-94A0-40C72BFB9C66}" type="pres">
      <dgm:prSet presAssocID="{5C221FF8-E352-4602-8095-1A02548D0C86}" presName="text" presStyleLbl="fgAcc0" presStyleIdx="0" presStyleCnt="1" custScaleX="178145" custLinFactNeighborX="-3715">
        <dgm:presLayoutVars>
          <dgm:chPref val="3"/>
        </dgm:presLayoutVars>
      </dgm:prSet>
      <dgm:spPr/>
      <dgm:t>
        <a:bodyPr/>
        <a:lstStyle/>
        <a:p>
          <a:endParaRPr lang="ru-RU"/>
        </a:p>
      </dgm:t>
    </dgm:pt>
    <dgm:pt modelId="{79B25288-D673-41EE-A4DD-B6FBD9B11753}" type="pres">
      <dgm:prSet presAssocID="{5C221FF8-E352-4602-8095-1A02548D0C86}" presName="hierChild2" presStyleCnt="0"/>
      <dgm:spPr/>
    </dgm:pt>
    <dgm:pt modelId="{DC84F9B7-EE30-4F77-95C1-C83BD0CB826A}" type="pres">
      <dgm:prSet presAssocID="{080AC5BA-4CAF-4685-98A2-0AAA4837A43E}" presName="Name10" presStyleLbl="parChTrans1D2" presStyleIdx="0" presStyleCnt="2"/>
      <dgm:spPr/>
      <dgm:t>
        <a:bodyPr/>
        <a:lstStyle/>
        <a:p>
          <a:endParaRPr lang="uk-UA"/>
        </a:p>
      </dgm:t>
    </dgm:pt>
    <dgm:pt modelId="{8DF0FA69-E718-4398-8129-C46FD318F5ED}" type="pres">
      <dgm:prSet presAssocID="{2CEC5697-6FBF-4655-9386-CE11399A3B2F}" presName="hierRoot2" presStyleCnt="0"/>
      <dgm:spPr/>
    </dgm:pt>
    <dgm:pt modelId="{DC42A77C-173D-4E32-A477-985B072BC5C1}" type="pres">
      <dgm:prSet presAssocID="{2CEC5697-6FBF-4655-9386-CE11399A3B2F}" presName="composite2" presStyleCnt="0"/>
      <dgm:spPr/>
    </dgm:pt>
    <dgm:pt modelId="{D0AD3DF8-DFE2-4706-892C-92DD1B38038A}" type="pres">
      <dgm:prSet presAssocID="{2CEC5697-6FBF-4655-9386-CE11399A3B2F}" presName="background2" presStyleLbl="node2" presStyleIdx="0" presStyleCnt="2"/>
      <dgm:spPr/>
    </dgm:pt>
    <dgm:pt modelId="{B95C6614-E2A8-49E7-8EC5-5FC263019DDC}" type="pres">
      <dgm:prSet presAssocID="{2CEC5697-6FBF-4655-9386-CE11399A3B2F}" presName="text2" presStyleLbl="fgAcc2" presStyleIdx="0" presStyleCnt="2" custScaleX="126080" custLinFactNeighborX="-13378" custLinFactNeighborY="1053">
        <dgm:presLayoutVars>
          <dgm:chPref val="3"/>
        </dgm:presLayoutVars>
      </dgm:prSet>
      <dgm:spPr/>
      <dgm:t>
        <a:bodyPr/>
        <a:lstStyle/>
        <a:p>
          <a:endParaRPr lang="ru-RU"/>
        </a:p>
      </dgm:t>
    </dgm:pt>
    <dgm:pt modelId="{4298B82E-0677-4372-9143-811F075D9949}" type="pres">
      <dgm:prSet presAssocID="{2CEC5697-6FBF-4655-9386-CE11399A3B2F}" presName="hierChild3" presStyleCnt="0"/>
      <dgm:spPr/>
    </dgm:pt>
    <dgm:pt modelId="{525970AA-EA2C-4C15-970F-9E3B182925A9}" type="pres">
      <dgm:prSet presAssocID="{1A7C3FE5-CA96-4381-9E16-6197179E8D7F}" presName="Name10" presStyleLbl="parChTrans1D2" presStyleIdx="1" presStyleCnt="2"/>
      <dgm:spPr/>
      <dgm:t>
        <a:bodyPr/>
        <a:lstStyle/>
        <a:p>
          <a:endParaRPr lang="uk-UA"/>
        </a:p>
      </dgm:t>
    </dgm:pt>
    <dgm:pt modelId="{CFD25751-5B06-4948-B508-2C1333ED6289}" type="pres">
      <dgm:prSet presAssocID="{7AC3EF5E-6EB8-444D-AAEF-AEF087C38360}" presName="hierRoot2" presStyleCnt="0"/>
      <dgm:spPr/>
    </dgm:pt>
    <dgm:pt modelId="{47758BDD-27D3-4EA3-8D4A-9869D1D8E905}" type="pres">
      <dgm:prSet presAssocID="{7AC3EF5E-6EB8-444D-AAEF-AEF087C38360}" presName="composite2" presStyleCnt="0"/>
      <dgm:spPr/>
    </dgm:pt>
    <dgm:pt modelId="{D9446FFB-0372-4C3F-B36F-A8BA47DE857F}" type="pres">
      <dgm:prSet presAssocID="{7AC3EF5E-6EB8-444D-AAEF-AEF087C38360}" presName="background2" presStyleLbl="node2" presStyleIdx="1" presStyleCnt="2"/>
      <dgm:spPr/>
    </dgm:pt>
    <dgm:pt modelId="{044EC7E7-120A-47FA-B450-DCA0D13AD878}" type="pres">
      <dgm:prSet presAssocID="{7AC3EF5E-6EB8-444D-AAEF-AEF087C38360}" presName="text2" presStyleLbl="fgAcc2" presStyleIdx="1" presStyleCnt="2" custLinFactNeighborY="13">
        <dgm:presLayoutVars>
          <dgm:chPref val="3"/>
        </dgm:presLayoutVars>
      </dgm:prSet>
      <dgm:spPr/>
      <dgm:t>
        <a:bodyPr/>
        <a:lstStyle/>
        <a:p>
          <a:endParaRPr lang="uk-UA"/>
        </a:p>
      </dgm:t>
    </dgm:pt>
    <dgm:pt modelId="{CF7E53F4-E7D4-459A-8814-6AE6C6E977A7}" type="pres">
      <dgm:prSet presAssocID="{7AC3EF5E-6EB8-444D-AAEF-AEF087C38360}" presName="hierChild3" presStyleCnt="0"/>
      <dgm:spPr/>
    </dgm:pt>
  </dgm:ptLst>
  <dgm:cxnLst>
    <dgm:cxn modelId="{3BBC2AC9-D013-4221-8F15-644ABFEE2B13}" srcId="{5C221FF8-E352-4602-8095-1A02548D0C86}" destId="{2CEC5697-6FBF-4655-9386-CE11399A3B2F}" srcOrd="0" destOrd="0" parTransId="{080AC5BA-4CAF-4685-98A2-0AAA4837A43E}" sibTransId="{18B039C4-E9CB-4736-9A87-477C3A137188}"/>
    <dgm:cxn modelId="{AD3C1A03-882B-49E5-A98D-99A15F189DA0}" type="presOf" srcId="{1A7C3FE5-CA96-4381-9E16-6197179E8D7F}" destId="{525970AA-EA2C-4C15-970F-9E3B182925A9}" srcOrd="0" destOrd="0" presId="urn:microsoft.com/office/officeart/2005/8/layout/hierarchy1"/>
    <dgm:cxn modelId="{34217D75-59B2-4AF4-AC3F-E140E7C478CA}" srcId="{5C221FF8-E352-4602-8095-1A02548D0C86}" destId="{7AC3EF5E-6EB8-444D-AAEF-AEF087C38360}" srcOrd="1" destOrd="0" parTransId="{1A7C3FE5-CA96-4381-9E16-6197179E8D7F}" sibTransId="{999F1137-4159-462D-9E6A-AB09D5C8EF2E}"/>
    <dgm:cxn modelId="{C32C3AE9-98C5-4A07-BE85-5E11A860BD92}" type="presOf" srcId="{84D1DF85-A484-42AF-A5E1-525DA0849433}" destId="{0C010C65-6862-4C55-8EE6-C7FB24D4E3B5}" srcOrd="0" destOrd="0" presId="urn:microsoft.com/office/officeart/2005/8/layout/hierarchy1"/>
    <dgm:cxn modelId="{B006807A-A3A9-42BE-A6BF-6DE130AE6C6E}" type="presOf" srcId="{7AC3EF5E-6EB8-444D-AAEF-AEF087C38360}" destId="{044EC7E7-120A-47FA-B450-DCA0D13AD878}" srcOrd="0" destOrd="0" presId="urn:microsoft.com/office/officeart/2005/8/layout/hierarchy1"/>
    <dgm:cxn modelId="{FCB7429E-ED14-465E-84DA-D65CDAE72E37}" type="presOf" srcId="{5C221FF8-E352-4602-8095-1A02548D0C86}" destId="{83B3D01F-8EB7-4D2A-94A0-40C72BFB9C66}" srcOrd="0" destOrd="0" presId="urn:microsoft.com/office/officeart/2005/8/layout/hierarchy1"/>
    <dgm:cxn modelId="{FBC838EA-CAB2-4898-B52E-1E9D8BFDFE0A}" type="presOf" srcId="{080AC5BA-4CAF-4685-98A2-0AAA4837A43E}" destId="{DC84F9B7-EE30-4F77-95C1-C83BD0CB826A}" srcOrd="0" destOrd="0" presId="urn:microsoft.com/office/officeart/2005/8/layout/hierarchy1"/>
    <dgm:cxn modelId="{137979F7-A34F-4FC4-AE23-267B060714ED}" srcId="{84D1DF85-A484-42AF-A5E1-525DA0849433}" destId="{5C221FF8-E352-4602-8095-1A02548D0C86}" srcOrd="0" destOrd="0" parTransId="{268E807A-E3F4-4F60-B8DA-E117C6447331}" sibTransId="{2675EB8D-FAB7-4442-83B4-882DFA0B430F}"/>
    <dgm:cxn modelId="{989E7B5E-225E-4EFE-ACF6-214D20C7F62B}" type="presOf" srcId="{2CEC5697-6FBF-4655-9386-CE11399A3B2F}" destId="{B95C6614-E2A8-49E7-8EC5-5FC263019DDC}" srcOrd="0" destOrd="0" presId="urn:microsoft.com/office/officeart/2005/8/layout/hierarchy1"/>
    <dgm:cxn modelId="{E4859CC3-67B1-400C-8BBA-A792F997534F}" type="presParOf" srcId="{0C010C65-6862-4C55-8EE6-C7FB24D4E3B5}" destId="{F1791C88-328E-4AA1-A107-A135615C2491}" srcOrd="0" destOrd="0" presId="urn:microsoft.com/office/officeart/2005/8/layout/hierarchy1"/>
    <dgm:cxn modelId="{BC5458F5-FDDB-4042-8BF1-EBE2FD8F852F}" type="presParOf" srcId="{F1791C88-328E-4AA1-A107-A135615C2491}" destId="{31B10307-A093-44F8-AFC7-AC513B35B36A}" srcOrd="0" destOrd="0" presId="urn:microsoft.com/office/officeart/2005/8/layout/hierarchy1"/>
    <dgm:cxn modelId="{5DF577C8-7474-4CBF-A0D3-F076A83DD9E8}" type="presParOf" srcId="{31B10307-A093-44F8-AFC7-AC513B35B36A}" destId="{A95E38DA-63CD-487C-AFF9-D544A99AE06C}" srcOrd="0" destOrd="0" presId="urn:microsoft.com/office/officeart/2005/8/layout/hierarchy1"/>
    <dgm:cxn modelId="{6A6AF617-1CC7-48ED-9697-F90DCC1319E8}" type="presParOf" srcId="{31B10307-A093-44F8-AFC7-AC513B35B36A}" destId="{83B3D01F-8EB7-4D2A-94A0-40C72BFB9C66}" srcOrd="1" destOrd="0" presId="urn:microsoft.com/office/officeart/2005/8/layout/hierarchy1"/>
    <dgm:cxn modelId="{23F398AC-98BF-46E4-9B87-6C72F303899E}" type="presParOf" srcId="{F1791C88-328E-4AA1-A107-A135615C2491}" destId="{79B25288-D673-41EE-A4DD-B6FBD9B11753}" srcOrd="1" destOrd="0" presId="urn:microsoft.com/office/officeart/2005/8/layout/hierarchy1"/>
    <dgm:cxn modelId="{F0A3E62F-39D4-4E47-9D15-7F1188EA8E20}" type="presParOf" srcId="{79B25288-D673-41EE-A4DD-B6FBD9B11753}" destId="{DC84F9B7-EE30-4F77-95C1-C83BD0CB826A}" srcOrd="0" destOrd="0" presId="urn:microsoft.com/office/officeart/2005/8/layout/hierarchy1"/>
    <dgm:cxn modelId="{E7DEEC6C-9B6E-4EE9-B239-2F2AA40E8989}" type="presParOf" srcId="{79B25288-D673-41EE-A4DD-B6FBD9B11753}" destId="{8DF0FA69-E718-4398-8129-C46FD318F5ED}" srcOrd="1" destOrd="0" presId="urn:microsoft.com/office/officeart/2005/8/layout/hierarchy1"/>
    <dgm:cxn modelId="{0009F1C0-6468-4A7F-824D-1D75217A2244}" type="presParOf" srcId="{8DF0FA69-E718-4398-8129-C46FD318F5ED}" destId="{DC42A77C-173D-4E32-A477-985B072BC5C1}" srcOrd="0" destOrd="0" presId="urn:microsoft.com/office/officeart/2005/8/layout/hierarchy1"/>
    <dgm:cxn modelId="{B0FFA526-20EB-416D-9B13-F36DE154AB1F}" type="presParOf" srcId="{DC42A77C-173D-4E32-A477-985B072BC5C1}" destId="{D0AD3DF8-DFE2-4706-892C-92DD1B38038A}" srcOrd="0" destOrd="0" presId="urn:microsoft.com/office/officeart/2005/8/layout/hierarchy1"/>
    <dgm:cxn modelId="{9DBBCD33-E944-4463-A5C5-7AE6BCD21D7D}" type="presParOf" srcId="{DC42A77C-173D-4E32-A477-985B072BC5C1}" destId="{B95C6614-E2A8-49E7-8EC5-5FC263019DDC}" srcOrd="1" destOrd="0" presId="urn:microsoft.com/office/officeart/2005/8/layout/hierarchy1"/>
    <dgm:cxn modelId="{91688DE1-DD80-44F2-BFA1-D069D13FEF1D}" type="presParOf" srcId="{8DF0FA69-E718-4398-8129-C46FD318F5ED}" destId="{4298B82E-0677-4372-9143-811F075D9949}" srcOrd="1" destOrd="0" presId="urn:microsoft.com/office/officeart/2005/8/layout/hierarchy1"/>
    <dgm:cxn modelId="{03CC0B1A-B5AD-40FF-9B40-9942820F4726}" type="presParOf" srcId="{79B25288-D673-41EE-A4DD-B6FBD9B11753}" destId="{525970AA-EA2C-4C15-970F-9E3B182925A9}" srcOrd="2" destOrd="0" presId="urn:microsoft.com/office/officeart/2005/8/layout/hierarchy1"/>
    <dgm:cxn modelId="{9F52C43D-A873-47BA-9F7A-0AEFEC0F0F59}" type="presParOf" srcId="{79B25288-D673-41EE-A4DD-B6FBD9B11753}" destId="{CFD25751-5B06-4948-B508-2C1333ED6289}" srcOrd="3" destOrd="0" presId="urn:microsoft.com/office/officeart/2005/8/layout/hierarchy1"/>
    <dgm:cxn modelId="{6A5F52A1-BF07-4500-9F18-124675939380}" type="presParOf" srcId="{CFD25751-5B06-4948-B508-2C1333ED6289}" destId="{47758BDD-27D3-4EA3-8D4A-9869D1D8E905}" srcOrd="0" destOrd="0" presId="urn:microsoft.com/office/officeart/2005/8/layout/hierarchy1"/>
    <dgm:cxn modelId="{F7B510F3-CA67-4269-9914-A2810A8CF360}" type="presParOf" srcId="{47758BDD-27D3-4EA3-8D4A-9869D1D8E905}" destId="{D9446FFB-0372-4C3F-B36F-A8BA47DE857F}" srcOrd="0" destOrd="0" presId="urn:microsoft.com/office/officeart/2005/8/layout/hierarchy1"/>
    <dgm:cxn modelId="{8CA4AEFF-90A3-4201-8360-D8F87ACB2D28}" type="presParOf" srcId="{47758BDD-27D3-4EA3-8D4A-9869D1D8E905}" destId="{044EC7E7-120A-47FA-B450-DCA0D13AD878}" srcOrd="1" destOrd="0" presId="urn:microsoft.com/office/officeart/2005/8/layout/hierarchy1"/>
    <dgm:cxn modelId="{8BC56393-36AE-4A48-8F22-B177F6C1E8BE}" type="presParOf" srcId="{CFD25751-5B06-4948-B508-2C1333ED6289}" destId="{CF7E53F4-E7D4-459A-8814-6AE6C6E977A7}"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D1DF85-A484-42AF-A5E1-525DA0849433}"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ru-RU"/>
        </a:p>
      </dgm:t>
    </dgm:pt>
    <dgm:pt modelId="{5C221FF8-E352-4602-8095-1A02548D0C86}">
      <dgm:prSet phldrT="[Текст]" custT="1"/>
      <dgm:spPr/>
      <dgm:t>
        <a:bodyPr/>
        <a:lstStyle/>
        <a:p>
          <a:r>
            <a:rPr lang="uk-UA" sz="2000" dirty="0" smtClean="0">
              <a:effectLst>
                <a:outerShdw blurRad="38100" dist="38100" dir="2700000" algn="tl">
                  <a:srgbClr val="000000">
                    <a:alpha val="43137"/>
                  </a:srgbClr>
                </a:outerShdw>
              </a:effectLst>
            </a:rPr>
            <a:t>9. Залежно від закономірності виникнення </a:t>
          </a:r>
          <a:endParaRPr lang="ru-RU" sz="2000" dirty="0">
            <a:effectLst>
              <a:outerShdw blurRad="38100" dist="38100" dir="2700000" algn="tl">
                <a:srgbClr val="000000">
                  <a:alpha val="43137"/>
                </a:srgbClr>
              </a:outerShdw>
            </a:effectLst>
          </a:endParaRPr>
        </a:p>
      </dgm:t>
    </dgm:pt>
    <dgm:pt modelId="{268E807A-E3F4-4F60-B8DA-E117C6447331}" type="parTrans" cxnId="{137979F7-A34F-4FC4-AE23-267B060714ED}">
      <dgm:prSet/>
      <dgm:spPr/>
      <dgm:t>
        <a:bodyPr/>
        <a:lstStyle/>
        <a:p>
          <a:endParaRPr lang="ru-RU" sz="2000"/>
        </a:p>
      </dgm:t>
    </dgm:pt>
    <dgm:pt modelId="{2675EB8D-FAB7-4442-83B4-882DFA0B430F}" type="sibTrans" cxnId="{137979F7-A34F-4FC4-AE23-267B060714ED}">
      <dgm:prSet/>
      <dgm:spPr/>
      <dgm:t>
        <a:bodyPr/>
        <a:lstStyle/>
        <a:p>
          <a:endParaRPr lang="ru-RU" sz="2000"/>
        </a:p>
      </dgm:t>
    </dgm:pt>
    <dgm:pt modelId="{2CEC5697-6FBF-4655-9386-CE11399A3B2F}">
      <dgm:prSet phldrT="[Текст]" custT="1"/>
      <dgm:spPr/>
      <dgm:t>
        <a:bodyPr/>
        <a:lstStyle/>
        <a:p>
          <a:r>
            <a:rPr lang="uk-UA" sz="2000" dirty="0" smtClean="0"/>
            <a:t>Випадкова (несподівана) </a:t>
          </a:r>
          <a:endParaRPr lang="ru-RU" sz="2000" dirty="0"/>
        </a:p>
      </dgm:t>
    </dgm:pt>
    <dgm:pt modelId="{080AC5BA-4CAF-4685-98A2-0AAA4837A43E}" type="parTrans" cxnId="{3BBC2AC9-D013-4221-8F15-644ABFEE2B13}">
      <dgm:prSet/>
      <dgm:spPr/>
      <dgm:t>
        <a:bodyPr/>
        <a:lstStyle/>
        <a:p>
          <a:endParaRPr lang="ru-RU" sz="2000"/>
        </a:p>
      </dgm:t>
    </dgm:pt>
    <dgm:pt modelId="{18B039C4-E9CB-4736-9A87-477C3A137188}" type="sibTrans" cxnId="{3BBC2AC9-D013-4221-8F15-644ABFEE2B13}">
      <dgm:prSet/>
      <dgm:spPr/>
      <dgm:t>
        <a:bodyPr/>
        <a:lstStyle/>
        <a:p>
          <a:endParaRPr lang="ru-RU" sz="2000"/>
        </a:p>
      </dgm:t>
    </dgm:pt>
    <dgm:pt modelId="{7AC3EF5E-6EB8-444D-AAEF-AEF087C38360}">
      <dgm:prSet phldrT="[Текст]" custT="1"/>
      <dgm:spPr/>
      <dgm:t>
        <a:bodyPr/>
        <a:lstStyle/>
        <a:p>
          <a:r>
            <a:rPr lang="uk-UA" sz="2000" dirty="0" smtClean="0"/>
            <a:t>Закономірна (передбачувана)</a:t>
          </a:r>
          <a:endParaRPr lang="ru-RU" sz="2000" dirty="0"/>
        </a:p>
      </dgm:t>
    </dgm:pt>
    <dgm:pt modelId="{1A7C3FE5-CA96-4381-9E16-6197179E8D7F}" type="parTrans" cxnId="{34217D75-59B2-4AF4-AC3F-E140E7C478CA}">
      <dgm:prSet/>
      <dgm:spPr/>
      <dgm:t>
        <a:bodyPr/>
        <a:lstStyle/>
        <a:p>
          <a:endParaRPr lang="ru-RU" sz="2000"/>
        </a:p>
      </dgm:t>
    </dgm:pt>
    <dgm:pt modelId="{999F1137-4159-462D-9E6A-AB09D5C8EF2E}" type="sibTrans" cxnId="{34217D75-59B2-4AF4-AC3F-E140E7C478CA}">
      <dgm:prSet/>
      <dgm:spPr/>
      <dgm:t>
        <a:bodyPr/>
        <a:lstStyle/>
        <a:p>
          <a:endParaRPr lang="ru-RU" sz="2000"/>
        </a:p>
      </dgm:t>
    </dgm:pt>
    <dgm:pt modelId="{0C010C65-6862-4C55-8EE6-C7FB24D4E3B5}" type="pres">
      <dgm:prSet presAssocID="{84D1DF85-A484-42AF-A5E1-525DA0849433}" presName="hierChild1" presStyleCnt="0">
        <dgm:presLayoutVars>
          <dgm:chPref val="1"/>
          <dgm:dir/>
          <dgm:animOne val="branch"/>
          <dgm:animLvl val="lvl"/>
          <dgm:resizeHandles/>
        </dgm:presLayoutVars>
      </dgm:prSet>
      <dgm:spPr/>
      <dgm:t>
        <a:bodyPr/>
        <a:lstStyle/>
        <a:p>
          <a:endParaRPr lang="uk-UA"/>
        </a:p>
      </dgm:t>
    </dgm:pt>
    <dgm:pt modelId="{F1791C88-328E-4AA1-A107-A135615C2491}" type="pres">
      <dgm:prSet presAssocID="{5C221FF8-E352-4602-8095-1A02548D0C86}" presName="hierRoot1" presStyleCnt="0"/>
      <dgm:spPr/>
    </dgm:pt>
    <dgm:pt modelId="{31B10307-A093-44F8-AFC7-AC513B35B36A}" type="pres">
      <dgm:prSet presAssocID="{5C221FF8-E352-4602-8095-1A02548D0C86}" presName="composite" presStyleCnt="0"/>
      <dgm:spPr/>
    </dgm:pt>
    <dgm:pt modelId="{A95E38DA-63CD-487C-AFF9-D544A99AE06C}" type="pres">
      <dgm:prSet presAssocID="{5C221FF8-E352-4602-8095-1A02548D0C86}" presName="background" presStyleLbl="node0" presStyleIdx="0" presStyleCnt="1"/>
      <dgm:spPr/>
    </dgm:pt>
    <dgm:pt modelId="{83B3D01F-8EB7-4D2A-94A0-40C72BFB9C66}" type="pres">
      <dgm:prSet presAssocID="{5C221FF8-E352-4602-8095-1A02548D0C86}" presName="text" presStyleLbl="fgAcc0" presStyleIdx="0" presStyleCnt="1" custScaleX="172126" custLinFactNeighborX="-3715">
        <dgm:presLayoutVars>
          <dgm:chPref val="3"/>
        </dgm:presLayoutVars>
      </dgm:prSet>
      <dgm:spPr/>
      <dgm:t>
        <a:bodyPr/>
        <a:lstStyle/>
        <a:p>
          <a:endParaRPr lang="ru-RU"/>
        </a:p>
      </dgm:t>
    </dgm:pt>
    <dgm:pt modelId="{79B25288-D673-41EE-A4DD-B6FBD9B11753}" type="pres">
      <dgm:prSet presAssocID="{5C221FF8-E352-4602-8095-1A02548D0C86}" presName="hierChild2" presStyleCnt="0"/>
      <dgm:spPr/>
    </dgm:pt>
    <dgm:pt modelId="{DC84F9B7-EE30-4F77-95C1-C83BD0CB826A}" type="pres">
      <dgm:prSet presAssocID="{080AC5BA-4CAF-4685-98A2-0AAA4837A43E}" presName="Name10" presStyleLbl="parChTrans1D2" presStyleIdx="0" presStyleCnt="2"/>
      <dgm:spPr/>
      <dgm:t>
        <a:bodyPr/>
        <a:lstStyle/>
        <a:p>
          <a:endParaRPr lang="uk-UA"/>
        </a:p>
      </dgm:t>
    </dgm:pt>
    <dgm:pt modelId="{8DF0FA69-E718-4398-8129-C46FD318F5ED}" type="pres">
      <dgm:prSet presAssocID="{2CEC5697-6FBF-4655-9386-CE11399A3B2F}" presName="hierRoot2" presStyleCnt="0"/>
      <dgm:spPr/>
    </dgm:pt>
    <dgm:pt modelId="{DC42A77C-173D-4E32-A477-985B072BC5C1}" type="pres">
      <dgm:prSet presAssocID="{2CEC5697-6FBF-4655-9386-CE11399A3B2F}" presName="composite2" presStyleCnt="0"/>
      <dgm:spPr/>
    </dgm:pt>
    <dgm:pt modelId="{D0AD3DF8-DFE2-4706-892C-92DD1B38038A}" type="pres">
      <dgm:prSet presAssocID="{2CEC5697-6FBF-4655-9386-CE11399A3B2F}" presName="background2" presStyleLbl="node2" presStyleIdx="0" presStyleCnt="2"/>
      <dgm:spPr/>
    </dgm:pt>
    <dgm:pt modelId="{B95C6614-E2A8-49E7-8EC5-5FC263019DDC}" type="pres">
      <dgm:prSet presAssocID="{2CEC5697-6FBF-4655-9386-CE11399A3B2F}" presName="text2" presStyleLbl="fgAcc2" presStyleIdx="0" presStyleCnt="2" custScaleX="126080" custLinFactNeighborX="-13378" custLinFactNeighborY="1053">
        <dgm:presLayoutVars>
          <dgm:chPref val="3"/>
        </dgm:presLayoutVars>
      </dgm:prSet>
      <dgm:spPr/>
      <dgm:t>
        <a:bodyPr/>
        <a:lstStyle/>
        <a:p>
          <a:endParaRPr lang="ru-RU"/>
        </a:p>
      </dgm:t>
    </dgm:pt>
    <dgm:pt modelId="{4298B82E-0677-4372-9143-811F075D9949}" type="pres">
      <dgm:prSet presAssocID="{2CEC5697-6FBF-4655-9386-CE11399A3B2F}" presName="hierChild3" presStyleCnt="0"/>
      <dgm:spPr/>
    </dgm:pt>
    <dgm:pt modelId="{525970AA-EA2C-4C15-970F-9E3B182925A9}" type="pres">
      <dgm:prSet presAssocID="{1A7C3FE5-CA96-4381-9E16-6197179E8D7F}" presName="Name10" presStyleLbl="parChTrans1D2" presStyleIdx="1" presStyleCnt="2"/>
      <dgm:spPr/>
      <dgm:t>
        <a:bodyPr/>
        <a:lstStyle/>
        <a:p>
          <a:endParaRPr lang="uk-UA"/>
        </a:p>
      </dgm:t>
    </dgm:pt>
    <dgm:pt modelId="{CFD25751-5B06-4948-B508-2C1333ED6289}" type="pres">
      <dgm:prSet presAssocID="{7AC3EF5E-6EB8-444D-AAEF-AEF087C38360}" presName="hierRoot2" presStyleCnt="0"/>
      <dgm:spPr/>
    </dgm:pt>
    <dgm:pt modelId="{47758BDD-27D3-4EA3-8D4A-9869D1D8E905}" type="pres">
      <dgm:prSet presAssocID="{7AC3EF5E-6EB8-444D-AAEF-AEF087C38360}" presName="composite2" presStyleCnt="0"/>
      <dgm:spPr/>
    </dgm:pt>
    <dgm:pt modelId="{D9446FFB-0372-4C3F-B36F-A8BA47DE857F}" type="pres">
      <dgm:prSet presAssocID="{7AC3EF5E-6EB8-444D-AAEF-AEF087C38360}" presName="background2" presStyleLbl="node2" presStyleIdx="1" presStyleCnt="2"/>
      <dgm:spPr/>
    </dgm:pt>
    <dgm:pt modelId="{044EC7E7-120A-47FA-B450-DCA0D13AD878}" type="pres">
      <dgm:prSet presAssocID="{7AC3EF5E-6EB8-444D-AAEF-AEF087C38360}" presName="text2" presStyleLbl="fgAcc2" presStyleIdx="1" presStyleCnt="2" custScaleX="113201" custLinFactNeighborY="13">
        <dgm:presLayoutVars>
          <dgm:chPref val="3"/>
        </dgm:presLayoutVars>
      </dgm:prSet>
      <dgm:spPr/>
      <dgm:t>
        <a:bodyPr/>
        <a:lstStyle/>
        <a:p>
          <a:endParaRPr lang="ru-RU"/>
        </a:p>
      </dgm:t>
    </dgm:pt>
    <dgm:pt modelId="{CF7E53F4-E7D4-459A-8814-6AE6C6E977A7}" type="pres">
      <dgm:prSet presAssocID="{7AC3EF5E-6EB8-444D-AAEF-AEF087C38360}" presName="hierChild3" presStyleCnt="0"/>
      <dgm:spPr/>
    </dgm:pt>
  </dgm:ptLst>
  <dgm:cxnLst>
    <dgm:cxn modelId="{3BBC2AC9-D013-4221-8F15-644ABFEE2B13}" srcId="{5C221FF8-E352-4602-8095-1A02548D0C86}" destId="{2CEC5697-6FBF-4655-9386-CE11399A3B2F}" srcOrd="0" destOrd="0" parTransId="{080AC5BA-4CAF-4685-98A2-0AAA4837A43E}" sibTransId="{18B039C4-E9CB-4736-9A87-477C3A137188}"/>
    <dgm:cxn modelId="{AD3C1A03-882B-49E5-A98D-99A15F189DA0}" type="presOf" srcId="{1A7C3FE5-CA96-4381-9E16-6197179E8D7F}" destId="{525970AA-EA2C-4C15-970F-9E3B182925A9}" srcOrd="0" destOrd="0" presId="urn:microsoft.com/office/officeart/2005/8/layout/hierarchy1"/>
    <dgm:cxn modelId="{34217D75-59B2-4AF4-AC3F-E140E7C478CA}" srcId="{5C221FF8-E352-4602-8095-1A02548D0C86}" destId="{7AC3EF5E-6EB8-444D-AAEF-AEF087C38360}" srcOrd="1" destOrd="0" parTransId="{1A7C3FE5-CA96-4381-9E16-6197179E8D7F}" sibTransId="{999F1137-4159-462D-9E6A-AB09D5C8EF2E}"/>
    <dgm:cxn modelId="{C32C3AE9-98C5-4A07-BE85-5E11A860BD92}" type="presOf" srcId="{84D1DF85-A484-42AF-A5E1-525DA0849433}" destId="{0C010C65-6862-4C55-8EE6-C7FB24D4E3B5}" srcOrd="0" destOrd="0" presId="urn:microsoft.com/office/officeart/2005/8/layout/hierarchy1"/>
    <dgm:cxn modelId="{B006807A-A3A9-42BE-A6BF-6DE130AE6C6E}" type="presOf" srcId="{7AC3EF5E-6EB8-444D-AAEF-AEF087C38360}" destId="{044EC7E7-120A-47FA-B450-DCA0D13AD878}" srcOrd="0" destOrd="0" presId="urn:microsoft.com/office/officeart/2005/8/layout/hierarchy1"/>
    <dgm:cxn modelId="{FCB7429E-ED14-465E-84DA-D65CDAE72E37}" type="presOf" srcId="{5C221FF8-E352-4602-8095-1A02548D0C86}" destId="{83B3D01F-8EB7-4D2A-94A0-40C72BFB9C66}" srcOrd="0" destOrd="0" presId="urn:microsoft.com/office/officeart/2005/8/layout/hierarchy1"/>
    <dgm:cxn modelId="{FBC838EA-CAB2-4898-B52E-1E9D8BFDFE0A}" type="presOf" srcId="{080AC5BA-4CAF-4685-98A2-0AAA4837A43E}" destId="{DC84F9B7-EE30-4F77-95C1-C83BD0CB826A}" srcOrd="0" destOrd="0" presId="urn:microsoft.com/office/officeart/2005/8/layout/hierarchy1"/>
    <dgm:cxn modelId="{137979F7-A34F-4FC4-AE23-267B060714ED}" srcId="{84D1DF85-A484-42AF-A5E1-525DA0849433}" destId="{5C221FF8-E352-4602-8095-1A02548D0C86}" srcOrd="0" destOrd="0" parTransId="{268E807A-E3F4-4F60-B8DA-E117C6447331}" sibTransId="{2675EB8D-FAB7-4442-83B4-882DFA0B430F}"/>
    <dgm:cxn modelId="{989E7B5E-225E-4EFE-ACF6-214D20C7F62B}" type="presOf" srcId="{2CEC5697-6FBF-4655-9386-CE11399A3B2F}" destId="{B95C6614-E2A8-49E7-8EC5-5FC263019DDC}" srcOrd="0" destOrd="0" presId="urn:microsoft.com/office/officeart/2005/8/layout/hierarchy1"/>
    <dgm:cxn modelId="{E4859CC3-67B1-400C-8BBA-A792F997534F}" type="presParOf" srcId="{0C010C65-6862-4C55-8EE6-C7FB24D4E3B5}" destId="{F1791C88-328E-4AA1-A107-A135615C2491}" srcOrd="0" destOrd="0" presId="urn:microsoft.com/office/officeart/2005/8/layout/hierarchy1"/>
    <dgm:cxn modelId="{BC5458F5-FDDB-4042-8BF1-EBE2FD8F852F}" type="presParOf" srcId="{F1791C88-328E-4AA1-A107-A135615C2491}" destId="{31B10307-A093-44F8-AFC7-AC513B35B36A}" srcOrd="0" destOrd="0" presId="urn:microsoft.com/office/officeart/2005/8/layout/hierarchy1"/>
    <dgm:cxn modelId="{5DF577C8-7474-4CBF-A0D3-F076A83DD9E8}" type="presParOf" srcId="{31B10307-A093-44F8-AFC7-AC513B35B36A}" destId="{A95E38DA-63CD-487C-AFF9-D544A99AE06C}" srcOrd="0" destOrd="0" presId="urn:microsoft.com/office/officeart/2005/8/layout/hierarchy1"/>
    <dgm:cxn modelId="{6A6AF617-1CC7-48ED-9697-F90DCC1319E8}" type="presParOf" srcId="{31B10307-A093-44F8-AFC7-AC513B35B36A}" destId="{83B3D01F-8EB7-4D2A-94A0-40C72BFB9C66}" srcOrd="1" destOrd="0" presId="urn:microsoft.com/office/officeart/2005/8/layout/hierarchy1"/>
    <dgm:cxn modelId="{23F398AC-98BF-46E4-9B87-6C72F303899E}" type="presParOf" srcId="{F1791C88-328E-4AA1-A107-A135615C2491}" destId="{79B25288-D673-41EE-A4DD-B6FBD9B11753}" srcOrd="1" destOrd="0" presId="urn:microsoft.com/office/officeart/2005/8/layout/hierarchy1"/>
    <dgm:cxn modelId="{F0A3E62F-39D4-4E47-9D15-7F1188EA8E20}" type="presParOf" srcId="{79B25288-D673-41EE-A4DD-B6FBD9B11753}" destId="{DC84F9B7-EE30-4F77-95C1-C83BD0CB826A}" srcOrd="0" destOrd="0" presId="urn:microsoft.com/office/officeart/2005/8/layout/hierarchy1"/>
    <dgm:cxn modelId="{E7DEEC6C-9B6E-4EE9-B239-2F2AA40E8989}" type="presParOf" srcId="{79B25288-D673-41EE-A4DD-B6FBD9B11753}" destId="{8DF0FA69-E718-4398-8129-C46FD318F5ED}" srcOrd="1" destOrd="0" presId="urn:microsoft.com/office/officeart/2005/8/layout/hierarchy1"/>
    <dgm:cxn modelId="{0009F1C0-6468-4A7F-824D-1D75217A2244}" type="presParOf" srcId="{8DF0FA69-E718-4398-8129-C46FD318F5ED}" destId="{DC42A77C-173D-4E32-A477-985B072BC5C1}" srcOrd="0" destOrd="0" presId="urn:microsoft.com/office/officeart/2005/8/layout/hierarchy1"/>
    <dgm:cxn modelId="{B0FFA526-20EB-416D-9B13-F36DE154AB1F}" type="presParOf" srcId="{DC42A77C-173D-4E32-A477-985B072BC5C1}" destId="{D0AD3DF8-DFE2-4706-892C-92DD1B38038A}" srcOrd="0" destOrd="0" presId="urn:microsoft.com/office/officeart/2005/8/layout/hierarchy1"/>
    <dgm:cxn modelId="{9DBBCD33-E944-4463-A5C5-7AE6BCD21D7D}" type="presParOf" srcId="{DC42A77C-173D-4E32-A477-985B072BC5C1}" destId="{B95C6614-E2A8-49E7-8EC5-5FC263019DDC}" srcOrd="1" destOrd="0" presId="urn:microsoft.com/office/officeart/2005/8/layout/hierarchy1"/>
    <dgm:cxn modelId="{91688DE1-DD80-44F2-BFA1-D069D13FEF1D}" type="presParOf" srcId="{8DF0FA69-E718-4398-8129-C46FD318F5ED}" destId="{4298B82E-0677-4372-9143-811F075D9949}" srcOrd="1" destOrd="0" presId="urn:microsoft.com/office/officeart/2005/8/layout/hierarchy1"/>
    <dgm:cxn modelId="{03CC0B1A-B5AD-40FF-9B40-9942820F4726}" type="presParOf" srcId="{79B25288-D673-41EE-A4DD-B6FBD9B11753}" destId="{525970AA-EA2C-4C15-970F-9E3B182925A9}" srcOrd="2" destOrd="0" presId="urn:microsoft.com/office/officeart/2005/8/layout/hierarchy1"/>
    <dgm:cxn modelId="{9F52C43D-A873-47BA-9F7A-0AEFEC0F0F59}" type="presParOf" srcId="{79B25288-D673-41EE-A4DD-B6FBD9B11753}" destId="{CFD25751-5B06-4948-B508-2C1333ED6289}" srcOrd="3" destOrd="0" presId="urn:microsoft.com/office/officeart/2005/8/layout/hierarchy1"/>
    <dgm:cxn modelId="{6A5F52A1-BF07-4500-9F18-124675939380}" type="presParOf" srcId="{CFD25751-5B06-4948-B508-2C1333ED6289}" destId="{47758BDD-27D3-4EA3-8D4A-9869D1D8E905}" srcOrd="0" destOrd="0" presId="urn:microsoft.com/office/officeart/2005/8/layout/hierarchy1"/>
    <dgm:cxn modelId="{F7B510F3-CA67-4269-9914-A2810A8CF360}" type="presParOf" srcId="{47758BDD-27D3-4EA3-8D4A-9869D1D8E905}" destId="{D9446FFB-0372-4C3F-B36F-A8BA47DE857F}" srcOrd="0" destOrd="0" presId="urn:microsoft.com/office/officeart/2005/8/layout/hierarchy1"/>
    <dgm:cxn modelId="{8CA4AEFF-90A3-4201-8360-D8F87ACB2D28}" type="presParOf" srcId="{47758BDD-27D3-4EA3-8D4A-9869D1D8E905}" destId="{044EC7E7-120A-47FA-B450-DCA0D13AD878}" srcOrd="1" destOrd="0" presId="urn:microsoft.com/office/officeart/2005/8/layout/hierarchy1"/>
    <dgm:cxn modelId="{8BC56393-36AE-4A48-8F22-B177F6C1E8BE}" type="presParOf" srcId="{CFD25751-5B06-4948-B508-2C1333ED6289}" destId="{CF7E53F4-E7D4-459A-8814-6AE6C6E977A7}" srcOrd="1" destOrd="0" presId="urn:microsoft.com/office/officeart/2005/8/layout/hierarchy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2817A-29E6-43B0-B228-960E98E4CC65}">
      <dsp:nvSpPr>
        <dsp:cNvPr id="0" name=""/>
        <dsp:cNvSpPr/>
      </dsp:nvSpPr>
      <dsp:spPr>
        <a:xfrm>
          <a:off x="5328275" y="1311598"/>
          <a:ext cx="4852283" cy="377621"/>
        </a:xfrm>
        <a:custGeom>
          <a:avLst/>
          <a:gdLst/>
          <a:ahLst/>
          <a:cxnLst/>
          <a:rect l="0" t="0" r="0" b="0"/>
          <a:pathLst>
            <a:path>
              <a:moveTo>
                <a:pt x="0" y="0"/>
              </a:moveTo>
              <a:lnTo>
                <a:pt x="0" y="257338"/>
              </a:lnTo>
              <a:lnTo>
                <a:pt x="4852283" y="257338"/>
              </a:lnTo>
              <a:lnTo>
                <a:pt x="4852283" y="37762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E25984-DE97-4F33-8ADD-4DC6B5852514}">
      <dsp:nvSpPr>
        <dsp:cNvPr id="0" name=""/>
        <dsp:cNvSpPr/>
      </dsp:nvSpPr>
      <dsp:spPr>
        <a:xfrm>
          <a:off x="5328275" y="1311598"/>
          <a:ext cx="3265333" cy="377621"/>
        </a:xfrm>
        <a:custGeom>
          <a:avLst/>
          <a:gdLst/>
          <a:ahLst/>
          <a:cxnLst/>
          <a:rect l="0" t="0" r="0" b="0"/>
          <a:pathLst>
            <a:path>
              <a:moveTo>
                <a:pt x="0" y="0"/>
              </a:moveTo>
              <a:lnTo>
                <a:pt x="0" y="257338"/>
              </a:lnTo>
              <a:lnTo>
                <a:pt x="3265333" y="257338"/>
              </a:lnTo>
              <a:lnTo>
                <a:pt x="3265333" y="37762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21B821-86B5-4C78-A76C-7E178CF2B8D9}">
      <dsp:nvSpPr>
        <dsp:cNvPr id="0" name=""/>
        <dsp:cNvSpPr/>
      </dsp:nvSpPr>
      <dsp:spPr>
        <a:xfrm>
          <a:off x="5328275" y="1311598"/>
          <a:ext cx="1678383" cy="377621"/>
        </a:xfrm>
        <a:custGeom>
          <a:avLst/>
          <a:gdLst/>
          <a:ahLst/>
          <a:cxnLst/>
          <a:rect l="0" t="0" r="0" b="0"/>
          <a:pathLst>
            <a:path>
              <a:moveTo>
                <a:pt x="0" y="0"/>
              </a:moveTo>
              <a:lnTo>
                <a:pt x="0" y="257338"/>
              </a:lnTo>
              <a:lnTo>
                <a:pt x="1678383" y="257338"/>
              </a:lnTo>
              <a:lnTo>
                <a:pt x="1678383" y="37762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9B092A-7569-486C-AEAC-D5A83CE9C3DB}">
      <dsp:nvSpPr>
        <dsp:cNvPr id="0" name=""/>
        <dsp:cNvSpPr/>
      </dsp:nvSpPr>
      <dsp:spPr>
        <a:xfrm>
          <a:off x="5282555" y="1311598"/>
          <a:ext cx="91440" cy="377621"/>
        </a:xfrm>
        <a:custGeom>
          <a:avLst/>
          <a:gdLst/>
          <a:ahLst/>
          <a:cxnLst/>
          <a:rect l="0" t="0" r="0" b="0"/>
          <a:pathLst>
            <a:path>
              <a:moveTo>
                <a:pt x="45720" y="0"/>
              </a:moveTo>
              <a:lnTo>
                <a:pt x="45720" y="257338"/>
              </a:lnTo>
              <a:lnTo>
                <a:pt x="137154" y="257338"/>
              </a:lnTo>
              <a:lnTo>
                <a:pt x="137154" y="37762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8B961E-BCFB-444C-A497-D9B7A20E58E0}">
      <dsp:nvSpPr>
        <dsp:cNvPr id="0" name=""/>
        <dsp:cNvSpPr/>
      </dsp:nvSpPr>
      <dsp:spPr>
        <a:xfrm>
          <a:off x="3832759" y="1311598"/>
          <a:ext cx="1495515" cy="377621"/>
        </a:xfrm>
        <a:custGeom>
          <a:avLst/>
          <a:gdLst/>
          <a:ahLst/>
          <a:cxnLst/>
          <a:rect l="0" t="0" r="0" b="0"/>
          <a:pathLst>
            <a:path>
              <a:moveTo>
                <a:pt x="1495515" y="0"/>
              </a:moveTo>
              <a:lnTo>
                <a:pt x="1495515" y="257338"/>
              </a:lnTo>
              <a:lnTo>
                <a:pt x="0" y="257338"/>
              </a:lnTo>
              <a:lnTo>
                <a:pt x="0" y="37762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3D0D8C-A872-47E0-A646-E328FC045922}">
      <dsp:nvSpPr>
        <dsp:cNvPr id="0" name=""/>
        <dsp:cNvSpPr/>
      </dsp:nvSpPr>
      <dsp:spPr>
        <a:xfrm>
          <a:off x="2245810" y="1311598"/>
          <a:ext cx="3082465" cy="377621"/>
        </a:xfrm>
        <a:custGeom>
          <a:avLst/>
          <a:gdLst/>
          <a:ahLst/>
          <a:cxnLst/>
          <a:rect l="0" t="0" r="0" b="0"/>
          <a:pathLst>
            <a:path>
              <a:moveTo>
                <a:pt x="3082465" y="0"/>
              </a:moveTo>
              <a:lnTo>
                <a:pt x="3082465" y="257338"/>
              </a:lnTo>
              <a:lnTo>
                <a:pt x="0" y="257338"/>
              </a:lnTo>
              <a:lnTo>
                <a:pt x="0" y="37762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9CC4B1-1F2A-4EEC-AF8F-469FE387016D}">
      <dsp:nvSpPr>
        <dsp:cNvPr id="0" name=""/>
        <dsp:cNvSpPr/>
      </dsp:nvSpPr>
      <dsp:spPr>
        <a:xfrm>
          <a:off x="658860" y="1311598"/>
          <a:ext cx="4669414" cy="377621"/>
        </a:xfrm>
        <a:custGeom>
          <a:avLst/>
          <a:gdLst/>
          <a:ahLst/>
          <a:cxnLst/>
          <a:rect l="0" t="0" r="0" b="0"/>
          <a:pathLst>
            <a:path>
              <a:moveTo>
                <a:pt x="4669414" y="0"/>
              </a:moveTo>
              <a:lnTo>
                <a:pt x="4669414" y="257338"/>
              </a:lnTo>
              <a:lnTo>
                <a:pt x="0" y="257338"/>
              </a:lnTo>
              <a:lnTo>
                <a:pt x="0" y="37762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4FDBC3-C757-4910-9DEB-C521C6E01FF8}">
      <dsp:nvSpPr>
        <dsp:cNvPr id="0" name=""/>
        <dsp:cNvSpPr/>
      </dsp:nvSpPr>
      <dsp:spPr>
        <a:xfrm>
          <a:off x="3801295" y="314498"/>
          <a:ext cx="3053959" cy="99710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EF1C66-7349-4DB9-8F1B-F088231A1C21}">
      <dsp:nvSpPr>
        <dsp:cNvPr id="0" name=""/>
        <dsp:cNvSpPr/>
      </dsp:nvSpPr>
      <dsp:spPr>
        <a:xfrm>
          <a:off x="3945563" y="451553"/>
          <a:ext cx="3053959" cy="9971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smtClean="0">
              <a:effectLst>
                <a:outerShdw blurRad="38100" dist="38100" dir="2700000" algn="tl">
                  <a:srgbClr val="000000">
                    <a:alpha val="43137"/>
                  </a:srgbClr>
                </a:outerShdw>
              </a:effectLst>
            </a:rPr>
            <a:t>1. Залежно від проблематики кризи </a:t>
          </a:r>
          <a:endParaRPr lang="ru-RU" sz="2000" kern="1200" dirty="0">
            <a:effectLst>
              <a:outerShdw blurRad="38100" dist="38100" dir="2700000" algn="tl">
                <a:srgbClr val="000000">
                  <a:alpha val="43137"/>
                </a:srgbClr>
              </a:outerShdw>
            </a:effectLst>
          </a:endParaRPr>
        </a:p>
      </dsp:txBody>
      <dsp:txXfrm>
        <a:off x="3974767" y="480757"/>
        <a:ext cx="2995551" cy="938692"/>
      </dsp:txXfrm>
    </dsp:sp>
    <dsp:sp modelId="{9C5FBA87-D129-4F3C-A7A0-B70D64EE73EB}">
      <dsp:nvSpPr>
        <dsp:cNvPr id="0" name=""/>
        <dsp:cNvSpPr/>
      </dsp:nvSpPr>
      <dsp:spPr>
        <a:xfrm>
          <a:off x="9653" y="1689220"/>
          <a:ext cx="1298413" cy="82449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DE78DC-D025-4884-BECB-8DF5D0A2305A}">
      <dsp:nvSpPr>
        <dsp:cNvPr id="0" name=""/>
        <dsp:cNvSpPr/>
      </dsp:nvSpPr>
      <dsp:spPr>
        <a:xfrm>
          <a:off x="153921" y="1826275"/>
          <a:ext cx="1298413" cy="824492"/>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kern="1200" dirty="0" smtClean="0"/>
            <a:t>Економічні кризи </a:t>
          </a:r>
          <a:endParaRPr lang="ru-RU" sz="1500" kern="1200" dirty="0"/>
        </a:p>
      </dsp:txBody>
      <dsp:txXfrm>
        <a:off x="178070" y="1850424"/>
        <a:ext cx="1250115" cy="776194"/>
      </dsp:txXfrm>
    </dsp:sp>
    <dsp:sp modelId="{17C7BB05-E095-49A2-AB1C-BAFF0022CE43}">
      <dsp:nvSpPr>
        <dsp:cNvPr id="0" name=""/>
        <dsp:cNvSpPr/>
      </dsp:nvSpPr>
      <dsp:spPr>
        <a:xfrm>
          <a:off x="1596603" y="1689220"/>
          <a:ext cx="1298413" cy="82449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5E75B5-00E1-4031-AF50-BF9CB4654ADF}">
      <dsp:nvSpPr>
        <dsp:cNvPr id="0" name=""/>
        <dsp:cNvSpPr/>
      </dsp:nvSpPr>
      <dsp:spPr>
        <a:xfrm>
          <a:off x="1740871" y="1826275"/>
          <a:ext cx="1298413" cy="824492"/>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kern="1200" dirty="0" smtClean="0"/>
            <a:t>Організаційні кризи </a:t>
          </a:r>
          <a:endParaRPr lang="ru-RU" sz="1500" kern="1200" dirty="0"/>
        </a:p>
      </dsp:txBody>
      <dsp:txXfrm>
        <a:off x="1765020" y="1850424"/>
        <a:ext cx="1250115" cy="776194"/>
      </dsp:txXfrm>
    </dsp:sp>
    <dsp:sp modelId="{0D45D0B2-825E-4541-A6A0-599122FBB011}">
      <dsp:nvSpPr>
        <dsp:cNvPr id="0" name=""/>
        <dsp:cNvSpPr/>
      </dsp:nvSpPr>
      <dsp:spPr>
        <a:xfrm>
          <a:off x="3183553" y="1689220"/>
          <a:ext cx="1298413" cy="82449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EF7257-5784-4B4C-B3D4-E44F63245055}">
      <dsp:nvSpPr>
        <dsp:cNvPr id="0" name=""/>
        <dsp:cNvSpPr/>
      </dsp:nvSpPr>
      <dsp:spPr>
        <a:xfrm>
          <a:off x="3327821" y="1826275"/>
          <a:ext cx="1298413" cy="824492"/>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kern="1200" dirty="0" smtClean="0"/>
            <a:t>Технічні кризи</a:t>
          </a:r>
          <a:endParaRPr lang="ru-RU" sz="1500" kern="1200" dirty="0"/>
        </a:p>
      </dsp:txBody>
      <dsp:txXfrm>
        <a:off x="3351970" y="1850424"/>
        <a:ext cx="1250115" cy="776194"/>
      </dsp:txXfrm>
    </dsp:sp>
    <dsp:sp modelId="{0EB13B42-1CD9-4CA2-8989-1257D029055B}">
      <dsp:nvSpPr>
        <dsp:cNvPr id="0" name=""/>
        <dsp:cNvSpPr/>
      </dsp:nvSpPr>
      <dsp:spPr>
        <a:xfrm>
          <a:off x="4770502" y="1689220"/>
          <a:ext cx="1298413" cy="82449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F98825-00A1-4287-9F14-D867CBEF55AA}">
      <dsp:nvSpPr>
        <dsp:cNvPr id="0" name=""/>
        <dsp:cNvSpPr/>
      </dsp:nvSpPr>
      <dsp:spPr>
        <a:xfrm>
          <a:off x="4914770" y="1826275"/>
          <a:ext cx="1298413" cy="824492"/>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kern="1200" dirty="0" smtClean="0"/>
            <a:t>Технологічні кризи </a:t>
          </a:r>
          <a:endParaRPr lang="ru-RU" sz="1500" kern="1200" dirty="0"/>
        </a:p>
      </dsp:txBody>
      <dsp:txXfrm>
        <a:off x="4938919" y="1850424"/>
        <a:ext cx="1250115" cy="776194"/>
      </dsp:txXfrm>
    </dsp:sp>
    <dsp:sp modelId="{8D5F48AC-BE42-4FAE-AAD5-2CB43E890988}">
      <dsp:nvSpPr>
        <dsp:cNvPr id="0" name=""/>
        <dsp:cNvSpPr/>
      </dsp:nvSpPr>
      <dsp:spPr>
        <a:xfrm>
          <a:off x="6357452" y="1689220"/>
          <a:ext cx="1298413" cy="82449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A33EC1-2CB9-4530-B5CC-B338B7E33CE6}">
      <dsp:nvSpPr>
        <dsp:cNvPr id="0" name=""/>
        <dsp:cNvSpPr/>
      </dsp:nvSpPr>
      <dsp:spPr>
        <a:xfrm>
          <a:off x="6501720" y="1826275"/>
          <a:ext cx="1298413" cy="824492"/>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kern="1200" dirty="0" smtClean="0"/>
            <a:t>Фінансова криза</a:t>
          </a:r>
          <a:endParaRPr lang="ru-RU" sz="1500" kern="1200" dirty="0"/>
        </a:p>
      </dsp:txBody>
      <dsp:txXfrm>
        <a:off x="6525869" y="1850424"/>
        <a:ext cx="1250115" cy="776194"/>
      </dsp:txXfrm>
    </dsp:sp>
    <dsp:sp modelId="{ADF2188A-2004-4535-B5C4-143BBE450AAC}">
      <dsp:nvSpPr>
        <dsp:cNvPr id="0" name=""/>
        <dsp:cNvSpPr/>
      </dsp:nvSpPr>
      <dsp:spPr>
        <a:xfrm>
          <a:off x="7944402" y="1689220"/>
          <a:ext cx="1298413" cy="82449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9056B1-7CD7-4DAE-8420-478397A88A1B}">
      <dsp:nvSpPr>
        <dsp:cNvPr id="0" name=""/>
        <dsp:cNvSpPr/>
      </dsp:nvSpPr>
      <dsp:spPr>
        <a:xfrm>
          <a:off x="8088670" y="1826275"/>
          <a:ext cx="1298413" cy="824492"/>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kern="1200" dirty="0" smtClean="0"/>
            <a:t>Соціальні кризи </a:t>
          </a:r>
          <a:endParaRPr lang="ru-RU" sz="1500" kern="1200" dirty="0"/>
        </a:p>
      </dsp:txBody>
      <dsp:txXfrm>
        <a:off x="8112819" y="1850424"/>
        <a:ext cx="1250115" cy="776194"/>
      </dsp:txXfrm>
    </dsp:sp>
    <dsp:sp modelId="{F04A36C5-32F0-4835-90F7-EC3498175A85}">
      <dsp:nvSpPr>
        <dsp:cNvPr id="0" name=""/>
        <dsp:cNvSpPr/>
      </dsp:nvSpPr>
      <dsp:spPr>
        <a:xfrm>
          <a:off x="9531351" y="1689220"/>
          <a:ext cx="1298413" cy="82449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32F816-E25C-45E6-8DEE-D3C615E63011}">
      <dsp:nvSpPr>
        <dsp:cNvPr id="0" name=""/>
        <dsp:cNvSpPr/>
      </dsp:nvSpPr>
      <dsp:spPr>
        <a:xfrm>
          <a:off x="9675619" y="1826275"/>
          <a:ext cx="1298413" cy="824492"/>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kern="1200" dirty="0" smtClean="0"/>
            <a:t>Психологічні кризи</a:t>
          </a:r>
          <a:endParaRPr lang="ru-RU" sz="1500" kern="1200" dirty="0"/>
        </a:p>
      </dsp:txBody>
      <dsp:txXfrm>
        <a:off x="9699768" y="1850424"/>
        <a:ext cx="1250115" cy="7761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970AA-EA2C-4C15-970F-9E3B182925A9}">
      <dsp:nvSpPr>
        <dsp:cNvPr id="0" name=""/>
        <dsp:cNvSpPr/>
      </dsp:nvSpPr>
      <dsp:spPr>
        <a:xfrm>
          <a:off x="3328305" y="1135054"/>
          <a:ext cx="1391669" cy="519939"/>
        </a:xfrm>
        <a:custGeom>
          <a:avLst/>
          <a:gdLst/>
          <a:ahLst/>
          <a:cxnLst/>
          <a:rect l="0" t="0" r="0" b="0"/>
          <a:pathLst>
            <a:path>
              <a:moveTo>
                <a:pt x="0" y="0"/>
              </a:moveTo>
              <a:lnTo>
                <a:pt x="0" y="354369"/>
              </a:lnTo>
              <a:lnTo>
                <a:pt x="1391669" y="354369"/>
              </a:lnTo>
              <a:lnTo>
                <a:pt x="1391669" y="5199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84F9B7-EE30-4F77-95C1-C83BD0CB826A}">
      <dsp:nvSpPr>
        <dsp:cNvPr id="0" name=""/>
        <dsp:cNvSpPr/>
      </dsp:nvSpPr>
      <dsp:spPr>
        <a:xfrm>
          <a:off x="2063387" y="1135054"/>
          <a:ext cx="1264917" cy="519939"/>
        </a:xfrm>
        <a:custGeom>
          <a:avLst/>
          <a:gdLst/>
          <a:ahLst/>
          <a:cxnLst/>
          <a:rect l="0" t="0" r="0" b="0"/>
          <a:pathLst>
            <a:path>
              <a:moveTo>
                <a:pt x="1264917" y="0"/>
              </a:moveTo>
              <a:lnTo>
                <a:pt x="1264917" y="354369"/>
              </a:lnTo>
              <a:lnTo>
                <a:pt x="0" y="354369"/>
              </a:lnTo>
              <a:lnTo>
                <a:pt x="0" y="5199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5E38DA-63CD-487C-AFF9-D544A99AE06C}">
      <dsp:nvSpPr>
        <dsp:cNvPr id="0" name=""/>
        <dsp:cNvSpPr/>
      </dsp:nvSpPr>
      <dsp:spPr>
        <a:xfrm>
          <a:off x="1942535" y="144"/>
          <a:ext cx="2771539" cy="113490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3D01F-8EB7-4D2A-94A0-40C72BFB9C66}">
      <dsp:nvSpPr>
        <dsp:cNvPr id="0" name=""/>
        <dsp:cNvSpPr/>
      </dsp:nvSpPr>
      <dsp:spPr>
        <a:xfrm>
          <a:off x="2141119" y="188799"/>
          <a:ext cx="2771539" cy="113490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smtClean="0">
              <a:effectLst>
                <a:outerShdw blurRad="38100" dist="38100" dir="2700000" algn="tl">
                  <a:srgbClr val="000000">
                    <a:alpha val="43137"/>
                  </a:srgbClr>
                </a:outerShdw>
              </a:effectLst>
            </a:rPr>
            <a:t>8. Залежно від стану проходження </a:t>
          </a:r>
          <a:endParaRPr lang="ru-RU" sz="2000" kern="1200" dirty="0">
            <a:effectLst>
              <a:outerShdw blurRad="38100" dist="38100" dir="2700000" algn="tl">
                <a:srgbClr val="000000">
                  <a:alpha val="43137"/>
                </a:srgbClr>
              </a:outerShdw>
            </a:effectLst>
          </a:endParaRPr>
        </a:p>
      </dsp:txBody>
      <dsp:txXfrm>
        <a:off x="2174359" y="222039"/>
        <a:ext cx="2705059" cy="1068429"/>
      </dsp:txXfrm>
    </dsp:sp>
    <dsp:sp modelId="{D0AD3DF8-DFE2-4706-892C-92DD1B38038A}">
      <dsp:nvSpPr>
        <dsp:cNvPr id="0" name=""/>
        <dsp:cNvSpPr/>
      </dsp:nvSpPr>
      <dsp:spPr>
        <a:xfrm>
          <a:off x="936699" y="1654993"/>
          <a:ext cx="2253377" cy="113490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5C6614-E2A8-49E7-8EC5-5FC263019DDC}">
      <dsp:nvSpPr>
        <dsp:cNvPr id="0" name=""/>
        <dsp:cNvSpPr/>
      </dsp:nvSpPr>
      <dsp:spPr>
        <a:xfrm>
          <a:off x="1135283" y="1843649"/>
          <a:ext cx="2253377" cy="113490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err="1" smtClean="0"/>
            <a:t>Керована</a:t>
          </a:r>
          <a:endParaRPr lang="ru-RU" sz="2000" kern="1200" dirty="0"/>
        </a:p>
      </dsp:txBody>
      <dsp:txXfrm>
        <a:off x="1168523" y="1876889"/>
        <a:ext cx="2186897" cy="1068429"/>
      </dsp:txXfrm>
    </dsp:sp>
    <dsp:sp modelId="{D9446FFB-0372-4C3F-B36F-A8BA47DE857F}">
      <dsp:nvSpPr>
        <dsp:cNvPr id="0" name=""/>
        <dsp:cNvSpPr/>
      </dsp:nvSpPr>
      <dsp:spPr>
        <a:xfrm>
          <a:off x="3826344" y="1654993"/>
          <a:ext cx="1787259" cy="113490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4EC7E7-120A-47FA-B450-DCA0D13AD878}">
      <dsp:nvSpPr>
        <dsp:cNvPr id="0" name=""/>
        <dsp:cNvSpPr/>
      </dsp:nvSpPr>
      <dsp:spPr>
        <a:xfrm>
          <a:off x="4024929" y="1843649"/>
          <a:ext cx="1787259" cy="113490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err="1" smtClean="0"/>
            <a:t>Некерована</a:t>
          </a:r>
          <a:endParaRPr lang="ru-RU" sz="2000" kern="1200" dirty="0"/>
        </a:p>
      </dsp:txBody>
      <dsp:txXfrm>
        <a:off x="4058169" y="1876889"/>
        <a:ext cx="1720779" cy="10684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7C0E5-F973-4FD1-8A09-CA630FBFFA13}">
      <dsp:nvSpPr>
        <dsp:cNvPr id="0" name=""/>
        <dsp:cNvSpPr/>
      </dsp:nvSpPr>
      <dsp:spPr>
        <a:xfrm>
          <a:off x="4379540" y="0"/>
          <a:ext cx="6569310" cy="1452690"/>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uk-UA" sz="2500" kern="1200" dirty="0" smtClean="0"/>
            <a:t>коли на підприємстві зруйновано виробничий потенціал і відсутні довгострокові фактори успіху</a:t>
          </a:r>
          <a:endParaRPr lang="ru-RU" sz="2500" kern="1200" dirty="0"/>
        </a:p>
      </dsp:txBody>
      <dsp:txXfrm>
        <a:off x="4379540" y="181586"/>
        <a:ext cx="6024551" cy="1089518"/>
      </dsp:txXfrm>
    </dsp:sp>
    <dsp:sp modelId="{2B67EDC9-C852-43B9-8268-383FB71B4D1F}">
      <dsp:nvSpPr>
        <dsp:cNvPr id="0" name=""/>
        <dsp:cNvSpPr/>
      </dsp:nvSpPr>
      <dsp:spPr>
        <a:xfrm>
          <a:off x="0" y="0"/>
          <a:ext cx="4379540" cy="14526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ru-RU" sz="4100" kern="1200" dirty="0" err="1" smtClean="0"/>
            <a:t>Стратегічна</a:t>
          </a:r>
          <a:r>
            <a:rPr lang="ru-RU" sz="4100" kern="1200" dirty="0" smtClean="0"/>
            <a:t> криза</a:t>
          </a:r>
          <a:endParaRPr lang="ru-RU" sz="4100" kern="1200" dirty="0"/>
        </a:p>
      </dsp:txBody>
      <dsp:txXfrm>
        <a:off x="70914" y="70914"/>
        <a:ext cx="4237712" cy="1310862"/>
      </dsp:txXfrm>
    </dsp:sp>
    <dsp:sp modelId="{6F9A647C-F500-40A2-B3CD-2D689B5F141E}">
      <dsp:nvSpPr>
        <dsp:cNvPr id="0" name=""/>
        <dsp:cNvSpPr/>
      </dsp:nvSpPr>
      <dsp:spPr>
        <a:xfrm>
          <a:off x="4379540" y="1597959"/>
          <a:ext cx="6569310" cy="1452690"/>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uk-UA" sz="2500" kern="1200" dirty="0" smtClean="0"/>
            <a:t>перманентні збитки вихолощують власний капітал, і це призводить до незадовільної структури балансу</a:t>
          </a:r>
          <a:endParaRPr lang="ru-RU" sz="2500" kern="1200" dirty="0"/>
        </a:p>
      </dsp:txBody>
      <dsp:txXfrm>
        <a:off x="4379540" y="1779545"/>
        <a:ext cx="6024551" cy="1089518"/>
      </dsp:txXfrm>
    </dsp:sp>
    <dsp:sp modelId="{E379E796-E7CE-4F26-A65B-964346DCF01D}">
      <dsp:nvSpPr>
        <dsp:cNvPr id="0" name=""/>
        <dsp:cNvSpPr/>
      </dsp:nvSpPr>
      <dsp:spPr>
        <a:xfrm>
          <a:off x="0" y="1597959"/>
          <a:ext cx="4379540" cy="145269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ru-RU" sz="4100" kern="1200" dirty="0" smtClean="0"/>
            <a:t>Криза </a:t>
          </a:r>
          <a:r>
            <a:rPr lang="ru-RU" sz="4100" kern="1200" dirty="0" err="1" smtClean="0"/>
            <a:t>прибутковості</a:t>
          </a:r>
          <a:endParaRPr lang="ru-RU" sz="4100" kern="1200" dirty="0"/>
        </a:p>
      </dsp:txBody>
      <dsp:txXfrm>
        <a:off x="70914" y="1668873"/>
        <a:ext cx="4237712" cy="1310862"/>
      </dsp:txXfrm>
    </dsp:sp>
    <dsp:sp modelId="{EEE7C9AB-A905-4285-8F0A-8837D6CEC6B4}">
      <dsp:nvSpPr>
        <dsp:cNvPr id="0" name=""/>
        <dsp:cNvSpPr/>
      </dsp:nvSpPr>
      <dsp:spPr>
        <a:xfrm>
          <a:off x="4379540" y="3195918"/>
          <a:ext cx="6569310" cy="1452690"/>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uk-UA" sz="2500" kern="1200" smtClean="0"/>
            <a:t>підприємство є неплатоспроможним, або існує реальна загроза втрати платоспроможності</a:t>
          </a:r>
          <a:endParaRPr lang="ru-RU" sz="2500" kern="1200"/>
        </a:p>
      </dsp:txBody>
      <dsp:txXfrm>
        <a:off x="4379540" y="3377504"/>
        <a:ext cx="6024551" cy="1089518"/>
      </dsp:txXfrm>
    </dsp:sp>
    <dsp:sp modelId="{647B8303-366A-4EB4-962E-96F300E7EACE}">
      <dsp:nvSpPr>
        <dsp:cNvPr id="0" name=""/>
        <dsp:cNvSpPr/>
      </dsp:nvSpPr>
      <dsp:spPr>
        <a:xfrm>
          <a:off x="0" y="3195918"/>
          <a:ext cx="4379540" cy="145269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ru-RU" sz="4100" kern="1200" dirty="0" smtClean="0"/>
            <a:t>Криза </a:t>
          </a:r>
          <a:r>
            <a:rPr lang="ru-RU" sz="4100" kern="1200" dirty="0" err="1" smtClean="0"/>
            <a:t>ліквідності</a:t>
          </a:r>
          <a:endParaRPr lang="ru-RU" sz="4100" kern="1200" dirty="0"/>
        </a:p>
      </dsp:txBody>
      <dsp:txXfrm>
        <a:off x="70914" y="3266832"/>
        <a:ext cx="4237712" cy="13108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D96E9-50A3-48B6-B18B-82B490589B06}">
      <dsp:nvSpPr>
        <dsp:cNvPr id="0" name=""/>
        <dsp:cNvSpPr/>
      </dsp:nvSpPr>
      <dsp:spPr>
        <a:xfrm>
          <a:off x="3563" y="250297"/>
          <a:ext cx="3474617" cy="4608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uk-UA" sz="2000" b="1" kern="1200" dirty="0" smtClean="0"/>
            <a:t>Стратегічна криза</a:t>
          </a:r>
          <a:endParaRPr lang="ru-RU" sz="2000" kern="1200" dirty="0"/>
        </a:p>
      </dsp:txBody>
      <dsp:txXfrm>
        <a:off x="3563" y="250297"/>
        <a:ext cx="3474617" cy="460800"/>
      </dsp:txXfrm>
    </dsp:sp>
    <dsp:sp modelId="{80135F69-651D-44B7-8033-6BAD9D8F14B0}">
      <dsp:nvSpPr>
        <dsp:cNvPr id="0" name=""/>
        <dsp:cNvSpPr/>
      </dsp:nvSpPr>
      <dsp:spPr>
        <a:xfrm>
          <a:off x="3563" y="711097"/>
          <a:ext cx="3474617" cy="515202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uk-UA" sz="1600" kern="1200" dirty="0" smtClean="0"/>
            <a:t> неправильний 	вибір виробничого майданчика (місця розташування підприємства); </a:t>
          </a:r>
          <a:endParaRPr lang="ru-RU" sz="1600" kern="1200" dirty="0"/>
        </a:p>
        <a:p>
          <a:pPr marL="171450" lvl="1" indent="-171450" algn="l" defTabSz="711200">
            <a:lnSpc>
              <a:spcPct val="90000"/>
            </a:lnSpc>
            <a:spcBef>
              <a:spcPct val="0"/>
            </a:spcBef>
            <a:spcAft>
              <a:spcPct val="15000"/>
            </a:spcAft>
            <a:buChar char="••"/>
          </a:pPr>
          <a:r>
            <a:rPr lang="uk-UA" sz="1600" kern="1200" dirty="0" smtClean="0"/>
            <a:t>неефективна 	політика збуту 	та асортиментна політика;</a:t>
          </a:r>
          <a:endParaRPr lang="uk-UA" sz="1600" kern="1200" dirty="0"/>
        </a:p>
        <a:p>
          <a:pPr marL="171450" lvl="1" indent="-171450" algn="l" defTabSz="711200">
            <a:lnSpc>
              <a:spcPct val="90000"/>
            </a:lnSpc>
            <a:spcBef>
              <a:spcPct val="0"/>
            </a:spcBef>
            <a:spcAft>
              <a:spcPct val="15000"/>
            </a:spcAft>
            <a:buChar char="••"/>
          </a:pPr>
          <a:r>
            <a:rPr lang="uk-UA" sz="1600" kern="1200" dirty="0" smtClean="0"/>
            <a:t>недосконале планування та прогнозування;</a:t>
          </a:r>
          <a:endParaRPr lang="uk-UA" sz="1600" kern="1200" dirty="0"/>
        </a:p>
        <a:p>
          <a:pPr marL="171450" lvl="1" indent="-171450" algn="l" defTabSz="711200">
            <a:lnSpc>
              <a:spcPct val="90000"/>
            </a:lnSpc>
            <a:spcBef>
              <a:spcPct val="0"/>
            </a:spcBef>
            <a:spcAft>
              <a:spcPct val="15000"/>
            </a:spcAft>
            <a:buChar char="••"/>
          </a:pPr>
          <a:r>
            <a:rPr lang="uk-UA" sz="1600" kern="1200" dirty="0" smtClean="0"/>
            <a:t>помилкова 	політика диверсифікації;</a:t>
          </a:r>
          <a:endParaRPr lang="uk-UA" sz="1600" kern="1200" dirty="0"/>
        </a:p>
        <a:p>
          <a:pPr marL="171450" lvl="1" indent="-171450" algn="l" defTabSz="711200">
            <a:lnSpc>
              <a:spcPct val="90000"/>
            </a:lnSpc>
            <a:spcBef>
              <a:spcPct val="0"/>
            </a:spcBef>
            <a:spcAft>
              <a:spcPct val="15000"/>
            </a:spcAft>
            <a:buChar char="••"/>
          </a:pPr>
          <a:r>
            <a:rPr lang="uk-UA" sz="1600" kern="1200" dirty="0" smtClean="0"/>
            <a:t>неефективний 	апарат управління;</a:t>
          </a:r>
          <a:endParaRPr lang="uk-UA" sz="1600" kern="1200" dirty="0"/>
        </a:p>
        <a:p>
          <a:pPr marL="171450" lvl="1" indent="-171450" algn="l" defTabSz="711200">
            <a:lnSpc>
              <a:spcPct val="90000"/>
            </a:lnSpc>
            <a:spcBef>
              <a:spcPct val="0"/>
            </a:spcBef>
            <a:spcAft>
              <a:spcPct val="15000"/>
            </a:spcAft>
            <a:buChar char="••"/>
          </a:pPr>
          <a:r>
            <a:rPr lang="uk-UA" sz="1600" kern="1200" dirty="0" smtClean="0"/>
            <a:t>дефіцити в організаційній структурі;</a:t>
          </a:r>
          <a:endParaRPr lang="uk-UA" sz="1600" kern="1200" dirty="0"/>
        </a:p>
        <a:p>
          <a:pPr marL="171450" lvl="1" indent="-171450" algn="l" defTabSz="711200">
            <a:lnSpc>
              <a:spcPct val="90000"/>
            </a:lnSpc>
            <a:spcBef>
              <a:spcPct val="0"/>
            </a:spcBef>
            <a:spcAft>
              <a:spcPct val="15000"/>
            </a:spcAft>
            <a:buChar char="••"/>
          </a:pPr>
          <a:r>
            <a:rPr lang="uk-UA" sz="1600" kern="1200" dirty="0" smtClean="0"/>
            <a:t>відсутність виробничої програми;</a:t>
          </a:r>
          <a:endParaRPr lang="uk-UA" sz="1600" kern="1200" dirty="0"/>
        </a:p>
        <a:p>
          <a:pPr marL="171450" lvl="1" indent="-171450" algn="l" defTabSz="711200">
            <a:lnSpc>
              <a:spcPct val="90000"/>
            </a:lnSpc>
            <a:spcBef>
              <a:spcPct val="0"/>
            </a:spcBef>
            <a:spcAft>
              <a:spcPct val="15000"/>
            </a:spcAft>
            <a:buChar char="••"/>
          </a:pPr>
          <a:r>
            <a:rPr lang="uk-UA" sz="1600" kern="1200" dirty="0" smtClean="0"/>
            <a:t>зайві 	виробничі потужності;</a:t>
          </a:r>
          <a:endParaRPr lang="uk-UA" sz="1600" kern="1200" dirty="0"/>
        </a:p>
        <a:p>
          <a:pPr marL="171450" lvl="1" indent="-171450" algn="l" defTabSz="711200">
            <a:lnSpc>
              <a:spcPct val="90000"/>
            </a:lnSpc>
            <a:spcBef>
              <a:spcPct val="0"/>
            </a:spcBef>
            <a:spcAft>
              <a:spcPct val="15000"/>
            </a:spcAft>
            <a:buChar char="••"/>
          </a:pPr>
          <a:r>
            <a:rPr lang="uk-UA" sz="1600" kern="1200" dirty="0" smtClean="0"/>
            <a:t>відсутність 	або недієздатність системи контролінгу; </a:t>
          </a:r>
          <a:endParaRPr lang="uk-UA" sz="1600" kern="1200" dirty="0"/>
        </a:p>
        <a:p>
          <a:pPr marL="171450" lvl="1" indent="-171450" algn="l" defTabSz="711200">
            <a:lnSpc>
              <a:spcPct val="90000"/>
            </a:lnSpc>
            <a:spcBef>
              <a:spcPct val="0"/>
            </a:spcBef>
            <a:spcAft>
              <a:spcPct val="15000"/>
            </a:spcAft>
            <a:buChar char="••"/>
          </a:pPr>
          <a:r>
            <a:rPr lang="uk-UA" sz="1600" kern="1200" dirty="0" smtClean="0"/>
            <a:t>форс-мажорні обставини</a:t>
          </a:r>
          <a:endParaRPr lang="uk-UA" sz="1600" kern="1200" dirty="0"/>
        </a:p>
      </dsp:txBody>
      <dsp:txXfrm>
        <a:off x="3563" y="711097"/>
        <a:ext cx="3474617" cy="5152021"/>
      </dsp:txXfrm>
    </dsp:sp>
    <dsp:sp modelId="{E94AAC66-AFF6-4508-9775-1166B9793314}">
      <dsp:nvSpPr>
        <dsp:cNvPr id="0" name=""/>
        <dsp:cNvSpPr/>
      </dsp:nvSpPr>
      <dsp:spPr>
        <a:xfrm>
          <a:off x="3964628" y="250297"/>
          <a:ext cx="3474617" cy="460800"/>
        </a:xfrm>
        <a:prstGeom prst="rect">
          <a:avLst/>
        </a:prstGeom>
        <a:solidFill>
          <a:schemeClr val="accent4">
            <a:hueOff val="-1759972"/>
            <a:satOff val="-18065"/>
            <a:lumOff val="7550"/>
            <a:alphaOff val="0"/>
          </a:schemeClr>
        </a:solidFill>
        <a:ln w="12700" cap="flat" cmpd="sng" algn="ctr">
          <a:solidFill>
            <a:schemeClr val="accent4">
              <a:hueOff val="-1759972"/>
              <a:satOff val="-18065"/>
              <a:lumOff val="75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uk-UA" sz="2000" b="1" kern="1200" dirty="0" smtClean="0"/>
            <a:t>Криза прибутковості</a:t>
          </a:r>
          <a:endParaRPr lang="ru-RU" sz="2000" kern="1200" dirty="0"/>
        </a:p>
      </dsp:txBody>
      <dsp:txXfrm>
        <a:off x="3964628" y="250297"/>
        <a:ext cx="3474617" cy="460800"/>
      </dsp:txXfrm>
    </dsp:sp>
    <dsp:sp modelId="{F67AC042-D405-48F1-AA47-DE8A7FF42B2E}">
      <dsp:nvSpPr>
        <dsp:cNvPr id="0" name=""/>
        <dsp:cNvSpPr/>
      </dsp:nvSpPr>
      <dsp:spPr>
        <a:xfrm>
          <a:off x="3964628" y="711097"/>
          <a:ext cx="3474617" cy="5152021"/>
        </a:xfrm>
        <a:prstGeom prst="rect">
          <a:avLst/>
        </a:prstGeom>
        <a:solidFill>
          <a:schemeClr val="accent4">
            <a:tint val="40000"/>
            <a:alpha val="90000"/>
            <a:hueOff val="-1307836"/>
            <a:satOff val="-4704"/>
            <a:lumOff val="515"/>
            <a:alphaOff val="0"/>
          </a:schemeClr>
        </a:solidFill>
        <a:ln w="12700" cap="flat" cmpd="sng" algn="ctr">
          <a:solidFill>
            <a:schemeClr val="accent4">
              <a:tint val="40000"/>
              <a:alpha val="90000"/>
              <a:hueOff val="-1307836"/>
              <a:satOff val="-4704"/>
              <a:lumOff val="5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uk-UA" sz="1600" kern="1200" dirty="0" smtClean="0"/>
            <a:t>несприятливе співвідношення цін та собівартості;</a:t>
          </a:r>
          <a:endParaRPr lang="ru-RU" sz="1600" kern="1200" dirty="0"/>
        </a:p>
        <a:p>
          <a:pPr marL="171450" lvl="1" indent="-171450" algn="l" defTabSz="711200">
            <a:lnSpc>
              <a:spcPct val="90000"/>
            </a:lnSpc>
            <a:spcBef>
              <a:spcPct val="0"/>
            </a:spcBef>
            <a:spcAft>
              <a:spcPct val="15000"/>
            </a:spcAft>
            <a:buChar char="••"/>
          </a:pPr>
          <a:r>
            <a:rPr lang="uk-UA" sz="1600" kern="1200" smtClean="0"/>
            <a:t>невиправдане завищення цін;</a:t>
          </a:r>
          <a:endParaRPr lang="uk-UA" sz="1600" kern="1200"/>
        </a:p>
        <a:p>
          <a:pPr marL="171450" lvl="1" indent="-171450" algn="l" defTabSz="711200">
            <a:lnSpc>
              <a:spcPct val="90000"/>
            </a:lnSpc>
            <a:spcBef>
              <a:spcPct val="0"/>
            </a:spcBef>
            <a:spcAft>
              <a:spcPct val="15000"/>
            </a:spcAft>
            <a:buChar char="••"/>
          </a:pPr>
          <a:r>
            <a:rPr lang="uk-UA" sz="1600" kern="1200" smtClean="0"/>
            <a:t>ризиковані 	великі проекти;</a:t>
          </a:r>
          <a:endParaRPr lang="uk-UA" sz="1600" kern="1200"/>
        </a:p>
        <a:p>
          <a:pPr marL="171450" lvl="1" indent="-171450" algn="l" defTabSz="711200">
            <a:lnSpc>
              <a:spcPct val="90000"/>
            </a:lnSpc>
            <a:spcBef>
              <a:spcPct val="0"/>
            </a:spcBef>
            <a:spcAft>
              <a:spcPct val="15000"/>
            </a:spcAft>
            <a:buChar char="••"/>
          </a:pPr>
          <a:r>
            <a:rPr lang="uk-UA" sz="1600" kern="1200" smtClean="0"/>
            <a:t>зростання собівартості за стабільних цін;</a:t>
          </a:r>
          <a:endParaRPr lang="uk-UA" sz="1600" kern="1200"/>
        </a:p>
        <a:p>
          <a:pPr marL="171450" lvl="1" indent="-171450" algn="l" defTabSz="711200">
            <a:lnSpc>
              <a:spcPct val="90000"/>
            </a:lnSpc>
            <a:spcBef>
              <a:spcPct val="0"/>
            </a:spcBef>
            <a:spcAft>
              <a:spcPct val="15000"/>
            </a:spcAft>
            <a:buChar char="••"/>
          </a:pPr>
          <a:r>
            <a:rPr lang="uk-UA" sz="1600" kern="1200" smtClean="0"/>
            <a:t>зменшення обороту від реалізації продукції;</a:t>
          </a:r>
          <a:endParaRPr lang="uk-UA" sz="1600" kern="1200"/>
        </a:p>
        <a:p>
          <a:pPr marL="171450" lvl="1" indent="-171450" algn="l" defTabSz="711200">
            <a:lnSpc>
              <a:spcPct val="90000"/>
            </a:lnSpc>
            <a:spcBef>
              <a:spcPct val="0"/>
            </a:spcBef>
            <a:spcAft>
              <a:spcPct val="15000"/>
            </a:spcAft>
            <a:buChar char="••"/>
          </a:pPr>
          <a:r>
            <a:rPr lang="uk-UA" sz="1600" kern="1200" smtClean="0"/>
            <a:t>збитковість 	окремих структурних підрозділів;</a:t>
          </a:r>
          <a:endParaRPr lang="uk-UA" sz="1600" kern="1200"/>
        </a:p>
        <a:p>
          <a:pPr marL="171450" lvl="1" indent="-171450" algn="l" defTabSz="711200">
            <a:lnSpc>
              <a:spcPct val="90000"/>
            </a:lnSpc>
            <a:spcBef>
              <a:spcPct val="0"/>
            </a:spcBef>
            <a:spcAft>
              <a:spcPct val="15000"/>
            </a:spcAft>
            <a:buChar char="••"/>
          </a:pPr>
          <a:r>
            <a:rPr lang="uk-UA" sz="1600" kern="1200" smtClean="0"/>
            <a:t>придбання збиткових підприємств; </a:t>
          </a:r>
          <a:endParaRPr lang="uk-UA" sz="1600" kern="1200"/>
        </a:p>
        <a:p>
          <a:pPr marL="171450" lvl="1" indent="-171450" algn="l" defTabSz="711200">
            <a:lnSpc>
              <a:spcPct val="90000"/>
            </a:lnSpc>
            <a:spcBef>
              <a:spcPct val="0"/>
            </a:spcBef>
            <a:spcAft>
              <a:spcPct val="15000"/>
            </a:spcAft>
            <a:buChar char="••"/>
          </a:pPr>
          <a:r>
            <a:rPr lang="uk-UA" sz="1600" kern="1200" smtClean="0"/>
            <a:t>значні 	запаси готової продукції на складі;</a:t>
          </a:r>
          <a:endParaRPr lang="uk-UA" sz="1600" kern="1200"/>
        </a:p>
        <a:p>
          <a:pPr marL="171450" lvl="1" indent="-171450" algn="l" defTabSz="711200">
            <a:lnSpc>
              <a:spcPct val="90000"/>
            </a:lnSpc>
            <a:spcBef>
              <a:spcPct val="0"/>
            </a:spcBef>
            <a:spcAft>
              <a:spcPct val="15000"/>
            </a:spcAft>
            <a:buChar char="••"/>
          </a:pPr>
          <a:r>
            <a:rPr lang="uk-UA" sz="1600" kern="1200" smtClean="0"/>
            <a:t>високі 	витрати на персонал;</a:t>
          </a:r>
          <a:endParaRPr lang="uk-UA" sz="1600" kern="1200"/>
        </a:p>
        <a:p>
          <a:pPr marL="171450" lvl="1" indent="-171450" algn="l" defTabSz="711200">
            <a:lnSpc>
              <a:spcPct val="90000"/>
            </a:lnSpc>
            <a:spcBef>
              <a:spcPct val="0"/>
            </a:spcBef>
            <a:spcAft>
              <a:spcPct val="15000"/>
            </a:spcAft>
            <a:buChar char="••"/>
          </a:pPr>
          <a:r>
            <a:rPr lang="uk-UA" sz="1600" kern="1200" smtClean="0"/>
            <a:t>високі процентні ставки; </a:t>
          </a:r>
          <a:endParaRPr lang="uk-UA" sz="1600" kern="1200"/>
        </a:p>
        <a:p>
          <a:pPr marL="171450" lvl="1" indent="-171450" algn="l" defTabSz="711200">
            <a:lnSpc>
              <a:spcPct val="90000"/>
            </a:lnSpc>
            <a:spcBef>
              <a:spcPct val="0"/>
            </a:spcBef>
            <a:spcAft>
              <a:spcPct val="15000"/>
            </a:spcAft>
            <a:buChar char="••"/>
          </a:pPr>
          <a:r>
            <a:rPr lang="uk-UA" sz="1600" kern="1200" smtClean="0"/>
            <a:t>неефективна маркетингова політика; </a:t>
          </a:r>
          <a:endParaRPr lang="uk-UA" sz="1600" kern="1200"/>
        </a:p>
        <a:p>
          <a:pPr marL="171450" lvl="1" indent="-171450" algn="l" defTabSz="711200">
            <a:lnSpc>
              <a:spcPct val="90000"/>
            </a:lnSpc>
            <a:spcBef>
              <a:spcPct val="0"/>
            </a:spcBef>
            <a:spcAft>
              <a:spcPct val="15000"/>
            </a:spcAft>
            <a:buChar char="••"/>
          </a:pPr>
          <a:r>
            <a:rPr lang="uk-UA" sz="1600" kern="1200" dirty="0" smtClean="0"/>
            <a:t>форс-мажорні обставини</a:t>
          </a:r>
          <a:endParaRPr lang="uk-UA" sz="1600" kern="1200" dirty="0"/>
        </a:p>
      </dsp:txBody>
      <dsp:txXfrm>
        <a:off x="3964628" y="711097"/>
        <a:ext cx="3474617" cy="5152021"/>
      </dsp:txXfrm>
    </dsp:sp>
    <dsp:sp modelId="{960E8EF7-3078-4233-8BC5-96E8757FB55C}">
      <dsp:nvSpPr>
        <dsp:cNvPr id="0" name=""/>
        <dsp:cNvSpPr/>
      </dsp:nvSpPr>
      <dsp:spPr>
        <a:xfrm>
          <a:off x="7925692" y="250297"/>
          <a:ext cx="3474617" cy="460800"/>
        </a:xfrm>
        <a:prstGeom prst="rect">
          <a:avLst/>
        </a:prstGeom>
        <a:solidFill>
          <a:schemeClr val="accent4">
            <a:hueOff val="-3519944"/>
            <a:satOff val="-36129"/>
            <a:lumOff val="15099"/>
            <a:alphaOff val="0"/>
          </a:schemeClr>
        </a:solidFill>
        <a:ln w="12700" cap="flat" cmpd="sng" algn="ctr">
          <a:solidFill>
            <a:schemeClr val="accent4">
              <a:hueOff val="-3519944"/>
              <a:satOff val="-36129"/>
              <a:lumOff val="150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uk-UA" sz="2000" b="1" kern="1200" dirty="0" smtClean="0"/>
            <a:t>Криза ліквідності</a:t>
          </a:r>
          <a:endParaRPr lang="ru-RU" sz="2000" kern="1200" dirty="0"/>
        </a:p>
      </dsp:txBody>
      <dsp:txXfrm>
        <a:off x="7925692" y="250297"/>
        <a:ext cx="3474617" cy="460800"/>
      </dsp:txXfrm>
    </dsp:sp>
    <dsp:sp modelId="{CAFB8A47-F478-4A71-9C40-7B4B63ACF7F5}">
      <dsp:nvSpPr>
        <dsp:cNvPr id="0" name=""/>
        <dsp:cNvSpPr/>
      </dsp:nvSpPr>
      <dsp:spPr>
        <a:xfrm>
          <a:off x="7925692" y="711097"/>
          <a:ext cx="3474617" cy="5152021"/>
        </a:xfrm>
        <a:prstGeom prst="rect">
          <a:avLst/>
        </a:prstGeom>
        <a:solidFill>
          <a:schemeClr val="accent4">
            <a:tint val="40000"/>
            <a:alpha val="90000"/>
            <a:hueOff val="-2615673"/>
            <a:satOff val="-9408"/>
            <a:lumOff val="1029"/>
            <a:alphaOff val="0"/>
          </a:schemeClr>
        </a:solidFill>
        <a:ln w="12700" cap="flat" cmpd="sng" algn="ctr">
          <a:solidFill>
            <a:schemeClr val="accent4">
              <a:tint val="40000"/>
              <a:alpha val="90000"/>
              <a:hueOff val="-2615673"/>
              <a:satOff val="-9408"/>
              <a:lumOff val="10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uk-UA" sz="1600" kern="1200" dirty="0" smtClean="0"/>
            <a:t>невраховані вимоги золотого </a:t>
          </a:r>
          <a:r>
            <a:rPr lang="uk-UA" sz="1600" kern="1200" dirty="0" smtClean="0"/>
            <a:t>правила фінансування (конгруентність строків);</a:t>
          </a:r>
          <a:endParaRPr lang="ru-RU" sz="1600" kern="1200" dirty="0"/>
        </a:p>
        <a:p>
          <a:pPr marL="342900" lvl="2" indent="-171450" algn="l" defTabSz="711200">
            <a:lnSpc>
              <a:spcPct val="90000"/>
            </a:lnSpc>
            <a:spcBef>
              <a:spcPct val="0"/>
            </a:spcBef>
            <a:spcAft>
              <a:spcPct val="15000"/>
            </a:spcAft>
            <a:buChar char="••"/>
          </a:pPr>
          <a:r>
            <a:rPr lang="uk-UA" sz="1600" kern="1200" dirty="0" smtClean="0"/>
            <a:t>незадовільна структура капіталу;</a:t>
          </a:r>
          <a:endParaRPr lang="uk-UA" sz="1600" kern="1200" dirty="0"/>
        </a:p>
        <a:p>
          <a:pPr marL="342900" lvl="2" indent="-171450" algn="l" defTabSz="711200">
            <a:lnSpc>
              <a:spcPct val="90000"/>
            </a:lnSpc>
            <a:spcBef>
              <a:spcPct val="0"/>
            </a:spcBef>
            <a:spcAft>
              <a:spcPct val="15000"/>
            </a:spcAft>
            <a:buChar char="••"/>
          </a:pPr>
          <a:r>
            <a:rPr lang="uk-UA" sz="1600" kern="1200" smtClean="0"/>
            <a:t>відсутність або незначний рівень страхових (резервних) фондів;</a:t>
          </a:r>
          <a:endParaRPr lang="uk-UA" sz="1600" kern="1200"/>
        </a:p>
        <a:p>
          <a:pPr marL="342900" lvl="2" indent="-171450" algn="l" defTabSz="711200">
            <a:lnSpc>
              <a:spcPct val="90000"/>
            </a:lnSpc>
            <a:spcBef>
              <a:spcPct val="0"/>
            </a:spcBef>
            <a:spcAft>
              <a:spcPct val="15000"/>
            </a:spcAft>
            <a:buChar char="••"/>
          </a:pPr>
          <a:r>
            <a:rPr lang="uk-UA" sz="1600" kern="1200" smtClean="0"/>
            <a:t>незадовільна 	робота з дебіторами;</a:t>
          </a:r>
          <a:endParaRPr lang="uk-UA" sz="1600" kern="1200"/>
        </a:p>
        <a:p>
          <a:pPr marL="342900" lvl="2" indent="-171450" algn="l" defTabSz="711200">
            <a:lnSpc>
              <a:spcPct val="90000"/>
            </a:lnSpc>
            <a:spcBef>
              <a:spcPct val="0"/>
            </a:spcBef>
            <a:spcAft>
              <a:spcPct val="15000"/>
            </a:spcAft>
            <a:buChar char="••"/>
          </a:pPr>
          <a:r>
            <a:rPr lang="uk-UA" sz="1600" kern="1200" smtClean="0"/>
            <a:t>надання незабезпечених товарних кредитів;</a:t>
          </a:r>
          <a:endParaRPr lang="uk-UA" sz="1600" kern="1200"/>
        </a:p>
        <a:p>
          <a:pPr marL="342900" lvl="2" indent="-171450" algn="l" defTabSz="711200">
            <a:lnSpc>
              <a:spcPct val="90000"/>
            </a:lnSpc>
            <a:spcBef>
              <a:spcPct val="0"/>
            </a:spcBef>
            <a:spcAft>
              <a:spcPct val="15000"/>
            </a:spcAft>
            <a:buChar char="••"/>
          </a:pPr>
          <a:r>
            <a:rPr lang="uk-UA" sz="1600" kern="1200" smtClean="0"/>
            <a:t>великий обсяг капіталовкладень із тривалим строком окупності;</a:t>
          </a:r>
          <a:endParaRPr lang="uk-UA" sz="1600" kern="1200"/>
        </a:p>
        <a:p>
          <a:pPr marL="342900" lvl="2" indent="-171450" algn="l" defTabSz="711200">
            <a:lnSpc>
              <a:spcPct val="90000"/>
            </a:lnSpc>
            <a:spcBef>
              <a:spcPct val="0"/>
            </a:spcBef>
            <a:spcAft>
              <a:spcPct val="15000"/>
            </a:spcAft>
            <a:buChar char="••"/>
          </a:pPr>
          <a:r>
            <a:rPr lang="uk-UA" sz="1600" kern="1200" smtClean="0"/>
            <a:t>великі 	обсяги низьколіквідних оборотних активів; </a:t>
          </a:r>
          <a:endParaRPr lang="uk-UA" sz="1600" kern="1200"/>
        </a:p>
        <a:p>
          <a:pPr marL="342900" lvl="2" indent="-171450" algn="l" defTabSz="711200">
            <a:lnSpc>
              <a:spcPct val="90000"/>
            </a:lnSpc>
            <a:spcBef>
              <a:spcPct val="0"/>
            </a:spcBef>
            <a:spcAft>
              <a:spcPct val="15000"/>
            </a:spcAft>
            <a:buChar char="••"/>
          </a:pPr>
          <a:r>
            <a:rPr lang="uk-UA" sz="1600" kern="1200" smtClean="0"/>
            <a:t>зниження кредитоспроможості підприємства;</a:t>
          </a:r>
          <a:endParaRPr lang="uk-UA" sz="1600" kern="1200"/>
        </a:p>
        <a:p>
          <a:pPr marL="342900" lvl="2" indent="-171450" algn="l" defTabSz="711200">
            <a:lnSpc>
              <a:spcPct val="90000"/>
            </a:lnSpc>
            <a:spcBef>
              <a:spcPct val="0"/>
            </a:spcBef>
            <a:spcAft>
              <a:spcPct val="15000"/>
            </a:spcAft>
            <a:buChar char="••"/>
          </a:pPr>
          <a:r>
            <a:rPr lang="uk-UA" sz="1600" kern="1200" smtClean="0"/>
            <a:t>високий рівень кредиторської заборгованості;</a:t>
          </a:r>
          <a:endParaRPr lang="uk-UA" sz="1600" kern="1200"/>
        </a:p>
        <a:p>
          <a:pPr marL="171450" lvl="1" indent="-171450" algn="l" defTabSz="711200">
            <a:lnSpc>
              <a:spcPct val="90000"/>
            </a:lnSpc>
            <a:spcBef>
              <a:spcPct val="0"/>
            </a:spcBef>
            <a:spcAft>
              <a:spcPct val="15000"/>
            </a:spcAft>
            <a:buChar char="••"/>
          </a:pPr>
          <a:r>
            <a:rPr lang="uk-UA" sz="1600" kern="1200" dirty="0" err="1" smtClean="0"/>
            <a:t>форсмажорні</a:t>
          </a:r>
          <a:r>
            <a:rPr lang="uk-UA" sz="1600" kern="1200" dirty="0" smtClean="0"/>
            <a:t> обставини.</a:t>
          </a:r>
          <a:endParaRPr lang="uk-UA" sz="1600" kern="1200" dirty="0"/>
        </a:p>
      </dsp:txBody>
      <dsp:txXfrm>
        <a:off x="7925692" y="711097"/>
        <a:ext cx="3474617" cy="515202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5C67B-2F1B-452A-A675-5AF66680ACD3}">
      <dsp:nvSpPr>
        <dsp:cNvPr id="0" name=""/>
        <dsp:cNvSpPr/>
      </dsp:nvSpPr>
      <dsp:spPr>
        <a:xfrm rot="16200000">
          <a:off x="-745947" y="749636"/>
          <a:ext cx="5695406" cy="4196132"/>
        </a:xfrm>
        <a:prstGeom prst="flowChartManualOperati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0" rIns="114300" bIns="0" numCol="1" spcCol="1270" anchor="t" anchorCtr="0">
          <a:noAutofit/>
        </a:bodyPr>
        <a:lstStyle/>
        <a:p>
          <a:pPr lvl="0" algn="l" defTabSz="1600200">
            <a:lnSpc>
              <a:spcPct val="90000"/>
            </a:lnSpc>
            <a:spcBef>
              <a:spcPct val="0"/>
            </a:spcBef>
            <a:spcAft>
              <a:spcPct val="35000"/>
            </a:spcAft>
          </a:pPr>
          <a:r>
            <a:rPr lang="uk-UA" sz="3600" b="0" kern="1200" spc="-35" dirty="0" smtClean="0">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Загальноекономічні чинники</a:t>
          </a:r>
          <a:endParaRPr lang="ru-RU" sz="3600" b="0" kern="1200" dirty="0">
            <a:solidFill>
              <a:schemeClr val="accent3">
                <a:lumMod val="50000"/>
              </a:schemeClr>
            </a:solidFill>
          </a:endParaRPr>
        </a:p>
        <a:p>
          <a:pPr marL="171450" lvl="1" indent="-171450" algn="l" defTabSz="800100">
            <a:lnSpc>
              <a:spcPct val="90000"/>
            </a:lnSpc>
            <a:spcBef>
              <a:spcPct val="0"/>
            </a:spcBef>
            <a:spcAft>
              <a:spcPct val="15000"/>
            </a:spcAft>
            <a:buChar char="••"/>
          </a:pPr>
          <a:r>
            <a:rPr lang="uk-UA" sz="1800" kern="1200" spc="-35"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спад обсягів національного доходу; </a:t>
          </a:r>
          <a:endParaRPr lang="ru-RU" sz="1800" kern="1200" dirty="0">
            <a:solidFill>
              <a:schemeClr val="tx1"/>
            </a:solidFill>
          </a:endParaRPr>
        </a:p>
        <a:p>
          <a:pPr marL="171450" lvl="1" indent="-171450" algn="l" defTabSz="800100">
            <a:lnSpc>
              <a:spcPct val="90000"/>
            </a:lnSpc>
            <a:spcBef>
              <a:spcPct val="0"/>
            </a:spcBef>
            <a:spcAft>
              <a:spcPct val="15000"/>
            </a:spcAft>
            <a:buChar char="••"/>
          </a:pPr>
          <a:r>
            <a:rPr lang="uk-UA" sz="1800" kern="1200" spc="-35"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зростання інфляції; </a:t>
          </a:r>
          <a:endParaRPr lang="uk-UA"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uk-UA" sz="1800" kern="1200" spc="-35"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зменшення швидкості платіжного обороту; </a:t>
          </a:r>
          <a:endParaRPr lang="uk-UA"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uk-UA" sz="1800" kern="1200" spc="-35"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нестабільність податкової системи; </a:t>
          </a:r>
          <a:endParaRPr lang="uk-UA"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uk-UA" sz="1800" kern="1200" spc="-35"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нестабільність регулювального законодавства; </a:t>
          </a:r>
          <a:endParaRPr lang="uk-UA"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uk-UA" sz="1800" kern="1200" spc="-35"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зниження рівня реальних доходів населення; </a:t>
          </a:r>
          <a:endParaRPr lang="uk-UA"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uk-UA" sz="1800" kern="1200" spc="-35"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зростання безробіття; </a:t>
          </a:r>
          <a:endParaRPr lang="uk-UA"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dsp:txBody>
      <dsp:txXfrm rot="5400000">
        <a:off x="3690" y="1139080"/>
        <a:ext cx="4196132" cy="3417244"/>
      </dsp:txXfrm>
    </dsp:sp>
    <dsp:sp modelId="{A759EB8B-5974-4F39-85FD-3ACAF84B2D7C}">
      <dsp:nvSpPr>
        <dsp:cNvPr id="0" name=""/>
        <dsp:cNvSpPr/>
      </dsp:nvSpPr>
      <dsp:spPr>
        <a:xfrm rot="16200000">
          <a:off x="3683066" y="799218"/>
          <a:ext cx="5695406" cy="4096968"/>
        </a:xfrm>
        <a:prstGeom prst="flowChartManualOperation">
          <a:avLst/>
        </a:prstGeom>
        <a:gradFill rotWithShape="0">
          <a:gsLst>
            <a:gs pos="0">
              <a:schemeClr val="accent4">
                <a:hueOff val="-1759972"/>
                <a:satOff val="-18065"/>
                <a:lumOff val="7550"/>
                <a:alphaOff val="0"/>
                <a:satMod val="103000"/>
                <a:lumMod val="102000"/>
                <a:tint val="94000"/>
              </a:schemeClr>
            </a:gs>
            <a:gs pos="50000">
              <a:schemeClr val="accent4">
                <a:hueOff val="-1759972"/>
                <a:satOff val="-18065"/>
                <a:lumOff val="7550"/>
                <a:alphaOff val="0"/>
                <a:satMod val="110000"/>
                <a:lumMod val="100000"/>
                <a:shade val="100000"/>
              </a:schemeClr>
            </a:gs>
            <a:gs pos="100000">
              <a:schemeClr val="accent4">
                <a:hueOff val="-1759972"/>
                <a:satOff val="-18065"/>
                <a:lumOff val="755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0" rIns="114300" bIns="0" numCol="1" spcCol="1270" anchor="t" anchorCtr="0">
          <a:noAutofit/>
        </a:bodyPr>
        <a:lstStyle/>
        <a:p>
          <a:pPr lvl="0" algn="l" defTabSz="1600200">
            <a:lnSpc>
              <a:spcPct val="90000"/>
            </a:lnSpc>
            <a:spcBef>
              <a:spcPct val="0"/>
            </a:spcBef>
            <a:spcAft>
              <a:spcPct val="35000"/>
            </a:spcAft>
          </a:pPr>
          <a:r>
            <a:rPr lang="ru-RU" sz="3600" b="0" kern="1200" dirty="0" err="1" smtClean="0">
              <a:solidFill>
                <a:srgbClr val="002060"/>
              </a:solidFill>
              <a:effectLst>
                <a:outerShdw blurRad="38100" dist="38100" dir="2700000" algn="tl">
                  <a:srgbClr val="000000">
                    <a:alpha val="43137"/>
                  </a:srgbClr>
                </a:outerShdw>
              </a:effectLst>
            </a:rPr>
            <a:t>Ринкові</a:t>
          </a:r>
          <a:r>
            <a:rPr lang="ru-RU" sz="3600" b="0" kern="1200" dirty="0" smtClean="0">
              <a:solidFill>
                <a:srgbClr val="002060"/>
              </a:solidFill>
              <a:effectLst>
                <a:outerShdw blurRad="38100" dist="38100" dir="2700000" algn="tl">
                  <a:srgbClr val="000000">
                    <a:alpha val="43137"/>
                  </a:srgbClr>
                </a:outerShdw>
              </a:effectLst>
            </a:rPr>
            <a:t> </a:t>
          </a:r>
          <a:r>
            <a:rPr lang="ru-RU" sz="3600" b="0" kern="1200" dirty="0" err="1" smtClean="0">
              <a:solidFill>
                <a:srgbClr val="002060"/>
              </a:solidFill>
              <a:effectLst>
                <a:outerShdw blurRad="38100" dist="38100" dir="2700000" algn="tl">
                  <a:srgbClr val="000000">
                    <a:alpha val="43137"/>
                  </a:srgbClr>
                </a:outerShdw>
              </a:effectLst>
            </a:rPr>
            <a:t>чинники</a:t>
          </a:r>
          <a:endParaRPr lang="ru-RU" sz="3600" b="0" kern="1200" dirty="0">
            <a:solidFill>
              <a:srgbClr val="002060"/>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uk-UA" sz="1800" kern="1200" dirty="0" smtClean="0">
              <a:solidFill>
                <a:schemeClr val="tx1"/>
              </a:solidFill>
            </a:rPr>
            <a:t>зниження місткості внутрішнього ринку; </a:t>
          </a:r>
          <a:endParaRPr lang="ru-RU" sz="1800" kern="1200" dirty="0">
            <a:solidFill>
              <a:schemeClr val="tx1"/>
            </a:solidFill>
          </a:endParaRPr>
        </a:p>
        <a:p>
          <a:pPr marL="171450" lvl="1" indent="-171450" algn="l" defTabSz="800100">
            <a:lnSpc>
              <a:spcPct val="90000"/>
            </a:lnSpc>
            <a:spcBef>
              <a:spcPct val="0"/>
            </a:spcBef>
            <a:spcAft>
              <a:spcPct val="15000"/>
            </a:spcAft>
            <a:buChar char="••"/>
          </a:pPr>
          <a:r>
            <a:rPr lang="uk-UA" sz="1800" kern="1200" dirty="0" smtClean="0">
              <a:solidFill>
                <a:schemeClr val="tx1"/>
              </a:solidFill>
            </a:rPr>
            <a:t>посилення монополізму на ринку; </a:t>
          </a:r>
          <a:endParaRPr lang="uk-UA" sz="1800" kern="1200" dirty="0">
            <a:solidFill>
              <a:schemeClr val="tx1"/>
            </a:solidFill>
          </a:endParaRPr>
        </a:p>
        <a:p>
          <a:pPr marL="171450" lvl="1" indent="-171450" algn="l" defTabSz="800100">
            <a:lnSpc>
              <a:spcPct val="90000"/>
            </a:lnSpc>
            <a:spcBef>
              <a:spcPct val="0"/>
            </a:spcBef>
            <a:spcAft>
              <a:spcPct val="15000"/>
            </a:spcAft>
            <a:buChar char="••"/>
          </a:pPr>
          <a:r>
            <a:rPr lang="uk-UA" sz="1800" kern="1200" dirty="0" smtClean="0">
              <a:solidFill>
                <a:schemeClr val="tx1"/>
              </a:solidFill>
            </a:rPr>
            <a:t>істотне зниження попиту; </a:t>
          </a:r>
          <a:endParaRPr lang="uk-UA" sz="1800" kern="1200" dirty="0">
            <a:solidFill>
              <a:schemeClr val="tx1"/>
            </a:solidFill>
          </a:endParaRPr>
        </a:p>
        <a:p>
          <a:pPr marL="171450" lvl="1" indent="-171450" algn="l" defTabSz="800100">
            <a:lnSpc>
              <a:spcPct val="90000"/>
            </a:lnSpc>
            <a:spcBef>
              <a:spcPct val="0"/>
            </a:spcBef>
            <a:spcAft>
              <a:spcPct val="15000"/>
            </a:spcAft>
            <a:buChar char="••"/>
          </a:pPr>
          <a:r>
            <a:rPr lang="uk-UA" sz="1800" kern="1200" dirty="0" smtClean="0">
              <a:solidFill>
                <a:schemeClr val="tx1"/>
              </a:solidFill>
            </a:rPr>
            <a:t>зростання пропозиції товарів-субститутів; </a:t>
          </a:r>
          <a:endParaRPr lang="uk-UA" sz="1800" kern="1200" dirty="0">
            <a:solidFill>
              <a:schemeClr val="tx1"/>
            </a:solidFill>
          </a:endParaRPr>
        </a:p>
        <a:p>
          <a:pPr marL="171450" lvl="1" indent="-171450" algn="l" defTabSz="800100">
            <a:lnSpc>
              <a:spcPct val="90000"/>
            </a:lnSpc>
            <a:spcBef>
              <a:spcPct val="0"/>
            </a:spcBef>
            <a:spcAft>
              <a:spcPct val="15000"/>
            </a:spcAft>
            <a:buChar char="••"/>
          </a:pPr>
          <a:r>
            <a:rPr lang="uk-UA" sz="1800" kern="1200" dirty="0" smtClean="0">
              <a:solidFill>
                <a:schemeClr val="tx1"/>
              </a:solidFill>
            </a:rPr>
            <a:t>зниження активності фондового ринку; </a:t>
          </a:r>
          <a:endParaRPr lang="uk-UA" sz="1800" kern="1200" dirty="0">
            <a:solidFill>
              <a:schemeClr val="tx1"/>
            </a:solidFill>
          </a:endParaRPr>
        </a:p>
        <a:p>
          <a:pPr marL="171450" lvl="1" indent="-171450" algn="l" defTabSz="800100">
            <a:lnSpc>
              <a:spcPct val="90000"/>
            </a:lnSpc>
            <a:spcBef>
              <a:spcPct val="0"/>
            </a:spcBef>
            <a:spcAft>
              <a:spcPct val="15000"/>
            </a:spcAft>
            <a:buChar char="••"/>
          </a:pPr>
          <a:r>
            <a:rPr lang="uk-UA" sz="1800" kern="1200" dirty="0" smtClean="0">
              <a:solidFill>
                <a:schemeClr val="tx1"/>
              </a:solidFill>
            </a:rPr>
            <a:t>нестабільність валютного ринку; </a:t>
          </a:r>
          <a:endParaRPr lang="uk-UA" sz="1800" kern="1200" dirty="0">
            <a:solidFill>
              <a:schemeClr val="tx1"/>
            </a:solidFill>
          </a:endParaRPr>
        </a:p>
      </dsp:txBody>
      <dsp:txXfrm rot="5400000">
        <a:off x="4482285" y="1139080"/>
        <a:ext cx="4096968" cy="3417244"/>
      </dsp:txXfrm>
    </dsp:sp>
    <dsp:sp modelId="{7AB698F4-868D-436B-AED9-0058AC4653A3}">
      <dsp:nvSpPr>
        <dsp:cNvPr id="0" name=""/>
        <dsp:cNvSpPr/>
      </dsp:nvSpPr>
      <dsp:spPr>
        <a:xfrm rot="16200000">
          <a:off x="7433470" y="1428246"/>
          <a:ext cx="5695406" cy="2838912"/>
        </a:xfrm>
        <a:prstGeom prst="flowChartManualOperation">
          <a:avLst/>
        </a:prstGeom>
        <a:gradFill rotWithShape="0">
          <a:gsLst>
            <a:gs pos="0">
              <a:schemeClr val="accent4">
                <a:hueOff val="-3519944"/>
                <a:satOff val="-36129"/>
                <a:lumOff val="15099"/>
                <a:alphaOff val="0"/>
                <a:satMod val="103000"/>
                <a:lumMod val="102000"/>
                <a:tint val="94000"/>
              </a:schemeClr>
            </a:gs>
            <a:gs pos="50000">
              <a:schemeClr val="accent4">
                <a:hueOff val="-3519944"/>
                <a:satOff val="-36129"/>
                <a:lumOff val="15099"/>
                <a:alphaOff val="0"/>
                <a:satMod val="110000"/>
                <a:lumMod val="100000"/>
                <a:shade val="100000"/>
              </a:schemeClr>
            </a:gs>
            <a:gs pos="100000">
              <a:schemeClr val="accent4">
                <a:hueOff val="-3519944"/>
                <a:satOff val="-36129"/>
                <a:lumOff val="1509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0" rIns="114300" bIns="0" numCol="1" spcCol="1270" anchor="t" anchorCtr="0">
          <a:noAutofit/>
        </a:bodyPr>
        <a:lstStyle/>
        <a:p>
          <a:pPr lvl="0" algn="l" defTabSz="1600200">
            <a:lnSpc>
              <a:spcPct val="90000"/>
            </a:lnSpc>
            <a:spcBef>
              <a:spcPct val="0"/>
            </a:spcBef>
            <a:spcAft>
              <a:spcPct val="35000"/>
            </a:spcAft>
          </a:pPr>
          <a:r>
            <a:rPr lang="ru-RU" sz="3600" b="0" kern="1200" dirty="0" err="1" smtClean="0">
              <a:solidFill>
                <a:schemeClr val="accent6">
                  <a:lumMod val="50000"/>
                </a:schemeClr>
              </a:solidFill>
              <a:effectLst>
                <a:outerShdw blurRad="38100" dist="38100" dir="2700000" algn="tl">
                  <a:srgbClr val="000000">
                    <a:alpha val="43137"/>
                  </a:srgbClr>
                </a:outerShdw>
              </a:effectLst>
            </a:rPr>
            <a:t>Інші</a:t>
          </a:r>
          <a:r>
            <a:rPr lang="ru-RU" sz="3600" b="0" kern="1200" dirty="0" smtClean="0">
              <a:solidFill>
                <a:schemeClr val="accent6">
                  <a:lumMod val="50000"/>
                </a:schemeClr>
              </a:solidFill>
              <a:effectLst>
                <a:outerShdw blurRad="38100" dist="38100" dir="2700000" algn="tl">
                  <a:srgbClr val="000000">
                    <a:alpha val="43137"/>
                  </a:srgbClr>
                </a:outerShdw>
              </a:effectLst>
            </a:rPr>
            <a:t> </a:t>
          </a:r>
          <a:r>
            <a:rPr lang="ru-RU" sz="3600" b="0" kern="1200" dirty="0" err="1" smtClean="0">
              <a:solidFill>
                <a:schemeClr val="accent6">
                  <a:lumMod val="50000"/>
                </a:schemeClr>
              </a:solidFill>
              <a:effectLst>
                <a:outerShdw blurRad="38100" dist="38100" dir="2700000" algn="tl">
                  <a:srgbClr val="000000">
                    <a:alpha val="43137"/>
                  </a:srgbClr>
                </a:outerShdw>
              </a:effectLst>
            </a:rPr>
            <a:t>чинники</a:t>
          </a:r>
          <a:endParaRPr lang="ru-RU" sz="3600" b="0" kern="1200" dirty="0">
            <a:solidFill>
              <a:schemeClr val="accent6">
                <a:lumMod val="5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uk-UA" sz="1800" kern="1200" dirty="0" smtClean="0">
              <a:solidFill>
                <a:schemeClr val="tx1"/>
              </a:solidFill>
            </a:rPr>
            <a:t>політична нестабільність; </a:t>
          </a:r>
          <a:endParaRPr lang="ru-RU" sz="1800" kern="1200" dirty="0">
            <a:solidFill>
              <a:schemeClr val="tx1"/>
            </a:solidFill>
          </a:endParaRPr>
        </a:p>
        <a:p>
          <a:pPr marL="171450" lvl="1" indent="-171450" algn="l" defTabSz="800100">
            <a:lnSpc>
              <a:spcPct val="90000"/>
            </a:lnSpc>
            <a:spcBef>
              <a:spcPct val="0"/>
            </a:spcBef>
            <a:spcAft>
              <a:spcPct val="15000"/>
            </a:spcAft>
            <a:buChar char="••"/>
          </a:pPr>
          <a:r>
            <a:rPr lang="uk-UA" sz="1800" kern="1200" dirty="0" smtClean="0">
              <a:solidFill>
                <a:schemeClr val="tx1"/>
              </a:solidFill>
            </a:rPr>
            <a:t>негативні демографічні тенденції; </a:t>
          </a:r>
          <a:endParaRPr lang="uk-UA" sz="1800" kern="1200" dirty="0">
            <a:solidFill>
              <a:schemeClr val="tx1"/>
            </a:solidFill>
          </a:endParaRPr>
        </a:p>
        <a:p>
          <a:pPr marL="171450" lvl="1" indent="-171450" algn="l" defTabSz="800100">
            <a:lnSpc>
              <a:spcPct val="90000"/>
            </a:lnSpc>
            <a:spcBef>
              <a:spcPct val="0"/>
            </a:spcBef>
            <a:spcAft>
              <a:spcPct val="15000"/>
            </a:spcAft>
            <a:buChar char="••"/>
          </a:pPr>
          <a:r>
            <a:rPr lang="uk-UA" sz="1800" kern="1200" dirty="0" smtClean="0">
              <a:solidFill>
                <a:schemeClr val="tx1"/>
              </a:solidFill>
            </a:rPr>
            <a:t>стихійні лиха; </a:t>
          </a:r>
          <a:endParaRPr lang="uk-UA" sz="1800" kern="1200" dirty="0">
            <a:solidFill>
              <a:schemeClr val="tx1"/>
            </a:solidFill>
          </a:endParaRPr>
        </a:p>
        <a:p>
          <a:pPr marL="171450" lvl="1" indent="-171450" algn="l" defTabSz="800100">
            <a:lnSpc>
              <a:spcPct val="90000"/>
            </a:lnSpc>
            <a:spcBef>
              <a:spcPct val="0"/>
            </a:spcBef>
            <a:spcAft>
              <a:spcPct val="15000"/>
            </a:spcAft>
            <a:buChar char="••"/>
          </a:pPr>
          <a:r>
            <a:rPr lang="uk-UA" sz="1800" kern="1200" dirty="0" smtClean="0">
              <a:solidFill>
                <a:schemeClr val="tx1"/>
              </a:solidFill>
            </a:rPr>
            <a:t>погіршення кримінальної ситуації</a:t>
          </a:r>
          <a:endParaRPr lang="uk-UA" sz="1800" kern="1200" dirty="0">
            <a:solidFill>
              <a:schemeClr val="tx1"/>
            </a:solidFill>
          </a:endParaRPr>
        </a:p>
      </dsp:txBody>
      <dsp:txXfrm rot="5400000">
        <a:off x="8861717" y="1139080"/>
        <a:ext cx="2838912" cy="34172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4DDB0-1118-4686-AA21-2955B7DDB132}">
      <dsp:nvSpPr>
        <dsp:cNvPr id="0" name=""/>
        <dsp:cNvSpPr/>
      </dsp:nvSpPr>
      <dsp:spPr>
        <a:xfrm>
          <a:off x="4125" y="731596"/>
          <a:ext cx="2233672" cy="134020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kern="1200" dirty="0" smtClean="0"/>
            <a:t>неефективний маркетинг; </a:t>
          </a:r>
          <a:endParaRPr lang="ru-RU" sz="1700" kern="1200" dirty="0"/>
        </a:p>
      </dsp:txBody>
      <dsp:txXfrm>
        <a:off x="4125" y="731596"/>
        <a:ext cx="2233672" cy="1340203"/>
      </dsp:txXfrm>
    </dsp:sp>
    <dsp:sp modelId="{07017A1A-8645-4F0A-92EF-3DD4D2603FA0}">
      <dsp:nvSpPr>
        <dsp:cNvPr id="0" name=""/>
        <dsp:cNvSpPr/>
      </dsp:nvSpPr>
      <dsp:spPr>
        <a:xfrm>
          <a:off x="2461164" y="731596"/>
          <a:ext cx="2233672" cy="1340203"/>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kern="1200" dirty="0" smtClean="0"/>
            <a:t>неефективна структура поточних витрат </a:t>
          </a:r>
          <a:endParaRPr lang="ru-RU" sz="1700" kern="1200" dirty="0"/>
        </a:p>
      </dsp:txBody>
      <dsp:txXfrm>
        <a:off x="2461164" y="731596"/>
        <a:ext cx="2233672" cy="1340203"/>
      </dsp:txXfrm>
    </dsp:sp>
    <dsp:sp modelId="{D6A1C8E2-677A-4ADC-8FEA-3F9AFF5E3C7B}">
      <dsp:nvSpPr>
        <dsp:cNvPr id="0" name=""/>
        <dsp:cNvSpPr/>
      </dsp:nvSpPr>
      <dsp:spPr>
        <a:xfrm>
          <a:off x="4918203" y="731596"/>
          <a:ext cx="2233672" cy="1340203"/>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kern="1200" dirty="0" smtClean="0"/>
            <a:t>низький рівень використання основних засобів</a:t>
          </a:r>
          <a:endParaRPr lang="ru-RU" sz="1700" kern="1200" dirty="0"/>
        </a:p>
      </dsp:txBody>
      <dsp:txXfrm>
        <a:off x="4918203" y="731596"/>
        <a:ext cx="2233672" cy="1340203"/>
      </dsp:txXfrm>
    </dsp:sp>
    <dsp:sp modelId="{6F1DF10D-38B6-4F59-ABA3-D59CA845BA35}">
      <dsp:nvSpPr>
        <dsp:cNvPr id="0" name=""/>
        <dsp:cNvSpPr/>
      </dsp:nvSpPr>
      <dsp:spPr>
        <a:xfrm>
          <a:off x="7375243" y="731596"/>
          <a:ext cx="2233672" cy="1340203"/>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kern="1200" dirty="0" smtClean="0"/>
            <a:t>високий рівень страхових і сезонних запасів</a:t>
          </a:r>
          <a:endParaRPr lang="ru-RU" sz="1700" kern="1200" dirty="0"/>
        </a:p>
      </dsp:txBody>
      <dsp:txXfrm>
        <a:off x="7375243" y="731596"/>
        <a:ext cx="2233672" cy="1340203"/>
      </dsp:txXfrm>
    </dsp:sp>
    <dsp:sp modelId="{455693F5-08D8-47B0-B882-4CFF202F3775}">
      <dsp:nvSpPr>
        <dsp:cNvPr id="0" name=""/>
        <dsp:cNvSpPr/>
      </dsp:nvSpPr>
      <dsp:spPr>
        <a:xfrm>
          <a:off x="9832282" y="731596"/>
          <a:ext cx="2233672" cy="1340203"/>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kern="1200" dirty="0" smtClean="0"/>
            <a:t>недостатньо диференційований асортимент продукції</a:t>
          </a:r>
          <a:endParaRPr lang="ru-RU" sz="1700" kern="1200" dirty="0"/>
        </a:p>
      </dsp:txBody>
      <dsp:txXfrm>
        <a:off x="9832282" y="731596"/>
        <a:ext cx="2233672" cy="1340203"/>
      </dsp:txXfrm>
    </dsp:sp>
    <dsp:sp modelId="{CE6DC455-8DA4-4ED2-B13D-BE0A8723CC16}">
      <dsp:nvSpPr>
        <dsp:cNvPr id="0" name=""/>
        <dsp:cNvSpPr/>
      </dsp:nvSpPr>
      <dsp:spPr>
        <a:xfrm>
          <a:off x="4125" y="2295166"/>
          <a:ext cx="2233672" cy="134020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kern="1200" dirty="0" smtClean="0"/>
            <a:t>перевищення допустимих рівнів фінансових ризиків</a:t>
          </a:r>
          <a:endParaRPr lang="ru-RU" sz="1700" kern="1200" dirty="0"/>
        </a:p>
      </dsp:txBody>
      <dsp:txXfrm>
        <a:off x="4125" y="2295166"/>
        <a:ext cx="2233672" cy="1340203"/>
      </dsp:txXfrm>
    </dsp:sp>
    <dsp:sp modelId="{05F95E10-C882-49B7-8370-7EEB513A6768}">
      <dsp:nvSpPr>
        <dsp:cNvPr id="0" name=""/>
        <dsp:cNvSpPr/>
      </dsp:nvSpPr>
      <dsp:spPr>
        <a:xfrm>
          <a:off x="2461164" y="2295166"/>
          <a:ext cx="2233672" cy="1340203"/>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kern="1200" dirty="0" smtClean="0"/>
            <a:t>неефективний фінансовий менеджмент</a:t>
          </a:r>
          <a:endParaRPr lang="ru-RU" sz="1700" kern="1200" dirty="0"/>
        </a:p>
      </dsp:txBody>
      <dsp:txXfrm>
        <a:off x="2461164" y="2295166"/>
        <a:ext cx="2233672" cy="1340203"/>
      </dsp:txXfrm>
    </dsp:sp>
    <dsp:sp modelId="{485ED43C-AF8B-48D3-98DB-AC86101F8A77}">
      <dsp:nvSpPr>
        <dsp:cNvPr id="0" name=""/>
        <dsp:cNvSpPr/>
      </dsp:nvSpPr>
      <dsp:spPr>
        <a:xfrm>
          <a:off x="4918203" y="2295166"/>
          <a:ext cx="2233672" cy="1340203"/>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kern="1200" dirty="0" smtClean="0"/>
            <a:t>висока вартість капіталу; зростання дебіторської заборгованості;</a:t>
          </a:r>
          <a:endParaRPr lang="ru-RU" sz="1700" kern="1200" dirty="0"/>
        </a:p>
      </dsp:txBody>
      <dsp:txXfrm>
        <a:off x="4918203" y="2295166"/>
        <a:ext cx="2233672" cy="1340203"/>
      </dsp:txXfrm>
    </dsp:sp>
    <dsp:sp modelId="{19033FFE-C8C0-4871-A926-A2A3A8CA79D8}">
      <dsp:nvSpPr>
        <dsp:cNvPr id="0" name=""/>
        <dsp:cNvSpPr/>
      </dsp:nvSpPr>
      <dsp:spPr>
        <a:xfrm>
          <a:off x="7375243" y="2295166"/>
          <a:ext cx="2233672" cy="1340203"/>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kern="1200" dirty="0" smtClean="0"/>
            <a:t>надмірна частка позикового капіталу; висока частка короткотермінових джерел залучення </a:t>
          </a:r>
          <a:r>
            <a:rPr lang="uk-UA" sz="1700" kern="1200" dirty="0" err="1" smtClean="0"/>
            <a:t>п.к</a:t>
          </a:r>
          <a:r>
            <a:rPr lang="uk-UA" sz="1700" kern="1200" dirty="0" smtClean="0"/>
            <a:t>.</a:t>
          </a:r>
          <a:endParaRPr lang="ru-RU" sz="1700" kern="1200" dirty="0"/>
        </a:p>
      </dsp:txBody>
      <dsp:txXfrm>
        <a:off x="7375243" y="2295166"/>
        <a:ext cx="2233672" cy="1340203"/>
      </dsp:txXfrm>
    </dsp:sp>
    <dsp:sp modelId="{F573ADF3-B425-441E-8C45-891B07D2E185}">
      <dsp:nvSpPr>
        <dsp:cNvPr id="0" name=""/>
        <dsp:cNvSpPr/>
      </dsp:nvSpPr>
      <dsp:spPr>
        <a:xfrm>
          <a:off x="9832282" y="2295166"/>
          <a:ext cx="2233672" cy="1340203"/>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kern="1200" dirty="0" smtClean="0"/>
            <a:t>неефективний інвестиційний менеджмент; фінансові чинники</a:t>
          </a:r>
          <a:endParaRPr lang="ru-RU" sz="1700" kern="1200" dirty="0"/>
        </a:p>
      </dsp:txBody>
      <dsp:txXfrm>
        <a:off x="9832282" y="2295166"/>
        <a:ext cx="2233672" cy="1340203"/>
      </dsp:txXfrm>
    </dsp:sp>
    <dsp:sp modelId="{D98C8A8D-99AE-4F23-BE0C-AD59664D87C1}">
      <dsp:nvSpPr>
        <dsp:cNvPr id="0" name=""/>
        <dsp:cNvSpPr/>
      </dsp:nvSpPr>
      <dsp:spPr>
        <a:xfrm>
          <a:off x="4125" y="3858737"/>
          <a:ext cx="2233672" cy="134020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kern="1200" dirty="0" smtClean="0"/>
            <a:t>недосягнення запланованих обсягів 	прибутку за реалізованими реальними проектами</a:t>
          </a:r>
          <a:endParaRPr lang="ru-RU" sz="1700" kern="1200" dirty="0"/>
        </a:p>
      </dsp:txBody>
      <dsp:txXfrm>
        <a:off x="4125" y="3858737"/>
        <a:ext cx="2233672" cy="1340203"/>
      </dsp:txXfrm>
    </dsp:sp>
    <dsp:sp modelId="{81399E3C-4D3D-4947-B325-CE3862A0436D}">
      <dsp:nvSpPr>
        <dsp:cNvPr id="0" name=""/>
        <dsp:cNvSpPr/>
      </dsp:nvSpPr>
      <dsp:spPr>
        <a:xfrm>
          <a:off x="2461164" y="3858737"/>
          <a:ext cx="2233672" cy="1340203"/>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kern="1200" dirty="0" smtClean="0"/>
            <a:t>істотні перевитрати інвестиційних ресурсів</a:t>
          </a:r>
          <a:endParaRPr lang="ru-RU" sz="1700" kern="1200" dirty="0"/>
        </a:p>
      </dsp:txBody>
      <dsp:txXfrm>
        <a:off x="2461164" y="3858737"/>
        <a:ext cx="2233672" cy="1340203"/>
      </dsp:txXfrm>
    </dsp:sp>
    <dsp:sp modelId="{8D7F4078-F563-4118-B47E-9E4B90FA50D1}">
      <dsp:nvSpPr>
        <dsp:cNvPr id="0" name=""/>
        <dsp:cNvSpPr/>
      </dsp:nvSpPr>
      <dsp:spPr>
        <a:xfrm>
          <a:off x="4918203" y="3858737"/>
          <a:ext cx="2233672" cy="1340203"/>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kern="1200" dirty="0" smtClean="0"/>
            <a:t>висока тривалість будівельно-монтажних робіт</a:t>
          </a:r>
          <a:endParaRPr lang="ru-RU" sz="1700" kern="1200" dirty="0"/>
        </a:p>
      </dsp:txBody>
      <dsp:txXfrm>
        <a:off x="4918203" y="3858737"/>
        <a:ext cx="2233672" cy="1340203"/>
      </dsp:txXfrm>
    </dsp:sp>
    <dsp:sp modelId="{BCC5B887-871A-4B6A-A82E-AB8355300D90}">
      <dsp:nvSpPr>
        <dsp:cNvPr id="0" name=""/>
        <dsp:cNvSpPr/>
      </dsp:nvSpPr>
      <dsp:spPr>
        <a:xfrm>
          <a:off x="7375243" y="3858737"/>
          <a:ext cx="2233672" cy="1340203"/>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kern="1200" dirty="0" smtClean="0"/>
            <a:t>неефективний фондовий портфель</a:t>
          </a:r>
          <a:endParaRPr lang="ru-RU" sz="1700" kern="1200" dirty="0"/>
        </a:p>
      </dsp:txBody>
      <dsp:txXfrm>
        <a:off x="7375243" y="3858737"/>
        <a:ext cx="2233672" cy="1340203"/>
      </dsp:txXfrm>
    </dsp:sp>
    <dsp:sp modelId="{47CE5118-19E5-44FA-88A7-AF7EAB9F2B7E}">
      <dsp:nvSpPr>
        <dsp:cNvPr id="0" name=""/>
        <dsp:cNvSpPr/>
      </dsp:nvSpPr>
      <dsp:spPr>
        <a:xfrm>
          <a:off x="9832282" y="3858737"/>
          <a:ext cx="2233672" cy="1340203"/>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kern="1200" dirty="0" smtClean="0"/>
            <a:t>неефективний виробничий менеджмент; інвестиційні чинники</a:t>
          </a:r>
          <a:endParaRPr lang="ru-RU" sz="1700" kern="1200" dirty="0"/>
        </a:p>
      </dsp:txBody>
      <dsp:txXfrm>
        <a:off x="9832282" y="3858737"/>
        <a:ext cx="2233672" cy="13402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EE8F0-DF97-4063-B0E9-376E3CC78A66}">
      <dsp:nvSpPr>
        <dsp:cNvPr id="0" name=""/>
        <dsp:cNvSpPr/>
      </dsp:nvSpPr>
      <dsp:spPr>
        <a:xfrm>
          <a:off x="-6216394" y="-951003"/>
          <a:ext cx="7399704" cy="7399704"/>
        </a:xfrm>
        <a:prstGeom prst="blockArc">
          <a:avLst>
            <a:gd name="adj1" fmla="val 18900000"/>
            <a:gd name="adj2" fmla="val 2700000"/>
            <a:gd name="adj3" fmla="val 29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2D861A-AD34-4D94-A40F-41D0A1CCDA67}">
      <dsp:nvSpPr>
        <dsp:cNvPr id="0" name=""/>
        <dsp:cNvSpPr/>
      </dsp:nvSpPr>
      <dsp:spPr>
        <a:xfrm>
          <a:off x="619277" y="422662"/>
          <a:ext cx="10796030" cy="845765"/>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71327" tIns="45720" rIns="45720" bIns="45720" numCol="1" spcCol="1270" anchor="ctr" anchorCtr="0">
          <a:noAutofit/>
        </a:bodyPr>
        <a:lstStyle/>
        <a:p>
          <a:pPr lvl="0" algn="l" defTabSz="800100">
            <a:lnSpc>
              <a:spcPct val="90000"/>
            </a:lnSpc>
            <a:spcBef>
              <a:spcPct val="0"/>
            </a:spcBef>
            <a:spcAft>
              <a:spcPct val="35000"/>
            </a:spcAft>
          </a:pPr>
          <a:r>
            <a:rPr lang="uk-UA" sz="1800" b="1" kern="1200" dirty="0" smtClean="0"/>
            <a:t>фінансові цілі антикризового управління</a:t>
          </a:r>
          <a:r>
            <a:rPr lang="uk-UA" sz="1800" kern="1200" dirty="0" smtClean="0"/>
            <a:t>: підвищення платоспроможності, підвищення і запобігання зниженню ліквідності, мінімізація наслідків фінансової кризи; </a:t>
          </a:r>
          <a:endParaRPr lang="ru-RU" sz="1800" kern="1200" dirty="0"/>
        </a:p>
      </dsp:txBody>
      <dsp:txXfrm>
        <a:off x="619277" y="422662"/>
        <a:ext cx="10796030" cy="845765"/>
      </dsp:txXfrm>
    </dsp:sp>
    <dsp:sp modelId="{57E695B7-E7BE-425B-A97F-B9D89DF1855E}">
      <dsp:nvSpPr>
        <dsp:cNvPr id="0" name=""/>
        <dsp:cNvSpPr/>
      </dsp:nvSpPr>
      <dsp:spPr>
        <a:xfrm>
          <a:off x="90674" y="316942"/>
          <a:ext cx="1057207" cy="105720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A14D2C28-F6C7-4D28-8B08-77E6748F0510}">
      <dsp:nvSpPr>
        <dsp:cNvPr id="0" name=""/>
        <dsp:cNvSpPr/>
      </dsp:nvSpPr>
      <dsp:spPr>
        <a:xfrm>
          <a:off x="1104174" y="1691531"/>
          <a:ext cx="10311133" cy="845765"/>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71327" tIns="45720" rIns="45720" bIns="45720" numCol="1" spcCol="1270" anchor="ctr" anchorCtr="0">
          <a:noAutofit/>
        </a:bodyPr>
        <a:lstStyle/>
        <a:p>
          <a:pPr lvl="0" algn="l" defTabSz="800100">
            <a:lnSpc>
              <a:spcPct val="90000"/>
            </a:lnSpc>
            <a:spcBef>
              <a:spcPct val="0"/>
            </a:spcBef>
            <a:spcAft>
              <a:spcPct val="35000"/>
            </a:spcAft>
          </a:pPr>
          <a:r>
            <a:rPr lang="uk-UA" sz="1800" b="1" kern="1200" dirty="0" smtClean="0"/>
            <a:t>маркетингові цілі антикризового управління </a:t>
          </a:r>
          <a:r>
            <a:rPr lang="uk-UA" sz="1800" kern="1200" dirty="0" smtClean="0"/>
            <a:t>: запобігання зменшенню кількості замовників, зниженню якості своєї продукції, аналіз цінової ситуації на ідентичні товари, спостереження за якістю продукції конкурентів; </a:t>
          </a:r>
          <a:endParaRPr lang="uk-UA" sz="1800" kern="1200" dirty="0"/>
        </a:p>
      </dsp:txBody>
      <dsp:txXfrm>
        <a:off x="1104174" y="1691531"/>
        <a:ext cx="10311133" cy="845765"/>
      </dsp:txXfrm>
    </dsp:sp>
    <dsp:sp modelId="{FE4A5E40-F085-445B-882D-9A3A242C4ABC}">
      <dsp:nvSpPr>
        <dsp:cNvPr id="0" name=""/>
        <dsp:cNvSpPr/>
      </dsp:nvSpPr>
      <dsp:spPr>
        <a:xfrm>
          <a:off x="575570" y="1585810"/>
          <a:ext cx="1057207" cy="105720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A8909D6-F5F8-4B10-8A64-9C5E0001A569}">
      <dsp:nvSpPr>
        <dsp:cNvPr id="0" name=""/>
        <dsp:cNvSpPr/>
      </dsp:nvSpPr>
      <dsp:spPr>
        <a:xfrm>
          <a:off x="1104174" y="2808517"/>
          <a:ext cx="10311133" cy="114953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71327" tIns="45720" rIns="45720" bIns="45720" numCol="1" spcCol="1270" anchor="ctr" anchorCtr="0">
          <a:noAutofit/>
        </a:bodyPr>
        <a:lstStyle/>
        <a:p>
          <a:pPr lvl="0" algn="l" defTabSz="800100">
            <a:lnSpc>
              <a:spcPct val="90000"/>
            </a:lnSpc>
            <a:spcBef>
              <a:spcPct val="0"/>
            </a:spcBef>
            <a:spcAft>
              <a:spcPct val="35000"/>
            </a:spcAft>
          </a:pPr>
          <a:r>
            <a:rPr lang="uk-UA" sz="1800" b="1" kern="1200" dirty="0" smtClean="0"/>
            <a:t>виробничі цілі антикризового управління</a:t>
          </a:r>
          <a:r>
            <a:rPr lang="uk-UA" sz="1800" kern="1200" dirty="0" smtClean="0"/>
            <a:t>: зниження відсотка браку, запобігання моральному зносу обладнання, підтримка інноваційної активності, організація виробництва без простоїв;  кадрові цілі антикризового управління: зниження плинності кадрів і запобігання різноманітним конфліктам у робочому колективі (психологічним, байдужості до праці, кризі взаємовідносин)</a:t>
          </a:r>
          <a:endParaRPr lang="ru-RU" sz="1800" kern="1200" dirty="0"/>
        </a:p>
      </dsp:txBody>
      <dsp:txXfrm>
        <a:off x="1104174" y="2808517"/>
        <a:ext cx="10311133" cy="1149530"/>
      </dsp:txXfrm>
    </dsp:sp>
    <dsp:sp modelId="{59569761-B574-4909-A092-BF35E25B1E12}">
      <dsp:nvSpPr>
        <dsp:cNvPr id="0" name=""/>
        <dsp:cNvSpPr/>
      </dsp:nvSpPr>
      <dsp:spPr>
        <a:xfrm>
          <a:off x="575570" y="2854679"/>
          <a:ext cx="1057207" cy="105720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098F6B4-1030-4E59-A6A3-69E97242746C}">
      <dsp:nvSpPr>
        <dsp:cNvPr id="0" name=""/>
        <dsp:cNvSpPr/>
      </dsp:nvSpPr>
      <dsp:spPr>
        <a:xfrm>
          <a:off x="619277" y="4229268"/>
          <a:ext cx="10796030" cy="84576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71327" tIns="45720" rIns="45720" bIns="45720" numCol="1" spcCol="1270" anchor="ctr" anchorCtr="0">
          <a:noAutofit/>
        </a:bodyPr>
        <a:lstStyle/>
        <a:p>
          <a:pPr lvl="0" algn="l" defTabSz="800100">
            <a:lnSpc>
              <a:spcPct val="90000"/>
            </a:lnSpc>
            <a:spcBef>
              <a:spcPct val="0"/>
            </a:spcBef>
            <a:spcAft>
              <a:spcPct val="35000"/>
            </a:spcAft>
          </a:pPr>
          <a:r>
            <a:rPr lang="uk-UA" sz="1800" b="1" kern="1200" spc="-35" dirty="0" smtClean="0">
              <a:effectLst/>
              <a:latin typeface="Times New Roman" panose="02020603050405020304" pitchFamily="18" charset="0"/>
              <a:ea typeface="Times New Roman" panose="02020603050405020304" pitchFamily="18" charset="0"/>
            </a:rPr>
            <a:t>організаційні цілі антикризового управління</a:t>
          </a:r>
          <a:r>
            <a:rPr lang="uk-UA" sz="1800" kern="1200" spc="-35" dirty="0" smtClean="0">
              <a:effectLst/>
              <a:latin typeface="Times New Roman" panose="02020603050405020304" pitchFamily="18" charset="0"/>
              <a:ea typeface="Times New Roman" panose="02020603050405020304" pitchFamily="18" charset="0"/>
            </a:rPr>
            <a:t>: стабільні  комунікаційні процеси між відділами, формування гнучкої до кризи організаційної структури підприємства</a:t>
          </a:r>
          <a:endParaRPr lang="ru-RU" sz="1800" kern="1200" dirty="0"/>
        </a:p>
      </dsp:txBody>
      <dsp:txXfrm>
        <a:off x="619277" y="4229268"/>
        <a:ext cx="10796030" cy="845765"/>
      </dsp:txXfrm>
    </dsp:sp>
    <dsp:sp modelId="{8B23096E-5CB7-4398-A77D-E6294407CF01}">
      <dsp:nvSpPr>
        <dsp:cNvPr id="0" name=""/>
        <dsp:cNvSpPr/>
      </dsp:nvSpPr>
      <dsp:spPr>
        <a:xfrm>
          <a:off x="90674" y="4123547"/>
          <a:ext cx="1057207" cy="105720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23CF7-9E0E-4699-A239-142B7AB34B09}">
      <dsp:nvSpPr>
        <dsp:cNvPr id="0" name=""/>
        <dsp:cNvSpPr/>
      </dsp:nvSpPr>
      <dsp:spPr>
        <a:xfrm>
          <a:off x="0" y="0"/>
          <a:ext cx="10853057" cy="2072524"/>
        </a:xfrm>
        <a:prstGeom prst="roundRect">
          <a:avLst>
            <a:gd name="adj" fmla="val 1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0A15782-F0CC-44FE-9AAD-DB6270EB44A1}">
      <dsp:nvSpPr>
        <dsp:cNvPr id="0" name=""/>
        <dsp:cNvSpPr/>
      </dsp:nvSpPr>
      <dsp:spPr>
        <a:xfrm>
          <a:off x="328580" y="276336"/>
          <a:ext cx="2371138" cy="1519850"/>
        </a:xfrm>
        <a:prstGeom prst="roundRect">
          <a:avLst>
            <a:gd name="adj" fmla="val 10000"/>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52110558-922A-4CCD-BEDE-ADD8FE17D609}">
      <dsp:nvSpPr>
        <dsp:cNvPr id="0" name=""/>
        <dsp:cNvSpPr/>
      </dsp:nvSpPr>
      <dsp:spPr>
        <a:xfrm rot="10800000">
          <a:off x="328580" y="2072524"/>
          <a:ext cx="2371138" cy="2533084"/>
        </a:xfrm>
        <a:prstGeom prst="round2SameRect">
          <a:avLst>
            <a:gd name="adj1" fmla="val 1050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uk-UA" sz="2800" kern="1200" smtClean="0"/>
            <a:t>Планування</a:t>
          </a:r>
          <a:endParaRPr lang="uk-UA" sz="2800" kern="1200"/>
        </a:p>
      </dsp:txBody>
      <dsp:txXfrm rot="10800000">
        <a:off x="401501" y="2072524"/>
        <a:ext cx="2225296" cy="2460163"/>
      </dsp:txXfrm>
    </dsp:sp>
    <dsp:sp modelId="{D09EC46C-94D7-40D9-9005-DF8B8B9BF14E}">
      <dsp:nvSpPr>
        <dsp:cNvPr id="0" name=""/>
        <dsp:cNvSpPr/>
      </dsp:nvSpPr>
      <dsp:spPr>
        <a:xfrm>
          <a:off x="2936832" y="276336"/>
          <a:ext cx="2371138" cy="1519850"/>
        </a:xfrm>
        <a:prstGeom prst="roundRect">
          <a:avLst>
            <a:gd name="adj" fmla="val 10000"/>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2">
          <a:scrgbClr r="0" g="0" b="0"/>
        </a:effectRef>
        <a:fontRef idx="minor"/>
      </dsp:style>
    </dsp:sp>
    <dsp:sp modelId="{47D75B72-4E12-49C2-B932-B2FCE87B7887}">
      <dsp:nvSpPr>
        <dsp:cNvPr id="0" name=""/>
        <dsp:cNvSpPr/>
      </dsp:nvSpPr>
      <dsp:spPr>
        <a:xfrm rot="10800000">
          <a:off x="2936832" y="2072524"/>
          <a:ext cx="2371138" cy="2533084"/>
        </a:xfrm>
        <a:prstGeom prst="round2SameRect">
          <a:avLst>
            <a:gd name="adj1" fmla="val 10500"/>
            <a:gd name="adj2" fmla="val 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uk-UA" sz="2800" kern="1200" dirty="0" smtClean="0"/>
            <a:t>О</a:t>
          </a:r>
          <a:r>
            <a:rPr lang="ru-RU" sz="2800" kern="1200" dirty="0" err="1" smtClean="0"/>
            <a:t>рганізація</a:t>
          </a:r>
          <a:endParaRPr lang="ru-RU" sz="2800" kern="1200" dirty="0"/>
        </a:p>
      </dsp:txBody>
      <dsp:txXfrm rot="10800000">
        <a:off x="3009753" y="2072524"/>
        <a:ext cx="2225296" cy="2460163"/>
      </dsp:txXfrm>
    </dsp:sp>
    <dsp:sp modelId="{871FE81F-5F80-4DB5-AB97-DF879B0C0FC1}">
      <dsp:nvSpPr>
        <dsp:cNvPr id="0" name=""/>
        <dsp:cNvSpPr/>
      </dsp:nvSpPr>
      <dsp:spPr>
        <a:xfrm>
          <a:off x="5545085" y="276336"/>
          <a:ext cx="2371138" cy="1519850"/>
        </a:xfrm>
        <a:prstGeom prst="roundRect">
          <a:avLst>
            <a:gd name="adj" fmla="val 10000"/>
          </a:avLst>
        </a:prstGeom>
        <a:blipFill rotWithShape="1">
          <a:blip xmlns:r="http://schemas.openxmlformats.org/officeDocument/2006/relationships" r:embed="rId3"/>
          <a:stretch>
            <a:fillRect/>
          </a:stretch>
        </a:blipFill>
        <a:ln>
          <a:noFill/>
        </a:ln>
        <a:effectLst/>
      </dsp:spPr>
      <dsp:style>
        <a:lnRef idx="0">
          <a:scrgbClr r="0" g="0" b="0"/>
        </a:lnRef>
        <a:fillRef idx="1">
          <a:scrgbClr r="0" g="0" b="0"/>
        </a:fillRef>
        <a:effectRef idx="2">
          <a:scrgbClr r="0" g="0" b="0"/>
        </a:effectRef>
        <a:fontRef idx="minor"/>
      </dsp:style>
    </dsp:sp>
    <dsp:sp modelId="{F8531EB7-F01F-4ECA-9D16-7088D7AA3E94}">
      <dsp:nvSpPr>
        <dsp:cNvPr id="0" name=""/>
        <dsp:cNvSpPr/>
      </dsp:nvSpPr>
      <dsp:spPr>
        <a:xfrm rot="10800000">
          <a:off x="5545085" y="2072524"/>
          <a:ext cx="2371138" cy="2533084"/>
        </a:xfrm>
        <a:prstGeom prst="round2SameRect">
          <a:avLst>
            <a:gd name="adj1" fmla="val 10500"/>
            <a:gd name="adj2" fmla="val 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uk-UA" sz="2800" kern="1200" dirty="0" smtClean="0"/>
            <a:t>Мотивація</a:t>
          </a:r>
          <a:endParaRPr lang="ru-RU" sz="2800" kern="1200" dirty="0"/>
        </a:p>
      </dsp:txBody>
      <dsp:txXfrm rot="10800000">
        <a:off x="5618006" y="2072524"/>
        <a:ext cx="2225296" cy="2460163"/>
      </dsp:txXfrm>
    </dsp:sp>
    <dsp:sp modelId="{8EA6543B-DC7E-4FD5-8DAD-A0DA19781A50}">
      <dsp:nvSpPr>
        <dsp:cNvPr id="0" name=""/>
        <dsp:cNvSpPr/>
      </dsp:nvSpPr>
      <dsp:spPr>
        <a:xfrm>
          <a:off x="8153337" y="276336"/>
          <a:ext cx="2371138" cy="1519850"/>
        </a:xfrm>
        <a:prstGeom prst="roundRect">
          <a:avLst>
            <a:gd name="adj" fmla="val 10000"/>
          </a:avLst>
        </a:prstGeom>
        <a:blipFill rotWithShape="1">
          <a:blip xmlns:r="http://schemas.openxmlformats.org/officeDocument/2006/relationships" r:embed="rId4"/>
          <a:stretch>
            <a:fillRect/>
          </a:stretch>
        </a:blipFill>
        <a:ln>
          <a:noFill/>
        </a:ln>
        <a:effectLst/>
      </dsp:spPr>
      <dsp:style>
        <a:lnRef idx="0">
          <a:scrgbClr r="0" g="0" b="0"/>
        </a:lnRef>
        <a:fillRef idx="1">
          <a:scrgbClr r="0" g="0" b="0"/>
        </a:fillRef>
        <a:effectRef idx="2">
          <a:scrgbClr r="0" g="0" b="0"/>
        </a:effectRef>
        <a:fontRef idx="minor"/>
      </dsp:style>
    </dsp:sp>
    <dsp:sp modelId="{B7C7CD2D-468A-4E9A-BD68-164BBBE538F0}">
      <dsp:nvSpPr>
        <dsp:cNvPr id="0" name=""/>
        <dsp:cNvSpPr/>
      </dsp:nvSpPr>
      <dsp:spPr>
        <a:xfrm rot="10800000">
          <a:off x="8153337" y="2072524"/>
          <a:ext cx="2371138" cy="2533084"/>
        </a:xfrm>
        <a:prstGeom prst="round2SameRect">
          <a:avLst>
            <a:gd name="adj1" fmla="val 10500"/>
            <a:gd name="adj2" fmla="val 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uk-UA" sz="2800" kern="1200" dirty="0" smtClean="0"/>
            <a:t>К</a:t>
          </a:r>
          <a:r>
            <a:rPr lang="ru-RU" sz="2800" kern="1200" dirty="0" err="1" smtClean="0"/>
            <a:t>онтроль</a:t>
          </a:r>
          <a:endParaRPr lang="ru-RU" sz="2800" kern="1200" dirty="0"/>
        </a:p>
      </dsp:txBody>
      <dsp:txXfrm rot="10800000">
        <a:off x="8226258" y="2072524"/>
        <a:ext cx="2225296" cy="246016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E0A44-2385-4673-93B6-194831CF6A82}">
      <dsp:nvSpPr>
        <dsp:cNvPr id="0" name=""/>
        <dsp:cNvSpPr/>
      </dsp:nvSpPr>
      <dsp:spPr>
        <a:xfrm rot="5400000">
          <a:off x="-134438" y="139865"/>
          <a:ext cx="896254" cy="627378"/>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t>Етап 1</a:t>
          </a:r>
          <a:endParaRPr lang="ru-RU" sz="2000" kern="1200" dirty="0"/>
        </a:p>
      </dsp:txBody>
      <dsp:txXfrm rot="-5400000">
        <a:off x="0" y="319116"/>
        <a:ext cx="627378" cy="268876"/>
      </dsp:txXfrm>
    </dsp:sp>
    <dsp:sp modelId="{AD0BAD4A-3EEF-421E-955C-498667791E48}">
      <dsp:nvSpPr>
        <dsp:cNvPr id="0" name=""/>
        <dsp:cNvSpPr/>
      </dsp:nvSpPr>
      <dsp:spPr>
        <a:xfrm rot="5400000">
          <a:off x="5978916" y="-5346111"/>
          <a:ext cx="582871" cy="11285947"/>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uk-UA" sz="2000" kern="1200" dirty="0" smtClean="0"/>
            <a:t>Здійснення постійної діагностики фінансового стану підприємства з метою раннього виявлення симптомів фінансової кризи. </a:t>
          </a:r>
          <a:endParaRPr lang="ru-RU" sz="2000" kern="1200" dirty="0"/>
        </a:p>
      </dsp:txBody>
      <dsp:txXfrm rot="-5400000">
        <a:off x="627379" y="33879"/>
        <a:ext cx="11257494" cy="525965"/>
      </dsp:txXfrm>
    </dsp:sp>
    <dsp:sp modelId="{3ACAC666-A52D-448C-8A32-5FCC4AAA04D7}">
      <dsp:nvSpPr>
        <dsp:cNvPr id="0" name=""/>
        <dsp:cNvSpPr/>
      </dsp:nvSpPr>
      <dsp:spPr>
        <a:xfrm rot="5400000">
          <a:off x="-134438" y="953154"/>
          <a:ext cx="896254" cy="627378"/>
        </a:xfrm>
        <a:prstGeom prst="chevr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t>Етап 2. </a:t>
          </a:r>
          <a:endParaRPr lang="ru-RU" sz="2000" kern="1200" dirty="0"/>
        </a:p>
      </dsp:txBody>
      <dsp:txXfrm rot="-5400000">
        <a:off x="0" y="1132405"/>
        <a:ext cx="627378" cy="268876"/>
      </dsp:txXfrm>
    </dsp:sp>
    <dsp:sp modelId="{6F9DB43E-E7BC-4A9D-B253-16E9FF3E7C66}">
      <dsp:nvSpPr>
        <dsp:cNvPr id="0" name=""/>
        <dsp:cNvSpPr/>
      </dsp:nvSpPr>
      <dsp:spPr>
        <a:xfrm rot="5400000">
          <a:off x="5979069" y="-4532974"/>
          <a:ext cx="582565" cy="11285947"/>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uk-UA" sz="2000" kern="1200" dirty="0" smtClean="0"/>
            <a:t>Розроблення системи профілактичних заходів щодо запобігання  фінансовій кризі в ході здійснення діагностики фінансового стану  підприємства.</a:t>
          </a:r>
          <a:endParaRPr lang="ru-RU" sz="2000" kern="1200" dirty="0"/>
        </a:p>
      </dsp:txBody>
      <dsp:txXfrm rot="-5400000">
        <a:off x="627378" y="847155"/>
        <a:ext cx="11257509" cy="525689"/>
      </dsp:txXfrm>
    </dsp:sp>
    <dsp:sp modelId="{344439BA-A6BC-4B54-9CDF-6E934ED324EF}">
      <dsp:nvSpPr>
        <dsp:cNvPr id="0" name=""/>
        <dsp:cNvSpPr/>
      </dsp:nvSpPr>
      <dsp:spPr>
        <a:xfrm rot="5400000">
          <a:off x="-134438" y="1766444"/>
          <a:ext cx="896254" cy="627378"/>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t>Етап 3. </a:t>
          </a:r>
          <a:endParaRPr lang="ru-RU" sz="2000" kern="1200" dirty="0"/>
        </a:p>
      </dsp:txBody>
      <dsp:txXfrm rot="-5400000">
        <a:off x="0" y="1945695"/>
        <a:ext cx="627378" cy="268876"/>
      </dsp:txXfrm>
    </dsp:sp>
    <dsp:sp modelId="{202D8C14-1AEB-4DBB-AC03-E161902242A9}">
      <dsp:nvSpPr>
        <dsp:cNvPr id="0" name=""/>
        <dsp:cNvSpPr/>
      </dsp:nvSpPr>
      <dsp:spPr>
        <a:xfrm rot="5400000">
          <a:off x="5979069" y="-3719685"/>
          <a:ext cx="582565" cy="11285947"/>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uk-UA" sz="2000" kern="1200" dirty="0" smtClean="0"/>
            <a:t>Ідентифікація параметрів фінансової кризи у разі діагностування її настання. </a:t>
          </a:r>
          <a:endParaRPr lang="ru-RU" sz="2000" kern="1200" dirty="0"/>
        </a:p>
      </dsp:txBody>
      <dsp:txXfrm rot="-5400000">
        <a:off x="627378" y="1660444"/>
        <a:ext cx="11257509" cy="525689"/>
      </dsp:txXfrm>
    </dsp:sp>
    <dsp:sp modelId="{C3D1CFAC-3466-40C9-A614-BACA3ED86C86}">
      <dsp:nvSpPr>
        <dsp:cNvPr id="0" name=""/>
        <dsp:cNvSpPr/>
      </dsp:nvSpPr>
      <dsp:spPr>
        <a:xfrm rot="5400000">
          <a:off x="-134438" y="2579733"/>
          <a:ext cx="896254" cy="627378"/>
        </a:xfrm>
        <a:prstGeom prst="chevr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t>Етап 4</a:t>
          </a:r>
          <a:endParaRPr lang="ru-RU" sz="2000" kern="1200" dirty="0"/>
        </a:p>
      </dsp:txBody>
      <dsp:txXfrm rot="-5400000">
        <a:off x="0" y="2758984"/>
        <a:ext cx="627378" cy="268876"/>
      </dsp:txXfrm>
    </dsp:sp>
    <dsp:sp modelId="{9E4D558B-4EDF-4A3C-8B23-352DD0E126A5}">
      <dsp:nvSpPr>
        <dsp:cNvPr id="0" name=""/>
        <dsp:cNvSpPr/>
      </dsp:nvSpPr>
      <dsp:spPr>
        <a:xfrm rot="5400000">
          <a:off x="5979069" y="-2906395"/>
          <a:ext cx="582565" cy="11285947"/>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uk-UA" sz="2000" kern="1200" dirty="0" smtClean="0"/>
            <a:t>Вибір механізмів фінансової стабілізації підприємства, адекватних  масштабам його кризового фінансового стану. </a:t>
          </a:r>
          <a:endParaRPr lang="ru-RU" sz="2000" kern="1200" dirty="0"/>
        </a:p>
      </dsp:txBody>
      <dsp:txXfrm rot="-5400000">
        <a:off x="627378" y="2473734"/>
        <a:ext cx="11257509" cy="525689"/>
      </dsp:txXfrm>
    </dsp:sp>
    <dsp:sp modelId="{1ADAFA53-63A7-4541-AC1A-9D806C8086D4}">
      <dsp:nvSpPr>
        <dsp:cNvPr id="0" name=""/>
        <dsp:cNvSpPr/>
      </dsp:nvSpPr>
      <dsp:spPr>
        <a:xfrm rot="5400000">
          <a:off x="-134438" y="3393022"/>
          <a:ext cx="896254" cy="627378"/>
        </a:xfrm>
        <a:prstGeom prst="chevron">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t>Етап 5. </a:t>
          </a:r>
          <a:endParaRPr lang="ru-RU" sz="2000" kern="1200" dirty="0"/>
        </a:p>
      </dsp:txBody>
      <dsp:txXfrm rot="-5400000">
        <a:off x="0" y="3572273"/>
        <a:ext cx="627378" cy="268876"/>
      </dsp:txXfrm>
    </dsp:sp>
    <dsp:sp modelId="{C64C16AD-5867-421A-B702-A6A319E7A5BA}">
      <dsp:nvSpPr>
        <dsp:cNvPr id="0" name=""/>
        <dsp:cNvSpPr/>
      </dsp:nvSpPr>
      <dsp:spPr>
        <a:xfrm rot="5400000">
          <a:off x="5979069" y="-2093106"/>
          <a:ext cx="582565" cy="11285947"/>
        </a:xfrm>
        <a:prstGeom prst="round2Same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uk-UA" sz="2000" kern="1200" dirty="0" smtClean="0"/>
            <a:t>Розроблення і реалізація комплексної програми виведення підприємства із фінансової кризи. </a:t>
          </a:r>
          <a:endParaRPr lang="ru-RU" sz="2000" kern="1200" dirty="0"/>
        </a:p>
      </dsp:txBody>
      <dsp:txXfrm rot="-5400000">
        <a:off x="627378" y="3287023"/>
        <a:ext cx="11257509" cy="525689"/>
      </dsp:txXfrm>
    </dsp:sp>
    <dsp:sp modelId="{EB996055-9286-4852-A814-5672340519B6}">
      <dsp:nvSpPr>
        <dsp:cNvPr id="0" name=""/>
        <dsp:cNvSpPr/>
      </dsp:nvSpPr>
      <dsp:spPr>
        <a:xfrm rot="5400000">
          <a:off x="-134438" y="4206312"/>
          <a:ext cx="896254" cy="627378"/>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t>Етап 6. </a:t>
          </a:r>
          <a:endParaRPr lang="ru-RU" sz="2000" kern="1200" dirty="0"/>
        </a:p>
      </dsp:txBody>
      <dsp:txXfrm rot="-5400000">
        <a:off x="0" y="4385563"/>
        <a:ext cx="627378" cy="268876"/>
      </dsp:txXfrm>
    </dsp:sp>
    <dsp:sp modelId="{8F57A600-BEF1-44F7-BD0E-8AFF5627CD6A}">
      <dsp:nvSpPr>
        <dsp:cNvPr id="0" name=""/>
        <dsp:cNvSpPr/>
      </dsp:nvSpPr>
      <dsp:spPr>
        <a:xfrm rot="5400000">
          <a:off x="5979069" y="-1279817"/>
          <a:ext cx="582565" cy="11285947"/>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uk-UA" sz="2000" kern="1200" dirty="0" smtClean="0"/>
            <a:t>Контроль за реалізацією програми виведення підприємства із фінансової кризи. </a:t>
          </a:r>
          <a:endParaRPr lang="ru-RU" sz="2000" kern="1200" dirty="0"/>
        </a:p>
      </dsp:txBody>
      <dsp:txXfrm rot="-5400000">
        <a:off x="627378" y="4100312"/>
        <a:ext cx="11257509" cy="525689"/>
      </dsp:txXfrm>
    </dsp:sp>
    <dsp:sp modelId="{074BA995-19C6-4143-89CB-B9AFD893D423}">
      <dsp:nvSpPr>
        <dsp:cNvPr id="0" name=""/>
        <dsp:cNvSpPr/>
      </dsp:nvSpPr>
      <dsp:spPr>
        <a:xfrm rot="5400000">
          <a:off x="-134438" y="5019601"/>
          <a:ext cx="896254" cy="627378"/>
        </a:xfrm>
        <a:prstGeom prst="chevr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t>Етап 7</a:t>
          </a:r>
          <a:endParaRPr lang="ru-RU" sz="2000" kern="1200" dirty="0"/>
        </a:p>
      </dsp:txBody>
      <dsp:txXfrm rot="-5400000">
        <a:off x="0" y="5198852"/>
        <a:ext cx="627378" cy="268876"/>
      </dsp:txXfrm>
    </dsp:sp>
    <dsp:sp modelId="{0C482B3F-86CD-4B6A-925C-94610F8B7165}">
      <dsp:nvSpPr>
        <dsp:cNvPr id="0" name=""/>
        <dsp:cNvSpPr/>
      </dsp:nvSpPr>
      <dsp:spPr>
        <a:xfrm rot="5400000">
          <a:off x="5979069" y="-466527"/>
          <a:ext cx="582565" cy="11285947"/>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uk-UA" sz="2000" kern="1200" dirty="0" smtClean="0"/>
            <a:t>Розроблення і реалізація заходів щодо усунення підприємством негативних наслідків фінансової кризи</a:t>
          </a:r>
          <a:endParaRPr lang="ru-RU" sz="2000" kern="1200" dirty="0"/>
        </a:p>
      </dsp:txBody>
      <dsp:txXfrm rot="-5400000">
        <a:off x="627378" y="4913602"/>
        <a:ext cx="11257509" cy="52568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DA5F2-C016-4174-8FC7-DB310967F132}">
      <dsp:nvSpPr>
        <dsp:cNvPr id="0" name=""/>
        <dsp:cNvSpPr/>
      </dsp:nvSpPr>
      <dsp:spPr>
        <a:xfrm>
          <a:off x="915438" y="0"/>
          <a:ext cx="9705742" cy="4853803"/>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F4340E-8BD4-4C6B-8D25-4568E405EE92}">
      <dsp:nvSpPr>
        <dsp:cNvPr id="0" name=""/>
        <dsp:cNvSpPr/>
      </dsp:nvSpPr>
      <dsp:spPr>
        <a:xfrm>
          <a:off x="1903850" y="3676667"/>
          <a:ext cx="201918" cy="20191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FFE145-DB30-43BC-BE92-FA74802A15EB}">
      <dsp:nvSpPr>
        <dsp:cNvPr id="0" name=""/>
        <dsp:cNvSpPr/>
      </dsp:nvSpPr>
      <dsp:spPr>
        <a:xfrm>
          <a:off x="2174580" y="3683173"/>
          <a:ext cx="3246528" cy="105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992" tIns="0" rIns="0" bIns="0" numCol="1" spcCol="1270" anchor="t" anchorCtr="0">
          <a:noAutofit/>
        </a:bodyPr>
        <a:lstStyle/>
        <a:p>
          <a:pPr lvl="0" algn="l" defTabSz="889000">
            <a:lnSpc>
              <a:spcPct val="90000"/>
            </a:lnSpc>
            <a:spcBef>
              <a:spcPct val="0"/>
            </a:spcBef>
            <a:spcAft>
              <a:spcPct val="35000"/>
            </a:spcAft>
          </a:pPr>
          <a:r>
            <a:rPr lang="uk-UA" sz="2000" i="1" kern="1200" dirty="0" smtClean="0">
              <a:effectLst>
                <a:outerShdw blurRad="38100" dist="38100" dir="2700000" algn="tl">
                  <a:srgbClr val="000000">
                    <a:alpha val="43137"/>
                  </a:srgbClr>
                </a:outerShdw>
              </a:effectLst>
            </a:rPr>
            <a:t>Перший етап </a:t>
          </a:r>
          <a:r>
            <a:rPr lang="uk-UA" sz="2000" kern="1200" dirty="0" smtClean="0"/>
            <a:t>– усунення неплатоспроможності</a:t>
          </a:r>
          <a:endParaRPr lang="uk-UA" sz="2000" kern="1200" dirty="0"/>
        </a:p>
      </dsp:txBody>
      <dsp:txXfrm>
        <a:off x="2174580" y="3683173"/>
        <a:ext cx="3246528" cy="1053057"/>
      </dsp:txXfrm>
    </dsp:sp>
    <dsp:sp modelId="{487CEAEA-773F-464A-97A3-019F9D6E87F9}">
      <dsp:nvSpPr>
        <dsp:cNvPr id="0" name=""/>
        <dsp:cNvSpPr/>
      </dsp:nvSpPr>
      <dsp:spPr>
        <a:xfrm>
          <a:off x="4195620" y="2187586"/>
          <a:ext cx="365005" cy="365005"/>
        </a:xfrm>
        <a:prstGeom prst="ellipse">
          <a:avLst/>
        </a:prstGeom>
        <a:solidFill>
          <a:schemeClr val="accent3">
            <a:hueOff val="-568678"/>
            <a:satOff val="-2344"/>
            <a:lumOff val="-4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4CA358-1D25-4054-86A3-7C23048B6B4F}">
      <dsp:nvSpPr>
        <dsp:cNvPr id="0" name=""/>
        <dsp:cNvSpPr/>
      </dsp:nvSpPr>
      <dsp:spPr>
        <a:xfrm>
          <a:off x="4480559" y="2187180"/>
          <a:ext cx="3670667" cy="863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409" tIns="0" rIns="0" bIns="0" numCol="1" spcCol="1270" anchor="t" anchorCtr="0">
          <a:noAutofit/>
        </a:bodyPr>
        <a:lstStyle/>
        <a:p>
          <a:pPr lvl="0" algn="l" defTabSz="889000">
            <a:lnSpc>
              <a:spcPct val="90000"/>
            </a:lnSpc>
            <a:spcBef>
              <a:spcPct val="0"/>
            </a:spcBef>
            <a:spcAft>
              <a:spcPct val="35000"/>
            </a:spcAft>
          </a:pPr>
          <a:r>
            <a:rPr lang="uk-UA" sz="2000" i="1" kern="1200" dirty="0" smtClean="0">
              <a:effectLst>
                <a:outerShdw blurRad="38100" dist="38100" dir="2700000" algn="tl">
                  <a:srgbClr val="000000">
                    <a:alpha val="43137"/>
                  </a:srgbClr>
                </a:outerShdw>
              </a:effectLst>
            </a:rPr>
            <a:t>Другий етап </a:t>
          </a:r>
          <a:r>
            <a:rPr lang="uk-UA" sz="2000" kern="1200" dirty="0" smtClean="0"/>
            <a:t>– відновлення фінансової стійкості</a:t>
          </a:r>
          <a:endParaRPr lang="ru-RU" sz="2000" kern="1200" dirty="0"/>
        </a:p>
      </dsp:txBody>
      <dsp:txXfrm>
        <a:off x="4480559" y="2187180"/>
        <a:ext cx="3670667" cy="863934"/>
      </dsp:txXfrm>
    </dsp:sp>
    <dsp:sp modelId="{DFFC3D98-19AA-4604-A6DB-660FBF6977FB}">
      <dsp:nvSpPr>
        <dsp:cNvPr id="0" name=""/>
        <dsp:cNvSpPr/>
      </dsp:nvSpPr>
      <dsp:spPr>
        <a:xfrm>
          <a:off x="7736782" y="1162696"/>
          <a:ext cx="504795" cy="504795"/>
        </a:xfrm>
        <a:prstGeom prst="ellipse">
          <a:avLst/>
        </a:prstGeom>
        <a:solidFill>
          <a:schemeClr val="accent3">
            <a:hueOff val="-1137357"/>
            <a:satOff val="-4689"/>
            <a:lumOff val="-9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DEB1F4-EFC7-4698-A9B3-274AFA1E0961}">
      <dsp:nvSpPr>
        <dsp:cNvPr id="0" name=""/>
        <dsp:cNvSpPr/>
      </dsp:nvSpPr>
      <dsp:spPr>
        <a:xfrm>
          <a:off x="8177367" y="1352946"/>
          <a:ext cx="3528623" cy="1015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81" tIns="0" rIns="0" bIns="0" numCol="1" spcCol="1270" anchor="t" anchorCtr="0">
          <a:noAutofit/>
        </a:bodyPr>
        <a:lstStyle/>
        <a:p>
          <a:pPr lvl="0" algn="l" defTabSz="889000">
            <a:lnSpc>
              <a:spcPct val="90000"/>
            </a:lnSpc>
            <a:spcBef>
              <a:spcPct val="0"/>
            </a:spcBef>
            <a:spcAft>
              <a:spcPct val="35000"/>
            </a:spcAft>
          </a:pPr>
          <a:r>
            <a:rPr lang="ru-RU" sz="2000" i="1" kern="1200" dirty="0" err="1" smtClean="0">
              <a:effectLst>
                <a:outerShdw blurRad="38100" dist="38100" dir="2700000" algn="tl">
                  <a:srgbClr val="000000">
                    <a:alpha val="43137"/>
                  </a:srgbClr>
                </a:outerShdw>
              </a:effectLst>
            </a:rPr>
            <a:t>Третій</a:t>
          </a:r>
          <a:r>
            <a:rPr lang="ru-RU" sz="2000" i="1" kern="1200" dirty="0" smtClean="0">
              <a:effectLst>
                <a:outerShdw blurRad="38100" dist="38100" dir="2700000" algn="tl">
                  <a:srgbClr val="000000">
                    <a:alpha val="43137"/>
                  </a:srgbClr>
                </a:outerShdw>
              </a:effectLst>
            </a:rPr>
            <a:t> </a:t>
          </a:r>
          <a:r>
            <a:rPr lang="ru-RU" sz="2000" i="1" kern="1200" dirty="0" err="1" smtClean="0">
              <a:effectLst>
                <a:outerShdw blurRad="38100" dist="38100" dir="2700000" algn="tl">
                  <a:srgbClr val="000000">
                    <a:alpha val="43137"/>
                  </a:srgbClr>
                </a:outerShdw>
              </a:effectLst>
            </a:rPr>
            <a:t>етап</a:t>
          </a:r>
          <a:r>
            <a:rPr lang="ru-RU" sz="2000" i="1" kern="1200" dirty="0" smtClean="0">
              <a:effectLst>
                <a:outerShdw blurRad="38100" dist="38100" dir="2700000" algn="tl">
                  <a:srgbClr val="000000">
                    <a:alpha val="43137"/>
                  </a:srgbClr>
                </a:outerShdw>
              </a:effectLst>
            </a:rPr>
            <a:t> - </a:t>
          </a:r>
          <a:r>
            <a:rPr lang="ru-RU" sz="2000" i="0" kern="1200" dirty="0" smtClean="0">
              <a:effectLst/>
            </a:rPr>
            <a:t>з</a:t>
          </a:r>
          <a:r>
            <a:rPr lang="uk-UA" sz="2000" kern="1200" dirty="0" err="1" smtClean="0"/>
            <a:t>абезпечення</a:t>
          </a:r>
          <a:r>
            <a:rPr lang="uk-UA" sz="2000" kern="1200" dirty="0" smtClean="0"/>
            <a:t> фінансової рівноваги в тривалому періоді </a:t>
          </a:r>
          <a:endParaRPr lang="ru-RU" sz="2000" kern="1200" dirty="0"/>
        </a:p>
      </dsp:txBody>
      <dsp:txXfrm>
        <a:off x="8177367" y="1352946"/>
        <a:ext cx="3528623" cy="1015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44081-8BCB-4F6F-AB0F-15CD60FAD697}">
      <dsp:nvSpPr>
        <dsp:cNvPr id="0" name=""/>
        <dsp:cNvSpPr/>
      </dsp:nvSpPr>
      <dsp:spPr>
        <a:xfrm>
          <a:off x="5601227" y="866502"/>
          <a:ext cx="2474429" cy="396150"/>
        </a:xfrm>
        <a:custGeom>
          <a:avLst/>
          <a:gdLst/>
          <a:ahLst/>
          <a:cxnLst/>
          <a:rect l="0" t="0" r="0" b="0"/>
          <a:pathLst>
            <a:path>
              <a:moveTo>
                <a:pt x="0" y="0"/>
              </a:moveTo>
              <a:lnTo>
                <a:pt x="0" y="269965"/>
              </a:lnTo>
              <a:lnTo>
                <a:pt x="2474429" y="269965"/>
              </a:lnTo>
              <a:lnTo>
                <a:pt x="2474429" y="39615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8DE7DF-6D8A-4D20-8D66-094D49ADCB8E}">
      <dsp:nvSpPr>
        <dsp:cNvPr id="0" name=""/>
        <dsp:cNvSpPr/>
      </dsp:nvSpPr>
      <dsp:spPr>
        <a:xfrm>
          <a:off x="5390350" y="866502"/>
          <a:ext cx="210877" cy="396150"/>
        </a:xfrm>
        <a:custGeom>
          <a:avLst/>
          <a:gdLst/>
          <a:ahLst/>
          <a:cxnLst/>
          <a:rect l="0" t="0" r="0" b="0"/>
          <a:pathLst>
            <a:path>
              <a:moveTo>
                <a:pt x="210877" y="0"/>
              </a:moveTo>
              <a:lnTo>
                <a:pt x="210877" y="269965"/>
              </a:lnTo>
              <a:lnTo>
                <a:pt x="0" y="269965"/>
              </a:lnTo>
              <a:lnTo>
                <a:pt x="0" y="39615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C3C876-F2D2-4036-8850-DD926D052852}">
      <dsp:nvSpPr>
        <dsp:cNvPr id="0" name=""/>
        <dsp:cNvSpPr/>
      </dsp:nvSpPr>
      <dsp:spPr>
        <a:xfrm>
          <a:off x="2915920" y="866502"/>
          <a:ext cx="2685307" cy="396150"/>
        </a:xfrm>
        <a:custGeom>
          <a:avLst/>
          <a:gdLst/>
          <a:ahLst/>
          <a:cxnLst/>
          <a:rect l="0" t="0" r="0" b="0"/>
          <a:pathLst>
            <a:path>
              <a:moveTo>
                <a:pt x="2685307" y="0"/>
              </a:moveTo>
              <a:lnTo>
                <a:pt x="2685307" y="269965"/>
              </a:lnTo>
              <a:lnTo>
                <a:pt x="0" y="269965"/>
              </a:lnTo>
              <a:lnTo>
                <a:pt x="0" y="39615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02326A-496B-4920-BE21-A03B294F5B53}">
      <dsp:nvSpPr>
        <dsp:cNvPr id="0" name=""/>
        <dsp:cNvSpPr/>
      </dsp:nvSpPr>
      <dsp:spPr>
        <a:xfrm>
          <a:off x="4271106" y="1554"/>
          <a:ext cx="2660241" cy="8649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EB08FC-DB3E-44C2-8898-C181327449AC}">
      <dsp:nvSpPr>
        <dsp:cNvPr id="0" name=""/>
        <dsp:cNvSpPr/>
      </dsp:nvSpPr>
      <dsp:spPr>
        <a:xfrm>
          <a:off x="4422454" y="145333"/>
          <a:ext cx="2660241" cy="86494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0" kern="1200" dirty="0" smtClean="0">
              <a:effectLst>
                <a:outerShdw blurRad="38100" dist="38100" dir="2700000" algn="tl">
                  <a:srgbClr val="000000">
                    <a:alpha val="43137"/>
                  </a:srgbClr>
                </a:outerShdw>
              </a:effectLst>
            </a:rPr>
            <a:t>2. Залежно від масштабу кризи </a:t>
          </a:r>
          <a:endParaRPr lang="ru-RU" sz="2000" b="0" kern="1200" dirty="0">
            <a:effectLst>
              <a:outerShdw blurRad="38100" dist="38100" dir="2700000" algn="tl">
                <a:srgbClr val="000000">
                  <a:alpha val="43137"/>
                </a:srgbClr>
              </a:outerShdw>
            </a:effectLst>
          </a:endParaRPr>
        </a:p>
      </dsp:txBody>
      <dsp:txXfrm>
        <a:off x="4447787" y="170666"/>
        <a:ext cx="2609575" cy="814282"/>
      </dsp:txXfrm>
    </dsp:sp>
    <dsp:sp modelId="{E1EF16E1-3F90-4B92-B03F-FE00AB3C88CA}">
      <dsp:nvSpPr>
        <dsp:cNvPr id="0" name=""/>
        <dsp:cNvSpPr/>
      </dsp:nvSpPr>
      <dsp:spPr>
        <a:xfrm>
          <a:off x="1915372" y="1262653"/>
          <a:ext cx="2001095" cy="8649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84549D-DACE-4747-A850-C69375FBF4E9}">
      <dsp:nvSpPr>
        <dsp:cNvPr id="0" name=""/>
        <dsp:cNvSpPr/>
      </dsp:nvSpPr>
      <dsp:spPr>
        <a:xfrm>
          <a:off x="2066719" y="1406433"/>
          <a:ext cx="2001095" cy="86494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err="1" smtClean="0"/>
            <a:t>Кризове</a:t>
          </a:r>
          <a:r>
            <a:rPr lang="ru-RU" sz="1600" kern="1200" dirty="0" smtClean="0"/>
            <a:t> </a:t>
          </a:r>
          <a:r>
            <a:rPr lang="ru-RU" sz="1600" kern="1200" dirty="0" err="1" smtClean="0"/>
            <a:t>явище</a:t>
          </a:r>
          <a:endParaRPr lang="ru-RU" sz="1600" kern="1200" dirty="0"/>
        </a:p>
      </dsp:txBody>
      <dsp:txXfrm>
        <a:off x="2092052" y="1431766"/>
        <a:ext cx="1950429" cy="814282"/>
      </dsp:txXfrm>
    </dsp:sp>
    <dsp:sp modelId="{1DD24EDD-6332-4664-BE32-55408A5E2D4A}">
      <dsp:nvSpPr>
        <dsp:cNvPr id="0" name=""/>
        <dsp:cNvSpPr/>
      </dsp:nvSpPr>
      <dsp:spPr>
        <a:xfrm>
          <a:off x="4219162" y="1262653"/>
          <a:ext cx="2342375" cy="8649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BCFC7F-D06B-4E4F-9D54-453A89364DEE}">
      <dsp:nvSpPr>
        <dsp:cNvPr id="0" name=""/>
        <dsp:cNvSpPr/>
      </dsp:nvSpPr>
      <dsp:spPr>
        <a:xfrm>
          <a:off x="4370509" y="1406433"/>
          <a:ext cx="2342375" cy="86494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dirty="0" smtClean="0"/>
            <a:t>Локальна криза </a:t>
          </a:r>
          <a:endParaRPr lang="ru-RU" sz="1600" kern="1200" dirty="0"/>
        </a:p>
      </dsp:txBody>
      <dsp:txXfrm>
        <a:off x="4395842" y="1431766"/>
        <a:ext cx="2291709" cy="814282"/>
      </dsp:txXfrm>
    </dsp:sp>
    <dsp:sp modelId="{6ACDB700-5A27-4017-AE8C-C3D5B9F70228}">
      <dsp:nvSpPr>
        <dsp:cNvPr id="0" name=""/>
        <dsp:cNvSpPr/>
      </dsp:nvSpPr>
      <dsp:spPr>
        <a:xfrm>
          <a:off x="6864232" y="1262653"/>
          <a:ext cx="2422850" cy="8649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DC2B05-8BB8-4A5C-98AF-9C68CF1B2251}">
      <dsp:nvSpPr>
        <dsp:cNvPr id="0" name=""/>
        <dsp:cNvSpPr/>
      </dsp:nvSpPr>
      <dsp:spPr>
        <a:xfrm>
          <a:off x="7015579" y="1406433"/>
          <a:ext cx="2422850" cy="86494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dirty="0" smtClean="0"/>
            <a:t>Системна криза </a:t>
          </a:r>
          <a:endParaRPr lang="ru-RU" sz="1600" kern="1200" dirty="0"/>
        </a:p>
      </dsp:txBody>
      <dsp:txXfrm>
        <a:off x="7040912" y="1431766"/>
        <a:ext cx="2372184" cy="814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970AA-EA2C-4C15-970F-9E3B182925A9}">
      <dsp:nvSpPr>
        <dsp:cNvPr id="0" name=""/>
        <dsp:cNvSpPr/>
      </dsp:nvSpPr>
      <dsp:spPr>
        <a:xfrm>
          <a:off x="3233412" y="1216829"/>
          <a:ext cx="1169560" cy="556604"/>
        </a:xfrm>
        <a:custGeom>
          <a:avLst/>
          <a:gdLst/>
          <a:ahLst/>
          <a:cxnLst/>
          <a:rect l="0" t="0" r="0" b="0"/>
          <a:pathLst>
            <a:path>
              <a:moveTo>
                <a:pt x="0" y="0"/>
              </a:moveTo>
              <a:lnTo>
                <a:pt x="0" y="379309"/>
              </a:lnTo>
              <a:lnTo>
                <a:pt x="1169560" y="379309"/>
              </a:lnTo>
              <a:lnTo>
                <a:pt x="1169560" y="55660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84F9B7-EE30-4F77-95C1-C83BD0CB826A}">
      <dsp:nvSpPr>
        <dsp:cNvPr id="0" name=""/>
        <dsp:cNvSpPr/>
      </dsp:nvSpPr>
      <dsp:spPr>
        <a:xfrm>
          <a:off x="2063852" y="1216829"/>
          <a:ext cx="1169560" cy="556604"/>
        </a:xfrm>
        <a:custGeom>
          <a:avLst/>
          <a:gdLst/>
          <a:ahLst/>
          <a:cxnLst/>
          <a:rect l="0" t="0" r="0" b="0"/>
          <a:pathLst>
            <a:path>
              <a:moveTo>
                <a:pt x="1169560" y="0"/>
              </a:moveTo>
              <a:lnTo>
                <a:pt x="1169560" y="379309"/>
              </a:lnTo>
              <a:lnTo>
                <a:pt x="0" y="379309"/>
              </a:lnTo>
              <a:lnTo>
                <a:pt x="0" y="55660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5E38DA-63CD-487C-AFF9-D544A99AE06C}">
      <dsp:nvSpPr>
        <dsp:cNvPr id="0" name=""/>
        <dsp:cNvSpPr/>
      </dsp:nvSpPr>
      <dsp:spPr>
        <a:xfrm>
          <a:off x="1919839" y="1550"/>
          <a:ext cx="2627146" cy="121527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3D01F-8EB7-4D2A-94A0-40C72BFB9C66}">
      <dsp:nvSpPr>
        <dsp:cNvPr id="0" name=""/>
        <dsp:cNvSpPr/>
      </dsp:nvSpPr>
      <dsp:spPr>
        <a:xfrm>
          <a:off x="2132486" y="203565"/>
          <a:ext cx="2627146" cy="121527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smtClean="0">
              <a:effectLst>
                <a:outerShdw blurRad="38100" dist="38100" dir="2700000" algn="tl">
                  <a:srgbClr val="000000">
                    <a:alpha val="43137"/>
                  </a:srgbClr>
                </a:outerShdw>
              </a:effectLst>
            </a:rPr>
            <a:t>3. Залежно від причин </a:t>
          </a:r>
          <a:endParaRPr lang="ru-RU" sz="2000" kern="1200" dirty="0">
            <a:effectLst>
              <a:outerShdw blurRad="38100" dist="38100" dir="2700000" algn="tl">
                <a:srgbClr val="000000">
                  <a:alpha val="43137"/>
                </a:srgbClr>
              </a:outerShdw>
            </a:effectLst>
          </a:endParaRPr>
        </a:p>
      </dsp:txBody>
      <dsp:txXfrm>
        <a:off x="2168080" y="239159"/>
        <a:ext cx="2555958" cy="1144091"/>
      </dsp:txXfrm>
    </dsp:sp>
    <dsp:sp modelId="{D0AD3DF8-DFE2-4706-892C-92DD1B38038A}">
      <dsp:nvSpPr>
        <dsp:cNvPr id="0" name=""/>
        <dsp:cNvSpPr/>
      </dsp:nvSpPr>
      <dsp:spPr>
        <a:xfrm>
          <a:off x="1106940" y="1773434"/>
          <a:ext cx="1913825" cy="121527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5C6614-E2A8-49E7-8EC5-5FC263019DDC}">
      <dsp:nvSpPr>
        <dsp:cNvPr id="0" name=""/>
        <dsp:cNvSpPr/>
      </dsp:nvSpPr>
      <dsp:spPr>
        <a:xfrm>
          <a:off x="1319587" y="1975449"/>
          <a:ext cx="1913825" cy="121527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err="1" smtClean="0"/>
            <a:t>Зовнішня</a:t>
          </a:r>
          <a:endParaRPr lang="ru-RU" sz="2000" kern="1200" dirty="0"/>
        </a:p>
      </dsp:txBody>
      <dsp:txXfrm>
        <a:off x="1355181" y="2011043"/>
        <a:ext cx="1842637" cy="1144091"/>
      </dsp:txXfrm>
    </dsp:sp>
    <dsp:sp modelId="{D9446FFB-0372-4C3F-B36F-A8BA47DE857F}">
      <dsp:nvSpPr>
        <dsp:cNvPr id="0" name=""/>
        <dsp:cNvSpPr/>
      </dsp:nvSpPr>
      <dsp:spPr>
        <a:xfrm>
          <a:off x="3446060" y="1773434"/>
          <a:ext cx="1913825" cy="121527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4EC7E7-120A-47FA-B450-DCA0D13AD878}">
      <dsp:nvSpPr>
        <dsp:cNvPr id="0" name=""/>
        <dsp:cNvSpPr/>
      </dsp:nvSpPr>
      <dsp:spPr>
        <a:xfrm>
          <a:off x="3658707" y="1975449"/>
          <a:ext cx="1913825" cy="121527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err="1" smtClean="0"/>
            <a:t>Внутрішня</a:t>
          </a:r>
          <a:endParaRPr lang="ru-RU" sz="2000" kern="1200" dirty="0"/>
        </a:p>
      </dsp:txBody>
      <dsp:txXfrm>
        <a:off x="3694301" y="2011043"/>
        <a:ext cx="1842637" cy="11440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970AA-EA2C-4C15-970F-9E3B182925A9}">
      <dsp:nvSpPr>
        <dsp:cNvPr id="0" name=""/>
        <dsp:cNvSpPr/>
      </dsp:nvSpPr>
      <dsp:spPr>
        <a:xfrm>
          <a:off x="3328305" y="1135054"/>
          <a:ext cx="1391669" cy="519939"/>
        </a:xfrm>
        <a:custGeom>
          <a:avLst/>
          <a:gdLst/>
          <a:ahLst/>
          <a:cxnLst/>
          <a:rect l="0" t="0" r="0" b="0"/>
          <a:pathLst>
            <a:path>
              <a:moveTo>
                <a:pt x="0" y="0"/>
              </a:moveTo>
              <a:lnTo>
                <a:pt x="0" y="354369"/>
              </a:lnTo>
              <a:lnTo>
                <a:pt x="1391669" y="354369"/>
              </a:lnTo>
              <a:lnTo>
                <a:pt x="1391669" y="519939"/>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84F9B7-EE30-4F77-95C1-C83BD0CB826A}">
      <dsp:nvSpPr>
        <dsp:cNvPr id="0" name=""/>
        <dsp:cNvSpPr/>
      </dsp:nvSpPr>
      <dsp:spPr>
        <a:xfrm>
          <a:off x="2063387" y="1135054"/>
          <a:ext cx="1264917" cy="519939"/>
        </a:xfrm>
        <a:custGeom>
          <a:avLst/>
          <a:gdLst/>
          <a:ahLst/>
          <a:cxnLst/>
          <a:rect l="0" t="0" r="0" b="0"/>
          <a:pathLst>
            <a:path>
              <a:moveTo>
                <a:pt x="1264917" y="0"/>
              </a:moveTo>
              <a:lnTo>
                <a:pt x="1264917" y="354369"/>
              </a:lnTo>
              <a:lnTo>
                <a:pt x="0" y="354369"/>
              </a:lnTo>
              <a:lnTo>
                <a:pt x="0" y="519939"/>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5E38DA-63CD-487C-AFF9-D544A99AE06C}">
      <dsp:nvSpPr>
        <dsp:cNvPr id="0" name=""/>
        <dsp:cNvSpPr/>
      </dsp:nvSpPr>
      <dsp:spPr>
        <a:xfrm>
          <a:off x="2212366" y="144"/>
          <a:ext cx="2231876" cy="1134909"/>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3D01F-8EB7-4D2A-94A0-40C72BFB9C66}">
      <dsp:nvSpPr>
        <dsp:cNvPr id="0" name=""/>
        <dsp:cNvSpPr/>
      </dsp:nvSpPr>
      <dsp:spPr>
        <a:xfrm>
          <a:off x="2410951" y="188799"/>
          <a:ext cx="2231876" cy="1134909"/>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smtClean="0">
              <a:effectLst>
                <a:outerShdw blurRad="38100" dist="38100" dir="2700000" algn="tl">
                  <a:srgbClr val="000000">
                    <a:alpha val="43137"/>
                  </a:srgbClr>
                </a:outerShdw>
              </a:effectLst>
            </a:rPr>
            <a:t>6. Залежно від періоду проходження </a:t>
          </a:r>
          <a:endParaRPr lang="ru-RU" sz="2000" kern="1200" dirty="0">
            <a:effectLst>
              <a:outerShdw blurRad="38100" dist="38100" dir="2700000" algn="tl">
                <a:srgbClr val="000000">
                  <a:alpha val="43137"/>
                </a:srgbClr>
              </a:outerShdw>
            </a:effectLst>
          </a:endParaRPr>
        </a:p>
      </dsp:txBody>
      <dsp:txXfrm>
        <a:off x="2444191" y="222039"/>
        <a:ext cx="2165396" cy="1068429"/>
      </dsp:txXfrm>
    </dsp:sp>
    <dsp:sp modelId="{D0AD3DF8-DFE2-4706-892C-92DD1B38038A}">
      <dsp:nvSpPr>
        <dsp:cNvPr id="0" name=""/>
        <dsp:cNvSpPr/>
      </dsp:nvSpPr>
      <dsp:spPr>
        <a:xfrm>
          <a:off x="936699" y="1654993"/>
          <a:ext cx="2253377" cy="1134909"/>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5C6614-E2A8-49E7-8EC5-5FC263019DDC}">
      <dsp:nvSpPr>
        <dsp:cNvPr id="0" name=""/>
        <dsp:cNvSpPr/>
      </dsp:nvSpPr>
      <dsp:spPr>
        <a:xfrm>
          <a:off x="1135283" y="1843649"/>
          <a:ext cx="2253377" cy="1134909"/>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err="1" smtClean="0"/>
            <a:t>Короткочасна</a:t>
          </a:r>
          <a:endParaRPr lang="ru-RU" sz="2000" kern="1200" dirty="0"/>
        </a:p>
      </dsp:txBody>
      <dsp:txXfrm>
        <a:off x="1168523" y="1876889"/>
        <a:ext cx="2186897" cy="1068429"/>
      </dsp:txXfrm>
    </dsp:sp>
    <dsp:sp modelId="{D9446FFB-0372-4C3F-B36F-A8BA47DE857F}">
      <dsp:nvSpPr>
        <dsp:cNvPr id="0" name=""/>
        <dsp:cNvSpPr/>
      </dsp:nvSpPr>
      <dsp:spPr>
        <a:xfrm>
          <a:off x="3826344" y="1654993"/>
          <a:ext cx="1787259" cy="1134909"/>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4EC7E7-120A-47FA-B450-DCA0D13AD878}">
      <dsp:nvSpPr>
        <dsp:cNvPr id="0" name=""/>
        <dsp:cNvSpPr/>
      </dsp:nvSpPr>
      <dsp:spPr>
        <a:xfrm>
          <a:off x="4024929" y="1843649"/>
          <a:ext cx="1787259" cy="1134909"/>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err="1" smtClean="0"/>
            <a:t>Затяжна</a:t>
          </a:r>
          <a:endParaRPr lang="ru-RU" sz="2000" kern="1200" dirty="0"/>
        </a:p>
      </dsp:txBody>
      <dsp:txXfrm>
        <a:off x="4058169" y="1876889"/>
        <a:ext cx="1720779" cy="10684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7E269-A2A9-4ED7-A619-B58CA6F489C1}">
      <dsp:nvSpPr>
        <dsp:cNvPr id="0" name=""/>
        <dsp:cNvSpPr/>
      </dsp:nvSpPr>
      <dsp:spPr>
        <a:xfrm>
          <a:off x="3661194" y="1114315"/>
          <a:ext cx="2209356" cy="510218"/>
        </a:xfrm>
        <a:custGeom>
          <a:avLst/>
          <a:gdLst/>
          <a:ahLst/>
          <a:cxnLst/>
          <a:rect l="0" t="0" r="0" b="0"/>
          <a:pathLst>
            <a:path>
              <a:moveTo>
                <a:pt x="0" y="0"/>
              </a:moveTo>
              <a:lnTo>
                <a:pt x="0" y="347698"/>
              </a:lnTo>
              <a:lnTo>
                <a:pt x="2209356" y="347698"/>
              </a:lnTo>
              <a:lnTo>
                <a:pt x="2209356" y="51021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5970AA-EA2C-4C15-970F-9E3B182925A9}">
      <dsp:nvSpPr>
        <dsp:cNvPr id="0" name=""/>
        <dsp:cNvSpPr/>
      </dsp:nvSpPr>
      <dsp:spPr>
        <a:xfrm>
          <a:off x="3558160" y="1114315"/>
          <a:ext cx="91440" cy="510218"/>
        </a:xfrm>
        <a:custGeom>
          <a:avLst/>
          <a:gdLst/>
          <a:ahLst/>
          <a:cxnLst/>
          <a:rect l="0" t="0" r="0" b="0"/>
          <a:pathLst>
            <a:path>
              <a:moveTo>
                <a:pt x="103034" y="0"/>
              </a:moveTo>
              <a:lnTo>
                <a:pt x="103034" y="347698"/>
              </a:lnTo>
              <a:lnTo>
                <a:pt x="45720" y="347698"/>
              </a:lnTo>
              <a:lnTo>
                <a:pt x="45720" y="51021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84F9B7-EE30-4F77-95C1-C83BD0CB826A}">
      <dsp:nvSpPr>
        <dsp:cNvPr id="0" name=""/>
        <dsp:cNvSpPr/>
      </dsp:nvSpPr>
      <dsp:spPr>
        <a:xfrm>
          <a:off x="1225002" y="1114315"/>
          <a:ext cx="2436191" cy="510532"/>
        </a:xfrm>
        <a:custGeom>
          <a:avLst/>
          <a:gdLst/>
          <a:ahLst/>
          <a:cxnLst/>
          <a:rect l="0" t="0" r="0" b="0"/>
          <a:pathLst>
            <a:path>
              <a:moveTo>
                <a:pt x="2436191" y="0"/>
              </a:moveTo>
              <a:lnTo>
                <a:pt x="2436191" y="348013"/>
              </a:lnTo>
              <a:lnTo>
                <a:pt x="0" y="348013"/>
              </a:lnTo>
              <a:lnTo>
                <a:pt x="0" y="510532"/>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5E38DA-63CD-487C-AFF9-D544A99AE06C}">
      <dsp:nvSpPr>
        <dsp:cNvPr id="0" name=""/>
        <dsp:cNvSpPr/>
      </dsp:nvSpPr>
      <dsp:spPr>
        <a:xfrm>
          <a:off x="2565816" y="314"/>
          <a:ext cx="2190756" cy="1114000"/>
        </a:xfrm>
        <a:prstGeom prst="roundRect">
          <a:avLst>
            <a:gd name="adj" fmla="val 10000"/>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3D01F-8EB7-4D2A-94A0-40C72BFB9C66}">
      <dsp:nvSpPr>
        <dsp:cNvPr id="0" name=""/>
        <dsp:cNvSpPr/>
      </dsp:nvSpPr>
      <dsp:spPr>
        <a:xfrm>
          <a:off x="2760741" y="185493"/>
          <a:ext cx="2190756" cy="1114000"/>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effectLst>
                <a:outerShdw blurRad="38100" dist="38100" dir="2700000" algn="tl">
                  <a:srgbClr val="000000">
                    <a:alpha val="43137"/>
                  </a:srgbClr>
                </a:outerShdw>
              </a:effectLst>
            </a:rPr>
            <a:t>5. </a:t>
          </a:r>
          <a:r>
            <a:rPr lang="uk-UA" sz="2000" kern="1200" dirty="0" smtClean="0">
              <a:effectLst>
                <a:outerShdw blurRad="38100" dist="38100" dir="2700000" algn="tl">
                  <a:srgbClr val="000000">
                    <a:alpha val="43137"/>
                  </a:srgbClr>
                </a:outerShdw>
              </a:effectLst>
            </a:rPr>
            <a:t>Залежно від ступеня тяжкості </a:t>
          </a:r>
          <a:endParaRPr lang="ru-RU" sz="2000" kern="1200" dirty="0">
            <a:effectLst>
              <a:outerShdw blurRad="38100" dist="38100" dir="2700000" algn="tl">
                <a:srgbClr val="000000">
                  <a:alpha val="43137"/>
                </a:srgbClr>
              </a:outerShdw>
            </a:effectLst>
          </a:endParaRPr>
        </a:p>
      </dsp:txBody>
      <dsp:txXfrm>
        <a:off x="2793369" y="218121"/>
        <a:ext cx="2125500" cy="1048744"/>
      </dsp:txXfrm>
    </dsp:sp>
    <dsp:sp modelId="{D0AD3DF8-DFE2-4706-892C-92DD1B38038A}">
      <dsp:nvSpPr>
        <dsp:cNvPr id="0" name=""/>
        <dsp:cNvSpPr/>
      </dsp:nvSpPr>
      <dsp:spPr>
        <a:xfrm>
          <a:off x="347836" y="1624847"/>
          <a:ext cx="1754331" cy="1114000"/>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5C6614-E2A8-49E7-8EC5-5FC263019DDC}">
      <dsp:nvSpPr>
        <dsp:cNvPr id="0" name=""/>
        <dsp:cNvSpPr/>
      </dsp:nvSpPr>
      <dsp:spPr>
        <a:xfrm>
          <a:off x="542762" y="1810027"/>
          <a:ext cx="1754331" cy="1114000"/>
        </a:xfrm>
        <a:prstGeom prst="roundRect">
          <a:avLst>
            <a:gd name="adj" fmla="val 10000"/>
          </a:avLst>
        </a:prstGeom>
        <a:solidFill>
          <a:schemeClr val="lt1">
            <a:alpha val="90000"/>
            <a:hueOff val="0"/>
            <a:satOff val="0"/>
            <a:lumOff val="0"/>
            <a:alphaOff val="0"/>
          </a:schemeClr>
        </a:solid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Легка</a:t>
          </a:r>
          <a:endParaRPr lang="ru-RU" sz="2000" kern="1200" dirty="0"/>
        </a:p>
      </dsp:txBody>
      <dsp:txXfrm>
        <a:off x="575390" y="1842655"/>
        <a:ext cx="1689075" cy="1048744"/>
      </dsp:txXfrm>
    </dsp:sp>
    <dsp:sp modelId="{D9446FFB-0372-4C3F-B36F-A8BA47DE857F}">
      <dsp:nvSpPr>
        <dsp:cNvPr id="0" name=""/>
        <dsp:cNvSpPr/>
      </dsp:nvSpPr>
      <dsp:spPr>
        <a:xfrm>
          <a:off x="2726714" y="1624533"/>
          <a:ext cx="1754331" cy="1114000"/>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4EC7E7-120A-47FA-B450-DCA0D13AD878}">
      <dsp:nvSpPr>
        <dsp:cNvPr id="0" name=""/>
        <dsp:cNvSpPr/>
      </dsp:nvSpPr>
      <dsp:spPr>
        <a:xfrm>
          <a:off x="2921640" y="1809712"/>
          <a:ext cx="1754331" cy="1114000"/>
        </a:xfrm>
        <a:prstGeom prst="roundRect">
          <a:avLst>
            <a:gd name="adj" fmla="val 10000"/>
          </a:avLst>
        </a:prstGeom>
        <a:solidFill>
          <a:schemeClr val="lt1">
            <a:alpha val="90000"/>
            <a:hueOff val="0"/>
            <a:satOff val="0"/>
            <a:lumOff val="0"/>
            <a:alphaOff val="0"/>
          </a:schemeClr>
        </a:solid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Тяжка</a:t>
          </a:r>
          <a:endParaRPr lang="ru-RU" sz="2000" kern="1200" dirty="0"/>
        </a:p>
      </dsp:txBody>
      <dsp:txXfrm>
        <a:off x="2954268" y="1842340"/>
        <a:ext cx="1689075" cy="1048744"/>
      </dsp:txXfrm>
    </dsp:sp>
    <dsp:sp modelId="{0BC349D5-C166-40BC-B37C-3BFB3C520C32}">
      <dsp:nvSpPr>
        <dsp:cNvPr id="0" name=""/>
        <dsp:cNvSpPr/>
      </dsp:nvSpPr>
      <dsp:spPr>
        <a:xfrm>
          <a:off x="4870898" y="1624533"/>
          <a:ext cx="1999306" cy="1114000"/>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3F52F1-D33D-4891-93D7-3BFC5B9DC232}">
      <dsp:nvSpPr>
        <dsp:cNvPr id="0" name=""/>
        <dsp:cNvSpPr/>
      </dsp:nvSpPr>
      <dsp:spPr>
        <a:xfrm>
          <a:off x="5065823" y="1809712"/>
          <a:ext cx="1999306" cy="1114000"/>
        </a:xfrm>
        <a:prstGeom prst="roundRect">
          <a:avLst>
            <a:gd name="adj" fmla="val 10000"/>
          </a:avLst>
        </a:prstGeom>
        <a:solidFill>
          <a:schemeClr val="lt1">
            <a:alpha val="90000"/>
            <a:hueOff val="0"/>
            <a:satOff val="0"/>
            <a:lumOff val="0"/>
            <a:alphaOff val="0"/>
          </a:schemeClr>
        </a:solid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err="1" smtClean="0"/>
            <a:t>Катастрофічна</a:t>
          </a:r>
          <a:endParaRPr lang="ru-RU" sz="2000" kern="1200" dirty="0"/>
        </a:p>
      </dsp:txBody>
      <dsp:txXfrm>
        <a:off x="5098451" y="1842340"/>
        <a:ext cx="1934050" cy="10487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970AA-EA2C-4C15-970F-9E3B182925A9}">
      <dsp:nvSpPr>
        <dsp:cNvPr id="0" name=""/>
        <dsp:cNvSpPr/>
      </dsp:nvSpPr>
      <dsp:spPr>
        <a:xfrm>
          <a:off x="3335877" y="1216694"/>
          <a:ext cx="1241101" cy="556802"/>
        </a:xfrm>
        <a:custGeom>
          <a:avLst/>
          <a:gdLst/>
          <a:ahLst/>
          <a:cxnLst/>
          <a:rect l="0" t="0" r="0" b="0"/>
          <a:pathLst>
            <a:path>
              <a:moveTo>
                <a:pt x="0" y="0"/>
              </a:moveTo>
              <a:lnTo>
                <a:pt x="0" y="379444"/>
              </a:lnTo>
              <a:lnTo>
                <a:pt x="1241101" y="379444"/>
              </a:lnTo>
              <a:lnTo>
                <a:pt x="1241101" y="55680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84F9B7-EE30-4F77-95C1-C83BD0CB826A}">
      <dsp:nvSpPr>
        <dsp:cNvPr id="0" name=""/>
        <dsp:cNvSpPr/>
      </dsp:nvSpPr>
      <dsp:spPr>
        <a:xfrm>
          <a:off x="1980901" y="1216694"/>
          <a:ext cx="1354976" cy="557783"/>
        </a:xfrm>
        <a:custGeom>
          <a:avLst/>
          <a:gdLst/>
          <a:ahLst/>
          <a:cxnLst/>
          <a:rect l="0" t="0" r="0" b="0"/>
          <a:pathLst>
            <a:path>
              <a:moveTo>
                <a:pt x="1354976" y="0"/>
              </a:moveTo>
              <a:lnTo>
                <a:pt x="1354976" y="380426"/>
              </a:lnTo>
              <a:lnTo>
                <a:pt x="0" y="380426"/>
              </a:lnTo>
              <a:lnTo>
                <a:pt x="0" y="55778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5E38DA-63CD-487C-AFF9-D544A99AE06C}">
      <dsp:nvSpPr>
        <dsp:cNvPr id="0" name=""/>
        <dsp:cNvSpPr/>
      </dsp:nvSpPr>
      <dsp:spPr>
        <a:xfrm>
          <a:off x="2140487" y="981"/>
          <a:ext cx="2390780" cy="121571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3D01F-8EB7-4D2A-94A0-40C72BFB9C66}">
      <dsp:nvSpPr>
        <dsp:cNvPr id="0" name=""/>
        <dsp:cNvSpPr/>
      </dsp:nvSpPr>
      <dsp:spPr>
        <a:xfrm>
          <a:off x="2353210" y="203068"/>
          <a:ext cx="2390780" cy="121571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smtClean="0">
              <a:effectLst>
                <a:outerShdw blurRad="38100" dist="38100" dir="2700000" algn="tl">
                  <a:srgbClr val="000000">
                    <a:alpha val="43137"/>
                  </a:srgbClr>
                </a:outerShdw>
              </a:effectLst>
            </a:rPr>
            <a:t>4. Залежно від характеру </a:t>
          </a:r>
          <a:endParaRPr lang="ru-RU" sz="2000" kern="1200" dirty="0">
            <a:effectLst>
              <a:outerShdw blurRad="38100" dist="38100" dir="2700000" algn="tl">
                <a:srgbClr val="000000">
                  <a:alpha val="43137"/>
                </a:srgbClr>
              </a:outerShdw>
            </a:effectLst>
          </a:endParaRPr>
        </a:p>
      </dsp:txBody>
      <dsp:txXfrm>
        <a:off x="2388817" y="238675"/>
        <a:ext cx="2319566" cy="1144498"/>
      </dsp:txXfrm>
    </dsp:sp>
    <dsp:sp modelId="{D0AD3DF8-DFE2-4706-892C-92DD1B38038A}">
      <dsp:nvSpPr>
        <dsp:cNvPr id="0" name=""/>
        <dsp:cNvSpPr/>
      </dsp:nvSpPr>
      <dsp:spPr>
        <a:xfrm>
          <a:off x="1023647" y="1774478"/>
          <a:ext cx="1914508" cy="121571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5C6614-E2A8-49E7-8EC5-5FC263019DDC}">
      <dsp:nvSpPr>
        <dsp:cNvPr id="0" name=""/>
        <dsp:cNvSpPr/>
      </dsp:nvSpPr>
      <dsp:spPr>
        <a:xfrm>
          <a:off x="1236370" y="1976565"/>
          <a:ext cx="1914508" cy="1215712"/>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err="1" smtClean="0"/>
            <a:t>Руйнівна</a:t>
          </a:r>
          <a:endParaRPr lang="ru-RU" sz="2000" kern="1200" dirty="0"/>
        </a:p>
      </dsp:txBody>
      <dsp:txXfrm>
        <a:off x="1271977" y="2012172"/>
        <a:ext cx="1843294" cy="1144498"/>
      </dsp:txXfrm>
    </dsp:sp>
    <dsp:sp modelId="{D9446FFB-0372-4C3F-B36F-A8BA47DE857F}">
      <dsp:nvSpPr>
        <dsp:cNvPr id="0" name=""/>
        <dsp:cNvSpPr/>
      </dsp:nvSpPr>
      <dsp:spPr>
        <a:xfrm>
          <a:off x="3619725" y="1773496"/>
          <a:ext cx="1914508" cy="121571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4EC7E7-120A-47FA-B450-DCA0D13AD878}">
      <dsp:nvSpPr>
        <dsp:cNvPr id="0" name=""/>
        <dsp:cNvSpPr/>
      </dsp:nvSpPr>
      <dsp:spPr>
        <a:xfrm>
          <a:off x="3832448" y="1975583"/>
          <a:ext cx="1914508" cy="1215712"/>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err="1" smtClean="0"/>
            <a:t>Оздоровча</a:t>
          </a:r>
          <a:endParaRPr lang="ru-RU" sz="2000" kern="1200" dirty="0"/>
        </a:p>
      </dsp:txBody>
      <dsp:txXfrm>
        <a:off x="3868055" y="2011190"/>
        <a:ext cx="1843294" cy="11444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970AA-EA2C-4C15-970F-9E3B182925A9}">
      <dsp:nvSpPr>
        <dsp:cNvPr id="0" name=""/>
        <dsp:cNvSpPr/>
      </dsp:nvSpPr>
      <dsp:spPr>
        <a:xfrm>
          <a:off x="3328305" y="1135054"/>
          <a:ext cx="1391669" cy="519939"/>
        </a:xfrm>
        <a:custGeom>
          <a:avLst/>
          <a:gdLst/>
          <a:ahLst/>
          <a:cxnLst/>
          <a:rect l="0" t="0" r="0" b="0"/>
          <a:pathLst>
            <a:path>
              <a:moveTo>
                <a:pt x="0" y="0"/>
              </a:moveTo>
              <a:lnTo>
                <a:pt x="0" y="354369"/>
              </a:lnTo>
              <a:lnTo>
                <a:pt x="1391669" y="354369"/>
              </a:lnTo>
              <a:lnTo>
                <a:pt x="1391669" y="51993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84F9B7-EE30-4F77-95C1-C83BD0CB826A}">
      <dsp:nvSpPr>
        <dsp:cNvPr id="0" name=""/>
        <dsp:cNvSpPr/>
      </dsp:nvSpPr>
      <dsp:spPr>
        <a:xfrm>
          <a:off x="2063387" y="1135054"/>
          <a:ext cx="1264917" cy="519939"/>
        </a:xfrm>
        <a:custGeom>
          <a:avLst/>
          <a:gdLst/>
          <a:ahLst/>
          <a:cxnLst/>
          <a:rect l="0" t="0" r="0" b="0"/>
          <a:pathLst>
            <a:path>
              <a:moveTo>
                <a:pt x="1264917" y="0"/>
              </a:moveTo>
              <a:lnTo>
                <a:pt x="1264917" y="354369"/>
              </a:lnTo>
              <a:lnTo>
                <a:pt x="0" y="354369"/>
              </a:lnTo>
              <a:lnTo>
                <a:pt x="0" y="51993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5E38DA-63CD-487C-AFF9-D544A99AE06C}">
      <dsp:nvSpPr>
        <dsp:cNvPr id="0" name=""/>
        <dsp:cNvSpPr/>
      </dsp:nvSpPr>
      <dsp:spPr>
        <a:xfrm>
          <a:off x="1839446" y="144"/>
          <a:ext cx="2977717" cy="113490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3D01F-8EB7-4D2A-94A0-40C72BFB9C66}">
      <dsp:nvSpPr>
        <dsp:cNvPr id="0" name=""/>
        <dsp:cNvSpPr/>
      </dsp:nvSpPr>
      <dsp:spPr>
        <a:xfrm>
          <a:off x="2038030" y="188799"/>
          <a:ext cx="2977717" cy="113490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smtClean="0">
              <a:effectLst>
                <a:outerShdw blurRad="38100" dist="38100" dir="2700000" algn="tl">
                  <a:srgbClr val="000000">
                    <a:alpha val="43137"/>
                  </a:srgbClr>
                </a:outerShdw>
              </a:effectLst>
            </a:rPr>
            <a:t>7. Залежно від зовнішнього прояву </a:t>
          </a:r>
          <a:endParaRPr lang="ru-RU" sz="2000" kern="1200" dirty="0">
            <a:effectLst>
              <a:outerShdw blurRad="38100" dist="38100" dir="2700000" algn="tl">
                <a:srgbClr val="000000">
                  <a:alpha val="43137"/>
                </a:srgbClr>
              </a:outerShdw>
            </a:effectLst>
          </a:endParaRPr>
        </a:p>
      </dsp:txBody>
      <dsp:txXfrm>
        <a:off x="2071270" y="222039"/>
        <a:ext cx="2911237" cy="1068429"/>
      </dsp:txXfrm>
    </dsp:sp>
    <dsp:sp modelId="{D0AD3DF8-DFE2-4706-892C-92DD1B38038A}">
      <dsp:nvSpPr>
        <dsp:cNvPr id="0" name=""/>
        <dsp:cNvSpPr/>
      </dsp:nvSpPr>
      <dsp:spPr>
        <a:xfrm>
          <a:off x="936699" y="1654993"/>
          <a:ext cx="2253377" cy="113490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5C6614-E2A8-49E7-8EC5-5FC263019DDC}">
      <dsp:nvSpPr>
        <dsp:cNvPr id="0" name=""/>
        <dsp:cNvSpPr/>
      </dsp:nvSpPr>
      <dsp:spPr>
        <a:xfrm>
          <a:off x="1135283" y="1843649"/>
          <a:ext cx="2253377" cy="113490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err="1" smtClean="0"/>
            <a:t>Прихована</a:t>
          </a:r>
          <a:r>
            <a:rPr lang="ru-RU" sz="2000" kern="1200" dirty="0" smtClean="0"/>
            <a:t> (латентна)</a:t>
          </a:r>
          <a:endParaRPr lang="ru-RU" sz="2000" kern="1200" dirty="0"/>
        </a:p>
      </dsp:txBody>
      <dsp:txXfrm>
        <a:off x="1168523" y="1876889"/>
        <a:ext cx="2186897" cy="1068429"/>
      </dsp:txXfrm>
    </dsp:sp>
    <dsp:sp modelId="{D9446FFB-0372-4C3F-B36F-A8BA47DE857F}">
      <dsp:nvSpPr>
        <dsp:cNvPr id="0" name=""/>
        <dsp:cNvSpPr/>
      </dsp:nvSpPr>
      <dsp:spPr>
        <a:xfrm>
          <a:off x="3826344" y="1654993"/>
          <a:ext cx="1787259" cy="113490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4EC7E7-120A-47FA-B450-DCA0D13AD878}">
      <dsp:nvSpPr>
        <dsp:cNvPr id="0" name=""/>
        <dsp:cNvSpPr/>
      </dsp:nvSpPr>
      <dsp:spPr>
        <a:xfrm>
          <a:off x="4024929" y="1843649"/>
          <a:ext cx="1787259" cy="113490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Очевидна (явна)</a:t>
          </a:r>
          <a:endParaRPr lang="ru-RU" sz="2000" kern="1200" dirty="0"/>
        </a:p>
      </dsp:txBody>
      <dsp:txXfrm>
        <a:off x="4058169" y="1876889"/>
        <a:ext cx="1720779" cy="10684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970AA-EA2C-4C15-970F-9E3B182925A9}">
      <dsp:nvSpPr>
        <dsp:cNvPr id="0" name=""/>
        <dsp:cNvSpPr/>
      </dsp:nvSpPr>
      <dsp:spPr>
        <a:xfrm>
          <a:off x="3328305" y="1135054"/>
          <a:ext cx="1391669" cy="519939"/>
        </a:xfrm>
        <a:custGeom>
          <a:avLst/>
          <a:gdLst/>
          <a:ahLst/>
          <a:cxnLst/>
          <a:rect l="0" t="0" r="0" b="0"/>
          <a:pathLst>
            <a:path>
              <a:moveTo>
                <a:pt x="0" y="0"/>
              </a:moveTo>
              <a:lnTo>
                <a:pt x="0" y="354369"/>
              </a:lnTo>
              <a:lnTo>
                <a:pt x="1391669" y="354369"/>
              </a:lnTo>
              <a:lnTo>
                <a:pt x="1391669" y="51993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84F9B7-EE30-4F77-95C1-C83BD0CB826A}">
      <dsp:nvSpPr>
        <dsp:cNvPr id="0" name=""/>
        <dsp:cNvSpPr/>
      </dsp:nvSpPr>
      <dsp:spPr>
        <a:xfrm>
          <a:off x="2063387" y="1135054"/>
          <a:ext cx="1264917" cy="519939"/>
        </a:xfrm>
        <a:custGeom>
          <a:avLst/>
          <a:gdLst/>
          <a:ahLst/>
          <a:cxnLst/>
          <a:rect l="0" t="0" r="0" b="0"/>
          <a:pathLst>
            <a:path>
              <a:moveTo>
                <a:pt x="1264917" y="0"/>
              </a:moveTo>
              <a:lnTo>
                <a:pt x="1264917" y="354369"/>
              </a:lnTo>
              <a:lnTo>
                <a:pt x="0" y="354369"/>
              </a:lnTo>
              <a:lnTo>
                <a:pt x="0" y="51993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5E38DA-63CD-487C-AFF9-D544A99AE06C}">
      <dsp:nvSpPr>
        <dsp:cNvPr id="0" name=""/>
        <dsp:cNvSpPr/>
      </dsp:nvSpPr>
      <dsp:spPr>
        <a:xfrm>
          <a:off x="1736348" y="144"/>
          <a:ext cx="3183914" cy="11349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3D01F-8EB7-4D2A-94A0-40C72BFB9C66}">
      <dsp:nvSpPr>
        <dsp:cNvPr id="0" name=""/>
        <dsp:cNvSpPr/>
      </dsp:nvSpPr>
      <dsp:spPr>
        <a:xfrm>
          <a:off x="1934932" y="188799"/>
          <a:ext cx="3183914" cy="113490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smtClean="0">
              <a:effectLst>
                <a:outerShdw blurRad="38100" dist="38100" dir="2700000" algn="tl">
                  <a:srgbClr val="000000">
                    <a:alpha val="43137"/>
                  </a:srgbClr>
                </a:outerShdw>
              </a:effectLst>
            </a:rPr>
            <a:t>10. Залежно від наявності зацікавленості у виникненні кризи </a:t>
          </a:r>
          <a:endParaRPr lang="ru-RU" sz="2000" kern="1200" dirty="0">
            <a:effectLst>
              <a:outerShdw blurRad="38100" dist="38100" dir="2700000" algn="tl">
                <a:srgbClr val="000000">
                  <a:alpha val="43137"/>
                </a:srgbClr>
              </a:outerShdw>
            </a:effectLst>
          </a:endParaRPr>
        </a:p>
      </dsp:txBody>
      <dsp:txXfrm>
        <a:off x="1968172" y="222039"/>
        <a:ext cx="3117434" cy="1068429"/>
      </dsp:txXfrm>
    </dsp:sp>
    <dsp:sp modelId="{D0AD3DF8-DFE2-4706-892C-92DD1B38038A}">
      <dsp:nvSpPr>
        <dsp:cNvPr id="0" name=""/>
        <dsp:cNvSpPr/>
      </dsp:nvSpPr>
      <dsp:spPr>
        <a:xfrm>
          <a:off x="936699" y="1654993"/>
          <a:ext cx="2253377" cy="113490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5C6614-E2A8-49E7-8EC5-5FC263019DDC}">
      <dsp:nvSpPr>
        <dsp:cNvPr id="0" name=""/>
        <dsp:cNvSpPr/>
      </dsp:nvSpPr>
      <dsp:spPr>
        <a:xfrm>
          <a:off x="1135283" y="1843649"/>
          <a:ext cx="2253377" cy="113490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err="1" smtClean="0"/>
            <a:t>Штучна</a:t>
          </a:r>
          <a:endParaRPr lang="ru-RU" sz="2000" kern="1200" dirty="0"/>
        </a:p>
      </dsp:txBody>
      <dsp:txXfrm>
        <a:off x="1168523" y="1876889"/>
        <a:ext cx="2186897" cy="1068429"/>
      </dsp:txXfrm>
    </dsp:sp>
    <dsp:sp modelId="{D9446FFB-0372-4C3F-B36F-A8BA47DE857F}">
      <dsp:nvSpPr>
        <dsp:cNvPr id="0" name=""/>
        <dsp:cNvSpPr/>
      </dsp:nvSpPr>
      <dsp:spPr>
        <a:xfrm>
          <a:off x="3826344" y="1654993"/>
          <a:ext cx="1787259" cy="113490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4EC7E7-120A-47FA-B450-DCA0D13AD878}">
      <dsp:nvSpPr>
        <dsp:cNvPr id="0" name=""/>
        <dsp:cNvSpPr/>
      </dsp:nvSpPr>
      <dsp:spPr>
        <a:xfrm>
          <a:off x="4024929" y="1843649"/>
          <a:ext cx="1787259" cy="113490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err="1" smtClean="0"/>
            <a:t>Природна</a:t>
          </a:r>
          <a:endParaRPr lang="ru-RU" sz="2000" kern="1200" dirty="0"/>
        </a:p>
      </dsp:txBody>
      <dsp:txXfrm>
        <a:off x="4058169" y="1876889"/>
        <a:ext cx="1720779" cy="10684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970AA-EA2C-4C15-970F-9E3B182925A9}">
      <dsp:nvSpPr>
        <dsp:cNvPr id="0" name=""/>
        <dsp:cNvSpPr/>
      </dsp:nvSpPr>
      <dsp:spPr>
        <a:xfrm>
          <a:off x="3328305" y="1135054"/>
          <a:ext cx="1391669" cy="519939"/>
        </a:xfrm>
        <a:custGeom>
          <a:avLst/>
          <a:gdLst/>
          <a:ahLst/>
          <a:cxnLst/>
          <a:rect l="0" t="0" r="0" b="0"/>
          <a:pathLst>
            <a:path>
              <a:moveTo>
                <a:pt x="0" y="0"/>
              </a:moveTo>
              <a:lnTo>
                <a:pt x="0" y="354369"/>
              </a:lnTo>
              <a:lnTo>
                <a:pt x="1391669" y="354369"/>
              </a:lnTo>
              <a:lnTo>
                <a:pt x="1391669" y="519939"/>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84F9B7-EE30-4F77-95C1-C83BD0CB826A}">
      <dsp:nvSpPr>
        <dsp:cNvPr id="0" name=""/>
        <dsp:cNvSpPr/>
      </dsp:nvSpPr>
      <dsp:spPr>
        <a:xfrm>
          <a:off x="1945419" y="1135054"/>
          <a:ext cx="1382885" cy="519939"/>
        </a:xfrm>
        <a:custGeom>
          <a:avLst/>
          <a:gdLst/>
          <a:ahLst/>
          <a:cxnLst/>
          <a:rect l="0" t="0" r="0" b="0"/>
          <a:pathLst>
            <a:path>
              <a:moveTo>
                <a:pt x="1382885" y="0"/>
              </a:moveTo>
              <a:lnTo>
                <a:pt x="1382885" y="354369"/>
              </a:lnTo>
              <a:lnTo>
                <a:pt x="0" y="354369"/>
              </a:lnTo>
              <a:lnTo>
                <a:pt x="0" y="519939"/>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5E38DA-63CD-487C-AFF9-D544A99AE06C}">
      <dsp:nvSpPr>
        <dsp:cNvPr id="0" name=""/>
        <dsp:cNvSpPr/>
      </dsp:nvSpPr>
      <dsp:spPr>
        <a:xfrm>
          <a:off x="1790135" y="144"/>
          <a:ext cx="3076338" cy="113490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3D01F-8EB7-4D2A-94A0-40C72BFB9C66}">
      <dsp:nvSpPr>
        <dsp:cNvPr id="0" name=""/>
        <dsp:cNvSpPr/>
      </dsp:nvSpPr>
      <dsp:spPr>
        <a:xfrm>
          <a:off x="1988720" y="188799"/>
          <a:ext cx="3076338" cy="113490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smtClean="0">
              <a:effectLst>
                <a:outerShdw blurRad="38100" dist="38100" dir="2700000" algn="tl">
                  <a:srgbClr val="000000">
                    <a:alpha val="43137"/>
                  </a:srgbClr>
                </a:outerShdw>
              </a:effectLst>
            </a:rPr>
            <a:t>9. Залежно від закономірності виникнення </a:t>
          </a:r>
          <a:endParaRPr lang="ru-RU" sz="2000" kern="1200" dirty="0">
            <a:effectLst>
              <a:outerShdw blurRad="38100" dist="38100" dir="2700000" algn="tl">
                <a:srgbClr val="000000">
                  <a:alpha val="43137"/>
                </a:srgbClr>
              </a:outerShdw>
            </a:effectLst>
          </a:endParaRPr>
        </a:p>
      </dsp:txBody>
      <dsp:txXfrm>
        <a:off x="2021960" y="222039"/>
        <a:ext cx="3009858" cy="1068429"/>
      </dsp:txXfrm>
    </dsp:sp>
    <dsp:sp modelId="{D0AD3DF8-DFE2-4706-892C-92DD1B38038A}">
      <dsp:nvSpPr>
        <dsp:cNvPr id="0" name=""/>
        <dsp:cNvSpPr/>
      </dsp:nvSpPr>
      <dsp:spPr>
        <a:xfrm>
          <a:off x="818731" y="1654993"/>
          <a:ext cx="2253377" cy="113490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5C6614-E2A8-49E7-8EC5-5FC263019DDC}">
      <dsp:nvSpPr>
        <dsp:cNvPr id="0" name=""/>
        <dsp:cNvSpPr/>
      </dsp:nvSpPr>
      <dsp:spPr>
        <a:xfrm>
          <a:off x="1017315" y="1843649"/>
          <a:ext cx="2253377" cy="113490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smtClean="0"/>
            <a:t>Випадкова (несподівана) </a:t>
          </a:r>
          <a:endParaRPr lang="ru-RU" sz="2000" kern="1200" dirty="0"/>
        </a:p>
      </dsp:txBody>
      <dsp:txXfrm>
        <a:off x="1050555" y="1876889"/>
        <a:ext cx="2186897" cy="1068429"/>
      </dsp:txXfrm>
    </dsp:sp>
    <dsp:sp modelId="{D9446FFB-0372-4C3F-B36F-A8BA47DE857F}">
      <dsp:nvSpPr>
        <dsp:cNvPr id="0" name=""/>
        <dsp:cNvSpPr/>
      </dsp:nvSpPr>
      <dsp:spPr>
        <a:xfrm>
          <a:off x="3708376" y="1654993"/>
          <a:ext cx="2023195" cy="113490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4EC7E7-120A-47FA-B450-DCA0D13AD878}">
      <dsp:nvSpPr>
        <dsp:cNvPr id="0" name=""/>
        <dsp:cNvSpPr/>
      </dsp:nvSpPr>
      <dsp:spPr>
        <a:xfrm>
          <a:off x="3906961" y="1843649"/>
          <a:ext cx="2023195" cy="113490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smtClean="0"/>
            <a:t>Закономірна (передбачувана)</a:t>
          </a:r>
          <a:endParaRPr lang="ru-RU" sz="2000" kern="1200" dirty="0"/>
        </a:p>
      </dsp:txBody>
      <dsp:txXfrm>
        <a:off x="3940201" y="1876889"/>
        <a:ext cx="1956715" cy="10684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939694EE-ED92-49A2-B455-540389BE3D47}" type="datetimeFigureOut">
              <a:rPr lang="uk-UA" smtClean="0"/>
              <a:t>22.02.2023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30F0B94-E053-47C0-9BA7-8E0A8C16DE5B}" type="slidenum">
              <a:rPr lang="uk-UA" smtClean="0"/>
              <a:t>‹№›</a:t>
            </a:fld>
            <a:endParaRPr lang="uk-UA"/>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6322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39694EE-ED92-49A2-B455-540389BE3D47}" type="datetimeFigureOut">
              <a:rPr lang="uk-UA" smtClean="0"/>
              <a:t>22.02.2023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30F0B94-E053-47C0-9BA7-8E0A8C16DE5B}" type="slidenum">
              <a:rPr lang="uk-UA" smtClean="0"/>
              <a:t>‹№›</a:t>
            </a:fld>
            <a:endParaRPr lang="uk-UA"/>
          </a:p>
        </p:txBody>
      </p:sp>
    </p:spTree>
    <p:extLst>
      <p:ext uri="{BB962C8B-B14F-4D97-AF65-F5344CB8AC3E}">
        <p14:creationId xmlns:p14="http://schemas.microsoft.com/office/powerpoint/2010/main" val="287917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39694EE-ED92-49A2-B455-540389BE3D47}" type="datetimeFigureOut">
              <a:rPr lang="uk-UA" smtClean="0"/>
              <a:t>22.02.2023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30F0B94-E053-47C0-9BA7-8E0A8C16DE5B}" type="slidenum">
              <a:rPr lang="uk-UA" smtClean="0"/>
              <a:t>‹№›</a:t>
            </a:fld>
            <a:endParaRPr lang="uk-UA"/>
          </a:p>
        </p:txBody>
      </p:sp>
    </p:spTree>
    <p:extLst>
      <p:ext uri="{BB962C8B-B14F-4D97-AF65-F5344CB8AC3E}">
        <p14:creationId xmlns:p14="http://schemas.microsoft.com/office/powerpoint/2010/main" val="99613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39694EE-ED92-49A2-B455-540389BE3D47}" type="datetimeFigureOut">
              <a:rPr lang="uk-UA" smtClean="0"/>
              <a:t>22.02.2023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30F0B94-E053-47C0-9BA7-8E0A8C16DE5B}" type="slidenum">
              <a:rPr lang="uk-UA" smtClean="0"/>
              <a:t>‹№›</a:t>
            </a:fld>
            <a:endParaRPr lang="uk-UA"/>
          </a:p>
        </p:txBody>
      </p:sp>
    </p:spTree>
    <p:extLst>
      <p:ext uri="{BB962C8B-B14F-4D97-AF65-F5344CB8AC3E}">
        <p14:creationId xmlns:p14="http://schemas.microsoft.com/office/powerpoint/2010/main" val="181926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9694EE-ED92-49A2-B455-540389BE3D47}" type="datetimeFigureOut">
              <a:rPr lang="uk-UA" smtClean="0"/>
              <a:t>22.02.2023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30F0B94-E053-47C0-9BA7-8E0A8C16DE5B}" type="slidenum">
              <a:rPr lang="uk-UA" smtClean="0"/>
              <a:t>‹№›</a:t>
            </a:fld>
            <a:endParaRPr lang="uk-UA"/>
          </a:p>
        </p:txBody>
      </p:sp>
    </p:spTree>
    <p:extLst>
      <p:ext uri="{BB962C8B-B14F-4D97-AF65-F5344CB8AC3E}">
        <p14:creationId xmlns:p14="http://schemas.microsoft.com/office/powerpoint/2010/main" val="28854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939694EE-ED92-49A2-B455-540389BE3D47}" type="datetimeFigureOut">
              <a:rPr lang="uk-UA" smtClean="0"/>
              <a:t>22.02.2023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30F0B94-E053-47C0-9BA7-8E0A8C16DE5B}" type="slidenum">
              <a:rPr lang="uk-UA" smtClean="0"/>
              <a:t>‹№›</a:t>
            </a:fld>
            <a:endParaRPr lang="uk-UA"/>
          </a:p>
        </p:txBody>
      </p:sp>
    </p:spTree>
    <p:extLst>
      <p:ext uri="{BB962C8B-B14F-4D97-AF65-F5344CB8AC3E}">
        <p14:creationId xmlns:p14="http://schemas.microsoft.com/office/powerpoint/2010/main" val="1001484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939694EE-ED92-49A2-B455-540389BE3D47}" type="datetimeFigureOut">
              <a:rPr lang="uk-UA" smtClean="0"/>
              <a:t>22.02.2023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530F0B94-E053-47C0-9BA7-8E0A8C16DE5B}" type="slidenum">
              <a:rPr lang="uk-UA" smtClean="0"/>
              <a:t>‹№›</a:t>
            </a:fld>
            <a:endParaRPr lang="uk-UA"/>
          </a:p>
        </p:txBody>
      </p:sp>
    </p:spTree>
    <p:extLst>
      <p:ext uri="{BB962C8B-B14F-4D97-AF65-F5344CB8AC3E}">
        <p14:creationId xmlns:p14="http://schemas.microsoft.com/office/powerpoint/2010/main" val="51664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39694EE-ED92-49A2-B455-540389BE3D47}" type="datetimeFigureOut">
              <a:rPr lang="uk-UA" smtClean="0"/>
              <a:t>22.02.2023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530F0B94-E053-47C0-9BA7-8E0A8C16DE5B}" type="slidenum">
              <a:rPr lang="uk-UA" smtClean="0"/>
              <a:t>‹№›</a:t>
            </a:fld>
            <a:endParaRPr lang="uk-UA"/>
          </a:p>
        </p:txBody>
      </p:sp>
    </p:spTree>
    <p:extLst>
      <p:ext uri="{BB962C8B-B14F-4D97-AF65-F5344CB8AC3E}">
        <p14:creationId xmlns:p14="http://schemas.microsoft.com/office/powerpoint/2010/main" val="274873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9694EE-ED92-49A2-B455-540389BE3D47}" type="datetimeFigureOut">
              <a:rPr lang="uk-UA" smtClean="0"/>
              <a:t>22.02.2023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530F0B94-E053-47C0-9BA7-8E0A8C16DE5B}" type="slidenum">
              <a:rPr lang="uk-UA" smtClean="0"/>
              <a:t>‹№›</a:t>
            </a:fld>
            <a:endParaRPr lang="uk-UA"/>
          </a:p>
        </p:txBody>
      </p:sp>
    </p:spTree>
    <p:extLst>
      <p:ext uri="{BB962C8B-B14F-4D97-AF65-F5344CB8AC3E}">
        <p14:creationId xmlns:p14="http://schemas.microsoft.com/office/powerpoint/2010/main" val="134006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9694EE-ED92-49A2-B455-540389BE3D47}" type="datetimeFigureOut">
              <a:rPr lang="uk-UA" smtClean="0"/>
              <a:t>22.02.2023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30F0B94-E053-47C0-9BA7-8E0A8C16DE5B}" type="slidenum">
              <a:rPr lang="uk-UA" smtClean="0"/>
              <a:t>‹№›</a:t>
            </a:fld>
            <a:endParaRPr lang="uk-UA"/>
          </a:p>
        </p:txBody>
      </p:sp>
    </p:spTree>
    <p:extLst>
      <p:ext uri="{BB962C8B-B14F-4D97-AF65-F5344CB8AC3E}">
        <p14:creationId xmlns:p14="http://schemas.microsoft.com/office/powerpoint/2010/main" val="318612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9694EE-ED92-49A2-B455-540389BE3D47}" type="datetimeFigureOut">
              <a:rPr lang="uk-UA" smtClean="0"/>
              <a:t>22.02.2023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30F0B94-E053-47C0-9BA7-8E0A8C16DE5B}" type="slidenum">
              <a:rPr lang="uk-UA" smtClean="0"/>
              <a:t>‹№›</a:t>
            </a:fld>
            <a:endParaRPr lang="uk-UA"/>
          </a:p>
        </p:txBody>
      </p:sp>
    </p:spTree>
    <p:extLst>
      <p:ext uri="{BB962C8B-B14F-4D97-AF65-F5344CB8AC3E}">
        <p14:creationId xmlns:p14="http://schemas.microsoft.com/office/powerpoint/2010/main" val="3534972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694EE-ED92-49A2-B455-540389BE3D47}" type="datetimeFigureOut">
              <a:rPr lang="uk-UA" smtClean="0"/>
              <a:t>22.02.2023</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F0B94-E053-47C0-9BA7-8E0A8C16DE5B}" type="slidenum">
              <a:rPr lang="uk-UA" smtClean="0"/>
              <a:t>‹№›</a:t>
            </a:fld>
            <a:endParaRPr lang="uk-UA"/>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4230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zakon.rada.gov.ua/laws/show/2597-1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Layout" Target="../diagrams/layout10.xml"/><Relationship Id="rId3" Type="http://schemas.openxmlformats.org/officeDocument/2006/relationships/diagramLayout" Target="../diagrams/layout7.xml"/><Relationship Id="rId21" Type="http://schemas.microsoft.com/office/2007/relationships/diagramDrawing" Target="../diagrams/drawing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diagramData" Target="../diagrams/data10.xml"/><Relationship Id="rId2" Type="http://schemas.openxmlformats.org/officeDocument/2006/relationships/diagramData" Target="../diagrams/data7.xml"/><Relationship Id="rId16" Type="http://schemas.microsoft.com/office/2007/relationships/diagramDrawing" Target="../diagrams/drawing9.xml"/><Relationship Id="rId20" Type="http://schemas.openxmlformats.org/officeDocument/2006/relationships/diagramColors" Target="../diagrams/colors10.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19" Type="http://schemas.openxmlformats.org/officeDocument/2006/relationships/diagramQuickStyle" Target="../diagrams/quickStyle10.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80309" y="3120981"/>
            <a:ext cx="6923315" cy="2378483"/>
          </a:xfrm>
        </p:spPr>
        <p:txBody>
          <a:bodyPr>
            <a:normAutofit/>
          </a:bodyPr>
          <a:lstStyle/>
          <a:p>
            <a:r>
              <a:rPr lang="uk-UA" sz="4000" b="1" i="1" dirty="0">
                <a:solidFill>
                  <a:srgbClr val="00B0F0"/>
                </a:solidFill>
                <a:effectLst>
                  <a:outerShdw blurRad="38100" dist="38100" dir="2700000" algn="tl">
                    <a:srgbClr val="000000">
                      <a:alpha val="43137"/>
                    </a:srgbClr>
                  </a:outerShdw>
                </a:effectLst>
              </a:rPr>
              <a:t>Кризи підприємства, сутність і завдання фінансового антикризового управління підприємством</a:t>
            </a:r>
            <a:endParaRPr lang="uk-UA" sz="4000" i="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0109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752" y="1"/>
            <a:ext cx="11808823" cy="1144760"/>
          </a:xfrm>
        </p:spPr>
        <p:txBody>
          <a:bodyPr>
            <a:normAutofit/>
          </a:bodyPr>
          <a:lstStyle/>
          <a:p>
            <a:r>
              <a:rPr lang="uk-UA" sz="3600" u="sng" dirty="0">
                <a:solidFill>
                  <a:schemeClr val="tx2">
                    <a:lumMod val="60000"/>
                    <a:lumOff val="40000"/>
                  </a:schemeClr>
                </a:solidFill>
                <a:effectLst>
                  <a:outerShdw blurRad="38100" dist="38100" dir="2700000" algn="tl">
                    <a:srgbClr val="000000">
                      <a:alpha val="43137"/>
                    </a:srgbClr>
                  </a:outerShdw>
                </a:effectLst>
              </a:rPr>
              <a:t>Кризи на різних етапах циклічної динаміки підприємства</a:t>
            </a:r>
            <a:r>
              <a:rPr lang="uk-UA" sz="3600" dirty="0">
                <a:solidFill>
                  <a:schemeClr val="tx2">
                    <a:lumMod val="60000"/>
                    <a:lumOff val="40000"/>
                  </a:schemeClr>
                </a:solidFill>
                <a:effectLst>
                  <a:outerShdw blurRad="38100" dist="38100" dir="2700000" algn="tl">
                    <a:srgbClr val="000000">
                      <a:alpha val="43137"/>
                    </a:srgbClr>
                  </a:outerShdw>
                </a:effectLst>
              </a:rPr>
              <a:t/>
            </a:r>
            <a:br>
              <a:rPr lang="uk-UA" sz="3600" dirty="0">
                <a:solidFill>
                  <a:schemeClr val="tx2">
                    <a:lumMod val="60000"/>
                    <a:lumOff val="40000"/>
                  </a:schemeClr>
                </a:solidFill>
                <a:effectLst>
                  <a:outerShdw blurRad="38100" dist="38100" dir="2700000" algn="tl">
                    <a:srgbClr val="000000">
                      <a:alpha val="43137"/>
                    </a:srgbClr>
                  </a:outerShdw>
                </a:effectLst>
              </a:rPr>
            </a:br>
            <a:endParaRPr lang="uk-UA" sz="3600" dirty="0">
              <a:solidFill>
                <a:schemeClr val="tx2">
                  <a:lumMod val="60000"/>
                  <a:lumOff val="40000"/>
                </a:schemeClr>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601630008"/>
              </p:ext>
            </p:extLst>
          </p:nvPr>
        </p:nvGraphicFramePr>
        <p:xfrm>
          <a:off x="431073" y="653141"/>
          <a:ext cx="11260183" cy="5786848"/>
        </p:xfrm>
        <a:graphic>
          <a:graphicData uri="http://schemas.openxmlformats.org/drawingml/2006/table">
            <a:tbl>
              <a:tblPr firstRow="1" firstCol="1" bandRow="1">
                <a:tableStyleId>{3B4B98B0-60AC-42C2-AFA5-B58CD77FA1E5}</a:tableStyleId>
              </a:tblPr>
              <a:tblGrid>
                <a:gridCol w="3513245">
                  <a:extLst>
                    <a:ext uri="{9D8B030D-6E8A-4147-A177-3AD203B41FA5}">
                      <a16:colId xmlns:a16="http://schemas.microsoft.com/office/drawing/2014/main" val="2188188241"/>
                    </a:ext>
                  </a:extLst>
                </a:gridCol>
                <a:gridCol w="227345">
                  <a:extLst>
                    <a:ext uri="{9D8B030D-6E8A-4147-A177-3AD203B41FA5}">
                      <a16:colId xmlns:a16="http://schemas.microsoft.com/office/drawing/2014/main" val="2916362094"/>
                    </a:ext>
                  </a:extLst>
                </a:gridCol>
                <a:gridCol w="7519593">
                  <a:extLst>
                    <a:ext uri="{9D8B030D-6E8A-4147-A177-3AD203B41FA5}">
                      <a16:colId xmlns:a16="http://schemas.microsoft.com/office/drawing/2014/main" val="2254417810"/>
                    </a:ext>
                  </a:extLst>
                </a:gridCol>
              </a:tblGrid>
              <a:tr h="437835">
                <a:tc>
                  <a:txBody>
                    <a:bodyPr/>
                    <a:lstStyle/>
                    <a:p>
                      <a:pPr marR="67945" algn="ctr">
                        <a:lnSpc>
                          <a:spcPct val="115000"/>
                        </a:lnSpc>
                        <a:spcAft>
                          <a:spcPts val="0"/>
                        </a:spcAft>
                      </a:pPr>
                      <a:r>
                        <a:rPr lang="uk-UA" sz="2000" dirty="0">
                          <a:effectLst/>
                        </a:rPr>
                        <a:t>Сутність</a:t>
                      </a:r>
                      <a:endParaRPr lang="uk-U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31" marR="0" marT="1979" marB="0"/>
                </a:tc>
                <a:tc gridSpan="2">
                  <a:txBody>
                    <a:bodyPr/>
                    <a:lstStyle/>
                    <a:p>
                      <a:pPr marR="66675" algn="ctr">
                        <a:lnSpc>
                          <a:spcPct val="115000"/>
                        </a:lnSpc>
                        <a:spcAft>
                          <a:spcPts val="0"/>
                        </a:spcAft>
                      </a:pPr>
                      <a:r>
                        <a:rPr lang="uk-UA" sz="2000" dirty="0">
                          <a:effectLst/>
                        </a:rPr>
                        <a:t>Ознаки</a:t>
                      </a:r>
                      <a:endParaRPr lang="uk-U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31" marR="0" marT="1979" marB="0"/>
                </a:tc>
                <a:tc hMerge="1">
                  <a:txBody>
                    <a:bodyPr/>
                    <a:lstStyle/>
                    <a:p>
                      <a:endParaRPr lang="uk-UA"/>
                    </a:p>
                  </a:txBody>
                  <a:tcPr/>
                </a:tc>
                <a:extLst>
                  <a:ext uri="{0D108BD9-81ED-4DB2-BD59-A6C34878D82A}">
                    <a16:rowId xmlns:a16="http://schemas.microsoft.com/office/drawing/2014/main" val="2231685399"/>
                  </a:ext>
                </a:extLst>
              </a:tr>
              <a:tr h="437835">
                <a:tc gridSpan="3">
                  <a:txBody>
                    <a:bodyPr/>
                    <a:lstStyle/>
                    <a:p>
                      <a:pPr marR="69215" algn="ctr">
                        <a:lnSpc>
                          <a:spcPct val="115000"/>
                        </a:lnSpc>
                        <a:spcAft>
                          <a:spcPts val="0"/>
                        </a:spcAft>
                      </a:pPr>
                      <a:r>
                        <a:rPr lang="uk-UA" sz="2000" dirty="0">
                          <a:effectLst/>
                        </a:rPr>
                        <a:t>Зародження та становлення</a:t>
                      </a:r>
                      <a:endParaRPr lang="uk-U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31" marR="0" marT="1979" marB="0"/>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890622369"/>
                  </a:ext>
                </a:extLst>
              </a:tr>
              <a:tr h="2598477">
                <a:tc gridSpan="2">
                  <a:txBody>
                    <a:bodyPr/>
                    <a:lstStyle/>
                    <a:p>
                      <a:pPr marR="67310" algn="just">
                        <a:lnSpc>
                          <a:spcPct val="115000"/>
                        </a:lnSpc>
                        <a:spcAft>
                          <a:spcPts val="0"/>
                        </a:spcAft>
                      </a:pPr>
                      <a:r>
                        <a:rPr lang="uk-UA" sz="1600" dirty="0">
                          <a:effectLst/>
                        </a:rPr>
                        <a:t>Характеризується початком формування стратегічного потенціалу підприємства та напрямком інвестицій у найбільш значущі елементи потенціалу </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31" marR="0" marT="1979" marB="0"/>
                </a:tc>
                <a:tc hMerge="1">
                  <a:txBody>
                    <a:bodyPr/>
                    <a:lstStyle/>
                    <a:p>
                      <a:pPr marL="342900" marR="33020" lvl="0" indent="-342900" algn="just" fontAlgn="base">
                        <a:lnSpc>
                          <a:spcPct val="115000"/>
                        </a:lnSpc>
                        <a:spcAft>
                          <a:spcPts val="0"/>
                        </a:spcAft>
                        <a:buClr>
                          <a:srgbClr val="000000"/>
                        </a:buClr>
                        <a:buSzPts val="1200"/>
                        <a:buFont typeface="+mj-lt"/>
                        <a:buAutoNum type="arabicPeriod"/>
                      </a:pPr>
                      <a:endParaRPr lang="uk-U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31" marR="0" marT="1979" marB="0"/>
                </a:tc>
                <a:tc>
                  <a:txBody>
                    <a:bodyPr/>
                    <a:lstStyle/>
                    <a:p>
                      <a:pPr marL="0" marR="33020" lvl="0" indent="0" algn="just" fontAlgn="base">
                        <a:lnSpc>
                          <a:spcPct val="115000"/>
                        </a:lnSpc>
                        <a:spcAft>
                          <a:spcPts val="0"/>
                        </a:spcAft>
                        <a:buClr>
                          <a:srgbClr val="000000"/>
                        </a:buClr>
                        <a:buSzPts val="1200"/>
                        <a:buFontTx/>
                        <a:buNone/>
                      </a:pPr>
                      <a:r>
                        <a:rPr lang="uk-UA" sz="1600" u="none" strike="noStrike" dirty="0" smtClean="0">
                          <a:effectLst/>
                          <a:uFill>
                            <a:solidFill>
                              <a:srgbClr val="000000"/>
                            </a:solidFill>
                          </a:uFill>
                        </a:rPr>
                        <a:t>1. Наявність </a:t>
                      </a:r>
                      <a:r>
                        <a:rPr lang="uk-UA" sz="1600" u="none" strike="noStrike" dirty="0">
                          <a:effectLst/>
                          <a:uFill>
                            <a:solidFill>
                              <a:srgbClr val="000000"/>
                            </a:solidFill>
                          </a:uFill>
                        </a:rPr>
                        <a:t>«позитивної»  кризи, підсумком  якої  є зростання  результатів системи.  </a:t>
                      </a:r>
                    </a:p>
                    <a:p>
                      <a:pPr marL="0" marR="33020" lvl="0" indent="0" algn="just" fontAlgn="base">
                        <a:lnSpc>
                          <a:spcPct val="115000"/>
                        </a:lnSpc>
                        <a:spcAft>
                          <a:spcPts val="0"/>
                        </a:spcAft>
                        <a:buClr>
                          <a:srgbClr val="000000"/>
                        </a:buClr>
                        <a:buSzPts val="1200"/>
                        <a:buFontTx/>
                        <a:buNone/>
                      </a:pPr>
                      <a:r>
                        <a:rPr lang="uk-UA" sz="1600" u="none" strike="noStrike" dirty="0" smtClean="0">
                          <a:effectLst/>
                          <a:uFill>
                            <a:solidFill>
                              <a:srgbClr val="000000"/>
                            </a:solidFill>
                          </a:uFill>
                        </a:rPr>
                        <a:t>2. Поява </a:t>
                      </a:r>
                      <a:r>
                        <a:rPr lang="uk-UA" sz="1600" u="none" strike="noStrike" dirty="0">
                          <a:effectLst/>
                          <a:uFill>
                            <a:solidFill>
                              <a:srgbClr val="000000"/>
                            </a:solidFill>
                          </a:uFill>
                        </a:rPr>
                        <a:t>дефіциту бюджету у зв’язку зі значними  витратами всіх ресурсів підприємства; можливості та  обсяги продажу поки  що є досить  невизначеними та призводять до недостатньої синхронності грошових  надходжень та  виплат.  </a:t>
                      </a:r>
                    </a:p>
                    <a:p>
                      <a:pPr marL="1270" marR="67310" algn="just">
                        <a:lnSpc>
                          <a:spcPct val="115000"/>
                        </a:lnSpc>
                        <a:spcAft>
                          <a:spcPts val="0"/>
                        </a:spcAft>
                        <a:buFontTx/>
                        <a:buNone/>
                      </a:pPr>
                      <a:r>
                        <a:rPr lang="uk-UA" sz="1600" dirty="0" smtClean="0">
                          <a:effectLst/>
                        </a:rPr>
                        <a:t>3.</a:t>
                      </a:r>
                      <a:r>
                        <a:rPr lang="uk-UA" sz="1600" baseline="0" dirty="0" smtClean="0">
                          <a:effectLst/>
                        </a:rPr>
                        <a:t> Д</a:t>
                      </a:r>
                      <a:r>
                        <a:rPr lang="uk-UA" sz="1600" dirty="0" smtClean="0">
                          <a:effectLst/>
                        </a:rPr>
                        <a:t>ефіцит  </a:t>
                      </a:r>
                      <a:r>
                        <a:rPr lang="uk-UA" sz="1600" dirty="0">
                          <a:effectLst/>
                        </a:rPr>
                        <a:t>коштів неістотний, що дозволяє охарактеризувати ситуацію як короткочасну неплатоспроможність </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31" marR="0" marT="1979" marB="0"/>
                </a:tc>
                <a:extLst>
                  <a:ext uri="{0D108BD9-81ED-4DB2-BD59-A6C34878D82A}">
                    <a16:rowId xmlns:a16="http://schemas.microsoft.com/office/drawing/2014/main" val="4270595571"/>
                  </a:ext>
                </a:extLst>
              </a:tr>
              <a:tr h="437835">
                <a:tc gridSpan="3">
                  <a:txBody>
                    <a:bodyPr/>
                    <a:lstStyle/>
                    <a:p>
                      <a:pPr marR="69850" algn="ctr">
                        <a:lnSpc>
                          <a:spcPct val="115000"/>
                        </a:lnSpc>
                        <a:spcAft>
                          <a:spcPts val="0"/>
                        </a:spcAft>
                      </a:pPr>
                      <a:r>
                        <a:rPr lang="uk-UA" sz="2000" dirty="0">
                          <a:effectLst/>
                        </a:rPr>
                        <a:t>Зростання</a:t>
                      </a:r>
                      <a:endParaRPr lang="uk-U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31" marR="0" marT="1979" marB="0"/>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3530118805"/>
                  </a:ext>
                </a:extLst>
              </a:tr>
              <a:tr h="1874866">
                <a:tc gridSpan="2">
                  <a:txBody>
                    <a:bodyPr/>
                    <a:lstStyle/>
                    <a:p>
                      <a:pPr marR="67310" algn="just">
                        <a:lnSpc>
                          <a:spcPct val="115000"/>
                        </a:lnSpc>
                        <a:spcAft>
                          <a:spcPts val="230"/>
                        </a:spcAft>
                      </a:pPr>
                      <a:r>
                        <a:rPr lang="uk-UA" sz="1600" dirty="0">
                          <a:effectLst/>
                        </a:rPr>
                        <a:t>Характеризується значним збільшенням обсягів виробництва та продажу, що призводить до постійного зростання </a:t>
                      </a:r>
                    </a:p>
                    <a:p>
                      <a:pPr algn="just">
                        <a:lnSpc>
                          <a:spcPct val="115000"/>
                        </a:lnSpc>
                        <a:spcAft>
                          <a:spcPts val="0"/>
                        </a:spcAft>
                      </a:pPr>
                      <a:r>
                        <a:rPr lang="uk-UA" sz="1600" dirty="0">
                          <a:effectLst/>
                        </a:rPr>
                        <a:t>потреби в </a:t>
                      </a:r>
                      <a:r>
                        <a:rPr lang="uk-UA" sz="1600" dirty="0" smtClean="0">
                          <a:effectLst/>
                        </a:rPr>
                        <a:t>оборотних </a:t>
                      </a:r>
                      <a:r>
                        <a:rPr lang="uk-UA" sz="1600" dirty="0">
                          <a:effectLst/>
                        </a:rPr>
                        <a:t>коштах </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31" marR="0" marT="1979" marB="0"/>
                </a:tc>
                <a:tc hMerge="1">
                  <a:txBody>
                    <a:bodyPr/>
                    <a:lstStyle/>
                    <a:p>
                      <a:pPr marL="342900" marR="69215" lvl="0" indent="-342900" algn="just" fontAlgn="base">
                        <a:lnSpc>
                          <a:spcPct val="115000"/>
                        </a:lnSpc>
                        <a:spcAft>
                          <a:spcPts val="115"/>
                        </a:spcAft>
                        <a:buClr>
                          <a:srgbClr val="000000"/>
                        </a:buClr>
                        <a:buSzPts val="1200"/>
                        <a:buFont typeface="+mj-lt"/>
                        <a:buAutoNum type="arabicPeriod"/>
                      </a:pPr>
                      <a:endParaRPr lang="uk-UA" sz="12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30531" marR="0" marT="1979" marB="0"/>
                </a:tc>
                <a:tc>
                  <a:txBody>
                    <a:bodyPr/>
                    <a:lstStyle/>
                    <a:p>
                      <a:pPr marL="0" marR="69215" lvl="0" indent="0" algn="just" fontAlgn="base">
                        <a:lnSpc>
                          <a:spcPct val="115000"/>
                        </a:lnSpc>
                        <a:spcAft>
                          <a:spcPts val="115"/>
                        </a:spcAft>
                        <a:buClr>
                          <a:srgbClr val="000000"/>
                        </a:buClr>
                        <a:buSzPts val="1200"/>
                        <a:buFont typeface="+mj-lt"/>
                        <a:buNone/>
                      </a:pPr>
                      <a:r>
                        <a:rPr lang="uk-UA" sz="1600" u="none" strike="noStrike" dirty="0" smtClean="0">
                          <a:effectLst/>
                          <a:uFill>
                            <a:solidFill>
                              <a:srgbClr val="000000"/>
                            </a:solidFill>
                          </a:uFill>
                        </a:rPr>
                        <a:t>1. Деформування </a:t>
                      </a:r>
                      <a:r>
                        <a:rPr lang="uk-UA" sz="1600" u="none" strike="noStrike" dirty="0">
                          <a:effectLst/>
                          <a:uFill>
                            <a:solidFill>
                              <a:srgbClr val="000000"/>
                            </a:solidFill>
                          </a:uFill>
                        </a:rPr>
                        <a:t>виробничо-комерційного, а, відповідно,  й фінансового  циклів підприємства,  що зумовлено надмірними  темпами зростання.  </a:t>
                      </a:r>
                    </a:p>
                    <a:p>
                      <a:pPr marL="0" marR="69215" lvl="0" indent="0" algn="just" fontAlgn="base">
                        <a:lnSpc>
                          <a:spcPct val="115000"/>
                        </a:lnSpc>
                        <a:spcAft>
                          <a:spcPts val="0"/>
                        </a:spcAft>
                        <a:buClr>
                          <a:srgbClr val="000000"/>
                        </a:buClr>
                        <a:buSzPts val="1200"/>
                        <a:buFont typeface="+mj-lt"/>
                        <a:buNone/>
                      </a:pPr>
                      <a:r>
                        <a:rPr lang="uk-UA" sz="1600" u="none" strike="noStrike" dirty="0" smtClean="0">
                          <a:effectLst/>
                          <a:uFill>
                            <a:solidFill>
                              <a:srgbClr val="000000"/>
                            </a:solidFill>
                          </a:uFill>
                        </a:rPr>
                        <a:t>2. Зростання  </a:t>
                      </a:r>
                      <a:r>
                        <a:rPr lang="uk-UA" sz="1600" u="none" strike="noStrike" dirty="0">
                          <a:effectLst/>
                          <a:uFill>
                            <a:solidFill>
                              <a:srgbClr val="000000"/>
                            </a:solidFill>
                          </a:uFill>
                        </a:rPr>
                        <a:t>дебіторської  заборгованості  через необхідність  притягнення  більшої  кількості  клієнтів  та  подальший  розрив  у  надходженні  виручки  у  зв’язку  з  нарощуванням  обороту </a:t>
                      </a:r>
                      <a:endParaRPr lang="uk-UA" sz="16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30531" marR="0" marT="1979" marB="0"/>
                </a:tc>
                <a:extLst>
                  <a:ext uri="{0D108BD9-81ED-4DB2-BD59-A6C34878D82A}">
                    <a16:rowId xmlns:a16="http://schemas.microsoft.com/office/drawing/2014/main" val="2548303630"/>
                  </a:ext>
                </a:extLst>
              </a:tr>
            </a:tbl>
          </a:graphicData>
        </a:graphic>
      </p:graphicFrame>
    </p:spTree>
    <p:extLst>
      <p:ext uri="{BB962C8B-B14F-4D97-AF65-F5344CB8AC3E}">
        <p14:creationId xmlns:p14="http://schemas.microsoft.com/office/powerpoint/2010/main" val="3061270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56226918"/>
              </p:ext>
            </p:extLst>
          </p:nvPr>
        </p:nvGraphicFramePr>
        <p:xfrm>
          <a:off x="0" y="284206"/>
          <a:ext cx="11782697" cy="6299475"/>
        </p:xfrm>
        <a:graphic>
          <a:graphicData uri="http://schemas.openxmlformats.org/drawingml/2006/table">
            <a:tbl>
              <a:tblPr firstRow="1" firstCol="1" bandRow="1">
                <a:tableStyleId>{3B4B98B0-60AC-42C2-AFA5-B58CD77FA1E5}</a:tableStyleId>
              </a:tblPr>
              <a:tblGrid>
                <a:gridCol w="3576591">
                  <a:extLst>
                    <a:ext uri="{9D8B030D-6E8A-4147-A177-3AD203B41FA5}">
                      <a16:colId xmlns:a16="http://schemas.microsoft.com/office/drawing/2014/main" val="2836979677"/>
                    </a:ext>
                  </a:extLst>
                </a:gridCol>
                <a:gridCol w="240820">
                  <a:extLst>
                    <a:ext uri="{9D8B030D-6E8A-4147-A177-3AD203B41FA5}">
                      <a16:colId xmlns:a16="http://schemas.microsoft.com/office/drawing/2014/main" val="574929228"/>
                    </a:ext>
                  </a:extLst>
                </a:gridCol>
                <a:gridCol w="7965286">
                  <a:extLst>
                    <a:ext uri="{9D8B030D-6E8A-4147-A177-3AD203B41FA5}">
                      <a16:colId xmlns:a16="http://schemas.microsoft.com/office/drawing/2014/main" val="654674160"/>
                    </a:ext>
                  </a:extLst>
                </a:gridCol>
              </a:tblGrid>
              <a:tr h="373631">
                <a:tc gridSpan="3">
                  <a:txBody>
                    <a:bodyPr/>
                    <a:lstStyle/>
                    <a:p>
                      <a:pPr marR="67945" algn="ctr">
                        <a:lnSpc>
                          <a:spcPct val="115000"/>
                        </a:lnSpc>
                        <a:spcAft>
                          <a:spcPts val="0"/>
                        </a:spcAft>
                      </a:pPr>
                      <a:r>
                        <a:rPr lang="uk-UA" sz="1600" dirty="0">
                          <a:effectLst/>
                        </a:rPr>
                        <a:t>Зрілість</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31" marR="0" marT="1979" marB="0"/>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799307751"/>
                  </a:ext>
                </a:extLst>
              </a:tr>
              <a:tr h="2041421">
                <a:tc gridSpan="2">
                  <a:txBody>
                    <a:bodyPr/>
                    <a:lstStyle/>
                    <a:p>
                      <a:pPr marR="68580" algn="just">
                        <a:lnSpc>
                          <a:spcPct val="115000"/>
                        </a:lnSpc>
                        <a:spcAft>
                          <a:spcPts val="0"/>
                        </a:spcAft>
                      </a:pPr>
                      <a:endParaRPr lang="uk-UA" sz="1600" dirty="0" smtClean="0">
                        <a:effectLst/>
                      </a:endParaRPr>
                    </a:p>
                    <a:p>
                      <a:pPr marR="68580" algn="just">
                        <a:lnSpc>
                          <a:spcPct val="115000"/>
                        </a:lnSpc>
                        <a:spcAft>
                          <a:spcPts val="0"/>
                        </a:spcAft>
                      </a:pPr>
                      <a:endParaRPr lang="uk-UA" sz="1600" dirty="0" smtClean="0">
                        <a:effectLst/>
                      </a:endParaRPr>
                    </a:p>
                    <a:p>
                      <a:pPr marR="68580" algn="just">
                        <a:lnSpc>
                          <a:spcPct val="115000"/>
                        </a:lnSpc>
                        <a:spcAft>
                          <a:spcPts val="0"/>
                        </a:spcAft>
                      </a:pPr>
                      <a:endParaRPr lang="uk-UA" sz="1600" dirty="0" smtClean="0">
                        <a:effectLst/>
                      </a:endParaRPr>
                    </a:p>
                    <a:p>
                      <a:pPr marR="68580" algn="just">
                        <a:lnSpc>
                          <a:spcPct val="115000"/>
                        </a:lnSpc>
                        <a:spcAft>
                          <a:spcPts val="0"/>
                        </a:spcAft>
                      </a:pPr>
                      <a:endParaRPr lang="uk-UA" sz="1600" dirty="0" smtClean="0">
                        <a:effectLst/>
                      </a:endParaRPr>
                    </a:p>
                    <a:p>
                      <a:pPr marR="68580" algn="just">
                        <a:lnSpc>
                          <a:spcPct val="115000"/>
                        </a:lnSpc>
                        <a:spcAft>
                          <a:spcPts val="0"/>
                        </a:spcAft>
                      </a:pPr>
                      <a:r>
                        <a:rPr lang="uk-UA" sz="1600" dirty="0" smtClean="0">
                          <a:effectLst/>
                        </a:rPr>
                        <a:t>Характеризується </a:t>
                      </a:r>
                      <a:r>
                        <a:rPr lang="uk-UA" sz="1600" dirty="0">
                          <a:effectLst/>
                        </a:rPr>
                        <a:t>стійким становищем підприємства на ринку, стабільним прибутком. </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31" marR="0" marT="1979" marB="0"/>
                </a:tc>
                <a:tc hMerge="1">
                  <a:txBody>
                    <a:bodyPr/>
                    <a:lstStyle/>
                    <a:p>
                      <a:endParaRPr lang="uk-UA"/>
                    </a:p>
                  </a:txBody>
                  <a:tcPr/>
                </a:tc>
                <a:tc>
                  <a:txBody>
                    <a:bodyPr/>
                    <a:lstStyle/>
                    <a:p>
                      <a:pPr marL="0" marR="69850" lvl="0" indent="0" algn="just" fontAlgn="base">
                        <a:lnSpc>
                          <a:spcPct val="115000"/>
                        </a:lnSpc>
                        <a:spcAft>
                          <a:spcPts val="150"/>
                        </a:spcAft>
                        <a:buClr>
                          <a:srgbClr val="000000"/>
                        </a:buClr>
                        <a:buSzPts val="1200"/>
                        <a:buFont typeface="+mj-lt"/>
                        <a:buNone/>
                      </a:pPr>
                      <a:r>
                        <a:rPr lang="uk-UA" sz="1600" u="none" strike="noStrike" dirty="0" smtClean="0">
                          <a:effectLst/>
                          <a:uFill>
                            <a:solidFill>
                              <a:srgbClr val="000000"/>
                            </a:solidFill>
                          </a:uFill>
                        </a:rPr>
                        <a:t>1. Накопичення </a:t>
                      </a:r>
                      <a:r>
                        <a:rPr lang="uk-UA" sz="1600" u="none" strike="noStrike" dirty="0">
                          <a:effectLst/>
                          <a:uFill>
                            <a:solidFill>
                              <a:srgbClr val="000000"/>
                            </a:solidFill>
                          </a:uFill>
                        </a:rPr>
                        <a:t>внутрішніх суперечностей через одночасне вирішення трьох завдань: освоєння делегування повноважень, зміни структури керівництва, зміщення цілей, оскільки бізнес переростає  здатності  та  можливості  засновника.  </a:t>
                      </a:r>
                    </a:p>
                    <a:p>
                      <a:pPr marL="0" marR="69850" lvl="0" indent="0" algn="just" fontAlgn="base">
                        <a:lnSpc>
                          <a:spcPct val="115000"/>
                        </a:lnSpc>
                        <a:spcAft>
                          <a:spcPts val="0"/>
                        </a:spcAft>
                        <a:buClr>
                          <a:srgbClr val="000000"/>
                        </a:buClr>
                        <a:buSzPts val="1200"/>
                        <a:buFont typeface="+mj-lt"/>
                        <a:buNone/>
                      </a:pPr>
                      <a:r>
                        <a:rPr lang="uk-UA" sz="1600" u="none" strike="noStrike" dirty="0" smtClean="0">
                          <a:effectLst/>
                          <a:uFill>
                            <a:solidFill>
                              <a:srgbClr val="000000"/>
                            </a:solidFill>
                          </a:uFill>
                        </a:rPr>
                        <a:t>2. Недостатньо  </a:t>
                      </a:r>
                      <a:r>
                        <a:rPr lang="uk-UA" sz="1600" u="none" strike="noStrike" dirty="0">
                          <a:effectLst/>
                          <a:uFill>
                            <a:solidFill>
                              <a:srgbClr val="000000"/>
                            </a:solidFill>
                          </a:uFill>
                        </a:rPr>
                        <a:t>уваги  приділяється  ринку  через  концентрацію  уваги  на  вирішенні  внутрішніх  проблем,  від  чого  може  бути  збільшитися  число конкурентів.  </a:t>
                      </a:r>
                      <a:endParaRPr lang="uk-UA" sz="16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30531" marR="0" marT="1979" marB="0"/>
                </a:tc>
                <a:extLst>
                  <a:ext uri="{0D108BD9-81ED-4DB2-BD59-A6C34878D82A}">
                    <a16:rowId xmlns:a16="http://schemas.microsoft.com/office/drawing/2014/main" val="733169856"/>
                  </a:ext>
                </a:extLst>
              </a:tr>
              <a:tr h="1553608">
                <a:tc gridSpan="2">
                  <a:txBody>
                    <a:bodyPr/>
                    <a:lstStyle/>
                    <a:p>
                      <a:pPr marR="53975" algn="just">
                        <a:lnSpc>
                          <a:spcPct val="115000"/>
                        </a:lnSpc>
                        <a:spcAft>
                          <a:spcPts val="0"/>
                        </a:spcAft>
                      </a:pPr>
                      <a:r>
                        <a:rPr lang="uk-UA" sz="1600" dirty="0">
                          <a:effectLst/>
                        </a:rPr>
                        <a:t>п</a:t>
                      </a:r>
                      <a:r>
                        <a:rPr lang="uk-UA" sz="1600" dirty="0" smtClean="0">
                          <a:effectLst/>
                        </a:rPr>
                        <a:t>ідприємство </a:t>
                      </a:r>
                      <a:r>
                        <a:rPr lang="uk-UA" sz="1600" dirty="0">
                          <a:effectLst/>
                        </a:rPr>
                        <a:t>досягає балансу між самоконтролем та гнучкістю </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31" marR="0" marT="1979" marB="0"/>
                </a:tc>
                <a:tc hMerge="1">
                  <a:txBody>
                    <a:bodyPr/>
                    <a:lstStyle/>
                    <a:p>
                      <a:endParaRPr lang="uk-UA"/>
                    </a:p>
                  </a:txBody>
                  <a:tcPr/>
                </a:tc>
                <a:tc>
                  <a:txBody>
                    <a:bodyPr/>
                    <a:lstStyle/>
                    <a:p>
                      <a:pPr marR="70485" algn="just">
                        <a:lnSpc>
                          <a:spcPct val="115000"/>
                        </a:lnSpc>
                        <a:spcAft>
                          <a:spcPts val="0"/>
                        </a:spcAft>
                      </a:pPr>
                      <a:r>
                        <a:rPr lang="uk-UA" sz="1600" dirty="0" smtClean="0">
                          <a:effectLst/>
                        </a:rPr>
                        <a:t>3.</a:t>
                      </a:r>
                      <a:r>
                        <a:rPr lang="uk-UA" sz="1600" baseline="0" dirty="0" smtClean="0">
                          <a:effectLst/>
                        </a:rPr>
                        <a:t> </a:t>
                      </a:r>
                      <a:r>
                        <a:rPr lang="uk-UA" sz="1600" dirty="0" smtClean="0">
                          <a:effectLst/>
                        </a:rPr>
                        <a:t>Невідповідність </a:t>
                      </a:r>
                      <a:r>
                        <a:rPr lang="uk-UA" sz="1600" dirty="0">
                          <a:effectLst/>
                        </a:rPr>
                        <a:t>окремих елементів стратегічного  потенціалу  змінам  у  зовнішньому середовищі,  що  зумовлює  необхідність  вкладення  додаткових коштів  в  оновлення технічної   бази,  підвищення   рівня технології та організації виробництва,  удосконалення кадрового потенціалу; спосіб  організації  системи перебуває  у  конфлікті із зовнішнім середовищем. </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31" marR="0" marT="1979" marB="0"/>
                </a:tc>
                <a:extLst>
                  <a:ext uri="{0D108BD9-81ED-4DB2-BD59-A6C34878D82A}">
                    <a16:rowId xmlns:a16="http://schemas.microsoft.com/office/drawing/2014/main" val="494818539"/>
                  </a:ext>
                </a:extLst>
              </a:tr>
              <a:tr h="1190606">
                <a:tc gridSpan="2">
                  <a:txBody>
                    <a:bodyPr/>
                    <a:lstStyle/>
                    <a:p>
                      <a:pPr marR="31115" algn="just">
                        <a:lnSpc>
                          <a:spcPct val="115000"/>
                        </a:lnSpc>
                        <a:spcAft>
                          <a:spcPts val="0"/>
                        </a:spcAft>
                      </a:pPr>
                      <a:r>
                        <a:rPr lang="uk-UA" sz="1600">
                          <a:effectLst/>
                        </a:rPr>
                        <a:t> </a:t>
                      </a:r>
                      <a:endParaRPr lang="uk-U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0531" marR="0" marT="1979" marB="0"/>
                </a:tc>
                <a:tc hMerge="1">
                  <a:txBody>
                    <a:bodyPr/>
                    <a:lstStyle/>
                    <a:p>
                      <a:endParaRPr lang="uk-UA"/>
                    </a:p>
                  </a:txBody>
                  <a:tcPr/>
                </a:tc>
                <a:tc>
                  <a:txBody>
                    <a:bodyPr/>
                    <a:lstStyle/>
                    <a:p>
                      <a:pPr marL="0" marR="36195" lvl="0" indent="0" algn="just" fontAlgn="base">
                        <a:lnSpc>
                          <a:spcPct val="115000"/>
                        </a:lnSpc>
                        <a:spcAft>
                          <a:spcPts val="105"/>
                        </a:spcAft>
                        <a:buClr>
                          <a:srgbClr val="000000"/>
                        </a:buClr>
                        <a:buSzPts val="1200"/>
                        <a:buFont typeface="+mj-lt"/>
                        <a:buNone/>
                      </a:pPr>
                      <a:r>
                        <a:rPr lang="uk-UA" sz="1600" u="none" strike="noStrike" dirty="0" smtClean="0">
                          <a:effectLst/>
                          <a:uFill>
                            <a:solidFill>
                              <a:srgbClr val="000000"/>
                            </a:solidFill>
                          </a:uFill>
                        </a:rPr>
                        <a:t>4. Зниження </a:t>
                      </a:r>
                      <a:r>
                        <a:rPr lang="uk-UA" sz="1600" u="none" strike="noStrike" dirty="0">
                          <a:effectLst/>
                          <a:uFill>
                            <a:solidFill>
                              <a:srgbClr val="000000"/>
                            </a:solidFill>
                          </a:uFill>
                        </a:rPr>
                        <a:t>рентабельності виробництва.  </a:t>
                      </a:r>
                    </a:p>
                    <a:p>
                      <a:pPr marL="0" marR="36195" lvl="0" indent="0" algn="just" fontAlgn="base">
                        <a:lnSpc>
                          <a:spcPct val="115000"/>
                        </a:lnSpc>
                        <a:spcAft>
                          <a:spcPts val="0"/>
                        </a:spcAft>
                        <a:buClr>
                          <a:srgbClr val="000000"/>
                        </a:buClr>
                        <a:buSzPts val="1200"/>
                        <a:buFont typeface="+mj-lt"/>
                        <a:buNone/>
                      </a:pPr>
                      <a:r>
                        <a:rPr lang="uk-UA" sz="1600" u="none" strike="noStrike" dirty="0" smtClean="0">
                          <a:effectLst/>
                          <a:uFill>
                            <a:solidFill>
                              <a:srgbClr val="000000"/>
                            </a:solidFill>
                          </a:uFill>
                        </a:rPr>
                        <a:t>5.Постійний </a:t>
                      </a:r>
                      <a:r>
                        <a:rPr lang="uk-UA" sz="1600" u="none" strike="noStrike" dirty="0">
                          <a:effectLst/>
                          <a:uFill>
                            <a:solidFill>
                              <a:srgbClr val="000000"/>
                            </a:solidFill>
                          </a:uFill>
                        </a:rPr>
                        <a:t>дефіцит коштів, короткострокові зобов’язання перевищують середньомісячний дохід підприємства, що  можна констатувати як хронічну неплатоспроможність. </a:t>
                      </a:r>
                      <a:endParaRPr lang="uk-UA" sz="16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30531" marR="0" marT="1979" marB="0"/>
                </a:tc>
                <a:extLst>
                  <a:ext uri="{0D108BD9-81ED-4DB2-BD59-A6C34878D82A}">
                    <a16:rowId xmlns:a16="http://schemas.microsoft.com/office/drawing/2014/main" val="2703427987"/>
                  </a:ext>
                </a:extLst>
              </a:tr>
              <a:tr h="373631">
                <a:tc gridSpan="3">
                  <a:txBody>
                    <a:bodyPr/>
                    <a:lstStyle/>
                    <a:p>
                      <a:pPr marR="69850" algn="ctr">
                        <a:lnSpc>
                          <a:spcPct val="115000"/>
                        </a:lnSpc>
                        <a:spcAft>
                          <a:spcPts val="0"/>
                        </a:spcAft>
                      </a:pPr>
                      <a:r>
                        <a:rPr lang="uk-UA" sz="1600" dirty="0">
                          <a:effectLst/>
                        </a:rPr>
                        <a:t>Занепад</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31" marR="0" marT="1979" marB="0"/>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3303775996"/>
                  </a:ext>
                </a:extLst>
              </a:tr>
              <a:tr h="766578">
                <a:tc gridSpan="2">
                  <a:txBody>
                    <a:bodyPr/>
                    <a:lstStyle/>
                    <a:p>
                      <a:pPr algn="just">
                        <a:lnSpc>
                          <a:spcPct val="115000"/>
                        </a:lnSpc>
                        <a:spcAft>
                          <a:spcPts val="0"/>
                        </a:spcAft>
                        <a:tabLst>
                          <a:tab pos="1579245" algn="ctr"/>
                          <a:tab pos="2790825" algn="r"/>
                        </a:tabLst>
                      </a:pPr>
                      <a:r>
                        <a:rPr lang="uk-UA" sz="1600">
                          <a:effectLst/>
                        </a:rPr>
                        <a:t>Характеризується 	різким зниженням прибутку та ділової активності </a:t>
                      </a:r>
                      <a:endParaRPr lang="uk-U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0531" marR="0" marT="1979" marB="0"/>
                </a:tc>
                <a:tc hMerge="1">
                  <a:txBody>
                    <a:bodyPr/>
                    <a:lstStyle/>
                    <a:p>
                      <a:endParaRPr lang="uk-UA"/>
                    </a:p>
                  </a:txBody>
                  <a:tcPr/>
                </a:tc>
                <a:tc>
                  <a:txBody>
                    <a:bodyPr/>
                    <a:lstStyle/>
                    <a:p>
                      <a:pPr marL="1270" algn="just">
                        <a:lnSpc>
                          <a:spcPct val="115000"/>
                        </a:lnSpc>
                        <a:spcAft>
                          <a:spcPts val="230"/>
                        </a:spcAft>
                      </a:pPr>
                      <a:r>
                        <a:rPr lang="uk-UA" sz="1600" dirty="0">
                          <a:effectLst/>
                        </a:rPr>
                        <a:t>Постійне незаплановане негативне  сальдо грошового  потоку, тобто  хронічна неплатоспроможність </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531" marR="0" marT="1979" marB="0"/>
                </a:tc>
                <a:extLst>
                  <a:ext uri="{0D108BD9-81ED-4DB2-BD59-A6C34878D82A}">
                    <a16:rowId xmlns:a16="http://schemas.microsoft.com/office/drawing/2014/main" val="2515964759"/>
                  </a:ext>
                </a:extLst>
              </a:tr>
            </a:tbl>
          </a:graphicData>
        </a:graphic>
      </p:graphicFrame>
    </p:spTree>
    <p:extLst>
      <p:ext uri="{BB962C8B-B14F-4D97-AF65-F5344CB8AC3E}">
        <p14:creationId xmlns:p14="http://schemas.microsoft.com/office/powerpoint/2010/main" val="666754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indent="450215">
              <a:spcAft>
                <a:spcPts val="0"/>
              </a:spcAft>
            </a:pPr>
            <a:r>
              <a:rPr lang="uk-UA" spc="-10" dirty="0">
                <a:latin typeface="Times New Roman" panose="02020603050405020304" pitchFamily="18" charset="0"/>
                <a:ea typeface="Times New Roman" panose="02020603050405020304" pitchFamily="18" charset="0"/>
                <a:cs typeface="Times New Roman" panose="02020603050405020304" pitchFamily="18" charset="0"/>
              </a:rPr>
              <a:t>О. О. Терещенко виділяє три види кризи: </a:t>
            </a:r>
            <a:r>
              <a:rPr lang="uk-UA" sz="2800" dirty="0">
                <a:latin typeface="Arial" panose="020B0604020202020204" pitchFamily="34" charset="0"/>
                <a:ea typeface="Times New Roman" panose="02020603050405020304" pitchFamily="18" charset="0"/>
                <a:cs typeface="Times New Roman" panose="02020603050405020304" pitchFamily="18" charset="0"/>
              </a:rPr>
              <a:t/>
            </a:r>
            <a:br>
              <a:rPr lang="uk-UA" sz="2800" dirty="0">
                <a:latin typeface="Arial" panose="020B0604020202020204" pitchFamily="34" charset="0"/>
                <a:ea typeface="Times New Roman" panose="02020603050405020304" pitchFamily="18" charset="0"/>
                <a:cs typeface="Times New Roman" panose="02020603050405020304" pitchFamily="18" charset="0"/>
              </a:rPr>
            </a:b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631021852"/>
              </p:ext>
            </p:extLst>
          </p:nvPr>
        </p:nvGraphicFramePr>
        <p:xfrm>
          <a:off x="404949" y="1528354"/>
          <a:ext cx="10948851" cy="4648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150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6366" y="234497"/>
            <a:ext cx="9745979" cy="888909"/>
          </a:xfrm>
        </p:spPr>
        <p:txBody>
          <a:bodyPr>
            <a:normAutofit fontScale="90000"/>
          </a:bodyPr>
          <a:lstStyle/>
          <a:p>
            <a:r>
              <a:rPr lang="uk-UA" sz="3600" b="1" dirty="0">
                <a:solidFill>
                  <a:schemeClr val="accent4">
                    <a:lumMod val="75000"/>
                  </a:schemeClr>
                </a:solidFill>
                <a:effectLst>
                  <a:outerShdw blurRad="38100" dist="38100" dir="2700000" algn="tl">
                    <a:srgbClr val="000000">
                      <a:alpha val="43137"/>
                    </a:srgbClr>
                  </a:outerShdw>
                </a:effectLst>
              </a:rPr>
              <a:t>Фактори, що зумовлюють різні види кризи</a:t>
            </a:r>
            <a:br>
              <a:rPr lang="uk-UA" sz="3600" b="1" dirty="0">
                <a:solidFill>
                  <a:schemeClr val="accent4">
                    <a:lumMod val="75000"/>
                  </a:schemeClr>
                </a:solidFill>
                <a:effectLst>
                  <a:outerShdw blurRad="38100" dist="38100" dir="2700000" algn="tl">
                    <a:srgbClr val="000000">
                      <a:alpha val="43137"/>
                    </a:srgbClr>
                  </a:outerShdw>
                </a:effectLst>
              </a:rPr>
            </a:br>
            <a:endParaRPr lang="uk-UA" sz="3600" b="1" dirty="0">
              <a:solidFill>
                <a:schemeClr val="accent4">
                  <a:lumMod val="75000"/>
                </a:schemeClr>
              </a:solidFill>
              <a:effectLst>
                <a:outerShdw blurRad="38100" dist="38100" dir="2700000" algn="tl">
                  <a:srgbClr val="000000">
                    <a:alpha val="43137"/>
                  </a:srgbClr>
                </a:outerShdw>
              </a:effectLst>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513274723"/>
              </p:ext>
            </p:extLst>
          </p:nvPr>
        </p:nvGraphicFramePr>
        <p:xfrm>
          <a:off x="457200" y="744583"/>
          <a:ext cx="11403874" cy="6113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5259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074" y="365126"/>
            <a:ext cx="10922726" cy="1019538"/>
          </a:xfrm>
        </p:spPr>
        <p:txBody>
          <a:bodyPr/>
          <a:lstStyle/>
          <a:p>
            <a:r>
              <a:rPr lang="uk-UA" spc="-35"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Зовнішні (екзогенні) чинники</a:t>
            </a:r>
            <a:endParaRPr lang="uk-UA" dirty="0">
              <a:solidFill>
                <a:schemeClr val="accent4">
                  <a:lumMod val="50000"/>
                </a:schemeClr>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397779485"/>
              </p:ext>
            </p:extLst>
          </p:nvPr>
        </p:nvGraphicFramePr>
        <p:xfrm>
          <a:off x="209007" y="1162594"/>
          <a:ext cx="11704319" cy="5695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5783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365125"/>
            <a:ext cx="9525000" cy="941161"/>
          </a:xfrm>
        </p:spPr>
        <p:txBody>
          <a:bodyPr/>
          <a:lstStyle/>
          <a:p>
            <a:r>
              <a:rPr lang="uk-UA" dirty="0">
                <a:solidFill>
                  <a:schemeClr val="accent6">
                    <a:lumMod val="75000"/>
                  </a:schemeClr>
                </a:solidFill>
                <a:effectLst>
                  <a:outerShdw blurRad="38100" dist="38100" dir="2700000" algn="tl">
                    <a:srgbClr val="000000">
                      <a:alpha val="43137"/>
                    </a:srgbClr>
                  </a:outerShdw>
                </a:effectLst>
              </a:rPr>
              <a:t> Внутрішні (ендогенні) чинники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120425208"/>
              </p:ext>
            </p:extLst>
          </p:nvPr>
        </p:nvGraphicFramePr>
        <p:xfrm>
          <a:off x="1" y="744583"/>
          <a:ext cx="12070080" cy="5930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9247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1336" y="914400"/>
            <a:ext cx="10452463" cy="5262563"/>
          </a:xfrm>
        </p:spPr>
        <p:txBody>
          <a:bodyPr/>
          <a:lstStyle/>
          <a:p>
            <a:pPr indent="457200" algn="just">
              <a:lnSpc>
                <a:spcPct val="115000"/>
              </a:lnSpc>
              <a:spcAft>
                <a:spcPts val="0"/>
              </a:spcAft>
              <a:buNone/>
            </a:pPr>
            <a:r>
              <a:rPr lang="uk-UA" spc="-35"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 </a:t>
            </a:r>
            <a:r>
              <a:rPr lang="uk-UA" b="1" u="sng" spc="-3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антикризовим фінансовим управлінням </a:t>
            </a:r>
            <a:r>
              <a:rPr lang="uk-UA" spc="-3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розуміють сукупність дієвих прийомів, способів, засобів, які дозволяють завчасно спрогнозувати всі негативні явища, що виникають у процесі діяльності суб’єктів господарювання та недопущення його банкрутства у найближчий час.  </a:t>
            </a:r>
            <a:endParaRPr lang="uk-UA" spc="-35"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spcAft>
                <a:spcPts val="0"/>
              </a:spcAft>
            </a:pPr>
            <a:endParaRPr lang="uk-UA" sz="2000" dirty="0">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15000"/>
              </a:lnSpc>
              <a:spcAft>
                <a:spcPts val="0"/>
              </a:spcAft>
              <a:buNone/>
            </a:pPr>
            <a:r>
              <a:rPr lang="uk-UA" b="1" i="1" u="sng" spc="-3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Обʼєктом</a:t>
            </a:r>
            <a:r>
              <a:rPr lang="uk-UA" b="1" i="1" u="sng" spc="-3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антикризового фінансового управління є </a:t>
            </a:r>
            <a:r>
              <a:rPr lang="uk-UA" spc="-3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кризові явища, які спостерігаються в діяльності суб’єктів господарювання. </a:t>
            </a:r>
            <a:endParaRPr lang="uk-UA" sz="2000" dirty="0">
              <a:latin typeface="Calibri" panose="020F0502020204030204" pitchFamily="34" charset="0"/>
              <a:ea typeface="Times New Roman" panose="02020603050405020304" pitchFamily="18" charset="0"/>
              <a:cs typeface="Times New Roman" panose="02020603050405020304" pitchFamily="18" charset="0"/>
            </a:endParaRPr>
          </a:p>
          <a:p>
            <a:pPr indent="457200"/>
            <a:endParaRPr lang="uk-UA" dirty="0"/>
          </a:p>
        </p:txBody>
      </p:sp>
    </p:spTree>
    <p:extLst>
      <p:ext uri="{BB962C8B-B14F-4D97-AF65-F5344CB8AC3E}">
        <p14:creationId xmlns:p14="http://schemas.microsoft.com/office/powerpoint/2010/main" val="2924998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7754" y="150541"/>
            <a:ext cx="10983686" cy="1325563"/>
          </a:xfrm>
        </p:spPr>
        <p:txBody>
          <a:bodyPr/>
          <a:lstStyle/>
          <a:p>
            <a:r>
              <a:rPr lang="uk-UA" spc="-35" dirty="0">
                <a:solidFill>
                  <a:srgbClr val="000000"/>
                </a:solidFill>
                <a:latin typeface="Times New Roman" panose="02020603050405020304" pitchFamily="18" charset="0"/>
                <a:ea typeface="Times New Roman" panose="02020603050405020304" pitchFamily="18" charset="0"/>
              </a:rPr>
              <a:t>Цілі фінансового антикризового управління: </a:t>
            </a: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941911654"/>
              </p:ext>
            </p:extLst>
          </p:nvPr>
        </p:nvGraphicFramePr>
        <p:xfrm>
          <a:off x="394062" y="1175657"/>
          <a:ext cx="11493138" cy="5497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1221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5370" y="365125"/>
            <a:ext cx="9198429" cy="1325563"/>
          </a:xfrm>
        </p:spPr>
        <p:txBody>
          <a:bodyPr/>
          <a:lstStyle/>
          <a:p>
            <a:r>
              <a:rPr lang="uk-UA" b="1" spc="-35" dirty="0">
                <a:solidFill>
                  <a:srgbClr val="00B0F0"/>
                </a:solidFill>
                <a:latin typeface="Times New Roman" panose="02020603050405020304" pitchFamily="18" charset="0"/>
                <a:ea typeface="Times New Roman" panose="02020603050405020304" pitchFamily="18" charset="0"/>
              </a:rPr>
              <a:t>Функції антикризового фінансового управління</a:t>
            </a:r>
            <a:endParaRPr lang="uk-UA" b="1" dirty="0">
              <a:solidFill>
                <a:srgbClr val="00B0F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189143739"/>
              </p:ext>
            </p:extLst>
          </p:nvPr>
        </p:nvGraphicFramePr>
        <p:xfrm>
          <a:off x="838199" y="1690688"/>
          <a:ext cx="10853057" cy="4605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043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151146" y="1440611"/>
            <a:ext cx="9747850" cy="272594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uk-UA" sz="4000" b="1" u="sng" dirty="0">
                <a:solidFill>
                  <a:schemeClr val="tx1"/>
                </a:solidFill>
              </a:rPr>
              <a:t>Планування</a:t>
            </a:r>
            <a:r>
              <a:rPr lang="uk-UA" sz="4000" dirty="0">
                <a:solidFill>
                  <a:schemeClr val="tx1"/>
                </a:solidFill>
              </a:rPr>
              <a:t> – це процес визначення цілей організації та їх змін, стратегій і програм антикризової стабілізації, ресурсів для їх досягнення. </a:t>
            </a:r>
            <a:endParaRPr lang="en-US" sz="4000" dirty="0">
              <a:solidFill>
                <a:schemeClr val="tx1"/>
              </a:solidFill>
            </a:endParaRPr>
          </a:p>
        </p:txBody>
      </p:sp>
    </p:spTree>
    <p:extLst>
      <p:ext uri="{BB962C8B-B14F-4D97-AF65-F5344CB8AC3E}">
        <p14:creationId xmlns:p14="http://schemas.microsoft.com/office/powerpoint/2010/main" val="1802285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061050" y="2274838"/>
            <a:ext cx="10610490" cy="2523768"/>
          </a:xfrm>
          <a:prstGeom prst="rect">
            <a:avLst/>
          </a:prstGeom>
        </p:spPr>
        <p:txBody>
          <a:bodyPr wrap="square">
            <a:spAutoFit/>
          </a:bodyPr>
          <a:lstStyle/>
          <a:p>
            <a:endParaRPr lang="uk-UA" dirty="0" smtClean="0">
              <a:solidFill>
                <a:srgbClr val="333333"/>
              </a:solidFill>
              <a:latin typeface="Open Sans"/>
            </a:endParaRPr>
          </a:p>
          <a:p>
            <a:pPr marL="342900" indent="-342900">
              <a:buFont typeface="+mj-lt"/>
              <a:buAutoNum type="arabicPeriod"/>
            </a:pPr>
            <a:r>
              <a:rPr lang="uk-UA" sz="2000" dirty="0" smtClean="0">
                <a:solidFill>
                  <a:schemeClr val="accent6">
                    <a:lumMod val="75000"/>
                  </a:schemeClr>
                </a:solidFill>
                <a:latin typeface="Times New Roman" panose="02020603050405020304" pitchFamily="18" charset="0"/>
                <a:cs typeface="Times New Roman" panose="02020603050405020304" pitchFamily="18" charset="0"/>
              </a:rPr>
              <a:t>К</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одекс</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України</a:t>
            </a:r>
            <a:r>
              <a:rPr lang="ru-RU" sz="2000" dirty="0">
                <a:solidFill>
                  <a:schemeClr val="accent6">
                    <a:lumMod val="75000"/>
                  </a:schemeClr>
                </a:solidFill>
                <a:latin typeface="Times New Roman" panose="02020603050405020304" pitchFamily="18" charset="0"/>
                <a:cs typeface="Times New Roman" panose="02020603050405020304" pitchFamily="18" charset="0"/>
              </a:rPr>
              <a:t> з процедур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банкрутства</a:t>
            </a:r>
            <a:r>
              <a:rPr lang="ru-RU" sz="2000" dirty="0">
                <a:solidFill>
                  <a:schemeClr val="accent6">
                    <a:lumMod val="75000"/>
                  </a:schemeClr>
                </a:solidFill>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hlinkClick r:id="rId2"/>
              </a:rPr>
              <a:t>https://zakon.rada.gov.ua/laws/show/2597-19</a:t>
            </a:r>
            <a:r>
              <a:rPr lang="uk-UA" sz="2000" dirty="0">
                <a:latin typeface="Times New Roman" panose="02020603050405020304" pitchFamily="18" charset="0"/>
                <a:cs typeface="Times New Roman" panose="02020603050405020304" pitchFamily="18" charset="0"/>
              </a:rPr>
              <a:t> (від  18.10.18)</a:t>
            </a:r>
          </a:p>
          <a:p>
            <a:pPr marL="342900" indent="-342900">
              <a:buFont typeface="+mj-lt"/>
              <a:buAutoNum type="arabicPeriod"/>
            </a:pPr>
            <a:r>
              <a:rPr lang="uk-UA" sz="2000" dirty="0" err="1" smtClean="0">
                <a:solidFill>
                  <a:srgbClr val="333333"/>
                </a:solidFill>
                <a:latin typeface="Times New Roman" panose="02020603050405020304" pitchFamily="18" charset="0"/>
                <a:cs typeface="Times New Roman" panose="02020603050405020304" pitchFamily="18" charset="0"/>
              </a:rPr>
              <a:t>Борзенко</a:t>
            </a:r>
            <a:r>
              <a:rPr lang="uk-UA" sz="2000" dirty="0" smtClean="0">
                <a:solidFill>
                  <a:srgbClr val="333333"/>
                </a:solidFill>
                <a:latin typeface="Times New Roman" panose="02020603050405020304" pitchFamily="18" charset="0"/>
                <a:cs typeface="Times New Roman" panose="02020603050405020304" pitchFamily="18" charset="0"/>
              </a:rPr>
              <a:t> </a:t>
            </a:r>
            <a:r>
              <a:rPr lang="uk-UA" sz="2000" dirty="0">
                <a:solidFill>
                  <a:srgbClr val="333333"/>
                </a:solidFill>
                <a:latin typeface="Times New Roman" panose="02020603050405020304" pitchFamily="18" charset="0"/>
                <a:cs typeface="Times New Roman" panose="02020603050405020304" pitchFamily="18" charset="0"/>
              </a:rPr>
              <a:t>В. І. Антикризове управління: навчальний посібник / В. І. </a:t>
            </a:r>
            <a:r>
              <a:rPr lang="uk-UA" sz="2000" dirty="0" err="1">
                <a:solidFill>
                  <a:srgbClr val="333333"/>
                </a:solidFill>
                <a:latin typeface="Times New Roman" panose="02020603050405020304" pitchFamily="18" charset="0"/>
                <a:cs typeface="Times New Roman" panose="02020603050405020304" pitchFamily="18" charset="0"/>
              </a:rPr>
              <a:t>Борзенко</a:t>
            </a:r>
            <a:r>
              <a:rPr lang="uk-UA" sz="2000" dirty="0">
                <a:solidFill>
                  <a:srgbClr val="333333"/>
                </a:solidFill>
                <a:latin typeface="Times New Roman" panose="02020603050405020304" pitchFamily="18" charset="0"/>
                <a:cs typeface="Times New Roman" panose="02020603050405020304" pitchFamily="18" charset="0"/>
              </a:rPr>
              <a:t>  Х. : Видавництво </a:t>
            </a:r>
            <a:r>
              <a:rPr lang="uk-UA" sz="2000" dirty="0" err="1">
                <a:solidFill>
                  <a:srgbClr val="333333"/>
                </a:solidFill>
                <a:latin typeface="Times New Roman" panose="02020603050405020304" pitchFamily="18" charset="0"/>
                <a:cs typeface="Times New Roman" panose="02020603050405020304" pitchFamily="18" charset="0"/>
              </a:rPr>
              <a:t>Іванченка.І</a:t>
            </a:r>
            <a:r>
              <a:rPr lang="uk-UA" sz="2000" dirty="0">
                <a:solidFill>
                  <a:srgbClr val="333333"/>
                </a:solidFill>
                <a:latin typeface="Times New Roman" panose="02020603050405020304" pitchFamily="18" charset="0"/>
                <a:cs typeface="Times New Roman" panose="02020603050405020304" pitchFamily="18" charset="0"/>
              </a:rPr>
              <a:t> С., 2016. 232 .</a:t>
            </a:r>
          </a:p>
          <a:p>
            <a:pPr marL="342900" indent="-342900">
              <a:buFont typeface="+mj-lt"/>
              <a:buAutoNum type="arabicPeriod"/>
            </a:pPr>
            <a:r>
              <a:rPr lang="uk-UA" sz="2000" dirty="0" smtClean="0">
                <a:solidFill>
                  <a:srgbClr val="333333"/>
                </a:solidFill>
                <a:latin typeface="Times New Roman" panose="02020603050405020304" pitchFamily="18" charset="0"/>
                <a:cs typeface="Times New Roman" panose="02020603050405020304" pitchFamily="18" charset="0"/>
              </a:rPr>
              <a:t>Ковалевська </a:t>
            </a:r>
            <a:r>
              <a:rPr lang="uk-UA" sz="2000" dirty="0">
                <a:solidFill>
                  <a:srgbClr val="333333"/>
                </a:solidFill>
                <a:latin typeface="Times New Roman" panose="02020603050405020304" pitchFamily="18" charset="0"/>
                <a:cs typeface="Times New Roman" panose="02020603050405020304" pitchFamily="18" charset="0"/>
              </a:rPr>
              <a:t>А. В. Конспект лекцій з дисципліни «Антикризове управління підприємством» / А. В. Ковалевська; Харків. </a:t>
            </a:r>
            <a:r>
              <a:rPr lang="uk-UA" sz="2000" dirty="0" err="1">
                <a:solidFill>
                  <a:srgbClr val="333333"/>
                </a:solidFill>
                <a:latin typeface="Times New Roman" panose="02020603050405020304" pitchFamily="18" charset="0"/>
                <a:cs typeface="Times New Roman" panose="02020603050405020304" pitchFamily="18" charset="0"/>
              </a:rPr>
              <a:t>нац</a:t>
            </a:r>
            <a:r>
              <a:rPr lang="uk-UA" sz="2000" dirty="0">
                <a:solidFill>
                  <a:srgbClr val="333333"/>
                </a:solidFill>
                <a:latin typeface="Times New Roman" panose="02020603050405020304" pitchFamily="18" charset="0"/>
                <a:cs typeface="Times New Roman" panose="02020603050405020304" pitchFamily="18" charset="0"/>
              </a:rPr>
              <a:t>. ун-т </a:t>
            </a:r>
            <a:r>
              <a:rPr lang="uk-UA" sz="2000" dirty="0" err="1">
                <a:solidFill>
                  <a:srgbClr val="333333"/>
                </a:solidFill>
                <a:latin typeface="Times New Roman" panose="02020603050405020304" pitchFamily="18" charset="0"/>
                <a:cs typeface="Times New Roman" panose="02020603050405020304" pitchFamily="18" charset="0"/>
              </a:rPr>
              <a:t>міськ</a:t>
            </a:r>
            <a:r>
              <a:rPr lang="uk-UA" sz="2000" dirty="0">
                <a:solidFill>
                  <a:srgbClr val="333333"/>
                </a:solidFill>
                <a:latin typeface="Times New Roman" panose="02020603050405020304" pitchFamily="18" charset="0"/>
                <a:cs typeface="Times New Roman" panose="02020603050405020304" pitchFamily="18" charset="0"/>
              </a:rPr>
              <a:t>. госп-ва ім. О. М. </a:t>
            </a:r>
            <a:r>
              <a:rPr lang="uk-UA" sz="2000" dirty="0" err="1">
                <a:solidFill>
                  <a:srgbClr val="333333"/>
                </a:solidFill>
                <a:latin typeface="Times New Roman" panose="02020603050405020304" pitchFamily="18" charset="0"/>
                <a:cs typeface="Times New Roman" panose="02020603050405020304" pitchFamily="18" charset="0"/>
              </a:rPr>
              <a:t>Бекетова</a:t>
            </a:r>
            <a:r>
              <a:rPr lang="uk-UA" sz="2000" dirty="0">
                <a:solidFill>
                  <a:srgbClr val="333333"/>
                </a:solidFill>
                <a:latin typeface="Times New Roman" panose="02020603050405020304" pitchFamily="18" charset="0"/>
                <a:cs typeface="Times New Roman" panose="02020603050405020304" pitchFamily="18" charset="0"/>
              </a:rPr>
              <a:t>. Харків : ХНУМГ ім. О. М. </a:t>
            </a:r>
            <a:r>
              <a:rPr lang="uk-UA" sz="2000" dirty="0" err="1">
                <a:solidFill>
                  <a:srgbClr val="333333"/>
                </a:solidFill>
                <a:latin typeface="Times New Roman" panose="02020603050405020304" pitchFamily="18" charset="0"/>
                <a:cs typeface="Times New Roman" panose="02020603050405020304" pitchFamily="18" charset="0"/>
              </a:rPr>
              <a:t>Бекетова</a:t>
            </a:r>
            <a:r>
              <a:rPr lang="uk-UA" sz="2000" dirty="0">
                <a:solidFill>
                  <a:srgbClr val="333333"/>
                </a:solidFill>
                <a:latin typeface="Times New Roman" panose="02020603050405020304" pitchFamily="18" charset="0"/>
                <a:cs typeface="Times New Roman" panose="02020603050405020304" pitchFamily="18" charset="0"/>
              </a:rPr>
              <a:t>, 2016. 140 с.</a:t>
            </a:r>
            <a:endParaRPr lang="uk-UA" sz="2000" b="0" i="0" dirty="0">
              <a:solidFill>
                <a:srgbClr val="333333"/>
              </a:solidFill>
              <a:effectLst/>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2267750" y="1033236"/>
            <a:ext cx="7467600" cy="706090"/>
          </a:xfrm>
        </p:spPr>
        <p:txBody>
          <a:bodyPr>
            <a:normAutofit/>
          </a:bodyPr>
          <a:lstStyle/>
          <a:p>
            <a:r>
              <a:rPr lang="uk-UA" b="1" dirty="0">
                <a:solidFill>
                  <a:schemeClr val="accent6">
                    <a:lumMod val="75000"/>
                  </a:schemeClr>
                </a:solidFill>
              </a:rPr>
              <a:t>Список використаних джерел:</a:t>
            </a:r>
            <a:endParaRPr lang="ru-RU" b="1" dirty="0">
              <a:solidFill>
                <a:schemeClr val="accent6">
                  <a:lumMod val="75000"/>
                </a:schemeClr>
              </a:solidFill>
            </a:endParaRPr>
          </a:p>
        </p:txBody>
      </p:sp>
    </p:spTree>
    <p:extLst>
      <p:ext uri="{BB962C8B-B14F-4D97-AF65-F5344CB8AC3E}">
        <p14:creationId xmlns:p14="http://schemas.microsoft.com/office/powerpoint/2010/main" val="3699558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164566" y="1328468"/>
            <a:ext cx="9808234" cy="4442604"/>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uk-UA" sz="3200" b="1" dirty="0">
                <a:solidFill>
                  <a:schemeClr val="tx1"/>
                </a:solidFill>
              </a:rPr>
              <a:t>О</a:t>
            </a:r>
            <a:r>
              <a:rPr lang="ru-RU" sz="3200" b="1" dirty="0" err="1">
                <a:solidFill>
                  <a:schemeClr val="tx1"/>
                </a:solidFill>
              </a:rPr>
              <a:t>рганізація</a:t>
            </a:r>
            <a:r>
              <a:rPr lang="ru-RU" sz="3200" dirty="0">
                <a:solidFill>
                  <a:schemeClr val="tx1"/>
                </a:solidFill>
              </a:rPr>
              <a:t> – </a:t>
            </a:r>
            <a:r>
              <a:rPr lang="ru-RU" sz="3200" dirty="0" err="1">
                <a:solidFill>
                  <a:schemeClr val="tx1"/>
                </a:solidFill>
              </a:rPr>
              <a:t>формування</a:t>
            </a:r>
            <a:r>
              <a:rPr lang="ru-RU" sz="3200" dirty="0">
                <a:solidFill>
                  <a:schemeClr val="tx1"/>
                </a:solidFill>
              </a:rPr>
              <a:t> </a:t>
            </a:r>
            <a:r>
              <a:rPr lang="ru-RU" sz="3200" dirty="0" err="1">
                <a:solidFill>
                  <a:schemeClr val="tx1"/>
                </a:solidFill>
              </a:rPr>
              <a:t>оптимальної</a:t>
            </a:r>
            <a:r>
              <a:rPr lang="ru-RU" sz="3200" dirty="0">
                <a:solidFill>
                  <a:schemeClr val="tx1"/>
                </a:solidFill>
              </a:rPr>
              <a:t> </a:t>
            </a:r>
            <a:r>
              <a:rPr lang="ru-RU" sz="3200" dirty="0" err="1">
                <a:solidFill>
                  <a:schemeClr val="tx1"/>
                </a:solidFill>
              </a:rPr>
              <a:t>структури</a:t>
            </a:r>
            <a:r>
              <a:rPr lang="ru-RU" sz="3200" dirty="0">
                <a:solidFill>
                  <a:schemeClr val="tx1"/>
                </a:solidFill>
              </a:rPr>
              <a:t> й </a:t>
            </a:r>
            <a:r>
              <a:rPr lang="ru-RU" sz="3200" dirty="0" err="1">
                <a:solidFill>
                  <a:schemeClr val="tx1"/>
                </a:solidFill>
              </a:rPr>
              <a:t>обсягу</a:t>
            </a:r>
            <a:r>
              <a:rPr lang="ru-RU" sz="3200" dirty="0">
                <a:solidFill>
                  <a:schemeClr val="tx1"/>
                </a:solidFill>
              </a:rPr>
              <a:t> </a:t>
            </a:r>
            <a:r>
              <a:rPr lang="ru-RU" sz="3200" dirty="0" err="1">
                <a:solidFill>
                  <a:schemeClr val="tx1"/>
                </a:solidFill>
              </a:rPr>
              <a:t>використовуваних</a:t>
            </a:r>
            <a:r>
              <a:rPr lang="ru-RU" sz="3200" dirty="0">
                <a:solidFill>
                  <a:schemeClr val="tx1"/>
                </a:solidFill>
              </a:rPr>
              <a:t> </a:t>
            </a:r>
            <a:r>
              <a:rPr lang="ru-RU" sz="3200" dirty="0" err="1">
                <a:solidFill>
                  <a:schemeClr val="tx1"/>
                </a:solidFill>
              </a:rPr>
              <a:t>коштів</a:t>
            </a:r>
            <a:r>
              <a:rPr lang="ru-RU" sz="3200" dirty="0">
                <a:solidFill>
                  <a:schemeClr val="tx1"/>
                </a:solidFill>
              </a:rPr>
              <a:t>, </a:t>
            </a:r>
            <a:r>
              <a:rPr lang="ru-RU" sz="3200" dirty="0" err="1">
                <a:solidFill>
                  <a:schemeClr val="tx1"/>
                </a:solidFill>
              </a:rPr>
              <a:t>апарату</a:t>
            </a:r>
            <a:r>
              <a:rPr lang="ru-RU" sz="3200" dirty="0">
                <a:solidFill>
                  <a:schemeClr val="tx1"/>
                </a:solidFill>
              </a:rPr>
              <a:t> </a:t>
            </a:r>
            <a:r>
              <a:rPr lang="ru-RU" sz="3200" dirty="0" err="1">
                <a:solidFill>
                  <a:schemeClr val="tx1"/>
                </a:solidFill>
              </a:rPr>
              <a:t>управління</a:t>
            </a:r>
            <a:r>
              <a:rPr lang="ru-RU" sz="3200" dirty="0">
                <a:solidFill>
                  <a:schemeClr val="tx1"/>
                </a:solidFill>
              </a:rPr>
              <a:t> і </a:t>
            </a:r>
            <a:r>
              <a:rPr lang="ru-RU" sz="3200" dirty="0" err="1">
                <a:solidFill>
                  <a:schemeClr val="tx1"/>
                </a:solidFill>
              </a:rPr>
              <a:t>кадрів</a:t>
            </a:r>
            <a:r>
              <a:rPr lang="ru-RU" sz="3200" dirty="0">
                <a:solidFill>
                  <a:schemeClr val="tx1"/>
                </a:solidFill>
              </a:rPr>
              <a:t> для </a:t>
            </a:r>
            <a:r>
              <a:rPr lang="ru-RU" sz="3200" dirty="0" err="1">
                <a:solidFill>
                  <a:schemeClr val="tx1"/>
                </a:solidFill>
              </a:rPr>
              <a:t>ефективного</a:t>
            </a:r>
            <a:r>
              <a:rPr lang="ru-RU" sz="3200" dirty="0">
                <a:solidFill>
                  <a:schemeClr val="tx1"/>
                </a:solidFill>
              </a:rPr>
              <a:t> </a:t>
            </a:r>
            <a:r>
              <a:rPr lang="uk-UA" sz="3200" dirty="0">
                <a:solidFill>
                  <a:schemeClr val="tx1"/>
                </a:solidFill>
              </a:rPr>
              <a:t>використання трудових, матеріальних і фінансових </a:t>
            </a:r>
            <a:r>
              <a:rPr lang="uk-UA" sz="3200" dirty="0" smtClean="0">
                <a:solidFill>
                  <a:schemeClr val="tx1"/>
                </a:solidFill>
              </a:rPr>
              <a:t>ресурсів.</a:t>
            </a:r>
            <a:r>
              <a:rPr lang="uk-UA" sz="3200" dirty="0" smtClean="0"/>
              <a:t>; </a:t>
            </a:r>
            <a:endParaRPr lang="en-US" sz="3200" dirty="0"/>
          </a:p>
        </p:txBody>
      </p:sp>
    </p:spTree>
    <p:extLst>
      <p:ext uri="{BB962C8B-B14F-4D97-AF65-F5344CB8AC3E}">
        <p14:creationId xmlns:p14="http://schemas.microsoft.com/office/powerpoint/2010/main" val="3308594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164566" y="1328468"/>
            <a:ext cx="9808234" cy="4442604"/>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uk-UA" sz="3200" b="1" dirty="0">
                <a:solidFill>
                  <a:schemeClr val="tx1"/>
                </a:solidFill>
              </a:rPr>
              <a:t>Мотивація</a:t>
            </a:r>
            <a:r>
              <a:rPr lang="uk-UA" sz="3200" dirty="0">
                <a:solidFill>
                  <a:schemeClr val="tx1"/>
                </a:solidFill>
              </a:rPr>
              <a:t> – система заохочень і санкцій, що стимулює зацікавленість усього колективу і кожного працівника у зростанні ефективності діяльності підприємства з метою найшвидшого виходу з кризи. </a:t>
            </a:r>
            <a:endParaRPr lang="en-US" sz="3200" dirty="0">
              <a:solidFill>
                <a:schemeClr val="tx1"/>
              </a:solidFill>
            </a:endParaRPr>
          </a:p>
        </p:txBody>
      </p:sp>
    </p:spTree>
    <p:extLst>
      <p:ext uri="{BB962C8B-B14F-4D97-AF65-F5344CB8AC3E}">
        <p14:creationId xmlns:p14="http://schemas.microsoft.com/office/powerpoint/2010/main" val="1711864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397479" y="1777042"/>
            <a:ext cx="9808234" cy="3243532"/>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uk-UA" sz="3600" b="1" dirty="0">
                <a:solidFill>
                  <a:schemeClr val="tx1"/>
                </a:solidFill>
              </a:rPr>
              <a:t>К</a:t>
            </a:r>
            <a:r>
              <a:rPr lang="ru-RU" sz="3600" b="1" dirty="0" err="1">
                <a:solidFill>
                  <a:schemeClr val="tx1"/>
                </a:solidFill>
              </a:rPr>
              <a:t>онтроль</a:t>
            </a:r>
            <a:r>
              <a:rPr lang="ru-RU" sz="3600" dirty="0">
                <a:solidFill>
                  <a:schemeClr val="tx1"/>
                </a:solidFill>
              </a:rPr>
              <a:t> – </a:t>
            </a:r>
            <a:r>
              <a:rPr lang="ru-RU" sz="3600" dirty="0" err="1">
                <a:solidFill>
                  <a:schemeClr val="tx1"/>
                </a:solidFill>
              </a:rPr>
              <a:t>прогнозування</a:t>
            </a:r>
            <a:r>
              <a:rPr lang="ru-RU" sz="3600" dirty="0">
                <a:solidFill>
                  <a:schemeClr val="tx1"/>
                </a:solidFill>
              </a:rPr>
              <a:t> </a:t>
            </a:r>
            <a:r>
              <a:rPr lang="ru-RU" sz="3600" dirty="0" err="1">
                <a:solidFill>
                  <a:schemeClr val="tx1"/>
                </a:solidFill>
              </a:rPr>
              <a:t>відхилень</a:t>
            </a:r>
            <a:r>
              <a:rPr lang="ru-RU" sz="3600" dirty="0">
                <a:solidFill>
                  <a:schemeClr val="tx1"/>
                </a:solidFill>
              </a:rPr>
              <a:t> </a:t>
            </a:r>
            <a:r>
              <a:rPr lang="ru-RU" sz="3600" dirty="0" err="1">
                <a:solidFill>
                  <a:schemeClr val="tx1"/>
                </a:solidFill>
              </a:rPr>
              <a:t>від</a:t>
            </a:r>
            <a:r>
              <a:rPr lang="ru-RU" sz="3600" dirty="0">
                <a:solidFill>
                  <a:schemeClr val="tx1"/>
                </a:solidFill>
              </a:rPr>
              <a:t> </a:t>
            </a:r>
            <a:r>
              <a:rPr lang="ru-RU" sz="3600" dirty="0" err="1">
                <a:solidFill>
                  <a:schemeClr val="tx1"/>
                </a:solidFill>
              </a:rPr>
              <a:t>намічених</a:t>
            </a:r>
            <a:r>
              <a:rPr lang="ru-RU" sz="3600" dirty="0">
                <a:solidFill>
                  <a:schemeClr val="tx1"/>
                </a:solidFill>
              </a:rPr>
              <a:t> </a:t>
            </a:r>
            <a:r>
              <a:rPr lang="ru-RU" sz="3600" dirty="0" err="1">
                <a:solidFill>
                  <a:schemeClr val="tx1"/>
                </a:solidFill>
              </a:rPr>
              <a:t>цілей</a:t>
            </a:r>
            <a:r>
              <a:rPr lang="ru-RU" sz="3600" dirty="0">
                <a:solidFill>
                  <a:schemeClr val="tx1"/>
                </a:solidFill>
              </a:rPr>
              <a:t> для </a:t>
            </a:r>
            <a:r>
              <a:rPr lang="ru-RU" sz="3600" dirty="0" err="1">
                <a:solidFill>
                  <a:schemeClr val="tx1"/>
                </a:solidFill>
              </a:rPr>
              <a:t>своєчасного</a:t>
            </a:r>
            <a:r>
              <a:rPr lang="ru-RU" sz="3600" dirty="0">
                <a:solidFill>
                  <a:schemeClr val="tx1"/>
                </a:solidFill>
              </a:rPr>
              <a:t> оперативного </a:t>
            </a:r>
            <a:r>
              <a:rPr lang="ru-RU" sz="3600" dirty="0" err="1">
                <a:solidFill>
                  <a:schemeClr val="tx1"/>
                </a:solidFill>
              </a:rPr>
              <a:t>внесення</a:t>
            </a:r>
            <a:r>
              <a:rPr lang="ru-RU" sz="3600" dirty="0">
                <a:solidFill>
                  <a:schemeClr val="tx1"/>
                </a:solidFill>
              </a:rPr>
              <a:t> </a:t>
            </a:r>
            <a:r>
              <a:rPr lang="ru-RU" sz="3600" dirty="0" err="1">
                <a:solidFill>
                  <a:schemeClr val="tx1"/>
                </a:solidFill>
              </a:rPr>
              <a:t>змін</a:t>
            </a:r>
            <a:r>
              <a:rPr lang="ru-RU" sz="3600" dirty="0">
                <a:solidFill>
                  <a:schemeClr val="tx1"/>
                </a:solidFill>
              </a:rPr>
              <a:t>, </a:t>
            </a:r>
            <a:r>
              <a:rPr lang="ru-RU" sz="3600" dirty="0" err="1">
                <a:solidFill>
                  <a:schemeClr val="tx1"/>
                </a:solidFill>
              </a:rPr>
              <a:t>спрямованих</a:t>
            </a:r>
            <a:r>
              <a:rPr lang="ru-RU" sz="3600" dirty="0">
                <a:solidFill>
                  <a:schemeClr val="tx1"/>
                </a:solidFill>
              </a:rPr>
              <a:t> на </a:t>
            </a:r>
            <a:r>
              <a:rPr lang="ru-RU" sz="3600" dirty="0" err="1">
                <a:solidFill>
                  <a:schemeClr val="tx1"/>
                </a:solidFill>
              </a:rPr>
              <a:t>підвищення</a:t>
            </a:r>
            <a:r>
              <a:rPr lang="ru-RU" sz="3600" dirty="0">
                <a:solidFill>
                  <a:schemeClr val="tx1"/>
                </a:solidFill>
              </a:rPr>
              <a:t> </a:t>
            </a:r>
            <a:r>
              <a:rPr lang="uk-UA" sz="3600" dirty="0">
                <a:solidFill>
                  <a:schemeClr val="tx1"/>
                </a:solidFill>
              </a:rPr>
              <a:t>ефективності </a:t>
            </a:r>
            <a:r>
              <a:rPr lang="uk-UA" sz="3600" dirty="0" smtClean="0">
                <a:solidFill>
                  <a:schemeClr val="tx1"/>
                </a:solidFill>
              </a:rPr>
              <a:t>антикризових  </a:t>
            </a:r>
            <a:r>
              <a:rPr lang="uk-UA" sz="3600" dirty="0">
                <a:solidFill>
                  <a:schemeClr val="tx1"/>
                </a:solidFill>
              </a:rPr>
              <a:t>заходів. </a:t>
            </a:r>
            <a:endParaRPr lang="en-US" sz="3600" dirty="0">
              <a:solidFill>
                <a:schemeClr val="tx1"/>
              </a:solidFill>
            </a:endParaRPr>
          </a:p>
        </p:txBody>
      </p:sp>
    </p:spTree>
    <p:extLst>
      <p:ext uri="{BB962C8B-B14F-4D97-AF65-F5344CB8AC3E}">
        <p14:creationId xmlns:p14="http://schemas.microsoft.com/office/powerpoint/2010/main" val="2920290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840" y="365126"/>
            <a:ext cx="10593976" cy="588463"/>
          </a:xfrm>
        </p:spPr>
        <p:txBody>
          <a:bodyPr>
            <a:noAutofit/>
          </a:bodyPr>
          <a:lstStyle/>
          <a:p>
            <a:r>
              <a:rPr lang="uk-UA" sz="3000" b="1" dirty="0">
                <a:solidFill>
                  <a:srgbClr val="00B050"/>
                </a:solidFill>
              </a:rPr>
              <a:t>Стратегії антикризового управління та напрями щодо їх реалізації</a:t>
            </a:r>
            <a:br>
              <a:rPr lang="uk-UA" sz="3000" b="1" dirty="0">
                <a:solidFill>
                  <a:srgbClr val="00B050"/>
                </a:solidFill>
              </a:rPr>
            </a:br>
            <a:endParaRPr lang="uk-UA" sz="3000" b="1" dirty="0">
              <a:solidFill>
                <a:srgbClr val="00B05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664378774"/>
              </p:ext>
            </p:extLst>
          </p:nvPr>
        </p:nvGraphicFramePr>
        <p:xfrm>
          <a:off x="195944" y="718455"/>
          <a:ext cx="11782696" cy="6071794"/>
        </p:xfrm>
        <a:graphic>
          <a:graphicData uri="http://schemas.openxmlformats.org/drawingml/2006/table">
            <a:tbl>
              <a:tblPr firstRow="1" firstCol="1" bandRow="1">
                <a:tableStyleId>{ED083AE6-46FA-4A59-8FB0-9F97EB10719F}</a:tableStyleId>
              </a:tblPr>
              <a:tblGrid>
                <a:gridCol w="2187575">
                  <a:extLst>
                    <a:ext uri="{9D8B030D-6E8A-4147-A177-3AD203B41FA5}">
                      <a16:colId xmlns:a16="http://schemas.microsoft.com/office/drawing/2014/main" val="732783742"/>
                    </a:ext>
                  </a:extLst>
                </a:gridCol>
                <a:gridCol w="1837080">
                  <a:extLst>
                    <a:ext uri="{9D8B030D-6E8A-4147-A177-3AD203B41FA5}">
                      <a16:colId xmlns:a16="http://schemas.microsoft.com/office/drawing/2014/main" val="1744109856"/>
                    </a:ext>
                  </a:extLst>
                </a:gridCol>
                <a:gridCol w="7758041">
                  <a:extLst>
                    <a:ext uri="{9D8B030D-6E8A-4147-A177-3AD203B41FA5}">
                      <a16:colId xmlns:a16="http://schemas.microsoft.com/office/drawing/2014/main" val="3040088190"/>
                    </a:ext>
                  </a:extLst>
                </a:gridCol>
              </a:tblGrid>
              <a:tr h="503336">
                <a:tc>
                  <a:txBody>
                    <a:bodyPr/>
                    <a:lstStyle/>
                    <a:p>
                      <a:pPr marL="4445" algn="ctr">
                        <a:lnSpc>
                          <a:spcPct val="107000"/>
                        </a:lnSpc>
                        <a:spcAft>
                          <a:spcPts val="0"/>
                        </a:spcAft>
                      </a:pPr>
                      <a:r>
                        <a:rPr lang="uk-UA" sz="1800">
                          <a:effectLst/>
                        </a:rPr>
                        <a:t>Мета стратегії</a:t>
                      </a:r>
                      <a:endParaRPr lang="uk-U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31115" marT="33020" marB="0"/>
                </a:tc>
                <a:tc>
                  <a:txBody>
                    <a:bodyPr/>
                    <a:lstStyle/>
                    <a:p>
                      <a:pPr algn="ctr">
                        <a:lnSpc>
                          <a:spcPct val="107000"/>
                        </a:lnSpc>
                        <a:spcAft>
                          <a:spcPts val="0"/>
                        </a:spcAft>
                      </a:pPr>
                      <a:r>
                        <a:rPr lang="uk-UA" sz="1800">
                          <a:effectLst/>
                        </a:rPr>
                        <a:t>Вид стратегії</a:t>
                      </a:r>
                      <a:endParaRPr lang="uk-U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31115" marT="33020" marB="0"/>
                </a:tc>
                <a:tc>
                  <a:txBody>
                    <a:bodyPr/>
                    <a:lstStyle/>
                    <a:p>
                      <a:pPr marR="38100" algn="ctr">
                        <a:lnSpc>
                          <a:spcPct val="107000"/>
                        </a:lnSpc>
                        <a:spcAft>
                          <a:spcPts val="0"/>
                        </a:spcAft>
                      </a:pPr>
                      <a:r>
                        <a:rPr lang="uk-UA" sz="1800">
                          <a:effectLst/>
                        </a:rPr>
                        <a:t>Напрями реалізації стратегії</a:t>
                      </a:r>
                      <a:endParaRPr lang="uk-U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31115" marT="33020" marB="0"/>
                </a:tc>
                <a:extLst>
                  <a:ext uri="{0D108BD9-81ED-4DB2-BD59-A6C34878D82A}">
                    <a16:rowId xmlns:a16="http://schemas.microsoft.com/office/drawing/2014/main" val="3514300005"/>
                  </a:ext>
                </a:extLst>
              </a:tr>
              <a:tr h="586450">
                <a:tc>
                  <a:txBody>
                    <a:bodyPr/>
                    <a:lstStyle/>
                    <a:p>
                      <a:pPr algn="just">
                        <a:lnSpc>
                          <a:spcPct val="107000"/>
                        </a:lnSpc>
                        <a:spcAft>
                          <a:spcPts val="0"/>
                        </a:spcAft>
                      </a:pPr>
                      <a:r>
                        <a:rPr lang="uk-UA" sz="1800">
                          <a:effectLst/>
                        </a:rPr>
                        <a:t>Виживання</a:t>
                      </a:r>
                      <a:endParaRPr lang="uk-U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31115" marT="33020" marB="0"/>
                </a:tc>
                <a:tc>
                  <a:txBody>
                    <a:bodyPr/>
                    <a:lstStyle/>
                    <a:p>
                      <a:pPr algn="just">
                        <a:lnSpc>
                          <a:spcPct val="107000"/>
                        </a:lnSpc>
                        <a:spcAft>
                          <a:spcPts val="0"/>
                        </a:spcAft>
                      </a:pPr>
                      <a:r>
                        <a:rPr lang="uk-UA" sz="1800">
                          <a:effectLst/>
                        </a:rPr>
                        <a:t>Стратегія економії</a:t>
                      </a:r>
                      <a:endParaRPr lang="uk-U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31115" marT="33020" marB="0"/>
                </a:tc>
                <a:tc>
                  <a:txBody>
                    <a:bodyPr/>
                    <a:lstStyle/>
                    <a:p>
                      <a:pPr algn="just">
                        <a:lnSpc>
                          <a:spcPct val="107000"/>
                        </a:lnSpc>
                        <a:spcAft>
                          <a:spcPts val="0"/>
                        </a:spcAft>
                      </a:pPr>
                      <a:r>
                        <a:rPr lang="uk-UA" sz="1800">
                          <a:effectLst/>
                        </a:rPr>
                        <a:t>Зміна організаційної структури та керівних осіб, зниження витрат</a:t>
                      </a:r>
                      <a:endParaRPr lang="uk-U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31115" marT="33020" marB="0"/>
                </a:tc>
                <a:extLst>
                  <a:ext uri="{0D108BD9-81ED-4DB2-BD59-A6C34878D82A}">
                    <a16:rowId xmlns:a16="http://schemas.microsoft.com/office/drawing/2014/main" val="2712788560"/>
                  </a:ext>
                </a:extLst>
              </a:tr>
              <a:tr h="1138506">
                <a:tc>
                  <a:txBody>
                    <a:bodyPr/>
                    <a:lstStyle/>
                    <a:p>
                      <a:pPr algn="just">
                        <a:lnSpc>
                          <a:spcPct val="107000"/>
                        </a:lnSpc>
                        <a:spcAft>
                          <a:spcPts val="0"/>
                        </a:spcAft>
                      </a:pPr>
                      <a:r>
                        <a:rPr lang="uk-UA" sz="1800">
                          <a:effectLst/>
                        </a:rPr>
                        <a:t>Оздоровлення</a:t>
                      </a:r>
                      <a:endParaRPr lang="uk-U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31115" marT="33020" marB="0"/>
                </a:tc>
                <a:tc>
                  <a:txBody>
                    <a:bodyPr/>
                    <a:lstStyle/>
                    <a:p>
                      <a:pPr algn="just">
                        <a:lnSpc>
                          <a:spcPct val="107000"/>
                        </a:lnSpc>
                        <a:spcAft>
                          <a:spcPts val="0"/>
                        </a:spcAft>
                      </a:pPr>
                      <a:r>
                        <a:rPr lang="uk-UA" sz="1800" dirty="0">
                          <a:effectLst/>
                        </a:rPr>
                        <a:t>Стратегія повороту</a:t>
                      </a:r>
                      <a:endParaRPr lang="uk-U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31115" marT="33020" marB="0"/>
                </a:tc>
                <a:tc>
                  <a:txBody>
                    <a:bodyPr/>
                    <a:lstStyle/>
                    <a:p>
                      <a:pPr marR="38100" algn="just">
                        <a:lnSpc>
                          <a:spcPct val="107000"/>
                        </a:lnSpc>
                        <a:spcAft>
                          <a:spcPts val="0"/>
                        </a:spcAft>
                      </a:pPr>
                      <a:r>
                        <a:rPr lang="uk-UA" sz="1800">
                          <a:effectLst/>
                        </a:rPr>
                        <a:t>Зміна політики ціноутворення на товар, розроблення нового товару, рекламна кампанія, створення фірмового бренда; вивчення попиту та адаптація товару до вимог покупця, раціоналізація асортименту,  вихід на нові ринки</a:t>
                      </a:r>
                      <a:endParaRPr lang="uk-U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31115" marT="33020" marB="0"/>
                </a:tc>
                <a:extLst>
                  <a:ext uri="{0D108BD9-81ED-4DB2-BD59-A6C34878D82A}">
                    <a16:rowId xmlns:a16="http://schemas.microsoft.com/office/drawing/2014/main" val="4094344869"/>
                  </a:ext>
                </a:extLst>
              </a:tr>
              <a:tr h="3154986">
                <a:tc>
                  <a:txBody>
                    <a:bodyPr/>
                    <a:lstStyle/>
                    <a:p>
                      <a:pPr algn="just">
                        <a:lnSpc>
                          <a:spcPct val="107000"/>
                        </a:lnSpc>
                        <a:spcAft>
                          <a:spcPts val="0"/>
                        </a:spcAft>
                      </a:pPr>
                      <a:r>
                        <a:rPr lang="uk-UA" sz="1800">
                          <a:effectLst/>
                        </a:rPr>
                        <a:t>Оздоровлення</a:t>
                      </a:r>
                      <a:endParaRPr lang="uk-U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31115" marT="33020" marB="0"/>
                </a:tc>
                <a:tc>
                  <a:txBody>
                    <a:bodyPr/>
                    <a:lstStyle/>
                    <a:p>
                      <a:pPr algn="just">
                        <a:lnSpc>
                          <a:spcPct val="107000"/>
                        </a:lnSpc>
                        <a:spcAft>
                          <a:spcPts val="70"/>
                        </a:spcAft>
                      </a:pPr>
                      <a:r>
                        <a:rPr lang="uk-UA" sz="1800" dirty="0">
                          <a:effectLst/>
                        </a:rPr>
                        <a:t>Кризовий</a:t>
                      </a:r>
                    </a:p>
                    <a:p>
                      <a:pPr algn="just">
                        <a:lnSpc>
                          <a:spcPct val="107000"/>
                        </a:lnSpc>
                        <a:spcAft>
                          <a:spcPts val="0"/>
                        </a:spcAft>
                      </a:pPr>
                      <a:r>
                        <a:rPr lang="uk-UA" sz="1800" dirty="0">
                          <a:effectLst/>
                        </a:rPr>
                        <a:t>бізнес- інжиніринг</a:t>
                      </a:r>
                      <a:endParaRPr lang="uk-U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31115" marT="33020" marB="0"/>
                </a:tc>
                <a:tc>
                  <a:txBody>
                    <a:bodyPr/>
                    <a:lstStyle/>
                    <a:p>
                      <a:pPr marR="38100" algn="just">
                        <a:lnSpc>
                          <a:spcPct val="99000"/>
                        </a:lnSpc>
                        <a:spcAft>
                          <a:spcPts val="235"/>
                        </a:spcAft>
                      </a:pPr>
                      <a:r>
                        <a:rPr lang="uk-UA" sz="1800">
                          <a:effectLst/>
                        </a:rPr>
                        <a:t>Підпорядкування виробництва під вимоги споживача, ефективна мотивація, ефективна система організації праці, система стимулювання персоналу, модернізація виробництва, автоматизація виробничих процесів, ефективне використання ресурсів, упровадження нових виробничих технологій, упровадження нових інформаційних технологій, упровадження комунікаційних технологій, нові системи обслуговування постачальників та споживачів, упровадження систем управління якістю, зміна схем реалізації продукції, зміна організаційної структури, функціональних обов’язків та схеми делегування</a:t>
                      </a:r>
                    </a:p>
                    <a:p>
                      <a:pPr algn="just">
                        <a:lnSpc>
                          <a:spcPct val="107000"/>
                        </a:lnSpc>
                        <a:spcAft>
                          <a:spcPts val="0"/>
                        </a:spcAft>
                      </a:pPr>
                      <a:r>
                        <a:rPr lang="uk-UA" sz="1800">
                          <a:effectLst/>
                        </a:rPr>
                        <a:t>повноважень, зміна структури власності</a:t>
                      </a:r>
                      <a:endParaRPr lang="uk-U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31115" marT="33020" marB="0"/>
                </a:tc>
                <a:extLst>
                  <a:ext uri="{0D108BD9-81ED-4DB2-BD59-A6C34878D82A}">
                    <a16:rowId xmlns:a16="http://schemas.microsoft.com/office/drawing/2014/main" val="2136893112"/>
                  </a:ext>
                </a:extLst>
              </a:tr>
              <a:tr h="586450">
                <a:tc>
                  <a:txBody>
                    <a:bodyPr/>
                    <a:lstStyle/>
                    <a:p>
                      <a:pPr algn="just">
                        <a:lnSpc>
                          <a:spcPct val="107000"/>
                        </a:lnSpc>
                        <a:spcAft>
                          <a:spcPts val="0"/>
                        </a:spcAft>
                      </a:pPr>
                      <a:r>
                        <a:rPr lang="uk-UA" sz="1800">
                          <a:effectLst/>
                        </a:rPr>
                        <a:t>Банкрутство</a:t>
                      </a:r>
                      <a:endParaRPr lang="uk-U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31115" marT="33020" marB="0"/>
                </a:tc>
                <a:tc>
                  <a:txBody>
                    <a:bodyPr/>
                    <a:lstStyle/>
                    <a:p>
                      <a:pPr algn="just">
                        <a:lnSpc>
                          <a:spcPct val="107000"/>
                        </a:lnSpc>
                        <a:spcAft>
                          <a:spcPts val="0"/>
                        </a:spcAft>
                      </a:pPr>
                      <a:r>
                        <a:rPr lang="uk-UA" sz="1800">
                          <a:effectLst/>
                        </a:rPr>
                        <a:t>Стратегія виходу</a:t>
                      </a:r>
                      <a:endParaRPr lang="uk-U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31115" marT="33020" marB="0"/>
                </a:tc>
                <a:tc>
                  <a:txBody>
                    <a:bodyPr/>
                    <a:lstStyle/>
                    <a:p>
                      <a:pPr algn="just">
                        <a:lnSpc>
                          <a:spcPct val="107000"/>
                        </a:lnSpc>
                        <a:spcAft>
                          <a:spcPts val="0"/>
                        </a:spcAft>
                      </a:pPr>
                      <a:r>
                        <a:rPr lang="uk-UA" sz="1800" dirty="0">
                          <a:effectLst/>
                        </a:rPr>
                        <a:t>Оголошення про банкрутство, продаж активів</a:t>
                      </a:r>
                      <a:endParaRPr lang="uk-U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31115" marT="33020" marB="0"/>
                </a:tc>
                <a:extLst>
                  <a:ext uri="{0D108BD9-81ED-4DB2-BD59-A6C34878D82A}">
                    <a16:rowId xmlns:a16="http://schemas.microsoft.com/office/drawing/2014/main" val="3651979984"/>
                  </a:ext>
                </a:extLst>
              </a:tr>
            </a:tbl>
          </a:graphicData>
        </a:graphic>
      </p:graphicFrame>
    </p:spTree>
    <p:extLst>
      <p:ext uri="{BB962C8B-B14F-4D97-AF65-F5344CB8AC3E}">
        <p14:creationId xmlns:p14="http://schemas.microsoft.com/office/powerpoint/2010/main" val="1677757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006" y="365126"/>
            <a:ext cx="11795760" cy="771344"/>
          </a:xfrm>
        </p:spPr>
        <p:txBody>
          <a:bodyPr>
            <a:normAutofit fontScale="90000"/>
          </a:bodyPr>
          <a:lstStyle/>
          <a:p>
            <a:r>
              <a:rPr lang="uk-UA" sz="3000" b="1" spc="-10" dirty="0">
                <a:solidFill>
                  <a:schemeClr val="tx2">
                    <a:lumMod val="75000"/>
                  </a:schemeClr>
                </a:solidFill>
                <a:latin typeface="Times New Roman" panose="02020603050405020304" pitchFamily="18" charset="0"/>
                <a:ea typeface="Times New Roman" panose="02020603050405020304" pitchFamily="18" charset="0"/>
              </a:rPr>
              <a:t>Етапи процесу антикризового фінансового  управління підприємством</a:t>
            </a:r>
            <a:endParaRPr lang="uk-UA" sz="3000" b="1" dirty="0">
              <a:solidFill>
                <a:schemeClr val="tx2">
                  <a:lumMod val="7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829672999"/>
              </p:ext>
            </p:extLst>
          </p:nvPr>
        </p:nvGraphicFramePr>
        <p:xfrm>
          <a:off x="91440" y="953589"/>
          <a:ext cx="11913326" cy="5786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2877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9714" y="365125"/>
            <a:ext cx="10374086" cy="1325563"/>
          </a:xfrm>
        </p:spPr>
        <p:txBody>
          <a:bodyPr>
            <a:normAutofit/>
          </a:bodyPr>
          <a:lstStyle/>
          <a:p>
            <a:pPr algn="ctr"/>
            <a:r>
              <a:rPr lang="uk-UA" sz="3600" spc="-10"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Фінансова стабілізація підприємства в умовах кризової ситуації здійснюється за такими етапами</a:t>
            </a:r>
            <a:endParaRPr lang="uk-UA" sz="3600" dirty="0">
              <a:solidFill>
                <a:schemeClr val="accent3">
                  <a:lumMod val="60000"/>
                  <a:lumOff val="40000"/>
                </a:schemeClr>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944579807"/>
              </p:ext>
            </p:extLst>
          </p:nvPr>
        </p:nvGraphicFramePr>
        <p:xfrm>
          <a:off x="209006" y="1690688"/>
          <a:ext cx="11743508" cy="4853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0692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20208"/>
          </a:xfrm>
        </p:spPr>
        <p:txBody>
          <a:bodyPr>
            <a:normAutofit/>
          </a:bodyPr>
          <a:lstStyle/>
          <a:p>
            <a:pPr algn="ctr"/>
            <a:r>
              <a:rPr lang="uk-UA" sz="3600" b="1" i="1" u="sng" dirty="0" smtClean="0"/>
              <a:t>Напрями </a:t>
            </a:r>
            <a:r>
              <a:rPr lang="uk-UA" sz="3600" b="1" i="1" u="sng" dirty="0"/>
              <a:t>фінансування діяльності </a:t>
            </a:r>
            <a:r>
              <a:rPr lang="uk-UA" sz="3600" b="1" i="1" u="sng" dirty="0" smtClean="0"/>
              <a:t>підприємства: </a:t>
            </a:r>
            <a:endParaRPr lang="en-US" sz="3600" b="1" i="1" u="sng" dirty="0"/>
          </a:p>
        </p:txBody>
      </p:sp>
      <p:sp>
        <p:nvSpPr>
          <p:cNvPr id="4" name="Прямокутник 3"/>
          <p:cNvSpPr/>
          <p:nvPr/>
        </p:nvSpPr>
        <p:spPr>
          <a:xfrm>
            <a:off x="321733" y="1504421"/>
            <a:ext cx="11497734" cy="4401205"/>
          </a:xfrm>
          <a:prstGeom prst="rect">
            <a:avLst/>
          </a:prstGeom>
        </p:spPr>
        <p:txBody>
          <a:bodyPr wrap="square">
            <a:spAutoFit/>
          </a:bodyPr>
          <a:lstStyle/>
          <a:p>
            <a:pPr marL="571500" indent="-571500" algn="just">
              <a:buFont typeface="Wingdings" panose="05000000000000000000" pitchFamily="2" charset="2"/>
              <a:buChar char="Ø"/>
            </a:pPr>
            <a:r>
              <a:rPr lang="uk-UA" sz="4000" b="1" spc="-10" dirty="0" smtClean="0">
                <a:latin typeface="Times New Roman" panose="02020603050405020304" pitchFamily="18" charset="0"/>
                <a:ea typeface="Times New Roman" panose="02020603050405020304" pitchFamily="18" charset="0"/>
                <a:cs typeface="Times New Roman" panose="02020603050405020304" pitchFamily="18" charset="0"/>
              </a:rPr>
              <a:t>зовнішнє </a:t>
            </a:r>
            <a:r>
              <a:rPr lang="uk-UA" sz="4000" b="1" spc="-10" dirty="0">
                <a:latin typeface="Times New Roman" panose="02020603050405020304" pitchFamily="18" charset="0"/>
                <a:ea typeface="Times New Roman" panose="02020603050405020304" pitchFamily="18" charset="0"/>
                <a:cs typeface="Times New Roman" panose="02020603050405020304" pitchFamily="18" charset="0"/>
              </a:rPr>
              <a:t>фінансування</a:t>
            </a:r>
            <a:r>
              <a:rPr lang="uk-UA" sz="4000" spc="-10" dirty="0">
                <a:latin typeface="Times New Roman" panose="02020603050405020304" pitchFamily="18" charset="0"/>
                <a:ea typeface="Times New Roman" panose="02020603050405020304" pitchFamily="18" charset="0"/>
                <a:cs typeface="Times New Roman" panose="02020603050405020304" pitchFamily="18" charset="0"/>
              </a:rPr>
              <a:t> – фінансування за рахунок короткострокових кредитів банку і кредиторської заборгованості; </a:t>
            </a:r>
            <a:endParaRPr lang="uk-UA" sz="4000" spc="-1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Ø"/>
            </a:pPr>
            <a:r>
              <a:rPr lang="uk-UA" sz="4000" b="1" dirty="0">
                <a:latin typeface="Times New Roman" panose="02020603050405020304" pitchFamily="18" charset="0"/>
                <a:cs typeface="Times New Roman" panose="02020603050405020304" pitchFamily="18" charset="0"/>
              </a:rPr>
              <a:t>фінансування за рахунок власних і прирівняних до них </a:t>
            </a:r>
            <a:r>
              <a:rPr lang="uk-UA" sz="4000" b="1" dirty="0" smtClean="0">
                <a:latin typeface="Times New Roman" panose="02020603050405020304" pitchFamily="18" charset="0"/>
                <a:cs typeface="Times New Roman" panose="02020603050405020304" pitchFamily="18" charset="0"/>
              </a:rPr>
              <a:t>засобів;</a:t>
            </a:r>
          </a:p>
          <a:p>
            <a:pPr marL="571500" indent="-571500" algn="just">
              <a:buFont typeface="Wingdings" panose="05000000000000000000" pitchFamily="2" charset="2"/>
              <a:buChar char="Ø"/>
            </a:pPr>
            <a:r>
              <a:rPr lang="uk-UA" sz="4000" b="1" dirty="0" smtClean="0">
                <a:latin typeface="Times New Roman" panose="02020603050405020304" pitchFamily="18" charset="0"/>
                <a:cs typeface="Times New Roman" panose="02020603050405020304" pitchFamily="18" charset="0"/>
              </a:rPr>
              <a:t>змішане </a:t>
            </a:r>
            <a:r>
              <a:rPr lang="uk-UA" sz="4000" b="1" dirty="0">
                <a:latin typeface="Times New Roman" panose="02020603050405020304" pitchFamily="18" charset="0"/>
                <a:cs typeface="Times New Roman" panose="02020603050405020304" pitchFamily="18" charset="0"/>
              </a:rPr>
              <a:t>фінансування</a:t>
            </a:r>
            <a:r>
              <a:rPr lang="uk-UA" sz="4000" dirty="0">
                <a:latin typeface="Times New Roman" panose="02020603050405020304" pitchFamily="18" charset="0"/>
                <a:cs typeface="Times New Roman" panose="02020603050405020304" pitchFamily="18" charset="0"/>
              </a:rPr>
              <a:t> – як за рахунок власних, так і за рахунок позикових коштів</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302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1472242" y="413430"/>
            <a:ext cx="9601200" cy="12022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400" b="1" u="sng" dirty="0"/>
              <a:t>Реалізація механізмів фінансової </a:t>
            </a:r>
            <a:r>
              <a:rPr lang="uk-UA" sz="2400" b="1" u="sng" dirty="0" smtClean="0"/>
              <a:t>стабілізації відбувається через: </a:t>
            </a:r>
            <a:endParaRPr lang="en-US" sz="2400" b="1" u="sng" dirty="0"/>
          </a:p>
        </p:txBody>
      </p:sp>
      <p:sp>
        <p:nvSpPr>
          <p:cNvPr id="6" name="Прямокутник 5"/>
          <p:cNvSpPr/>
          <p:nvPr/>
        </p:nvSpPr>
        <p:spPr>
          <a:xfrm>
            <a:off x="739635" y="2021777"/>
            <a:ext cx="10735734" cy="31972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lvl="0" indent="-457200">
              <a:buFont typeface="Wingdings" panose="05000000000000000000" pitchFamily="2" charset="2"/>
              <a:buChar char="Ø"/>
            </a:pPr>
            <a:r>
              <a:rPr lang="uk-UA" sz="2800" dirty="0" smtClean="0"/>
              <a:t>забезпечення </a:t>
            </a:r>
            <a:r>
              <a:rPr lang="uk-UA" sz="2800" dirty="0"/>
              <a:t>поточної ліквідності підприємства; </a:t>
            </a:r>
            <a:endParaRPr lang="en-US" sz="2800" dirty="0"/>
          </a:p>
          <a:p>
            <a:pPr marL="457200" lvl="0" indent="-457200">
              <a:buFont typeface="Wingdings" panose="05000000000000000000" pitchFamily="2" charset="2"/>
              <a:buChar char="Ø"/>
            </a:pPr>
            <a:r>
              <a:rPr lang="uk-UA" sz="2800" dirty="0" smtClean="0"/>
              <a:t>рівень </a:t>
            </a:r>
            <a:r>
              <a:rPr lang="uk-UA" sz="2800" dirty="0"/>
              <a:t>забезпеченості власними оборотними коштами; </a:t>
            </a:r>
            <a:endParaRPr lang="en-US" sz="2800" dirty="0"/>
          </a:p>
          <a:p>
            <a:pPr marL="457200" lvl="0" indent="-457200">
              <a:buFont typeface="Wingdings" panose="05000000000000000000" pitchFamily="2" charset="2"/>
              <a:buChar char="Ø"/>
            </a:pPr>
            <a:r>
              <a:rPr lang="uk-UA" sz="2800" dirty="0" smtClean="0"/>
              <a:t>забезпечення </a:t>
            </a:r>
            <a:r>
              <a:rPr lang="uk-UA" sz="2800" dirty="0"/>
              <a:t>ефективності (рентабельності) фінансування не нижче середньої розрахункової ставки банківського відсотка за всіма видами позик. </a:t>
            </a:r>
            <a:endParaRPr lang="en-US" sz="2800" dirty="0"/>
          </a:p>
          <a:p>
            <a:pPr algn="ctr"/>
            <a:endParaRPr lang="en-US" dirty="0"/>
          </a:p>
        </p:txBody>
      </p:sp>
    </p:spTree>
    <p:extLst>
      <p:ext uri="{BB962C8B-B14F-4D97-AF65-F5344CB8AC3E}">
        <p14:creationId xmlns:p14="http://schemas.microsoft.com/office/powerpoint/2010/main" val="2880368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11336694" cy="922114"/>
          </a:xfrm>
        </p:spPr>
        <p:txBody>
          <a:bodyPr>
            <a:normAutofit/>
          </a:bodyPr>
          <a:lstStyle/>
          <a:p>
            <a:pPr algn="ctr"/>
            <a:r>
              <a:rPr lang="ru-RU" altLang="uk-UA" sz="2800" b="1" dirty="0" err="1">
                <a:solidFill>
                  <a:srgbClr val="333399"/>
                </a:solidFill>
                <a:latin typeface="Times New Roman" panose="02020603050405020304" pitchFamily="18" charset="0"/>
                <a:cs typeface="Times New Roman" panose="02020603050405020304" pitchFamily="18" charset="0"/>
              </a:rPr>
              <a:t>Основні</a:t>
            </a:r>
            <a:r>
              <a:rPr lang="ru-RU" altLang="uk-UA" sz="2800" b="1" dirty="0">
                <a:solidFill>
                  <a:srgbClr val="333399"/>
                </a:solidFill>
                <a:latin typeface="Times New Roman" panose="02020603050405020304" pitchFamily="18" charset="0"/>
                <a:cs typeface="Times New Roman" panose="02020603050405020304" pitchFamily="18" charset="0"/>
              </a:rPr>
              <a:t> </a:t>
            </a:r>
            <a:r>
              <a:rPr lang="ru-RU" altLang="uk-UA" sz="2800" b="1" dirty="0" smtClean="0">
                <a:solidFill>
                  <a:srgbClr val="333399"/>
                </a:solidFill>
                <a:latin typeface="Times New Roman" panose="02020603050405020304" pitchFamily="18" charset="0"/>
                <a:cs typeface="Times New Roman" panose="02020603050405020304" pitchFamily="18" charset="0"/>
              </a:rPr>
              <a:t>причини </a:t>
            </a:r>
            <a:r>
              <a:rPr lang="ru-RU" altLang="uk-UA" sz="2800" b="1" dirty="0" err="1" smtClean="0">
                <a:solidFill>
                  <a:srgbClr val="333399"/>
                </a:solidFill>
                <a:latin typeface="Times New Roman" panose="02020603050405020304" pitchFamily="18" charset="0"/>
                <a:cs typeface="Times New Roman" panose="02020603050405020304" pitchFamily="18" charset="0"/>
              </a:rPr>
              <a:t>неплатоспроможності</a:t>
            </a:r>
            <a:r>
              <a:rPr lang="ru-RU" altLang="uk-UA" sz="2800" b="1" dirty="0" smtClean="0">
                <a:solidFill>
                  <a:srgbClr val="333399"/>
                </a:solidFill>
                <a:latin typeface="Times New Roman" panose="02020603050405020304" pitchFamily="18" charset="0"/>
                <a:cs typeface="Times New Roman" panose="02020603050405020304" pitchFamily="18" charset="0"/>
              </a:rPr>
              <a:t> </a:t>
            </a:r>
            <a:r>
              <a:rPr lang="ru-RU" altLang="uk-UA" sz="2800" b="1" dirty="0" err="1" smtClean="0">
                <a:solidFill>
                  <a:srgbClr val="333399"/>
                </a:solidFill>
                <a:latin typeface="Times New Roman" panose="02020603050405020304" pitchFamily="18" charset="0"/>
                <a:cs typeface="Times New Roman" panose="02020603050405020304" pitchFamily="18" charset="0"/>
              </a:rPr>
              <a:t>вітчизняних</a:t>
            </a:r>
            <a:r>
              <a:rPr lang="ru-RU" altLang="uk-UA" sz="2800" b="1" dirty="0" smtClean="0">
                <a:solidFill>
                  <a:srgbClr val="333399"/>
                </a:solidFill>
                <a:latin typeface="Times New Roman" panose="02020603050405020304" pitchFamily="18" charset="0"/>
                <a:cs typeface="Times New Roman" panose="02020603050405020304" pitchFamily="18" charset="0"/>
              </a:rPr>
              <a:t> </a:t>
            </a:r>
            <a:r>
              <a:rPr lang="ru-RU" altLang="uk-UA" sz="2800" b="1" dirty="0" err="1" smtClean="0">
                <a:solidFill>
                  <a:srgbClr val="333399"/>
                </a:solidFill>
                <a:latin typeface="Times New Roman" panose="02020603050405020304" pitchFamily="18" charset="0"/>
                <a:cs typeface="Times New Roman" panose="02020603050405020304" pitchFamily="18" charset="0"/>
              </a:rPr>
              <a:t>підприємств</a:t>
            </a:r>
            <a:endParaRPr lang="ru-RU" sz="2800" dirty="0"/>
          </a:p>
        </p:txBody>
      </p:sp>
      <p:sp>
        <p:nvSpPr>
          <p:cNvPr id="5" name="Объект 2"/>
          <p:cNvSpPr>
            <a:spLocks noGrp="1"/>
          </p:cNvSpPr>
          <p:nvPr>
            <p:ph idx="1"/>
          </p:nvPr>
        </p:nvSpPr>
        <p:spPr>
          <a:xfrm>
            <a:off x="457200" y="1600200"/>
            <a:ext cx="11131420" cy="4781127"/>
          </a:xfrm>
        </p:spPr>
        <p:txBody>
          <a:bodyPr>
            <a:normAutofit fontScale="47500" lnSpcReduction="20000"/>
          </a:bodyPr>
          <a:lstStyle/>
          <a:p>
            <a:pPr marL="137160" indent="0" algn="just">
              <a:buNone/>
            </a:pPr>
            <a:r>
              <a:rPr lang="en-US" altLang="uk-UA" sz="3200" b="1" dirty="0">
                <a:solidFill>
                  <a:srgbClr val="002060"/>
                </a:solidFill>
                <a:latin typeface="Times New Roman" pitchFamily="18" charset="0"/>
                <a:cs typeface="Times New Roman" pitchFamily="18" charset="0"/>
              </a:rPr>
              <a:t>- </a:t>
            </a:r>
            <a:r>
              <a:rPr lang="uk-UA" altLang="uk-UA" sz="3200" b="1" u="sng" dirty="0">
                <a:solidFill>
                  <a:srgbClr val="002060"/>
                </a:solidFill>
                <a:latin typeface="Times New Roman" pitchFamily="18" charset="0"/>
                <a:cs typeface="Times New Roman" pitchFamily="18" charset="0"/>
              </a:rPr>
              <a:t>Нестабільна політична та економічна ситуація</a:t>
            </a:r>
          </a:p>
          <a:p>
            <a:pPr marL="137160" indent="0" algn="just">
              <a:buNone/>
            </a:pPr>
            <a:r>
              <a:rPr lang="ru-RU" sz="3200" b="1" u="sng" dirty="0" smtClean="0">
                <a:solidFill>
                  <a:srgbClr val="002060"/>
                </a:solidFill>
                <a:latin typeface="Times New Roman" pitchFamily="18" charset="0"/>
                <a:cs typeface="Times New Roman" pitchFamily="18" charset="0"/>
              </a:rPr>
              <a:t>- </a:t>
            </a:r>
            <a:r>
              <a:rPr lang="ru-RU" sz="3200" b="1" u="sng" dirty="0" err="1" smtClean="0">
                <a:solidFill>
                  <a:srgbClr val="002060"/>
                </a:solidFill>
                <a:latin typeface="Times New Roman" pitchFamily="18" charset="0"/>
                <a:cs typeface="Times New Roman" pitchFamily="18" charset="0"/>
              </a:rPr>
              <a:t>Нестабільність</a:t>
            </a:r>
            <a:r>
              <a:rPr lang="ru-RU" sz="3200" b="1" u="sng" dirty="0" smtClean="0">
                <a:solidFill>
                  <a:srgbClr val="002060"/>
                </a:solidFill>
                <a:latin typeface="Times New Roman" pitchFamily="18" charset="0"/>
                <a:cs typeface="Times New Roman" pitchFamily="18" charset="0"/>
              </a:rPr>
              <a:t> </a:t>
            </a:r>
            <a:r>
              <a:rPr lang="ru-RU" sz="3200" b="1" u="sng" dirty="0" err="1">
                <a:solidFill>
                  <a:srgbClr val="002060"/>
                </a:solidFill>
                <a:latin typeface="Times New Roman" pitchFamily="18" charset="0"/>
                <a:cs typeface="Times New Roman" pitchFamily="18" charset="0"/>
              </a:rPr>
              <a:t>фінансового</a:t>
            </a:r>
            <a:r>
              <a:rPr lang="ru-RU" sz="3200" b="1" u="sng" dirty="0">
                <a:solidFill>
                  <a:srgbClr val="002060"/>
                </a:solidFill>
                <a:latin typeface="Times New Roman" pitchFamily="18" charset="0"/>
                <a:cs typeface="Times New Roman" pitchFamily="18" charset="0"/>
              </a:rPr>
              <a:t> та валютного </a:t>
            </a:r>
            <a:r>
              <a:rPr lang="ru-RU" sz="3200" b="1" u="sng" dirty="0" err="1" smtClean="0">
                <a:solidFill>
                  <a:srgbClr val="002060"/>
                </a:solidFill>
                <a:latin typeface="Times New Roman" pitchFamily="18" charset="0"/>
                <a:cs typeface="Times New Roman" pitchFamily="18" charset="0"/>
              </a:rPr>
              <a:t>ринків</a:t>
            </a:r>
            <a:endParaRPr lang="en-US" sz="3200" b="1" u="sng" dirty="0" smtClean="0">
              <a:solidFill>
                <a:srgbClr val="002060"/>
              </a:solidFill>
              <a:latin typeface="Times New Roman" pitchFamily="18" charset="0"/>
              <a:cs typeface="Times New Roman" pitchFamily="18" charset="0"/>
            </a:endParaRPr>
          </a:p>
          <a:p>
            <a:pPr marL="137160" indent="0" algn="just">
              <a:buNone/>
            </a:pPr>
            <a:r>
              <a:rPr lang="en-US" altLang="uk-UA" sz="3200" b="1" dirty="0">
                <a:solidFill>
                  <a:srgbClr val="002060"/>
                </a:solidFill>
                <a:latin typeface="Times New Roman" pitchFamily="18" charset="0"/>
                <a:cs typeface="Times New Roman" pitchFamily="18" charset="0"/>
              </a:rPr>
              <a:t>- </a:t>
            </a:r>
            <a:r>
              <a:rPr lang="uk-UA" altLang="uk-UA" sz="3200" b="1" u="sng" dirty="0">
                <a:solidFill>
                  <a:srgbClr val="002060"/>
                </a:solidFill>
                <a:latin typeface="Times New Roman" pitchFamily="18" charset="0"/>
                <a:cs typeface="Times New Roman" pitchFamily="18" charset="0"/>
              </a:rPr>
              <a:t>Інфляційні процеси </a:t>
            </a:r>
            <a:r>
              <a:rPr lang="uk-UA" altLang="uk-UA" sz="3200" b="1" dirty="0">
                <a:solidFill>
                  <a:srgbClr val="002060"/>
                </a:solidFill>
                <a:latin typeface="Times New Roman" pitchFamily="18" charset="0"/>
                <a:cs typeface="Times New Roman" pitchFamily="18" charset="0"/>
              </a:rPr>
              <a:t>(</a:t>
            </a:r>
            <a:r>
              <a:rPr lang="en-US" altLang="uk-UA" sz="3200" b="1" dirty="0">
                <a:solidFill>
                  <a:srgbClr val="002060"/>
                </a:solidFill>
                <a:latin typeface="Times New Roman" pitchFamily="18" charset="0"/>
                <a:cs typeface="Times New Roman" pitchFamily="18" charset="0"/>
              </a:rPr>
              <a:t> </a:t>
            </a:r>
            <a:r>
              <a:rPr lang="uk-UA" altLang="uk-UA" sz="3200" b="1" dirty="0">
                <a:solidFill>
                  <a:srgbClr val="002060"/>
                </a:solidFill>
                <a:latin typeface="Times New Roman" pitchFamily="18" charset="0"/>
                <a:cs typeface="Times New Roman" pitchFamily="18" charset="0"/>
              </a:rPr>
              <a:t>індекс інфляції в </a:t>
            </a:r>
            <a:r>
              <a:rPr lang="uk-UA" altLang="uk-UA" sz="3200" b="1" dirty="0" smtClean="0">
                <a:solidFill>
                  <a:srgbClr val="002060"/>
                </a:solidFill>
                <a:latin typeface="Times New Roman" pitchFamily="18" charset="0"/>
                <a:cs typeface="Times New Roman" pitchFamily="18" charset="0"/>
              </a:rPr>
              <a:t>Україні):</a:t>
            </a:r>
          </a:p>
          <a:p>
            <a:pPr algn="just">
              <a:buFontTx/>
              <a:buChar char="-"/>
            </a:pPr>
            <a:r>
              <a:rPr lang="uk-UA" altLang="uk-UA" sz="4400" b="1" dirty="0" smtClean="0">
                <a:solidFill>
                  <a:srgbClr val="002060"/>
                </a:solidFill>
                <a:latin typeface="Times New Roman" pitchFamily="18" charset="0"/>
                <a:cs typeface="Times New Roman" pitchFamily="18" charset="0"/>
              </a:rPr>
              <a:t>2022 – </a:t>
            </a:r>
            <a:r>
              <a:rPr lang="uk-UA" altLang="uk-UA" sz="4400" b="1" dirty="0" smtClean="0">
                <a:solidFill>
                  <a:srgbClr val="C00000"/>
                </a:solidFill>
                <a:latin typeface="Times New Roman" pitchFamily="18" charset="0"/>
                <a:cs typeface="Times New Roman" pitchFamily="18" charset="0"/>
              </a:rPr>
              <a:t>126,6 %</a:t>
            </a:r>
            <a:endParaRPr lang="uk-UA" altLang="uk-UA" sz="4400" b="1" dirty="0">
              <a:solidFill>
                <a:srgbClr val="C00000"/>
              </a:solidFill>
              <a:latin typeface="Times New Roman" pitchFamily="18" charset="0"/>
              <a:cs typeface="Times New Roman" pitchFamily="18" charset="0"/>
            </a:endParaRPr>
          </a:p>
          <a:p>
            <a:pPr algn="just">
              <a:buFontTx/>
              <a:buChar char="-"/>
            </a:pPr>
            <a:r>
              <a:rPr lang="uk-UA" altLang="uk-UA" sz="4400" b="1" dirty="0" smtClean="0">
                <a:solidFill>
                  <a:srgbClr val="002060"/>
                </a:solidFill>
                <a:cs typeface="Times New Roman" pitchFamily="18" charset="0"/>
              </a:rPr>
              <a:t>2021 </a:t>
            </a:r>
            <a:r>
              <a:rPr lang="uk-UA" altLang="uk-UA" sz="4400" b="1" dirty="0">
                <a:solidFill>
                  <a:srgbClr val="002060"/>
                </a:solidFill>
                <a:cs typeface="Times New Roman" pitchFamily="18" charset="0"/>
              </a:rPr>
              <a:t>– </a:t>
            </a:r>
            <a:r>
              <a:rPr lang="uk-UA" altLang="uk-UA" sz="4400" b="1" dirty="0" smtClean="0">
                <a:solidFill>
                  <a:srgbClr val="C00000"/>
                </a:solidFill>
                <a:cs typeface="Times New Roman" pitchFamily="18" charset="0"/>
              </a:rPr>
              <a:t>110,0%</a:t>
            </a:r>
          </a:p>
          <a:p>
            <a:pPr algn="just">
              <a:buFontTx/>
              <a:buChar char="-"/>
            </a:pPr>
            <a:r>
              <a:rPr lang="uk-UA" altLang="uk-UA" sz="4400" b="1" dirty="0" smtClean="0">
                <a:solidFill>
                  <a:srgbClr val="002060"/>
                </a:solidFill>
                <a:cs typeface="Times New Roman" pitchFamily="18" charset="0"/>
              </a:rPr>
              <a:t>2020 </a:t>
            </a:r>
            <a:r>
              <a:rPr lang="uk-UA" altLang="uk-UA" sz="4400" b="1" dirty="0">
                <a:solidFill>
                  <a:srgbClr val="002060"/>
                </a:solidFill>
                <a:cs typeface="Times New Roman" pitchFamily="18" charset="0"/>
              </a:rPr>
              <a:t>– </a:t>
            </a:r>
            <a:r>
              <a:rPr lang="uk-UA" altLang="uk-UA" sz="4400" b="1" dirty="0" smtClean="0">
                <a:solidFill>
                  <a:srgbClr val="002060"/>
                </a:solidFill>
                <a:cs typeface="Times New Roman" pitchFamily="18" charset="0"/>
              </a:rPr>
              <a:t>105,0%</a:t>
            </a:r>
          </a:p>
          <a:p>
            <a:pPr algn="just">
              <a:buFontTx/>
              <a:buChar char="-"/>
            </a:pPr>
            <a:r>
              <a:rPr lang="uk-UA" altLang="uk-UA" sz="4400" b="1" dirty="0" smtClean="0">
                <a:solidFill>
                  <a:srgbClr val="002060"/>
                </a:solidFill>
                <a:cs typeface="Times New Roman" pitchFamily="18" charset="0"/>
              </a:rPr>
              <a:t>2019 </a:t>
            </a:r>
            <a:r>
              <a:rPr lang="uk-UA" altLang="uk-UA" sz="4400" b="1" dirty="0">
                <a:solidFill>
                  <a:srgbClr val="002060"/>
                </a:solidFill>
                <a:latin typeface="Times New Roman" pitchFamily="18" charset="0"/>
                <a:cs typeface="Times New Roman" pitchFamily="18" charset="0"/>
              </a:rPr>
              <a:t>– </a:t>
            </a:r>
            <a:r>
              <a:rPr lang="uk-UA" altLang="uk-UA" sz="4400" b="1" dirty="0" smtClean="0">
                <a:solidFill>
                  <a:srgbClr val="002060"/>
                </a:solidFill>
                <a:latin typeface="Times New Roman" pitchFamily="18" charset="0"/>
                <a:cs typeface="Times New Roman" pitchFamily="18" charset="0"/>
              </a:rPr>
              <a:t>104,1%</a:t>
            </a:r>
          </a:p>
          <a:p>
            <a:pPr algn="just">
              <a:buFontTx/>
              <a:buChar char="-"/>
            </a:pPr>
            <a:r>
              <a:rPr lang="en-US" altLang="uk-UA" sz="4400" b="1" dirty="0" smtClean="0">
                <a:solidFill>
                  <a:srgbClr val="002060"/>
                </a:solidFill>
                <a:latin typeface="Times New Roman" pitchFamily="18" charset="0"/>
                <a:cs typeface="Times New Roman" pitchFamily="18" charset="0"/>
              </a:rPr>
              <a:t>2018 </a:t>
            </a:r>
            <a:r>
              <a:rPr lang="uk-UA" altLang="uk-UA" sz="4400" b="1" dirty="0">
                <a:solidFill>
                  <a:srgbClr val="002060"/>
                </a:solidFill>
                <a:latin typeface="Times New Roman" pitchFamily="18" charset="0"/>
                <a:cs typeface="Times New Roman" pitchFamily="18" charset="0"/>
              </a:rPr>
              <a:t>р. – 1</a:t>
            </a:r>
            <a:r>
              <a:rPr lang="en-US" altLang="uk-UA" sz="4400" b="1" dirty="0">
                <a:solidFill>
                  <a:srgbClr val="002060"/>
                </a:solidFill>
                <a:latin typeface="Times New Roman" pitchFamily="18" charset="0"/>
                <a:cs typeface="Times New Roman" pitchFamily="18" charset="0"/>
              </a:rPr>
              <a:t>09</a:t>
            </a:r>
            <a:r>
              <a:rPr lang="uk-UA" altLang="uk-UA" sz="4400" b="1" dirty="0">
                <a:solidFill>
                  <a:srgbClr val="002060"/>
                </a:solidFill>
                <a:latin typeface="Times New Roman" pitchFamily="18" charset="0"/>
                <a:cs typeface="Times New Roman" pitchFamily="18" charset="0"/>
              </a:rPr>
              <a:t>,</a:t>
            </a:r>
            <a:r>
              <a:rPr lang="en-US" altLang="uk-UA" sz="4400" b="1" dirty="0">
                <a:solidFill>
                  <a:srgbClr val="002060"/>
                </a:solidFill>
                <a:latin typeface="Times New Roman" pitchFamily="18" charset="0"/>
                <a:cs typeface="Times New Roman" pitchFamily="18" charset="0"/>
              </a:rPr>
              <a:t>8</a:t>
            </a:r>
            <a:r>
              <a:rPr lang="uk-UA" altLang="uk-UA" sz="4400" b="1" dirty="0" smtClean="0">
                <a:solidFill>
                  <a:srgbClr val="002060"/>
                </a:solidFill>
                <a:latin typeface="Times New Roman" pitchFamily="18" charset="0"/>
                <a:cs typeface="Times New Roman" pitchFamily="18" charset="0"/>
              </a:rPr>
              <a:t>% </a:t>
            </a:r>
          </a:p>
          <a:p>
            <a:pPr algn="just">
              <a:buFontTx/>
              <a:buChar char="-"/>
            </a:pPr>
            <a:r>
              <a:rPr lang="uk-UA" altLang="uk-UA" sz="4400" b="1" dirty="0" smtClean="0">
                <a:solidFill>
                  <a:srgbClr val="002060"/>
                </a:solidFill>
                <a:latin typeface="Times New Roman" pitchFamily="18" charset="0"/>
                <a:cs typeface="Times New Roman" pitchFamily="18" charset="0"/>
              </a:rPr>
              <a:t>2014 </a:t>
            </a:r>
            <a:r>
              <a:rPr lang="uk-UA" altLang="uk-UA" sz="4400" b="1" dirty="0">
                <a:solidFill>
                  <a:srgbClr val="002060"/>
                </a:solidFill>
                <a:latin typeface="Times New Roman" pitchFamily="18" charset="0"/>
                <a:cs typeface="Times New Roman" pitchFamily="18" charset="0"/>
              </a:rPr>
              <a:t>р. - 124,9 %; </a:t>
            </a:r>
            <a:endParaRPr lang="uk-UA" altLang="uk-UA" sz="4400" b="1" dirty="0" smtClean="0">
              <a:solidFill>
                <a:srgbClr val="002060"/>
              </a:solidFill>
              <a:latin typeface="Times New Roman" pitchFamily="18" charset="0"/>
              <a:cs typeface="Times New Roman" pitchFamily="18" charset="0"/>
            </a:endParaRPr>
          </a:p>
          <a:p>
            <a:pPr algn="just">
              <a:buFontTx/>
              <a:buChar char="-"/>
            </a:pPr>
            <a:r>
              <a:rPr lang="uk-UA" altLang="uk-UA" sz="4400" b="1" dirty="0" smtClean="0">
                <a:solidFill>
                  <a:srgbClr val="002060"/>
                </a:solidFill>
                <a:latin typeface="Times New Roman" pitchFamily="18" charset="0"/>
                <a:cs typeface="Times New Roman" pitchFamily="18" charset="0"/>
              </a:rPr>
              <a:t>2013 </a:t>
            </a:r>
            <a:r>
              <a:rPr lang="uk-UA" altLang="uk-UA" sz="4400" b="1" dirty="0">
                <a:solidFill>
                  <a:srgbClr val="002060"/>
                </a:solidFill>
                <a:latin typeface="Times New Roman" pitchFamily="18" charset="0"/>
                <a:cs typeface="Times New Roman" pitchFamily="18" charset="0"/>
              </a:rPr>
              <a:t>р.– 100,5 %; </a:t>
            </a:r>
            <a:endParaRPr lang="uk-UA" altLang="uk-UA" sz="4400" b="1" dirty="0" smtClean="0">
              <a:solidFill>
                <a:srgbClr val="002060"/>
              </a:solidFill>
              <a:latin typeface="Times New Roman" pitchFamily="18" charset="0"/>
              <a:cs typeface="Times New Roman" pitchFamily="18" charset="0"/>
            </a:endParaRPr>
          </a:p>
          <a:p>
            <a:pPr algn="just">
              <a:buFontTx/>
              <a:buChar char="-"/>
            </a:pPr>
            <a:r>
              <a:rPr lang="uk-UA" altLang="uk-UA" sz="4400" b="1" dirty="0" smtClean="0">
                <a:solidFill>
                  <a:srgbClr val="002060"/>
                </a:solidFill>
                <a:latin typeface="Times New Roman" pitchFamily="18" charset="0"/>
                <a:cs typeface="Times New Roman" pitchFamily="18" charset="0"/>
              </a:rPr>
              <a:t>2012р</a:t>
            </a:r>
            <a:r>
              <a:rPr lang="uk-UA" altLang="uk-UA" sz="4400" b="1" dirty="0">
                <a:solidFill>
                  <a:srgbClr val="002060"/>
                </a:solidFill>
                <a:latin typeface="Times New Roman" pitchFamily="18" charset="0"/>
                <a:cs typeface="Times New Roman" pitchFamily="18" charset="0"/>
              </a:rPr>
              <a:t>. – </a:t>
            </a:r>
            <a:r>
              <a:rPr lang="uk-UA" altLang="uk-UA" sz="4400" b="1" dirty="0">
                <a:solidFill>
                  <a:srgbClr val="C00000"/>
                </a:solidFill>
                <a:latin typeface="Times New Roman" pitchFamily="18" charset="0"/>
                <a:cs typeface="Times New Roman" pitchFamily="18" charset="0"/>
              </a:rPr>
              <a:t>99,8 </a:t>
            </a:r>
            <a:r>
              <a:rPr lang="uk-UA" altLang="uk-UA" sz="4400" b="1" dirty="0" smtClean="0">
                <a:solidFill>
                  <a:srgbClr val="C00000"/>
                </a:solidFill>
                <a:latin typeface="Times New Roman" pitchFamily="18" charset="0"/>
                <a:cs typeface="Times New Roman" pitchFamily="18" charset="0"/>
              </a:rPr>
              <a:t>%</a:t>
            </a:r>
          </a:p>
          <a:p>
            <a:pPr algn="just">
              <a:buFontTx/>
              <a:buChar char="-"/>
            </a:pPr>
            <a:endParaRPr lang="uk-UA" altLang="uk-UA" sz="3200" b="1" dirty="0">
              <a:solidFill>
                <a:srgbClr val="002060"/>
              </a:solidFill>
              <a:latin typeface="Times New Roman" pitchFamily="18" charset="0"/>
              <a:cs typeface="Times New Roman" pitchFamily="18" charset="0"/>
            </a:endParaRPr>
          </a:p>
          <a:p>
            <a:pPr>
              <a:buFontTx/>
              <a:buChar char="-"/>
            </a:pPr>
            <a:r>
              <a:rPr lang="uk-UA" altLang="uk-UA" sz="3200" b="1" dirty="0">
                <a:solidFill>
                  <a:srgbClr val="002060"/>
                </a:solidFill>
                <a:latin typeface="Times New Roman" pitchFamily="18" charset="0"/>
                <a:cs typeface="Times New Roman" pitchFamily="18" charset="0"/>
              </a:rPr>
              <a:t/>
            </a:r>
            <a:br>
              <a:rPr lang="uk-UA" altLang="uk-UA" sz="3200" b="1" dirty="0">
                <a:solidFill>
                  <a:srgbClr val="002060"/>
                </a:solidFill>
                <a:latin typeface="Times New Roman" pitchFamily="18" charset="0"/>
                <a:cs typeface="Times New Roman" pitchFamily="18" charset="0"/>
              </a:rPr>
            </a:br>
            <a:endParaRPr lang="ru-RU"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751212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199" y="274638"/>
            <a:ext cx="11019453" cy="1210146"/>
          </a:xfrm>
        </p:spPr>
        <p:txBody>
          <a:bodyPr>
            <a:normAutofit/>
          </a:bodyPr>
          <a:lstStyle/>
          <a:p>
            <a:pPr algn="ctr"/>
            <a:r>
              <a:rPr lang="ru-RU" sz="2800" b="1" dirty="0" err="1" smtClean="0">
                <a:solidFill>
                  <a:srgbClr val="0070C0"/>
                </a:solidFill>
              </a:rPr>
              <a:t>Динаміка</a:t>
            </a:r>
            <a:r>
              <a:rPr lang="ru-RU" sz="2800" b="1" dirty="0" smtClean="0">
                <a:solidFill>
                  <a:srgbClr val="0070C0"/>
                </a:solidFill>
              </a:rPr>
              <a:t> </a:t>
            </a:r>
            <a:r>
              <a:rPr lang="ru-RU" sz="2800" b="1" dirty="0" err="1" smtClean="0">
                <a:solidFill>
                  <a:srgbClr val="0070C0"/>
                </a:solidFill>
              </a:rPr>
              <a:t>інтенсивності</a:t>
            </a:r>
            <a:r>
              <a:rPr lang="ru-RU" sz="2800" b="1" dirty="0" smtClean="0">
                <a:solidFill>
                  <a:srgbClr val="0070C0"/>
                </a:solidFill>
              </a:rPr>
              <a:t> </a:t>
            </a:r>
            <a:r>
              <a:rPr lang="ru-RU" sz="2800" b="1" dirty="0" err="1">
                <a:solidFill>
                  <a:srgbClr val="0070C0"/>
                </a:solidFill>
              </a:rPr>
              <a:t>відкриття</a:t>
            </a:r>
            <a:r>
              <a:rPr lang="ru-RU" sz="2800" b="1" dirty="0">
                <a:solidFill>
                  <a:srgbClr val="0070C0"/>
                </a:solidFill>
              </a:rPr>
              <a:t> </a:t>
            </a:r>
            <a:r>
              <a:rPr lang="ru-RU" sz="2800" b="1" dirty="0" err="1">
                <a:solidFill>
                  <a:srgbClr val="0070C0"/>
                </a:solidFill>
              </a:rPr>
              <a:t>проваджень</a:t>
            </a:r>
            <a:r>
              <a:rPr lang="ru-RU" sz="2800" b="1" dirty="0">
                <a:solidFill>
                  <a:srgbClr val="0070C0"/>
                </a:solidFill>
              </a:rPr>
              <a:t> у справах про </a:t>
            </a:r>
            <a:r>
              <a:rPr lang="ru-RU" sz="2800" b="1" dirty="0" err="1" smtClean="0">
                <a:solidFill>
                  <a:srgbClr val="0070C0"/>
                </a:solidFill>
              </a:rPr>
              <a:t>банкрутство</a:t>
            </a:r>
            <a:r>
              <a:rPr lang="ru-RU" sz="2800" b="1" dirty="0" smtClean="0">
                <a:solidFill>
                  <a:srgbClr val="0070C0"/>
                </a:solidFill>
              </a:rPr>
              <a:t> у 2022 </a:t>
            </a:r>
            <a:r>
              <a:rPr lang="ru-RU" sz="2800" b="1" dirty="0" err="1" smtClean="0">
                <a:solidFill>
                  <a:srgbClr val="0070C0"/>
                </a:solidFill>
              </a:rPr>
              <a:t>році</a:t>
            </a:r>
            <a:endParaRPr lang="ru-RU" sz="2800" b="1" dirty="0">
              <a:solidFill>
                <a:srgbClr val="0070C0"/>
              </a:solidFill>
            </a:endParaRPr>
          </a:p>
        </p:txBody>
      </p:sp>
      <p:sp>
        <p:nvSpPr>
          <p:cNvPr id="5" name="Объект 2"/>
          <p:cNvSpPr>
            <a:spLocks noGrp="1"/>
          </p:cNvSpPr>
          <p:nvPr>
            <p:ph idx="1"/>
          </p:nvPr>
        </p:nvSpPr>
        <p:spPr>
          <a:xfrm>
            <a:off x="690465" y="2116831"/>
            <a:ext cx="10916817" cy="3600400"/>
          </a:xfrm>
        </p:spPr>
        <p:txBody>
          <a:bodyPr>
            <a:normAutofit/>
          </a:bodyPr>
          <a:lstStyle/>
          <a:p>
            <a:pPr marL="137160" indent="0" algn="just">
              <a:buNone/>
            </a:pPr>
            <a:r>
              <a:rPr lang="ru-RU" dirty="0" smtClean="0"/>
              <a:t>З </a:t>
            </a:r>
            <a:r>
              <a:rPr lang="ru-RU" dirty="0"/>
              <a:t>01.01.2022 по 24.01.2022 </a:t>
            </a:r>
            <a:r>
              <a:rPr lang="ru-RU" dirty="0" err="1"/>
              <a:t>відкрито</a:t>
            </a:r>
            <a:r>
              <a:rPr lang="ru-RU" dirty="0"/>
              <a:t> </a:t>
            </a:r>
            <a:r>
              <a:rPr lang="ru-RU" b="1" dirty="0"/>
              <a:t>199 </a:t>
            </a:r>
            <a:r>
              <a:rPr lang="ru-RU" dirty="0" err="1"/>
              <a:t>проваджень</a:t>
            </a:r>
            <a:r>
              <a:rPr lang="ru-RU" dirty="0"/>
              <a:t>; </a:t>
            </a:r>
            <a:endParaRPr lang="ru-RU" dirty="0" smtClean="0"/>
          </a:p>
          <a:p>
            <a:pPr marL="137160" indent="0" algn="just">
              <a:buNone/>
            </a:pPr>
            <a:r>
              <a:rPr lang="ru-RU" dirty="0" smtClean="0"/>
              <a:t>з </a:t>
            </a:r>
            <a:r>
              <a:rPr lang="ru-RU" dirty="0"/>
              <a:t>25.02.2022 по 24.03.2022 – </a:t>
            </a:r>
            <a:r>
              <a:rPr lang="ru-RU" b="1" dirty="0"/>
              <a:t>11</a:t>
            </a:r>
            <a:r>
              <a:rPr lang="ru-RU" dirty="0"/>
              <a:t> </a:t>
            </a:r>
            <a:r>
              <a:rPr lang="ru-RU" dirty="0" err="1"/>
              <a:t>проваджень</a:t>
            </a:r>
            <a:r>
              <a:rPr lang="ru-RU" dirty="0"/>
              <a:t>; </a:t>
            </a:r>
            <a:endParaRPr lang="ru-RU" dirty="0" smtClean="0"/>
          </a:p>
          <a:p>
            <a:pPr marL="137160" indent="0" algn="just">
              <a:buNone/>
            </a:pPr>
            <a:r>
              <a:rPr lang="ru-RU" dirty="0" smtClean="0"/>
              <a:t>з </a:t>
            </a:r>
            <a:r>
              <a:rPr lang="ru-RU" dirty="0"/>
              <a:t>25.03.2022 по 24.04.2022 – </a:t>
            </a:r>
            <a:r>
              <a:rPr lang="ru-RU" b="1" dirty="0"/>
              <a:t>16</a:t>
            </a:r>
            <a:r>
              <a:rPr lang="ru-RU" dirty="0"/>
              <a:t> </a:t>
            </a:r>
            <a:r>
              <a:rPr lang="ru-RU" dirty="0" err="1"/>
              <a:t>проваджень</a:t>
            </a:r>
            <a:r>
              <a:rPr lang="ru-RU" dirty="0"/>
              <a:t>; </a:t>
            </a:r>
            <a:endParaRPr lang="ru-RU" dirty="0" smtClean="0"/>
          </a:p>
          <a:p>
            <a:pPr marL="137160" indent="0" algn="just">
              <a:buNone/>
            </a:pPr>
            <a:r>
              <a:rPr lang="ru-RU" dirty="0" smtClean="0"/>
              <a:t>з </a:t>
            </a:r>
            <a:r>
              <a:rPr lang="ru-RU" dirty="0"/>
              <a:t>25.04.2022 по 24.05.2022 – </a:t>
            </a:r>
            <a:r>
              <a:rPr lang="ru-RU" b="1" dirty="0"/>
              <a:t>18</a:t>
            </a:r>
            <a:r>
              <a:rPr lang="ru-RU" dirty="0"/>
              <a:t> </a:t>
            </a:r>
            <a:r>
              <a:rPr lang="ru-RU" dirty="0" err="1"/>
              <a:t>проваджень</a:t>
            </a:r>
            <a:r>
              <a:rPr lang="ru-RU" dirty="0"/>
              <a:t>; </a:t>
            </a:r>
            <a:endParaRPr lang="ru-RU" dirty="0" smtClean="0"/>
          </a:p>
          <a:p>
            <a:pPr marL="137160" indent="0" algn="just">
              <a:buNone/>
            </a:pPr>
            <a:r>
              <a:rPr lang="ru-RU" dirty="0" smtClean="0"/>
              <a:t>з </a:t>
            </a:r>
            <a:r>
              <a:rPr lang="ru-RU" dirty="0"/>
              <a:t>24.05.2022 по 24.08.2022 – </a:t>
            </a:r>
            <a:r>
              <a:rPr lang="ru-RU" b="1" dirty="0"/>
              <a:t>145</a:t>
            </a:r>
            <a:r>
              <a:rPr lang="ru-RU" dirty="0"/>
              <a:t> </a:t>
            </a:r>
            <a:r>
              <a:rPr lang="ru-RU" dirty="0" err="1"/>
              <a:t>проваджень</a:t>
            </a:r>
            <a:r>
              <a:rPr lang="ru-RU" dirty="0"/>
              <a:t>; </a:t>
            </a:r>
            <a:endParaRPr lang="ru-RU" dirty="0" smtClean="0"/>
          </a:p>
          <a:p>
            <a:pPr marL="137160" indent="0" algn="just">
              <a:buNone/>
            </a:pPr>
            <a:r>
              <a:rPr lang="ru-RU" dirty="0" smtClean="0"/>
              <a:t>з </a:t>
            </a:r>
            <a:r>
              <a:rPr lang="ru-RU" dirty="0"/>
              <a:t>25.08.2022 по 27.12.2022 – </a:t>
            </a:r>
            <a:r>
              <a:rPr lang="ru-RU" b="1" dirty="0"/>
              <a:t>206</a:t>
            </a:r>
            <a:r>
              <a:rPr lang="ru-RU" dirty="0"/>
              <a:t> </a:t>
            </a:r>
            <a:r>
              <a:rPr lang="ru-RU" dirty="0" err="1"/>
              <a:t>проваджень</a:t>
            </a:r>
            <a:r>
              <a:rPr lang="ru-RU" dirty="0" smtClean="0"/>
              <a:t>.</a:t>
            </a:r>
            <a:r>
              <a:rPr lang="uk-UA" altLang="uk-UA" sz="3200" b="1" dirty="0">
                <a:latin typeface="Times New Roman" pitchFamily="18" charset="0"/>
                <a:cs typeface="Times New Roman" pitchFamily="18" charset="0"/>
              </a:rPr>
              <a:t/>
            </a:r>
            <a:br>
              <a:rPr lang="uk-UA" altLang="uk-UA" sz="3200" b="1" dirty="0">
                <a:latin typeface="Times New Roman" pitchFamily="18" charset="0"/>
                <a:cs typeface="Times New Roman" pitchFamily="18" charset="0"/>
              </a:rPr>
            </a:br>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035618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31819" y="207210"/>
            <a:ext cx="8229600" cy="577794"/>
          </a:xfrm>
        </p:spPr>
        <p:txBody>
          <a:bodyPr>
            <a:noAutofit/>
          </a:bodyPr>
          <a:lstStyle/>
          <a:p>
            <a:pPr algn="r"/>
            <a:r>
              <a:rPr lang="uk-UA" sz="1800" b="1" dirty="0">
                <a:effectLst/>
              </a:rPr>
              <a:t>Таблиця </a:t>
            </a:r>
            <a:r>
              <a:rPr lang="uk-UA" sz="1800" b="1" dirty="0" smtClean="0">
                <a:effectLst/>
              </a:rPr>
              <a:t>1</a:t>
            </a:r>
            <a:br>
              <a:rPr lang="uk-UA" sz="1800" b="1" dirty="0" smtClean="0">
                <a:effectLst/>
              </a:rPr>
            </a:br>
            <a:r>
              <a:rPr lang="uk-UA" sz="1800" b="1" dirty="0" smtClean="0">
                <a:effectLst/>
              </a:rPr>
              <a:t>Рентабельність </a:t>
            </a:r>
            <a:r>
              <a:rPr lang="uk-UA" sz="1800" b="1" dirty="0">
                <a:effectLst/>
              </a:rPr>
              <a:t>операційної діяльності за видами економічної діяльності, %</a:t>
            </a:r>
            <a:br>
              <a:rPr lang="uk-UA" sz="1800" b="1" dirty="0">
                <a:effectLst/>
              </a:rPr>
            </a:br>
            <a:endParaRPr lang="uk-UA" sz="1800" b="1" dirty="0"/>
          </a:p>
        </p:txBody>
      </p:sp>
      <p:graphicFrame>
        <p:nvGraphicFramePr>
          <p:cNvPr id="6" name="Объект 3"/>
          <p:cNvGraphicFramePr>
            <a:graphicFrameLocks noGrp="1"/>
          </p:cNvGraphicFramePr>
          <p:nvPr>
            <p:ph idx="1"/>
            <p:extLst>
              <p:ext uri="{D42A27DB-BD31-4B8C-83A1-F6EECF244321}">
                <p14:modId xmlns:p14="http://schemas.microsoft.com/office/powerpoint/2010/main" val="2731367049"/>
              </p:ext>
            </p:extLst>
          </p:nvPr>
        </p:nvGraphicFramePr>
        <p:xfrm>
          <a:off x="1492899" y="1003974"/>
          <a:ext cx="9837859" cy="5515059"/>
        </p:xfrm>
        <a:graphic>
          <a:graphicData uri="http://schemas.openxmlformats.org/drawingml/2006/table">
            <a:tbl>
              <a:tblPr firstRow="1" firstCol="1" lastRow="1" lastCol="1" bandRow="1" bandCol="1">
                <a:tableStyleId>{5C22544A-7EE6-4342-B048-85BDC9FD1C3A}</a:tableStyleId>
              </a:tblPr>
              <a:tblGrid>
                <a:gridCol w="2011054">
                  <a:extLst>
                    <a:ext uri="{9D8B030D-6E8A-4147-A177-3AD203B41FA5}">
                      <a16:colId xmlns:a16="http://schemas.microsoft.com/office/drawing/2014/main" val="20000"/>
                    </a:ext>
                  </a:extLst>
                </a:gridCol>
                <a:gridCol w="1127693">
                  <a:extLst>
                    <a:ext uri="{9D8B030D-6E8A-4147-A177-3AD203B41FA5}">
                      <a16:colId xmlns:a16="http://schemas.microsoft.com/office/drawing/2014/main" val="20001"/>
                    </a:ext>
                  </a:extLst>
                </a:gridCol>
                <a:gridCol w="1124327">
                  <a:extLst>
                    <a:ext uri="{9D8B030D-6E8A-4147-A177-3AD203B41FA5}">
                      <a16:colId xmlns:a16="http://schemas.microsoft.com/office/drawing/2014/main" val="20002"/>
                    </a:ext>
                  </a:extLst>
                </a:gridCol>
                <a:gridCol w="1124327">
                  <a:extLst>
                    <a:ext uri="{9D8B030D-6E8A-4147-A177-3AD203B41FA5}">
                      <a16:colId xmlns:a16="http://schemas.microsoft.com/office/drawing/2014/main" val="20003"/>
                    </a:ext>
                  </a:extLst>
                </a:gridCol>
                <a:gridCol w="1592795">
                  <a:extLst>
                    <a:ext uri="{9D8B030D-6E8A-4147-A177-3AD203B41FA5}">
                      <a16:colId xmlns:a16="http://schemas.microsoft.com/office/drawing/2014/main" val="20004"/>
                    </a:ext>
                  </a:extLst>
                </a:gridCol>
                <a:gridCol w="1405408">
                  <a:extLst>
                    <a:ext uri="{9D8B030D-6E8A-4147-A177-3AD203B41FA5}">
                      <a16:colId xmlns:a16="http://schemas.microsoft.com/office/drawing/2014/main" val="558323607"/>
                    </a:ext>
                  </a:extLst>
                </a:gridCol>
                <a:gridCol w="1452255">
                  <a:extLst>
                    <a:ext uri="{9D8B030D-6E8A-4147-A177-3AD203B41FA5}">
                      <a16:colId xmlns:a16="http://schemas.microsoft.com/office/drawing/2014/main" val="1114885469"/>
                    </a:ext>
                  </a:extLst>
                </a:gridCol>
              </a:tblGrid>
              <a:tr h="720080">
                <a:tc rowSpan="2">
                  <a:txBody>
                    <a:bodyPr/>
                    <a:lstStyle/>
                    <a:p>
                      <a:pPr algn="ctr">
                        <a:lnSpc>
                          <a:spcPct val="115000"/>
                        </a:lnSpc>
                        <a:spcAft>
                          <a:spcPts val="0"/>
                        </a:spcAft>
                      </a:pPr>
                      <a:r>
                        <a:rPr lang="uk-UA" sz="2400" dirty="0">
                          <a:effectLst/>
                        </a:rPr>
                        <a:t>Види економічної діяльності</a:t>
                      </a:r>
                      <a:endParaRPr lang="uk-UA" sz="2400" dirty="0">
                        <a:solidFill>
                          <a:srgbClr val="000000"/>
                        </a:solidFill>
                        <a:effectLst/>
                        <a:latin typeface="Arial"/>
                        <a:ea typeface="Arial"/>
                        <a:cs typeface="Times New Roman"/>
                      </a:endParaRPr>
                    </a:p>
                  </a:txBody>
                  <a:tcPr marL="64560" marR="64560" marT="0" marB="0"/>
                </a:tc>
                <a:tc gridSpan="6">
                  <a:txBody>
                    <a:bodyPr/>
                    <a:lstStyle/>
                    <a:p>
                      <a:pPr algn="ctr">
                        <a:lnSpc>
                          <a:spcPct val="115000"/>
                        </a:lnSpc>
                        <a:spcAft>
                          <a:spcPts val="0"/>
                        </a:spcAft>
                      </a:pPr>
                      <a:r>
                        <a:rPr lang="uk-UA" sz="2400" dirty="0">
                          <a:effectLst/>
                        </a:rPr>
                        <a:t>Рівень рентабельності (збитковості)</a:t>
                      </a:r>
                      <a:endParaRPr lang="uk-UA" sz="2400" dirty="0">
                        <a:solidFill>
                          <a:srgbClr val="000000"/>
                        </a:solidFill>
                        <a:effectLst/>
                        <a:latin typeface="Arial"/>
                        <a:ea typeface="Arial"/>
                        <a:cs typeface="Times New Roman"/>
                      </a:endParaRPr>
                    </a:p>
                  </a:txBody>
                  <a:tcPr marL="64560" marR="64560" marT="0" marB="0"/>
                </a:tc>
                <a:tc hMerge="1">
                  <a:txBody>
                    <a:bodyPr/>
                    <a:lstStyle/>
                    <a:p>
                      <a:endParaRPr lang="uk-UA" dirty="0"/>
                    </a:p>
                  </a:txBody>
                  <a:tcPr marL="64560" marR="64560" marT="0" marB="0"/>
                </a:tc>
                <a:tc hMerge="1">
                  <a:txBody>
                    <a:bodyPr/>
                    <a:lstStyle/>
                    <a:p>
                      <a:endParaRPr lang="uk-UA" dirty="0"/>
                    </a:p>
                  </a:txBody>
                  <a:tcPr marL="64560" marR="64560" marT="0" marB="0"/>
                </a:tc>
                <a:tc hMerge="1">
                  <a:txBody>
                    <a:bodyPr/>
                    <a:lstStyle/>
                    <a:p>
                      <a:pPr algn="ctr">
                        <a:lnSpc>
                          <a:spcPct val="115000"/>
                        </a:lnSpc>
                        <a:spcAft>
                          <a:spcPts val="0"/>
                        </a:spcAft>
                      </a:pPr>
                      <a:endParaRPr lang="uk-UA" sz="2400" dirty="0">
                        <a:solidFill>
                          <a:srgbClr val="000000"/>
                        </a:solidFill>
                        <a:effectLst/>
                        <a:latin typeface="Arial"/>
                        <a:ea typeface="Arial"/>
                        <a:cs typeface="Times New Roman"/>
                      </a:endParaRPr>
                    </a:p>
                  </a:txBody>
                  <a:tcPr marL="64560" marR="64560" marT="0" marB="0"/>
                </a:tc>
                <a:tc hMerge="1">
                  <a:txBody>
                    <a:bodyPr/>
                    <a:lstStyle/>
                    <a:p>
                      <a:pPr algn="ctr">
                        <a:lnSpc>
                          <a:spcPct val="115000"/>
                        </a:lnSpc>
                        <a:spcAft>
                          <a:spcPts val="0"/>
                        </a:spcAft>
                      </a:pPr>
                      <a:endParaRPr lang="uk-UA" sz="2400" dirty="0">
                        <a:solidFill>
                          <a:srgbClr val="000000"/>
                        </a:solidFill>
                        <a:effectLst/>
                        <a:latin typeface="Arial"/>
                        <a:ea typeface="Arial"/>
                        <a:cs typeface="Times New Roman"/>
                      </a:endParaRPr>
                    </a:p>
                  </a:txBody>
                  <a:tcPr marL="64560" marR="64560" marT="0" marB="0"/>
                </a:tc>
                <a:tc hMerge="1">
                  <a:txBody>
                    <a:bodyPr/>
                    <a:lstStyle/>
                    <a:p>
                      <a:pPr algn="ctr">
                        <a:lnSpc>
                          <a:spcPct val="115000"/>
                        </a:lnSpc>
                        <a:spcAft>
                          <a:spcPts val="0"/>
                        </a:spcAft>
                      </a:pPr>
                      <a:endParaRPr lang="uk-UA" sz="2400" dirty="0">
                        <a:solidFill>
                          <a:srgbClr val="000000"/>
                        </a:solidFill>
                        <a:effectLst/>
                        <a:latin typeface="Arial"/>
                        <a:ea typeface="Arial"/>
                        <a:cs typeface="Times New Roman"/>
                      </a:endParaRPr>
                    </a:p>
                  </a:txBody>
                  <a:tcPr marL="64560" marR="64560" marT="0" marB="0"/>
                </a:tc>
                <a:extLst>
                  <a:ext uri="{0D108BD9-81ED-4DB2-BD59-A6C34878D82A}">
                    <a16:rowId xmlns:a16="http://schemas.microsoft.com/office/drawing/2014/main" val="10000"/>
                  </a:ext>
                </a:extLst>
              </a:tr>
              <a:tr h="471325">
                <a:tc vMerge="1">
                  <a:txBody>
                    <a:bodyPr/>
                    <a:lstStyle/>
                    <a:p>
                      <a:endParaRPr lang="uk-UA"/>
                    </a:p>
                  </a:txBody>
                  <a:tcPr/>
                </a:tc>
                <a:tc>
                  <a:txBody>
                    <a:bodyPr/>
                    <a:lstStyle/>
                    <a:p>
                      <a:pPr algn="ctr">
                        <a:lnSpc>
                          <a:spcPct val="115000"/>
                        </a:lnSpc>
                        <a:spcAft>
                          <a:spcPts val="0"/>
                        </a:spcAft>
                      </a:pPr>
                      <a:r>
                        <a:rPr lang="uk-UA" sz="2400">
                          <a:effectLst/>
                        </a:rPr>
                        <a:t>2016</a:t>
                      </a:r>
                      <a:endParaRPr lang="uk-UA" sz="240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2400">
                          <a:effectLst/>
                        </a:rPr>
                        <a:t>2017</a:t>
                      </a:r>
                      <a:endParaRPr lang="uk-UA" sz="240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2400" dirty="0">
                          <a:effectLst/>
                        </a:rPr>
                        <a:t>2018</a:t>
                      </a:r>
                      <a:endParaRPr lang="uk-UA" sz="24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en-US" sz="2400" dirty="0" smtClean="0">
                          <a:solidFill>
                            <a:srgbClr val="000000"/>
                          </a:solidFill>
                          <a:effectLst/>
                          <a:latin typeface="Arial"/>
                          <a:ea typeface="Arial"/>
                          <a:cs typeface="Times New Roman"/>
                        </a:rPr>
                        <a:t>2019</a:t>
                      </a:r>
                      <a:endParaRPr lang="uk-UA" sz="24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2400" dirty="0" smtClean="0">
                          <a:solidFill>
                            <a:srgbClr val="000000"/>
                          </a:solidFill>
                          <a:effectLst/>
                          <a:latin typeface="Arial"/>
                          <a:ea typeface="Arial"/>
                          <a:cs typeface="Times New Roman"/>
                        </a:rPr>
                        <a:t>2020</a:t>
                      </a:r>
                      <a:endParaRPr lang="uk-UA" sz="24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2400" dirty="0" smtClean="0">
                          <a:solidFill>
                            <a:srgbClr val="000000"/>
                          </a:solidFill>
                          <a:effectLst/>
                          <a:latin typeface="Arial"/>
                          <a:ea typeface="Arial"/>
                          <a:cs typeface="Times New Roman"/>
                        </a:rPr>
                        <a:t>2021</a:t>
                      </a:r>
                      <a:endParaRPr lang="uk-UA" sz="2400" dirty="0">
                        <a:solidFill>
                          <a:srgbClr val="000000"/>
                        </a:solidFill>
                        <a:effectLst/>
                        <a:latin typeface="Arial"/>
                        <a:ea typeface="Arial"/>
                        <a:cs typeface="Times New Roman"/>
                      </a:endParaRPr>
                    </a:p>
                  </a:txBody>
                  <a:tcPr marL="64560" marR="64560" marT="0" marB="0"/>
                </a:tc>
                <a:extLst>
                  <a:ext uri="{0D108BD9-81ED-4DB2-BD59-A6C34878D82A}">
                    <a16:rowId xmlns:a16="http://schemas.microsoft.com/office/drawing/2014/main" val="10001"/>
                  </a:ext>
                </a:extLst>
              </a:tr>
              <a:tr h="471325">
                <a:tc>
                  <a:txBody>
                    <a:bodyPr/>
                    <a:lstStyle/>
                    <a:p>
                      <a:pPr>
                        <a:lnSpc>
                          <a:spcPct val="115000"/>
                        </a:lnSpc>
                        <a:spcAft>
                          <a:spcPts val="0"/>
                        </a:spcAft>
                      </a:pPr>
                      <a:r>
                        <a:rPr lang="uk-UA" sz="1800" dirty="0">
                          <a:effectLst/>
                        </a:rPr>
                        <a:t>Усього</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dirty="0">
                          <a:effectLst/>
                        </a:rPr>
                        <a:t>7,4</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dirty="0">
                          <a:effectLst/>
                        </a:rPr>
                        <a:t>8,8</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dirty="0">
                          <a:effectLst/>
                        </a:rPr>
                        <a:t>8,1</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en-US" sz="1800" dirty="0" smtClean="0">
                          <a:solidFill>
                            <a:srgbClr val="000000"/>
                          </a:solidFill>
                          <a:effectLst/>
                          <a:latin typeface="Arial"/>
                          <a:ea typeface="Arial"/>
                          <a:cs typeface="Times New Roman"/>
                        </a:rPr>
                        <a:t>10,2</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dirty="0" smtClean="0">
                          <a:solidFill>
                            <a:srgbClr val="000000"/>
                          </a:solidFill>
                          <a:effectLst/>
                          <a:latin typeface="Arial"/>
                          <a:ea typeface="Arial"/>
                          <a:cs typeface="Times New Roman"/>
                        </a:rPr>
                        <a:t>3,9</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dirty="0" smtClean="0">
                          <a:solidFill>
                            <a:srgbClr val="000000"/>
                          </a:solidFill>
                          <a:effectLst/>
                          <a:latin typeface="Arial"/>
                          <a:ea typeface="Arial"/>
                          <a:cs typeface="Times New Roman"/>
                        </a:rPr>
                        <a:t>14,9</a:t>
                      </a:r>
                      <a:endParaRPr lang="uk-UA" sz="1800" dirty="0">
                        <a:solidFill>
                          <a:srgbClr val="000000"/>
                        </a:solidFill>
                        <a:effectLst/>
                        <a:latin typeface="Arial"/>
                        <a:ea typeface="Arial"/>
                        <a:cs typeface="Times New Roman"/>
                      </a:endParaRPr>
                    </a:p>
                  </a:txBody>
                  <a:tcPr marL="64560" marR="64560" marT="0" marB="0"/>
                </a:tc>
                <a:extLst>
                  <a:ext uri="{0D108BD9-81ED-4DB2-BD59-A6C34878D82A}">
                    <a16:rowId xmlns:a16="http://schemas.microsoft.com/office/drawing/2014/main" val="10002"/>
                  </a:ext>
                </a:extLst>
              </a:tr>
              <a:tr h="942650">
                <a:tc>
                  <a:txBody>
                    <a:bodyPr/>
                    <a:lstStyle/>
                    <a:p>
                      <a:pPr>
                        <a:lnSpc>
                          <a:spcPct val="115000"/>
                        </a:lnSpc>
                        <a:spcAft>
                          <a:spcPts val="0"/>
                        </a:spcAft>
                      </a:pPr>
                      <a:r>
                        <a:rPr lang="uk-UA" sz="1800">
                          <a:effectLst/>
                        </a:rPr>
                        <a:t>Сільське, лісове та рибне господарство</a:t>
                      </a:r>
                      <a:endParaRPr lang="uk-UA" sz="180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dirty="0">
                          <a:effectLst/>
                        </a:rPr>
                        <a:t>32,4</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a:effectLst/>
                        </a:rPr>
                        <a:t>22,4</a:t>
                      </a:r>
                      <a:endParaRPr lang="uk-UA" sz="180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dirty="0">
                          <a:effectLst/>
                        </a:rPr>
                        <a:t>18,3</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en-US" sz="1800" dirty="0" smtClean="0">
                          <a:solidFill>
                            <a:srgbClr val="000000"/>
                          </a:solidFill>
                          <a:effectLst/>
                          <a:latin typeface="Arial"/>
                          <a:ea typeface="Arial"/>
                          <a:cs typeface="Times New Roman"/>
                        </a:rPr>
                        <a:t>19,2</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dirty="0" smtClean="0">
                          <a:solidFill>
                            <a:srgbClr val="000000"/>
                          </a:solidFill>
                          <a:effectLst/>
                          <a:latin typeface="Arial"/>
                          <a:ea typeface="Arial"/>
                          <a:cs typeface="Times New Roman"/>
                        </a:rPr>
                        <a:t>1,6</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dirty="0" smtClean="0">
                          <a:solidFill>
                            <a:srgbClr val="000000"/>
                          </a:solidFill>
                          <a:effectLst/>
                          <a:latin typeface="Arial"/>
                          <a:ea typeface="Arial"/>
                          <a:cs typeface="Times New Roman"/>
                        </a:rPr>
                        <a:t>6,7</a:t>
                      </a:r>
                      <a:endParaRPr lang="uk-UA" sz="1800" dirty="0">
                        <a:solidFill>
                          <a:srgbClr val="000000"/>
                        </a:solidFill>
                        <a:effectLst/>
                        <a:latin typeface="Arial"/>
                        <a:ea typeface="Arial"/>
                        <a:cs typeface="Times New Roman"/>
                      </a:endParaRPr>
                    </a:p>
                  </a:txBody>
                  <a:tcPr marL="64560" marR="64560" marT="0" marB="0"/>
                </a:tc>
                <a:extLst>
                  <a:ext uri="{0D108BD9-81ED-4DB2-BD59-A6C34878D82A}">
                    <a16:rowId xmlns:a16="http://schemas.microsoft.com/office/drawing/2014/main" val="10003"/>
                  </a:ext>
                </a:extLst>
              </a:tr>
              <a:tr h="471325">
                <a:tc>
                  <a:txBody>
                    <a:bodyPr/>
                    <a:lstStyle/>
                    <a:p>
                      <a:pPr>
                        <a:lnSpc>
                          <a:spcPct val="115000"/>
                        </a:lnSpc>
                        <a:spcAft>
                          <a:spcPts val="0"/>
                        </a:spcAft>
                      </a:pPr>
                      <a:r>
                        <a:rPr lang="uk-UA" sz="1800">
                          <a:effectLst/>
                        </a:rPr>
                        <a:t>Промисловість</a:t>
                      </a:r>
                      <a:endParaRPr lang="uk-UA" sz="180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dirty="0">
                          <a:effectLst/>
                        </a:rPr>
                        <a:t>4,2</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a:effectLst/>
                        </a:rPr>
                        <a:t>6,8</a:t>
                      </a:r>
                      <a:endParaRPr lang="uk-UA" sz="180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dirty="0">
                          <a:effectLst/>
                        </a:rPr>
                        <a:t>6,3</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en-US" sz="1800" dirty="0" smtClean="0">
                          <a:solidFill>
                            <a:srgbClr val="000000"/>
                          </a:solidFill>
                          <a:effectLst/>
                          <a:latin typeface="Arial"/>
                          <a:ea typeface="Arial"/>
                          <a:cs typeface="Times New Roman"/>
                        </a:rPr>
                        <a:t>5,5</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dirty="0" smtClean="0">
                          <a:solidFill>
                            <a:srgbClr val="000000"/>
                          </a:solidFill>
                          <a:effectLst/>
                          <a:latin typeface="Arial"/>
                          <a:ea typeface="Arial"/>
                          <a:cs typeface="Times New Roman"/>
                        </a:rPr>
                        <a:t>3,3</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dirty="0" smtClean="0">
                          <a:solidFill>
                            <a:srgbClr val="000000"/>
                          </a:solidFill>
                          <a:effectLst/>
                          <a:latin typeface="Arial"/>
                          <a:ea typeface="Arial"/>
                          <a:cs typeface="Times New Roman"/>
                        </a:rPr>
                        <a:t>16,3</a:t>
                      </a:r>
                      <a:endParaRPr lang="uk-UA" sz="1800" dirty="0">
                        <a:solidFill>
                          <a:srgbClr val="000000"/>
                        </a:solidFill>
                        <a:effectLst/>
                        <a:latin typeface="Arial"/>
                        <a:ea typeface="Arial"/>
                        <a:cs typeface="Times New Roman"/>
                      </a:endParaRPr>
                    </a:p>
                  </a:txBody>
                  <a:tcPr marL="64560" marR="64560" marT="0" marB="0"/>
                </a:tc>
                <a:extLst>
                  <a:ext uri="{0D108BD9-81ED-4DB2-BD59-A6C34878D82A}">
                    <a16:rowId xmlns:a16="http://schemas.microsoft.com/office/drawing/2014/main" val="10004"/>
                  </a:ext>
                </a:extLst>
              </a:tr>
              <a:tr h="471325">
                <a:tc>
                  <a:txBody>
                    <a:bodyPr/>
                    <a:lstStyle/>
                    <a:p>
                      <a:pPr>
                        <a:lnSpc>
                          <a:spcPct val="115000"/>
                        </a:lnSpc>
                        <a:spcAft>
                          <a:spcPts val="0"/>
                        </a:spcAft>
                      </a:pPr>
                      <a:r>
                        <a:rPr lang="uk-UA" sz="1800" dirty="0">
                          <a:effectLst/>
                        </a:rPr>
                        <a:t>Будівництво</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dirty="0">
                          <a:effectLst/>
                        </a:rPr>
                        <a:t>-0,4</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a:effectLst/>
                        </a:rPr>
                        <a:t>1,6</a:t>
                      </a:r>
                      <a:endParaRPr lang="uk-UA" sz="180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dirty="0">
                          <a:effectLst/>
                        </a:rPr>
                        <a:t>3,0</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en-US" sz="1800" dirty="0" smtClean="0">
                          <a:solidFill>
                            <a:srgbClr val="000000"/>
                          </a:solidFill>
                          <a:effectLst/>
                          <a:latin typeface="Arial"/>
                          <a:ea typeface="Arial"/>
                          <a:cs typeface="Times New Roman"/>
                        </a:rPr>
                        <a:t>4,6</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dirty="0" smtClean="0">
                          <a:solidFill>
                            <a:srgbClr val="000000"/>
                          </a:solidFill>
                          <a:effectLst/>
                          <a:latin typeface="Arial"/>
                          <a:ea typeface="Arial"/>
                          <a:cs typeface="Times New Roman"/>
                        </a:rPr>
                        <a:t>2,0</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dirty="0" smtClean="0">
                          <a:solidFill>
                            <a:srgbClr val="000000"/>
                          </a:solidFill>
                          <a:effectLst/>
                          <a:latin typeface="Arial"/>
                          <a:ea typeface="Arial"/>
                          <a:cs typeface="Times New Roman"/>
                        </a:rPr>
                        <a:t>1,3</a:t>
                      </a:r>
                      <a:endParaRPr lang="uk-UA" sz="1800" dirty="0">
                        <a:solidFill>
                          <a:srgbClr val="000000"/>
                        </a:solidFill>
                        <a:effectLst/>
                        <a:latin typeface="Arial"/>
                        <a:ea typeface="Arial"/>
                        <a:cs typeface="Times New Roman"/>
                      </a:endParaRPr>
                    </a:p>
                  </a:txBody>
                  <a:tcPr marL="64560" marR="64560" marT="0" marB="0"/>
                </a:tc>
                <a:extLst>
                  <a:ext uri="{0D108BD9-81ED-4DB2-BD59-A6C34878D82A}">
                    <a16:rowId xmlns:a16="http://schemas.microsoft.com/office/drawing/2014/main" val="10005"/>
                  </a:ext>
                </a:extLst>
              </a:tr>
              <a:tr h="942650">
                <a:tc>
                  <a:txBody>
                    <a:bodyPr/>
                    <a:lstStyle/>
                    <a:p>
                      <a:pPr>
                        <a:lnSpc>
                          <a:spcPct val="115000"/>
                        </a:lnSpc>
                        <a:spcAft>
                          <a:spcPts val="0"/>
                        </a:spcAft>
                      </a:pPr>
                      <a:r>
                        <a:rPr lang="uk-UA" sz="1800" dirty="0">
                          <a:effectLst/>
                        </a:rPr>
                        <a:t>Фінансова та страхова діяльність</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dirty="0">
                          <a:effectLst/>
                        </a:rPr>
                        <a:t>-</a:t>
                      </a:r>
                      <a:r>
                        <a:rPr lang="uk-UA" sz="1800" dirty="0" smtClean="0">
                          <a:effectLst/>
                        </a:rPr>
                        <a:t>4,</a:t>
                      </a:r>
                      <a:r>
                        <a:rPr lang="en-US" sz="1800" dirty="0" smtClean="0">
                          <a:effectLst/>
                        </a:rPr>
                        <a:t>8</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a:effectLst/>
                        </a:rPr>
                        <a:t>2,8</a:t>
                      </a:r>
                      <a:endParaRPr lang="uk-UA" sz="180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dirty="0">
                          <a:effectLst/>
                        </a:rPr>
                        <a:t>1,2</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en-US" sz="1800" dirty="0" smtClean="0">
                          <a:solidFill>
                            <a:srgbClr val="000000"/>
                          </a:solidFill>
                          <a:effectLst/>
                          <a:latin typeface="Arial"/>
                          <a:ea typeface="Arial"/>
                          <a:cs typeface="Times New Roman"/>
                        </a:rPr>
                        <a:t>7,8</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dirty="0" smtClean="0">
                          <a:solidFill>
                            <a:srgbClr val="000000"/>
                          </a:solidFill>
                          <a:effectLst/>
                          <a:latin typeface="Arial"/>
                          <a:ea typeface="Arial"/>
                          <a:cs typeface="Times New Roman"/>
                        </a:rPr>
                        <a:t>5,8</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dirty="0" smtClean="0">
                          <a:solidFill>
                            <a:srgbClr val="000000"/>
                          </a:solidFill>
                          <a:effectLst/>
                          <a:latin typeface="Arial"/>
                          <a:ea typeface="Arial"/>
                          <a:cs typeface="Times New Roman"/>
                        </a:rPr>
                        <a:t>7,3</a:t>
                      </a:r>
                      <a:endParaRPr lang="uk-UA" sz="1800" dirty="0">
                        <a:solidFill>
                          <a:srgbClr val="000000"/>
                        </a:solidFill>
                        <a:effectLst/>
                        <a:latin typeface="Arial"/>
                        <a:ea typeface="Arial"/>
                        <a:cs typeface="Times New Roman"/>
                      </a:endParaRPr>
                    </a:p>
                  </a:txBody>
                  <a:tcPr marL="64560" marR="64560" marT="0" marB="0"/>
                </a:tc>
                <a:extLst>
                  <a:ext uri="{0D108BD9-81ED-4DB2-BD59-A6C34878D82A}">
                    <a16:rowId xmlns:a16="http://schemas.microsoft.com/office/drawing/2014/main" val="10006"/>
                  </a:ext>
                </a:extLst>
              </a:tr>
              <a:tr h="471325">
                <a:tc>
                  <a:txBody>
                    <a:bodyPr/>
                    <a:lstStyle/>
                    <a:p>
                      <a:pPr>
                        <a:lnSpc>
                          <a:spcPct val="115000"/>
                        </a:lnSpc>
                        <a:spcAft>
                          <a:spcPts val="0"/>
                        </a:spcAft>
                      </a:pPr>
                      <a:r>
                        <a:rPr lang="uk-UA" sz="1800">
                          <a:effectLst/>
                        </a:rPr>
                        <a:t>Операції з нерухомим майном</a:t>
                      </a:r>
                      <a:endParaRPr lang="uk-UA" sz="180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a:effectLst/>
                        </a:rPr>
                        <a:t>-8,1</a:t>
                      </a:r>
                      <a:endParaRPr lang="uk-UA" sz="180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a:effectLst/>
                        </a:rPr>
                        <a:t>6,2</a:t>
                      </a:r>
                      <a:endParaRPr lang="uk-UA" sz="180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dirty="0">
                          <a:effectLst/>
                        </a:rPr>
                        <a:t>16,3</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en-US" sz="1800" dirty="0" smtClean="0">
                          <a:solidFill>
                            <a:srgbClr val="000000"/>
                          </a:solidFill>
                          <a:effectLst/>
                          <a:latin typeface="Arial"/>
                          <a:ea typeface="Arial"/>
                          <a:cs typeface="Times New Roman"/>
                        </a:rPr>
                        <a:t>34,7</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dirty="0" smtClean="0">
                          <a:solidFill>
                            <a:srgbClr val="000000"/>
                          </a:solidFill>
                          <a:effectLst/>
                          <a:latin typeface="Arial"/>
                          <a:ea typeface="Arial"/>
                          <a:cs typeface="Times New Roman"/>
                        </a:rPr>
                        <a:t>-7,4</a:t>
                      </a:r>
                      <a:endParaRPr lang="uk-UA" sz="1800" dirty="0">
                        <a:solidFill>
                          <a:srgbClr val="000000"/>
                        </a:solidFill>
                        <a:effectLst/>
                        <a:latin typeface="Arial"/>
                        <a:ea typeface="Arial"/>
                        <a:cs typeface="Times New Roman"/>
                      </a:endParaRPr>
                    </a:p>
                  </a:txBody>
                  <a:tcPr marL="64560" marR="64560" marT="0" marB="0"/>
                </a:tc>
                <a:tc>
                  <a:txBody>
                    <a:bodyPr/>
                    <a:lstStyle/>
                    <a:p>
                      <a:pPr algn="ctr">
                        <a:lnSpc>
                          <a:spcPct val="115000"/>
                        </a:lnSpc>
                        <a:spcAft>
                          <a:spcPts val="0"/>
                        </a:spcAft>
                      </a:pPr>
                      <a:r>
                        <a:rPr lang="uk-UA" sz="1800" dirty="0" smtClean="0">
                          <a:solidFill>
                            <a:srgbClr val="000000"/>
                          </a:solidFill>
                          <a:effectLst/>
                          <a:latin typeface="Arial"/>
                          <a:ea typeface="Arial"/>
                          <a:cs typeface="Times New Roman"/>
                        </a:rPr>
                        <a:t>40,6</a:t>
                      </a:r>
                      <a:endParaRPr lang="uk-UA" sz="1800" dirty="0">
                        <a:solidFill>
                          <a:srgbClr val="000000"/>
                        </a:solidFill>
                        <a:effectLst/>
                        <a:latin typeface="Arial"/>
                        <a:ea typeface="Arial"/>
                        <a:cs typeface="Times New Roman"/>
                      </a:endParaRPr>
                    </a:p>
                  </a:txBody>
                  <a:tcPr marL="64560" marR="6456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9849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151467" y="1168400"/>
            <a:ext cx="10600266" cy="39793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3600" b="1" dirty="0">
                <a:latin typeface="Times New Roman" panose="02020603050405020304" pitchFamily="18" charset="0"/>
                <a:cs typeface="Times New Roman" panose="02020603050405020304" pitchFamily="18" charset="0"/>
              </a:rPr>
              <a:t>Криза підприємства </a:t>
            </a:r>
            <a:r>
              <a:rPr lang="uk-UA" sz="3600" dirty="0">
                <a:latin typeface="Times New Roman" panose="02020603050405020304" pitchFamily="18" charset="0"/>
                <a:cs typeface="Times New Roman" panose="02020603050405020304" pitchFamily="18" charset="0"/>
              </a:rPr>
              <a:t>– це процес (а не явище), що характеризується певною тривалістю і відповідно має певні часові межі. У перебігу кризи можуть бути виокремлені певні стадії, що відрізняються часовою тривалістю, формами та інтенсивністю прояву, потребою в управлінні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509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97471"/>
          </a:xfrm>
        </p:spPr>
        <p:txBody>
          <a:bodyPr/>
          <a:lstStyle/>
          <a:p>
            <a:r>
              <a:rPr lang="uk-UA" spc="-35" dirty="0">
                <a:solidFill>
                  <a:srgbClr val="000000"/>
                </a:solidFill>
                <a:latin typeface="Times New Roman" panose="02020603050405020304" pitchFamily="18" charset="0"/>
                <a:ea typeface="Times New Roman" panose="02020603050405020304" pitchFamily="18" charset="0"/>
              </a:rPr>
              <a:t>Класифікація кризи на рівні підприємства </a:t>
            </a:r>
            <a:endParaRPr lang="uk-UA" dirty="0"/>
          </a:p>
        </p:txBody>
      </p:sp>
      <p:graphicFrame>
        <p:nvGraphicFramePr>
          <p:cNvPr id="8" name="Объект 7"/>
          <p:cNvGraphicFramePr>
            <a:graphicFrameLocks noGrp="1"/>
          </p:cNvGraphicFramePr>
          <p:nvPr>
            <p:ph idx="1"/>
            <p:extLst>
              <p:ext uri="{D42A27DB-BD31-4B8C-83A1-F6EECF244321}">
                <p14:modId xmlns:p14="http://schemas.microsoft.com/office/powerpoint/2010/main" val="44217137"/>
              </p:ext>
            </p:extLst>
          </p:nvPr>
        </p:nvGraphicFramePr>
        <p:xfrm>
          <a:off x="838199" y="862151"/>
          <a:ext cx="10983687" cy="2965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хема 8"/>
          <p:cNvGraphicFramePr/>
          <p:nvPr>
            <p:extLst>
              <p:ext uri="{D42A27DB-BD31-4B8C-83A1-F6EECF244321}">
                <p14:modId xmlns:p14="http://schemas.microsoft.com/office/powerpoint/2010/main" val="33327022"/>
              </p:ext>
            </p:extLst>
          </p:nvPr>
        </p:nvGraphicFramePr>
        <p:xfrm>
          <a:off x="468084" y="4023360"/>
          <a:ext cx="11353802" cy="22729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11879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01460265"/>
              </p:ext>
            </p:extLst>
          </p:nvPr>
        </p:nvGraphicFramePr>
        <p:xfrm>
          <a:off x="-830003" y="250169"/>
          <a:ext cx="6679473" cy="3192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Объект 3"/>
          <p:cNvGraphicFramePr>
            <a:graphicFrameLocks/>
          </p:cNvGraphicFramePr>
          <p:nvPr>
            <p:extLst>
              <p:ext uri="{D42A27DB-BD31-4B8C-83A1-F6EECF244321}">
                <p14:modId xmlns:p14="http://schemas.microsoft.com/office/powerpoint/2010/main" val="3305685885"/>
              </p:ext>
            </p:extLst>
          </p:nvPr>
        </p:nvGraphicFramePr>
        <p:xfrm>
          <a:off x="5661212" y="3724093"/>
          <a:ext cx="6987988" cy="29785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Объект 3"/>
          <p:cNvGraphicFramePr>
            <a:graphicFrameLocks/>
          </p:cNvGraphicFramePr>
          <p:nvPr>
            <p:extLst>
              <p:ext uri="{D42A27DB-BD31-4B8C-83A1-F6EECF244321}">
                <p14:modId xmlns:p14="http://schemas.microsoft.com/office/powerpoint/2010/main" val="2625374423"/>
              </p:ext>
            </p:extLst>
          </p:nvPr>
        </p:nvGraphicFramePr>
        <p:xfrm>
          <a:off x="-830003" y="3778624"/>
          <a:ext cx="7647662" cy="29240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Объект 3"/>
          <p:cNvGraphicFramePr>
            <a:graphicFrameLocks/>
          </p:cNvGraphicFramePr>
          <p:nvPr>
            <p:extLst>
              <p:ext uri="{D42A27DB-BD31-4B8C-83A1-F6EECF244321}">
                <p14:modId xmlns:p14="http://schemas.microsoft.com/office/powerpoint/2010/main" val="1179131043"/>
              </p:ext>
            </p:extLst>
          </p:nvPr>
        </p:nvGraphicFramePr>
        <p:xfrm>
          <a:off x="5849470" y="250170"/>
          <a:ext cx="7026727" cy="319227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2862532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p:cNvGraphicFramePr>
          <p:nvPr>
            <p:extLst>
              <p:ext uri="{D42A27DB-BD31-4B8C-83A1-F6EECF244321}">
                <p14:modId xmlns:p14="http://schemas.microsoft.com/office/powerpoint/2010/main" val="1135229467"/>
              </p:ext>
            </p:extLst>
          </p:nvPr>
        </p:nvGraphicFramePr>
        <p:xfrm>
          <a:off x="-336176" y="241305"/>
          <a:ext cx="6987988" cy="2978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Объект 3"/>
          <p:cNvGraphicFramePr>
            <a:graphicFrameLocks/>
          </p:cNvGraphicFramePr>
          <p:nvPr>
            <p:extLst>
              <p:ext uri="{D42A27DB-BD31-4B8C-83A1-F6EECF244321}">
                <p14:modId xmlns:p14="http://schemas.microsoft.com/office/powerpoint/2010/main" val="4130578126"/>
              </p:ext>
            </p:extLst>
          </p:nvPr>
        </p:nvGraphicFramePr>
        <p:xfrm>
          <a:off x="5813612" y="3876493"/>
          <a:ext cx="6987988" cy="29785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Объект 3"/>
          <p:cNvGraphicFramePr>
            <a:graphicFrameLocks/>
          </p:cNvGraphicFramePr>
          <p:nvPr>
            <p:extLst>
              <p:ext uri="{D42A27DB-BD31-4B8C-83A1-F6EECF244321}">
                <p14:modId xmlns:p14="http://schemas.microsoft.com/office/powerpoint/2010/main" val="3144127991"/>
              </p:ext>
            </p:extLst>
          </p:nvPr>
        </p:nvGraphicFramePr>
        <p:xfrm>
          <a:off x="-116540" y="3540316"/>
          <a:ext cx="6987988" cy="297855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Объект 3"/>
          <p:cNvGraphicFramePr>
            <a:graphicFrameLocks/>
          </p:cNvGraphicFramePr>
          <p:nvPr>
            <p:extLst>
              <p:ext uri="{D42A27DB-BD31-4B8C-83A1-F6EECF244321}">
                <p14:modId xmlns:p14="http://schemas.microsoft.com/office/powerpoint/2010/main" val="2698755576"/>
              </p:ext>
            </p:extLst>
          </p:nvPr>
        </p:nvGraphicFramePr>
        <p:xfrm>
          <a:off x="5334000" y="241305"/>
          <a:ext cx="6987988" cy="297855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2070121233"/>
      </p:ext>
    </p:extLst>
  </p:cSld>
  <p:clrMapOvr>
    <a:masterClrMapping/>
  </p:clrMapOvr>
</p:sld>
</file>

<file path=ppt/theme/theme1.xml><?xml version="1.0" encoding="utf-8"?>
<a:theme xmlns:a="http://schemas.openxmlformats.org/drawingml/2006/main" name="Тема1">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Тема1" id="{370FE0FC-7D79-41FA-BB22-50B45718A157}" vid="{AAAEEAA6-3159-4AC9-9FC2-1043357854EC}"/>
    </a:ext>
  </a:extLst>
</a:theme>
</file>

<file path=docProps/app.xml><?xml version="1.0" encoding="utf-8"?>
<Properties xmlns="http://schemas.openxmlformats.org/officeDocument/2006/extended-properties" xmlns:vt="http://schemas.openxmlformats.org/officeDocument/2006/docPropsVTypes">
  <Template>Тема1</Template>
  <TotalTime>1638</TotalTime>
  <Words>1682</Words>
  <Application>Microsoft Office PowerPoint</Application>
  <PresentationFormat>Широкий екран</PresentationFormat>
  <Paragraphs>288</Paragraphs>
  <Slides>27</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27</vt:i4>
      </vt:variant>
    </vt:vector>
  </HeadingPairs>
  <TitlesOfParts>
    <vt:vector size="34" baseType="lpstr">
      <vt:lpstr>Arial</vt:lpstr>
      <vt:lpstr>Calibri</vt:lpstr>
      <vt:lpstr>Calibri Light</vt:lpstr>
      <vt:lpstr>Open Sans</vt:lpstr>
      <vt:lpstr>Times New Roman</vt:lpstr>
      <vt:lpstr>Wingdings</vt:lpstr>
      <vt:lpstr>Тема1</vt:lpstr>
      <vt:lpstr>Кризи підприємства, сутність і завдання фінансового антикризового управління підприємством</vt:lpstr>
      <vt:lpstr>Список використаних джерел:</vt:lpstr>
      <vt:lpstr>Основні причини неплатоспроможності вітчизняних підприємств</vt:lpstr>
      <vt:lpstr>Динаміка інтенсивності відкриття проваджень у справах про банкрутство у 2022 році</vt:lpstr>
      <vt:lpstr>Таблиця 1 Рентабельність операційної діяльності за видами економічної діяльності, % </vt:lpstr>
      <vt:lpstr>Презентація PowerPoint</vt:lpstr>
      <vt:lpstr>Класифікація кризи на рівні підприємства </vt:lpstr>
      <vt:lpstr>Презентація PowerPoint</vt:lpstr>
      <vt:lpstr>Презентація PowerPoint</vt:lpstr>
      <vt:lpstr>Кризи на різних етапах циклічної динаміки підприємства </vt:lpstr>
      <vt:lpstr>Презентація PowerPoint</vt:lpstr>
      <vt:lpstr>О. О. Терещенко виділяє три види кризи:  </vt:lpstr>
      <vt:lpstr>Фактори, що зумовлюють різні види кризи </vt:lpstr>
      <vt:lpstr>Зовнішні (екзогенні) чинники</vt:lpstr>
      <vt:lpstr> Внутрішні (ендогенні) чинники</vt:lpstr>
      <vt:lpstr>Презентація PowerPoint</vt:lpstr>
      <vt:lpstr>Цілі фінансового антикризового управління: </vt:lpstr>
      <vt:lpstr>Функції антикризового фінансового управління</vt:lpstr>
      <vt:lpstr>Презентація PowerPoint</vt:lpstr>
      <vt:lpstr>Презентація PowerPoint</vt:lpstr>
      <vt:lpstr>Презентація PowerPoint</vt:lpstr>
      <vt:lpstr>Презентація PowerPoint</vt:lpstr>
      <vt:lpstr>Стратегії антикризового управління та напрями щодо їх реалізації </vt:lpstr>
      <vt:lpstr>Етапи процесу антикризового фінансового  управління підприємством</vt:lpstr>
      <vt:lpstr>Фінансова стабілізація підприємства в умовах кризової ситуації здійснюється за такими етапами</vt:lpstr>
      <vt:lpstr>Напрями фінансування діяльності підприємства: </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Кризи підприємства, сутність і завдання фінансового антикризового управління підприємством</dc:title>
  <dc:creator>Соня</dc:creator>
  <cp:lastModifiedBy>User</cp:lastModifiedBy>
  <cp:revision>26</cp:revision>
  <dcterms:created xsi:type="dcterms:W3CDTF">2022-02-16T17:05:08Z</dcterms:created>
  <dcterms:modified xsi:type="dcterms:W3CDTF">2023-02-22T11:13:14Z</dcterms:modified>
</cp:coreProperties>
</file>