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Лекція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Психологічні засади добору, адаптації та оцінювання персоналу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Мета лекції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Сформувати системне розуміння добору, професійної адаптації та оцінювання персоналу.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З’ясувати значення професіографічного аналізу та професіограми.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Ознайомитися з методами оцінювання кандидатів і працівників.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Визначити роль керівника, колективу та наставника в адаптації.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Розкрити принципи об’єктивного та етичного оцінювання.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Ключова логіка кадрового циклу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Добір → професійна адаптація → оцінювання → зворотний зв’язок → розвиток.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Якісний добір створює передумови для успішної адаптації.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Ефективна адаптація сприяє професійній результативності.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Оцінювання дає інформацію для розвитку та вдосконалення кадрових рішень.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1. Психологічна сутність професійного добору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t>• Професійний добір — система заходів для визначення відповідності кандидата вимогам конкретної діяльності.</a:t>
            </a:r>
          </a:p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t>• Психологічний аспект: відповідність вимог діяльності індивідуально-психологічним характеристикам кандидата.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Мета — не пошук «ідеальної» людини, а оцінка відповідності конкретній посаді та умовам діяльності.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Критерії мають визначатися змістом реальної професійної роботи.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2. Вимоги до кандидата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Професійні: освіта, кваліфікація, знання, досвід, практичні вміння.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Психологічні: професійно важливі характеристики.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Комунікативні: взаємодія з колегами, керівниками, клієнтами та партнерами.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Організаційні: планування, процедури, робочий час.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Ціннісні та етичні: відповідальність, якість, безпека, професійна етика.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3. Професіографія та професіограма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Професіографія — систематичне вивчення й опис професійної діяльності.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Професіограма — систематизований опис професії або конкретної діяльності.</a:t>
            </a:r>
          </a:p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t>• Містить: мету, завдання, обов’язки, умови праці, знання, уміння, компетентності, професійно важливі якості, ризики та критерії результативності.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Використовується для добору, навчання, адаптації, оцінювання та професійного розвитку.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4. Психологічний профіль кандидата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Визначає психологічні характеристики, важливі для конкретної професійної діяльності.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Може охоплювати: когнітивні характеристики, увагу, здатність до навчання, саморегуляцію.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Також: комунікативні та мотиваційні особливості, емоційну регуляцію, відповідальність.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Важливо: універсального профілю «хорошого працівника» не існує.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5. Методи оцінювання кандидатів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Аналіз документів — резюме, освіта, досвід та інші професійні матеріали.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Структуроване інтерв’ю — однакові запитання та критерії для порівняння кандидатів.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Професійне випробування — виконання завдань, наближених до реальних.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Ситуаційні завдання — оцінювання логіки дій, пріоритетів і аналізу ризиків.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Психологічне тестування — оцінювання окремих характеристик, пов’язаних із вимогами посади.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6. Принцип комплексності добору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Жоден окремий метод не гарантує абсолютної точності прогнозу професійної успішності.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Результати різних методів потрібно порівнювати та інтерпретувати у взаємозв’язку.</a:t>
            </a:r>
          </a:p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t>• Враховуються: досвід, освіта, компетентності, практичні завдання, мотивація, комунікація, професійно важливі якості, здатність до навчання й адаптації.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Комплексний підхід зменшує ризик суб’єктивних кадрових рішень.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7. Психологічні помилки під час добору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Ефект першого враження.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Ефект ореолу.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Надмірна схожість кандидата з оцінювачем.</a:t>
            </a:r>
          </a:p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t>• Запобігання: чіткі критерії, структуровані процедури, стандартизовані запитання та оцінювання за визначеними показниками.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8. Професійна адаптація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t>• Процес пристосування нового працівника до змісту роботи, умов праці, організаційних норм і соціального середовища.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Професійна адаптація — освоєння обов’язків, технологій, процедур і стандартів.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Організаційна — ознайомлення зі структурою, правилами та підпорядкуванням.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Соціально-психологічна — входження в колектив і формування професійних контактів.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Психофізіологічна — пристосування до режиму та фізичного і психічного навантаження.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9. Етапи професійної адаптації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1. Ознайомлення — інформація про організацію, обов’язки, правила та колектив.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2. Первинне освоєння — виконання завдань і набуття практичного досвіду.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3. Входження в колектив — формування зв’язків і засвоєння норм взаємодії.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4. Стабілізація — зростання самостійності та повніше використання компетентностей.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10. Наставництво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t>• Наставник — досвідчений працівник, який допомагає освоїти професійні завдання, правила та способи взаємодії.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Функції: пояснення процедур, демонстрація виконання завдань, допомога у вирішенні проблем.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Надає конструктивний зворотний зв’язок і сприяє професійній інтеграції.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Мета наставництва — поступова передача досвіду та формування самостійності.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11. Роль керівника та колективу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Керівник визначає завдання, критерії оцінювання, забезпечує інформацією та організовує підтримку.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Керівник має забезпечувати конструктивний зворотний зв’язок без надмірного тиску.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Колектив впливає на встановлення робочих контактів, обмін досвідом і засвоєння норм.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Ізоляція, відсутність підтримки та неконструктивна критика можуть ускладнювати адаптацію.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12. Оцінювання професійної діяльності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Систематичний процес визначення результативності, відповідності вимогам і напрямів розвитку.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Цілі: результативність, потреби в навчанні, професійний розвиток, відповідність посаді.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Також: розподіл функцій, кадровий резерв і вдосконалення управлінських процесів.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Оцінювання має бути не лише контролем, а й основою розвитку.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13. Критерії оцінювання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Якість і кількість виконаної роботи.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Дотримання строків і технологічних вимог.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Професійна компетентність і самостійність.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Відповідальність і дисциплінованість.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Командна робота та професійна комунікація.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Здатність навчатися і дотримуватися правил безпеки.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14. Методи оцінювання персоналу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Оцінювання за результатами діяльності.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Оцінювання компетентностей.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Спостереження за реальною поведінкою.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Співбесіда за результатами діяльності.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Самооцінювання.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Експертне оцінювання керівником, колегами або іншими компетентними особами.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15. Зворотний зв’язок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Працівник має отримувати інформацію про результати, сильні сторони, проблеми та напрями розвитку.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Конструктивний зворотний зв’язок має бути конкретним, своєчасним та аргументованим.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Він має стосуватися поведінки й результатів діяльності та бути орієнтованим на майбутнє вдосконалення.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Важливо описувати конкретну поведінку, а не давати загальні оцінки особистості.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16. Принципи об’єктивного оцінювання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Об’єктивність — опора на факти та спостережувані показники.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Систематичність — регулярність оцінювання.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Прозорість — зрозумілі критерії для працівника.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Комплексність — урахування сукупності характеристик і результатів.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Справедливість — порівнювані принципи оцінювання.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Розвивальна спрямованість — визначення подальших напрямів розвитку.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17. Типові помилки під час оцінювання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Оцінювання за загальним враженням.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Надмірна увага до останніх подій.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Порівняння працівників між собою замість визначених критеріїв.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Надмірна суворість або поблажливість.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Ігнорування контексту професійної діяльності.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Ототожнення окремої помилки з характеристикою особистості.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Відсутність чіткого зворотного зв’язку.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18. Специфіка аграрної сфери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Сезонність впливає на організацію праці, потребу в персоналі та навантаження.</a:t>
            </a:r>
          </a:p>
          <a:p>
            <a:pPr>
              <a:spcAft>
                <a:spcPts val="1200"/>
              </a:spcAft>
              <a:defRPr sz="1800">
                <a:latin typeface="Aptos"/>
              </a:defRPr>
            </a:pPr>
            <a:r>
              <a:t>• Взаємозалежність функцій: агрономічна, інженерна, механізаторська, лабораторна, адміністративна та інші служби.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Невизначеність через природні й технологічні чинники.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Цифрові технології, автоматизовані системи та дистанційний моніторинг.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Особливе значення мають навчання, адаптація, технологічна грамотність і безпека.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19. Єдиний кадровий цикл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Аналіз професійної діяльності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↓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Визначення вимог → добір кандидата → прийняття на роботу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↓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Професійна адаптація → оцінювання результатів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↓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Зворотний зв’язок → професійний розвиток → повторне оцінювання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Висновки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Добір, адаптація та оцінювання — взаємопов’язані елементи управління людськими ресурсами.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Основою добору є професіографічний аналіз і визначення відповідності вимогам посади.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Оцінювання кандидатів доцільно здійснювати комплексно.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Успішна адаптація залежить від працівника, керівника, колективу та наставника.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Оцінювання має бути систематичним, об’єктивним, прозорим і розвивальним.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Для аграрної сфери важливі сезонність, невизначеність, технологічність, командна взаємодія та безпека.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Bef>
                <a:spcPts val="700"/>
              </a:spcBef>
              <a:spcAft>
                <a:spcPts val="0"/>
              </a:spcAft>
              <a:defRPr sz="2800" b="1">
                <a:latin typeface="Aptos Display"/>
              </a:defRPr>
            </a:pPr>
            <a:r>
              <a:t>Питання для самоконтролю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92708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У чому полягає психологічна сутність професійного добору?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Що таке професіографія та професіограма?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Які методи використовуються під час добору персоналу?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Чому потрібен комплексний підхід?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Які види та етапи професійної адаптації можна виокремити?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Яку роль відіграють наставник, керівник і колектив?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Які критерії та принципи об’єктивного оцінювання?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Які типові помилки знижують об’єктивність?</a:t>
            </a:r>
          </a:p>
          <a:p>
            <a:pPr>
              <a:spcAft>
                <a:spcPts val="1200"/>
              </a:spcAft>
              <a:defRPr sz="2100">
                <a:latin typeface="Aptos"/>
              </a:defRPr>
            </a:pPr>
            <a:r>
              <a:t>• Які особливості аграрної сфери потрібно враховувати?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1353</Words>
  <Application>Microsoft Office PowerPoint</Application>
  <PresentationFormat>Широкий екран</PresentationFormat>
  <Paragraphs>165</Paragraphs>
  <Slides>24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Nikita Panov</dc:creator>
  <cp:keywords/>
  <dc:description>generated using python-pptx</dc:description>
  <cp:lastModifiedBy>Nikita Panov</cp:lastModifiedBy>
  <cp:revision>1</cp:revision>
  <dcterms:created xsi:type="dcterms:W3CDTF">2013-01-27T09:14:16Z</dcterms:created>
  <dcterms:modified xsi:type="dcterms:W3CDTF">2026-09-27T15:42:58Z</dcterms:modified>
  <cp:category/>
</cp:coreProperties>
</file>