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7" r:id="rId1"/>
  </p:sldMasterIdLst>
  <p:notesMasterIdLst>
    <p:notesMasterId r:id="rId27"/>
  </p:notesMasterIdLst>
  <p:sldIdLst>
    <p:sldId id="256" r:id="rId2"/>
    <p:sldId id="284" r:id="rId3"/>
    <p:sldId id="257" r:id="rId4"/>
    <p:sldId id="259" r:id="rId5"/>
    <p:sldId id="260" r:id="rId6"/>
    <p:sldId id="279" r:id="rId7"/>
    <p:sldId id="261" r:id="rId8"/>
    <p:sldId id="269" r:id="rId9"/>
    <p:sldId id="268" r:id="rId10"/>
    <p:sldId id="282" r:id="rId11"/>
    <p:sldId id="265" r:id="rId12"/>
    <p:sldId id="264" r:id="rId13"/>
    <p:sldId id="271" r:id="rId14"/>
    <p:sldId id="273" r:id="rId15"/>
    <p:sldId id="278" r:id="rId16"/>
    <p:sldId id="266" r:id="rId17"/>
    <p:sldId id="262" r:id="rId18"/>
    <p:sldId id="267" r:id="rId19"/>
    <p:sldId id="258" r:id="rId20"/>
    <p:sldId id="270" r:id="rId21"/>
    <p:sldId id="263" r:id="rId22"/>
    <p:sldId id="281" r:id="rId23"/>
    <p:sldId id="277" r:id="rId24"/>
    <p:sldId id="272" r:id="rId25"/>
    <p:sldId id="274" r:id="rId26"/>
  </p:sldIdLst>
  <p:sldSz cx="9144000" cy="6858000" type="screen4x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7479B8-17FC-4223-832F-0A1E3889A501}" type="datetimeFigureOut">
              <a:rPr lang="ru-RU" smtClean="0"/>
              <a:pPr/>
              <a:t>20.09.2026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A5EFC-E147-44EA-A086-F3F3EA6E5EA8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92183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>
          <a:xfrm>
            <a:off x="4762" y="0"/>
            <a:ext cx="9139239" cy="4572001"/>
          </a:xfrm>
          <a:custGeom>
            <a:avLst/>
            <a:gdLst/>
            <a:ahLst/>
            <a:cxnLst/>
            <a:rect l="l" t="t" r="r" b="b"/>
            <a:pathLst>
              <a:path w="9139239" h="4572001">
                <a:moveTo>
                  <a:pt x="9139239" y="4171458"/>
                </a:moveTo>
                <a:lnTo>
                  <a:pt x="9139239" y="4479120"/>
                </a:lnTo>
                <a:lnTo>
                  <a:pt x="9061857" y="4572001"/>
                </a:lnTo>
                <a:lnTo>
                  <a:pt x="8867616" y="4572001"/>
                </a:lnTo>
                <a:cubicBezTo>
                  <a:pt x="8974940" y="4496648"/>
                  <a:pt x="9059271" y="4392377"/>
                  <a:pt x="9109281" y="4270954"/>
                </a:cubicBezTo>
                <a:close/>
                <a:moveTo>
                  <a:pt x="9139239" y="4017903"/>
                </a:moveTo>
                <a:lnTo>
                  <a:pt x="9139239" y="4146549"/>
                </a:lnTo>
                <a:lnTo>
                  <a:pt x="9061849" y="4168266"/>
                </a:lnTo>
                <a:cubicBezTo>
                  <a:pt x="8867508" y="4236060"/>
                  <a:pt x="8712637" y="4384208"/>
                  <a:pt x="8639677" y="4572001"/>
                </a:cubicBezTo>
                <a:lnTo>
                  <a:pt x="8502130" y="4572001"/>
                </a:lnTo>
                <a:cubicBezTo>
                  <a:pt x="8583823" y="4319597"/>
                  <a:pt x="8787913" y="4120306"/>
                  <a:pt x="9046727" y="4039822"/>
                </a:cubicBezTo>
                <a:close/>
                <a:moveTo>
                  <a:pt x="7620280" y="3999419"/>
                </a:moveTo>
                <a:lnTo>
                  <a:pt x="7637367" y="4001042"/>
                </a:lnTo>
                <a:cubicBezTo>
                  <a:pt x="7669753" y="4001569"/>
                  <a:pt x="7701646" y="4004550"/>
                  <a:pt x="7732829" y="4010107"/>
                </a:cubicBezTo>
                <a:cubicBezTo>
                  <a:pt x="7738405" y="4009688"/>
                  <a:pt x="7743733" y="4010636"/>
                  <a:pt x="7749042" y="4011646"/>
                </a:cubicBezTo>
                <a:lnTo>
                  <a:pt x="7749159" y="4012794"/>
                </a:lnTo>
                <a:cubicBezTo>
                  <a:pt x="8061238" y="4064450"/>
                  <a:pt x="8314467" y="4283539"/>
                  <a:pt x="8407830" y="4572001"/>
                </a:cubicBezTo>
                <a:lnTo>
                  <a:pt x="8270283" y="4572001"/>
                </a:lnTo>
                <a:cubicBezTo>
                  <a:pt x="8186900" y="4357380"/>
                  <a:pt x="7996531" y="4194541"/>
                  <a:pt x="7762529" y="4144250"/>
                </a:cubicBezTo>
                <a:cubicBezTo>
                  <a:pt x="7797023" y="4319651"/>
                  <a:pt x="7899246" y="4471530"/>
                  <a:pt x="8042344" y="4572001"/>
                </a:cubicBezTo>
                <a:lnTo>
                  <a:pt x="7848103" y="4572001"/>
                </a:lnTo>
                <a:cubicBezTo>
                  <a:pt x="7731971" y="4452596"/>
                  <a:pt x="7653409" y="4298519"/>
                  <a:pt x="7629044" y="4127511"/>
                </a:cubicBezTo>
                <a:cubicBezTo>
                  <a:pt x="7628876" y="4127458"/>
                  <a:pt x="7628708" y="4127453"/>
                  <a:pt x="7628538" y="4127448"/>
                </a:cubicBezTo>
                <a:lnTo>
                  <a:pt x="7628000" y="4120772"/>
                </a:lnTo>
                <a:cubicBezTo>
                  <a:pt x="7622941" y="4090522"/>
                  <a:pt x="7620490" y="4059631"/>
                  <a:pt x="7620533" y="4028296"/>
                </a:cubicBezTo>
                <a:cubicBezTo>
                  <a:pt x="7619221" y="4022668"/>
                  <a:pt x="7619162" y="4017001"/>
                  <a:pt x="7619162" y="4011320"/>
                </a:cubicBezTo>
                <a:lnTo>
                  <a:pt x="7619756" y="3999880"/>
                </a:lnTo>
                <a:lnTo>
                  <a:pt x="7620254" y="3999913"/>
                </a:lnTo>
                <a:close/>
                <a:moveTo>
                  <a:pt x="7597529" y="3999419"/>
                </a:moveTo>
                <a:lnTo>
                  <a:pt x="7597555" y="3999913"/>
                </a:lnTo>
                <a:lnTo>
                  <a:pt x="7598053" y="3999880"/>
                </a:lnTo>
                <a:lnTo>
                  <a:pt x="7598647" y="4011320"/>
                </a:lnTo>
                <a:cubicBezTo>
                  <a:pt x="7598647" y="4017001"/>
                  <a:pt x="7598588" y="4022668"/>
                  <a:pt x="7597276" y="4028296"/>
                </a:cubicBezTo>
                <a:cubicBezTo>
                  <a:pt x="7597319" y="4059631"/>
                  <a:pt x="7594868" y="4090522"/>
                  <a:pt x="7589809" y="4120772"/>
                </a:cubicBezTo>
                <a:lnTo>
                  <a:pt x="7589271" y="4127448"/>
                </a:lnTo>
                <a:cubicBezTo>
                  <a:pt x="7589101" y="4127453"/>
                  <a:pt x="7588933" y="4127458"/>
                  <a:pt x="7588765" y="4127511"/>
                </a:cubicBezTo>
                <a:cubicBezTo>
                  <a:pt x="7564400" y="4298519"/>
                  <a:pt x="7485838" y="4452596"/>
                  <a:pt x="7369706" y="4572001"/>
                </a:cubicBezTo>
                <a:lnTo>
                  <a:pt x="7175465" y="4572001"/>
                </a:lnTo>
                <a:cubicBezTo>
                  <a:pt x="7318563" y="4471530"/>
                  <a:pt x="7420786" y="4319651"/>
                  <a:pt x="7455280" y="4144250"/>
                </a:cubicBezTo>
                <a:cubicBezTo>
                  <a:pt x="7221278" y="4194541"/>
                  <a:pt x="7030909" y="4357380"/>
                  <a:pt x="6947526" y="4572001"/>
                </a:cubicBezTo>
                <a:lnTo>
                  <a:pt x="6809978" y="4572001"/>
                </a:lnTo>
                <a:cubicBezTo>
                  <a:pt x="6903341" y="4283539"/>
                  <a:pt x="7156571" y="4064450"/>
                  <a:pt x="7468650" y="4012794"/>
                </a:cubicBezTo>
                <a:lnTo>
                  <a:pt x="7468767" y="4011646"/>
                </a:lnTo>
                <a:cubicBezTo>
                  <a:pt x="7474076" y="4010636"/>
                  <a:pt x="7479404" y="4009688"/>
                  <a:pt x="7484980" y="4010107"/>
                </a:cubicBezTo>
                <a:cubicBezTo>
                  <a:pt x="7516163" y="4004550"/>
                  <a:pt x="7548056" y="4001569"/>
                  <a:pt x="7580442" y="4001042"/>
                </a:cubicBezTo>
                <a:close/>
                <a:moveTo>
                  <a:pt x="5928129" y="3999419"/>
                </a:moveTo>
                <a:lnTo>
                  <a:pt x="5945217" y="4001042"/>
                </a:lnTo>
                <a:cubicBezTo>
                  <a:pt x="5977602" y="4001569"/>
                  <a:pt x="6009495" y="4004550"/>
                  <a:pt x="6040678" y="4010107"/>
                </a:cubicBezTo>
                <a:cubicBezTo>
                  <a:pt x="6046254" y="4009688"/>
                  <a:pt x="6051582" y="4010636"/>
                  <a:pt x="6056891" y="4011646"/>
                </a:cubicBezTo>
                <a:lnTo>
                  <a:pt x="6057008" y="4012794"/>
                </a:lnTo>
                <a:cubicBezTo>
                  <a:pt x="6369087" y="4064450"/>
                  <a:pt x="6622316" y="4283539"/>
                  <a:pt x="6715680" y="4572001"/>
                </a:cubicBezTo>
                <a:lnTo>
                  <a:pt x="6578131" y="4572001"/>
                </a:lnTo>
                <a:cubicBezTo>
                  <a:pt x="6494748" y="4357380"/>
                  <a:pt x="6304380" y="4194541"/>
                  <a:pt x="6070378" y="4144250"/>
                </a:cubicBezTo>
                <a:cubicBezTo>
                  <a:pt x="6104872" y="4319650"/>
                  <a:pt x="6207095" y="4471530"/>
                  <a:pt x="6350192" y="4572001"/>
                </a:cubicBezTo>
                <a:lnTo>
                  <a:pt x="6155952" y="4572001"/>
                </a:lnTo>
                <a:cubicBezTo>
                  <a:pt x="6039820" y="4452596"/>
                  <a:pt x="5961257" y="4298519"/>
                  <a:pt x="5936893" y="4127511"/>
                </a:cubicBezTo>
                <a:cubicBezTo>
                  <a:pt x="5936725" y="4127458"/>
                  <a:pt x="5936557" y="4127453"/>
                  <a:pt x="5936387" y="4127448"/>
                </a:cubicBezTo>
                <a:lnTo>
                  <a:pt x="5935849" y="4120772"/>
                </a:lnTo>
                <a:cubicBezTo>
                  <a:pt x="5930790" y="4090522"/>
                  <a:pt x="5928340" y="4059631"/>
                  <a:pt x="5928382" y="4028296"/>
                </a:cubicBezTo>
                <a:cubicBezTo>
                  <a:pt x="5927070" y="4022668"/>
                  <a:pt x="5927011" y="4017001"/>
                  <a:pt x="5927011" y="4011320"/>
                </a:cubicBezTo>
                <a:lnTo>
                  <a:pt x="5927605" y="3999880"/>
                </a:lnTo>
                <a:lnTo>
                  <a:pt x="5928103" y="3999913"/>
                </a:lnTo>
                <a:close/>
                <a:moveTo>
                  <a:pt x="5905378" y="3999419"/>
                </a:moveTo>
                <a:lnTo>
                  <a:pt x="5905404" y="3999913"/>
                </a:lnTo>
                <a:lnTo>
                  <a:pt x="5905902" y="3999880"/>
                </a:lnTo>
                <a:lnTo>
                  <a:pt x="5906496" y="4011320"/>
                </a:lnTo>
                <a:cubicBezTo>
                  <a:pt x="5906496" y="4017001"/>
                  <a:pt x="5906437" y="4022668"/>
                  <a:pt x="5905125" y="4028296"/>
                </a:cubicBezTo>
                <a:cubicBezTo>
                  <a:pt x="5905167" y="4059631"/>
                  <a:pt x="5902717" y="4090522"/>
                  <a:pt x="5897658" y="4120772"/>
                </a:cubicBezTo>
                <a:lnTo>
                  <a:pt x="5897120" y="4127448"/>
                </a:lnTo>
                <a:cubicBezTo>
                  <a:pt x="5896950" y="4127453"/>
                  <a:pt x="5896782" y="4127458"/>
                  <a:pt x="5896614" y="4127511"/>
                </a:cubicBezTo>
                <a:cubicBezTo>
                  <a:pt x="5872249" y="4298519"/>
                  <a:pt x="5793686" y="4452596"/>
                  <a:pt x="5677555" y="4572001"/>
                </a:cubicBezTo>
                <a:lnTo>
                  <a:pt x="5483314" y="4572001"/>
                </a:lnTo>
                <a:cubicBezTo>
                  <a:pt x="5626412" y="4471530"/>
                  <a:pt x="5728635" y="4319650"/>
                  <a:pt x="5763129" y="4144250"/>
                </a:cubicBezTo>
                <a:cubicBezTo>
                  <a:pt x="5529126" y="4194541"/>
                  <a:pt x="5338758" y="4357380"/>
                  <a:pt x="5255375" y="4572001"/>
                </a:cubicBezTo>
                <a:lnTo>
                  <a:pt x="5117827" y="4572001"/>
                </a:lnTo>
                <a:cubicBezTo>
                  <a:pt x="5211190" y="4283539"/>
                  <a:pt x="5464420" y="4064450"/>
                  <a:pt x="5776499" y="4012794"/>
                </a:cubicBezTo>
                <a:lnTo>
                  <a:pt x="5776616" y="4011646"/>
                </a:lnTo>
                <a:cubicBezTo>
                  <a:pt x="5781926" y="4010636"/>
                  <a:pt x="5787253" y="4009688"/>
                  <a:pt x="5792829" y="4010107"/>
                </a:cubicBezTo>
                <a:cubicBezTo>
                  <a:pt x="5824012" y="4004550"/>
                  <a:pt x="5855905" y="4001569"/>
                  <a:pt x="5888290" y="4001042"/>
                </a:cubicBezTo>
                <a:close/>
                <a:moveTo>
                  <a:pt x="4235979" y="3999419"/>
                </a:moveTo>
                <a:lnTo>
                  <a:pt x="4253065" y="4001042"/>
                </a:lnTo>
                <a:cubicBezTo>
                  <a:pt x="4285451" y="4001569"/>
                  <a:pt x="4317343" y="4004550"/>
                  <a:pt x="4348528" y="4010107"/>
                </a:cubicBezTo>
                <a:cubicBezTo>
                  <a:pt x="4354104" y="4009688"/>
                  <a:pt x="4359431" y="4010636"/>
                  <a:pt x="4364739" y="4011646"/>
                </a:cubicBezTo>
                <a:lnTo>
                  <a:pt x="4364856" y="4012794"/>
                </a:lnTo>
                <a:cubicBezTo>
                  <a:pt x="4676936" y="4064450"/>
                  <a:pt x="4930165" y="4283539"/>
                  <a:pt x="5023528" y="4572001"/>
                </a:cubicBezTo>
                <a:lnTo>
                  <a:pt x="4885980" y="4572001"/>
                </a:lnTo>
                <a:cubicBezTo>
                  <a:pt x="4802597" y="4357380"/>
                  <a:pt x="4612229" y="4194541"/>
                  <a:pt x="4378227" y="4144250"/>
                </a:cubicBezTo>
                <a:cubicBezTo>
                  <a:pt x="4412722" y="4319651"/>
                  <a:pt x="4514944" y="4471530"/>
                  <a:pt x="4658041" y="4572001"/>
                </a:cubicBezTo>
                <a:lnTo>
                  <a:pt x="4463800" y="4572001"/>
                </a:lnTo>
                <a:cubicBezTo>
                  <a:pt x="4347669" y="4452596"/>
                  <a:pt x="4269106" y="4298519"/>
                  <a:pt x="4244741" y="4127511"/>
                </a:cubicBezTo>
                <a:cubicBezTo>
                  <a:pt x="4244574" y="4127458"/>
                  <a:pt x="4244405" y="4127453"/>
                  <a:pt x="4244236" y="4127448"/>
                </a:cubicBezTo>
                <a:lnTo>
                  <a:pt x="4243697" y="4120772"/>
                </a:lnTo>
                <a:cubicBezTo>
                  <a:pt x="4238639" y="4090522"/>
                  <a:pt x="4236188" y="4059631"/>
                  <a:pt x="4236230" y="4028296"/>
                </a:cubicBezTo>
                <a:cubicBezTo>
                  <a:pt x="4234918" y="4022668"/>
                  <a:pt x="4234860" y="4017001"/>
                  <a:pt x="4234860" y="4011320"/>
                </a:cubicBezTo>
                <a:lnTo>
                  <a:pt x="4235454" y="3999880"/>
                </a:lnTo>
                <a:lnTo>
                  <a:pt x="4235952" y="3999913"/>
                </a:lnTo>
                <a:close/>
                <a:moveTo>
                  <a:pt x="4213227" y="3999419"/>
                </a:moveTo>
                <a:lnTo>
                  <a:pt x="4213253" y="3999913"/>
                </a:lnTo>
                <a:lnTo>
                  <a:pt x="4213751" y="3999880"/>
                </a:lnTo>
                <a:lnTo>
                  <a:pt x="4214345" y="4011320"/>
                </a:lnTo>
                <a:cubicBezTo>
                  <a:pt x="4214345" y="4017001"/>
                  <a:pt x="4214286" y="4022668"/>
                  <a:pt x="4212974" y="4028296"/>
                </a:cubicBezTo>
                <a:cubicBezTo>
                  <a:pt x="4213016" y="4059631"/>
                  <a:pt x="4210566" y="4090522"/>
                  <a:pt x="4205507" y="4120772"/>
                </a:cubicBezTo>
                <a:lnTo>
                  <a:pt x="4204969" y="4127448"/>
                </a:lnTo>
                <a:cubicBezTo>
                  <a:pt x="4204799" y="4127453"/>
                  <a:pt x="4204631" y="4127458"/>
                  <a:pt x="4204463" y="4127511"/>
                </a:cubicBezTo>
                <a:cubicBezTo>
                  <a:pt x="4180098" y="4298519"/>
                  <a:pt x="4101535" y="4452596"/>
                  <a:pt x="3985404" y="4572001"/>
                </a:cubicBezTo>
                <a:lnTo>
                  <a:pt x="3791163" y="4572001"/>
                </a:lnTo>
                <a:cubicBezTo>
                  <a:pt x="3934261" y="4471530"/>
                  <a:pt x="4036484" y="4319651"/>
                  <a:pt x="4070978" y="4144250"/>
                </a:cubicBezTo>
                <a:cubicBezTo>
                  <a:pt x="3836975" y="4194541"/>
                  <a:pt x="3646607" y="4357380"/>
                  <a:pt x="3563224" y="4572001"/>
                </a:cubicBezTo>
                <a:lnTo>
                  <a:pt x="3425676" y="4572001"/>
                </a:lnTo>
                <a:cubicBezTo>
                  <a:pt x="3519039" y="4283539"/>
                  <a:pt x="3772269" y="4064450"/>
                  <a:pt x="4084348" y="4012794"/>
                </a:cubicBezTo>
                <a:lnTo>
                  <a:pt x="4084465" y="4011646"/>
                </a:lnTo>
                <a:cubicBezTo>
                  <a:pt x="4089774" y="4010636"/>
                  <a:pt x="4095102" y="4009688"/>
                  <a:pt x="4100678" y="4010107"/>
                </a:cubicBezTo>
                <a:cubicBezTo>
                  <a:pt x="4131861" y="4004550"/>
                  <a:pt x="4163754" y="4001569"/>
                  <a:pt x="4196139" y="4001042"/>
                </a:cubicBezTo>
                <a:close/>
                <a:moveTo>
                  <a:pt x="2543827" y="3999419"/>
                </a:moveTo>
                <a:lnTo>
                  <a:pt x="2560914" y="4001042"/>
                </a:lnTo>
                <a:cubicBezTo>
                  <a:pt x="2593300" y="4001569"/>
                  <a:pt x="2625192" y="4004550"/>
                  <a:pt x="2656376" y="4010107"/>
                </a:cubicBezTo>
                <a:cubicBezTo>
                  <a:pt x="2661952" y="4009688"/>
                  <a:pt x="2667280" y="4010636"/>
                  <a:pt x="2672588" y="4011646"/>
                </a:cubicBezTo>
                <a:lnTo>
                  <a:pt x="2672706" y="4012794"/>
                </a:lnTo>
                <a:cubicBezTo>
                  <a:pt x="2984785" y="4064450"/>
                  <a:pt x="3238014" y="4283539"/>
                  <a:pt x="3331377" y="4572001"/>
                </a:cubicBezTo>
                <a:lnTo>
                  <a:pt x="3193830" y="4572001"/>
                </a:lnTo>
                <a:cubicBezTo>
                  <a:pt x="3110446" y="4357380"/>
                  <a:pt x="2920078" y="4194541"/>
                  <a:pt x="2686076" y="4144250"/>
                </a:cubicBezTo>
                <a:cubicBezTo>
                  <a:pt x="2720570" y="4319650"/>
                  <a:pt x="2822793" y="4471530"/>
                  <a:pt x="2965890" y="4572001"/>
                </a:cubicBezTo>
                <a:lnTo>
                  <a:pt x="2771649" y="4572001"/>
                </a:lnTo>
                <a:cubicBezTo>
                  <a:pt x="2655518" y="4452596"/>
                  <a:pt x="2576955" y="4298519"/>
                  <a:pt x="2552590" y="4127511"/>
                </a:cubicBezTo>
                <a:cubicBezTo>
                  <a:pt x="2552423" y="4127458"/>
                  <a:pt x="2552254" y="4127453"/>
                  <a:pt x="2552085" y="4127448"/>
                </a:cubicBezTo>
                <a:lnTo>
                  <a:pt x="2551547" y="4120772"/>
                </a:lnTo>
                <a:cubicBezTo>
                  <a:pt x="2546488" y="4090522"/>
                  <a:pt x="2544037" y="4059631"/>
                  <a:pt x="2544079" y="4028296"/>
                </a:cubicBezTo>
                <a:cubicBezTo>
                  <a:pt x="2542767" y="4022668"/>
                  <a:pt x="2542709" y="4017001"/>
                  <a:pt x="2542709" y="4011320"/>
                </a:cubicBezTo>
                <a:lnTo>
                  <a:pt x="2543303" y="3999880"/>
                </a:lnTo>
                <a:lnTo>
                  <a:pt x="2543801" y="3999913"/>
                </a:lnTo>
                <a:close/>
                <a:moveTo>
                  <a:pt x="2521076" y="3999419"/>
                </a:moveTo>
                <a:lnTo>
                  <a:pt x="2521102" y="3999913"/>
                </a:lnTo>
                <a:lnTo>
                  <a:pt x="2521600" y="3999880"/>
                </a:lnTo>
                <a:lnTo>
                  <a:pt x="2522194" y="4011320"/>
                </a:lnTo>
                <a:cubicBezTo>
                  <a:pt x="2522194" y="4017001"/>
                  <a:pt x="2522135" y="4022668"/>
                  <a:pt x="2520823" y="4028296"/>
                </a:cubicBezTo>
                <a:cubicBezTo>
                  <a:pt x="2520865" y="4059631"/>
                  <a:pt x="2518415" y="4090522"/>
                  <a:pt x="2513356" y="4120772"/>
                </a:cubicBezTo>
                <a:lnTo>
                  <a:pt x="2512818" y="4127448"/>
                </a:lnTo>
                <a:cubicBezTo>
                  <a:pt x="2512648" y="4127453"/>
                  <a:pt x="2512480" y="4127458"/>
                  <a:pt x="2512312" y="4127511"/>
                </a:cubicBezTo>
                <a:cubicBezTo>
                  <a:pt x="2487947" y="4298519"/>
                  <a:pt x="2409385" y="4452596"/>
                  <a:pt x="2293253" y="4572001"/>
                </a:cubicBezTo>
                <a:lnTo>
                  <a:pt x="2099012" y="4572001"/>
                </a:lnTo>
                <a:cubicBezTo>
                  <a:pt x="2242110" y="4471530"/>
                  <a:pt x="2344333" y="4319651"/>
                  <a:pt x="2378827" y="4144250"/>
                </a:cubicBezTo>
                <a:cubicBezTo>
                  <a:pt x="2144825" y="4194541"/>
                  <a:pt x="1954456" y="4357380"/>
                  <a:pt x="1871073" y="4572001"/>
                </a:cubicBezTo>
                <a:lnTo>
                  <a:pt x="1733525" y="4572001"/>
                </a:lnTo>
                <a:cubicBezTo>
                  <a:pt x="1826888" y="4283539"/>
                  <a:pt x="2080118" y="4064450"/>
                  <a:pt x="2392197" y="4012794"/>
                </a:cubicBezTo>
                <a:lnTo>
                  <a:pt x="2392314" y="4011646"/>
                </a:lnTo>
                <a:cubicBezTo>
                  <a:pt x="2397623" y="4010636"/>
                  <a:pt x="2402951" y="4009688"/>
                  <a:pt x="2408527" y="4010107"/>
                </a:cubicBezTo>
                <a:cubicBezTo>
                  <a:pt x="2439710" y="4004550"/>
                  <a:pt x="2471603" y="4001569"/>
                  <a:pt x="2503988" y="4001042"/>
                </a:cubicBezTo>
                <a:close/>
                <a:moveTo>
                  <a:pt x="851676" y="3999419"/>
                </a:moveTo>
                <a:lnTo>
                  <a:pt x="868763" y="4001042"/>
                </a:lnTo>
                <a:cubicBezTo>
                  <a:pt x="901149" y="4001569"/>
                  <a:pt x="933041" y="4004550"/>
                  <a:pt x="964225" y="4010107"/>
                </a:cubicBezTo>
                <a:cubicBezTo>
                  <a:pt x="969801" y="4009688"/>
                  <a:pt x="975129" y="4010636"/>
                  <a:pt x="980437" y="4011646"/>
                </a:cubicBezTo>
                <a:lnTo>
                  <a:pt x="980555" y="4012794"/>
                </a:lnTo>
                <a:cubicBezTo>
                  <a:pt x="1292634" y="4064450"/>
                  <a:pt x="1545864" y="4283539"/>
                  <a:pt x="1639226" y="4572001"/>
                </a:cubicBezTo>
                <a:lnTo>
                  <a:pt x="1501679" y="4572001"/>
                </a:lnTo>
                <a:cubicBezTo>
                  <a:pt x="1418296" y="4357380"/>
                  <a:pt x="1227927" y="4194541"/>
                  <a:pt x="993925" y="4144250"/>
                </a:cubicBezTo>
                <a:cubicBezTo>
                  <a:pt x="1028419" y="4319651"/>
                  <a:pt x="1130642" y="4471530"/>
                  <a:pt x="1273740" y="4572001"/>
                </a:cubicBezTo>
                <a:lnTo>
                  <a:pt x="1079499" y="4572001"/>
                </a:lnTo>
                <a:cubicBezTo>
                  <a:pt x="963367" y="4452596"/>
                  <a:pt x="884804" y="4298519"/>
                  <a:pt x="860439" y="4127511"/>
                </a:cubicBezTo>
                <a:cubicBezTo>
                  <a:pt x="860272" y="4127458"/>
                  <a:pt x="860103" y="4127453"/>
                  <a:pt x="859934" y="4127448"/>
                </a:cubicBezTo>
                <a:lnTo>
                  <a:pt x="859396" y="4120772"/>
                </a:lnTo>
                <a:cubicBezTo>
                  <a:pt x="854337" y="4090522"/>
                  <a:pt x="851886" y="4059631"/>
                  <a:pt x="851928" y="4028296"/>
                </a:cubicBezTo>
                <a:cubicBezTo>
                  <a:pt x="850616" y="4022668"/>
                  <a:pt x="850558" y="4017001"/>
                  <a:pt x="850558" y="4011320"/>
                </a:cubicBezTo>
                <a:lnTo>
                  <a:pt x="851152" y="3999880"/>
                </a:lnTo>
                <a:lnTo>
                  <a:pt x="851650" y="3999913"/>
                </a:lnTo>
                <a:close/>
                <a:moveTo>
                  <a:pt x="828925" y="3999419"/>
                </a:moveTo>
                <a:lnTo>
                  <a:pt x="828951" y="3999913"/>
                </a:lnTo>
                <a:lnTo>
                  <a:pt x="829449" y="3999880"/>
                </a:lnTo>
                <a:lnTo>
                  <a:pt x="830043" y="4011320"/>
                </a:lnTo>
                <a:cubicBezTo>
                  <a:pt x="830043" y="4017001"/>
                  <a:pt x="829984" y="4022668"/>
                  <a:pt x="828672" y="4028296"/>
                </a:cubicBezTo>
                <a:cubicBezTo>
                  <a:pt x="828714" y="4059631"/>
                  <a:pt x="826264" y="4090522"/>
                  <a:pt x="821205" y="4120772"/>
                </a:cubicBezTo>
                <a:lnTo>
                  <a:pt x="820667" y="4127448"/>
                </a:lnTo>
                <a:cubicBezTo>
                  <a:pt x="820497" y="4127453"/>
                  <a:pt x="820329" y="4127458"/>
                  <a:pt x="820161" y="4127511"/>
                </a:cubicBezTo>
                <a:cubicBezTo>
                  <a:pt x="795796" y="4298519"/>
                  <a:pt x="717234" y="4452596"/>
                  <a:pt x="601102" y="4572001"/>
                </a:cubicBezTo>
                <a:lnTo>
                  <a:pt x="406861" y="4572001"/>
                </a:lnTo>
                <a:cubicBezTo>
                  <a:pt x="549959" y="4471530"/>
                  <a:pt x="652182" y="4319650"/>
                  <a:pt x="686676" y="4144250"/>
                </a:cubicBezTo>
                <a:cubicBezTo>
                  <a:pt x="452674" y="4194541"/>
                  <a:pt x="262305" y="4357380"/>
                  <a:pt x="178922" y="4572001"/>
                </a:cubicBezTo>
                <a:lnTo>
                  <a:pt x="41374" y="4572001"/>
                </a:lnTo>
                <a:cubicBezTo>
                  <a:pt x="134738" y="4283539"/>
                  <a:pt x="387967" y="4064450"/>
                  <a:pt x="700046" y="4012794"/>
                </a:cubicBezTo>
                <a:lnTo>
                  <a:pt x="700163" y="4011646"/>
                </a:lnTo>
                <a:cubicBezTo>
                  <a:pt x="705472" y="4010636"/>
                  <a:pt x="710800" y="4009688"/>
                  <a:pt x="716376" y="4010107"/>
                </a:cubicBezTo>
                <a:cubicBezTo>
                  <a:pt x="747559" y="4004550"/>
                  <a:pt x="779452" y="4001569"/>
                  <a:pt x="811837" y="4001042"/>
                </a:cubicBezTo>
                <a:close/>
                <a:moveTo>
                  <a:pt x="8305836" y="3304913"/>
                </a:moveTo>
                <a:cubicBezTo>
                  <a:pt x="8030646" y="3363591"/>
                  <a:pt x="7815802" y="3576701"/>
                  <a:pt x="7762527" y="3845480"/>
                </a:cubicBezTo>
                <a:cubicBezTo>
                  <a:pt x="8037717" y="3786801"/>
                  <a:pt x="8252560" y="3573691"/>
                  <a:pt x="8305836" y="3304913"/>
                </a:cubicBezTo>
                <a:close/>
                <a:moveTo>
                  <a:pt x="6911971" y="3304913"/>
                </a:moveTo>
                <a:cubicBezTo>
                  <a:pt x="6965247" y="3573691"/>
                  <a:pt x="7180090" y="3786801"/>
                  <a:pt x="7455280" y="3845480"/>
                </a:cubicBezTo>
                <a:cubicBezTo>
                  <a:pt x="7402005" y="3576701"/>
                  <a:pt x="7187161" y="3363591"/>
                  <a:pt x="6911971" y="3304913"/>
                </a:cubicBezTo>
                <a:close/>
                <a:moveTo>
                  <a:pt x="6613685" y="3304913"/>
                </a:moveTo>
                <a:cubicBezTo>
                  <a:pt x="6338495" y="3363591"/>
                  <a:pt x="6123651" y="3576701"/>
                  <a:pt x="6070376" y="3845480"/>
                </a:cubicBezTo>
                <a:cubicBezTo>
                  <a:pt x="6345566" y="3786801"/>
                  <a:pt x="6560409" y="3573691"/>
                  <a:pt x="6613685" y="3304913"/>
                </a:cubicBezTo>
                <a:close/>
                <a:moveTo>
                  <a:pt x="5219820" y="3304913"/>
                </a:moveTo>
                <a:cubicBezTo>
                  <a:pt x="5273096" y="3573691"/>
                  <a:pt x="5487939" y="3786801"/>
                  <a:pt x="5763129" y="3845480"/>
                </a:cubicBezTo>
                <a:cubicBezTo>
                  <a:pt x="5709854" y="3576701"/>
                  <a:pt x="5495010" y="3363591"/>
                  <a:pt x="5219820" y="3304913"/>
                </a:cubicBezTo>
                <a:close/>
                <a:moveTo>
                  <a:pt x="4921534" y="3304913"/>
                </a:moveTo>
                <a:cubicBezTo>
                  <a:pt x="4646344" y="3363591"/>
                  <a:pt x="4431500" y="3576701"/>
                  <a:pt x="4378225" y="3845480"/>
                </a:cubicBezTo>
                <a:cubicBezTo>
                  <a:pt x="4653415" y="3786801"/>
                  <a:pt x="4868259" y="3573691"/>
                  <a:pt x="4921534" y="3304913"/>
                </a:cubicBezTo>
                <a:close/>
                <a:moveTo>
                  <a:pt x="3527669" y="3304913"/>
                </a:moveTo>
                <a:cubicBezTo>
                  <a:pt x="3580945" y="3573691"/>
                  <a:pt x="3795788" y="3786801"/>
                  <a:pt x="4070978" y="3845480"/>
                </a:cubicBezTo>
                <a:cubicBezTo>
                  <a:pt x="4017703" y="3576701"/>
                  <a:pt x="3802859" y="3363591"/>
                  <a:pt x="3527669" y="3304913"/>
                </a:cubicBezTo>
                <a:close/>
                <a:moveTo>
                  <a:pt x="3229383" y="3304913"/>
                </a:moveTo>
                <a:cubicBezTo>
                  <a:pt x="2954193" y="3363591"/>
                  <a:pt x="2739349" y="3576701"/>
                  <a:pt x="2686074" y="3845480"/>
                </a:cubicBezTo>
                <a:cubicBezTo>
                  <a:pt x="2961264" y="3786801"/>
                  <a:pt x="3176107" y="3573691"/>
                  <a:pt x="3229383" y="3304913"/>
                </a:cubicBezTo>
                <a:close/>
                <a:moveTo>
                  <a:pt x="1835518" y="3304913"/>
                </a:moveTo>
                <a:cubicBezTo>
                  <a:pt x="1888794" y="3573691"/>
                  <a:pt x="2103637" y="3786801"/>
                  <a:pt x="2378827" y="3845480"/>
                </a:cubicBezTo>
                <a:cubicBezTo>
                  <a:pt x="2325552" y="3576701"/>
                  <a:pt x="2110708" y="3363591"/>
                  <a:pt x="1835518" y="3304913"/>
                </a:cubicBezTo>
                <a:close/>
                <a:moveTo>
                  <a:pt x="1537232" y="3304913"/>
                </a:moveTo>
                <a:cubicBezTo>
                  <a:pt x="1262042" y="3363591"/>
                  <a:pt x="1047198" y="3576701"/>
                  <a:pt x="993923" y="3845480"/>
                </a:cubicBezTo>
                <a:cubicBezTo>
                  <a:pt x="1269113" y="3786801"/>
                  <a:pt x="1483956" y="3573691"/>
                  <a:pt x="1537232" y="3304913"/>
                </a:cubicBezTo>
                <a:close/>
                <a:moveTo>
                  <a:pt x="143367" y="3304913"/>
                </a:moveTo>
                <a:cubicBezTo>
                  <a:pt x="196643" y="3573691"/>
                  <a:pt x="411486" y="3786801"/>
                  <a:pt x="686676" y="3845480"/>
                </a:cubicBezTo>
                <a:cubicBezTo>
                  <a:pt x="633401" y="3576701"/>
                  <a:pt x="418557" y="3363591"/>
                  <a:pt x="143367" y="3304913"/>
                </a:cubicBezTo>
                <a:close/>
                <a:moveTo>
                  <a:pt x="8461873" y="3161219"/>
                </a:moveTo>
                <a:lnTo>
                  <a:pt x="8478960" y="3162829"/>
                </a:lnTo>
                <a:cubicBezTo>
                  <a:pt x="8511346" y="3163352"/>
                  <a:pt x="8543239" y="3166310"/>
                  <a:pt x="8574422" y="3171823"/>
                </a:cubicBezTo>
                <a:cubicBezTo>
                  <a:pt x="8579998" y="3171407"/>
                  <a:pt x="8585326" y="3172348"/>
                  <a:pt x="8590635" y="3173350"/>
                </a:cubicBezTo>
                <a:lnTo>
                  <a:pt x="8590752" y="3174489"/>
                </a:lnTo>
                <a:cubicBezTo>
                  <a:pt x="8815033" y="3211322"/>
                  <a:pt x="9008920" y="3333951"/>
                  <a:pt x="9135069" y="3506215"/>
                </a:cubicBezTo>
                <a:lnTo>
                  <a:pt x="9139239" y="3512974"/>
                </a:lnTo>
                <a:lnTo>
                  <a:pt x="9139239" y="3816134"/>
                </a:lnTo>
                <a:lnTo>
                  <a:pt x="9120077" y="3747490"/>
                </a:lnTo>
                <a:cubicBezTo>
                  <a:pt x="9039502" y="3525837"/>
                  <a:pt x="8844913" y="3356256"/>
                  <a:pt x="8604122" y="3304913"/>
                </a:cubicBezTo>
                <a:cubicBezTo>
                  <a:pt x="8650738" y="3540094"/>
                  <a:pt x="8821055" y="3732654"/>
                  <a:pt x="9047261" y="3816429"/>
                </a:cubicBezTo>
                <a:lnTo>
                  <a:pt x="9139239" y="3843104"/>
                </a:lnTo>
                <a:lnTo>
                  <a:pt x="9139239" y="3970603"/>
                </a:lnTo>
                <a:lnTo>
                  <a:pt x="9030179" y="3943797"/>
                </a:lnTo>
                <a:cubicBezTo>
                  <a:pt x="8735297" y="3846211"/>
                  <a:pt x="8514628" y="3594637"/>
                  <a:pt x="8470637" y="3288305"/>
                </a:cubicBezTo>
                <a:cubicBezTo>
                  <a:pt x="8470469" y="3288253"/>
                  <a:pt x="8470301" y="3288248"/>
                  <a:pt x="8470131" y="3288243"/>
                </a:cubicBezTo>
                <a:lnTo>
                  <a:pt x="8469593" y="3281619"/>
                </a:lnTo>
                <a:cubicBezTo>
                  <a:pt x="8464534" y="3251607"/>
                  <a:pt x="8462083" y="3220958"/>
                  <a:pt x="8462126" y="3189869"/>
                </a:cubicBezTo>
                <a:cubicBezTo>
                  <a:pt x="8460814" y="3184286"/>
                  <a:pt x="8460755" y="3178663"/>
                  <a:pt x="8460755" y="3173027"/>
                </a:cubicBezTo>
                <a:lnTo>
                  <a:pt x="8461349" y="3161677"/>
                </a:lnTo>
                <a:lnTo>
                  <a:pt x="8461847" y="3161709"/>
                </a:lnTo>
                <a:close/>
                <a:moveTo>
                  <a:pt x="8448085" y="3161219"/>
                </a:moveTo>
                <a:lnTo>
                  <a:pt x="8448111" y="3161709"/>
                </a:lnTo>
                <a:lnTo>
                  <a:pt x="8448609" y="3161677"/>
                </a:lnTo>
                <a:lnTo>
                  <a:pt x="8449203" y="3173027"/>
                </a:lnTo>
                <a:cubicBezTo>
                  <a:pt x="8449203" y="3178663"/>
                  <a:pt x="8449144" y="3184286"/>
                  <a:pt x="8447832" y="3189869"/>
                </a:cubicBezTo>
                <a:cubicBezTo>
                  <a:pt x="8447875" y="3220958"/>
                  <a:pt x="8445424" y="3251607"/>
                  <a:pt x="8440365" y="3281619"/>
                </a:cubicBezTo>
                <a:lnTo>
                  <a:pt x="8439827" y="3288243"/>
                </a:lnTo>
                <a:cubicBezTo>
                  <a:pt x="8439657" y="3288248"/>
                  <a:pt x="8439489" y="3288253"/>
                  <a:pt x="8439321" y="3288305"/>
                </a:cubicBezTo>
                <a:cubicBezTo>
                  <a:pt x="8389046" y="3638399"/>
                  <a:pt x="8108007" y="3916971"/>
                  <a:pt x="7749156" y="3975903"/>
                </a:cubicBezTo>
                <a:lnTo>
                  <a:pt x="7749040" y="3977042"/>
                </a:lnTo>
                <a:cubicBezTo>
                  <a:pt x="7743729" y="3978045"/>
                  <a:pt x="7738400" y="3978986"/>
                  <a:pt x="7732823" y="3978570"/>
                </a:cubicBezTo>
                <a:cubicBezTo>
                  <a:pt x="7701651" y="3984080"/>
                  <a:pt x="7669771" y="3987038"/>
                  <a:pt x="7637396" y="3987561"/>
                </a:cubicBezTo>
                <a:lnTo>
                  <a:pt x="7620278" y="3989174"/>
                </a:lnTo>
                <a:lnTo>
                  <a:pt x="7620252" y="3988683"/>
                </a:lnTo>
                <a:lnTo>
                  <a:pt x="7619753" y="3988716"/>
                </a:lnTo>
                <a:cubicBezTo>
                  <a:pt x="7619187" y="3984944"/>
                  <a:pt x="7619160" y="3981158"/>
                  <a:pt x="7619160" y="3977366"/>
                </a:cubicBezTo>
                <a:cubicBezTo>
                  <a:pt x="7619160" y="3971728"/>
                  <a:pt x="7619219" y="3966104"/>
                  <a:pt x="7620531" y="3960518"/>
                </a:cubicBezTo>
                <a:cubicBezTo>
                  <a:pt x="7620488" y="3929436"/>
                  <a:pt x="7622938" y="3898794"/>
                  <a:pt x="7627995" y="3868787"/>
                </a:cubicBezTo>
                <a:lnTo>
                  <a:pt x="7628535" y="3862150"/>
                </a:lnTo>
                <a:cubicBezTo>
                  <a:pt x="7628704" y="3862145"/>
                  <a:pt x="7628873" y="3862140"/>
                  <a:pt x="7629040" y="3862087"/>
                </a:cubicBezTo>
                <a:cubicBezTo>
                  <a:pt x="7679317" y="3511992"/>
                  <a:pt x="7960356" y="3233421"/>
                  <a:pt x="8319206" y="3174489"/>
                </a:cubicBezTo>
                <a:lnTo>
                  <a:pt x="8319323" y="3173350"/>
                </a:lnTo>
                <a:cubicBezTo>
                  <a:pt x="8324632" y="3172348"/>
                  <a:pt x="8329960" y="3171407"/>
                  <a:pt x="8335536" y="3171823"/>
                </a:cubicBezTo>
                <a:cubicBezTo>
                  <a:pt x="8366719" y="3166310"/>
                  <a:pt x="8398612" y="3163352"/>
                  <a:pt x="8430998" y="3162829"/>
                </a:cubicBezTo>
                <a:close/>
                <a:moveTo>
                  <a:pt x="6769722" y="3161219"/>
                </a:moveTo>
                <a:lnTo>
                  <a:pt x="6786810" y="3162829"/>
                </a:lnTo>
                <a:cubicBezTo>
                  <a:pt x="6819195" y="3163352"/>
                  <a:pt x="6851088" y="3166310"/>
                  <a:pt x="6882271" y="3171823"/>
                </a:cubicBezTo>
                <a:cubicBezTo>
                  <a:pt x="6887847" y="3171407"/>
                  <a:pt x="6893175" y="3172348"/>
                  <a:pt x="6898484" y="3173350"/>
                </a:cubicBezTo>
                <a:lnTo>
                  <a:pt x="6898601" y="3174489"/>
                </a:lnTo>
                <a:cubicBezTo>
                  <a:pt x="7257451" y="3233421"/>
                  <a:pt x="7538490" y="3511992"/>
                  <a:pt x="7588766" y="3862087"/>
                </a:cubicBezTo>
                <a:cubicBezTo>
                  <a:pt x="7588934" y="3862140"/>
                  <a:pt x="7589103" y="3862145"/>
                  <a:pt x="7589272" y="3862150"/>
                </a:cubicBezTo>
                <a:lnTo>
                  <a:pt x="7589812" y="3868787"/>
                </a:lnTo>
                <a:cubicBezTo>
                  <a:pt x="7594869" y="3898794"/>
                  <a:pt x="7597319" y="3929436"/>
                  <a:pt x="7597276" y="3960518"/>
                </a:cubicBezTo>
                <a:cubicBezTo>
                  <a:pt x="7598588" y="3966104"/>
                  <a:pt x="7598647" y="3971728"/>
                  <a:pt x="7598647" y="3977366"/>
                </a:cubicBezTo>
                <a:cubicBezTo>
                  <a:pt x="7598647" y="3981158"/>
                  <a:pt x="7598620" y="3984944"/>
                  <a:pt x="7598054" y="3988716"/>
                </a:cubicBezTo>
                <a:lnTo>
                  <a:pt x="7597555" y="3988683"/>
                </a:lnTo>
                <a:lnTo>
                  <a:pt x="7597529" y="3989174"/>
                </a:lnTo>
                <a:lnTo>
                  <a:pt x="7580411" y="3987561"/>
                </a:lnTo>
                <a:cubicBezTo>
                  <a:pt x="7548036" y="3987038"/>
                  <a:pt x="7516156" y="3984080"/>
                  <a:pt x="7484984" y="3978570"/>
                </a:cubicBezTo>
                <a:cubicBezTo>
                  <a:pt x="7479407" y="3978986"/>
                  <a:pt x="7474078" y="3978045"/>
                  <a:pt x="7468767" y="3977042"/>
                </a:cubicBezTo>
                <a:lnTo>
                  <a:pt x="7468651" y="3975903"/>
                </a:lnTo>
                <a:cubicBezTo>
                  <a:pt x="7109800" y="3916971"/>
                  <a:pt x="6828761" y="3638399"/>
                  <a:pt x="6778486" y="3288305"/>
                </a:cubicBezTo>
                <a:cubicBezTo>
                  <a:pt x="6778318" y="3288253"/>
                  <a:pt x="6778150" y="3288248"/>
                  <a:pt x="6777980" y="3288243"/>
                </a:cubicBezTo>
                <a:lnTo>
                  <a:pt x="6777442" y="3281619"/>
                </a:lnTo>
                <a:cubicBezTo>
                  <a:pt x="6772383" y="3251607"/>
                  <a:pt x="6769933" y="3220958"/>
                  <a:pt x="6769975" y="3189869"/>
                </a:cubicBezTo>
                <a:cubicBezTo>
                  <a:pt x="6768663" y="3184286"/>
                  <a:pt x="6768604" y="3178663"/>
                  <a:pt x="6768604" y="3173027"/>
                </a:cubicBezTo>
                <a:lnTo>
                  <a:pt x="6769198" y="3161677"/>
                </a:lnTo>
                <a:lnTo>
                  <a:pt x="6769696" y="3161709"/>
                </a:lnTo>
                <a:close/>
                <a:moveTo>
                  <a:pt x="6755934" y="3161219"/>
                </a:moveTo>
                <a:lnTo>
                  <a:pt x="6755960" y="3161709"/>
                </a:lnTo>
                <a:lnTo>
                  <a:pt x="6756458" y="3161677"/>
                </a:lnTo>
                <a:lnTo>
                  <a:pt x="6757052" y="3173027"/>
                </a:lnTo>
                <a:cubicBezTo>
                  <a:pt x="6757052" y="3178663"/>
                  <a:pt x="6756994" y="3184286"/>
                  <a:pt x="6755682" y="3189869"/>
                </a:cubicBezTo>
                <a:cubicBezTo>
                  <a:pt x="6755724" y="3220958"/>
                  <a:pt x="6753273" y="3251607"/>
                  <a:pt x="6748215" y="3281619"/>
                </a:cubicBezTo>
                <a:lnTo>
                  <a:pt x="6747676" y="3288243"/>
                </a:lnTo>
                <a:cubicBezTo>
                  <a:pt x="6747507" y="3288248"/>
                  <a:pt x="6747338" y="3288253"/>
                  <a:pt x="6747171" y="3288305"/>
                </a:cubicBezTo>
                <a:cubicBezTo>
                  <a:pt x="6696895" y="3638399"/>
                  <a:pt x="6415856" y="3916971"/>
                  <a:pt x="6057005" y="3975903"/>
                </a:cubicBezTo>
                <a:lnTo>
                  <a:pt x="6056889" y="3977042"/>
                </a:lnTo>
                <a:cubicBezTo>
                  <a:pt x="6051578" y="3978045"/>
                  <a:pt x="6046249" y="3978986"/>
                  <a:pt x="6040672" y="3978570"/>
                </a:cubicBezTo>
                <a:cubicBezTo>
                  <a:pt x="6009500" y="3984080"/>
                  <a:pt x="5977620" y="3987038"/>
                  <a:pt x="5945246" y="3987561"/>
                </a:cubicBezTo>
                <a:lnTo>
                  <a:pt x="5928127" y="3989174"/>
                </a:lnTo>
                <a:lnTo>
                  <a:pt x="5928101" y="3988683"/>
                </a:lnTo>
                <a:lnTo>
                  <a:pt x="5927602" y="3988716"/>
                </a:lnTo>
                <a:cubicBezTo>
                  <a:pt x="5927036" y="3984944"/>
                  <a:pt x="5927009" y="3981158"/>
                  <a:pt x="5927009" y="3977366"/>
                </a:cubicBezTo>
                <a:cubicBezTo>
                  <a:pt x="5927009" y="3971728"/>
                  <a:pt x="5927068" y="3966104"/>
                  <a:pt x="5928380" y="3960518"/>
                </a:cubicBezTo>
                <a:cubicBezTo>
                  <a:pt x="5928338" y="3929436"/>
                  <a:pt x="5930787" y="3898794"/>
                  <a:pt x="5935844" y="3868787"/>
                </a:cubicBezTo>
                <a:lnTo>
                  <a:pt x="5936384" y="3862150"/>
                </a:lnTo>
                <a:cubicBezTo>
                  <a:pt x="5936553" y="3862145"/>
                  <a:pt x="5936722" y="3862140"/>
                  <a:pt x="5936890" y="3862087"/>
                </a:cubicBezTo>
                <a:cubicBezTo>
                  <a:pt x="5987166" y="3511992"/>
                  <a:pt x="6268205" y="3233421"/>
                  <a:pt x="6627056" y="3174489"/>
                </a:cubicBezTo>
                <a:lnTo>
                  <a:pt x="6627173" y="3173350"/>
                </a:lnTo>
                <a:cubicBezTo>
                  <a:pt x="6632481" y="3172348"/>
                  <a:pt x="6637809" y="3171407"/>
                  <a:pt x="6643385" y="3171823"/>
                </a:cubicBezTo>
                <a:cubicBezTo>
                  <a:pt x="6674569" y="3166310"/>
                  <a:pt x="6706461" y="3163352"/>
                  <a:pt x="6738847" y="3162829"/>
                </a:cubicBezTo>
                <a:close/>
                <a:moveTo>
                  <a:pt x="5077571" y="3161219"/>
                </a:moveTo>
                <a:lnTo>
                  <a:pt x="5094659" y="3162829"/>
                </a:lnTo>
                <a:cubicBezTo>
                  <a:pt x="5127044" y="3163352"/>
                  <a:pt x="5158937" y="3166310"/>
                  <a:pt x="5190120" y="3171823"/>
                </a:cubicBezTo>
                <a:cubicBezTo>
                  <a:pt x="5195696" y="3171407"/>
                  <a:pt x="5201024" y="3172348"/>
                  <a:pt x="5206334" y="3173350"/>
                </a:cubicBezTo>
                <a:lnTo>
                  <a:pt x="5206450" y="3174489"/>
                </a:lnTo>
                <a:cubicBezTo>
                  <a:pt x="5565300" y="3233421"/>
                  <a:pt x="5846339" y="3511992"/>
                  <a:pt x="5896616" y="3862087"/>
                </a:cubicBezTo>
                <a:cubicBezTo>
                  <a:pt x="5896783" y="3862140"/>
                  <a:pt x="5896953" y="3862145"/>
                  <a:pt x="5897121" y="3862150"/>
                </a:cubicBezTo>
                <a:lnTo>
                  <a:pt x="5897662" y="3868787"/>
                </a:lnTo>
                <a:cubicBezTo>
                  <a:pt x="5902718" y="3898794"/>
                  <a:pt x="5905168" y="3929436"/>
                  <a:pt x="5905126" y="3960518"/>
                </a:cubicBezTo>
                <a:cubicBezTo>
                  <a:pt x="5906438" y="3966104"/>
                  <a:pt x="5906496" y="3971728"/>
                  <a:pt x="5906496" y="3977366"/>
                </a:cubicBezTo>
                <a:cubicBezTo>
                  <a:pt x="5906496" y="3981158"/>
                  <a:pt x="5906469" y="3984944"/>
                  <a:pt x="5905903" y="3988716"/>
                </a:cubicBezTo>
                <a:lnTo>
                  <a:pt x="5905404" y="3988683"/>
                </a:lnTo>
                <a:lnTo>
                  <a:pt x="5905378" y="3989174"/>
                </a:lnTo>
                <a:lnTo>
                  <a:pt x="5888260" y="3987561"/>
                </a:lnTo>
                <a:cubicBezTo>
                  <a:pt x="5855886" y="3987038"/>
                  <a:pt x="5824005" y="3984080"/>
                  <a:pt x="5792833" y="3978570"/>
                </a:cubicBezTo>
                <a:cubicBezTo>
                  <a:pt x="5787256" y="3978986"/>
                  <a:pt x="5781927" y="3978045"/>
                  <a:pt x="5776617" y="3977042"/>
                </a:cubicBezTo>
                <a:lnTo>
                  <a:pt x="5776501" y="3975903"/>
                </a:lnTo>
                <a:cubicBezTo>
                  <a:pt x="5417649" y="3916971"/>
                  <a:pt x="5136610" y="3638399"/>
                  <a:pt x="5086335" y="3288305"/>
                </a:cubicBezTo>
                <a:cubicBezTo>
                  <a:pt x="5086167" y="3288253"/>
                  <a:pt x="5085999" y="3288248"/>
                  <a:pt x="5085830" y="3288243"/>
                </a:cubicBezTo>
                <a:lnTo>
                  <a:pt x="5085291" y="3281619"/>
                </a:lnTo>
                <a:cubicBezTo>
                  <a:pt x="5080233" y="3251607"/>
                  <a:pt x="5077782" y="3220958"/>
                  <a:pt x="5077824" y="3189869"/>
                </a:cubicBezTo>
                <a:cubicBezTo>
                  <a:pt x="5076512" y="3184286"/>
                  <a:pt x="5076453" y="3178663"/>
                  <a:pt x="5076453" y="3173027"/>
                </a:cubicBezTo>
                <a:lnTo>
                  <a:pt x="5077047" y="3161677"/>
                </a:lnTo>
                <a:lnTo>
                  <a:pt x="5077545" y="3161709"/>
                </a:lnTo>
                <a:close/>
                <a:moveTo>
                  <a:pt x="5063783" y="3161219"/>
                </a:moveTo>
                <a:lnTo>
                  <a:pt x="5063809" y="3161709"/>
                </a:lnTo>
                <a:lnTo>
                  <a:pt x="5064307" y="3161677"/>
                </a:lnTo>
                <a:lnTo>
                  <a:pt x="5064902" y="3173027"/>
                </a:lnTo>
                <a:cubicBezTo>
                  <a:pt x="5064902" y="3178663"/>
                  <a:pt x="5064842" y="3184286"/>
                  <a:pt x="5063530" y="3189869"/>
                </a:cubicBezTo>
                <a:cubicBezTo>
                  <a:pt x="5063572" y="3220958"/>
                  <a:pt x="5061122" y="3251607"/>
                  <a:pt x="5056063" y="3281619"/>
                </a:cubicBezTo>
                <a:lnTo>
                  <a:pt x="5055525" y="3288243"/>
                </a:lnTo>
                <a:cubicBezTo>
                  <a:pt x="5055355" y="3288248"/>
                  <a:pt x="5055187" y="3288253"/>
                  <a:pt x="5055019" y="3288305"/>
                </a:cubicBezTo>
                <a:cubicBezTo>
                  <a:pt x="5004744" y="3638399"/>
                  <a:pt x="4723705" y="3916971"/>
                  <a:pt x="4364853" y="3975903"/>
                </a:cubicBezTo>
                <a:lnTo>
                  <a:pt x="4364737" y="3977042"/>
                </a:lnTo>
                <a:cubicBezTo>
                  <a:pt x="4359427" y="3978045"/>
                  <a:pt x="4354098" y="3978986"/>
                  <a:pt x="4348521" y="3978570"/>
                </a:cubicBezTo>
                <a:cubicBezTo>
                  <a:pt x="4317350" y="3984080"/>
                  <a:pt x="4285468" y="3987038"/>
                  <a:pt x="4253094" y="3987561"/>
                </a:cubicBezTo>
                <a:lnTo>
                  <a:pt x="4235976" y="3989174"/>
                </a:lnTo>
                <a:lnTo>
                  <a:pt x="4235950" y="3988683"/>
                </a:lnTo>
                <a:lnTo>
                  <a:pt x="4235451" y="3988716"/>
                </a:lnTo>
                <a:cubicBezTo>
                  <a:pt x="4234885" y="3984944"/>
                  <a:pt x="4234858" y="3981158"/>
                  <a:pt x="4234858" y="3977366"/>
                </a:cubicBezTo>
                <a:cubicBezTo>
                  <a:pt x="4234858" y="3971728"/>
                  <a:pt x="4234916" y="3966104"/>
                  <a:pt x="4236228" y="3960518"/>
                </a:cubicBezTo>
                <a:cubicBezTo>
                  <a:pt x="4236186" y="3929436"/>
                  <a:pt x="4238636" y="3898794"/>
                  <a:pt x="4243692" y="3868787"/>
                </a:cubicBezTo>
                <a:lnTo>
                  <a:pt x="4244233" y="3862150"/>
                </a:lnTo>
                <a:cubicBezTo>
                  <a:pt x="4244401" y="3862145"/>
                  <a:pt x="4244571" y="3862140"/>
                  <a:pt x="4244738" y="3862087"/>
                </a:cubicBezTo>
                <a:cubicBezTo>
                  <a:pt x="4295015" y="3511992"/>
                  <a:pt x="4576054" y="3233421"/>
                  <a:pt x="4934904" y="3174489"/>
                </a:cubicBezTo>
                <a:lnTo>
                  <a:pt x="4935021" y="3173350"/>
                </a:lnTo>
                <a:cubicBezTo>
                  <a:pt x="4940330" y="3172348"/>
                  <a:pt x="4945658" y="3171407"/>
                  <a:pt x="4951234" y="3171823"/>
                </a:cubicBezTo>
                <a:cubicBezTo>
                  <a:pt x="4982417" y="3166310"/>
                  <a:pt x="5014310" y="3163352"/>
                  <a:pt x="5046695" y="3162829"/>
                </a:cubicBezTo>
                <a:close/>
                <a:moveTo>
                  <a:pt x="3385420" y="3161219"/>
                </a:moveTo>
                <a:lnTo>
                  <a:pt x="3402507" y="3162829"/>
                </a:lnTo>
                <a:cubicBezTo>
                  <a:pt x="3434893" y="3163352"/>
                  <a:pt x="3466785" y="3166310"/>
                  <a:pt x="3497969" y="3171823"/>
                </a:cubicBezTo>
                <a:cubicBezTo>
                  <a:pt x="3503545" y="3171407"/>
                  <a:pt x="3508873" y="3172348"/>
                  <a:pt x="3514181" y="3173350"/>
                </a:cubicBezTo>
                <a:lnTo>
                  <a:pt x="3514298" y="3174489"/>
                </a:lnTo>
                <a:cubicBezTo>
                  <a:pt x="3873149" y="3233421"/>
                  <a:pt x="4154188" y="3511992"/>
                  <a:pt x="4204464" y="3862087"/>
                </a:cubicBezTo>
                <a:cubicBezTo>
                  <a:pt x="4204632" y="3862140"/>
                  <a:pt x="4204801" y="3862145"/>
                  <a:pt x="4204970" y="3862150"/>
                </a:cubicBezTo>
                <a:lnTo>
                  <a:pt x="4205510" y="3868787"/>
                </a:lnTo>
                <a:cubicBezTo>
                  <a:pt x="4210567" y="3898794"/>
                  <a:pt x="4213016" y="3929436"/>
                  <a:pt x="4212974" y="3960518"/>
                </a:cubicBezTo>
                <a:cubicBezTo>
                  <a:pt x="4214286" y="3966104"/>
                  <a:pt x="4214345" y="3971728"/>
                  <a:pt x="4214345" y="3977366"/>
                </a:cubicBezTo>
                <a:cubicBezTo>
                  <a:pt x="4214345" y="3981158"/>
                  <a:pt x="4214318" y="3984944"/>
                  <a:pt x="4213752" y="3988716"/>
                </a:cubicBezTo>
                <a:lnTo>
                  <a:pt x="4213253" y="3988683"/>
                </a:lnTo>
                <a:lnTo>
                  <a:pt x="4213227" y="3989174"/>
                </a:lnTo>
                <a:lnTo>
                  <a:pt x="4196108" y="3987561"/>
                </a:lnTo>
                <a:cubicBezTo>
                  <a:pt x="4163734" y="3987038"/>
                  <a:pt x="4131854" y="3984080"/>
                  <a:pt x="4100682" y="3978570"/>
                </a:cubicBezTo>
                <a:cubicBezTo>
                  <a:pt x="4095105" y="3978986"/>
                  <a:pt x="4089776" y="3978045"/>
                  <a:pt x="4084465" y="3977042"/>
                </a:cubicBezTo>
                <a:lnTo>
                  <a:pt x="4084349" y="3975903"/>
                </a:lnTo>
                <a:cubicBezTo>
                  <a:pt x="3725498" y="3916971"/>
                  <a:pt x="3444459" y="3638399"/>
                  <a:pt x="3394183" y="3288305"/>
                </a:cubicBezTo>
                <a:cubicBezTo>
                  <a:pt x="3394016" y="3288253"/>
                  <a:pt x="3393847" y="3288248"/>
                  <a:pt x="3393678" y="3288243"/>
                </a:cubicBezTo>
                <a:lnTo>
                  <a:pt x="3393139" y="3281619"/>
                </a:lnTo>
                <a:cubicBezTo>
                  <a:pt x="3388081" y="3251607"/>
                  <a:pt x="3385630" y="3220958"/>
                  <a:pt x="3385672" y="3189869"/>
                </a:cubicBezTo>
                <a:cubicBezTo>
                  <a:pt x="3384360" y="3184286"/>
                  <a:pt x="3384302" y="3178663"/>
                  <a:pt x="3384302" y="3173027"/>
                </a:cubicBezTo>
                <a:lnTo>
                  <a:pt x="3384896" y="3161677"/>
                </a:lnTo>
                <a:lnTo>
                  <a:pt x="3385394" y="3161709"/>
                </a:lnTo>
                <a:close/>
                <a:moveTo>
                  <a:pt x="3371632" y="3161219"/>
                </a:moveTo>
                <a:lnTo>
                  <a:pt x="3371658" y="3161709"/>
                </a:lnTo>
                <a:lnTo>
                  <a:pt x="3372156" y="3161677"/>
                </a:lnTo>
                <a:lnTo>
                  <a:pt x="3372750" y="3173027"/>
                </a:lnTo>
                <a:cubicBezTo>
                  <a:pt x="3372750" y="3178663"/>
                  <a:pt x="3372691" y="3184286"/>
                  <a:pt x="3371379" y="3189869"/>
                </a:cubicBezTo>
                <a:cubicBezTo>
                  <a:pt x="3371421" y="3220958"/>
                  <a:pt x="3368971" y="3251607"/>
                  <a:pt x="3363912" y="3281619"/>
                </a:cubicBezTo>
                <a:lnTo>
                  <a:pt x="3363374" y="3288243"/>
                </a:lnTo>
                <a:cubicBezTo>
                  <a:pt x="3363204" y="3288248"/>
                  <a:pt x="3363036" y="3288253"/>
                  <a:pt x="3362868" y="3288305"/>
                </a:cubicBezTo>
                <a:cubicBezTo>
                  <a:pt x="3312593" y="3638399"/>
                  <a:pt x="3031554" y="3916971"/>
                  <a:pt x="2672703" y="3975903"/>
                </a:cubicBezTo>
                <a:lnTo>
                  <a:pt x="2672586" y="3977042"/>
                </a:lnTo>
                <a:cubicBezTo>
                  <a:pt x="2667276" y="3978045"/>
                  <a:pt x="2661947" y="3978986"/>
                  <a:pt x="2656370" y="3978570"/>
                </a:cubicBezTo>
                <a:cubicBezTo>
                  <a:pt x="2625198" y="3984080"/>
                  <a:pt x="2593318" y="3987038"/>
                  <a:pt x="2560943" y="3987561"/>
                </a:cubicBezTo>
                <a:lnTo>
                  <a:pt x="2543825" y="3989174"/>
                </a:lnTo>
                <a:lnTo>
                  <a:pt x="2543799" y="3988683"/>
                </a:lnTo>
                <a:lnTo>
                  <a:pt x="2543300" y="3988716"/>
                </a:lnTo>
                <a:cubicBezTo>
                  <a:pt x="2542734" y="3984944"/>
                  <a:pt x="2542707" y="3981158"/>
                  <a:pt x="2542707" y="3977366"/>
                </a:cubicBezTo>
                <a:cubicBezTo>
                  <a:pt x="2542707" y="3971728"/>
                  <a:pt x="2542765" y="3966104"/>
                  <a:pt x="2544077" y="3960518"/>
                </a:cubicBezTo>
                <a:cubicBezTo>
                  <a:pt x="2544035" y="3929436"/>
                  <a:pt x="2546485" y="3898794"/>
                  <a:pt x="2551541" y="3868787"/>
                </a:cubicBezTo>
                <a:lnTo>
                  <a:pt x="2552082" y="3862150"/>
                </a:lnTo>
                <a:cubicBezTo>
                  <a:pt x="2552250" y="3862145"/>
                  <a:pt x="2552420" y="3862140"/>
                  <a:pt x="2552587" y="3862087"/>
                </a:cubicBezTo>
                <a:cubicBezTo>
                  <a:pt x="2602864" y="3511992"/>
                  <a:pt x="2883903" y="3233421"/>
                  <a:pt x="3242753" y="3174489"/>
                </a:cubicBezTo>
                <a:lnTo>
                  <a:pt x="3242870" y="3173350"/>
                </a:lnTo>
                <a:cubicBezTo>
                  <a:pt x="3248179" y="3172348"/>
                  <a:pt x="3253507" y="3171407"/>
                  <a:pt x="3259083" y="3171823"/>
                </a:cubicBezTo>
                <a:cubicBezTo>
                  <a:pt x="3290266" y="3166310"/>
                  <a:pt x="3322159" y="3163352"/>
                  <a:pt x="3354544" y="3162829"/>
                </a:cubicBezTo>
                <a:close/>
                <a:moveTo>
                  <a:pt x="1693269" y="3161219"/>
                </a:moveTo>
                <a:lnTo>
                  <a:pt x="1710356" y="3162829"/>
                </a:lnTo>
                <a:cubicBezTo>
                  <a:pt x="1742742" y="3163352"/>
                  <a:pt x="1774634" y="3166310"/>
                  <a:pt x="1805818" y="3171823"/>
                </a:cubicBezTo>
                <a:cubicBezTo>
                  <a:pt x="1811394" y="3171407"/>
                  <a:pt x="1816722" y="3172348"/>
                  <a:pt x="1822030" y="3173350"/>
                </a:cubicBezTo>
                <a:lnTo>
                  <a:pt x="1822148" y="3174489"/>
                </a:lnTo>
                <a:cubicBezTo>
                  <a:pt x="2180998" y="3233421"/>
                  <a:pt x="2462037" y="3511992"/>
                  <a:pt x="2512313" y="3862087"/>
                </a:cubicBezTo>
                <a:cubicBezTo>
                  <a:pt x="2512481" y="3862140"/>
                  <a:pt x="2512650" y="3862145"/>
                  <a:pt x="2512819" y="3862150"/>
                </a:cubicBezTo>
                <a:lnTo>
                  <a:pt x="2513359" y="3868787"/>
                </a:lnTo>
                <a:cubicBezTo>
                  <a:pt x="2518416" y="3898794"/>
                  <a:pt x="2520865" y="3929436"/>
                  <a:pt x="2520823" y="3960518"/>
                </a:cubicBezTo>
                <a:cubicBezTo>
                  <a:pt x="2522135" y="3966104"/>
                  <a:pt x="2522194" y="3971728"/>
                  <a:pt x="2522194" y="3977366"/>
                </a:cubicBezTo>
                <a:cubicBezTo>
                  <a:pt x="2522194" y="3981158"/>
                  <a:pt x="2522167" y="3984944"/>
                  <a:pt x="2521601" y="3988716"/>
                </a:cubicBezTo>
                <a:lnTo>
                  <a:pt x="2521102" y="3988683"/>
                </a:lnTo>
                <a:lnTo>
                  <a:pt x="2521076" y="3989174"/>
                </a:lnTo>
                <a:lnTo>
                  <a:pt x="2503957" y="3987561"/>
                </a:lnTo>
                <a:cubicBezTo>
                  <a:pt x="2471583" y="3987038"/>
                  <a:pt x="2439703" y="3984080"/>
                  <a:pt x="2408531" y="3978570"/>
                </a:cubicBezTo>
                <a:cubicBezTo>
                  <a:pt x="2402954" y="3978986"/>
                  <a:pt x="2397625" y="3978045"/>
                  <a:pt x="2392314" y="3977042"/>
                </a:cubicBezTo>
                <a:lnTo>
                  <a:pt x="2392198" y="3975903"/>
                </a:lnTo>
                <a:cubicBezTo>
                  <a:pt x="2033347" y="3916971"/>
                  <a:pt x="1752308" y="3638399"/>
                  <a:pt x="1702032" y="3288305"/>
                </a:cubicBezTo>
                <a:cubicBezTo>
                  <a:pt x="1701865" y="3288253"/>
                  <a:pt x="1701696" y="3288248"/>
                  <a:pt x="1701527" y="3288243"/>
                </a:cubicBezTo>
                <a:lnTo>
                  <a:pt x="1700989" y="3281619"/>
                </a:lnTo>
                <a:cubicBezTo>
                  <a:pt x="1695930" y="3251607"/>
                  <a:pt x="1693479" y="3220958"/>
                  <a:pt x="1693521" y="3189869"/>
                </a:cubicBezTo>
                <a:cubicBezTo>
                  <a:pt x="1692209" y="3184286"/>
                  <a:pt x="1692151" y="3178663"/>
                  <a:pt x="1692151" y="3173027"/>
                </a:cubicBezTo>
                <a:lnTo>
                  <a:pt x="1692745" y="3161677"/>
                </a:lnTo>
                <a:lnTo>
                  <a:pt x="1693243" y="3161709"/>
                </a:lnTo>
                <a:close/>
                <a:moveTo>
                  <a:pt x="1679481" y="3161219"/>
                </a:moveTo>
                <a:lnTo>
                  <a:pt x="1679507" y="3161709"/>
                </a:lnTo>
                <a:lnTo>
                  <a:pt x="1680005" y="3161677"/>
                </a:lnTo>
                <a:lnTo>
                  <a:pt x="1680599" y="3173027"/>
                </a:lnTo>
                <a:cubicBezTo>
                  <a:pt x="1680599" y="3178663"/>
                  <a:pt x="1680540" y="3184286"/>
                  <a:pt x="1679228" y="3189869"/>
                </a:cubicBezTo>
                <a:cubicBezTo>
                  <a:pt x="1679270" y="3220958"/>
                  <a:pt x="1676820" y="3251607"/>
                  <a:pt x="1671761" y="3281619"/>
                </a:cubicBezTo>
                <a:lnTo>
                  <a:pt x="1671223" y="3288243"/>
                </a:lnTo>
                <a:cubicBezTo>
                  <a:pt x="1671053" y="3288248"/>
                  <a:pt x="1670885" y="3288253"/>
                  <a:pt x="1670717" y="3288305"/>
                </a:cubicBezTo>
                <a:cubicBezTo>
                  <a:pt x="1620442" y="3638399"/>
                  <a:pt x="1339403" y="3916971"/>
                  <a:pt x="980552" y="3975903"/>
                </a:cubicBezTo>
                <a:lnTo>
                  <a:pt x="980435" y="3977042"/>
                </a:lnTo>
                <a:cubicBezTo>
                  <a:pt x="975125" y="3978045"/>
                  <a:pt x="969796" y="3978986"/>
                  <a:pt x="964219" y="3978570"/>
                </a:cubicBezTo>
                <a:cubicBezTo>
                  <a:pt x="933047" y="3984080"/>
                  <a:pt x="901167" y="3987038"/>
                  <a:pt x="868792" y="3987561"/>
                </a:cubicBezTo>
                <a:lnTo>
                  <a:pt x="851674" y="3989174"/>
                </a:lnTo>
                <a:lnTo>
                  <a:pt x="851648" y="3988683"/>
                </a:lnTo>
                <a:lnTo>
                  <a:pt x="851149" y="3988716"/>
                </a:lnTo>
                <a:cubicBezTo>
                  <a:pt x="850583" y="3984944"/>
                  <a:pt x="850556" y="3981158"/>
                  <a:pt x="850556" y="3977366"/>
                </a:cubicBezTo>
                <a:cubicBezTo>
                  <a:pt x="850556" y="3971728"/>
                  <a:pt x="850614" y="3966104"/>
                  <a:pt x="851926" y="3960518"/>
                </a:cubicBezTo>
                <a:cubicBezTo>
                  <a:pt x="851884" y="3929436"/>
                  <a:pt x="854334" y="3898794"/>
                  <a:pt x="859390" y="3868787"/>
                </a:cubicBezTo>
                <a:lnTo>
                  <a:pt x="859931" y="3862150"/>
                </a:lnTo>
                <a:cubicBezTo>
                  <a:pt x="860099" y="3862145"/>
                  <a:pt x="860269" y="3862140"/>
                  <a:pt x="860436" y="3862087"/>
                </a:cubicBezTo>
                <a:cubicBezTo>
                  <a:pt x="910713" y="3511992"/>
                  <a:pt x="1191752" y="3233421"/>
                  <a:pt x="1550602" y="3174489"/>
                </a:cubicBezTo>
                <a:lnTo>
                  <a:pt x="1550719" y="3173350"/>
                </a:lnTo>
                <a:cubicBezTo>
                  <a:pt x="1556028" y="3172348"/>
                  <a:pt x="1561356" y="3171407"/>
                  <a:pt x="1566932" y="3171823"/>
                </a:cubicBezTo>
                <a:cubicBezTo>
                  <a:pt x="1598115" y="3166310"/>
                  <a:pt x="1630008" y="3163352"/>
                  <a:pt x="1662393" y="3162829"/>
                </a:cubicBezTo>
                <a:close/>
                <a:moveTo>
                  <a:pt x="1118" y="3161219"/>
                </a:moveTo>
                <a:lnTo>
                  <a:pt x="18205" y="3162829"/>
                </a:lnTo>
                <a:cubicBezTo>
                  <a:pt x="50591" y="3163352"/>
                  <a:pt x="82483" y="3166310"/>
                  <a:pt x="113667" y="3171823"/>
                </a:cubicBezTo>
                <a:cubicBezTo>
                  <a:pt x="119243" y="3171407"/>
                  <a:pt x="124571" y="3172348"/>
                  <a:pt x="129879" y="3173350"/>
                </a:cubicBezTo>
                <a:lnTo>
                  <a:pt x="129997" y="3174489"/>
                </a:lnTo>
                <a:cubicBezTo>
                  <a:pt x="488847" y="3233421"/>
                  <a:pt x="769886" y="3511992"/>
                  <a:pt x="820162" y="3862087"/>
                </a:cubicBezTo>
                <a:cubicBezTo>
                  <a:pt x="820330" y="3862140"/>
                  <a:pt x="820499" y="3862145"/>
                  <a:pt x="820668" y="3862150"/>
                </a:cubicBezTo>
                <a:lnTo>
                  <a:pt x="821208" y="3868787"/>
                </a:lnTo>
                <a:cubicBezTo>
                  <a:pt x="826265" y="3898794"/>
                  <a:pt x="828714" y="3929436"/>
                  <a:pt x="828672" y="3960518"/>
                </a:cubicBezTo>
                <a:cubicBezTo>
                  <a:pt x="829984" y="3966104"/>
                  <a:pt x="830043" y="3971728"/>
                  <a:pt x="830043" y="3977366"/>
                </a:cubicBezTo>
                <a:cubicBezTo>
                  <a:pt x="830043" y="3981158"/>
                  <a:pt x="830016" y="3984944"/>
                  <a:pt x="829450" y="3988716"/>
                </a:cubicBezTo>
                <a:lnTo>
                  <a:pt x="828951" y="3988683"/>
                </a:lnTo>
                <a:lnTo>
                  <a:pt x="828925" y="3989174"/>
                </a:lnTo>
                <a:lnTo>
                  <a:pt x="811806" y="3987561"/>
                </a:lnTo>
                <a:cubicBezTo>
                  <a:pt x="779432" y="3987038"/>
                  <a:pt x="747552" y="3984080"/>
                  <a:pt x="716380" y="3978570"/>
                </a:cubicBezTo>
                <a:cubicBezTo>
                  <a:pt x="710803" y="3978986"/>
                  <a:pt x="705474" y="3978045"/>
                  <a:pt x="700163" y="3977042"/>
                </a:cubicBezTo>
                <a:lnTo>
                  <a:pt x="700047" y="3975903"/>
                </a:lnTo>
                <a:cubicBezTo>
                  <a:pt x="341196" y="3916971"/>
                  <a:pt x="60157" y="3638399"/>
                  <a:pt x="9881" y="3288305"/>
                </a:cubicBezTo>
                <a:cubicBezTo>
                  <a:pt x="9714" y="3288253"/>
                  <a:pt x="9545" y="3288248"/>
                  <a:pt x="9376" y="3288243"/>
                </a:cubicBezTo>
                <a:lnTo>
                  <a:pt x="8837" y="3281619"/>
                </a:lnTo>
                <a:cubicBezTo>
                  <a:pt x="3779" y="3251607"/>
                  <a:pt x="1328" y="3220958"/>
                  <a:pt x="1370" y="3189869"/>
                </a:cubicBezTo>
                <a:cubicBezTo>
                  <a:pt x="58" y="3184286"/>
                  <a:pt x="0" y="3178663"/>
                  <a:pt x="0" y="3173027"/>
                </a:cubicBezTo>
                <a:lnTo>
                  <a:pt x="594" y="3161677"/>
                </a:lnTo>
                <a:lnTo>
                  <a:pt x="1092" y="3161709"/>
                </a:lnTo>
                <a:close/>
                <a:moveTo>
                  <a:pt x="7762529" y="2447425"/>
                </a:moveTo>
                <a:cubicBezTo>
                  <a:pt x="7815805" y="2718331"/>
                  <a:pt x="8030648" y="2933128"/>
                  <a:pt x="8305838" y="2992271"/>
                </a:cubicBezTo>
                <a:cubicBezTo>
                  <a:pt x="8252563" y="2721365"/>
                  <a:pt x="8037719" y="2506568"/>
                  <a:pt x="7762529" y="2447425"/>
                </a:cubicBezTo>
                <a:close/>
                <a:moveTo>
                  <a:pt x="7455280" y="2447425"/>
                </a:moveTo>
                <a:cubicBezTo>
                  <a:pt x="7180090" y="2506568"/>
                  <a:pt x="6965246" y="2721365"/>
                  <a:pt x="6911971" y="2992271"/>
                </a:cubicBezTo>
                <a:cubicBezTo>
                  <a:pt x="7187161" y="2933128"/>
                  <a:pt x="7402004" y="2718331"/>
                  <a:pt x="7455280" y="2447425"/>
                </a:cubicBezTo>
                <a:close/>
                <a:moveTo>
                  <a:pt x="6070378" y="2447425"/>
                </a:moveTo>
                <a:cubicBezTo>
                  <a:pt x="6123654" y="2718331"/>
                  <a:pt x="6338497" y="2933128"/>
                  <a:pt x="6613687" y="2992271"/>
                </a:cubicBezTo>
                <a:cubicBezTo>
                  <a:pt x="6560412" y="2721365"/>
                  <a:pt x="6345568" y="2506568"/>
                  <a:pt x="6070378" y="2447425"/>
                </a:cubicBezTo>
                <a:close/>
                <a:moveTo>
                  <a:pt x="5763129" y="2447425"/>
                </a:moveTo>
                <a:cubicBezTo>
                  <a:pt x="5487939" y="2506568"/>
                  <a:pt x="5273095" y="2721365"/>
                  <a:pt x="5219820" y="2992271"/>
                </a:cubicBezTo>
                <a:cubicBezTo>
                  <a:pt x="5495010" y="2933128"/>
                  <a:pt x="5709853" y="2718331"/>
                  <a:pt x="5763129" y="2447425"/>
                </a:cubicBezTo>
                <a:close/>
                <a:moveTo>
                  <a:pt x="4378227" y="2447425"/>
                </a:moveTo>
                <a:cubicBezTo>
                  <a:pt x="4431503" y="2718331"/>
                  <a:pt x="4646346" y="2933128"/>
                  <a:pt x="4921536" y="2992271"/>
                </a:cubicBezTo>
                <a:cubicBezTo>
                  <a:pt x="4868261" y="2721365"/>
                  <a:pt x="4653417" y="2506568"/>
                  <a:pt x="4378227" y="2447425"/>
                </a:cubicBezTo>
                <a:close/>
                <a:moveTo>
                  <a:pt x="4070978" y="2447425"/>
                </a:moveTo>
                <a:cubicBezTo>
                  <a:pt x="3795788" y="2506568"/>
                  <a:pt x="3580944" y="2721365"/>
                  <a:pt x="3527669" y="2992271"/>
                </a:cubicBezTo>
                <a:cubicBezTo>
                  <a:pt x="3802859" y="2933128"/>
                  <a:pt x="4017702" y="2718331"/>
                  <a:pt x="4070978" y="2447425"/>
                </a:cubicBezTo>
                <a:close/>
                <a:moveTo>
                  <a:pt x="2686076" y="2447425"/>
                </a:moveTo>
                <a:cubicBezTo>
                  <a:pt x="2739352" y="2718331"/>
                  <a:pt x="2954195" y="2933128"/>
                  <a:pt x="3229385" y="2992271"/>
                </a:cubicBezTo>
                <a:cubicBezTo>
                  <a:pt x="3176110" y="2721365"/>
                  <a:pt x="2961266" y="2506568"/>
                  <a:pt x="2686076" y="2447425"/>
                </a:cubicBezTo>
                <a:close/>
                <a:moveTo>
                  <a:pt x="2378827" y="2447425"/>
                </a:moveTo>
                <a:cubicBezTo>
                  <a:pt x="2103637" y="2506568"/>
                  <a:pt x="1888793" y="2721365"/>
                  <a:pt x="1835518" y="2992271"/>
                </a:cubicBezTo>
                <a:cubicBezTo>
                  <a:pt x="2110708" y="2933128"/>
                  <a:pt x="2325551" y="2718331"/>
                  <a:pt x="2378827" y="2447425"/>
                </a:cubicBezTo>
                <a:close/>
                <a:moveTo>
                  <a:pt x="993925" y="2447425"/>
                </a:moveTo>
                <a:cubicBezTo>
                  <a:pt x="1047201" y="2718331"/>
                  <a:pt x="1262044" y="2933128"/>
                  <a:pt x="1537234" y="2992271"/>
                </a:cubicBezTo>
                <a:cubicBezTo>
                  <a:pt x="1483959" y="2721365"/>
                  <a:pt x="1269115" y="2506568"/>
                  <a:pt x="993925" y="2447425"/>
                </a:cubicBezTo>
                <a:close/>
                <a:moveTo>
                  <a:pt x="686676" y="2447425"/>
                </a:moveTo>
                <a:cubicBezTo>
                  <a:pt x="411486" y="2506568"/>
                  <a:pt x="196642" y="2721365"/>
                  <a:pt x="143367" y="2992271"/>
                </a:cubicBezTo>
                <a:cubicBezTo>
                  <a:pt x="418557" y="2933128"/>
                  <a:pt x="633400" y="2718331"/>
                  <a:pt x="686676" y="2447425"/>
                </a:cubicBezTo>
                <a:close/>
                <a:moveTo>
                  <a:pt x="9139239" y="2321311"/>
                </a:moveTo>
                <a:lnTo>
                  <a:pt x="9139239" y="2449820"/>
                </a:lnTo>
                <a:lnTo>
                  <a:pt x="9047261" y="2476706"/>
                </a:lnTo>
                <a:cubicBezTo>
                  <a:pt x="8821055" y="2561144"/>
                  <a:pt x="8650738" y="2755228"/>
                  <a:pt x="8604122" y="2992271"/>
                </a:cubicBezTo>
                <a:cubicBezTo>
                  <a:pt x="8844913" y="2940521"/>
                  <a:pt x="9039501" y="2769598"/>
                  <a:pt x="9120077" y="2546190"/>
                </a:cubicBezTo>
                <a:lnTo>
                  <a:pt x="9139239" y="2477003"/>
                </a:lnTo>
                <a:lnTo>
                  <a:pt x="9139239" y="2782562"/>
                </a:lnTo>
                <a:lnTo>
                  <a:pt x="9135069" y="2789374"/>
                </a:lnTo>
                <a:cubicBezTo>
                  <a:pt x="9008919" y="2963003"/>
                  <a:pt x="8815033" y="3086603"/>
                  <a:pt x="8590751" y="3123727"/>
                </a:cubicBezTo>
                <a:lnTo>
                  <a:pt x="8590635" y="3124875"/>
                </a:lnTo>
                <a:cubicBezTo>
                  <a:pt x="8585324" y="3125886"/>
                  <a:pt x="8579995" y="3126834"/>
                  <a:pt x="8574418" y="3126415"/>
                </a:cubicBezTo>
                <a:cubicBezTo>
                  <a:pt x="8543246" y="3131969"/>
                  <a:pt x="8511366" y="3134950"/>
                  <a:pt x="8478991" y="3135477"/>
                </a:cubicBezTo>
                <a:lnTo>
                  <a:pt x="8461873" y="3137103"/>
                </a:lnTo>
                <a:lnTo>
                  <a:pt x="8461847" y="3136608"/>
                </a:lnTo>
                <a:lnTo>
                  <a:pt x="8461348" y="3136641"/>
                </a:lnTo>
                <a:cubicBezTo>
                  <a:pt x="8460782" y="3132839"/>
                  <a:pt x="8460755" y="3129023"/>
                  <a:pt x="8460755" y="3125201"/>
                </a:cubicBezTo>
                <a:cubicBezTo>
                  <a:pt x="8460755" y="3119519"/>
                  <a:pt x="8460814" y="3113850"/>
                  <a:pt x="8462126" y="3108220"/>
                </a:cubicBezTo>
                <a:cubicBezTo>
                  <a:pt x="8462083" y="3076892"/>
                  <a:pt x="8464533" y="3046007"/>
                  <a:pt x="8469590" y="3015763"/>
                </a:cubicBezTo>
                <a:lnTo>
                  <a:pt x="8470130" y="3009073"/>
                </a:lnTo>
                <a:cubicBezTo>
                  <a:pt x="8470299" y="3009068"/>
                  <a:pt x="8470468" y="3009063"/>
                  <a:pt x="8470636" y="3009010"/>
                </a:cubicBezTo>
                <a:cubicBezTo>
                  <a:pt x="8514628" y="2700252"/>
                  <a:pt x="8735297" y="2446688"/>
                  <a:pt x="9030178" y="2348329"/>
                </a:cubicBezTo>
                <a:close/>
                <a:moveTo>
                  <a:pt x="7620280" y="2302594"/>
                </a:moveTo>
                <a:lnTo>
                  <a:pt x="7637367" y="2304217"/>
                </a:lnTo>
                <a:cubicBezTo>
                  <a:pt x="7669753" y="2304744"/>
                  <a:pt x="7701646" y="2307725"/>
                  <a:pt x="7732829" y="2313282"/>
                </a:cubicBezTo>
                <a:cubicBezTo>
                  <a:pt x="7738405" y="2312863"/>
                  <a:pt x="7743733" y="2313811"/>
                  <a:pt x="7749042" y="2314821"/>
                </a:cubicBezTo>
                <a:lnTo>
                  <a:pt x="7749159" y="2315969"/>
                </a:lnTo>
                <a:cubicBezTo>
                  <a:pt x="8108009" y="2375367"/>
                  <a:pt x="8389048" y="2656144"/>
                  <a:pt x="8439324" y="3009010"/>
                </a:cubicBezTo>
                <a:cubicBezTo>
                  <a:pt x="8439492" y="3009063"/>
                  <a:pt x="8439661" y="3009068"/>
                  <a:pt x="8439830" y="3009073"/>
                </a:cubicBezTo>
                <a:lnTo>
                  <a:pt x="8440370" y="3015763"/>
                </a:lnTo>
                <a:cubicBezTo>
                  <a:pt x="8445427" y="3046007"/>
                  <a:pt x="8447877" y="3076892"/>
                  <a:pt x="8447834" y="3108220"/>
                </a:cubicBezTo>
                <a:cubicBezTo>
                  <a:pt x="8449146" y="3113850"/>
                  <a:pt x="8449205" y="3119519"/>
                  <a:pt x="8449205" y="3125201"/>
                </a:cubicBezTo>
                <a:cubicBezTo>
                  <a:pt x="8449205" y="3129023"/>
                  <a:pt x="8449178" y="3132839"/>
                  <a:pt x="8448612" y="3136641"/>
                </a:cubicBezTo>
                <a:lnTo>
                  <a:pt x="8448113" y="3136608"/>
                </a:lnTo>
                <a:lnTo>
                  <a:pt x="8448087" y="3137103"/>
                </a:lnTo>
                <a:lnTo>
                  <a:pt x="8430969" y="3135477"/>
                </a:lnTo>
                <a:cubicBezTo>
                  <a:pt x="8398594" y="3134950"/>
                  <a:pt x="8366714" y="3131969"/>
                  <a:pt x="8335542" y="3126415"/>
                </a:cubicBezTo>
                <a:cubicBezTo>
                  <a:pt x="8329965" y="3126834"/>
                  <a:pt x="8324636" y="3125886"/>
                  <a:pt x="8319325" y="3124875"/>
                </a:cubicBezTo>
                <a:lnTo>
                  <a:pt x="8319209" y="3123727"/>
                </a:lnTo>
                <a:cubicBezTo>
                  <a:pt x="7960358" y="3064328"/>
                  <a:pt x="7679319" y="2783551"/>
                  <a:pt x="7629044" y="2430686"/>
                </a:cubicBezTo>
                <a:cubicBezTo>
                  <a:pt x="7628876" y="2430633"/>
                  <a:pt x="7628708" y="2430628"/>
                  <a:pt x="7628538" y="2430623"/>
                </a:cubicBezTo>
                <a:lnTo>
                  <a:pt x="7628000" y="2423947"/>
                </a:lnTo>
                <a:cubicBezTo>
                  <a:pt x="7622941" y="2393697"/>
                  <a:pt x="7620490" y="2362806"/>
                  <a:pt x="7620533" y="2331471"/>
                </a:cubicBezTo>
                <a:cubicBezTo>
                  <a:pt x="7619221" y="2325843"/>
                  <a:pt x="7619162" y="2320176"/>
                  <a:pt x="7619162" y="2314495"/>
                </a:cubicBezTo>
                <a:lnTo>
                  <a:pt x="7619756" y="2303055"/>
                </a:lnTo>
                <a:lnTo>
                  <a:pt x="7620254" y="2303088"/>
                </a:lnTo>
                <a:close/>
                <a:moveTo>
                  <a:pt x="7597529" y="2302594"/>
                </a:moveTo>
                <a:lnTo>
                  <a:pt x="7597555" y="2303088"/>
                </a:lnTo>
                <a:lnTo>
                  <a:pt x="7598053" y="2303055"/>
                </a:lnTo>
                <a:lnTo>
                  <a:pt x="7598647" y="2314495"/>
                </a:lnTo>
                <a:cubicBezTo>
                  <a:pt x="7598647" y="2320176"/>
                  <a:pt x="7598588" y="2325843"/>
                  <a:pt x="7597276" y="2331471"/>
                </a:cubicBezTo>
                <a:cubicBezTo>
                  <a:pt x="7597319" y="2362806"/>
                  <a:pt x="7594868" y="2393697"/>
                  <a:pt x="7589809" y="2423947"/>
                </a:cubicBezTo>
                <a:lnTo>
                  <a:pt x="7589271" y="2430623"/>
                </a:lnTo>
                <a:cubicBezTo>
                  <a:pt x="7589101" y="2430628"/>
                  <a:pt x="7588933" y="2430633"/>
                  <a:pt x="7588765" y="2430686"/>
                </a:cubicBezTo>
                <a:cubicBezTo>
                  <a:pt x="7538490" y="2783551"/>
                  <a:pt x="7257451" y="3064328"/>
                  <a:pt x="6898600" y="3123727"/>
                </a:cubicBezTo>
                <a:lnTo>
                  <a:pt x="6898484" y="3124875"/>
                </a:lnTo>
                <a:cubicBezTo>
                  <a:pt x="6893173" y="3125886"/>
                  <a:pt x="6887844" y="3126834"/>
                  <a:pt x="6882267" y="3126415"/>
                </a:cubicBezTo>
                <a:cubicBezTo>
                  <a:pt x="6851095" y="3131969"/>
                  <a:pt x="6819215" y="3134950"/>
                  <a:pt x="6786841" y="3135477"/>
                </a:cubicBezTo>
                <a:lnTo>
                  <a:pt x="6769722" y="3137103"/>
                </a:lnTo>
                <a:lnTo>
                  <a:pt x="6769696" y="3136608"/>
                </a:lnTo>
                <a:lnTo>
                  <a:pt x="6769197" y="3136641"/>
                </a:lnTo>
                <a:cubicBezTo>
                  <a:pt x="6768631" y="3132839"/>
                  <a:pt x="6768604" y="3129023"/>
                  <a:pt x="6768604" y="3125201"/>
                </a:cubicBezTo>
                <a:cubicBezTo>
                  <a:pt x="6768604" y="3119519"/>
                  <a:pt x="6768663" y="3113850"/>
                  <a:pt x="6769975" y="3108220"/>
                </a:cubicBezTo>
                <a:cubicBezTo>
                  <a:pt x="6769933" y="3076892"/>
                  <a:pt x="6772382" y="3046007"/>
                  <a:pt x="6777439" y="3015763"/>
                </a:cubicBezTo>
                <a:lnTo>
                  <a:pt x="6777979" y="3009073"/>
                </a:lnTo>
                <a:cubicBezTo>
                  <a:pt x="6778148" y="3009068"/>
                  <a:pt x="6778317" y="3009063"/>
                  <a:pt x="6778485" y="3009010"/>
                </a:cubicBezTo>
                <a:cubicBezTo>
                  <a:pt x="6828761" y="2656144"/>
                  <a:pt x="7109800" y="2375367"/>
                  <a:pt x="7468650" y="2315969"/>
                </a:cubicBezTo>
                <a:lnTo>
                  <a:pt x="7468767" y="2314821"/>
                </a:lnTo>
                <a:cubicBezTo>
                  <a:pt x="7474076" y="2313811"/>
                  <a:pt x="7479404" y="2312863"/>
                  <a:pt x="7484980" y="2313282"/>
                </a:cubicBezTo>
                <a:cubicBezTo>
                  <a:pt x="7516163" y="2307725"/>
                  <a:pt x="7548056" y="2304744"/>
                  <a:pt x="7580442" y="2304217"/>
                </a:cubicBezTo>
                <a:close/>
                <a:moveTo>
                  <a:pt x="5928129" y="2302594"/>
                </a:moveTo>
                <a:lnTo>
                  <a:pt x="5945217" y="2304217"/>
                </a:lnTo>
                <a:cubicBezTo>
                  <a:pt x="5977602" y="2304744"/>
                  <a:pt x="6009495" y="2307725"/>
                  <a:pt x="6040678" y="2313282"/>
                </a:cubicBezTo>
                <a:cubicBezTo>
                  <a:pt x="6046254" y="2312863"/>
                  <a:pt x="6051582" y="2313811"/>
                  <a:pt x="6056891" y="2314821"/>
                </a:cubicBezTo>
                <a:lnTo>
                  <a:pt x="6057008" y="2315969"/>
                </a:lnTo>
                <a:cubicBezTo>
                  <a:pt x="6415858" y="2375367"/>
                  <a:pt x="6696897" y="2656144"/>
                  <a:pt x="6747174" y="3009010"/>
                </a:cubicBezTo>
                <a:cubicBezTo>
                  <a:pt x="6747341" y="3009063"/>
                  <a:pt x="6747511" y="3009068"/>
                  <a:pt x="6747679" y="3009073"/>
                </a:cubicBezTo>
                <a:lnTo>
                  <a:pt x="6748220" y="3015763"/>
                </a:lnTo>
                <a:cubicBezTo>
                  <a:pt x="6753276" y="3046007"/>
                  <a:pt x="6755726" y="3076892"/>
                  <a:pt x="6755684" y="3108220"/>
                </a:cubicBezTo>
                <a:cubicBezTo>
                  <a:pt x="6756996" y="3113850"/>
                  <a:pt x="6757054" y="3119519"/>
                  <a:pt x="6757054" y="3125201"/>
                </a:cubicBezTo>
                <a:cubicBezTo>
                  <a:pt x="6757054" y="3129023"/>
                  <a:pt x="6757027" y="3132839"/>
                  <a:pt x="6756461" y="3136641"/>
                </a:cubicBezTo>
                <a:lnTo>
                  <a:pt x="6755962" y="3136608"/>
                </a:lnTo>
                <a:lnTo>
                  <a:pt x="6755936" y="3137103"/>
                </a:lnTo>
                <a:lnTo>
                  <a:pt x="6738818" y="3135477"/>
                </a:lnTo>
                <a:cubicBezTo>
                  <a:pt x="6706444" y="3134950"/>
                  <a:pt x="6674563" y="3131969"/>
                  <a:pt x="6643391" y="3126415"/>
                </a:cubicBezTo>
                <a:cubicBezTo>
                  <a:pt x="6637814" y="3126834"/>
                  <a:pt x="6632485" y="3125886"/>
                  <a:pt x="6627175" y="3124875"/>
                </a:cubicBezTo>
                <a:lnTo>
                  <a:pt x="6627059" y="3123727"/>
                </a:lnTo>
                <a:cubicBezTo>
                  <a:pt x="6268207" y="3064328"/>
                  <a:pt x="5987168" y="2783551"/>
                  <a:pt x="5936893" y="2430686"/>
                </a:cubicBezTo>
                <a:cubicBezTo>
                  <a:pt x="5936725" y="2430633"/>
                  <a:pt x="5936557" y="2430628"/>
                  <a:pt x="5936387" y="2430623"/>
                </a:cubicBezTo>
                <a:lnTo>
                  <a:pt x="5935849" y="2423947"/>
                </a:lnTo>
                <a:cubicBezTo>
                  <a:pt x="5930790" y="2393697"/>
                  <a:pt x="5928340" y="2362806"/>
                  <a:pt x="5928382" y="2331471"/>
                </a:cubicBezTo>
                <a:cubicBezTo>
                  <a:pt x="5927070" y="2325843"/>
                  <a:pt x="5927011" y="2320176"/>
                  <a:pt x="5927011" y="2314495"/>
                </a:cubicBezTo>
                <a:lnTo>
                  <a:pt x="5927605" y="2303055"/>
                </a:lnTo>
                <a:lnTo>
                  <a:pt x="5928103" y="2303088"/>
                </a:lnTo>
                <a:close/>
                <a:moveTo>
                  <a:pt x="5905378" y="2302594"/>
                </a:moveTo>
                <a:lnTo>
                  <a:pt x="5905404" y="2303088"/>
                </a:lnTo>
                <a:lnTo>
                  <a:pt x="5905902" y="2303055"/>
                </a:lnTo>
                <a:lnTo>
                  <a:pt x="5906496" y="2314495"/>
                </a:lnTo>
                <a:cubicBezTo>
                  <a:pt x="5906496" y="2320176"/>
                  <a:pt x="5906438" y="2325843"/>
                  <a:pt x="5905126" y="2331471"/>
                </a:cubicBezTo>
                <a:cubicBezTo>
                  <a:pt x="5905168" y="2362806"/>
                  <a:pt x="5902717" y="2393697"/>
                  <a:pt x="5897659" y="2423947"/>
                </a:cubicBezTo>
                <a:lnTo>
                  <a:pt x="5897120" y="2430623"/>
                </a:lnTo>
                <a:cubicBezTo>
                  <a:pt x="5896951" y="2430628"/>
                  <a:pt x="5896782" y="2430633"/>
                  <a:pt x="5896615" y="2430686"/>
                </a:cubicBezTo>
                <a:cubicBezTo>
                  <a:pt x="5846339" y="2783551"/>
                  <a:pt x="5565300" y="3064328"/>
                  <a:pt x="5206449" y="3123727"/>
                </a:cubicBezTo>
                <a:lnTo>
                  <a:pt x="5206334" y="3124875"/>
                </a:lnTo>
                <a:cubicBezTo>
                  <a:pt x="5201022" y="3125886"/>
                  <a:pt x="5195693" y="3126834"/>
                  <a:pt x="5190116" y="3126415"/>
                </a:cubicBezTo>
                <a:cubicBezTo>
                  <a:pt x="5158944" y="3131969"/>
                  <a:pt x="5127065" y="3134950"/>
                  <a:pt x="5094690" y="3135477"/>
                </a:cubicBezTo>
                <a:lnTo>
                  <a:pt x="5077571" y="3137103"/>
                </a:lnTo>
                <a:lnTo>
                  <a:pt x="5077545" y="3136608"/>
                </a:lnTo>
                <a:lnTo>
                  <a:pt x="5077046" y="3136641"/>
                </a:lnTo>
                <a:cubicBezTo>
                  <a:pt x="5076480" y="3132839"/>
                  <a:pt x="5076453" y="3129023"/>
                  <a:pt x="5076453" y="3125201"/>
                </a:cubicBezTo>
                <a:cubicBezTo>
                  <a:pt x="5076453" y="3119519"/>
                  <a:pt x="5076512" y="3113850"/>
                  <a:pt x="5077824" y="3108220"/>
                </a:cubicBezTo>
                <a:cubicBezTo>
                  <a:pt x="5077782" y="3076892"/>
                  <a:pt x="5080231" y="3046007"/>
                  <a:pt x="5085288" y="3015763"/>
                </a:cubicBezTo>
                <a:lnTo>
                  <a:pt x="5085828" y="3009073"/>
                </a:lnTo>
                <a:cubicBezTo>
                  <a:pt x="5085997" y="3009068"/>
                  <a:pt x="5086166" y="3009063"/>
                  <a:pt x="5086334" y="3009010"/>
                </a:cubicBezTo>
                <a:cubicBezTo>
                  <a:pt x="5136610" y="2656144"/>
                  <a:pt x="5417649" y="2375367"/>
                  <a:pt x="5776501" y="2315969"/>
                </a:cubicBezTo>
                <a:lnTo>
                  <a:pt x="5776617" y="2314821"/>
                </a:lnTo>
                <a:cubicBezTo>
                  <a:pt x="5781926" y="2313811"/>
                  <a:pt x="5787253" y="2312863"/>
                  <a:pt x="5792829" y="2313282"/>
                </a:cubicBezTo>
                <a:cubicBezTo>
                  <a:pt x="5824013" y="2307725"/>
                  <a:pt x="5855905" y="2304744"/>
                  <a:pt x="5888291" y="2304217"/>
                </a:cubicBezTo>
                <a:close/>
                <a:moveTo>
                  <a:pt x="4235979" y="2302594"/>
                </a:moveTo>
                <a:lnTo>
                  <a:pt x="4253065" y="2304217"/>
                </a:lnTo>
                <a:cubicBezTo>
                  <a:pt x="4285451" y="2304744"/>
                  <a:pt x="4317343" y="2307725"/>
                  <a:pt x="4348528" y="2313282"/>
                </a:cubicBezTo>
                <a:cubicBezTo>
                  <a:pt x="4354104" y="2312863"/>
                  <a:pt x="4359431" y="2313811"/>
                  <a:pt x="4364739" y="2314821"/>
                </a:cubicBezTo>
                <a:lnTo>
                  <a:pt x="4364856" y="2315969"/>
                </a:lnTo>
                <a:cubicBezTo>
                  <a:pt x="4723707" y="2375367"/>
                  <a:pt x="5004746" y="2656144"/>
                  <a:pt x="5055022" y="3009010"/>
                </a:cubicBezTo>
                <a:cubicBezTo>
                  <a:pt x="5055190" y="3009063"/>
                  <a:pt x="5055359" y="3009068"/>
                  <a:pt x="5055528" y="3009073"/>
                </a:cubicBezTo>
                <a:lnTo>
                  <a:pt x="5056068" y="3015763"/>
                </a:lnTo>
                <a:cubicBezTo>
                  <a:pt x="5061125" y="3046007"/>
                  <a:pt x="5063574" y="3076892"/>
                  <a:pt x="5063532" y="3108220"/>
                </a:cubicBezTo>
                <a:cubicBezTo>
                  <a:pt x="5064844" y="3113850"/>
                  <a:pt x="5064903" y="3119519"/>
                  <a:pt x="5064903" y="3125201"/>
                </a:cubicBezTo>
                <a:cubicBezTo>
                  <a:pt x="5064903" y="3129023"/>
                  <a:pt x="5064876" y="3132839"/>
                  <a:pt x="5064310" y="3136641"/>
                </a:cubicBezTo>
                <a:lnTo>
                  <a:pt x="5063811" y="3136608"/>
                </a:lnTo>
                <a:lnTo>
                  <a:pt x="5063785" y="3137103"/>
                </a:lnTo>
                <a:lnTo>
                  <a:pt x="5046666" y="3135477"/>
                </a:lnTo>
                <a:cubicBezTo>
                  <a:pt x="5014292" y="3134950"/>
                  <a:pt x="4982412" y="3131969"/>
                  <a:pt x="4951241" y="3126415"/>
                </a:cubicBezTo>
                <a:cubicBezTo>
                  <a:pt x="4945663" y="3126834"/>
                  <a:pt x="4940334" y="3125886"/>
                  <a:pt x="4935023" y="3124875"/>
                </a:cubicBezTo>
                <a:lnTo>
                  <a:pt x="4934907" y="3123727"/>
                </a:lnTo>
                <a:cubicBezTo>
                  <a:pt x="4576056" y="3064328"/>
                  <a:pt x="4295017" y="2783551"/>
                  <a:pt x="4244741" y="2430686"/>
                </a:cubicBezTo>
                <a:cubicBezTo>
                  <a:pt x="4244574" y="2430633"/>
                  <a:pt x="4244405" y="2430628"/>
                  <a:pt x="4244236" y="2430623"/>
                </a:cubicBezTo>
                <a:lnTo>
                  <a:pt x="4243697" y="2423947"/>
                </a:lnTo>
                <a:cubicBezTo>
                  <a:pt x="4238639" y="2393697"/>
                  <a:pt x="4236188" y="2362806"/>
                  <a:pt x="4236230" y="2331471"/>
                </a:cubicBezTo>
                <a:cubicBezTo>
                  <a:pt x="4234918" y="2325843"/>
                  <a:pt x="4234860" y="2320176"/>
                  <a:pt x="4234860" y="2314495"/>
                </a:cubicBezTo>
                <a:lnTo>
                  <a:pt x="4235454" y="2303055"/>
                </a:lnTo>
                <a:lnTo>
                  <a:pt x="4235952" y="2303088"/>
                </a:lnTo>
                <a:close/>
                <a:moveTo>
                  <a:pt x="4213227" y="2302594"/>
                </a:moveTo>
                <a:lnTo>
                  <a:pt x="4213253" y="2303088"/>
                </a:lnTo>
                <a:lnTo>
                  <a:pt x="4213751" y="2303055"/>
                </a:lnTo>
                <a:lnTo>
                  <a:pt x="4214345" y="2314495"/>
                </a:lnTo>
                <a:cubicBezTo>
                  <a:pt x="4214345" y="2320176"/>
                  <a:pt x="4214286" y="2325843"/>
                  <a:pt x="4212974" y="2331471"/>
                </a:cubicBezTo>
                <a:cubicBezTo>
                  <a:pt x="4213016" y="2362806"/>
                  <a:pt x="4210566" y="2393697"/>
                  <a:pt x="4205507" y="2423947"/>
                </a:cubicBezTo>
                <a:lnTo>
                  <a:pt x="4204969" y="2430623"/>
                </a:lnTo>
                <a:cubicBezTo>
                  <a:pt x="4204799" y="2430628"/>
                  <a:pt x="4204631" y="2430633"/>
                  <a:pt x="4204463" y="2430686"/>
                </a:cubicBezTo>
                <a:cubicBezTo>
                  <a:pt x="4154188" y="2783551"/>
                  <a:pt x="3873149" y="3064328"/>
                  <a:pt x="3514297" y="3123727"/>
                </a:cubicBezTo>
                <a:lnTo>
                  <a:pt x="3514181" y="3124875"/>
                </a:lnTo>
                <a:cubicBezTo>
                  <a:pt x="3508871" y="3125886"/>
                  <a:pt x="3503542" y="3126834"/>
                  <a:pt x="3497965" y="3126415"/>
                </a:cubicBezTo>
                <a:cubicBezTo>
                  <a:pt x="3466793" y="3131969"/>
                  <a:pt x="3434912" y="3134950"/>
                  <a:pt x="3402538" y="3135477"/>
                </a:cubicBezTo>
                <a:lnTo>
                  <a:pt x="3385420" y="3137103"/>
                </a:lnTo>
                <a:lnTo>
                  <a:pt x="3385394" y="3136608"/>
                </a:lnTo>
                <a:lnTo>
                  <a:pt x="3384895" y="3136641"/>
                </a:lnTo>
                <a:cubicBezTo>
                  <a:pt x="3384329" y="3132839"/>
                  <a:pt x="3384302" y="3129023"/>
                  <a:pt x="3384302" y="3125201"/>
                </a:cubicBezTo>
                <a:cubicBezTo>
                  <a:pt x="3384302" y="3119519"/>
                  <a:pt x="3384360" y="3113850"/>
                  <a:pt x="3385672" y="3108220"/>
                </a:cubicBezTo>
                <a:cubicBezTo>
                  <a:pt x="3385630" y="3076892"/>
                  <a:pt x="3388080" y="3046007"/>
                  <a:pt x="3393136" y="3015763"/>
                </a:cubicBezTo>
                <a:lnTo>
                  <a:pt x="3393677" y="3009073"/>
                </a:lnTo>
                <a:cubicBezTo>
                  <a:pt x="3393845" y="3009068"/>
                  <a:pt x="3394015" y="3009063"/>
                  <a:pt x="3394182" y="3009010"/>
                </a:cubicBezTo>
                <a:cubicBezTo>
                  <a:pt x="3444459" y="2656144"/>
                  <a:pt x="3725498" y="2375367"/>
                  <a:pt x="4084348" y="2315969"/>
                </a:cubicBezTo>
                <a:lnTo>
                  <a:pt x="4084465" y="2314821"/>
                </a:lnTo>
                <a:cubicBezTo>
                  <a:pt x="4089774" y="2313811"/>
                  <a:pt x="4095102" y="2312863"/>
                  <a:pt x="4100678" y="2313282"/>
                </a:cubicBezTo>
                <a:cubicBezTo>
                  <a:pt x="4131861" y="2307725"/>
                  <a:pt x="4163754" y="2304744"/>
                  <a:pt x="4196139" y="2304217"/>
                </a:cubicBezTo>
                <a:close/>
                <a:moveTo>
                  <a:pt x="2543827" y="2302594"/>
                </a:moveTo>
                <a:lnTo>
                  <a:pt x="2560914" y="2304217"/>
                </a:lnTo>
                <a:cubicBezTo>
                  <a:pt x="2593300" y="2304744"/>
                  <a:pt x="2625192" y="2307725"/>
                  <a:pt x="2656376" y="2313282"/>
                </a:cubicBezTo>
                <a:cubicBezTo>
                  <a:pt x="2661952" y="2312863"/>
                  <a:pt x="2667280" y="2313811"/>
                  <a:pt x="2672588" y="2314821"/>
                </a:cubicBezTo>
                <a:lnTo>
                  <a:pt x="2672706" y="2315969"/>
                </a:lnTo>
                <a:cubicBezTo>
                  <a:pt x="3031556" y="2375367"/>
                  <a:pt x="3312595" y="2656144"/>
                  <a:pt x="3362871" y="3009010"/>
                </a:cubicBezTo>
                <a:cubicBezTo>
                  <a:pt x="3363039" y="3009063"/>
                  <a:pt x="3363208" y="3009068"/>
                  <a:pt x="3363377" y="3009073"/>
                </a:cubicBezTo>
                <a:lnTo>
                  <a:pt x="3363917" y="3015763"/>
                </a:lnTo>
                <a:cubicBezTo>
                  <a:pt x="3368974" y="3046007"/>
                  <a:pt x="3371423" y="3076892"/>
                  <a:pt x="3371381" y="3108220"/>
                </a:cubicBezTo>
                <a:cubicBezTo>
                  <a:pt x="3372693" y="3113850"/>
                  <a:pt x="3372752" y="3119519"/>
                  <a:pt x="3372752" y="3125201"/>
                </a:cubicBezTo>
                <a:cubicBezTo>
                  <a:pt x="3372752" y="3129023"/>
                  <a:pt x="3372725" y="3132839"/>
                  <a:pt x="3372159" y="3136641"/>
                </a:cubicBezTo>
                <a:lnTo>
                  <a:pt x="3371660" y="3136608"/>
                </a:lnTo>
                <a:lnTo>
                  <a:pt x="3371634" y="3137103"/>
                </a:lnTo>
                <a:lnTo>
                  <a:pt x="3354515" y="3135477"/>
                </a:lnTo>
                <a:cubicBezTo>
                  <a:pt x="3322141" y="3134950"/>
                  <a:pt x="3290261" y="3131969"/>
                  <a:pt x="3259089" y="3126415"/>
                </a:cubicBezTo>
                <a:cubicBezTo>
                  <a:pt x="3253512" y="3126834"/>
                  <a:pt x="3248183" y="3125886"/>
                  <a:pt x="3242872" y="3124875"/>
                </a:cubicBezTo>
                <a:lnTo>
                  <a:pt x="3242756" y="3123727"/>
                </a:lnTo>
                <a:cubicBezTo>
                  <a:pt x="2883905" y="3064328"/>
                  <a:pt x="2602866" y="2783551"/>
                  <a:pt x="2552590" y="2430686"/>
                </a:cubicBezTo>
                <a:cubicBezTo>
                  <a:pt x="2552423" y="2430633"/>
                  <a:pt x="2552254" y="2430628"/>
                  <a:pt x="2552085" y="2430623"/>
                </a:cubicBezTo>
                <a:lnTo>
                  <a:pt x="2551547" y="2423947"/>
                </a:lnTo>
                <a:cubicBezTo>
                  <a:pt x="2546488" y="2393697"/>
                  <a:pt x="2544037" y="2362806"/>
                  <a:pt x="2544079" y="2331471"/>
                </a:cubicBezTo>
                <a:cubicBezTo>
                  <a:pt x="2542767" y="2325843"/>
                  <a:pt x="2542709" y="2320176"/>
                  <a:pt x="2542709" y="2314495"/>
                </a:cubicBezTo>
                <a:lnTo>
                  <a:pt x="2543303" y="2303055"/>
                </a:lnTo>
                <a:lnTo>
                  <a:pt x="2543801" y="2303088"/>
                </a:lnTo>
                <a:close/>
                <a:moveTo>
                  <a:pt x="2521076" y="2302594"/>
                </a:moveTo>
                <a:lnTo>
                  <a:pt x="2521102" y="2303088"/>
                </a:lnTo>
                <a:lnTo>
                  <a:pt x="2521600" y="2303055"/>
                </a:lnTo>
                <a:lnTo>
                  <a:pt x="2522194" y="2314495"/>
                </a:lnTo>
                <a:cubicBezTo>
                  <a:pt x="2522194" y="2320176"/>
                  <a:pt x="2522135" y="2325843"/>
                  <a:pt x="2520823" y="2331471"/>
                </a:cubicBezTo>
                <a:cubicBezTo>
                  <a:pt x="2520865" y="2362806"/>
                  <a:pt x="2518415" y="2393697"/>
                  <a:pt x="2513356" y="2423947"/>
                </a:cubicBezTo>
                <a:lnTo>
                  <a:pt x="2512818" y="2430623"/>
                </a:lnTo>
                <a:cubicBezTo>
                  <a:pt x="2512648" y="2430628"/>
                  <a:pt x="2512480" y="2430633"/>
                  <a:pt x="2512312" y="2430686"/>
                </a:cubicBezTo>
                <a:cubicBezTo>
                  <a:pt x="2462037" y="2783551"/>
                  <a:pt x="2180998" y="3064328"/>
                  <a:pt x="1822147" y="3123727"/>
                </a:cubicBezTo>
                <a:lnTo>
                  <a:pt x="1822030" y="3124875"/>
                </a:lnTo>
                <a:cubicBezTo>
                  <a:pt x="1816720" y="3125886"/>
                  <a:pt x="1811391" y="3126834"/>
                  <a:pt x="1805814" y="3126415"/>
                </a:cubicBezTo>
                <a:cubicBezTo>
                  <a:pt x="1774642" y="3131969"/>
                  <a:pt x="1742762" y="3134950"/>
                  <a:pt x="1710387" y="3135477"/>
                </a:cubicBezTo>
                <a:lnTo>
                  <a:pt x="1693269" y="3137103"/>
                </a:lnTo>
                <a:lnTo>
                  <a:pt x="1693243" y="3136608"/>
                </a:lnTo>
                <a:lnTo>
                  <a:pt x="1692744" y="3136641"/>
                </a:lnTo>
                <a:cubicBezTo>
                  <a:pt x="1692178" y="3132839"/>
                  <a:pt x="1692151" y="3129023"/>
                  <a:pt x="1692151" y="3125201"/>
                </a:cubicBezTo>
                <a:cubicBezTo>
                  <a:pt x="1692151" y="3119519"/>
                  <a:pt x="1692209" y="3113850"/>
                  <a:pt x="1693521" y="3108220"/>
                </a:cubicBezTo>
                <a:cubicBezTo>
                  <a:pt x="1693479" y="3076892"/>
                  <a:pt x="1695929" y="3046007"/>
                  <a:pt x="1700985" y="3015763"/>
                </a:cubicBezTo>
                <a:lnTo>
                  <a:pt x="1701526" y="3009073"/>
                </a:lnTo>
                <a:cubicBezTo>
                  <a:pt x="1701694" y="3009068"/>
                  <a:pt x="1701864" y="3009063"/>
                  <a:pt x="1702031" y="3009010"/>
                </a:cubicBezTo>
                <a:cubicBezTo>
                  <a:pt x="1752308" y="2656144"/>
                  <a:pt x="2033347" y="2375367"/>
                  <a:pt x="2392197" y="2315969"/>
                </a:cubicBezTo>
                <a:lnTo>
                  <a:pt x="2392314" y="2314821"/>
                </a:lnTo>
                <a:cubicBezTo>
                  <a:pt x="2397623" y="2313811"/>
                  <a:pt x="2402951" y="2312863"/>
                  <a:pt x="2408527" y="2313282"/>
                </a:cubicBezTo>
                <a:cubicBezTo>
                  <a:pt x="2439710" y="2307725"/>
                  <a:pt x="2471603" y="2304744"/>
                  <a:pt x="2503988" y="2304217"/>
                </a:cubicBezTo>
                <a:close/>
                <a:moveTo>
                  <a:pt x="851676" y="2302594"/>
                </a:moveTo>
                <a:lnTo>
                  <a:pt x="868763" y="2304217"/>
                </a:lnTo>
                <a:cubicBezTo>
                  <a:pt x="901149" y="2304744"/>
                  <a:pt x="933041" y="2307725"/>
                  <a:pt x="964225" y="2313282"/>
                </a:cubicBezTo>
                <a:cubicBezTo>
                  <a:pt x="969801" y="2312863"/>
                  <a:pt x="975129" y="2313811"/>
                  <a:pt x="980437" y="2314821"/>
                </a:cubicBezTo>
                <a:lnTo>
                  <a:pt x="980555" y="2315969"/>
                </a:lnTo>
                <a:cubicBezTo>
                  <a:pt x="1339405" y="2375367"/>
                  <a:pt x="1620444" y="2656144"/>
                  <a:pt x="1670720" y="3009010"/>
                </a:cubicBezTo>
                <a:cubicBezTo>
                  <a:pt x="1670888" y="3009063"/>
                  <a:pt x="1671057" y="3009068"/>
                  <a:pt x="1671226" y="3009073"/>
                </a:cubicBezTo>
                <a:lnTo>
                  <a:pt x="1671766" y="3015763"/>
                </a:lnTo>
                <a:cubicBezTo>
                  <a:pt x="1676823" y="3046007"/>
                  <a:pt x="1679272" y="3076892"/>
                  <a:pt x="1679230" y="3108220"/>
                </a:cubicBezTo>
                <a:cubicBezTo>
                  <a:pt x="1680542" y="3113850"/>
                  <a:pt x="1680601" y="3119519"/>
                  <a:pt x="1680601" y="3125201"/>
                </a:cubicBezTo>
                <a:cubicBezTo>
                  <a:pt x="1680601" y="3129023"/>
                  <a:pt x="1680574" y="3132839"/>
                  <a:pt x="1680008" y="3136641"/>
                </a:cubicBezTo>
                <a:lnTo>
                  <a:pt x="1679509" y="3136608"/>
                </a:lnTo>
                <a:lnTo>
                  <a:pt x="1679483" y="3137103"/>
                </a:lnTo>
                <a:lnTo>
                  <a:pt x="1662364" y="3135477"/>
                </a:lnTo>
                <a:cubicBezTo>
                  <a:pt x="1629990" y="3134950"/>
                  <a:pt x="1598110" y="3131969"/>
                  <a:pt x="1566938" y="3126415"/>
                </a:cubicBezTo>
                <a:cubicBezTo>
                  <a:pt x="1561361" y="3126834"/>
                  <a:pt x="1556032" y="3125886"/>
                  <a:pt x="1550721" y="3124875"/>
                </a:cubicBezTo>
                <a:lnTo>
                  <a:pt x="1550605" y="3123727"/>
                </a:lnTo>
                <a:cubicBezTo>
                  <a:pt x="1191754" y="3064328"/>
                  <a:pt x="910715" y="2783551"/>
                  <a:pt x="860439" y="2430686"/>
                </a:cubicBezTo>
                <a:cubicBezTo>
                  <a:pt x="860272" y="2430633"/>
                  <a:pt x="860103" y="2430628"/>
                  <a:pt x="859934" y="2430623"/>
                </a:cubicBezTo>
                <a:lnTo>
                  <a:pt x="859396" y="2423947"/>
                </a:lnTo>
                <a:cubicBezTo>
                  <a:pt x="854337" y="2393697"/>
                  <a:pt x="851886" y="2362806"/>
                  <a:pt x="851928" y="2331471"/>
                </a:cubicBezTo>
                <a:cubicBezTo>
                  <a:pt x="850616" y="2325843"/>
                  <a:pt x="850558" y="2320176"/>
                  <a:pt x="850558" y="2314495"/>
                </a:cubicBezTo>
                <a:lnTo>
                  <a:pt x="851152" y="2303055"/>
                </a:lnTo>
                <a:lnTo>
                  <a:pt x="851650" y="2303088"/>
                </a:lnTo>
                <a:close/>
                <a:moveTo>
                  <a:pt x="828925" y="2302594"/>
                </a:moveTo>
                <a:lnTo>
                  <a:pt x="828951" y="2303088"/>
                </a:lnTo>
                <a:lnTo>
                  <a:pt x="829449" y="2303055"/>
                </a:lnTo>
                <a:lnTo>
                  <a:pt x="830043" y="2314495"/>
                </a:lnTo>
                <a:cubicBezTo>
                  <a:pt x="830043" y="2320176"/>
                  <a:pt x="829984" y="2325843"/>
                  <a:pt x="828672" y="2331471"/>
                </a:cubicBezTo>
                <a:cubicBezTo>
                  <a:pt x="828714" y="2362806"/>
                  <a:pt x="826264" y="2393697"/>
                  <a:pt x="821205" y="2423947"/>
                </a:cubicBezTo>
                <a:lnTo>
                  <a:pt x="820667" y="2430623"/>
                </a:lnTo>
                <a:cubicBezTo>
                  <a:pt x="820497" y="2430628"/>
                  <a:pt x="820329" y="2430633"/>
                  <a:pt x="820161" y="2430686"/>
                </a:cubicBezTo>
                <a:cubicBezTo>
                  <a:pt x="769886" y="2783551"/>
                  <a:pt x="488847" y="3064328"/>
                  <a:pt x="129995" y="3123727"/>
                </a:cubicBezTo>
                <a:lnTo>
                  <a:pt x="129879" y="3124875"/>
                </a:lnTo>
                <a:cubicBezTo>
                  <a:pt x="124569" y="3125886"/>
                  <a:pt x="119240" y="3126834"/>
                  <a:pt x="113663" y="3126415"/>
                </a:cubicBezTo>
                <a:cubicBezTo>
                  <a:pt x="82491" y="3131969"/>
                  <a:pt x="50611" y="3134950"/>
                  <a:pt x="18236" y="3135477"/>
                </a:cubicBezTo>
                <a:lnTo>
                  <a:pt x="1118" y="3137103"/>
                </a:lnTo>
                <a:lnTo>
                  <a:pt x="1092" y="3136608"/>
                </a:lnTo>
                <a:lnTo>
                  <a:pt x="593" y="3136641"/>
                </a:lnTo>
                <a:cubicBezTo>
                  <a:pt x="27" y="3132839"/>
                  <a:pt x="0" y="3129023"/>
                  <a:pt x="0" y="3125201"/>
                </a:cubicBezTo>
                <a:cubicBezTo>
                  <a:pt x="0" y="3119519"/>
                  <a:pt x="58" y="3113850"/>
                  <a:pt x="1370" y="3108220"/>
                </a:cubicBezTo>
                <a:cubicBezTo>
                  <a:pt x="1328" y="3076892"/>
                  <a:pt x="3778" y="3046007"/>
                  <a:pt x="8835" y="3015763"/>
                </a:cubicBezTo>
                <a:lnTo>
                  <a:pt x="9375" y="3009073"/>
                </a:lnTo>
                <a:cubicBezTo>
                  <a:pt x="9543" y="3009068"/>
                  <a:pt x="9713" y="3009063"/>
                  <a:pt x="9880" y="3009010"/>
                </a:cubicBezTo>
                <a:cubicBezTo>
                  <a:pt x="60157" y="2656144"/>
                  <a:pt x="341196" y="2375367"/>
                  <a:pt x="700046" y="2315969"/>
                </a:cubicBezTo>
                <a:lnTo>
                  <a:pt x="700163" y="2314821"/>
                </a:lnTo>
                <a:cubicBezTo>
                  <a:pt x="705472" y="2313811"/>
                  <a:pt x="710800" y="2312863"/>
                  <a:pt x="716376" y="2313282"/>
                </a:cubicBezTo>
                <a:cubicBezTo>
                  <a:pt x="747559" y="2307725"/>
                  <a:pt x="779452" y="2304744"/>
                  <a:pt x="811837" y="2304217"/>
                </a:cubicBezTo>
                <a:close/>
                <a:moveTo>
                  <a:pt x="8305836" y="1608087"/>
                </a:moveTo>
                <a:cubicBezTo>
                  <a:pt x="8030646" y="1666766"/>
                  <a:pt x="7815802" y="1879876"/>
                  <a:pt x="7762527" y="2148655"/>
                </a:cubicBezTo>
                <a:cubicBezTo>
                  <a:pt x="8037717" y="2089976"/>
                  <a:pt x="8252560" y="1876866"/>
                  <a:pt x="8305836" y="1608087"/>
                </a:cubicBezTo>
                <a:close/>
                <a:moveTo>
                  <a:pt x="6911971" y="1608087"/>
                </a:moveTo>
                <a:cubicBezTo>
                  <a:pt x="6965247" y="1876866"/>
                  <a:pt x="7180090" y="2089976"/>
                  <a:pt x="7455280" y="2148655"/>
                </a:cubicBezTo>
                <a:cubicBezTo>
                  <a:pt x="7402005" y="1879876"/>
                  <a:pt x="7187161" y="1666766"/>
                  <a:pt x="6911971" y="1608087"/>
                </a:cubicBezTo>
                <a:close/>
                <a:moveTo>
                  <a:pt x="6613685" y="1608087"/>
                </a:moveTo>
                <a:cubicBezTo>
                  <a:pt x="6338495" y="1666766"/>
                  <a:pt x="6123651" y="1879876"/>
                  <a:pt x="6070376" y="2148655"/>
                </a:cubicBezTo>
                <a:cubicBezTo>
                  <a:pt x="6345566" y="2089976"/>
                  <a:pt x="6560409" y="1876866"/>
                  <a:pt x="6613685" y="1608087"/>
                </a:cubicBezTo>
                <a:close/>
                <a:moveTo>
                  <a:pt x="5219820" y="1608087"/>
                </a:moveTo>
                <a:cubicBezTo>
                  <a:pt x="5273096" y="1876866"/>
                  <a:pt x="5487939" y="2089976"/>
                  <a:pt x="5763129" y="2148655"/>
                </a:cubicBezTo>
                <a:cubicBezTo>
                  <a:pt x="5709854" y="1879876"/>
                  <a:pt x="5495010" y="1666766"/>
                  <a:pt x="5219820" y="1608087"/>
                </a:cubicBezTo>
                <a:close/>
                <a:moveTo>
                  <a:pt x="4921534" y="1608087"/>
                </a:moveTo>
                <a:cubicBezTo>
                  <a:pt x="4646344" y="1666766"/>
                  <a:pt x="4431500" y="1879876"/>
                  <a:pt x="4378225" y="2148655"/>
                </a:cubicBezTo>
                <a:cubicBezTo>
                  <a:pt x="4653415" y="2089976"/>
                  <a:pt x="4868259" y="1876866"/>
                  <a:pt x="4921534" y="1608087"/>
                </a:cubicBezTo>
                <a:close/>
                <a:moveTo>
                  <a:pt x="3527669" y="1608087"/>
                </a:moveTo>
                <a:cubicBezTo>
                  <a:pt x="3580945" y="1876866"/>
                  <a:pt x="3795788" y="2089976"/>
                  <a:pt x="4070978" y="2148655"/>
                </a:cubicBezTo>
                <a:cubicBezTo>
                  <a:pt x="4017703" y="1879876"/>
                  <a:pt x="3802859" y="1666766"/>
                  <a:pt x="3527669" y="1608087"/>
                </a:cubicBezTo>
                <a:close/>
                <a:moveTo>
                  <a:pt x="3229383" y="1608087"/>
                </a:moveTo>
                <a:cubicBezTo>
                  <a:pt x="2954193" y="1666766"/>
                  <a:pt x="2739349" y="1879876"/>
                  <a:pt x="2686074" y="2148655"/>
                </a:cubicBezTo>
                <a:cubicBezTo>
                  <a:pt x="2961264" y="2089976"/>
                  <a:pt x="3176107" y="1876866"/>
                  <a:pt x="3229383" y="1608087"/>
                </a:cubicBezTo>
                <a:close/>
                <a:moveTo>
                  <a:pt x="1835518" y="1608087"/>
                </a:moveTo>
                <a:cubicBezTo>
                  <a:pt x="1888794" y="1876866"/>
                  <a:pt x="2103637" y="2089976"/>
                  <a:pt x="2378827" y="2148655"/>
                </a:cubicBezTo>
                <a:cubicBezTo>
                  <a:pt x="2325552" y="1879876"/>
                  <a:pt x="2110708" y="1666766"/>
                  <a:pt x="1835518" y="1608087"/>
                </a:cubicBezTo>
                <a:close/>
                <a:moveTo>
                  <a:pt x="1537232" y="1608087"/>
                </a:moveTo>
                <a:cubicBezTo>
                  <a:pt x="1262042" y="1666766"/>
                  <a:pt x="1047198" y="1879876"/>
                  <a:pt x="993923" y="2148655"/>
                </a:cubicBezTo>
                <a:cubicBezTo>
                  <a:pt x="1269113" y="2089976"/>
                  <a:pt x="1483956" y="1876866"/>
                  <a:pt x="1537232" y="1608087"/>
                </a:cubicBezTo>
                <a:close/>
                <a:moveTo>
                  <a:pt x="143367" y="1608087"/>
                </a:moveTo>
                <a:cubicBezTo>
                  <a:pt x="196643" y="1876866"/>
                  <a:pt x="411486" y="2089976"/>
                  <a:pt x="686676" y="2148655"/>
                </a:cubicBezTo>
                <a:cubicBezTo>
                  <a:pt x="633401" y="1879876"/>
                  <a:pt x="418557" y="1666766"/>
                  <a:pt x="143367" y="1608087"/>
                </a:cubicBezTo>
                <a:close/>
                <a:moveTo>
                  <a:pt x="8461873" y="1464394"/>
                </a:moveTo>
                <a:lnTo>
                  <a:pt x="8478960" y="1466004"/>
                </a:lnTo>
                <a:cubicBezTo>
                  <a:pt x="8511346" y="1466527"/>
                  <a:pt x="8543239" y="1469485"/>
                  <a:pt x="8574422" y="1474998"/>
                </a:cubicBezTo>
                <a:cubicBezTo>
                  <a:pt x="8579998" y="1474582"/>
                  <a:pt x="8585326" y="1475523"/>
                  <a:pt x="8590635" y="1476525"/>
                </a:cubicBezTo>
                <a:lnTo>
                  <a:pt x="8590752" y="1477664"/>
                </a:lnTo>
                <a:cubicBezTo>
                  <a:pt x="8815033" y="1514497"/>
                  <a:pt x="9008920" y="1637126"/>
                  <a:pt x="9135069" y="1809390"/>
                </a:cubicBezTo>
                <a:lnTo>
                  <a:pt x="9139239" y="1816149"/>
                </a:lnTo>
                <a:lnTo>
                  <a:pt x="9139239" y="2119309"/>
                </a:lnTo>
                <a:lnTo>
                  <a:pt x="9120077" y="2050665"/>
                </a:lnTo>
                <a:cubicBezTo>
                  <a:pt x="9039502" y="1829012"/>
                  <a:pt x="8844913" y="1659431"/>
                  <a:pt x="8604122" y="1608087"/>
                </a:cubicBezTo>
                <a:cubicBezTo>
                  <a:pt x="8650738" y="1843269"/>
                  <a:pt x="8821055" y="2035829"/>
                  <a:pt x="9047261" y="2119605"/>
                </a:cubicBezTo>
                <a:lnTo>
                  <a:pt x="9139239" y="2146279"/>
                </a:lnTo>
                <a:lnTo>
                  <a:pt x="9139239" y="2273778"/>
                </a:lnTo>
                <a:lnTo>
                  <a:pt x="9030179" y="2246972"/>
                </a:lnTo>
                <a:cubicBezTo>
                  <a:pt x="8735297" y="2149386"/>
                  <a:pt x="8514628" y="1897812"/>
                  <a:pt x="8470637" y="1591480"/>
                </a:cubicBezTo>
                <a:cubicBezTo>
                  <a:pt x="8470469" y="1591427"/>
                  <a:pt x="8470301" y="1591423"/>
                  <a:pt x="8470131" y="1591418"/>
                </a:cubicBezTo>
                <a:lnTo>
                  <a:pt x="8469593" y="1584794"/>
                </a:lnTo>
                <a:cubicBezTo>
                  <a:pt x="8464534" y="1554782"/>
                  <a:pt x="8462083" y="1524133"/>
                  <a:pt x="8462126" y="1493044"/>
                </a:cubicBezTo>
                <a:cubicBezTo>
                  <a:pt x="8460814" y="1487460"/>
                  <a:pt x="8460755" y="1481838"/>
                  <a:pt x="8460755" y="1476202"/>
                </a:cubicBezTo>
                <a:lnTo>
                  <a:pt x="8461349" y="1464852"/>
                </a:lnTo>
                <a:lnTo>
                  <a:pt x="8461847" y="1464884"/>
                </a:lnTo>
                <a:close/>
                <a:moveTo>
                  <a:pt x="8448085" y="1464394"/>
                </a:moveTo>
                <a:lnTo>
                  <a:pt x="8448111" y="1464884"/>
                </a:lnTo>
                <a:lnTo>
                  <a:pt x="8448609" y="1464852"/>
                </a:lnTo>
                <a:lnTo>
                  <a:pt x="8449203" y="1476202"/>
                </a:lnTo>
                <a:cubicBezTo>
                  <a:pt x="8449203" y="1481838"/>
                  <a:pt x="8449144" y="1487460"/>
                  <a:pt x="8447832" y="1493044"/>
                </a:cubicBezTo>
                <a:cubicBezTo>
                  <a:pt x="8447875" y="1524133"/>
                  <a:pt x="8445424" y="1554782"/>
                  <a:pt x="8440365" y="1584794"/>
                </a:cubicBezTo>
                <a:lnTo>
                  <a:pt x="8439827" y="1591418"/>
                </a:lnTo>
                <a:cubicBezTo>
                  <a:pt x="8439657" y="1591423"/>
                  <a:pt x="8439489" y="1591427"/>
                  <a:pt x="8439321" y="1591480"/>
                </a:cubicBezTo>
                <a:cubicBezTo>
                  <a:pt x="8389046" y="1941574"/>
                  <a:pt x="8108007" y="2220146"/>
                  <a:pt x="7749156" y="2279078"/>
                </a:cubicBezTo>
                <a:lnTo>
                  <a:pt x="7749040" y="2280217"/>
                </a:lnTo>
                <a:cubicBezTo>
                  <a:pt x="7743729" y="2281220"/>
                  <a:pt x="7738400" y="2282161"/>
                  <a:pt x="7732823" y="2281745"/>
                </a:cubicBezTo>
                <a:cubicBezTo>
                  <a:pt x="7701651" y="2287255"/>
                  <a:pt x="7669771" y="2290213"/>
                  <a:pt x="7637396" y="2290736"/>
                </a:cubicBezTo>
                <a:lnTo>
                  <a:pt x="7620278" y="2292349"/>
                </a:lnTo>
                <a:lnTo>
                  <a:pt x="7620252" y="2291858"/>
                </a:lnTo>
                <a:lnTo>
                  <a:pt x="7619753" y="2291891"/>
                </a:lnTo>
                <a:cubicBezTo>
                  <a:pt x="7619187" y="2288119"/>
                  <a:pt x="7619160" y="2284333"/>
                  <a:pt x="7619160" y="2280541"/>
                </a:cubicBezTo>
                <a:cubicBezTo>
                  <a:pt x="7619160" y="2274903"/>
                  <a:pt x="7619219" y="2269279"/>
                  <a:pt x="7620531" y="2263693"/>
                </a:cubicBezTo>
                <a:cubicBezTo>
                  <a:pt x="7620488" y="2232611"/>
                  <a:pt x="7622938" y="2201969"/>
                  <a:pt x="7627995" y="2171962"/>
                </a:cubicBezTo>
                <a:lnTo>
                  <a:pt x="7628535" y="2165325"/>
                </a:lnTo>
                <a:cubicBezTo>
                  <a:pt x="7628704" y="2165320"/>
                  <a:pt x="7628873" y="2165315"/>
                  <a:pt x="7629040" y="2165262"/>
                </a:cubicBezTo>
                <a:cubicBezTo>
                  <a:pt x="7679317" y="1815167"/>
                  <a:pt x="7960356" y="1536596"/>
                  <a:pt x="8319206" y="1477664"/>
                </a:cubicBezTo>
                <a:lnTo>
                  <a:pt x="8319323" y="1476525"/>
                </a:lnTo>
                <a:cubicBezTo>
                  <a:pt x="8324632" y="1475523"/>
                  <a:pt x="8329960" y="1474582"/>
                  <a:pt x="8335536" y="1474998"/>
                </a:cubicBezTo>
                <a:cubicBezTo>
                  <a:pt x="8366719" y="1469485"/>
                  <a:pt x="8398612" y="1466527"/>
                  <a:pt x="8430998" y="1466004"/>
                </a:cubicBezTo>
                <a:close/>
                <a:moveTo>
                  <a:pt x="6769722" y="1464394"/>
                </a:moveTo>
                <a:lnTo>
                  <a:pt x="6786810" y="1466004"/>
                </a:lnTo>
                <a:cubicBezTo>
                  <a:pt x="6819195" y="1466527"/>
                  <a:pt x="6851088" y="1469485"/>
                  <a:pt x="6882271" y="1474998"/>
                </a:cubicBezTo>
                <a:cubicBezTo>
                  <a:pt x="6887847" y="1474582"/>
                  <a:pt x="6893175" y="1475523"/>
                  <a:pt x="6898484" y="1476525"/>
                </a:cubicBezTo>
                <a:lnTo>
                  <a:pt x="6898601" y="1477664"/>
                </a:lnTo>
                <a:cubicBezTo>
                  <a:pt x="7257451" y="1536596"/>
                  <a:pt x="7538490" y="1815167"/>
                  <a:pt x="7588766" y="2165262"/>
                </a:cubicBezTo>
                <a:cubicBezTo>
                  <a:pt x="7588934" y="2165315"/>
                  <a:pt x="7589103" y="2165320"/>
                  <a:pt x="7589272" y="2165325"/>
                </a:cubicBezTo>
                <a:lnTo>
                  <a:pt x="7589812" y="2171962"/>
                </a:lnTo>
                <a:cubicBezTo>
                  <a:pt x="7594869" y="2201969"/>
                  <a:pt x="7597319" y="2232611"/>
                  <a:pt x="7597276" y="2263693"/>
                </a:cubicBezTo>
                <a:cubicBezTo>
                  <a:pt x="7598588" y="2269279"/>
                  <a:pt x="7598647" y="2274903"/>
                  <a:pt x="7598647" y="2280541"/>
                </a:cubicBezTo>
                <a:cubicBezTo>
                  <a:pt x="7598647" y="2284333"/>
                  <a:pt x="7598620" y="2288119"/>
                  <a:pt x="7598054" y="2291891"/>
                </a:cubicBezTo>
                <a:lnTo>
                  <a:pt x="7597555" y="2291858"/>
                </a:lnTo>
                <a:lnTo>
                  <a:pt x="7597529" y="2292349"/>
                </a:lnTo>
                <a:lnTo>
                  <a:pt x="7580411" y="2290736"/>
                </a:lnTo>
                <a:cubicBezTo>
                  <a:pt x="7548036" y="2290213"/>
                  <a:pt x="7516156" y="2287255"/>
                  <a:pt x="7484984" y="2281745"/>
                </a:cubicBezTo>
                <a:cubicBezTo>
                  <a:pt x="7479407" y="2282161"/>
                  <a:pt x="7474078" y="2281220"/>
                  <a:pt x="7468767" y="2280217"/>
                </a:cubicBezTo>
                <a:lnTo>
                  <a:pt x="7468651" y="2279078"/>
                </a:lnTo>
                <a:cubicBezTo>
                  <a:pt x="7109800" y="2220146"/>
                  <a:pt x="6828761" y="1941574"/>
                  <a:pt x="6778486" y="1591480"/>
                </a:cubicBezTo>
                <a:cubicBezTo>
                  <a:pt x="6778318" y="1591427"/>
                  <a:pt x="6778150" y="1591423"/>
                  <a:pt x="6777980" y="1591418"/>
                </a:cubicBezTo>
                <a:lnTo>
                  <a:pt x="6777442" y="1584794"/>
                </a:lnTo>
                <a:cubicBezTo>
                  <a:pt x="6772383" y="1554782"/>
                  <a:pt x="6769933" y="1524133"/>
                  <a:pt x="6769975" y="1493044"/>
                </a:cubicBezTo>
                <a:cubicBezTo>
                  <a:pt x="6768663" y="1487460"/>
                  <a:pt x="6768604" y="1481838"/>
                  <a:pt x="6768604" y="1476202"/>
                </a:cubicBezTo>
                <a:lnTo>
                  <a:pt x="6769198" y="1464852"/>
                </a:lnTo>
                <a:lnTo>
                  <a:pt x="6769696" y="1464884"/>
                </a:lnTo>
                <a:close/>
                <a:moveTo>
                  <a:pt x="6755934" y="1464394"/>
                </a:moveTo>
                <a:lnTo>
                  <a:pt x="6755960" y="1464884"/>
                </a:lnTo>
                <a:lnTo>
                  <a:pt x="6756458" y="1464852"/>
                </a:lnTo>
                <a:lnTo>
                  <a:pt x="6757052" y="1476202"/>
                </a:lnTo>
                <a:cubicBezTo>
                  <a:pt x="6757052" y="1481838"/>
                  <a:pt x="6756994" y="1487460"/>
                  <a:pt x="6755682" y="1493044"/>
                </a:cubicBezTo>
                <a:cubicBezTo>
                  <a:pt x="6755724" y="1524133"/>
                  <a:pt x="6753273" y="1554782"/>
                  <a:pt x="6748215" y="1584794"/>
                </a:cubicBezTo>
                <a:lnTo>
                  <a:pt x="6747676" y="1591418"/>
                </a:lnTo>
                <a:cubicBezTo>
                  <a:pt x="6747507" y="1591423"/>
                  <a:pt x="6747338" y="1591427"/>
                  <a:pt x="6747171" y="1591480"/>
                </a:cubicBezTo>
                <a:cubicBezTo>
                  <a:pt x="6696895" y="1941574"/>
                  <a:pt x="6415856" y="2220146"/>
                  <a:pt x="6057005" y="2279078"/>
                </a:cubicBezTo>
                <a:lnTo>
                  <a:pt x="6056889" y="2280217"/>
                </a:lnTo>
                <a:cubicBezTo>
                  <a:pt x="6051578" y="2281220"/>
                  <a:pt x="6046249" y="2282161"/>
                  <a:pt x="6040672" y="2281745"/>
                </a:cubicBezTo>
                <a:cubicBezTo>
                  <a:pt x="6009500" y="2287255"/>
                  <a:pt x="5977620" y="2290213"/>
                  <a:pt x="5945246" y="2290736"/>
                </a:cubicBezTo>
                <a:lnTo>
                  <a:pt x="5928127" y="2292349"/>
                </a:lnTo>
                <a:lnTo>
                  <a:pt x="5928101" y="2291858"/>
                </a:lnTo>
                <a:lnTo>
                  <a:pt x="5927602" y="2291891"/>
                </a:lnTo>
                <a:cubicBezTo>
                  <a:pt x="5927036" y="2288119"/>
                  <a:pt x="5927009" y="2284333"/>
                  <a:pt x="5927009" y="2280541"/>
                </a:cubicBezTo>
                <a:cubicBezTo>
                  <a:pt x="5927009" y="2274903"/>
                  <a:pt x="5927068" y="2269279"/>
                  <a:pt x="5928380" y="2263693"/>
                </a:cubicBezTo>
                <a:cubicBezTo>
                  <a:pt x="5928338" y="2232611"/>
                  <a:pt x="5930787" y="2201969"/>
                  <a:pt x="5935844" y="2171962"/>
                </a:cubicBezTo>
                <a:lnTo>
                  <a:pt x="5936384" y="2165325"/>
                </a:lnTo>
                <a:cubicBezTo>
                  <a:pt x="5936553" y="2165320"/>
                  <a:pt x="5936722" y="2165315"/>
                  <a:pt x="5936890" y="2165262"/>
                </a:cubicBezTo>
                <a:cubicBezTo>
                  <a:pt x="5987166" y="1815167"/>
                  <a:pt x="6268205" y="1536596"/>
                  <a:pt x="6627056" y="1477664"/>
                </a:cubicBezTo>
                <a:lnTo>
                  <a:pt x="6627173" y="1476525"/>
                </a:lnTo>
                <a:cubicBezTo>
                  <a:pt x="6632481" y="1475523"/>
                  <a:pt x="6637809" y="1474582"/>
                  <a:pt x="6643385" y="1474998"/>
                </a:cubicBezTo>
                <a:cubicBezTo>
                  <a:pt x="6674569" y="1469485"/>
                  <a:pt x="6706461" y="1466527"/>
                  <a:pt x="6738847" y="1466004"/>
                </a:cubicBezTo>
                <a:close/>
                <a:moveTo>
                  <a:pt x="5077571" y="1464394"/>
                </a:moveTo>
                <a:lnTo>
                  <a:pt x="5094659" y="1466004"/>
                </a:lnTo>
                <a:cubicBezTo>
                  <a:pt x="5127044" y="1466527"/>
                  <a:pt x="5158937" y="1469485"/>
                  <a:pt x="5190120" y="1474998"/>
                </a:cubicBezTo>
                <a:cubicBezTo>
                  <a:pt x="5195696" y="1474582"/>
                  <a:pt x="5201024" y="1475523"/>
                  <a:pt x="5206334" y="1476525"/>
                </a:cubicBezTo>
                <a:lnTo>
                  <a:pt x="5206450" y="1477664"/>
                </a:lnTo>
                <a:cubicBezTo>
                  <a:pt x="5565300" y="1536596"/>
                  <a:pt x="5846339" y="1815167"/>
                  <a:pt x="5896616" y="2165262"/>
                </a:cubicBezTo>
                <a:cubicBezTo>
                  <a:pt x="5896783" y="2165315"/>
                  <a:pt x="5896953" y="2165320"/>
                  <a:pt x="5897121" y="2165325"/>
                </a:cubicBezTo>
                <a:lnTo>
                  <a:pt x="5897662" y="2171962"/>
                </a:lnTo>
                <a:cubicBezTo>
                  <a:pt x="5902718" y="2201969"/>
                  <a:pt x="5905168" y="2232611"/>
                  <a:pt x="5905126" y="2263693"/>
                </a:cubicBezTo>
                <a:cubicBezTo>
                  <a:pt x="5906438" y="2269279"/>
                  <a:pt x="5906496" y="2274903"/>
                  <a:pt x="5906496" y="2280541"/>
                </a:cubicBezTo>
                <a:cubicBezTo>
                  <a:pt x="5906496" y="2284333"/>
                  <a:pt x="5906469" y="2288119"/>
                  <a:pt x="5905903" y="2291891"/>
                </a:cubicBezTo>
                <a:lnTo>
                  <a:pt x="5905404" y="2291858"/>
                </a:lnTo>
                <a:lnTo>
                  <a:pt x="5905378" y="2292349"/>
                </a:lnTo>
                <a:lnTo>
                  <a:pt x="5888260" y="2290736"/>
                </a:lnTo>
                <a:cubicBezTo>
                  <a:pt x="5855886" y="2290213"/>
                  <a:pt x="5824005" y="2287255"/>
                  <a:pt x="5792833" y="2281745"/>
                </a:cubicBezTo>
                <a:cubicBezTo>
                  <a:pt x="5787256" y="2282161"/>
                  <a:pt x="5781927" y="2281220"/>
                  <a:pt x="5776617" y="2280217"/>
                </a:cubicBezTo>
                <a:lnTo>
                  <a:pt x="5776501" y="2279078"/>
                </a:lnTo>
                <a:cubicBezTo>
                  <a:pt x="5417649" y="2220146"/>
                  <a:pt x="5136610" y="1941574"/>
                  <a:pt x="5086335" y="1591480"/>
                </a:cubicBezTo>
                <a:cubicBezTo>
                  <a:pt x="5086167" y="1591427"/>
                  <a:pt x="5085999" y="1591423"/>
                  <a:pt x="5085830" y="1591418"/>
                </a:cubicBezTo>
                <a:lnTo>
                  <a:pt x="5085291" y="1584794"/>
                </a:lnTo>
                <a:cubicBezTo>
                  <a:pt x="5080233" y="1554782"/>
                  <a:pt x="5077782" y="1524133"/>
                  <a:pt x="5077824" y="1493044"/>
                </a:cubicBezTo>
                <a:cubicBezTo>
                  <a:pt x="5076512" y="1487460"/>
                  <a:pt x="5076453" y="1481838"/>
                  <a:pt x="5076453" y="1476202"/>
                </a:cubicBezTo>
                <a:lnTo>
                  <a:pt x="5077047" y="1464852"/>
                </a:lnTo>
                <a:lnTo>
                  <a:pt x="5077545" y="1464884"/>
                </a:lnTo>
                <a:close/>
                <a:moveTo>
                  <a:pt x="5063783" y="1464394"/>
                </a:moveTo>
                <a:lnTo>
                  <a:pt x="5063809" y="1464884"/>
                </a:lnTo>
                <a:lnTo>
                  <a:pt x="5064307" y="1464852"/>
                </a:lnTo>
                <a:lnTo>
                  <a:pt x="5064902" y="1476202"/>
                </a:lnTo>
                <a:cubicBezTo>
                  <a:pt x="5064902" y="1481838"/>
                  <a:pt x="5064842" y="1487460"/>
                  <a:pt x="5063530" y="1493044"/>
                </a:cubicBezTo>
                <a:cubicBezTo>
                  <a:pt x="5063572" y="1524133"/>
                  <a:pt x="5061122" y="1554782"/>
                  <a:pt x="5056063" y="1584794"/>
                </a:cubicBezTo>
                <a:lnTo>
                  <a:pt x="5055525" y="1591418"/>
                </a:lnTo>
                <a:cubicBezTo>
                  <a:pt x="5055355" y="1591423"/>
                  <a:pt x="5055187" y="1591427"/>
                  <a:pt x="5055019" y="1591480"/>
                </a:cubicBezTo>
                <a:cubicBezTo>
                  <a:pt x="5004744" y="1941574"/>
                  <a:pt x="4723705" y="2220146"/>
                  <a:pt x="4364853" y="2279078"/>
                </a:cubicBezTo>
                <a:lnTo>
                  <a:pt x="4364737" y="2280217"/>
                </a:lnTo>
                <a:cubicBezTo>
                  <a:pt x="4359427" y="2281220"/>
                  <a:pt x="4354098" y="2282161"/>
                  <a:pt x="4348521" y="2281745"/>
                </a:cubicBezTo>
                <a:cubicBezTo>
                  <a:pt x="4317350" y="2287255"/>
                  <a:pt x="4285468" y="2290213"/>
                  <a:pt x="4253094" y="2290736"/>
                </a:cubicBezTo>
                <a:lnTo>
                  <a:pt x="4235976" y="2292349"/>
                </a:lnTo>
                <a:lnTo>
                  <a:pt x="4235950" y="2291858"/>
                </a:lnTo>
                <a:lnTo>
                  <a:pt x="4235451" y="2291891"/>
                </a:lnTo>
                <a:cubicBezTo>
                  <a:pt x="4234885" y="2288119"/>
                  <a:pt x="4234858" y="2284333"/>
                  <a:pt x="4234858" y="2280541"/>
                </a:cubicBezTo>
                <a:cubicBezTo>
                  <a:pt x="4234858" y="2274903"/>
                  <a:pt x="4234916" y="2269279"/>
                  <a:pt x="4236228" y="2263693"/>
                </a:cubicBezTo>
                <a:cubicBezTo>
                  <a:pt x="4236186" y="2232611"/>
                  <a:pt x="4238636" y="2201969"/>
                  <a:pt x="4243692" y="2171962"/>
                </a:cubicBezTo>
                <a:lnTo>
                  <a:pt x="4244233" y="2165325"/>
                </a:lnTo>
                <a:cubicBezTo>
                  <a:pt x="4244401" y="2165320"/>
                  <a:pt x="4244571" y="2165315"/>
                  <a:pt x="4244738" y="2165262"/>
                </a:cubicBezTo>
                <a:cubicBezTo>
                  <a:pt x="4295015" y="1815167"/>
                  <a:pt x="4576054" y="1536596"/>
                  <a:pt x="4934904" y="1477664"/>
                </a:cubicBezTo>
                <a:lnTo>
                  <a:pt x="4935021" y="1476525"/>
                </a:lnTo>
                <a:cubicBezTo>
                  <a:pt x="4940330" y="1475523"/>
                  <a:pt x="4945658" y="1474582"/>
                  <a:pt x="4951234" y="1474998"/>
                </a:cubicBezTo>
                <a:cubicBezTo>
                  <a:pt x="4982417" y="1469485"/>
                  <a:pt x="5014310" y="1466527"/>
                  <a:pt x="5046695" y="1466004"/>
                </a:cubicBezTo>
                <a:close/>
                <a:moveTo>
                  <a:pt x="3385420" y="1464394"/>
                </a:moveTo>
                <a:lnTo>
                  <a:pt x="3402507" y="1466004"/>
                </a:lnTo>
                <a:cubicBezTo>
                  <a:pt x="3434893" y="1466527"/>
                  <a:pt x="3466785" y="1469485"/>
                  <a:pt x="3497969" y="1474998"/>
                </a:cubicBezTo>
                <a:cubicBezTo>
                  <a:pt x="3503545" y="1474582"/>
                  <a:pt x="3508873" y="1475523"/>
                  <a:pt x="3514181" y="1476525"/>
                </a:cubicBezTo>
                <a:lnTo>
                  <a:pt x="3514298" y="1477664"/>
                </a:lnTo>
                <a:cubicBezTo>
                  <a:pt x="3873149" y="1536596"/>
                  <a:pt x="4154188" y="1815167"/>
                  <a:pt x="4204464" y="2165262"/>
                </a:cubicBezTo>
                <a:cubicBezTo>
                  <a:pt x="4204632" y="2165315"/>
                  <a:pt x="4204801" y="2165320"/>
                  <a:pt x="4204970" y="2165325"/>
                </a:cubicBezTo>
                <a:lnTo>
                  <a:pt x="4205510" y="2171962"/>
                </a:lnTo>
                <a:cubicBezTo>
                  <a:pt x="4210567" y="2201969"/>
                  <a:pt x="4213016" y="2232611"/>
                  <a:pt x="4212974" y="2263693"/>
                </a:cubicBezTo>
                <a:cubicBezTo>
                  <a:pt x="4214286" y="2269279"/>
                  <a:pt x="4214345" y="2274903"/>
                  <a:pt x="4214345" y="2280541"/>
                </a:cubicBezTo>
                <a:cubicBezTo>
                  <a:pt x="4214345" y="2284333"/>
                  <a:pt x="4214318" y="2288119"/>
                  <a:pt x="4213752" y="2291891"/>
                </a:cubicBezTo>
                <a:lnTo>
                  <a:pt x="4213253" y="2291858"/>
                </a:lnTo>
                <a:lnTo>
                  <a:pt x="4213227" y="2292349"/>
                </a:lnTo>
                <a:lnTo>
                  <a:pt x="4196108" y="2290736"/>
                </a:lnTo>
                <a:cubicBezTo>
                  <a:pt x="4163734" y="2290213"/>
                  <a:pt x="4131854" y="2287255"/>
                  <a:pt x="4100682" y="2281745"/>
                </a:cubicBezTo>
                <a:cubicBezTo>
                  <a:pt x="4095105" y="2282161"/>
                  <a:pt x="4089776" y="2281220"/>
                  <a:pt x="4084465" y="2280217"/>
                </a:cubicBezTo>
                <a:lnTo>
                  <a:pt x="4084349" y="2279078"/>
                </a:lnTo>
                <a:cubicBezTo>
                  <a:pt x="3725498" y="2220146"/>
                  <a:pt x="3444459" y="1941574"/>
                  <a:pt x="3394183" y="1591480"/>
                </a:cubicBezTo>
                <a:cubicBezTo>
                  <a:pt x="3394016" y="1591427"/>
                  <a:pt x="3393847" y="1591423"/>
                  <a:pt x="3393678" y="1591418"/>
                </a:cubicBezTo>
                <a:lnTo>
                  <a:pt x="3393139" y="1584794"/>
                </a:lnTo>
                <a:cubicBezTo>
                  <a:pt x="3388081" y="1554782"/>
                  <a:pt x="3385630" y="1524133"/>
                  <a:pt x="3385672" y="1493044"/>
                </a:cubicBezTo>
                <a:cubicBezTo>
                  <a:pt x="3384360" y="1487460"/>
                  <a:pt x="3384302" y="1481838"/>
                  <a:pt x="3384302" y="1476202"/>
                </a:cubicBezTo>
                <a:lnTo>
                  <a:pt x="3384896" y="1464852"/>
                </a:lnTo>
                <a:lnTo>
                  <a:pt x="3385394" y="1464884"/>
                </a:lnTo>
                <a:close/>
                <a:moveTo>
                  <a:pt x="3371632" y="1464394"/>
                </a:moveTo>
                <a:lnTo>
                  <a:pt x="3371658" y="1464884"/>
                </a:lnTo>
                <a:lnTo>
                  <a:pt x="3372156" y="1464852"/>
                </a:lnTo>
                <a:lnTo>
                  <a:pt x="3372750" y="1476202"/>
                </a:lnTo>
                <a:cubicBezTo>
                  <a:pt x="3372750" y="1481838"/>
                  <a:pt x="3372691" y="1487460"/>
                  <a:pt x="3371379" y="1493044"/>
                </a:cubicBezTo>
                <a:cubicBezTo>
                  <a:pt x="3371421" y="1524133"/>
                  <a:pt x="3368971" y="1554782"/>
                  <a:pt x="3363912" y="1584794"/>
                </a:cubicBezTo>
                <a:lnTo>
                  <a:pt x="3363374" y="1591418"/>
                </a:lnTo>
                <a:cubicBezTo>
                  <a:pt x="3363204" y="1591423"/>
                  <a:pt x="3363036" y="1591427"/>
                  <a:pt x="3362868" y="1591480"/>
                </a:cubicBezTo>
                <a:cubicBezTo>
                  <a:pt x="3312593" y="1941574"/>
                  <a:pt x="3031554" y="2220146"/>
                  <a:pt x="2672703" y="2279078"/>
                </a:cubicBezTo>
                <a:lnTo>
                  <a:pt x="2672586" y="2280217"/>
                </a:lnTo>
                <a:cubicBezTo>
                  <a:pt x="2667276" y="2281220"/>
                  <a:pt x="2661947" y="2282161"/>
                  <a:pt x="2656370" y="2281745"/>
                </a:cubicBezTo>
                <a:cubicBezTo>
                  <a:pt x="2625198" y="2287255"/>
                  <a:pt x="2593318" y="2290213"/>
                  <a:pt x="2560943" y="2290736"/>
                </a:cubicBezTo>
                <a:lnTo>
                  <a:pt x="2543825" y="2292349"/>
                </a:lnTo>
                <a:lnTo>
                  <a:pt x="2543799" y="2291858"/>
                </a:lnTo>
                <a:lnTo>
                  <a:pt x="2543300" y="2291891"/>
                </a:lnTo>
                <a:cubicBezTo>
                  <a:pt x="2542734" y="2288119"/>
                  <a:pt x="2542707" y="2284333"/>
                  <a:pt x="2542707" y="2280541"/>
                </a:cubicBezTo>
                <a:cubicBezTo>
                  <a:pt x="2542707" y="2274903"/>
                  <a:pt x="2542765" y="2269279"/>
                  <a:pt x="2544077" y="2263693"/>
                </a:cubicBezTo>
                <a:cubicBezTo>
                  <a:pt x="2544035" y="2232611"/>
                  <a:pt x="2546485" y="2201969"/>
                  <a:pt x="2551541" y="2171962"/>
                </a:cubicBezTo>
                <a:lnTo>
                  <a:pt x="2552082" y="2165325"/>
                </a:lnTo>
                <a:cubicBezTo>
                  <a:pt x="2552250" y="2165320"/>
                  <a:pt x="2552420" y="2165315"/>
                  <a:pt x="2552587" y="2165262"/>
                </a:cubicBezTo>
                <a:cubicBezTo>
                  <a:pt x="2602864" y="1815167"/>
                  <a:pt x="2883903" y="1536596"/>
                  <a:pt x="3242753" y="1477664"/>
                </a:cubicBezTo>
                <a:lnTo>
                  <a:pt x="3242870" y="1476525"/>
                </a:lnTo>
                <a:cubicBezTo>
                  <a:pt x="3248179" y="1475523"/>
                  <a:pt x="3253507" y="1474582"/>
                  <a:pt x="3259083" y="1474998"/>
                </a:cubicBezTo>
                <a:cubicBezTo>
                  <a:pt x="3290266" y="1469485"/>
                  <a:pt x="3322159" y="1466527"/>
                  <a:pt x="3354544" y="1466004"/>
                </a:cubicBezTo>
                <a:close/>
                <a:moveTo>
                  <a:pt x="1693269" y="1464394"/>
                </a:moveTo>
                <a:lnTo>
                  <a:pt x="1710356" y="1466004"/>
                </a:lnTo>
                <a:cubicBezTo>
                  <a:pt x="1742742" y="1466527"/>
                  <a:pt x="1774634" y="1469485"/>
                  <a:pt x="1805818" y="1474998"/>
                </a:cubicBezTo>
                <a:cubicBezTo>
                  <a:pt x="1811394" y="1474582"/>
                  <a:pt x="1816722" y="1475523"/>
                  <a:pt x="1822030" y="1476525"/>
                </a:cubicBezTo>
                <a:lnTo>
                  <a:pt x="1822148" y="1477664"/>
                </a:lnTo>
                <a:cubicBezTo>
                  <a:pt x="2180998" y="1536596"/>
                  <a:pt x="2462037" y="1815167"/>
                  <a:pt x="2512313" y="2165262"/>
                </a:cubicBezTo>
                <a:cubicBezTo>
                  <a:pt x="2512481" y="2165315"/>
                  <a:pt x="2512650" y="2165320"/>
                  <a:pt x="2512819" y="2165325"/>
                </a:cubicBezTo>
                <a:lnTo>
                  <a:pt x="2513359" y="2171962"/>
                </a:lnTo>
                <a:cubicBezTo>
                  <a:pt x="2518416" y="2201969"/>
                  <a:pt x="2520865" y="2232611"/>
                  <a:pt x="2520823" y="2263693"/>
                </a:cubicBezTo>
                <a:cubicBezTo>
                  <a:pt x="2522135" y="2269279"/>
                  <a:pt x="2522194" y="2274903"/>
                  <a:pt x="2522194" y="2280541"/>
                </a:cubicBezTo>
                <a:cubicBezTo>
                  <a:pt x="2522194" y="2284333"/>
                  <a:pt x="2522167" y="2288119"/>
                  <a:pt x="2521601" y="2291891"/>
                </a:cubicBezTo>
                <a:lnTo>
                  <a:pt x="2521102" y="2291858"/>
                </a:lnTo>
                <a:lnTo>
                  <a:pt x="2521076" y="2292349"/>
                </a:lnTo>
                <a:lnTo>
                  <a:pt x="2503957" y="2290736"/>
                </a:lnTo>
                <a:cubicBezTo>
                  <a:pt x="2471583" y="2290213"/>
                  <a:pt x="2439703" y="2287255"/>
                  <a:pt x="2408531" y="2281745"/>
                </a:cubicBezTo>
                <a:cubicBezTo>
                  <a:pt x="2402954" y="2282161"/>
                  <a:pt x="2397625" y="2281220"/>
                  <a:pt x="2392314" y="2280217"/>
                </a:cubicBezTo>
                <a:lnTo>
                  <a:pt x="2392198" y="2279078"/>
                </a:lnTo>
                <a:cubicBezTo>
                  <a:pt x="2033347" y="2220146"/>
                  <a:pt x="1752308" y="1941574"/>
                  <a:pt x="1702032" y="1591480"/>
                </a:cubicBezTo>
                <a:cubicBezTo>
                  <a:pt x="1701865" y="1591427"/>
                  <a:pt x="1701696" y="1591423"/>
                  <a:pt x="1701527" y="1591418"/>
                </a:cubicBezTo>
                <a:lnTo>
                  <a:pt x="1700989" y="1584794"/>
                </a:lnTo>
                <a:cubicBezTo>
                  <a:pt x="1695930" y="1554782"/>
                  <a:pt x="1693479" y="1524133"/>
                  <a:pt x="1693521" y="1493044"/>
                </a:cubicBezTo>
                <a:cubicBezTo>
                  <a:pt x="1692209" y="1487460"/>
                  <a:pt x="1692151" y="1481838"/>
                  <a:pt x="1692151" y="1476202"/>
                </a:cubicBezTo>
                <a:lnTo>
                  <a:pt x="1692745" y="1464852"/>
                </a:lnTo>
                <a:lnTo>
                  <a:pt x="1693243" y="1464884"/>
                </a:lnTo>
                <a:close/>
                <a:moveTo>
                  <a:pt x="1679481" y="1464394"/>
                </a:moveTo>
                <a:lnTo>
                  <a:pt x="1679507" y="1464884"/>
                </a:lnTo>
                <a:lnTo>
                  <a:pt x="1680005" y="1464852"/>
                </a:lnTo>
                <a:lnTo>
                  <a:pt x="1680599" y="1476202"/>
                </a:lnTo>
                <a:cubicBezTo>
                  <a:pt x="1680599" y="1481838"/>
                  <a:pt x="1680540" y="1487460"/>
                  <a:pt x="1679228" y="1493044"/>
                </a:cubicBezTo>
                <a:cubicBezTo>
                  <a:pt x="1679270" y="1524133"/>
                  <a:pt x="1676820" y="1554782"/>
                  <a:pt x="1671761" y="1584794"/>
                </a:cubicBezTo>
                <a:lnTo>
                  <a:pt x="1671223" y="1591418"/>
                </a:lnTo>
                <a:cubicBezTo>
                  <a:pt x="1671053" y="1591423"/>
                  <a:pt x="1670885" y="1591427"/>
                  <a:pt x="1670717" y="1591480"/>
                </a:cubicBezTo>
                <a:cubicBezTo>
                  <a:pt x="1620442" y="1941574"/>
                  <a:pt x="1339403" y="2220146"/>
                  <a:pt x="980552" y="2279078"/>
                </a:cubicBezTo>
                <a:lnTo>
                  <a:pt x="980435" y="2280217"/>
                </a:lnTo>
                <a:cubicBezTo>
                  <a:pt x="975125" y="2281220"/>
                  <a:pt x="969796" y="2282161"/>
                  <a:pt x="964219" y="2281745"/>
                </a:cubicBezTo>
                <a:cubicBezTo>
                  <a:pt x="933047" y="2287255"/>
                  <a:pt x="901167" y="2290213"/>
                  <a:pt x="868792" y="2290736"/>
                </a:cubicBezTo>
                <a:lnTo>
                  <a:pt x="851674" y="2292349"/>
                </a:lnTo>
                <a:lnTo>
                  <a:pt x="851648" y="2291858"/>
                </a:lnTo>
                <a:lnTo>
                  <a:pt x="851149" y="2291891"/>
                </a:lnTo>
                <a:cubicBezTo>
                  <a:pt x="850583" y="2288119"/>
                  <a:pt x="850556" y="2284333"/>
                  <a:pt x="850556" y="2280541"/>
                </a:cubicBezTo>
                <a:cubicBezTo>
                  <a:pt x="850556" y="2274903"/>
                  <a:pt x="850614" y="2269279"/>
                  <a:pt x="851926" y="2263693"/>
                </a:cubicBezTo>
                <a:cubicBezTo>
                  <a:pt x="851884" y="2232611"/>
                  <a:pt x="854334" y="2201969"/>
                  <a:pt x="859390" y="2171962"/>
                </a:cubicBezTo>
                <a:lnTo>
                  <a:pt x="859931" y="2165325"/>
                </a:lnTo>
                <a:cubicBezTo>
                  <a:pt x="860099" y="2165320"/>
                  <a:pt x="860269" y="2165315"/>
                  <a:pt x="860436" y="2165262"/>
                </a:cubicBezTo>
                <a:cubicBezTo>
                  <a:pt x="910713" y="1815167"/>
                  <a:pt x="1191752" y="1536596"/>
                  <a:pt x="1550602" y="1477664"/>
                </a:cubicBezTo>
                <a:lnTo>
                  <a:pt x="1550719" y="1476525"/>
                </a:lnTo>
                <a:cubicBezTo>
                  <a:pt x="1556028" y="1475523"/>
                  <a:pt x="1561356" y="1474582"/>
                  <a:pt x="1566932" y="1474998"/>
                </a:cubicBezTo>
                <a:cubicBezTo>
                  <a:pt x="1598115" y="1469485"/>
                  <a:pt x="1630008" y="1466527"/>
                  <a:pt x="1662393" y="1466004"/>
                </a:cubicBezTo>
                <a:close/>
                <a:moveTo>
                  <a:pt x="1118" y="1464394"/>
                </a:moveTo>
                <a:lnTo>
                  <a:pt x="18205" y="1466004"/>
                </a:lnTo>
                <a:cubicBezTo>
                  <a:pt x="50591" y="1466527"/>
                  <a:pt x="82483" y="1469485"/>
                  <a:pt x="113667" y="1474998"/>
                </a:cubicBezTo>
                <a:cubicBezTo>
                  <a:pt x="119243" y="1474582"/>
                  <a:pt x="124571" y="1475523"/>
                  <a:pt x="129879" y="1476525"/>
                </a:cubicBezTo>
                <a:lnTo>
                  <a:pt x="129997" y="1477664"/>
                </a:lnTo>
                <a:cubicBezTo>
                  <a:pt x="488847" y="1536596"/>
                  <a:pt x="769886" y="1815167"/>
                  <a:pt x="820162" y="2165262"/>
                </a:cubicBezTo>
                <a:cubicBezTo>
                  <a:pt x="820330" y="2165315"/>
                  <a:pt x="820499" y="2165320"/>
                  <a:pt x="820668" y="2165325"/>
                </a:cubicBezTo>
                <a:lnTo>
                  <a:pt x="821208" y="2171962"/>
                </a:lnTo>
                <a:cubicBezTo>
                  <a:pt x="826265" y="2201969"/>
                  <a:pt x="828714" y="2232611"/>
                  <a:pt x="828672" y="2263693"/>
                </a:cubicBezTo>
                <a:cubicBezTo>
                  <a:pt x="829984" y="2269279"/>
                  <a:pt x="830043" y="2274903"/>
                  <a:pt x="830043" y="2280541"/>
                </a:cubicBezTo>
                <a:cubicBezTo>
                  <a:pt x="830043" y="2284333"/>
                  <a:pt x="830016" y="2288119"/>
                  <a:pt x="829450" y="2291891"/>
                </a:cubicBezTo>
                <a:lnTo>
                  <a:pt x="828951" y="2291858"/>
                </a:lnTo>
                <a:lnTo>
                  <a:pt x="828925" y="2292349"/>
                </a:lnTo>
                <a:lnTo>
                  <a:pt x="811806" y="2290736"/>
                </a:lnTo>
                <a:cubicBezTo>
                  <a:pt x="779432" y="2290213"/>
                  <a:pt x="747552" y="2287255"/>
                  <a:pt x="716380" y="2281745"/>
                </a:cubicBezTo>
                <a:cubicBezTo>
                  <a:pt x="710803" y="2282161"/>
                  <a:pt x="705474" y="2281220"/>
                  <a:pt x="700163" y="2280217"/>
                </a:cubicBezTo>
                <a:lnTo>
                  <a:pt x="700047" y="2279078"/>
                </a:lnTo>
                <a:cubicBezTo>
                  <a:pt x="341196" y="2220146"/>
                  <a:pt x="60157" y="1941574"/>
                  <a:pt x="9881" y="1591480"/>
                </a:cubicBezTo>
                <a:cubicBezTo>
                  <a:pt x="9714" y="1591427"/>
                  <a:pt x="9545" y="1591423"/>
                  <a:pt x="9376" y="1591418"/>
                </a:cubicBezTo>
                <a:lnTo>
                  <a:pt x="8837" y="1584794"/>
                </a:lnTo>
                <a:cubicBezTo>
                  <a:pt x="3779" y="1554782"/>
                  <a:pt x="1328" y="1524133"/>
                  <a:pt x="1370" y="1493044"/>
                </a:cubicBezTo>
                <a:cubicBezTo>
                  <a:pt x="58" y="1487460"/>
                  <a:pt x="0" y="1481838"/>
                  <a:pt x="0" y="1476202"/>
                </a:cubicBezTo>
                <a:lnTo>
                  <a:pt x="594" y="1464852"/>
                </a:lnTo>
                <a:lnTo>
                  <a:pt x="1092" y="1464884"/>
                </a:lnTo>
                <a:close/>
                <a:moveTo>
                  <a:pt x="7762529" y="750600"/>
                </a:moveTo>
                <a:cubicBezTo>
                  <a:pt x="7815805" y="1021506"/>
                  <a:pt x="8030648" y="1236303"/>
                  <a:pt x="8305838" y="1295446"/>
                </a:cubicBezTo>
                <a:cubicBezTo>
                  <a:pt x="8252563" y="1024540"/>
                  <a:pt x="8037719" y="809743"/>
                  <a:pt x="7762529" y="750600"/>
                </a:cubicBezTo>
                <a:close/>
                <a:moveTo>
                  <a:pt x="7455280" y="750600"/>
                </a:moveTo>
                <a:cubicBezTo>
                  <a:pt x="7180090" y="809743"/>
                  <a:pt x="6965246" y="1024540"/>
                  <a:pt x="6911971" y="1295446"/>
                </a:cubicBezTo>
                <a:cubicBezTo>
                  <a:pt x="7187161" y="1236303"/>
                  <a:pt x="7402004" y="1021506"/>
                  <a:pt x="7455280" y="750600"/>
                </a:cubicBezTo>
                <a:close/>
                <a:moveTo>
                  <a:pt x="6070378" y="750600"/>
                </a:moveTo>
                <a:cubicBezTo>
                  <a:pt x="6123654" y="1021506"/>
                  <a:pt x="6338497" y="1236303"/>
                  <a:pt x="6613687" y="1295446"/>
                </a:cubicBezTo>
                <a:cubicBezTo>
                  <a:pt x="6560412" y="1024540"/>
                  <a:pt x="6345568" y="809743"/>
                  <a:pt x="6070378" y="750600"/>
                </a:cubicBezTo>
                <a:close/>
                <a:moveTo>
                  <a:pt x="5763129" y="750600"/>
                </a:moveTo>
                <a:cubicBezTo>
                  <a:pt x="5487939" y="809743"/>
                  <a:pt x="5273095" y="1024540"/>
                  <a:pt x="5219820" y="1295446"/>
                </a:cubicBezTo>
                <a:cubicBezTo>
                  <a:pt x="5495010" y="1236303"/>
                  <a:pt x="5709853" y="1021506"/>
                  <a:pt x="5763129" y="750600"/>
                </a:cubicBezTo>
                <a:close/>
                <a:moveTo>
                  <a:pt x="4378227" y="750600"/>
                </a:moveTo>
                <a:cubicBezTo>
                  <a:pt x="4431503" y="1021506"/>
                  <a:pt x="4646346" y="1236303"/>
                  <a:pt x="4921536" y="1295446"/>
                </a:cubicBezTo>
                <a:cubicBezTo>
                  <a:pt x="4868261" y="1024540"/>
                  <a:pt x="4653417" y="809743"/>
                  <a:pt x="4378227" y="750600"/>
                </a:cubicBezTo>
                <a:close/>
                <a:moveTo>
                  <a:pt x="4070978" y="750600"/>
                </a:moveTo>
                <a:cubicBezTo>
                  <a:pt x="3795788" y="809743"/>
                  <a:pt x="3580944" y="1024540"/>
                  <a:pt x="3527669" y="1295446"/>
                </a:cubicBezTo>
                <a:cubicBezTo>
                  <a:pt x="3802859" y="1236303"/>
                  <a:pt x="4017702" y="1021506"/>
                  <a:pt x="4070978" y="750600"/>
                </a:cubicBezTo>
                <a:close/>
                <a:moveTo>
                  <a:pt x="2686076" y="750600"/>
                </a:moveTo>
                <a:cubicBezTo>
                  <a:pt x="2739352" y="1021506"/>
                  <a:pt x="2954195" y="1236303"/>
                  <a:pt x="3229385" y="1295446"/>
                </a:cubicBezTo>
                <a:cubicBezTo>
                  <a:pt x="3176110" y="1024540"/>
                  <a:pt x="2961266" y="809743"/>
                  <a:pt x="2686076" y="750600"/>
                </a:cubicBezTo>
                <a:close/>
                <a:moveTo>
                  <a:pt x="2378827" y="750600"/>
                </a:moveTo>
                <a:cubicBezTo>
                  <a:pt x="2103637" y="809743"/>
                  <a:pt x="1888793" y="1024540"/>
                  <a:pt x="1835518" y="1295446"/>
                </a:cubicBezTo>
                <a:cubicBezTo>
                  <a:pt x="2110708" y="1236303"/>
                  <a:pt x="2325551" y="1021506"/>
                  <a:pt x="2378827" y="750600"/>
                </a:cubicBezTo>
                <a:close/>
                <a:moveTo>
                  <a:pt x="993925" y="750600"/>
                </a:moveTo>
                <a:cubicBezTo>
                  <a:pt x="1047201" y="1021506"/>
                  <a:pt x="1262044" y="1236303"/>
                  <a:pt x="1537234" y="1295446"/>
                </a:cubicBezTo>
                <a:cubicBezTo>
                  <a:pt x="1483959" y="1024540"/>
                  <a:pt x="1269115" y="809743"/>
                  <a:pt x="993925" y="750600"/>
                </a:cubicBezTo>
                <a:close/>
                <a:moveTo>
                  <a:pt x="686676" y="750600"/>
                </a:moveTo>
                <a:cubicBezTo>
                  <a:pt x="411486" y="809743"/>
                  <a:pt x="196642" y="1024540"/>
                  <a:pt x="143367" y="1295446"/>
                </a:cubicBezTo>
                <a:cubicBezTo>
                  <a:pt x="418557" y="1236303"/>
                  <a:pt x="633400" y="1021506"/>
                  <a:pt x="686676" y="750600"/>
                </a:cubicBezTo>
                <a:close/>
                <a:moveTo>
                  <a:pt x="9139239" y="624486"/>
                </a:moveTo>
                <a:lnTo>
                  <a:pt x="9139239" y="752995"/>
                </a:lnTo>
                <a:lnTo>
                  <a:pt x="9047261" y="779881"/>
                </a:lnTo>
                <a:cubicBezTo>
                  <a:pt x="8821055" y="864319"/>
                  <a:pt x="8650738" y="1058403"/>
                  <a:pt x="8604122" y="1295446"/>
                </a:cubicBezTo>
                <a:cubicBezTo>
                  <a:pt x="8844913" y="1243696"/>
                  <a:pt x="9039501" y="1072773"/>
                  <a:pt x="9120077" y="849365"/>
                </a:cubicBezTo>
                <a:lnTo>
                  <a:pt x="9139239" y="780178"/>
                </a:lnTo>
                <a:lnTo>
                  <a:pt x="9139239" y="1085737"/>
                </a:lnTo>
                <a:lnTo>
                  <a:pt x="9135069" y="1092549"/>
                </a:lnTo>
                <a:cubicBezTo>
                  <a:pt x="9008919" y="1266178"/>
                  <a:pt x="8815033" y="1389778"/>
                  <a:pt x="8590751" y="1426902"/>
                </a:cubicBezTo>
                <a:lnTo>
                  <a:pt x="8590635" y="1428050"/>
                </a:lnTo>
                <a:cubicBezTo>
                  <a:pt x="8585324" y="1429061"/>
                  <a:pt x="8579995" y="1430009"/>
                  <a:pt x="8574418" y="1429590"/>
                </a:cubicBezTo>
                <a:cubicBezTo>
                  <a:pt x="8543246" y="1435144"/>
                  <a:pt x="8511366" y="1438125"/>
                  <a:pt x="8478991" y="1438652"/>
                </a:cubicBezTo>
                <a:lnTo>
                  <a:pt x="8461873" y="1440278"/>
                </a:lnTo>
                <a:lnTo>
                  <a:pt x="8461847" y="1439783"/>
                </a:lnTo>
                <a:lnTo>
                  <a:pt x="8461348" y="1439816"/>
                </a:lnTo>
                <a:cubicBezTo>
                  <a:pt x="8460782" y="1436014"/>
                  <a:pt x="8460755" y="1432198"/>
                  <a:pt x="8460755" y="1428376"/>
                </a:cubicBezTo>
                <a:cubicBezTo>
                  <a:pt x="8460755" y="1422694"/>
                  <a:pt x="8460814" y="1417025"/>
                  <a:pt x="8462126" y="1411395"/>
                </a:cubicBezTo>
                <a:cubicBezTo>
                  <a:pt x="8462083" y="1380067"/>
                  <a:pt x="8464533" y="1349182"/>
                  <a:pt x="8469590" y="1318938"/>
                </a:cubicBezTo>
                <a:lnTo>
                  <a:pt x="8470130" y="1312248"/>
                </a:lnTo>
                <a:cubicBezTo>
                  <a:pt x="8470299" y="1312243"/>
                  <a:pt x="8470468" y="1312238"/>
                  <a:pt x="8470636" y="1312185"/>
                </a:cubicBezTo>
                <a:cubicBezTo>
                  <a:pt x="8514628" y="1003427"/>
                  <a:pt x="8735297" y="749863"/>
                  <a:pt x="9030178" y="651504"/>
                </a:cubicBezTo>
                <a:close/>
                <a:moveTo>
                  <a:pt x="7620280" y="605769"/>
                </a:moveTo>
                <a:lnTo>
                  <a:pt x="7637367" y="607392"/>
                </a:lnTo>
                <a:cubicBezTo>
                  <a:pt x="7669753" y="607919"/>
                  <a:pt x="7701646" y="610900"/>
                  <a:pt x="7732829" y="616457"/>
                </a:cubicBezTo>
                <a:cubicBezTo>
                  <a:pt x="7738405" y="616038"/>
                  <a:pt x="7743733" y="616986"/>
                  <a:pt x="7749042" y="617996"/>
                </a:cubicBezTo>
                <a:lnTo>
                  <a:pt x="7749159" y="619144"/>
                </a:lnTo>
                <a:cubicBezTo>
                  <a:pt x="8108009" y="678542"/>
                  <a:pt x="8389048" y="959319"/>
                  <a:pt x="8439324" y="1312185"/>
                </a:cubicBezTo>
                <a:cubicBezTo>
                  <a:pt x="8439492" y="1312238"/>
                  <a:pt x="8439661" y="1312243"/>
                  <a:pt x="8439830" y="1312248"/>
                </a:cubicBezTo>
                <a:lnTo>
                  <a:pt x="8440370" y="1318938"/>
                </a:lnTo>
                <a:cubicBezTo>
                  <a:pt x="8445427" y="1349182"/>
                  <a:pt x="8447877" y="1380067"/>
                  <a:pt x="8447834" y="1411395"/>
                </a:cubicBezTo>
                <a:cubicBezTo>
                  <a:pt x="8449146" y="1417025"/>
                  <a:pt x="8449205" y="1422694"/>
                  <a:pt x="8449205" y="1428376"/>
                </a:cubicBezTo>
                <a:cubicBezTo>
                  <a:pt x="8449205" y="1432198"/>
                  <a:pt x="8449178" y="1436014"/>
                  <a:pt x="8448612" y="1439816"/>
                </a:cubicBezTo>
                <a:lnTo>
                  <a:pt x="8448113" y="1439783"/>
                </a:lnTo>
                <a:lnTo>
                  <a:pt x="8448087" y="1440278"/>
                </a:lnTo>
                <a:lnTo>
                  <a:pt x="8430969" y="1438652"/>
                </a:lnTo>
                <a:cubicBezTo>
                  <a:pt x="8398594" y="1438125"/>
                  <a:pt x="8366714" y="1435144"/>
                  <a:pt x="8335542" y="1429590"/>
                </a:cubicBezTo>
                <a:cubicBezTo>
                  <a:pt x="8329965" y="1430009"/>
                  <a:pt x="8324636" y="1429061"/>
                  <a:pt x="8319325" y="1428050"/>
                </a:cubicBezTo>
                <a:lnTo>
                  <a:pt x="8319209" y="1426902"/>
                </a:lnTo>
                <a:cubicBezTo>
                  <a:pt x="7960358" y="1367503"/>
                  <a:pt x="7679319" y="1086726"/>
                  <a:pt x="7629044" y="733861"/>
                </a:cubicBezTo>
                <a:cubicBezTo>
                  <a:pt x="7628876" y="733808"/>
                  <a:pt x="7628708" y="733803"/>
                  <a:pt x="7628538" y="733798"/>
                </a:cubicBezTo>
                <a:lnTo>
                  <a:pt x="7628000" y="727122"/>
                </a:lnTo>
                <a:cubicBezTo>
                  <a:pt x="7622941" y="696872"/>
                  <a:pt x="7620490" y="665981"/>
                  <a:pt x="7620533" y="634646"/>
                </a:cubicBezTo>
                <a:cubicBezTo>
                  <a:pt x="7619221" y="629018"/>
                  <a:pt x="7619162" y="623351"/>
                  <a:pt x="7619162" y="617670"/>
                </a:cubicBezTo>
                <a:lnTo>
                  <a:pt x="7619756" y="606230"/>
                </a:lnTo>
                <a:lnTo>
                  <a:pt x="7620254" y="606263"/>
                </a:lnTo>
                <a:close/>
                <a:moveTo>
                  <a:pt x="7597529" y="605769"/>
                </a:moveTo>
                <a:lnTo>
                  <a:pt x="7597555" y="606263"/>
                </a:lnTo>
                <a:lnTo>
                  <a:pt x="7598053" y="606230"/>
                </a:lnTo>
                <a:lnTo>
                  <a:pt x="7598647" y="617670"/>
                </a:lnTo>
                <a:cubicBezTo>
                  <a:pt x="7598647" y="623351"/>
                  <a:pt x="7598588" y="629018"/>
                  <a:pt x="7597276" y="634646"/>
                </a:cubicBezTo>
                <a:cubicBezTo>
                  <a:pt x="7597319" y="665981"/>
                  <a:pt x="7594868" y="696872"/>
                  <a:pt x="7589809" y="727122"/>
                </a:cubicBezTo>
                <a:lnTo>
                  <a:pt x="7589271" y="733798"/>
                </a:lnTo>
                <a:cubicBezTo>
                  <a:pt x="7589101" y="733803"/>
                  <a:pt x="7588933" y="733808"/>
                  <a:pt x="7588765" y="733861"/>
                </a:cubicBezTo>
                <a:cubicBezTo>
                  <a:pt x="7538490" y="1086726"/>
                  <a:pt x="7257451" y="1367503"/>
                  <a:pt x="6898600" y="1426902"/>
                </a:cubicBezTo>
                <a:lnTo>
                  <a:pt x="6898484" y="1428050"/>
                </a:lnTo>
                <a:cubicBezTo>
                  <a:pt x="6893173" y="1429061"/>
                  <a:pt x="6887844" y="1430009"/>
                  <a:pt x="6882267" y="1429590"/>
                </a:cubicBezTo>
                <a:cubicBezTo>
                  <a:pt x="6851095" y="1435144"/>
                  <a:pt x="6819215" y="1438125"/>
                  <a:pt x="6786841" y="1438652"/>
                </a:cubicBezTo>
                <a:lnTo>
                  <a:pt x="6769722" y="1440278"/>
                </a:lnTo>
                <a:lnTo>
                  <a:pt x="6769696" y="1439783"/>
                </a:lnTo>
                <a:lnTo>
                  <a:pt x="6769197" y="1439816"/>
                </a:lnTo>
                <a:cubicBezTo>
                  <a:pt x="6768631" y="1436014"/>
                  <a:pt x="6768604" y="1432198"/>
                  <a:pt x="6768604" y="1428376"/>
                </a:cubicBezTo>
                <a:cubicBezTo>
                  <a:pt x="6768604" y="1422694"/>
                  <a:pt x="6768663" y="1417025"/>
                  <a:pt x="6769975" y="1411395"/>
                </a:cubicBezTo>
                <a:cubicBezTo>
                  <a:pt x="6769933" y="1380067"/>
                  <a:pt x="6772382" y="1349182"/>
                  <a:pt x="6777439" y="1318938"/>
                </a:cubicBezTo>
                <a:lnTo>
                  <a:pt x="6777979" y="1312248"/>
                </a:lnTo>
                <a:cubicBezTo>
                  <a:pt x="6778148" y="1312243"/>
                  <a:pt x="6778317" y="1312238"/>
                  <a:pt x="6778485" y="1312185"/>
                </a:cubicBezTo>
                <a:cubicBezTo>
                  <a:pt x="6828761" y="959319"/>
                  <a:pt x="7109800" y="678542"/>
                  <a:pt x="7468650" y="619144"/>
                </a:cubicBezTo>
                <a:lnTo>
                  <a:pt x="7468767" y="617996"/>
                </a:lnTo>
                <a:cubicBezTo>
                  <a:pt x="7474076" y="616986"/>
                  <a:pt x="7479404" y="616038"/>
                  <a:pt x="7484980" y="616457"/>
                </a:cubicBezTo>
                <a:cubicBezTo>
                  <a:pt x="7516163" y="610900"/>
                  <a:pt x="7548056" y="607919"/>
                  <a:pt x="7580442" y="607392"/>
                </a:cubicBezTo>
                <a:close/>
                <a:moveTo>
                  <a:pt x="5928129" y="605769"/>
                </a:moveTo>
                <a:lnTo>
                  <a:pt x="5945217" y="607392"/>
                </a:lnTo>
                <a:cubicBezTo>
                  <a:pt x="5977602" y="607919"/>
                  <a:pt x="6009495" y="610900"/>
                  <a:pt x="6040678" y="616457"/>
                </a:cubicBezTo>
                <a:cubicBezTo>
                  <a:pt x="6046254" y="616038"/>
                  <a:pt x="6051582" y="616986"/>
                  <a:pt x="6056891" y="617996"/>
                </a:cubicBezTo>
                <a:lnTo>
                  <a:pt x="6057008" y="619144"/>
                </a:lnTo>
                <a:cubicBezTo>
                  <a:pt x="6415858" y="678542"/>
                  <a:pt x="6696897" y="959319"/>
                  <a:pt x="6747174" y="1312185"/>
                </a:cubicBezTo>
                <a:cubicBezTo>
                  <a:pt x="6747341" y="1312238"/>
                  <a:pt x="6747511" y="1312243"/>
                  <a:pt x="6747679" y="1312248"/>
                </a:cubicBezTo>
                <a:lnTo>
                  <a:pt x="6748220" y="1318938"/>
                </a:lnTo>
                <a:cubicBezTo>
                  <a:pt x="6753276" y="1349182"/>
                  <a:pt x="6755726" y="1380067"/>
                  <a:pt x="6755684" y="1411395"/>
                </a:cubicBezTo>
                <a:cubicBezTo>
                  <a:pt x="6756996" y="1417025"/>
                  <a:pt x="6757054" y="1422694"/>
                  <a:pt x="6757054" y="1428376"/>
                </a:cubicBezTo>
                <a:cubicBezTo>
                  <a:pt x="6757054" y="1432198"/>
                  <a:pt x="6757027" y="1436014"/>
                  <a:pt x="6756461" y="1439816"/>
                </a:cubicBezTo>
                <a:lnTo>
                  <a:pt x="6755962" y="1439783"/>
                </a:lnTo>
                <a:lnTo>
                  <a:pt x="6755936" y="1440278"/>
                </a:lnTo>
                <a:lnTo>
                  <a:pt x="6738818" y="1438652"/>
                </a:lnTo>
                <a:cubicBezTo>
                  <a:pt x="6706444" y="1438125"/>
                  <a:pt x="6674563" y="1435144"/>
                  <a:pt x="6643391" y="1429590"/>
                </a:cubicBezTo>
                <a:cubicBezTo>
                  <a:pt x="6637814" y="1430009"/>
                  <a:pt x="6632485" y="1429061"/>
                  <a:pt x="6627175" y="1428050"/>
                </a:cubicBezTo>
                <a:lnTo>
                  <a:pt x="6627059" y="1426902"/>
                </a:lnTo>
                <a:cubicBezTo>
                  <a:pt x="6268207" y="1367503"/>
                  <a:pt x="5987168" y="1086726"/>
                  <a:pt x="5936893" y="733861"/>
                </a:cubicBezTo>
                <a:cubicBezTo>
                  <a:pt x="5936725" y="733808"/>
                  <a:pt x="5936557" y="733803"/>
                  <a:pt x="5936387" y="733798"/>
                </a:cubicBezTo>
                <a:lnTo>
                  <a:pt x="5935849" y="727122"/>
                </a:lnTo>
                <a:cubicBezTo>
                  <a:pt x="5930790" y="696872"/>
                  <a:pt x="5928340" y="665981"/>
                  <a:pt x="5928382" y="634646"/>
                </a:cubicBezTo>
                <a:cubicBezTo>
                  <a:pt x="5927070" y="629018"/>
                  <a:pt x="5927011" y="623351"/>
                  <a:pt x="5927011" y="617670"/>
                </a:cubicBezTo>
                <a:lnTo>
                  <a:pt x="5927605" y="606230"/>
                </a:lnTo>
                <a:lnTo>
                  <a:pt x="5928103" y="606263"/>
                </a:lnTo>
                <a:close/>
                <a:moveTo>
                  <a:pt x="5905378" y="605769"/>
                </a:moveTo>
                <a:lnTo>
                  <a:pt x="5905404" y="606263"/>
                </a:lnTo>
                <a:lnTo>
                  <a:pt x="5905902" y="606230"/>
                </a:lnTo>
                <a:lnTo>
                  <a:pt x="5906496" y="617670"/>
                </a:lnTo>
                <a:cubicBezTo>
                  <a:pt x="5906496" y="623351"/>
                  <a:pt x="5906438" y="629018"/>
                  <a:pt x="5905126" y="634646"/>
                </a:cubicBezTo>
                <a:cubicBezTo>
                  <a:pt x="5905168" y="665981"/>
                  <a:pt x="5902717" y="696872"/>
                  <a:pt x="5897659" y="727122"/>
                </a:cubicBezTo>
                <a:lnTo>
                  <a:pt x="5897120" y="733798"/>
                </a:lnTo>
                <a:cubicBezTo>
                  <a:pt x="5896951" y="733803"/>
                  <a:pt x="5896782" y="733808"/>
                  <a:pt x="5896615" y="733861"/>
                </a:cubicBezTo>
                <a:cubicBezTo>
                  <a:pt x="5846339" y="1086726"/>
                  <a:pt x="5565300" y="1367503"/>
                  <a:pt x="5206449" y="1426902"/>
                </a:cubicBezTo>
                <a:lnTo>
                  <a:pt x="5206334" y="1428050"/>
                </a:lnTo>
                <a:cubicBezTo>
                  <a:pt x="5201022" y="1429061"/>
                  <a:pt x="5195693" y="1430009"/>
                  <a:pt x="5190116" y="1429590"/>
                </a:cubicBezTo>
                <a:cubicBezTo>
                  <a:pt x="5158944" y="1435144"/>
                  <a:pt x="5127065" y="1438125"/>
                  <a:pt x="5094690" y="1438652"/>
                </a:cubicBezTo>
                <a:lnTo>
                  <a:pt x="5077571" y="1440278"/>
                </a:lnTo>
                <a:lnTo>
                  <a:pt x="5077545" y="1439783"/>
                </a:lnTo>
                <a:lnTo>
                  <a:pt x="5077046" y="1439816"/>
                </a:lnTo>
                <a:cubicBezTo>
                  <a:pt x="5076480" y="1436014"/>
                  <a:pt x="5076453" y="1432198"/>
                  <a:pt x="5076453" y="1428376"/>
                </a:cubicBezTo>
                <a:cubicBezTo>
                  <a:pt x="5076453" y="1422694"/>
                  <a:pt x="5076512" y="1417025"/>
                  <a:pt x="5077824" y="1411395"/>
                </a:cubicBezTo>
                <a:cubicBezTo>
                  <a:pt x="5077782" y="1380067"/>
                  <a:pt x="5080231" y="1349182"/>
                  <a:pt x="5085288" y="1318938"/>
                </a:cubicBezTo>
                <a:lnTo>
                  <a:pt x="5085828" y="1312248"/>
                </a:lnTo>
                <a:cubicBezTo>
                  <a:pt x="5085997" y="1312243"/>
                  <a:pt x="5086166" y="1312238"/>
                  <a:pt x="5086334" y="1312185"/>
                </a:cubicBezTo>
                <a:cubicBezTo>
                  <a:pt x="5136610" y="959319"/>
                  <a:pt x="5417649" y="678542"/>
                  <a:pt x="5776501" y="619144"/>
                </a:cubicBezTo>
                <a:lnTo>
                  <a:pt x="5776617" y="617996"/>
                </a:lnTo>
                <a:cubicBezTo>
                  <a:pt x="5781926" y="616986"/>
                  <a:pt x="5787253" y="616038"/>
                  <a:pt x="5792829" y="616457"/>
                </a:cubicBezTo>
                <a:cubicBezTo>
                  <a:pt x="5824013" y="610900"/>
                  <a:pt x="5855905" y="607919"/>
                  <a:pt x="5888291" y="607392"/>
                </a:cubicBezTo>
                <a:close/>
                <a:moveTo>
                  <a:pt x="4235979" y="605769"/>
                </a:moveTo>
                <a:lnTo>
                  <a:pt x="4253065" y="607392"/>
                </a:lnTo>
                <a:cubicBezTo>
                  <a:pt x="4285451" y="607919"/>
                  <a:pt x="4317343" y="610900"/>
                  <a:pt x="4348528" y="616457"/>
                </a:cubicBezTo>
                <a:cubicBezTo>
                  <a:pt x="4354104" y="616038"/>
                  <a:pt x="4359431" y="616986"/>
                  <a:pt x="4364739" y="617996"/>
                </a:cubicBezTo>
                <a:lnTo>
                  <a:pt x="4364856" y="619144"/>
                </a:lnTo>
                <a:cubicBezTo>
                  <a:pt x="4723707" y="678542"/>
                  <a:pt x="5004746" y="959319"/>
                  <a:pt x="5055022" y="1312185"/>
                </a:cubicBezTo>
                <a:cubicBezTo>
                  <a:pt x="5055190" y="1312238"/>
                  <a:pt x="5055359" y="1312243"/>
                  <a:pt x="5055528" y="1312248"/>
                </a:cubicBezTo>
                <a:lnTo>
                  <a:pt x="5056068" y="1318938"/>
                </a:lnTo>
                <a:cubicBezTo>
                  <a:pt x="5061125" y="1349182"/>
                  <a:pt x="5063574" y="1380067"/>
                  <a:pt x="5063532" y="1411395"/>
                </a:cubicBezTo>
                <a:cubicBezTo>
                  <a:pt x="5064844" y="1417025"/>
                  <a:pt x="5064903" y="1422694"/>
                  <a:pt x="5064903" y="1428376"/>
                </a:cubicBezTo>
                <a:cubicBezTo>
                  <a:pt x="5064903" y="1432198"/>
                  <a:pt x="5064876" y="1436014"/>
                  <a:pt x="5064310" y="1439816"/>
                </a:cubicBezTo>
                <a:lnTo>
                  <a:pt x="5063811" y="1439783"/>
                </a:lnTo>
                <a:lnTo>
                  <a:pt x="5063785" y="1440278"/>
                </a:lnTo>
                <a:lnTo>
                  <a:pt x="5046666" y="1438652"/>
                </a:lnTo>
                <a:cubicBezTo>
                  <a:pt x="5014292" y="1438125"/>
                  <a:pt x="4982412" y="1435144"/>
                  <a:pt x="4951241" y="1429590"/>
                </a:cubicBezTo>
                <a:cubicBezTo>
                  <a:pt x="4945663" y="1430009"/>
                  <a:pt x="4940334" y="1429061"/>
                  <a:pt x="4935023" y="1428050"/>
                </a:cubicBezTo>
                <a:lnTo>
                  <a:pt x="4934907" y="1426902"/>
                </a:lnTo>
                <a:cubicBezTo>
                  <a:pt x="4576056" y="1367503"/>
                  <a:pt x="4295017" y="1086726"/>
                  <a:pt x="4244741" y="733861"/>
                </a:cubicBezTo>
                <a:cubicBezTo>
                  <a:pt x="4244574" y="733808"/>
                  <a:pt x="4244405" y="733803"/>
                  <a:pt x="4244236" y="733798"/>
                </a:cubicBezTo>
                <a:lnTo>
                  <a:pt x="4243697" y="727122"/>
                </a:lnTo>
                <a:cubicBezTo>
                  <a:pt x="4238639" y="696872"/>
                  <a:pt x="4236188" y="665981"/>
                  <a:pt x="4236230" y="634646"/>
                </a:cubicBezTo>
                <a:cubicBezTo>
                  <a:pt x="4234918" y="629018"/>
                  <a:pt x="4234860" y="623351"/>
                  <a:pt x="4234860" y="617670"/>
                </a:cubicBezTo>
                <a:lnTo>
                  <a:pt x="4235454" y="606230"/>
                </a:lnTo>
                <a:lnTo>
                  <a:pt x="4235952" y="606263"/>
                </a:lnTo>
                <a:close/>
                <a:moveTo>
                  <a:pt x="4213227" y="605769"/>
                </a:moveTo>
                <a:lnTo>
                  <a:pt x="4213253" y="606263"/>
                </a:lnTo>
                <a:lnTo>
                  <a:pt x="4213751" y="606230"/>
                </a:lnTo>
                <a:lnTo>
                  <a:pt x="4214345" y="617670"/>
                </a:lnTo>
                <a:cubicBezTo>
                  <a:pt x="4214345" y="623351"/>
                  <a:pt x="4214286" y="629018"/>
                  <a:pt x="4212974" y="634646"/>
                </a:cubicBezTo>
                <a:cubicBezTo>
                  <a:pt x="4213016" y="665981"/>
                  <a:pt x="4210566" y="696872"/>
                  <a:pt x="4205507" y="727122"/>
                </a:cubicBezTo>
                <a:lnTo>
                  <a:pt x="4204969" y="733798"/>
                </a:lnTo>
                <a:cubicBezTo>
                  <a:pt x="4204799" y="733803"/>
                  <a:pt x="4204631" y="733808"/>
                  <a:pt x="4204463" y="733861"/>
                </a:cubicBezTo>
                <a:cubicBezTo>
                  <a:pt x="4154188" y="1086726"/>
                  <a:pt x="3873149" y="1367503"/>
                  <a:pt x="3514297" y="1426902"/>
                </a:cubicBezTo>
                <a:lnTo>
                  <a:pt x="3514181" y="1428050"/>
                </a:lnTo>
                <a:cubicBezTo>
                  <a:pt x="3508871" y="1429061"/>
                  <a:pt x="3503542" y="1430009"/>
                  <a:pt x="3497965" y="1429590"/>
                </a:cubicBezTo>
                <a:cubicBezTo>
                  <a:pt x="3466793" y="1435144"/>
                  <a:pt x="3434912" y="1438125"/>
                  <a:pt x="3402538" y="1438652"/>
                </a:cubicBezTo>
                <a:lnTo>
                  <a:pt x="3385420" y="1440278"/>
                </a:lnTo>
                <a:lnTo>
                  <a:pt x="3385394" y="1439783"/>
                </a:lnTo>
                <a:lnTo>
                  <a:pt x="3384895" y="1439816"/>
                </a:lnTo>
                <a:cubicBezTo>
                  <a:pt x="3384329" y="1436014"/>
                  <a:pt x="3384302" y="1432198"/>
                  <a:pt x="3384302" y="1428376"/>
                </a:cubicBezTo>
                <a:cubicBezTo>
                  <a:pt x="3384302" y="1422694"/>
                  <a:pt x="3384360" y="1417025"/>
                  <a:pt x="3385672" y="1411395"/>
                </a:cubicBezTo>
                <a:cubicBezTo>
                  <a:pt x="3385630" y="1380067"/>
                  <a:pt x="3388080" y="1349182"/>
                  <a:pt x="3393136" y="1318938"/>
                </a:cubicBezTo>
                <a:lnTo>
                  <a:pt x="3393677" y="1312248"/>
                </a:lnTo>
                <a:cubicBezTo>
                  <a:pt x="3393845" y="1312243"/>
                  <a:pt x="3394015" y="1312238"/>
                  <a:pt x="3394182" y="1312185"/>
                </a:cubicBezTo>
                <a:cubicBezTo>
                  <a:pt x="3444459" y="959319"/>
                  <a:pt x="3725498" y="678542"/>
                  <a:pt x="4084348" y="619144"/>
                </a:cubicBezTo>
                <a:lnTo>
                  <a:pt x="4084465" y="617996"/>
                </a:lnTo>
                <a:cubicBezTo>
                  <a:pt x="4089774" y="616986"/>
                  <a:pt x="4095102" y="616038"/>
                  <a:pt x="4100678" y="616457"/>
                </a:cubicBezTo>
                <a:cubicBezTo>
                  <a:pt x="4131861" y="610900"/>
                  <a:pt x="4163754" y="607919"/>
                  <a:pt x="4196139" y="607392"/>
                </a:cubicBezTo>
                <a:close/>
                <a:moveTo>
                  <a:pt x="2543827" y="605769"/>
                </a:moveTo>
                <a:lnTo>
                  <a:pt x="2560914" y="607392"/>
                </a:lnTo>
                <a:cubicBezTo>
                  <a:pt x="2593300" y="607919"/>
                  <a:pt x="2625192" y="610900"/>
                  <a:pt x="2656376" y="616457"/>
                </a:cubicBezTo>
                <a:cubicBezTo>
                  <a:pt x="2661952" y="616038"/>
                  <a:pt x="2667280" y="616986"/>
                  <a:pt x="2672588" y="617996"/>
                </a:cubicBezTo>
                <a:lnTo>
                  <a:pt x="2672706" y="619144"/>
                </a:lnTo>
                <a:cubicBezTo>
                  <a:pt x="3031556" y="678542"/>
                  <a:pt x="3312595" y="959319"/>
                  <a:pt x="3362871" y="1312185"/>
                </a:cubicBezTo>
                <a:cubicBezTo>
                  <a:pt x="3363039" y="1312238"/>
                  <a:pt x="3363208" y="1312243"/>
                  <a:pt x="3363377" y="1312248"/>
                </a:cubicBezTo>
                <a:lnTo>
                  <a:pt x="3363917" y="1318938"/>
                </a:lnTo>
                <a:cubicBezTo>
                  <a:pt x="3368974" y="1349182"/>
                  <a:pt x="3371423" y="1380067"/>
                  <a:pt x="3371381" y="1411395"/>
                </a:cubicBezTo>
                <a:cubicBezTo>
                  <a:pt x="3372693" y="1417025"/>
                  <a:pt x="3372752" y="1422694"/>
                  <a:pt x="3372752" y="1428376"/>
                </a:cubicBezTo>
                <a:cubicBezTo>
                  <a:pt x="3372752" y="1432198"/>
                  <a:pt x="3372725" y="1436014"/>
                  <a:pt x="3372159" y="1439816"/>
                </a:cubicBezTo>
                <a:lnTo>
                  <a:pt x="3371660" y="1439783"/>
                </a:lnTo>
                <a:lnTo>
                  <a:pt x="3371634" y="1440278"/>
                </a:lnTo>
                <a:lnTo>
                  <a:pt x="3354515" y="1438652"/>
                </a:lnTo>
                <a:cubicBezTo>
                  <a:pt x="3322141" y="1438125"/>
                  <a:pt x="3290261" y="1435144"/>
                  <a:pt x="3259089" y="1429590"/>
                </a:cubicBezTo>
                <a:cubicBezTo>
                  <a:pt x="3253512" y="1430009"/>
                  <a:pt x="3248183" y="1429061"/>
                  <a:pt x="3242872" y="1428050"/>
                </a:cubicBezTo>
                <a:lnTo>
                  <a:pt x="3242756" y="1426902"/>
                </a:lnTo>
                <a:cubicBezTo>
                  <a:pt x="2883905" y="1367503"/>
                  <a:pt x="2602866" y="1086726"/>
                  <a:pt x="2552590" y="733861"/>
                </a:cubicBezTo>
                <a:cubicBezTo>
                  <a:pt x="2552423" y="733808"/>
                  <a:pt x="2552254" y="733803"/>
                  <a:pt x="2552085" y="733798"/>
                </a:cubicBezTo>
                <a:lnTo>
                  <a:pt x="2551547" y="727122"/>
                </a:lnTo>
                <a:cubicBezTo>
                  <a:pt x="2546488" y="696872"/>
                  <a:pt x="2544037" y="665981"/>
                  <a:pt x="2544079" y="634646"/>
                </a:cubicBezTo>
                <a:cubicBezTo>
                  <a:pt x="2542767" y="629018"/>
                  <a:pt x="2542709" y="623351"/>
                  <a:pt x="2542709" y="617670"/>
                </a:cubicBezTo>
                <a:lnTo>
                  <a:pt x="2543303" y="606230"/>
                </a:lnTo>
                <a:lnTo>
                  <a:pt x="2543801" y="606263"/>
                </a:lnTo>
                <a:close/>
                <a:moveTo>
                  <a:pt x="2521076" y="605769"/>
                </a:moveTo>
                <a:lnTo>
                  <a:pt x="2521102" y="606263"/>
                </a:lnTo>
                <a:lnTo>
                  <a:pt x="2521600" y="606230"/>
                </a:lnTo>
                <a:lnTo>
                  <a:pt x="2522194" y="617670"/>
                </a:lnTo>
                <a:cubicBezTo>
                  <a:pt x="2522194" y="623351"/>
                  <a:pt x="2522135" y="629018"/>
                  <a:pt x="2520823" y="634646"/>
                </a:cubicBezTo>
                <a:cubicBezTo>
                  <a:pt x="2520865" y="665981"/>
                  <a:pt x="2518415" y="696872"/>
                  <a:pt x="2513356" y="727122"/>
                </a:cubicBezTo>
                <a:lnTo>
                  <a:pt x="2512818" y="733798"/>
                </a:lnTo>
                <a:cubicBezTo>
                  <a:pt x="2512648" y="733803"/>
                  <a:pt x="2512480" y="733808"/>
                  <a:pt x="2512312" y="733861"/>
                </a:cubicBezTo>
                <a:cubicBezTo>
                  <a:pt x="2462037" y="1086726"/>
                  <a:pt x="2180998" y="1367503"/>
                  <a:pt x="1822147" y="1426902"/>
                </a:cubicBezTo>
                <a:lnTo>
                  <a:pt x="1822030" y="1428050"/>
                </a:lnTo>
                <a:cubicBezTo>
                  <a:pt x="1816720" y="1429061"/>
                  <a:pt x="1811391" y="1430009"/>
                  <a:pt x="1805814" y="1429590"/>
                </a:cubicBezTo>
                <a:cubicBezTo>
                  <a:pt x="1774642" y="1435144"/>
                  <a:pt x="1742762" y="1438125"/>
                  <a:pt x="1710387" y="1438652"/>
                </a:cubicBezTo>
                <a:lnTo>
                  <a:pt x="1693269" y="1440278"/>
                </a:lnTo>
                <a:lnTo>
                  <a:pt x="1693243" y="1439783"/>
                </a:lnTo>
                <a:lnTo>
                  <a:pt x="1692744" y="1439816"/>
                </a:lnTo>
                <a:cubicBezTo>
                  <a:pt x="1692178" y="1436014"/>
                  <a:pt x="1692151" y="1432198"/>
                  <a:pt x="1692151" y="1428376"/>
                </a:cubicBezTo>
                <a:cubicBezTo>
                  <a:pt x="1692151" y="1422694"/>
                  <a:pt x="1692209" y="1417025"/>
                  <a:pt x="1693521" y="1411395"/>
                </a:cubicBezTo>
                <a:cubicBezTo>
                  <a:pt x="1693479" y="1380067"/>
                  <a:pt x="1695929" y="1349182"/>
                  <a:pt x="1700985" y="1318938"/>
                </a:cubicBezTo>
                <a:lnTo>
                  <a:pt x="1701526" y="1312248"/>
                </a:lnTo>
                <a:cubicBezTo>
                  <a:pt x="1701694" y="1312243"/>
                  <a:pt x="1701864" y="1312238"/>
                  <a:pt x="1702031" y="1312185"/>
                </a:cubicBezTo>
                <a:cubicBezTo>
                  <a:pt x="1752308" y="959319"/>
                  <a:pt x="2033347" y="678542"/>
                  <a:pt x="2392197" y="619144"/>
                </a:cubicBezTo>
                <a:lnTo>
                  <a:pt x="2392314" y="617996"/>
                </a:lnTo>
                <a:cubicBezTo>
                  <a:pt x="2397623" y="616986"/>
                  <a:pt x="2402951" y="616038"/>
                  <a:pt x="2408527" y="616457"/>
                </a:cubicBezTo>
                <a:cubicBezTo>
                  <a:pt x="2439710" y="610900"/>
                  <a:pt x="2471603" y="607919"/>
                  <a:pt x="2503988" y="607392"/>
                </a:cubicBezTo>
                <a:close/>
                <a:moveTo>
                  <a:pt x="851676" y="605769"/>
                </a:moveTo>
                <a:lnTo>
                  <a:pt x="868763" y="607392"/>
                </a:lnTo>
                <a:cubicBezTo>
                  <a:pt x="901149" y="607919"/>
                  <a:pt x="933041" y="610900"/>
                  <a:pt x="964225" y="616457"/>
                </a:cubicBezTo>
                <a:cubicBezTo>
                  <a:pt x="969801" y="616038"/>
                  <a:pt x="975129" y="616986"/>
                  <a:pt x="980437" y="617996"/>
                </a:cubicBezTo>
                <a:lnTo>
                  <a:pt x="980555" y="619144"/>
                </a:lnTo>
                <a:cubicBezTo>
                  <a:pt x="1339405" y="678542"/>
                  <a:pt x="1620444" y="959319"/>
                  <a:pt x="1670720" y="1312185"/>
                </a:cubicBezTo>
                <a:cubicBezTo>
                  <a:pt x="1670888" y="1312238"/>
                  <a:pt x="1671057" y="1312243"/>
                  <a:pt x="1671226" y="1312248"/>
                </a:cubicBezTo>
                <a:lnTo>
                  <a:pt x="1671766" y="1318938"/>
                </a:lnTo>
                <a:cubicBezTo>
                  <a:pt x="1676823" y="1349182"/>
                  <a:pt x="1679272" y="1380067"/>
                  <a:pt x="1679230" y="1411395"/>
                </a:cubicBezTo>
                <a:cubicBezTo>
                  <a:pt x="1680542" y="1417025"/>
                  <a:pt x="1680601" y="1422694"/>
                  <a:pt x="1680601" y="1428376"/>
                </a:cubicBezTo>
                <a:cubicBezTo>
                  <a:pt x="1680601" y="1432198"/>
                  <a:pt x="1680574" y="1436014"/>
                  <a:pt x="1680008" y="1439816"/>
                </a:cubicBezTo>
                <a:lnTo>
                  <a:pt x="1679509" y="1439783"/>
                </a:lnTo>
                <a:lnTo>
                  <a:pt x="1679483" y="1440278"/>
                </a:lnTo>
                <a:lnTo>
                  <a:pt x="1662364" y="1438652"/>
                </a:lnTo>
                <a:cubicBezTo>
                  <a:pt x="1629990" y="1438125"/>
                  <a:pt x="1598110" y="1435144"/>
                  <a:pt x="1566938" y="1429590"/>
                </a:cubicBezTo>
                <a:cubicBezTo>
                  <a:pt x="1561361" y="1430009"/>
                  <a:pt x="1556032" y="1429061"/>
                  <a:pt x="1550721" y="1428050"/>
                </a:cubicBezTo>
                <a:lnTo>
                  <a:pt x="1550605" y="1426902"/>
                </a:lnTo>
                <a:cubicBezTo>
                  <a:pt x="1191754" y="1367503"/>
                  <a:pt x="910715" y="1086726"/>
                  <a:pt x="860439" y="733861"/>
                </a:cubicBezTo>
                <a:cubicBezTo>
                  <a:pt x="860272" y="733808"/>
                  <a:pt x="860103" y="733803"/>
                  <a:pt x="859934" y="733798"/>
                </a:cubicBezTo>
                <a:lnTo>
                  <a:pt x="859396" y="727122"/>
                </a:lnTo>
                <a:cubicBezTo>
                  <a:pt x="854337" y="696872"/>
                  <a:pt x="851886" y="665981"/>
                  <a:pt x="851928" y="634646"/>
                </a:cubicBezTo>
                <a:cubicBezTo>
                  <a:pt x="850616" y="629018"/>
                  <a:pt x="850558" y="623351"/>
                  <a:pt x="850558" y="617670"/>
                </a:cubicBezTo>
                <a:lnTo>
                  <a:pt x="851152" y="606230"/>
                </a:lnTo>
                <a:lnTo>
                  <a:pt x="851650" y="606263"/>
                </a:lnTo>
                <a:close/>
                <a:moveTo>
                  <a:pt x="828925" y="605769"/>
                </a:moveTo>
                <a:lnTo>
                  <a:pt x="828951" y="606263"/>
                </a:lnTo>
                <a:lnTo>
                  <a:pt x="829449" y="606230"/>
                </a:lnTo>
                <a:lnTo>
                  <a:pt x="830043" y="617670"/>
                </a:lnTo>
                <a:cubicBezTo>
                  <a:pt x="830043" y="623351"/>
                  <a:pt x="829984" y="629018"/>
                  <a:pt x="828672" y="634646"/>
                </a:cubicBezTo>
                <a:cubicBezTo>
                  <a:pt x="828714" y="665981"/>
                  <a:pt x="826264" y="696872"/>
                  <a:pt x="821205" y="727122"/>
                </a:cubicBezTo>
                <a:lnTo>
                  <a:pt x="820667" y="733798"/>
                </a:lnTo>
                <a:cubicBezTo>
                  <a:pt x="820497" y="733803"/>
                  <a:pt x="820329" y="733808"/>
                  <a:pt x="820161" y="733861"/>
                </a:cubicBezTo>
                <a:cubicBezTo>
                  <a:pt x="769886" y="1086726"/>
                  <a:pt x="488847" y="1367503"/>
                  <a:pt x="129995" y="1426902"/>
                </a:cubicBezTo>
                <a:lnTo>
                  <a:pt x="129879" y="1428050"/>
                </a:lnTo>
                <a:cubicBezTo>
                  <a:pt x="124569" y="1429061"/>
                  <a:pt x="119240" y="1430009"/>
                  <a:pt x="113663" y="1429590"/>
                </a:cubicBezTo>
                <a:cubicBezTo>
                  <a:pt x="82491" y="1435144"/>
                  <a:pt x="50611" y="1438125"/>
                  <a:pt x="18236" y="1438652"/>
                </a:cubicBezTo>
                <a:lnTo>
                  <a:pt x="1118" y="1440278"/>
                </a:lnTo>
                <a:lnTo>
                  <a:pt x="1092" y="1439783"/>
                </a:lnTo>
                <a:lnTo>
                  <a:pt x="593" y="1439816"/>
                </a:lnTo>
                <a:cubicBezTo>
                  <a:pt x="27" y="1436014"/>
                  <a:pt x="0" y="1432198"/>
                  <a:pt x="0" y="1428376"/>
                </a:cubicBezTo>
                <a:cubicBezTo>
                  <a:pt x="0" y="1422694"/>
                  <a:pt x="58" y="1417025"/>
                  <a:pt x="1370" y="1411395"/>
                </a:cubicBezTo>
                <a:cubicBezTo>
                  <a:pt x="1328" y="1380067"/>
                  <a:pt x="3778" y="1349182"/>
                  <a:pt x="8835" y="1318938"/>
                </a:cubicBezTo>
                <a:lnTo>
                  <a:pt x="9375" y="1312248"/>
                </a:lnTo>
                <a:cubicBezTo>
                  <a:pt x="9543" y="1312243"/>
                  <a:pt x="9713" y="1312238"/>
                  <a:pt x="9880" y="1312185"/>
                </a:cubicBezTo>
                <a:cubicBezTo>
                  <a:pt x="60157" y="959319"/>
                  <a:pt x="341196" y="678542"/>
                  <a:pt x="700046" y="619144"/>
                </a:cubicBezTo>
                <a:lnTo>
                  <a:pt x="700163" y="617996"/>
                </a:lnTo>
                <a:cubicBezTo>
                  <a:pt x="705472" y="616986"/>
                  <a:pt x="710800" y="616038"/>
                  <a:pt x="716376" y="616457"/>
                </a:cubicBezTo>
                <a:cubicBezTo>
                  <a:pt x="747559" y="610900"/>
                  <a:pt x="779452" y="607919"/>
                  <a:pt x="811837" y="607392"/>
                </a:cubicBezTo>
                <a:close/>
                <a:moveTo>
                  <a:pt x="8824701" y="0"/>
                </a:moveTo>
                <a:lnTo>
                  <a:pt x="9033411" y="0"/>
                </a:lnTo>
                <a:cubicBezTo>
                  <a:pt x="9066347" y="30426"/>
                  <a:pt x="9096640" y="63469"/>
                  <a:pt x="9123965" y="98781"/>
                </a:cubicBezTo>
                <a:lnTo>
                  <a:pt x="9139239" y="122382"/>
                </a:lnTo>
                <a:lnTo>
                  <a:pt x="9139239" y="425734"/>
                </a:lnTo>
                <a:lnTo>
                  <a:pt x="9104305" y="314451"/>
                </a:lnTo>
                <a:cubicBezTo>
                  <a:pt x="9046997" y="183490"/>
                  <a:pt x="8948803" y="73504"/>
                  <a:pt x="8824701" y="0"/>
                </a:cubicBezTo>
                <a:close/>
                <a:moveTo>
                  <a:pt x="8494877" y="0"/>
                </a:moveTo>
                <a:lnTo>
                  <a:pt x="8628893" y="0"/>
                </a:lnTo>
                <a:cubicBezTo>
                  <a:pt x="8697052" y="198004"/>
                  <a:pt x="8856086" y="355591"/>
                  <a:pt x="9058275" y="426756"/>
                </a:cubicBezTo>
                <a:lnTo>
                  <a:pt x="9139239" y="449526"/>
                </a:lnTo>
                <a:lnTo>
                  <a:pt x="9139239" y="577136"/>
                </a:lnTo>
                <a:lnTo>
                  <a:pt x="9043252" y="554355"/>
                </a:lnTo>
                <a:cubicBezTo>
                  <a:pt x="8776836" y="470904"/>
                  <a:pt x="8569058" y="262348"/>
                  <a:pt x="8494877" y="0"/>
                </a:cubicBezTo>
                <a:close/>
                <a:moveTo>
                  <a:pt x="7876547" y="0"/>
                </a:moveTo>
                <a:lnTo>
                  <a:pt x="8085257" y="0"/>
                </a:lnTo>
                <a:cubicBezTo>
                  <a:pt x="7919787" y="98005"/>
                  <a:pt x="7800378" y="260867"/>
                  <a:pt x="7762527" y="451830"/>
                </a:cubicBezTo>
                <a:cubicBezTo>
                  <a:pt x="8006579" y="399791"/>
                  <a:pt x="8203169" y="226290"/>
                  <a:pt x="8281065" y="0"/>
                </a:cubicBezTo>
                <a:lnTo>
                  <a:pt x="8415081" y="0"/>
                </a:lnTo>
                <a:cubicBezTo>
                  <a:pt x="8330303" y="299826"/>
                  <a:pt x="8071031" y="529393"/>
                  <a:pt x="7749156" y="582253"/>
                </a:cubicBezTo>
                <a:lnTo>
                  <a:pt x="7749040" y="583392"/>
                </a:lnTo>
                <a:cubicBezTo>
                  <a:pt x="7743729" y="584395"/>
                  <a:pt x="7738400" y="585336"/>
                  <a:pt x="7732823" y="584920"/>
                </a:cubicBezTo>
                <a:cubicBezTo>
                  <a:pt x="7701651" y="590430"/>
                  <a:pt x="7669771" y="593388"/>
                  <a:pt x="7637396" y="593911"/>
                </a:cubicBezTo>
                <a:lnTo>
                  <a:pt x="7620278" y="595524"/>
                </a:lnTo>
                <a:lnTo>
                  <a:pt x="7620252" y="595033"/>
                </a:lnTo>
                <a:lnTo>
                  <a:pt x="7619753" y="595066"/>
                </a:lnTo>
                <a:cubicBezTo>
                  <a:pt x="7619187" y="591293"/>
                  <a:pt x="7619160" y="587507"/>
                  <a:pt x="7619160" y="583715"/>
                </a:cubicBezTo>
                <a:cubicBezTo>
                  <a:pt x="7619160" y="578078"/>
                  <a:pt x="7619219" y="572454"/>
                  <a:pt x="7620531" y="566868"/>
                </a:cubicBezTo>
                <a:cubicBezTo>
                  <a:pt x="7620488" y="535786"/>
                  <a:pt x="7622938" y="505143"/>
                  <a:pt x="7627995" y="475137"/>
                </a:cubicBezTo>
                <a:lnTo>
                  <a:pt x="7628535" y="468500"/>
                </a:lnTo>
                <a:cubicBezTo>
                  <a:pt x="7628704" y="468495"/>
                  <a:pt x="7628873" y="468490"/>
                  <a:pt x="7629040" y="468437"/>
                </a:cubicBezTo>
                <a:cubicBezTo>
                  <a:pt x="7655343" y="285283"/>
                  <a:pt x="7744803" y="121704"/>
                  <a:pt x="7876547" y="0"/>
                </a:cubicBezTo>
                <a:close/>
                <a:moveTo>
                  <a:pt x="6802727" y="0"/>
                </a:moveTo>
                <a:lnTo>
                  <a:pt x="6936742" y="0"/>
                </a:lnTo>
                <a:cubicBezTo>
                  <a:pt x="7014638" y="226290"/>
                  <a:pt x="7211228" y="399791"/>
                  <a:pt x="7455280" y="451830"/>
                </a:cubicBezTo>
                <a:cubicBezTo>
                  <a:pt x="7417429" y="260867"/>
                  <a:pt x="7298020" y="98005"/>
                  <a:pt x="7132550" y="0"/>
                </a:cubicBezTo>
                <a:lnTo>
                  <a:pt x="7341259" y="0"/>
                </a:lnTo>
                <a:cubicBezTo>
                  <a:pt x="7473003" y="121704"/>
                  <a:pt x="7562464" y="285283"/>
                  <a:pt x="7588766" y="468437"/>
                </a:cubicBezTo>
                <a:cubicBezTo>
                  <a:pt x="7588934" y="468490"/>
                  <a:pt x="7589103" y="468495"/>
                  <a:pt x="7589272" y="468500"/>
                </a:cubicBezTo>
                <a:lnTo>
                  <a:pt x="7589812" y="475137"/>
                </a:lnTo>
                <a:cubicBezTo>
                  <a:pt x="7594869" y="505143"/>
                  <a:pt x="7597319" y="535786"/>
                  <a:pt x="7597276" y="566868"/>
                </a:cubicBezTo>
                <a:cubicBezTo>
                  <a:pt x="7598588" y="572454"/>
                  <a:pt x="7598647" y="578078"/>
                  <a:pt x="7598647" y="583715"/>
                </a:cubicBezTo>
                <a:cubicBezTo>
                  <a:pt x="7598647" y="587507"/>
                  <a:pt x="7598620" y="591293"/>
                  <a:pt x="7598054" y="595066"/>
                </a:cubicBezTo>
                <a:lnTo>
                  <a:pt x="7597555" y="595033"/>
                </a:lnTo>
                <a:lnTo>
                  <a:pt x="7597529" y="595524"/>
                </a:lnTo>
                <a:lnTo>
                  <a:pt x="7580411" y="593911"/>
                </a:lnTo>
                <a:cubicBezTo>
                  <a:pt x="7548036" y="593388"/>
                  <a:pt x="7516156" y="590430"/>
                  <a:pt x="7484984" y="584920"/>
                </a:cubicBezTo>
                <a:cubicBezTo>
                  <a:pt x="7479407" y="585336"/>
                  <a:pt x="7474078" y="584395"/>
                  <a:pt x="7468767" y="583392"/>
                </a:cubicBezTo>
                <a:lnTo>
                  <a:pt x="7468651" y="582253"/>
                </a:lnTo>
                <a:cubicBezTo>
                  <a:pt x="7146776" y="529393"/>
                  <a:pt x="6887504" y="299826"/>
                  <a:pt x="6802727" y="0"/>
                </a:cubicBezTo>
                <a:close/>
                <a:moveTo>
                  <a:pt x="6184397" y="0"/>
                </a:moveTo>
                <a:lnTo>
                  <a:pt x="6393106" y="0"/>
                </a:lnTo>
                <a:cubicBezTo>
                  <a:pt x="6227636" y="98005"/>
                  <a:pt x="6108227" y="260867"/>
                  <a:pt x="6070376" y="451830"/>
                </a:cubicBezTo>
                <a:cubicBezTo>
                  <a:pt x="6314429" y="399791"/>
                  <a:pt x="6511018" y="226290"/>
                  <a:pt x="6588914" y="0"/>
                </a:cubicBezTo>
                <a:lnTo>
                  <a:pt x="6722931" y="0"/>
                </a:lnTo>
                <a:cubicBezTo>
                  <a:pt x="6638152" y="299826"/>
                  <a:pt x="6378880" y="529393"/>
                  <a:pt x="6057005" y="582253"/>
                </a:cubicBezTo>
                <a:lnTo>
                  <a:pt x="6056889" y="583392"/>
                </a:lnTo>
                <a:cubicBezTo>
                  <a:pt x="6051578" y="584395"/>
                  <a:pt x="6046249" y="585336"/>
                  <a:pt x="6040672" y="584920"/>
                </a:cubicBezTo>
                <a:cubicBezTo>
                  <a:pt x="6009500" y="590430"/>
                  <a:pt x="5977620" y="593388"/>
                  <a:pt x="5945246" y="593911"/>
                </a:cubicBezTo>
                <a:lnTo>
                  <a:pt x="5928127" y="595524"/>
                </a:lnTo>
                <a:lnTo>
                  <a:pt x="5928101" y="595033"/>
                </a:lnTo>
                <a:lnTo>
                  <a:pt x="5927602" y="595066"/>
                </a:lnTo>
                <a:cubicBezTo>
                  <a:pt x="5927036" y="591293"/>
                  <a:pt x="5927009" y="587507"/>
                  <a:pt x="5927009" y="583715"/>
                </a:cubicBezTo>
                <a:cubicBezTo>
                  <a:pt x="5927009" y="578078"/>
                  <a:pt x="5927068" y="572454"/>
                  <a:pt x="5928380" y="566868"/>
                </a:cubicBezTo>
                <a:cubicBezTo>
                  <a:pt x="5928338" y="535786"/>
                  <a:pt x="5930787" y="505143"/>
                  <a:pt x="5935844" y="475137"/>
                </a:cubicBezTo>
                <a:lnTo>
                  <a:pt x="5936384" y="468500"/>
                </a:lnTo>
                <a:cubicBezTo>
                  <a:pt x="5936553" y="468495"/>
                  <a:pt x="5936722" y="468490"/>
                  <a:pt x="5936890" y="468437"/>
                </a:cubicBezTo>
                <a:cubicBezTo>
                  <a:pt x="5963192" y="285283"/>
                  <a:pt x="6052653" y="121703"/>
                  <a:pt x="6184397" y="0"/>
                </a:cubicBezTo>
                <a:close/>
                <a:moveTo>
                  <a:pt x="5110576" y="0"/>
                </a:moveTo>
                <a:lnTo>
                  <a:pt x="5244592" y="0"/>
                </a:lnTo>
                <a:cubicBezTo>
                  <a:pt x="5322488" y="226290"/>
                  <a:pt x="5519077" y="399791"/>
                  <a:pt x="5763129" y="451830"/>
                </a:cubicBezTo>
                <a:cubicBezTo>
                  <a:pt x="5725278" y="260867"/>
                  <a:pt x="5605869" y="98005"/>
                  <a:pt x="5440399" y="0"/>
                </a:cubicBezTo>
                <a:lnTo>
                  <a:pt x="5649109" y="0"/>
                </a:lnTo>
                <a:cubicBezTo>
                  <a:pt x="5780853" y="121704"/>
                  <a:pt x="5870314" y="285283"/>
                  <a:pt x="5896616" y="468437"/>
                </a:cubicBezTo>
                <a:cubicBezTo>
                  <a:pt x="5896783" y="468490"/>
                  <a:pt x="5896953" y="468495"/>
                  <a:pt x="5897121" y="468500"/>
                </a:cubicBezTo>
                <a:lnTo>
                  <a:pt x="5897662" y="475137"/>
                </a:lnTo>
                <a:cubicBezTo>
                  <a:pt x="5902718" y="505143"/>
                  <a:pt x="5905168" y="535786"/>
                  <a:pt x="5905126" y="566868"/>
                </a:cubicBezTo>
                <a:cubicBezTo>
                  <a:pt x="5906438" y="572454"/>
                  <a:pt x="5906496" y="578078"/>
                  <a:pt x="5906496" y="583715"/>
                </a:cubicBezTo>
                <a:cubicBezTo>
                  <a:pt x="5906496" y="587507"/>
                  <a:pt x="5906469" y="591293"/>
                  <a:pt x="5905903" y="595066"/>
                </a:cubicBezTo>
                <a:lnTo>
                  <a:pt x="5905404" y="595033"/>
                </a:lnTo>
                <a:lnTo>
                  <a:pt x="5905378" y="595524"/>
                </a:lnTo>
                <a:lnTo>
                  <a:pt x="5888260" y="593911"/>
                </a:lnTo>
                <a:cubicBezTo>
                  <a:pt x="5855886" y="593388"/>
                  <a:pt x="5824005" y="590430"/>
                  <a:pt x="5792833" y="584920"/>
                </a:cubicBezTo>
                <a:cubicBezTo>
                  <a:pt x="5787256" y="585336"/>
                  <a:pt x="5781927" y="584395"/>
                  <a:pt x="5776617" y="583392"/>
                </a:cubicBezTo>
                <a:lnTo>
                  <a:pt x="5776501" y="582253"/>
                </a:lnTo>
                <a:cubicBezTo>
                  <a:pt x="5454626" y="529393"/>
                  <a:pt x="5195354" y="299826"/>
                  <a:pt x="5110576" y="0"/>
                </a:cubicBezTo>
                <a:close/>
                <a:moveTo>
                  <a:pt x="4492246" y="0"/>
                </a:moveTo>
                <a:lnTo>
                  <a:pt x="4700955" y="0"/>
                </a:lnTo>
                <a:cubicBezTo>
                  <a:pt x="4535485" y="98005"/>
                  <a:pt x="4416076" y="260867"/>
                  <a:pt x="4378225" y="451830"/>
                </a:cubicBezTo>
                <a:cubicBezTo>
                  <a:pt x="4622279" y="399791"/>
                  <a:pt x="4818867" y="226290"/>
                  <a:pt x="4896763" y="0"/>
                </a:cubicBezTo>
                <a:lnTo>
                  <a:pt x="5030779" y="0"/>
                </a:lnTo>
                <a:cubicBezTo>
                  <a:pt x="4946001" y="299826"/>
                  <a:pt x="4686729" y="529393"/>
                  <a:pt x="4364853" y="582253"/>
                </a:cubicBezTo>
                <a:lnTo>
                  <a:pt x="4364737" y="583392"/>
                </a:lnTo>
                <a:cubicBezTo>
                  <a:pt x="4359427" y="584395"/>
                  <a:pt x="4354098" y="585336"/>
                  <a:pt x="4348521" y="584920"/>
                </a:cubicBezTo>
                <a:cubicBezTo>
                  <a:pt x="4317350" y="590430"/>
                  <a:pt x="4285468" y="593388"/>
                  <a:pt x="4253094" y="593911"/>
                </a:cubicBezTo>
                <a:lnTo>
                  <a:pt x="4235976" y="595524"/>
                </a:lnTo>
                <a:lnTo>
                  <a:pt x="4235950" y="595033"/>
                </a:lnTo>
                <a:lnTo>
                  <a:pt x="4235451" y="595066"/>
                </a:lnTo>
                <a:cubicBezTo>
                  <a:pt x="4234885" y="591293"/>
                  <a:pt x="4234858" y="587507"/>
                  <a:pt x="4234858" y="583715"/>
                </a:cubicBezTo>
                <a:cubicBezTo>
                  <a:pt x="4234858" y="578078"/>
                  <a:pt x="4234916" y="572454"/>
                  <a:pt x="4236228" y="566868"/>
                </a:cubicBezTo>
                <a:cubicBezTo>
                  <a:pt x="4236186" y="535786"/>
                  <a:pt x="4238636" y="505143"/>
                  <a:pt x="4243692" y="475137"/>
                </a:cubicBezTo>
                <a:lnTo>
                  <a:pt x="4244233" y="468500"/>
                </a:lnTo>
                <a:cubicBezTo>
                  <a:pt x="4244401" y="468495"/>
                  <a:pt x="4244571" y="468490"/>
                  <a:pt x="4244738" y="468437"/>
                </a:cubicBezTo>
                <a:cubicBezTo>
                  <a:pt x="4271041" y="285283"/>
                  <a:pt x="4360502" y="121704"/>
                  <a:pt x="4492246" y="0"/>
                </a:cubicBezTo>
                <a:close/>
                <a:moveTo>
                  <a:pt x="3418424" y="0"/>
                </a:moveTo>
                <a:lnTo>
                  <a:pt x="3552441" y="0"/>
                </a:lnTo>
                <a:cubicBezTo>
                  <a:pt x="3630337" y="226291"/>
                  <a:pt x="3826926" y="399791"/>
                  <a:pt x="4070978" y="451830"/>
                </a:cubicBezTo>
                <a:cubicBezTo>
                  <a:pt x="4033127" y="260867"/>
                  <a:pt x="3913719" y="98005"/>
                  <a:pt x="3748249" y="0"/>
                </a:cubicBezTo>
                <a:lnTo>
                  <a:pt x="3956957" y="0"/>
                </a:lnTo>
                <a:cubicBezTo>
                  <a:pt x="4088702" y="121703"/>
                  <a:pt x="4178162" y="285283"/>
                  <a:pt x="4204464" y="468437"/>
                </a:cubicBezTo>
                <a:cubicBezTo>
                  <a:pt x="4204632" y="468490"/>
                  <a:pt x="4204801" y="468495"/>
                  <a:pt x="4204970" y="468499"/>
                </a:cubicBezTo>
                <a:lnTo>
                  <a:pt x="4205510" y="475137"/>
                </a:lnTo>
                <a:cubicBezTo>
                  <a:pt x="4210567" y="505143"/>
                  <a:pt x="4213016" y="535786"/>
                  <a:pt x="4212974" y="566868"/>
                </a:cubicBezTo>
                <a:cubicBezTo>
                  <a:pt x="4214286" y="572454"/>
                  <a:pt x="4214345" y="578078"/>
                  <a:pt x="4214345" y="583715"/>
                </a:cubicBezTo>
                <a:cubicBezTo>
                  <a:pt x="4214345" y="587508"/>
                  <a:pt x="4214318" y="591293"/>
                  <a:pt x="4213752" y="595066"/>
                </a:cubicBezTo>
                <a:lnTo>
                  <a:pt x="4213253" y="595033"/>
                </a:lnTo>
                <a:lnTo>
                  <a:pt x="4213227" y="595524"/>
                </a:lnTo>
                <a:lnTo>
                  <a:pt x="4196108" y="593911"/>
                </a:lnTo>
                <a:cubicBezTo>
                  <a:pt x="4163734" y="593388"/>
                  <a:pt x="4131854" y="590430"/>
                  <a:pt x="4100682" y="584920"/>
                </a:cubicBezTo>
                <a:cubicBezTo>
                  <a:pt x="4095105" y="585336"/>
                  <a:pt x="4089776" y="584395"/>
                  <a:pt x="4084465" y="583392"/>
                </a:cubicBezTo>
                <a:lnTo>
                  <a:pt x="4084349" y="582253"/>
                </a:lnTo>
                <a:cubicBezTo>
                  <a:pt x="3762475" y="529393"/>
                  <a:pt x="3503203" y="299826"/>
                  <a:pt x="3418424" y="0"/>
                </a:cubicBezTo>
                <a:close/>
                <a:moveTo>
                  <a:pt x="2800095" y="0"/>
                </a:moveTo>
                <a:lnTo>
                  <a:pt x="3008804" y="0"/>
                </a:lnTo>
                <a:cubicBezTo>
                  <a:pt x="2843334" y="98005"/>
                  <a:pt x="2723925" y="260867"/>
                  <a:pt x="2686074" y="451830"/>
                </a:cubicBezTo>
                <a:cubicBezTo>
                  <a:pt x="2930126" y="399791"/>
                  <a:pt x="3126716" y="226291"/>
                  <a:pt x="3204612" y="0"/>
                </a:cubicBezTo>
                <a:lnTo>
                  <a:pt x="3338628" y="0"/>
                </a:lnTo>
                <a:cubicBezTo>
                  <a:pt x="3253850" y="299826"/>
                  <a:pt x="2994578" y="529393"/>
                  <a:pt x="2672703" y="582253"/>
                </a:cubicBezTo>
                <a:lnTo>
                  <a:pt x="2672586" y="583392"/>
                </a:lnTo>
                <a:cubicBezTo>
                  <a:pt x="2667276" y="584395"/>
                  <a:pt x="2661947" y="585336"/>
                  <a:pt x="2656370" y="584920"/>
                </a:cubicBezTo>
                <a:cubicBezTo>
                  <a:pt x="2625198" y="590430"/>
                  <a:pt x="2593318" y="593388"/>
                  <a:pt x="2560943" y="593911"/>
                </a:cubicBezTo>
                <a:lnTo>
                  <a:pt x="2543825" y="595524"/>
                </a:lnTo>
                <a:lnTo>
                  <a:pt x="2543799" y="595033"/>
                </a:lnTo>
                <a:lnTo>
                  <a:pt x="2543300" y="595066"/>
                </a:lnTo>
                <a:cubicBezTo>
                  <a:pt x="2542734" y="591293"/>
                  <a:pt x="2542707" y="587507"/>
                  <a:pt x="2542707" y="583715"/>
                </a:cubicBezTo>
                <a:cubicBezTo>
                  <a:pt x="2542707" y="578078"/>
                  <a:pt x="2542765" y="572454"/>
                  <a:pt x="2544077" y="566868"/>
                </a:cubicBezTo>
                <a:cubicBezTo>
                  <a:pt x="2544035" y="535786"/>
                  <a:pt x="2546485" y="505143"/>
                  <a:pt x="2551541" y="475137"/>
                </a:cubicBezTo>
                <a:lnTo>
                  <a:pt x="2552082" y="468499"/>
                </a:lnTo>
                <a:cubicBezTo>
                  <a:pt x="2552250" y="468495"/>
                  <a:pt x="2552420" y="468490"/>
                  <a:pt x="2552587" y="468437"/>
                </a:cubicBezTo>
                <a:cubicBezTo>
                  <a:pt x="2578890" y="285283"/>
                  <a:pt x="2668350" y="121703"/>
                  <a:pt x="2800095" y="0"/>
                </a:cubicBezTo>
                <a:close/>
                <a:moveTo>
                  <a:pt x="1726273" y="0"/>
                </a:moveTo>
                <a:lnTo>
                  <a:pt x="1860290" y="0"/>
                </a:lnTo>
                <a:cubicBezTo>
                  <a:pt x="1938186" y="226291"/>
                  <a:pt x="2134775" y="399791"/>
                  <a:pt x="2378827" y="451830"/>
                </a:cubicBezTo>
                <a:cubicBezTo>
                  <a:pt x="2340976" y="260867"/>
                  <a:pt x="2221567" y="98005"/>
                  <a:pt x="2056098" y="0"/>
                </a:cubicBezTo>
                <a:lnTo>
                  <a:pt x="2264806" y="0"/>
                </a:lnTo>
                <a:cubicBezTo>
                  <a:pt x="2396551" y="121703"/>
                  <a:pt x="2486011" y="285283"/>
                  <a:pt x="2512313" y="468437"/>
                </a:cubicBezTo>
                <a:cubicBezTo>
                  <a:pt x="2512481" y="468490"/>
                  <a:pt x="2512650" y="468495"/>
                  <a:pt x="2512819" y="468499"/>
                </a:cubicBezTo>
                <a:lnTo>
                  <a:pt x="2513359" y="475137"/>
                </a:lnTo>
                <a:cubicBezTo>
                  <a:pt x="2518416" y="505143"/>
                  <a:pt x="2520865" y="535786"/>
                  <a:pt x="2520823" y="566868"/>
                </a:cubicBezTo>
                <a:cubicBezTo>
                  <a:pt x="2522135" y="572454"/>
                  <a:pt x="2522194" y="578078"/>
                  <a:pt x="2522194" y="583715"/>
                </a:cubicBezTo>
                <a:cubicBezTo>
                  <a:pt x="2522194" y="587508"/>
                  <a:pt x="2522167" y="591293"/>
                  <a:pt x="2521601" y="595066"/>
                </a:cubicBezTo>
                <a:lnTo>
                  <a:pt x="2521102" y="595033"/>
                </a:lnTo>
                <a:lnTo>
                  <a:pt x="2521076" y="595524"/>
                </a:lnTo>
                <a:lnTo>
                  <a:pt x="2503957" y="593911"/>
                </a:lnTo>
                <a:cubicBezTo>
                  <a:pt x="2471583" y="593388"/>
                  <a:pt x="2439703" y="590430"/>
                  <a:pt x="2408531" y="584920"/>
                </a:cubicBezTo>
                <a:cubicBezTo>
                  <a:pt x="2402954" y="585336"/>
                  <a:pt x="2397625" y="584395"/>
                  <a:pt x="2392314" y="583392"/>
                </a:cubicBezTo>
                <a:lnTo>
                  <a:pt x="2392198" y="582253"/>
                </a:lnTo>
                <a:cubicBezTo>
                  <a:pt x="2070324" y="529393"/>
                  <a:pt x="1811051" y="299826"/>
                  <a:pt x="1726273" y="0"/>
                </a:cubicBezTo>
                <a:close/>
                <a:moveTo>
                  <a:pt x="1107944" y="0"/>
                </a:moveTo>
                <a:lnTo>
                  <a:pt x="1316652" y="0"/>
                </a:lnTo>
                <a:cubicBezTo>
                  <a:pt x="1151183" y="98005"/>
                  <a:pt x="1031774" y="260867"/>
                  <a:pt x="993923" y="451830"/>
                </a:cubicBezTo>
                <a:cubicBezTo>
                  <a:pt x="1237975" y="399791"/>
                  <a:pt x="1434564" y="226291"/>
                  <a:pt x="1512461" y="0"/>
                </a:cubicBezTo>
                <a:lnTo>
                  <a:pt x="1646477" y="0"/>
                </a:lnTo>
                <a:cubicBezTo>
                  <a:pt x="1561699" y="299826"/>
                  <a:pt x="1302427" y="529393"/>
                  <a:pt x="980552" y="582253"/>
                </a:cubicBezTo>
                <a:lnTo>
                  <a:pt x="980435" y="583392"/>
                </a:lnTo>
                <a:cubicBezTo>
                  <a:pt x="975125" y="584395"/>
                  <a:pt x="969796" y="585336"/>
                  <a:pt x="964219" y="584920"/>
                </a:cubicBezTo>
                <a:cubicBezTo>
                  <a:pt x="933047" y="590430"/>
                  <a:pt x="901167" y="593388"/>
                  <a:pt x="868792" y="593911"/>
                </a:cubicBezTo>
                <a:lnTo>
                  <a:pt x="851674" y="595524"/>
                </a:lnTo>
                <a:lnTo>
                  <a:pt x="851648" y="595033"/>
                </a:lnTo>
                <a:lnTo>
                  <a:pt x="851149" y="595066"/>
                </a:lnTo>
                <a:cubicBezTo>
                  <a:pt x="850583" y="591293"/>
                  <a:pt x="850556" y="587507"/>
                  <a:pt x="850556" y="583715"/>
                </a:cubicBezTo>
                <a:cubicBezTo>
                  <a:pt x="850556" y="578078"/>
                  <a:pt x="850614" y="572454"/>
                  <a:pt x="851926" y="566868"/>
                </a:cubicBezTo>
                <a:cubicBezTo>
                  <a:pt x="851884" y="535786"/>
                  <a:pt x="854334" y="505143"/>
                  <a:pt x="859390" y="475137"/>
                </a:cubicBezTo>
                <a:lnTo>
                  <a:pt x="859931" y="468499"/>
                </a:lnTo>
                <a:cubicBezTo>
                  <a:pt x="860099" y="468495"/>
                  <a:pt x="860269" y="468490"/>
                  <a:pt x="860436" y="468437"/>
                </a:cubicBezTo>
                <a:cubicBezTo>
                  <a:pt x="886739" y="285283"/>
                  <a:pt x="976199" y="121704"/>
                  <a:pt x="1107944" y="0"/>
                </a:cubicBezTo>
                <a:close/>
                <a:moveTo>
                  <a:pt x="34122" y="0"/>
                </a:moveTo>
                <a:lnTo>
                  <a:pt x="168138" y="0"/>
                </a:lnTo>
                <a:cubicBezTo>
                  <a:pt x="246034" y="226290"/>
                  <a:pt x="442624" y="399791"/>
                  <a:pt x="686676" y="451830"/>
                </a:cubicBezTo>
                <a:cubicBezTo>
                  <a:pt x="648825" y="260867"/>
                  <a:pt x="529416" y="98005"/>
                  <a:pt x="363946" y="0"/>
                </a:cubicBezTo>
                <a:lnTo>
                  <a:pt x="572655" y="0"/>
                </a:lnTo>
                <a:cubicBezTo>
                  <a:pt x="704400" y="121703"/>
                  <a:pt x="793860" y="285283"/>
                  <a:pt x="820162" y="468437"/>
                </a:cubicBezTo>
                <a:cubicBezTo>
                  <a:pt x="820330" y="468490"/>
                  <a:pt x="820499" y="468495"/>
                  <a:pt x="820668" y="468500"/>
                </a:cubicBezTo>
                <a:lnTo>
                  <a:pt x="821208" y="475137"/>
                </a:lnTo>
                <a:cubicBezTo>
                  <a:pt x="826265" y="505143"/>
                  <a:pt x="828714" y="535786"/>
                  <a:pt x="828672" y="566868"/>
                </a:cubicBezTo>
                <a:cubicBezTo>
                  <a:pt x="829984" y="572454"/>
                  <a:pt x="830043" y="578078"/>
                  <a:pt x="830043" y="583715"/>
                </a:cubicBezTo>
                <a:cubicBezTo>
                  <a:pt x="830043" y="587508"/>
                  <a:pt x="830016" y="591293"/>
                  <a:pt x="829450" y="595066"/>
                </a:cubicBezTo>
                <a:lnTo>
                  <a:pt x="828951" y="595033"/>
                </a:lnTo>
                <a:lnTo>
                  <a:pt x="828925" y="595524"/>
                </a:lnTo>
                <a:lnTo>
                  <a:pt x="811806" y="593911"/>
                </a:lnTo>
                <a:cubicBezTo>
                  <a:pt x="779432" y="593388"/>
                  <a:pt x="747552" y="590430"/>
                  <a:pt x="716380" y="584920"/>
                </a:cubicBezTo>
                <a:cubicBezTo>
                  <a:pt x="710803" y="585336"/>
                  <a:pt x="705474" y="584395"/>
                  <a:pt x="700163" y="583392"/>
                </a:cubicBezTo>
                <a:lnTo>
                  <a:pt x="700047" y="582253"/>
                </a:lnTo>
                <a:cubicBezTo>
                  <a:pt x="378172" y="529393"/>
                  <a:pt x="118900" y="299826"/>
                  <a:pt x="341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spc="200" baseline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1D8BD707-D9CF-40AE-B4C6-C98DA3205C09}" type="datetimeFigureOut">
              <a:rPr lang="en-US" smtClean="0"/>
              <a:pPr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‹№›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76608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25157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Freeform 10"/>
          <p:cNvSpPr/>
          <p:nvPr/>
        </p:nvSpPr>
        <p:spPr>
          <a:xfrm>
            <a:off x="4762" y="0"/>
            <a:ext cx="9139239" cy="4572001"/>
          </a:xfrm>
          <a:custGeom>
            <a:avLst/>
            <a:gdLst/>
            <a:ahLst/>
            <a:cxnLst/>
            <a:rect l="l" t="t" r="r" b="b"/>
            <a:pathLst>
              <a:path w="9139239" h="4572001">
                <a:moveTo>
                  <a:pt x="9139239" y="4171458"/>
                </a:moveTo>
                <a:lnTo>
                  <a:pt x="9139239" y="4479120"/>
                </a:lnTo>
                <a:lnTo>
                  <a:pt x="9061857" y="4572001"/>
                </a:lnTo>
                <a:lnTo>
                  <a:pt x="8867616" y="4572001"/>
                </a:lnTo>
                <a:cubicBezTo>
                  <a:pt x="8974940" y="4496648"/>
                  <a:pt x="9059271" y="4392377"/>
                  <a:pt x="9109281" y="4270954"/>
                </a:cubicBezTo>
                <a:close/>
                <a:moveTo>
                  <a:pt x="9139239" y="4017903"/>
                </a:moveTo>
                <a:lnTo>
                  <a:pt x="9139239" y="4146549"/>
                </a:lnTo>
                <a:lnTo>
                  <a:pt x="9061849" y="4168266"/>
                </a:lnTo>
                <a:cubicBezTo>
                  <a:pt x="8867508" y="4236060"/>
                  <a:pt x="8712637" y="4384208"/>
                  <a:pt x="8639677" y="4572001"/>
                </a:cubicBezTo>
                <a:lnTo>
                  <a:pt x="8502130" y="4572001"/>
                </a:lnTo>
                <a:cubicBezTo>
                  <a:pt x="8583823" y="4319597"/>
                  <a:pt x="8787913" y="4120306"/>
                  <a:pt x="9046727" y="4039822"/>
                </a:cubicBezTo>
                <a:close/>
                <a:moveTo>
                  <a:pt x="7620280" y="3999419"/>
                </a:moveTo>
                <a:lnTo>
                  <a:pt x="7637367" y="4001042"/>
                </a:lnTo>
                <a:cubicBezTo>
                  <a:pt x="7669753" y="4001569"/>
                  <a:pt x="7701646" y="4004550"/>
                  <a:pt x="7732829" y="4010107"/>
                </a:cubicBezTo>
                <a:cubicBezTo>
                  <a:pt x="7738405" y="4009688"/>
                  <a:pt x="7743733" y="4010636"/>
                  <a:pt x="7749042" y="4011646"/>
                </a:cubicBezTo>
                <a:lnTo>
                  <a:pt x="7749159" y="4012794"/>
                </a:lnTo>
                <a:cubicBezTo>
                  <a:pt x="8061238" y="4064450"/>
                  <a:pt x="8314467" y="4283539"/>
                  <a:pt x="8407830" y="4572001"/>
                </a:cubicBezTo>
                <a:lnTo>
                  <a:pt x="8270283" y="4572001"/>
                </a:lnTo>
                <a:cubicBezTo>
                  <a:pt x="8186900" y="4357380"/>
                  <a:pt x="7996531" y="4194541"/>
                  <a:pt x="7762529" y="4144250"/>
                </a:cubicBezTo>
                <a:cubicBezTo>
                  <a:pt x="7797023" y="4319651"/>
                  <a:pt x="7899246" y="4471530"/>
                  <a:pt x="8042344" y="4572001"/>
                </a:cubicBezTo>
                <a:lnTo>
                  <a:pt x="7848103" y="4572001"/>
                </a:lnTo>
                <a:cubicBezTo>
                  <a:pt x="7731971" y="4452596"/>
                  <a:pt x="7653409" y="4298519"/>
                  <a:pt x="7629044" y="4127511"/>
                </a:cubicBezTo>
                <a:cubicBezTo>
                  <a:pt x="7628876" y="4127458"/>
                  <a:pt x="7628708" y="4127453"/>
                  <a:pt x="7628538" y="4127448"/>
                </a:cubicBezTo>
                <a:lnTo>
                  <a:pt x="7628000" y="4120772"/>
                </a:lnTo>
                <a:cubicBezTo>
                  <a:pt x="7622941" y="4090522"/>
                  <a:pt x="7620490" y="4059631"/>
                  <a:pt x="7620533" y="4028296"/>
                </a:cubicBezTo>
                <a:cubicBezTo>
                  <a:pt x="7619221" y="4022668"/>
                  <a:pt x="7619162" y="4017001"/>
                  <a:pt x="7619162" y="4011320"/>
                </a:cubicBezTo>
                <a:lnTo>
                  <a:pt x="7619756" y="3999880"/>
                </a:lnTo>
                <a:lnTo>
                  <a:pt x="7620254" y="3999913"/>
                </a:lnTo>
                <a:close/>
                <a:moveTo>
                  <a:pt x="7597529" y="3999419"/>
                </a:moveTo>
                <a:lnTo>
                  <a:pt x="7597555" y="3999913"/>
                </a:lnTo>
                <a:lnTo>
                  <a:pt x="7598053" y="3999880"/>
                </a:lnTo>
                <a:lnTo>
                  <a:pt x="7598647" y="4011320"/>
                </a:lnTo>
                <a:cubicBezTo>
                  <a:pt x="7598647" y="4017001"/>
                  <a:pt x="7598588" y="4022668"/>
                  <a:pt x="7597276" y="4028296"/>
                </a:cubicBezTo>
                <a:cubicBezTo>
                  <a:pt x="7597319" y="4059631"/>
                  <a:pt x="7594868" y="4090522"/>
                  <a:pt x="7589809" y="4120772"/>
                </a:cubicBezTo>
                <a:lnTo>
                  <a:pt x="7589271" y="4127448"/>
                </a:lnTo>
                <a:cubicBezTo>
                  <a:pt x="7589101" y="4127453"/>
                  <a:pt x="7588933" y="4127458"/>
                  <a:pt x="7588765" y="4127511"/>
                </a:cubicBezTo>
                <a:cubicBezTo>
                  <a:pt x="7564400" y="4298519"/>
                  <a:pt x="7485838" y="4452596"/>
                  <a:pt x="7369706" y="4572001"/>
                </a:cubicBezTo>
                <a:lnTo>
                  <a:pt x="7175465" y="4572001"/>
                </a:lnTo>
                <a:cubicBezTo>
                  <a:pt x="7318563" y="4471530"/>
                  <a:pt x="7420786" y="4319651"/>
                  <a:pt x="7455280" y="4144250"/>
                </a:cubicBezTo>
                <a:cubicBezTo>
                  <a:pt x="7221278" y="4194541"/>
                  <a:pt x="7030909" y="4357380"/>
                  <a:pt x="6947526" y="4572001"/>
                </a:cubicBezTo>
                <a:lnTo>
                  <a:pt x="6809978" y="4572001"/>
                </a:lnTo>
                <a:cubicBezTo>
                  <a:pt x="6903341" y="4283539"/>
                  <a:pt x="7156571" y="4064450"/>
                  <a:pt x="7468650" y="4012794"/>
                </a:cubicBezTo>
                <a:lnTo>
                  <a:pt x="7468767" y="4011646"/>
                </a:lnTo>
                <a:cubicBezTo>
                  <a:pt x="7474076" y="4010636"/>
                  <a:pt x="7479404" y="4009688"/>
                  <a:pt x="7484980" y="4010107"/>
                </a:cubicBezTo>
                <a:cubicBezTo>
                  <a:pt x="7516163" y="4004550"/>
                  <a:pt x="7548056" y="4001569"/>
                  <a:pt x="7580442" y="4001042"/>
                </a:cubicBezTo>
                <a:close/>
                <a:moveTo>
                  <a:pt x="5928129" y="3999419"/>
                </a:moveTo>
                <a:lnTo>
                  <a:pt x="5945217" y="4001042"/>
                </a:lnTo>
                <a:cubicBezTo>
                  <a:pt x="5977602" y="4001569"/>
                  <a:pt x="6009495" y="4004550"/>
                  <a:pt x="6040678" y="4010107"/>
                </a:cubicBezTo>
                <a:cubicBezTo>
                  <a:pt x="6046254" y="4009688"/>
                  <a:pt x="6051582" y="4010636"/>
                  <a:pt x="6056891" y="4011646"/>
                </a:cubicBezTo>
                <a:lnTo>
                  <a:pt x="6057008" y="4012794"/>
                </a:lnTo>
                <a:cubicBezTo>
                  <a:pt x="6369087" y="4064450"/>
                  <a:pt x="6622316" y="4283539"/>
                  <a:pt x="6715680" y="4572001"/>
                </a:cubicBezTo>
                <a:lnTo>
                  <a:pt x="6578131" y="4572001"/>
                </a:lnTo>
                <a:cubicBezTo>
                  <a:pt x="6494748" y="4357380"/>
                  <a:pt x="6304380" y="4194541"/>
                  <a:pt x="6070378" y="4144250"/>
                </a:cubicBezTo>
                <a:cubicBezTo>
                  <a:pt x="6104872" y="4319650"/>
                  <a:pt x="6207095" y="4471530"/>
                  <a:pt x="6350192" y="4572001"/>
                </a:cubicBezTo>
                <a:lnTo>
                  <a:pt x="6155952" y="4572001"/>
                </a:lnTo>
                <a:cubicBezTo>
                  <a:pt x="6039820" y="4452596"/>
                  <a:pt x="5961257" y="4298519"/>
                  <a:pt x="5936893" y="4127511"/>
                </a:cubicBezTo>
                <a:cubicBezTo>
                  <a:pt x="5936725" y="4127458"/>
                  <a:pt x="5936557" y="4127453"/>
                  <a:pt x="5936387" y="4127448"/>
                </a:cubicBezTo>
                <a:lnTo>
                  <a:pt x="5935849" y="4120772"/>
                </a:lnTo>
                <a:cubicBezTo>
                  <a:pt x="5930790" y="4090522"/>
                  <a:pt x="5928340" y="4059631"/>
                  <a:pt x="5928382" y="4028296"/>
                </a:cubicBezTo>
                <a:cubicBezTo>
                  <a:pt x="5927070" y="4022668"/>
                  <a:pt x="5927011" y="4017001"/>
                  <a:pt x="5927011" y="4011320"/>
                </a:cubicBezTo>
                <a:lnTo>
                  <a:pt x="5927605" y="3999880"/>
                </a:lnTo>
                <a:lnTo>
                  <a:pt x="5928103" y="3999913"/>
                </a:lnTo>
                <a:close/>
                <a:moveTo>
                  <a:pt x="5905378" y="3999419"/>
                </a:moveTo>
                <a:lnTo>
                  <a:pt x="5905404" y="3999913"/>
                </a:lnTo>
                <a:lnTo>
                  <a:pt x="5905902" y="3999880"/>
                </a:lnTo>
                <a:lnTo>
                  <a:pt x="5906496" y="4011320"/>
                </a:lnTo>
                <a:cubicBezTo>
                  <a:pt x="5906496" y="4017001"/>
                  <a:pt x="5906437" y="4022668"/>
                  <a:pt x="5905125" y="4028296"/>
                </a:cubicBezTo>
                <a:cubicBezTo>
                  <a:pt x="5905167" y="4059631"/>
                  <a:pt x="5902717" y="4090522"/>
                  <a:pt x="5897658" y="4120772"/>
                </a:cubicBezTo>
                <a:lnTo>
                  <a:pt x="5897120" y="4127448"/>
                </a:lnTo>
                <a:cubicBezTo>
                  <a:pt x="5896950" y="4127453"/>
                  <a:pt x="5896782" y="4127458"/>
                  <a:pt x="5896614" y="4127511"/>
                </a:cubicBezTo>
                <a:cubicBezTo>
                  <a:pt x="5872249" y="4298519"/>
                  <a:pt x="5793686" y="4452596"/>
                  <a:pt x="5677555" y="4572001"/>
                </a:cubicBezTo>
                <a:lnTo>
                  <a:pt x="5483314" y="4572001"/>
                </a:lnTo>
                <a:cubicBezTo>
                  <a:pt x="5626412" y="4471530"/>
                  <a:pt x="5728635" y="4319650"/>
                  <a:pt x="5763129" y="4144250"/>
                </a:cubicBezTo>
                <a:cubicBezTo>
                  <a:pt x="5529126" y="4194541"/>
                  <a:pt x="5338758" y="4357380"/>
                  <a:pt x="5255375" y="4572001"/>
                </a:cubicBezTo>
                <a:lnTo>
                  <a:pt x="5117827" y="4572001"/>
                </a:lnTo>
                <a:cubicBezTo>
                  <a:pt x="5211190" y="4283539"/>
                  <a:pt x="5464420" y="4064450"/>
                  <a:pt x="5776499" y="4012794"/>
                </a:cubicBezTo>
                <a:lnTo>
                  <a:pt x="5776616" y="4011646"/>
                </a:lnTo>
                <a:cubicBezTo>
                  <a:pt x="5781926" y="4010636"/>
                  <a:pt x="5787253" y="4009688"/>
                  <a:pt x="5792829" y="4010107"/>
                </a:cubicBezTo>
                <a:cubicBezTo>
                  <a:pt x="5824012" y="4004550"/>
                  <a:pt x="5855905" y="4001569"/>
                  <a:pt x="5888290" y="4001042"/>
                </a:cubicBezTo>
                <a:close/>
                <a:moveTo>
                  <a:pt x="4235979" y="3999419"/>
                </a:moveTo>
                <a:lnTo>
                  <a:pt x="4253065" y="4001042"/>
                </a:lnTo>
                <a:cubicBezTo>
                  <a:pt x="4285451" y="4001569"/>
                  <a:pt x="4317343" y="4004550"/>
                  <a:pt x="4348528" y="4010107"/>
                </a:cubicBezTo>
                <a:cubicBezTo>
                  <a:pt x="4354104" y="4009688"/>
                  <a:pt x="4359431" y="4010636"/>
                  <a:pt x="4364739" y="4011646"/>
                </a:cubicBezTo>
                <a:lnTo>
                  <a:pt x="4364856" y="4012794"/>
                </a:lnTo>
                <a:cubicBezTo>
                  <a:pt x="4676936" y="4064450"/>
                  <a:pt x="4930165" y="4283539"/>
                  <a:pt x="5023528" y="4572001"/>
                </a:cubicBezTo>
                <a:lnTo>
                  <a:pt x="4885980" y="4572001"/>
                </a:lnTo>
                <a:cubicBezTo>
                  <a:pt x="4802597" y="4357380"/>
                  <a:pt x="4612229" y="4194541"/>
                  <a:pt x="4378227" y="4144250"/>
                </a:cubicBezTo>
                <a:cubicBezTo>
                  <a:pt x="4412722" y="4319651"/>
                  <a:pt x="4514944" y="4471530"/>
                  <a:pt x="4658041" y="4572001"/>
                </a:cubicBezTo>
                <a:lnTo>
                  <a:pt x="4463800" y="4572001"/>
                </a:lnTo>
                <a:cubicBezTo>
                  <a:pt x="4347669" y="4452596"/>
                  <a:pt x="4269106" y="4298519"/>
                  <a:pt x="4244741" y="4127511"/>
                </a:cubicBezTo>
                <a:cubicBezTo>
                  <a:pt x="4244574" y="4127458"/>
                  <a:pt x="4244405" y="4127453"/>
                  <a:pt x="4244236" y="4127448"/>
                </a:cubicBezTo>
                <a:lnTo>
                  <a:pt x="4243697" y="4120772"/>
                </a:lnTo>
                <a:cubicBezTo>
                  <a:pt x="4238639" y="4090522"/>
                  <a:pt x="4236188" y="4059631"/>
                  <a:pt x="4236230" y="4028296"/>
                </a:cubicBezTo>
                <a:cubicBezTo>
                  <a:pt x="4234918" y="4022668"/>
                  <a:pt x="4234860" y="4017001"/>
                  <a:pt x="4234860" y="4011320"/>
                </a:cubicBezTo>
                <a:lnTo>
                  <a:pt x="4235454" y="3999880"/>
                </a:lnTo>
                <a:lnTo>
                  <a:pt x="4235952" y="3999913"/>
                </a:lnTo>
                <a:close/>
                <a:moveTo>
                  <a:pt x="4213227" y="3999419"/>
                </a:moveTo>
                <a:lnTo>
                  <a:pt x="4213253" y="3999913"/>
                </a:lnTo>
                <a:lnTo>
                  <a:pt x="4213751" y="3999880"/>
                </a:lnTo>
                <a:lnTo>
                  <a:pt x="4214345" y="4011320"/>
                </a:lnTo>
                <a:cubicBezTo>
                  <a:pt x="4214345" y="4017001"/>
                  <a:pt x="4214286" y="4022668"/>
                  <a:pt x="4212974" y="4028296"/>
                </a:cubicBezTo>
                <a:cubicBezTo>
                  <a:pt x="4213016" y="4059631"/>
                  <a:pt x="4210566" y="4090522"/>
                  <a:pt x="4205507" y="4120772"/>
                </a:cubicBezTo>
                <a:lnTo>
                  <a:pt x="4204969" y="4127448"/>
                </a:lnTo>
                <a:cubicBezTo>
                  <a:pt x="4204799" y="4127453"/>
                  <a:pt x="4204631" y="4127458"/>
                  <a:pt x="4204463" y="4127511"/>
                </a:cubicBezTo>
                <a:cubicBezTo>
                  <a:pt x="4180098" y="4298519"/>
                  <a:pt x="4101535" y="4452596"/>
                  <a:pt x="3985404" y="4572001"/>
                </a:cubicBezTo>
                <a:lnTo>
                  <a:pt x="3791163" y="4572001"/>
                </a:lnTo>
                <a:cubicBezTo>
                  <a:pt x="3934261" y="4471530"/>
                  <a:pt x="4036484" y="4319651"/>
                  <a:pt x="4070978" y="4144250"/>
                </a:cubicBezTo>
                <a:cubicBezTo>
                  <a:pt x="3836975" y="4194541"/>
                  <a:pt x="3646607" y="4357380"/>
                  <a:pt x="3563224" y="4572001"/>
                </a:cubicBezTo>
                <a:lnTo>
                  <a:pt x="3425676" y="4572001"/>
                </a:lnTo>
                <a:cubicBezTo>
                  <a:pt x="3519039" y="4283539"/>
                  <a:pt x="3772269" y="4064450"/>
                  <a:pt x="4084348" y="4012794"/>
                </a:cubicBezTo>
                <a:lnTo>
                  <a:pt x="4084465" y="4011646"/>
                </a:lnTo>
                <a:cubicBezTo>
                  <a:pt x="4089774" y="4010636"/>
                  <a:pt x="4095102" y="4009688"/>
                  <a:pt x="4100678" y="4010107"/>
                </a:cubicBezTo>
                <a:cubicBezTo>
                  <a:pt x="4131861" y="4004550"/>
                  <a:pt x="4163754" y="4001569"/>
                  <a:pt x="4196139" y="4001042"/>
                </a:cubicBezTo>
                <a:close/>
                <a:moveTo>
                  <a:pt x="2543827" y="3999419"/>
                </a:moveTo>
                <a:lnTo>
                  <a:pt x="2560914" y="4001042"/>
                </a:lnTo>
                <a:cubicBezTo>
                  <a:pt x="2593300" y="4001569"/>
                  <a:pt x="2625192" y="4004550"/>
                  <a:pt x="2656376" y="4010107"/>
                </a:cubicBezTo>
                <a:cubicBezTo>
                  <a:pt x="2661952" y="4009688"/>
                  <a:pt x="2667280" y="4010636"/>
                  <a:pt x="2672588" y="4011646"/>
                </a:cubicBezTo>
                <a:lnTo>
                  <a:pt x="2672706" y="4012794"/>
                </a:lnTo>
                <a:cubicBezTo>
                  <a:pt x="2984785" y="4064450"/>
                  <a:pt x="3238014" y="4283539"/>
                  <a:pt x="3331377" y="4572001"/>
                </a:cubicBezTo>
                <a:lnTo>
                  <a:pt x="3193830" y="4572001"/>
                </a:lnTo>
                <a:cubicBezTo>
                  <a:pt x="3110446" y="4357380"/>
                  <a:pt x="2920078" y="4194541"/>
                  <a:pt x="2686076" y="4144250"/>
                </a:cubicBezTo>
                <a:cubicBezTo>
                  <a:pt x="2720570" y="4319650"/>
                  <a:pt x="2822793" y="4471530"/>
                  <a:pt x="2965890" y="4572001"/>
                </a:cubicBezTo>
                <a:lnTo>
                  <a:pt x="2771649" y="4572001"/>
                </a:lnTo>
                <a:cubicBezTo>
                  <a:pt x="2655518" y="4452596"/>
                  <a:pt x="2576955" y="4298519"/>
                  <a:pt x="2552590" y="4127511"/>
                </a:cubicBezTo>
                <a:cubicBezTo>
                  <a:pt x="2552423" y="4127458"/>
                  <a:pt x="2552254" y="4127453"/>
                  <a:pt x="2552085" y="4127448"/>
                </a:cubicBezTo>
                <a:lnTo>
                  <a:pt x="2551547" y="4120772"/>
                </a:lnTo>
                <a:cubicBezTo>
                  <a:pt x="2546488" y="4090522"/>
                  <a:pt x="2544037" y="4059631"/>
                  <a:pt x="2544079" y="4028296"/>
                </a:cubicBezTo>
                <a:cubicBezTo>
                  <a:pt x="2542767" y="4022668"/>
                  <a:pt x="2542709" y="4017001"/>
                  <a:pt x="2542709" y="4011320"/>
                </a:cubicBezTo>
                <a:lnTo>
                  <a:pt x="2543303" y="3999880"/>
                </a:lnTo>
                <a:lnTo>
                  <a:pt x="2543801" y="3999913"/>
                </a:lnTo>
                <a:close/>
                <a:moveTo>
                  <a:pt x="2521076" y="3999419"/>
                </a:moveTo>
                <a:lnTo>
                  <a:pt x="2521102" y="3999913"/>
                </a:lnTo>
                <a:lnTo>
                  <a:pt x="2521600" y="3999880"/>
                </a:lnTo>
                <a:lnTo>
                  <a:pt x="2522194" y="4011320"/>
                </a:lnTo>
                <a:cubicBezTo>
                  <a:pt x="2522194" y="4017001"/>
                  <a:pt x="2522135" y="4022668"/>
                  <a:pt x="2520823" y="4028296"/>
                </a:cubicBezTo>
                <a:cubicBezTo>
                  <a:pt x="2520865" y="4059631"/>
                  <a:pt x="2518415" y="4090522"/>
                  <a:pt x="2513356" y="4120772"/>
                </a:cubicBezTo>
                <a:lnTo>
                  <a:pt x="2512818" y="4127448"/>
                </a:lnTo>
                <a:cubicBezTo>
                  <a:pt x="2512648" y="4127453"/>
                  <a:pt x="2512480" y="4127458"/>
                  <a:pt x="2512312" y="4127511"/>
                </a:cubicBezTo>
                <a:cubicBezTo>
                  <a:pt x="2487947" y="4298519"/>
                  <a:pt x="2409385" y="4452596"/>
                  <a:pt x="2293253" y="4572001"/>
                </a:cubicBezTo>
                <a:lnTo>
                  <a:pt x="2099012" y="4572001"/>
                </a:lnTo>
                <a:cubicBezTo>
                  <a:pt x="2242110" y="4471530"/>
                  <a:pt x="2344333" y="4319651"/>
                  <a:pt x="2378827" y="4144250"/>
                </a:cubicBezTo>
                <a:cubicBezTo>
                  <a:pt x="2144825" y="4194541"/>
                  <a:pt x="1954456" y="4357380"/>
                  <a:pt x="1871073" y="4572001"/>
                </a:cubicBezTo>
                <a:lnTo>
                  <a:pt x="1733525" y="4572001"/>
                </a:lnTo>
                <a:cubicBezTo>
                  <a:pt x="1826888" y="4283539"/>
                  <a:pt x="2080118" y="4064450"/>
                  <a:pt x="2392197" y="4012794"/>
                </a:cubicBezTo>
                <a:lnTo>
                  <a:pt x="2392314" y="4011646"/>
                </a:lnTo>
                <a:cubicBezTo>
                  <a:pt x="2397623" y="4010636"/>
                  <a:pt x="2402951" y="4009688"/>
                  <a:pt x="2408527" y="4010107"/>
                </a:cubicBezTo>
                <a:cubicBezTo>
                  <a:pt x="2439710" y="4004550"/>
                  <a:pt x="2471603" y="4001569"/>
                  <a:pt x="2503988" y="4001042"/>
                </a:cubicBezTo>
                <a:close/>
                <a:moveTo>
                  <a:pt x="851676" y="3999419"/>
                </a:moveTo>
                <a:lnTo>
                  <a:pt x="868763" y="4001042"/>
                </a:lnTo>
                <a:cubicBezTo>
                  <a:pt x="901149" y="4001569"/>
                  <a:pt x="933041" y="4004550"/>
                  <a:pt x="964225" y="4010107"/>
                </a:cubicBezTo>
                <a:cubicBezTo>
                  <a:pt x="969801" y="4009688"/>
                  <a:pt x="975129" y="4010636"/>
                  <a:pt x="980437" y="4011646"/>
                </a:cubicBezTo>
                <a:lnTo>
                  <a:pt x="980555" y="4012794"/>
                </a:lnTo>
                <a:cubicBezTo>
                  <a:pt x="1292634" y="4064450"/>
                  <a:pt x="1545864" y="4283539"/>
                  <a:pt x="1639226" y="4572001"/>
                </a:cubicBezTo>
                <a:lnTo>
                  <a:pt x="1501679" y="4572001"/>
                </a:lnTo>
                <a:cubicBezTo>
                  <a:pt x="1418296" y="4357380"/>
                  <a:pt x="1227927" y="4194541"/>
                  <a:pt x="993925" y="4144250"/>
                </a:cubicBezTo>
                <a:cubicBezTo>
                  <a:pt x="1028419" y="4319651"/>
                  <a:pt x="1130642" y="4471530"/>
                  <a:pt x="1273740" y="4572001"/>
                </a:cubicBezTo>
                <a:lnTo>
                  <a:pt x="1079499" y="4572001"/>
                </a:lnTo>
                <a:cubicBezTo>
                  <a:pt x="963367" y="4452596"/>
                  <a:pt x="884804" y="4298519"/>
                  <a:pt x="860439" y="4127511"/>
                </a:cubicBezTo>
                <a:cubicBezTo>
                  <a:pt x="860272" y="4127458"/>
                  <a:pt x="860103" y="4127453"/>
                  <a:pt x="859934" y="4127448"/>
                </a:cubicBezTo>
                <a:lnTo>
                  <a:pt x="859396" y="4120772"/>
                </a:lnTo>
                <a:cubicBezTo>
                  <a:pt x="854337" y="4090522"/>
                  <a:pt x="851886" y="4059631"/>
                  <a:pt x="851928" y="4028296"/>
                </a:cubicBezTo>
                <a:cubicBezTo>
                  <a:pt x="850616" y="4022668"/>
                  <a:pt x="850558" y="4017001"/>
                  <a:pt x="850558" y="4011320"/>
                </a:cubicBezTo>
                <a:lnTo>
                  <a:pt x="851152" y="3999880"/>
                </a:lnTo>
                <a:lnTo>
                  <a:pt x="851650" y="3999913"/>
                </a:lnTo>
                <a:close/>
                <a:moveTo>
                  <a:pt x="828925" y="3999419"/>
                </a:moveTo>
                <a:lnTo>
                  <a:pt x="828951" y="3999913"/>
                </a:lnTo>
                <a:lnTo>
                  <a:pt x="829449" y="3999880"/>
                </a:lnTo>
                <a:lnTo>
                  <a:pt x="830043" y="4011320"/>
                </a:lnTo>
                <a:cubicBezTo>
                  <a:pt x="830043" y="4017001"/>
                  <a:pt x="829984" y="4022668"/>
                  <a:pt x="828672" y="4028296"/>
                </a:cubicBezTo>
                <a:cubicBezTo>
                  <a:pt x="828714" y="4059631"/>
                  <a:pt x="826264" y="4090522"/>
                  <a:pt x="821205" y="4120772"/>
                </a:cubicBezTo>
                <a:lnTo>
                  <a:pt x="820667" y="4127448"/>
                </a:lnTo>
                <a:cubicBezTo>
                  <a:pt x="820497" y="4127453"/>
                  <a:pt x="820329" y="4127458"/>
                  <a:pt x="820161" y="4127511"/>
                </a:cubicBezTo>
                <a:cubicBezTo>
                  <a:pt x="795796" y="4298519"/>
                  <a:pt x="717234" y="4452596"/>
                  <a:pt x="601102" y="4572001"/>
                </a:cubicBezTo>
                <a:lnTo>
                  <a:pt x="406861" y="4572001"/>
                </a:lnTo>
                <a:cubicBezTo>
                  <a:pt x="549959" y="4471530"/>
                  <a:pt x="652182" y="4319650"/>
                  <a:pt x="686676" y="4144250"/>
                </a:cubicBezTo>
                <a:cubicBezTo>
                  <a:pt x="452674" y="4194541"/>
                  <a:pt x="262305" y="4357380"/>
                  <a:pt x="178922" y="4572001"/>
                </a:cubicBezTo>
                <a:lnTo>
                  <a:pt x="41374" y="4572001"/>
                </a:lnTo>
                <a:cubicBezTo>
                  <a:pt x="134738" y="4283539"/>
                  <a:pt x="387967" y="4064450"/>
                  <a:pt x="700046" y="4012794"/>
                </a:cubicBezTo>
                <a:lnTo>
                  <a:pt x="700163" y="4011646"/>
                </a:lnTo>
                <a:cubicBezTo>
                  <a:pt x="705472" y="4010636"/>
                  <a:pt x="710800" y="4009688"/>
                  <a:pt x="716376" y="4010107"/>
                </a:cubicBezTo>
                <a:cubicBezTo>
                  <a:pt x="747559" y="4004550"/>
                  <a:pt x="779452" y="4001569"/>
                  <a:pt x="811837" y="4001042"/>
                </a:cubicBezTo>
                <a:close/>
                <a:moveTo>
                  <a:pt x="8305836" y="3304913"/>
                </a:moveTo>
                <a:cubicBezTo>
                  <a:pt x="8030646" y="3363591"/>
                  <a:pt x="7815802" y="3576701"/>
                  <a:pt x="7762527" y="3845480"/>
                </a:cubicBezTo>
                <a:cubicBezTo>
                  <a:pt x="8037717" y="3786801"/>
                  <a:pt x="8252560" y="3573691"/>
                  <a:pt x="8305836" y="3304913"/>
                </a:cubicBezTo>
                <a:close/>
                <a:moveTo>
                  <a:pt x="6911971" y="3304913"/>
                </a:moveTo>
                <a:cubicBezTo>
                  <a:pt x="6965247" y="3573691"/>
                  <a:pt x="7180090" y="3786801"/>
                  <a:pt x="7455280" y="3845480"/>
                </a:cubicBezTo>
                <a:cubicBezTo>
                  <a:pt x="7402005" y="3576701"/>
                  <a:pt x="7187161" y="3363591"/>
                  <a:pt x="6911971" y="3304913"/>
                </a:cubicBezTo>
                <a:close/>
                <a:moveTo>
                  <a:pt x="6613685" y="3304913"/>
                </a:moveTo>
                <a:cubicBezTo>
                  <a:pt x="6338495" y="3363591"/>
                  <a:pt x="6123651" y="3576701"/>
                  <a:pt x="6070376" y="3845480"/>
                </a:cubicBezTo>
                <a:cubicBezTo>
                  <a:pt x="6345566" y="3786801"/>
                  <a:pt x="6560409" y="3573691"/>
                  <a:pt x="6613685" y="3304913"/>
                </a:cubicBezTo>
                <a:close/>
                <a:moveTo>
                  <a:pt x="5219820" y="3304913"/>
                </a:moveTo>
                <a:cubicBezTo>
                  <a:pt x="5273096" y="3573691"/>
                  <a:pt x="5487939" y="3786801"/>
                  <a:pt x="5763129" y="3845480"/>
                </a:cubicBezTo>
                <a:cubicBezTo>
                  <a:pt x="5709854" y="3576701"/>
                  <a:pt x="5495010" y="3363591"/>
                  <a:pt x="5219820" y="3304913"/>
                </a:cubicBezTo>
                <a:close/>
                <a:moveTo>
                  <a:pt x="4921534" y="3304913"/>
                </a:moveTo>
                <a:cubicBezTo>
                  <a:pt x="4646344" y="3363591"/>
                  <a:pt x="4431500" y="3576701"/>
                  <a:pt x="4378225" y="3845480"/>
                </a:cubicBezTo>
                <a:cubicBezTo>
                  <a:pt x="4653415" y="3786801"/>
                  <a:pt x="4868259" y="3573691"/>
                  <a:pt x="4921534" y="3304913"/>
                </a:cubicBezTo>
                <a:close/>
                <a:moveTo>
                  <a:pt x="3527669" y="3304913"/>
                </a:moveTo>
                <a:cubicBezTo>
                  <a:pt x="3580945" y="3573691"/>
                  <a:pt x="3795788" y="3786801"/>
                  <a:pt x="4070978" y="3845480"/>
                </a:cubicBezTo>
                <a:cubicBezTo>
                  <a:pt x="4017703" y="3576701"/>
                  <a:pt x="3802859" y="3363591"/>
                  <a:pt x="3527669" y="3304913"/>
                </a:cubicBezTo>
                <a:close/>
                <a:moveTo>
                  <a:pt x="3229383" y="3304913"/>
                </a:moveTo>
                <a:cubicBezTo>
                  <a:pt x="2954193" y="3363591"/>
                  <a:pt x="2739349" y="3576701"/>
                  <a:pt x="2686074" y="3845480"/>
                </a:cubicBezTo>
                <a:cubicBezTo>
                  <a:pt x="2961264" y="3786801"/>
                  <a:pt x="3176107" y="3573691"/>
                  <a:pt x="3229383" y="3304913"/>
                </a:cubicBezTo>
                <a:close/>
                <a:moveTo>
                  <a:pt x="1835518" y="3304913"/>
                </a:moveTo>
                <a:cubicBezTo>
                  <a:pt x="1888794" y="3573691"/>
                  <a:pt x="2103637" y="3786801"/>
                  <a:pt x="2378827" y="3845480"/>
                </a:cubicBezTo>
                <a:cubicBezTo>
                  <a:pt x="2325552" y="3576701"/>
                  <a:pt x="2110708" y="3363591"/>
                  <a:pt x="1835518" y="3304913"/>
                </a:cubicBezTo>
                <a:close/>
                <a:moveTo>
                  <a:pt x="1537232" y="3304913"/>
                </a:moveTo>
                <a:cubicBezTo>
                  <a:pt x="1262042" y="3363591"/>
                  <a:pt x="1047198" y="3576701"/>
                  <a:pt x="993923" y="3845480"/>
                </a:cubicBezTo>
                <a:cubicBezTo>
                  <a:pt x="1269113" y="3786801"/>
                  <a:pt x="1483956" y="3573691"/>
                  <a:pt x="1537232" y="3304913"/>
                </a:cubicBezTo>
                <a:close/>
                <a:moveTo>
                  <a:pt x="143367" y="3304913"/>
                </a:moveTo>
                <a:cubicBezTo>
                  <a:pt x="196643" y="3573691"/>
                  <a:pt x="411486" y="3786801"/>
                  <a:pt x="686676" y="3845480"/>
                </a:cubicBezTo>
                <a:cubicBezTo>
                  <a:pt x="633401" y="3576701"/>
                  <a:pt x="418557" y="3363591"/>
                  <a:pt x="143367" y="3304913"/>
                </a:cubicBezTo>
                <a:close/>
                <a:moveTo>
                  <a:pt x="8461873" y="3161219"/>
                </a:moveTo>
                <a:lnTo>
                  <a:pt x="8478960" y="3162829"/>
                </a:lnTo>
                <a:cubicBezTo>
                  <a:pt x="8511346" y="3163352"/>
                  <a:pt x="8543239" y="3166310"/>
                  <a:pt x="8574422" y="3171823"/>
                </a:cubicBezTo>
                <a:cubicBezTo>
                  <a:pt x="8579998" y="3171407"/>
                  <a:pt x="8585326" y="3172348"/>
                  <a:pt x="8590635" y="3173350"/>
                </a:cubicBezTo>
                <a:lnTo>
                  <a:pt x="8590752" y="3174489"/>
                </a:lnTo>
                <a:cubicBezTo>
                  <a:pt x="8815033" y="3211322"/>
                  <a:pt x="9008920" y="3333951"/>
                  <a:pt x="9135069" y="3506215"/>
                </a:cubicBezTo>
                <a:lnTo>
                  <a:pt x="9139239" y="3512974"/>
                </a:lnTo>
                <a:lnTo>
                  <a:pt x="9139239" y="3816134"/>
                </a:lnTo>
                <a:lnTo>
                  <a:pt x="9120077" y="3747490"/>
                </a:lnTo>
                <a:cubicBezTo>
                  <a:pt x="9039502" y="3525837"/>
                  <a:pt x="8844913" y="3356256"/>
                  <a:pt x="8604122" y="3304913"/>
                </a:cubicBezTo>
                <a:cubicBezTo>
                  <a:pt x="8650738" y="3540094"/>
                  <a:pt x="8821055" y="3732654"/>
                  <a:pt x="9047261" y="3816429"/>
                </a:cubicBezTo>
                <a:lnTo>
                  <a:pt x="9139239" y="3843104"/>
                </a:lnTo>
                <a:lnTo>
                  <a:pt x="9139239" y="3970603"/>
                </a:lnTo>
                <a:lnTo>
                  <a:pt x="9030179" y="3943797"/>
                </a:lnTo>
                <a:cubicBezTo>
                  <a:pt x="8735297" y="3846211"/>
                  <a:pt x="8514628" y="3594637"/>
                  <a:pt x="8470637" y="3288305"/>
                </a:cubicBezTo>
                <a:cubicBezTo>
                  <a:pt x="8470469" y="3288253"/>
                  <a:pt x="8470301" y="3288248"/>
                  <a:pt x="8470131" y="3288243"/>
                </a:cubicBezTo>
                <a:lnTo>
                  <a:pt x="8469593" y="3281619"/>
                </a:lnTo>
                <a:cubicBezTo>
                  <a:pt x="8464534" y="3251607"/>
                  <a:pt x="8462083" y="3220958"/>
                  <a:pt x="8462126" y="3189869"/>
                </a:cubicBezTo>
                <a:cubicBezTo>
                  <a:pt x="8460814" y="3184286"/>
                  <a:pt x="8460755" y="3178663"/>
                  <a:pt x="8460755" y="3173027"/>
                </a:cubicBezTo>
                <a:lnTo>
                  <a:pt x="8461349" y="3161677"/>
                </a:lnTo>
                <a:lnTo>
                  <a:pt x="8461847" y="3161709"/>
                </a:lnTo>
                <a:close/>
                <a:moveTo>
                  <a:pt x="8448085" y="3161219"/>
                </a:moveTo>
                <a:lnTo>
                  <a:pt x="8448111" y="3161709"/>
                </a:lnTo>
                <a:lnTo>
                  <a:pt x="8448609" y="3161677"/>
                </a:lnTo>
                <a:lnTo>
                  <a:pt x="8449203" y="3173027"/>
                </a:lnTo>
                <a:cubicBezTo>
                  <a:pt x="8449203" y="3178663"/>
                  <a:pt x="8449144" y="3184286"/>
                  <a:pt x="8447832" y="3189869"/>
                </a:cubicBezTo>
                <a:cubicBezTo>
                  <a:pt x="8447875" y="3220958"/>
                  <a:pt x="8445424" y="3251607"/>
                  <a:pt x="8440365" y="3281619"/>
                </a:cubicBezTo>
                <a:lnTo>
                  <a:pt x="8439827" y="3288243"/>
                </a:lnTo>
                <a:cubicBezTo>
                  <a:pt x="8439657" y="3288248"/>
                  <a:pt x="8439489" y="3288253"/>
                  <a:pt x="8439321" y="3288305"/>
                </a:cubicBezTo>
                <a:cubicBezTo>
                  <a:pt x="8389046" y="3638399"/>
                  <a:pt x="8108007" y="3916971"/>
                  <a:pt x="7749156" y="3975903"/>
                </a:cubicBezTo>
                <a:lnTo>
                  <a:pt x="7749040" y="3977042"/>
                </a:lnTo>
                <a:cubicBezTo>
                  <a:pt x="7743729" y="3978045"/>
                  <a:pt x="7738400" y="3978986"/>
                  <a:pt x="7732823" y="3978570"/>
                </a:cubicBezTo>
                <a:cubicBezTo>
                  <a:pt x="7701651" y="3984080"/>
                  <a:pt x="7669771" y="3987038"/>
                  <a:pt x="7637396" y="3987561"/>
                </a:cubicBezTo>
                <a:lnTo>
                  <a:pt x="7620278" y="3989174"/>
                </a:lnTo>
                <a:lnTo>
                  <a:pt x="7620252" y="3988683"/>
                </a:lnTo>
                <a:lnTo>
                  <a:pt x="7619753" y="3988716"/>
                </a:lnTo>
                <a:cubicBezTo>
                  <a:pt x="7619187" y="3984944"/>
                  <a:pt x="7619160" y="3981158"/>
                  <a:pt x="7619160" y="3977366"/>
                </a:cubicBezTo>
                <a:cubicBezTo>
                  <a:pt x="7619160" y="3971728"/>
                  <a:pt x="7619219" y="3966104"/>
                  <a:pt x="7620531" y="3960518"/>
                </a:cubicBezTo>
                <a:cubicBezTo>
                  <a:pt x="7620488" y="3929436"/>
                  <a:pt x="7622938" y="3898794"/>
                  <a:pt x="7627995" y="3868787"/>
                </a:cubicBezTo>
                <a:lnTo>
                  <a:pt x="7628535" y="3862150"/>
                </a:lnTo>
                <a:cubicBezTo>
                  <a:pt x="7628704" y="3862145"/>
                  <a:pt x="7628873" y="3862140"/>
                  <a:pt x="7629040" y="3862087"/>
                </a:cubicBezTo>
                <a:cubicBezTo>
                  <a:pt x="7679317" y="3511992"/>
                  <a:pt x="7960356" y="3233421"/>
                  <a:pt x="8319206" y="3174489"/>
                </a:cubicBezTo>
                <a:lnTo>
                  <a:pt x="8319323" y="3173350"/>
                </a:lnTo>
                <a:cubicBezTo>
                  <a:pt x="8324632" y="3172348"/>
                  <a:pt x="8329960" y="3171407"/>
                  <a:pt x="8335536" y="3171823"/>
                </a:cubicBezTo>
                <a:cubicBezTo>
                  <a:pt x="8366719" y="3166310"/>
                  <a:pt x="8398612" y="3163352"/>
                  <a:pt x="8430998" y="3162829"/>
                </a:cubicBezTo>
                <a:close/>
                <a:moveTo>
                  <a:pt x="6769722" y="3161219"/>
                </a:moveTo>
                <a:lnTo>
                  <a:pt x="6786810" y="3162829"/>
                </a:lnTo>
                <a:cubicBezTo>
                  <a:pt x="6819195" y="3163352"/>
                  <a:pt x="6851088" y="3166310"/>
                  <a:pt x="6882271" y="3171823"/>
                </a:cubicBezTo>
                <a:cubicBezTo>
                  <a:pt x="6887847" y="3171407"/>
                  <a:pt x="6893175" y="3172348"/>
                  <a:pt x="6898484" y="3173350"/>
                </a:cubicBezTo>
                <a:lnTo>
                  <a:pt x="6898601" y="3174489"/>
                </a:lnTo>
                <a:cubicBezTo>
                  <a:pt x="7257451" y="3233421"/>
                  <a:pt x="7538490" y="3511992"/>
                  <a:pt x="7588766" y="3862087"/>
                </a:cubicBezTo>
                <a:cubicBezTo>
                  <a:pt x="7588934" y="3862140"/>
                  <a:pt x="7589103" y="3862145"/>
                  <a:pt x="7589272" y="3862150"/>
                </a:cubicBezTo>
                <a:lnTo>
                  <a:pt x="7589812" y="3868787"/>
                </a:lnTo>
                <a:cubicBezTo>
                  <a:pt x="7594869" y="3898794"/>
                  <a:pt x="7597319" y="3929436"/>
                  <a:pt x="7597276" y="3960518"/>
                </a:cubicBezTo>
                <a:cubicBezTo>
                  <a:pt x="7598588" y="3966104"/>
                  <a:pt x="7598647" y="3971728"/>
                  <a:pt x="7598647" y="3977366"/>
                </a:cubicBezTo>
                <a:cubicBezTo>
                  <a:pt x="7598647" y="3981158"/>
                  <a:pt x="7598620" y="3984944"/>
                  <a:pt x="7598054" y="3988716"/>
                </a:cubicBezTo>
                <a:lnTo>
                  <a:pt x="7597555" y="3988683"/>
                </a:lnTo>
                <a:lnTo>
                  <a:pt x="7597529" y="3989174"/>
                </a:lnTo>
                <a:lnTo>
                  <a:pt x="7580411" y="3987561"/>
                </a:lnTo>
                <a:cubicBezTo>
                  <a:pt x="7548036" y="3987038"/>
                  <a:pt x="7516156" y="3984080"/>
                  <a:pt x="7484984" y="3978570"/>
                </a:cubicBezTo>
                <a:cubicBezTo>
                  <a:pt x="7479407" y="3978986"/>
                  <a:pt x="7474078" y="3978045"/>
                  <a:pt x="7468767" y="3977042"/>
                </a:cubicBezTo>
                <a:lnTo>
                  <a:pt x="7468651" y="3975903"/>
                </a:lnTo>
                <a:cubicBezTo>
                  <a:pt x="7109800" y="3916971"/>
                  <a:pt x="6828761" y="3638399"/>
                  <a:pt x="6778486" y="3288305"/>
                </a:cubicBezTo>
                <a:cubicBezTo>
                  <a:pt x="6778318" y="3288253"/>
                  <a:pt x="6778150" y="3288248"/>
                  <a:pt x="6777980" y="3288243"/>
                </a:cubicBezTo>
                <a:lnTo>
                  <a:pt x="6777442" y="3281619"/>
                </a:lnTo>
                <a:cubicBezTo>
                  <a:pt x="6772383" y="3251607"/>
                  <a:pt x="6769933" y="3220958"/>
                  <a:pt x="6769975" y="3189869"/>
                </a:cubicBezTo>
                <a:cubicBezTo>
                  <a:pt x="6768663" y="3184286"/>
                  <a:pt x="6768604" y="3178663"/>
                  <a:pt x="6768604" y="3173027"/>
                </a:cubicBezTo>
                <a:lnTo>
                  <a:pt x="6769198" y="3161677"/>
                </a:lnTo>
                <a:lnTo>
                  <a:pt x="6769696" y="3161709"/>
                </a:lnTo>
                <a:close/>
                <a:moveTo>
                  <a:pt x="6755934" y="3161219"/>
                </a:moveTo>
                <a:lnTo>
                  <a:pt x="6755960" y="3161709"/>
                </a:lnTo>
                <a:lnTo>
                  <a:pt x="6756458" y="3161677"/>
                </a:lnTo>
                <a:lnTo>
                  <a:pt x="6757052" y="3173027"/>
                </a:lnTo>
                <a:cubicBezTo>
                  <a:pt x="6757052" y="3178663"/>
                  <a:pt x="6756994" y="3184286"/>
                  <a:pt x="6755682" y="3189869"/>
                </a:cubicBezTo>
                <a:cubicBezTo>
                  <a:pt x="6755724" y="3220958"/>
                  <a:pt x="6753273" y="3251607"/>
                  <a:pt x="6748215" y="3281619"/>
                </a:cubicBezTo>
                <a:lnTo>
                  <a:pt x="6747676" y="3288243"/>
                </a:lnTo>
                <a:cubicBezTo>
                  <a:pt x="6747507" y="3288248"/>
                  <a:pt x="6747338" y="3288253"/>
                  <a:pt x="6747171" y="3288305"/>
                </a:cubicBezTo>
                <a:cubicBezTo>
                  <a:pt x="6696895" y="3638399"/>
                  <a:pt x="6415856" y="3916971"/>
                  <a:pt x="6057005" y="3975903"/>
                </a:cubicBezTo>
                <a:lnTo>
                  <a:pt x="6056889" y="3977042"/>
                </a:lnTo>
                <a:cubicBezTo>
                  <a:pt x="6051578" y="3978045"/>
                  <a:pt x="6046249" y="3978986"/>
                  <a:pt x="6040672" y="3978570"/>
                </a:cubicBezTo>
                <a:cubicBezTo>
                  <a:pt x="6009500" y="3984080"/>
                  <a:pt x="5977620" y="3987038"/>
                  <a:pt x="5945246" y="3987561"/>
                </a:cubicBezTo>
                <a:lnTo>
                  <a:pt x="5928127" y="3989174"/>
                </a:lnTo>
                <a:lnTo>
                  <a:pt x="5928101" y="3988683"/>
                </a:lnTo>
                <a:lnTo>
                  <a:pt x="5927602" y="3988716"/>
                </a:lnTo>
                <a:cubicBezTo>
                  <a:pt x="5927036" y="3984944"/>
                  <a:pt x="5927009" y="3981158"/>
                  <a:pt x="5927009" y="3977366"/>
                </a:cubicBezTo>
                <a:cubicBezTo>
                  <a:pt x="5927009" y="3971728"/>
                  <a:pt x="5927068" y="3966104"/>
                  <a:pt x="5928380" y="3960518"/>
                </a:cubicBezTo>
                <a:cubicBezTo>
                  <a:pt x="5928338" y="3929436"/>
                  <a:pt x="5930787" y="3898794"/>
                  <a:pt x="5935844" y="3868787"/>
                </a:cubicBezTo>
                <a:lnTo>
                  <a:pt x="5936384" y="3862150"/>
                </a:lnTo>
                <a:cubicBezTo>
                  <a:pt x="5936553" y="3862145"/>
                  <a:pt x="5936722" y="3862140"/>
                  <a:pt x="5936890" y="3862087"/>
                </a:cubicBezTo>
                <a:cubicBezTo>
                  <a:pt x="5987166" y="3511992"/>
                  <a:pt x="6268205" y="3233421"/>
                  <a:pt x="6627056" y="3174489"/>
                </a:cubicBezTo>
                <a:lnTo>
                  <a:pt x="6627173" y="3173350"/>
                </a:lnTo>
                <a:cubicBezTo>
                  <a:pt x="6632481" y="3172348"/>
                  <a:pt x="6637809" y="3171407"/>
                  <a:pt x="6643385" y="3171823"/>
                </a:cubicBezTo>
                <a:cubicBezTo>
                  <a:pt x="6674569" y="3166310"/>
                  <a:pt x="6706461" y="3163352"/>
                  <a:pt x="6738847" y="3162829"/>
                </a:cubicBezTo>
                <a:close/>
                <a:moveTo>
                  <a:pt x="5077571" y="3161219"/>
                </a:moveTo>
                <a:lnTo>
                  <a:pt x="5094659" y="3162829"/>
                </a:lnTo>
                <a:cubicBezTo>
                  <a:pt x="5127044" y="3163352"/>
                  <a:pt x="5158937" y="3166310"/>
                  <a:pt x="5190120" y="3171823"/>
                </a:cubicBezTo>
                <a:cubicBezTo>
                  <a:pt x="5195696" y="3171407"/>
                  <a:pt x="5201024" y="3172348"/>
                  <a:pt x="5206334" y="3173350"/>
                </a:cubicBezTo>
                <a:lnTo>
                  <a:pt x="5206450" y="3174489"/>
                </a:lnTo>
                <a:cubicBezTo>
                  <a:pt x="5565300" y="3233421"/>
                  <a:pt x="5846339" y="3511992"/>
                  <a:pt x="5896616" y="3862087"/>
                </a:cubicBezTo>
                <a:cubicBezTo>
                  <a:pt x="5896783" y="3862140"/>
                  <a:pt x="5896953" y="3862145"/>
                  <a:pt x="5897121" y="3862150"/>
                </a:cubicBezTo>
                <a:lnTo>
                  <a:pt x="5897662" y="3868787"/>
                </a:lnTo>
                <a:cubicBezTo>
                  <a:pt x="5902718" y="3898794"/>
                  <a:pt x="5905168" y="3929436"/>
                  <a:pt x="5905126" y="3960518"/>
                </a:cubicBezTo>
                <a:cubicBezTo>
                  <a:pt x="5906438" y="3966104"/>
                  <a:pt x="5906496" y="3971728"/>
                  <a:pt x="5906496" y="3977366"/>
                </a:cubicBezTo>
                <a:cubicBezTo>
                  <a:pt x="5906496" y="3981158"/>
                  <a:pt x="5906469" y="3984944"/>
                  <a:pt x="5905903" y="3988716"/>
                </a:cubicBezTo>
                <a:lnTo>
                  <a:pt x="5905404" y="3988683"/>
                </a:lnTo>
                <a:lnTo>
                  <a:pt x="5905378" y="3989174"/>
                </a:lnTo>
                <a:lnTo>
                  <a:pt x="5888260" y="3987561"/>
                </a:lnTo>
                <a:cubicBezTo>
                  <a:pt x="5855886" y="3987038"/>
                  <a:pt x="5824005" y="3984080"/>
                  <a:pt x="5792833" y="3978570"/>
                </a:cubicBezTo>
                <a:cubicBezTo>
                  <a:pt x="5787256" y="3978986"/>
                  <a:pt x="5781927" y="3978045"/>
                  <a:pt x="5776617" y="3977042"/>
                </a:cubicBezTo>
                <a:lnTo>
                  <a:pt x="5776501" y="3975903"/>
                </a:lnTo>
                <a:cubicBezTo>
                  <a:pt x="5417649" y="3916971"/>
                  <a:pt x="5136610" y="3638399"/>
                  <a:pt x="5086335" y="3288305"/>
                </a:cubicBezTo>
                <a:cubicBezTo>
                  <a:pt x="5086167" y="3288253"/>
                  <a:pt x="5085999" y="3288248"/>
                  <a:pt x="5085830" y="3288243"/>
                </a:cubicBezTo>
                <a:lnTo>
                  <a:pt x="5085291" y="3281619"/>
                </a:lnTo>
                <a:cubicBezTo>
                  <a:pt x="5080233" y="3251607"/>
                  <a:pt x="5077782" y="3220958"/>
                  <a:pt x="5077824" y="3189869"/>
                </a:cubicBezTo>
                <a:cubicBezTo>
                  <a:pt x="5076512" y="3184286"/>
                  <a:pt x="5076453" y="3178663"/>
                  <a:pt x="5076453" y="3173027"/>
                </a:cubicBezTo>
                <a:lnTo>
                  <a:pt x="5077047" y="3161677"/>
                </a:lnTo>
                <a:lnTo>
                  <a:pt x="5077545" y="3161709"/>
                </a:lnTo>
                <a:close/>
                <a:moveTo>
                  <a:pt x="5063783" y="3161219"/>
                </a:moveTo>
                <a:lnTo>
                  <a:pt x="5063809" y="3161709"/>
                </a:lnTo>
                <a:lnTo>
                  <a:pt x="5064307" y="3161677"/>
                </a:lnTo>
                <a:lnTo>
                  <a:pt x="5064902" y="3173027"/>
                </a:lnTo>
                <a:cubicBezTo>
                  <a:pt x="5064902" y="3178663"/>
                  <a:pt x="5064842" y="3184286"/>
                  <a:pt x="5063530" y="3189869"/>
                </a:cubicBezTo>
                <a:cubicBezTo>
                  <a:pt x="5063572" y="3220958"/>
                  <a:pt x="5061122" y="3251607"/>
                  <a:pt x="5056063" y="3281619"/>
                </a:cubicBezTo>
                <a:lnTo>
                  <a:pt x="5055525" y="3288243"/>
                </a:lnTo>
                <a:cubicBezTo>
                  <a:pt x="5055355" y="3288248"/>
                  <a:pt x="5055187" y="3288253"/>
                  <a:pt x="5055019" y="3288305"/>
                </a:cubicBezTo>
                <a:cubicBezTo>
                  <a:pt x="5004744" y="3638399"/>
                  <a:pt x="4723705" y="3916971"/>
                  <a:pt x="4364853" y="3975903"/>
                </a:cubicBezTo>
                <a:lnTo>
                  <a:pt x="4364737" y="3977042"/>
                </a:lnTo>
                <a:cubicBezTo>
                  <a:pt x="4359427" y="3978045"/>
                  <a:pt x="4354098" y="3978986"/>
                  <a:pt x="4348521" y="3978570"/>
                </a:cubicBezTo>
                <a:cubicBezTo>
                  <a:pt x="4317350" y="3984080"/>
                  <a:pt x="4285468" y="3987038"/>
                  <a:pt x="4253094" y="3987561"/>
                </a:cubicBezTo>
                <a:lnTo>
                  <a:pt x="4235976" y="3989174"/>
                </a:lnTo>
                <a:lnTo>
                  <a:pt x="4235950" y="3988683"/>
                </a:lnTo>
                <a:lnTo>
                  <a:pt x="4235451" y="3988716"/>
                </a:lnTo>
                <a:cubicBezTo>
                  <a:pt x="4234885" y="3984944"/>
                  <a:pt x="4234858" y="3981158"/>
                  <a:pt x="4234858" y="3977366"/>
                </a:cubicBezTo>
                <a:cubicBezTo>
                  <a:pt x="4234858" y="3971728"/>
                  <a:pt x="4234916" y="3966104"/>
                  <a:pt x="4236228" y="3960518"/>
                </a:cubicBezTo>
                <a:cubicBezTo>
                  <a:pt x="4236186" y="3929436"/>
                  <a:pt x="4238636" y="3898794"/>
                  <a:pt x="4243692" y="3868787"/>
                </a:cubicBezTo>
                <a:lnTo>
                  <a:pt x="4244233" y="3862150"/>
                </a:lnTo>
                <a:cubicBezTo>
                  <a:pt x="4244401" y="3862145"/>
                  <a:pt x="4244571" y="3862140"/>
                  <a:pt x="4244738" y="3862087"/>
                </a:cubicBezTo>
                <a:cubicBezTo>
                  <a:pt x="4295015" y="3511992"/>
                  <a:pt x="4576054" y="3233421"/>
                  <a:pt x="4934904" y="3174489"/>
                </a:cubicBezTo>
                <a:lnTo>
                  <a:pt x="4935021" y="3173350"/>
                </a:lnTo>
                <a:cubicBezTo>
                  <a:pt x="4940330" y="3172348"/>
                  <a:pt x="4945658" y="3171407"/>
                  <a:pt x="4951234" y="3171823"/>
                </a:cubicBezTo>
                <a:cubicBezTo>
                  <a:pt x="4982417" y="3166310"/>
                  <a:pt x="5014310" y="3163352"/>
                  <a:pt x="5046695" y="3162829"/>
                </a:cubicBezTo>
                <a:close/>
                <a:moveTo>
                  <a:pt x="3385420" y="3161219"/>
                </a:moveTo>
                <a:lnTo>
                  <a:pt x="3402507" y="3162829"/>
                </a:lnTo>
                <a:cubicBezTo>
                  <a:pt x="3434893" y="3163352"/>
                  <a:pt x="3466785" y="3166310"/>
                  <a:pt x="3497969" y="3171823"/>
                </a:cubicBezTo>
                <a:cubicBezTo>
                  <a:pt x="3503545" y="3171407"/>
                  <a:pt x="3508873" y="3172348"/>
                  <a:pt x="3514181" y="3173350"/>
                </a:cubicBezTo>
                <a:lnTo>
                  <a:pt x="3514298" y="3174489"/>
                </a:lnTo>
                <a:cubicBezTo>
                  <a:pt x="3873149" y="3233421"/>
                  <a:pt x="4154188" y="3511992"/>
                  <a:pt x="4204464" y="3862087"/>
                </a:cubicBezTo>
                <a:cubicBezTo>
                  <a:pt x="4204632" y="3862140"/>
                  <a:pt x="4204801" y="3862145"/>
                  <a:pt x="4204970" y="3862150"/>
                </a:cubicBezTo>
                <a:lnTo>
                  <a:pt x="4205510" y="3868787"/>
                </a:lnTo>
                <a:cubicBezTo>
                  <a:pt x="4210567" y="3898794"/>
                  <a:pt x="4213016" y="3929436"/>
                  <a:pt x="4212974" y="3960518"/>
                </a:cubicBezTo>
                <a:cubicBezTo>
                  <a:pt x="4214286" y="3966104"/>
                  <a:pt x="4214345" y="3971728"/>
                  <a:pt x="4214345" y="3977366"/>
                </a:cubicBezTo>
                <a:cubicBezTo>
                  <a:pt x="4214345" y="3981158"/>
                  <a:pt x="4214318" y="3984944"/>
                  <a:pt x="4213752" y="3988716"/>
                </a:cubicBezTo>
                <a:lnTo>
                  <a:pt x="4213253" y="3988683"/>
                </a:lnTo>
                <a:lnTo>
                  <a:pt x="4213227" y="3989174"/>
                </a:lnTo>
                <a:lnTo>
                  <a:pt x="4196108" y="3987561"/>
                </a:lnTo>
                <a:cubicBezTo>
                  <a:pt x="4163734" y="3987038"/>
                  <a:pt x="4131854" y="3984080"/>
                  <a:pt x="4100682" y="3978570"/>
                </a:cubicBezTo>
                <a:cubicBezTo>
                  <a:pt x="4095105" y="3978986"/>
                  <a:pt x="4089776" y="3978045"/>
                  <a:pt x="4084465" y="3977042"/>
                </a:cubicBezTo>
                <a:lnTo>
                  <a:pt x="4084349" y="3975903"/>
                </a:lnTo>
                <a:cubicBezTo>
                  <a:pt x="3725498" y="3916971"/>
                  <a:pt x="3444459" y="3638399"/>
                  <a:pt x="3394183" y="3288305"/>
                </a:cubicBezTo>
                <a:cubicBezTo>
                  <a:pt x="3394016" y="3288253"/>
                  <a:pt x="3393847" y="3288248"/>
                  <a:pt x="3393678" y="3288243"/>
                </a:cubicBezTo>
                <a:lnTo>
                  <a:pt x="3393139" y="3281619"/>
                </a:lnTo>
                <a:cubicBezTo>
                  <a:pt x="3388081" y="3251607"/>
                  <a:pt x="3385630" y="3220958"/>
                  <a:pt x="3385672" y="3189869"/>
                </a:cubicBezTo>
                <a:cubicBezTo>
                  <a:pt x="3384360" y="3184286"/>
                  <a:pt x="3384302" y="3178663"/>
                  <a:pt x="3384302" y="3173027"/>
                </a:cubicBezTo>
                <a:lnTo>
                  <a:pt x="3384896" y="3161677"/>
                </a:lnTo>
                <a:lnTo>
                  <a:pt x="3385394" y="3161709"/>
                </a:lnTo>
                <a:close/>
                <a:moveTo>
                  <a:pt x="3371632" y="3161219"/>
                </a:moveTo>
                <a:lnTo>
                  <a:pt x="3371658" y="3161709"/>
                </a:lnTo>
                <a:lnTo>
                  <a:pt x="3372156" y="3161677"/>
                </a:lnTo>
                <a:lnTo>
                  <a:pt x="3372750" y="3173027"/>
                </a:lnTo>
                <a:cubicBezTo>
                  <a:pt x="3372750" y="3178663"/>
                  <a:pt x="3372691" y="3184286"/>
                  <a:pt x="3371379" y="3189869"/>
                </a:cubicBezTo>
                <a:cubicBezTo>
                  <a:pt x="3371421" y="3220958"/>
                  <a:pt x="3368971" y="3251607"/>
                  <a:pt x="3363912" y="3281619"/>
                </a:cubicBezTo>
                <a:lnTo>
                  <a:pt x="3363374" y="3288243"/>
                </a:lnTo>
                <a:cubicBezTo>
                  <a:pt x="3363204" y="3288248"/>
                  <a:pt x="3363036" y="3288253"/>
                  <a:pt x="3362868" y="3288305"/>
                </a:cubicBezTo>
                <a:cubicBezTo>
                  <a:pt x="3312593" y="3638399"/>
                  <a:pt x="3031554" y="3916971"/>
                  <a:pt x="2672703" y="3975903"/>
                </a:cubicBezTo>
                <a:lnTo>
                  <a:pt x="2672586" y="3977042"/>
                </a:lnTo>
                <a:cubicBezTo>
                  <a:pt x="2667276" y="3978045"/>
                  <a:pt x="2661947" y="3978986"/>
                  <a:pt x="2656370" y="3978570"/>
                </a:cubicBezTo>
                <a:cubicBezTo>
                  <a:pt x="2625198" y="3984080"/>
                  <a:pt x="2593318" y="3987038"/>
                  <a:pt x="2560943" y="3987561"/>
                </a:cubicBezTo>
                <a:lnTo>
                  <a:pt x="2543825" y="3989174"/>
                </a:lnTo>
                <a:lnTo>
                  <a:pt x="2543799" y="3988683"/>
                </a:lnTo>
                <a:lnTo>
                  <a:pt x="2543300" y="3988716"/>
                </a:lnTo>
                <a:cubicBezTo>
                  <a:pt x="2542734" y="3984944"/>
                  <a:pt x="2542707" y="3981158"/>
                  <a:pt x="2542707" y="3977366"/>
                </a:cubicBezTo>
                <a:cubicBezTo>
                  <a:pt x="2542707" y="3971728"/>
                  <a:pt x="2542765" y="3966104"/>
                  <a:pt x="2544077" y="3960518"/>
                </a:cubicBezTo>
                <a:cubicBezTo>
                  <a:pt x="2544035" y="3929436"/>
                  <a:pt x="2546485" y="3898794"/>
                  <a:pt x="2551541" y="3868787"/>
                </a:cubicBezTo>
                <a:lnTo>
                  <a:pt x="2552082" y="3862150"/>
                </a:lnTo>
                <a:cubicBezTo>
                  <a:pt x="2552250" y="3862145"/>
                  <a:pt x="2552420" y="3862140"/>
                  <a:pt x="2552587" y="3862087"/>
                </a:cubicBezTo>
                <a:cubicBezTo>
                  <a:pt x="2602864" y="3511992"/>
                  <a:pt x="2883903" y="3233421"/>
                  <a:pt x="3242753" y="3174489"/>
                </a:cubicBezTo>
                <a:lnTo>
                  <a:pt x="3242870" y="3173350"/>
                </a:lnTo>
                <a:cubicBezTo>
                  <a:pt x="3248179" y="3172348"/>
                  <a:pt x="3253507" y="3171407"/>
                  <a:pt x="3259083" y="3171823"/>
                </a:cubicBezTo>
                <a:cubicBezTo>
                  <a:pt x="3290266" y="3166310"/>
                  <a:pt x="3322159" y="3163352"/>
                  <a:pt x="3354544" y="3162829"/>
                </a:cubicBezTo>
                <a:close/>
                <a:moveTo>
                  <a:pt x="1693269" y="3161219"/>
                </a:moveTo>
                <a:lnTo>
                  <a:pt x="1710356" y="3162829"/>
                </a:lnTo>
                <a:cubicBezTo>
                  <a:pt x="1742742" y="3163352"/>
                  <a:pt x="1774634" y="3166310"/>
                  <a:pt x="1805818" y="3171823"/>
                </a:cubicBezTo>
                <a:cubicBezTo>
                  <a:pt x="1811394" y="3171407"/>
                  <a:pt x="1816722" y="3172348"/>
                  <a:pt x="1822030" y="3173350"/>
                </a:cubicBezTo>
                <a:lnTo>
                  <a:pt x="1822148" y="3174489"/>
                </a:lnTo>
                <a:cubicBezTo>
                  <a:pt x="2180998" y="3233421"/>
                  <a:pt x="2462037" y="3511992"/>
                  <a:pt x="2512313" y="3862087"/>
                </a:cubicBezTo>
                <a:cubicBezTo>
                  <a:pt x="2512481" y="3862140"/>
                  <a:pt x="2512650" y="3862145"/>
                  <a:pt x="2512819" y="3862150"/>
                </a:cubicBezTo>
                <a:lnTo>
                  <a:pt x="2513359" y="3868787"/>
                </a:lnTo>
                <a:cubicBezTo>
                  <a:pt x="2518416" y="3898794"/>
                  <a:pt x="2520865" y="3929436"/>
                  <a:pt x="2520823" y="3960518"/>
                </a:cubicBezTo>
                <a:cubicBezTo>
                  <a:pt x="2522135" y="3966104"/>
                  <a:pt x="2522194" y="3971728"/>
                  <a:pt x="2522194" y="3977366"/>
                </a:cubicBezTo>
                <a:cubicBezTo>
                  <a:pt x="2522194" y="3981158"/>
                  <a:pt x="2522167" y="3984944"/>
                  <a:pt x="2521601" y="3988716"/>
                </a:cubicBezTo>
                <a:lnTo>
                  <a:pt x="2521102" y="3988683"/>
                </a:lnTo>
                <a:lnTo>
                  <a:pt x="2521076" y="3989174"/>
                </a:lnTo>
                <a:lnTo>
                  <a:pt x="2503957" y="3987561"/>
                </a:lnTo>
                <a:cubicBezTo>
                  <a:pt x="2471583" y="3987038"/>
                  <a:pt x="2439703" y="3984080"/>
                  <a:pt x="2408531" y="3978570"/>
                </a:cubicBezTo>
                <a:cubicBezTo>
                  <a:pt x="2402954" y="3978986"/>
                  <a:pt x="2397625" y="3978045"/>
                  <a:pt x="2392314" y="3977042"/>
                </a:cubicBezTo>
                <a:lnTo>
                  <a:pt x="2392198" y="3975903"/>
                </a:lnTo>
                <a:cubicBezTo>
                  <a:pt x="2033347" y="3916971"/>
                  <a:pt x="1752308" y="3638399"/>
                  <a:pt x="1702032" y="3288305"/>
                </a:cubicBezTo>
                <a:cubicBezTo>
                  <a:pt x="1701865" y="3288253"/>
                  <a:pt x="1701696" y="3288248"/>
                  <a:pt x="1701527" y="3288243"/>
                </a:cubicBezTo>
                <a:lnTo>
                  <a:pt x="1700989" y="3281619"/>
                </a:lnTo>
                <a:cubicBezTo>
                  <a:pt x="1695930" y="3251607"/>
                  <a:pt x="1693479" y="3220958"/>
                  <a:pt x="1693521" y="3189869"/>
                </a:cubicBezTo>
                <a:cubicBezTo>
                  <a:pt x="1692209" y="3184286"/>
                  <a:pt x="1692151" y="3178663"/>
                  <a:pt x="1692151" y="3173027"/>
                </a:cubicBezTo>
                <a:lnTo>
                  <a:pt x="1692745" y="3161677"/>
                </a:lnTo>
                <a:lnTo>
                  <a:pt x="1693243" y="3161709"/>
                </a:lnTo>
                <a:close/>
                <a:moveTo>
                  <a:pt x="1679481" y="3161219"/>
                </a:moveTo>
                <a:lnTo>
                  <a:pt x="1679507" y="3161709"/>
                </a:lnTo>
                <a:lnTo>
                  <a:pt x="1680005" y="3161677"/>
                </a:lnTo>
                <a:lnTo>
                  <a:pt x="1680599" y="3173027"/>
                </a:lnTo>
                <a:cubicBezTo>
                  <a:pt x="1680599" y="3178663"/>
                  <a:pt x="1680540" y="3184286"/>
                  <a:pt x="1679228" y="3189869"/>
                </a:cubicBezTo>
                <a:cubicBezTo>
                  <a:pt x="1679270" y="3220958"/>
                  <a:pt x="1676820" y="3251607"/>
                  <a:pt x="1671761" y="3281619"/>
                </a:cubicBezTo>
                <a:lnTo>
                  <a:pt x="1671223" y="3288243"/>
                </a:lnTo>
                <a:cubicBezTo>
                  <a:pt x="1671053" y="3288248"/>
                  <a:pt x="1670885" y="3288253"/>
                  <a:pt x="1670717" y="3288305"/>
                </a:cubicBezTo>
                <a:cubicBezTo>
                  <a:pt x="1620442" y="3638399"/>
                  <a:pt x="1339403" y="3916971"/>
                  <a:pt x="980552" y="3975903"/>
                </a:cubicBezTo>
                <a:lnTo>
                  <a:pt x="980435" y="3977042"/>
                </a:lnTo>
                <a:cubicBezTo>
                  <a:pt x="975125" y="3978045"/>
                  <a:pt x="969796" y="3978986"/>
                  <a:pt x="964219" y="3978570"/>
                </a:cubicBezTo>
                <a:cubicBezTo>
                  <a:pt x="933047" y="3984080"/>
                  <a:pt x="901167" y="3987038"/>
                  <a:pt x="868792" y="3987561"/>
                </a:cubicBezTo>
                <a:lnTo>
                  <a:pt x="851674" y="3989174"/>
                </a:lnTo>
                <a:lnTo>
                  <a:pt x="851648" y="3988683"/>
                </a:lnTo>
                <a:lnTo>
                  <a:pt x="851149" y="3988716"/>
                </a:lnTo>
                <a:cubicBezTo>
                  <a:pt x="850583" y="3984944"/>
                  <a:pt x="850556" y="3981158"/>
                  <a:pt x="850556" y="3977366"/>
                </a:cubicBezTo>
                <a:cubicBezTo>
                  <a:pt x="850556" y="3971728"/>
                  <a:pt x="850614" y="3966104"/>
                  <a:pt x="851926" y="3960518"/>
                </a:cubicBezTo>
                <a:cubicBezTo>
                  <a:pt x="851884" y="3929436"/>
                  <a:pt x="854334" y="3898794"/>
                  <a:pt x="859390" y="3868787"/>
                </a:cubicBezTo>
                <a:lnTo>
                  <a:pt x="859931" y="3862150"/>
                </a:lnTo>
                <a:cubicBezTo>
                  <a:pt x="860099" y="3862145"/>
                  <a:pt x="860269" y="3862140"/>
                  <a:pt x="860436" y="3862087"/>
                </a:cubicBezTo>
                <a:cubicBezTo>
                  <a:pt x="910713" y="3511992"/>
                  <a:pt x="1191752" y="3233421"/>
                  <a:pt x="1550602" y="3174489"/>
                </a:cubicBezTo>
                <a:lnTo>
                  <a:pt x="1550719" y="3173350"/>
                </a:lnTo>
                <a:cubicBezTo>
                  <a:pt x="1556028" y="3172348"/>
                  <a:pt x="1561356" y="3171407"/>
                  <a:pt x="1566932" y="3171823"/>
                </a:cubicBezTo>
                <a:cubicBezTo>
                  <a:pt x="1598115" y="3166310"/>
                  <a:pt x="1630008" y="3163352"/>
                  <a:pt x="1662393" y="3162829"/>
                </a:cubicBezTo>
                <a:close/>
                <a:moveTo>
                  <a:pt x="1118" y="3161219"/>
                </a:moveTo>
                <a:lnTo>
                  <a:pt x="18205" y="3162829"/>
                </a:lnTo>
                <a:cubicBezTo>
                  <a:pt x="50591" y="3163352"/>
                  <a:pt x="82483" y="3166310"/>
                  <a:pt x="113667" y="3171823"/>
                </a:cubicBezTo>
                <a:cubicBezTo>
                  <a:pt x="119243" y="3171407"/>
                  <a:pt x="124571" y="3172348"/>
                  <a:pt x="129879" y="3173350"/>
                </a:cubicBezTo>
                <a:lnTo>
                  <a:pt x="129997" y="3174489"/>
                </a:lnTo>
                <a:cubicBezTo>
                  <a:pt x="488847" y="3233421"/>
                  <a:pt x="769886" y="3511992"/>
                  <a:pt x="820162" y="3862087"/>
                </a:cubicBezTo>
                <a:cubicBezTo>
                  <a:pt x="820330" y="3862140"/>
                  <a:pt x="820499" y="3862145"/>
                  <a:pt x="820668" y="3862150"/>
                </a:cubicBezTo>
                <a:lnTo>
                  <a:pt x="821208" y="3868787"/>
                </a:lnTo>
                <a:cubicBezTo>
                  <a:pt x="826265" y="3898794"/>
                  <a:pt x="828714" y="3929436"/>
                  <a:pt x="828672" y="3960518"/>
                </a:cubicBezTo>
                <a:cubicBezTo>
                  <a:pt x="829984" y="3966104"/>
                  <a:pt x="830043" y="3971728"/>
                  <a:pt x="830043" y="3977366"/>
                </a:cubicBezTo>
                <a:cubicBezTo>
                  <a:pt x="830043" y="3981158"/>
                  <a:pt x="830016" y="3984944"/>
                  <a:pt x="829450" y="3988716"/>
                </a:cubicBezTo>
                <a:lnTo>
                  <a:pt x="828951" y="3988683"/>
                </a:lnTo>
                <a:lnTo>
                  <a:pt x="828925" y="3989174"/>
                </a:lnTo>
                <a:lnTo>
                  <a:pt x="811806" y="3987561"/>
                </a:lnTo>
                <a:cubicBezTo>
                  <a:pt x="779432" y="3987038"/>
                  <a:pt x="747552" y="3984080"/>
                  <a:pt x="716380" y="3978570"/>
                </a:cubicBezTo>
                <a:cubicBezTo>
                  <a:pt x="710803" y="3978986"/>
                  <a:pt x="705474" y="3978045"/>
                  <a:pt x="700163" y="3977042"/>
                </a:cubicBezTo>
                <a:lnTo>
                  <a:pt x="700047" y="3975903"/>
                </a:lnTo>
                <a:cubicBezTo>
                  <a:pt x="341196" y="3916971"/>
                  <a:pt x="60157" y="3638399"/>
                  <a:pt x="9881" y="3288305"/>
                </a:cubicBezTo>
                <a:cubicBezTo>
                  <a:pt x="9714" y="3288253"/>
                  <a:pt x="9545" y="3288248"/>
                  <a:pt x="9376" y="3288243"/>
                </a:cubicBezTo>
                <a:lnTo>
                  <a:pt x="8837" y="3281619"/>
                </a:lnTo>
                <a:cubicBezTo>
                  <a:pt x="3779" y="3251607"/>
                  <a:pt x="1328" y="3220958"/>
                  <a:pt x="1370" y="3189869"/>
                </a:cubicBezTo>
                <a:cubicBezTo>
                  <a:pt x="58" y="3184286"/>
                  <a:pt x="0" y="3178663"/>
                  <a:pt x="0" y="3173027"/>
                </a:cubicBezTo>
                <a:lnTo>
                  <a:pt x="594" y="3161677"/>
                </a:lnTo>
                <a:lnTo>
                  <a:pt x="1092" y="3161709"/>
                </a:lnTo>
                <a:close/>
                <a:moveTo>
                  <a:pt x="7762529" y="2447425"/>
                </a:moveTo>
                <a:cubicBezTo>
                  <a:pt x="7815805" y="2718331"/>
                  <a:pt x="8030648" y="2933128"/>
                  <a:pt x="8305838" y="2992271"/>
                </a:cubicBezTo>
                <a:cubicBezTo>
                  <a:pt x="8252563" y="2721365"/>
                  <a:pt x="8037719" y="2506568"/>
                  <a:pt x="7762529" y="2447425"/>
                </a:cubicBezTo>
                <a:close/>
                <a:moveTo>
                  <a:pt x="7455280" y="2447425"/>
                </a:moveTo>
                <a:cubicBezTo>
                  <a:pt x="7180090" y="2506568"/>
                  <a:pt x="6965246" y="2721365"/>
                  <a:pt x="6911971" y="2992271"/>
                </a:cubicBezTo>
                <a:cubicBezTo>
                  <a:pt x="7187161" y="2933128"/>
                  <a:pt x="7402004" y="2718331"/>
                  <a:pt x="7455280" y="2447425"/>
                </a:cubicBezTo>
                <a:close/>
                <a:moveTo>
                  <a:pt x="6070378" y="2447425"/>
                </a:moveTo>
                <a:cubicBezTo>
                  <a:pt x="6123654" y="2718331"/>
                  <a:pt x="6338497" y="2933128"/>
                  <a:pt x="6613687" y="2992271"/>
                </a:cubicBezTo>
                <a:cubicBezTo>
                  <a:pt x="6560412" y="2721365"/>
                  <a:pt x="6345568" y="2506568"/>
                  <a:pt x="6070378" y="2447425"/>
                </a:cubicBezTo>
                <a:close/>
                <a:moveTo>
                  <a:pt x="5763129" y="2447425"/>
                </a:moveTo>
                <a:cubicBezTo>
                  <a:pt x="5487939" y="2506568"/>
                  <a:pt x="5273095" y="2721365"/>
                  <a:pt x="5219820" y="2992271"/>
                </a:cubicBezTo>
                <a:cubicBezTo>
                  <a:pt x="5495010" y="2933128"/>
                  <a:pt x="5709853" y="2718331"/>
                  <a:pt x="5763129" y="2447425"/>
                </a:cubicBezTo>
                <a:close/>
                <a:moveTo>
                  <a:pt x="4378227" y="2447425"/>
                </a:moveTo>
                <a:cubicBezTo>
                  <a:pt x="4431503" y="2718331"/>
                  <a:pt x="4646346" y="2933128"/>
                  <a:pt x="4921536" y="2992271"/>
                </a:cubicBezTo>
                <a:cubicBezTo>
                  <a:pt x="4868261" y="2721365"/>
                  <a:pt x="4653417" y="2506568"/>
                  <a:pt x="4378227" y="2447425"/>
                </a:cubicBezTo>
                <a:close/>
                <a:moveTo>
                  <a:pt x="4070978" y="2447425"/>
                </a:moveTo>
                <a:cubicBezTo>
                  <a:pt x="3795788" y="2506568"/>
                  <a:pt x="3580944" y="2721365"/>
                  <a:pt x="3527669" y="2992271"/>
                </a:cubicBezTo>
                <a:cubicBezTo>
                  <a:pt x="3802859" y="2933128"/>
                  <a:pt x="4017702" y="2718331"/>
                  <a:pt x="4070978" y="2447425"/>
                </a:cubicBezTo>
                <a:close/>
                <a:moveTo>
                  <a:pt x="2686076" y="2447425"/>
                </a:moveTo>
                <a:cubicBezTo>
                  <a:pt x="2739352" y="2718331"/>
                  <a:pt x="2954195" y="2933128"/>
                  <a:pt x="3229385" y="2992271"/>
                </a:cubicBezTo>
                <a:cubicBezTo>
                  <a:pt x="3176110" y="2721365"/>
                  <a:pt x="2961266" y="2506568"/>
                  <a:pt x="2686076" y="2447425"/>
                </a:cubicBezTo>
                <a:close/>
                <a:moveTo>
                  <a:pt x="2378827" y="2447425"/>
                </a:moveTo>
                <a:cubicBezTo>
                  <a:pt x="2103637" y="2506568"/>
                  <a:pt x="1888793" y="2721365"/>
                  <a:pt x="1835518" y="2992271"/>
                </a:cubicBezTo>
                <a:cubicBezTo>
                  <a:pt x="2110708" y="2933128"/>
                  <a:pt x="2325551" y="2718331"/>
                  <a:pt x="2378827" y="2447425"/>
                </a:cubicBezTo>
                <a:close/>
                <a:moveTo>
                  <a:pt x="993925" y="2447425"/>
                </a:moveTo>
                <a:cubicBezTo>
                  <a:pt x="1047201" y="2718331"/>
                  <a:pt x="1262044" y="2933128"/>
                  <a:pt x="1537234" y="2992271"/>
                </a:cubicBezTo>
                <a:cubicBezTo>
                  <a:pt x="1483959" y="2721365"/>
                  <a:pt x="1269115" y="2506568"/>
                  <a:pt x="993925" y="2447425"/>
                </a:cubicBezTo>
                <a:close/>
                <a:moveTo>
                  <a:pt x="686676" y="2447425"/>
                </a:moveTo>
                <a:cubicBezTo>
                  <a:pt x="411486" y="2506568"/>
                  <a:pt x="196642" y="2721365"/>
                  <a:pt x="143367" y="2992271"/>
                </a:cubicBezTo>
                <a:cubicBezTo>
                  <a:pt x="418557" y="2933128"/>
                  <a:pt x="633400" y="2718331"/>
                  <a:pt x="686676" y="2447425"/>
                </a:cubicBezTo>
                <a:close/>
                <a:moveTo>
                  <a:pt x="9139239" y="2321311"/>
                </a:moveTo>
                <a:lnTo>
                  <a:pt x="9139239" y="2449820"/>
                </a:lnTo>
                <a:lnTo>
                  <a:pt x="9047261" y="2476706"/>
                </a:lnTo>
                <a:cubicBezTo>
                  <a:pt x="8821055" y="2561144"/>
                  <a:pt x="8650738" y="2755228"/>
                  <a:pt x="8604122" y="2992271"/>
                </a:cubicBezTo>
                <a:cubicBezTo>
                  <a:pt x="8844913" y="2940521"/>
                  <a:pt x="9039501" y="2769598"/>
                  <a:pt x="9120077" y="2546190"/>
                </a:cubicBezTo>
                <a:lnTo>
                  <a:pt x="9139239" y="2477003"/>
                </a:lnTo>
                <a:lnTo>
                  <a:pt x="9139239" y="2782562"/>
                </a:lnTo>
                <a:lnTo>
                  <a:pt x="9135069" y="2789374"/>
                </a:lnTo>
                <a:cubicBezTo>
                  <a:pt x="9008919" y="2963003"/>
                  <a:pt x="8815033" y="3086603"/>
                  <a:pt x="8590751" y="3123727"/>
                </a:cubicBezTo>
                <a:lnTo>
                  <a:pt x="8590635" y="3124875"/>
                </a:lnTo>
                <a:cubicBezTo>
                  <a:pt x="8585324" y="3125886"/>
                  <a:pt x="8579995" y="3126834"/>
                  <a:pt x="8574418" y="3126415"/>
                </a:cubicBezTo>
                <a:cubicBezTo>
                  <a:pt x="8543246" y="3131969"/>
                  <a:pt x="8511366" y="3134950"/>
                  <a:pt x="8478991" y="3135477"/>
                </a:cubicBezTo>
                <a:lnTo>
                  <a:pt x="8461873" y="3137103"/>
                </a:lnTo>
                <a:lnTo>
                  <a:pt x="8461847" y="3136608"/>
                </a:lnTo>
                <a:lnTo>
                  <a:pt x="8461348" y="3136641"/>
                </a:lnTo>
                <a:cubicBezTo>
                  <a:pt x="8460782" y="3132839"/>
                  <a:pt x="8460755" y="3129023"/>
                  <a:pt x="8460755" y="3125201"/>
                </a:cubicBezTo>
                <a:cubicBezTo>
                  <a:pt x="8460755" y="3119519"/>
                  <a:pt x="8460814" y="3113850"/>
                  <a:pt x="8462126" y="3108220"/>
                </a:cubicBezTo>
                <a:cubicBezTo>
                  <a:pt x="8462083" y="3076892"/>
                  <a:pt x="8464533" y="3046007"/>
                  <a:pt x="8469590" y="3015763"/>
                </a:cubicBezTo>
                <a:lnTo>
                  <a:pt x="8470130" y="3009073"/>
                </a:lnTo>
                <a:cubicBezTo>
                  <a:pt x="8470299" y="3009068"/>
                  <a:pt x="8470468" y="3009063"/>
                  <a:pt x="8470636" y="3009010"/>
                </a:cubicBezTo>
                <a:cubicBezTo>
                  <a:pt x="8514628" y="2700252"/>
                  <a:pt x="8735297" y="2446688"/>
                  <a:pt x="9030178" y="2348329"/>
                </a:cubicBezTo>
                <a:close/>
                <a:moveTo>
                  <a:pt x="7620280" y="2302594"/>
                </a:moveTo>
                <a:lnTo>
                  <a:pt x="7637367" y="2304217"/>
                </a:lnTo>
                <a:cubicBezTo>
                  <a:pt x="7669753" y="2304744"/>
                  <a:pt x="7701646" y="2307725"/>
                  <a:pt x="7732829" y="2313282"/>
                </a:cubicBezTo>
                <a:cubicBezTo>
                  <a:pt x="7738405" y="2312863"/>
                  <a:pt x="7743733" y="2313811"/>
                  <a:pt x="7749042" y="2314821"/>
                </a:cubicBezTo>
                <a:lnTo>
                  <a:pt x="7749159" y="2315969"/>
                </a:lnTo>
                <a:cubicBezTo>
                  <a:pt x="8108009" y="2375367"/>
                  <a:pt x="8389048" y="2656144"/>
                  <a:pt x="8439324" y="3009010"/>
                </a:cubicBezTo>
                <a:cubicBezTo>
                  <a:pt x="8439492" y="3009063"/>
                  <a:pt x="8439661" y="3009068"/>
                  <a:pt x="8439830" y="3009073"/>
                </a:cubicBezTo>
                <a:lnTo>
                  <a:pt x="8440370" y="3015763"/>
                </a:lnTo>
                <a:cubicBezTo>
                  <a:pt x="8445427" y="3046007"/>
                  <a:pt x="8447877" y="3076892"/>
                  <a:pt x="8447834" y="3108220"/>
                </a:cubicBezTo>
                <a:cubicBezTo>
                  <a:pt x="8449146" y="3113850"/>
                  <a:pt x="8449205" y="3119519"/>
                  <a:pt x="8449205" y="3125201"/>
                </a:cubicBezTo>
                <a:cubicBezTo>
                  <a:pt x="8449205" y="3129023"/>
                  <a:pt x="8449178" y="3132839"/>
                  <a:pt x="8448612" y="3136641"/>
                </a:cubicBezTo>
                <a:lnTo>
                  <a:pt x="8448113" y="3136608"/>
                </a:lnTo>
                <a:lnTo>
                  <a:pt x="8448087" y="3137103"/>
                </a:lnTo>
                <a:lnTo>
                  <a:pt x="8430969" y="3135477"/>
                </a:lnTo>
                <a:cubicBezTo>
                  <a:pt x="8398594" y="3134950"/>
                  <a:pt x="8366714" y="3131969"/>
                  <a:pt x="8335542" y="3126415"/>
                </a:cubicBezTo>
                <a:cubicBezTo>
                  <a:pt x="8329965" y="3126834"/>
                  <a:pt x="8324636" y="3125886"/>
                  <a:pt x="8319325" y="3124875"/>
                </a:cubicBezTo>
                <a:lnTo>
                  <a:pt x="8319209" y="3123727"/>
                </a:lnTo>
                <a:cubicBezTo>
                  <a:pt x="7960358" y="3064328"/>
                  <a:pt x="7679319" y="2783551"/>
                  <a:pt x="7629044" y="2430686"/>
                </a:cubicBezTo>
                <a:cubicBezTo>
                  <a:pt x="7628876" y="2430633"/>
                  <a:pt x="7628708" y="2430628"/>
                  <a:pt x="7628538" y="2430623"/>
                </a:cubicBezTo>
                <a:lnTo>
                  <a:pt x="7628000" y="2423947"/>
                </a:lnTo>
                <a:cubicBezTo>
                  <a:pt x="7622941" y="2393697"/>
                  <a:pt x="7620490" y="2362806"/>
                  <a:pt x="7620533" y="2331471"/>
                </a:cubicBezTo>
                <a:cubicBezTo>
                  <a:pt x="7619221" y="2325843"/>
                  <a:pt x="7619162" y="2320176"/>
                  <a:pt x="7619162" y="2314495"/>
                </a:cubicBezTo>
                <a:lnTo>
                  <a:pt x="7619756" y="2303055"/>
                </a:lnTo>
                <a:lnTo>
                  <a:pt x="7620254" y="2303088"/>
                </a:lnTo>
                <a:close/>
                <a:moveTo>
                  <a:pt x="7597529" y="2302594"/>
                </a:moveTo>
                <a:lnTo>
                  <a:pt x="7597555" y="2303088"/>
                </a:lnTo>
                <a:lnTo>
                  <a:pt x="7598053" y="2303055"/>
                </a:lnTo>
                <a:lnTo>
                  <a:pt x="7598647" y="2314495"/>
                </a:lnTo>
                <a:cubicBezTo>
                  <a:pt x="7598647" y="2320176"/>
                  <a:pt x="7598588" y="2325843"/>
                  <a:pt x="7597276" y="2331471"/>
                </a:cubicBezTo>
                <a:cubicBezTo>
                  <a:pt x="7597319" y="2362806"/>
                  <a:pt x="7594868" y="2393697"/>
                  <a:pt x="7589809" y="2423947"/>
                </a:cubicBezTo>
                <a:lnTo>
                  <a:pt x="7589271" y="2430623"/>
                </a:lnTo>
                <a:cubicBezTo>
                  <a:pt x="7589101" y="2430628"/>
                  <a:pt x="7588933" y="2430633"/>
                  <a:pt x="7588765" y="2430686"/>
                </a:cubicBezTo>
                <a:cubicBezTo>
                  <a:pt x="7538490" y="2783551"/>
                  <a:pt x="7257451" y="3064328"/>
                  <a:pt x="6898600" y="3123727"/>
                </a:cubicBezTo>
                <a:lnTo>
                  <a:pt x="6898484" y="3124875"/>
                </a:lnTo>
                <a:cubicBezTo>
                  <a:pt x="6893173" y="3125886"/>
                  <a:pt x="6887844" y="3126834"/>
                  <a:pt x="6882267" y="3126415"/>
                </a:cubicBezTo>
                <a:cubicBezTo>
                  <a:pt x="6851095" y="3131969"/>
                  <a:pt x="6819215" y="3134950"/>
                  <a:pt x="6786841" y="3135477"/>
                </a:cubicBezTo>
                <a:lnTo>
                  <a:pt x="6769722" y="3137103"/>
                </a:lnTo>
                <a:lnTo>
                  <a:pt x="6769696" y="3136608"/>
                </a:lnTo>
                <a:lnTo>
                  <a:pt x="6769197" y="3136641"/>
                </a:lnTo>
                <a:cubicBezTo>
                  <a:pt x="6768631" y="3132839"/>
                  <a:pt x="6768604" y="3129023"/>
                  <a:pt x="6768604" y="3125201"/>
                </a:cubicBezTo>
                <a:cubicBezTo>
                  <a:pt x="6768604" y="3119519"/>
                  <a:pt x="6768663" y="3113850"/>
                  <a:pt x="6769975" y="3108220"/>
                </a:cubicBezTo>
                <a:cubicBezTo>
                  <a:pt x="6769933" y="3076892"/>
                  <a:pt x="6772382" y="3046007"/>
                  <a:pt x="6777439" y="3015763"/>
                </a:cubicBezTo>
                <a:lnTo>
                  <a:pt x="6777979" y="3009073"/>
                </a:lnTo>
                <a:cubicBezTo>
                  <a:pt x="6778148" y="3009068"/>
                  <a:pt x="6778317" y="3009063"/>
                  <a:pt x="6778485" y="3009010"/>
                </a:cubicBezTo>
                <a:cubicBezTo>
                  <a:pt x="6828761" y="2656144"/>
                  <a:pt x="7109800" y="2375367"/>
                  <a:pt x="7468650" y="2315969"/>
                </a:cubicBezTo>
                <a:lnTo>
                  <a:pt x="7468767" y="2314821"/>
                </a:lnTo>
                <a:cubicBezTo>
                  <a:pt x="7474076" y="2313811"/>
                  <a:pt x="7479404" y="2312863"/>
                  <a:pt x="7484980" y="2313282"/>
                </a:cubicBezTo>
                <a:cubicBezTo>
                  <a:pt x="7516163" y="2307725"/>
                  <a:pt x="7548056" y="2304744"/>
                  <a:pt x="7580442" y="2304217"/>
                </a:cubicBezTo>
                <a:close/>
                <a:moveTo>
                  <a:pt x="5928129" y="2302594"/>
                </a:moveTo>
                <a:lnTo>
                  <a:pt x="5945217" y="2304217"/>
                </a:lnTo>
                <a:cubicBezTo>
                  <a:pt x="5977602" y="2304744"/>
                  <a:pt x="6009495" y="2307725"/>
                  <a:pt x="6040678" y="2313282"/>
                </a:cubicBezTo>
                <a:cubicBezTo>
                  <a:pt x="6046254" y="2312863"/>
                  <a:pt x="6051582" y="2313811"/>
                  <a:pt x="6056891" y="2314821"/>
                </a:cubicBezTo>
                <a:lnTo>
                  <a:pt x="6057008" y="2315969"/>
                </a:lnTo>
                <a:cubicBezTo>
                  <a:pt x="6415858" y="2375367"/>
                  <a:pt x="6696897" y="2656144"/>
                  <a:pt x="6747174" y="3009010"/>
                </a:cubicBezTo>
                <a:cubicBezTo>
                  <a:pt x="6747341" y="3009063"/>
                  <a:pt x="6747511" y="3009068"/>
                  <a:pt x="6747679" y="3009073"/>
                </a:cubicBezTo>
                <a:lnTo>
                  <a:pt x="6748220" y="3015763"/>
                </a:lnTo>
                <a:cubicBezTo>
                  <a:pt x="6753276" y="3046007"/>
                  <a:pt x="6755726" y="3076892"/>
                  <a:pt x="6755684" y="3108220"/>
                </a:cubicBezTo>
                <a:cubicBezTo>
                  <a:pt x="6756996" y="3113850"/>
                  <a:pt x="6757054" y="3119519"/>
                  <a:pt x="6757054" y="3125201"/>
                </a:cubicBezTo>
                <a:cubicBezTo>
                  <a:pt x="6757054" y="3129023"/>
                  <a:pt x="6757027" y="3132839"/>
                  <a:pt x="6756461" y="3136641"/>
                </a:cubicBezTo>
                <a:lnTo>
                  <a:pt x="6755962" y="3136608"/>
                </a:lnTo>
                <a:lnTo>
                  <a:pt x="6755936" y="3137103"/>
                </a:lnTo>
                <a:lnTo>
                  <a:pt x="6738818" y="3135477"/>
                </a:lnTo>
                <a:cubicBezTo>
                  <a:pt x="6706444" y="3134950"/>
                  <a:pt x="6674563" y="3131969"/>
                  <a:pt x="6643391" y="3126415"/>
                </a:cubicBezTo>
                <a:cubicBezTo>
                  <a:pt x="6637814" y="3126834"/>
                  <a:pt x="6632485" y="3125886"/>
                  <a:pt x="6627175" y="3124875"/>
                </a:cubicBezTo>
                <a:lnTo>
                  <a:pt x="6627059" y="3123727"/>
                </a:lnTo>
                <a:cubicBezTo>
                  <a:pt x="6268207" y="3064328"/>
                  <a:pt x="5987168" y="2783551"/>
                  <a:pt x="5936893" y="2430686"/>
                </a:cubicBezTo>
                <a:cubicBezTo>
                  <a:pt x="5936725" y="2430633"/>
                  <a:pt x="5936557" y="2430628"/>
                  <a:pt x="5936387" y="2430623"/>
                </a:cubicBezTo>
                <a:lnTo>
                  <a:pt x="5935849" y="2423947"/>
                </a:lnTo>
                <a:cubicBezTo>
                  <a:pt x="5930790" y="2393697"/>
                  <a:pt x="5928340" y="2362806"/>
                  <a:pt x="5928382" y="2331471"/>
                </a:cubicBezTo>
                <a:cubicBezTo>
                  <a:pt x="5927070" y="2325843"/>
                  <a:pt x="5927011" y="2320176"/>
                  <a:pt x="5927011" y="2314495"/>
                </a:cubicBezTo>
                <a:lnTo>
                  <a:pt x="5927605" y="2303055"/>
                </a:lnTo>
                <a:lnTo>
                  <a:pt x="5928103" y="2303088"/>
                </a:lnTo>
                <a:close/>
                <a:moveTo>
                  <a:pt x="5905378" y="2302594"/>
                </a:moveTo>
                <a:lnTo>
                  <a:pt x="5905404" y="2303088"/>
                </a:lnTo>
                <a:lnTo>
                  <a:pt x="5905902" y="2303055"/>
                </a:lnTo>
                <a:lnTo>
                  <a:pt x="5906496" y="2314495"/>
                </a:lnTo>
                <a:cubicBezTo>
                  <a:pt x="5906496" y="2320176"/>
                  <a:pt x="5906438" y="2325843"/>
                  <a:pt x="5905126" y="2331471"/>
                </a:cubicBezTo>
                <a:cubicBezTo>
                  <a:pt x="5905168" y="2362806"/>
                  <a:pt x="5902717" y="2393697"/>
                  <a:pt x="5897659" y="2423947"/>
                </a:cubicBezTo>
                <a:lnTo>
                  <a:pt x="5897120" y="2430623"/>
                </a:lnTo>
                <a:cubicBezTo>
                  <a:pt x="5896951" y="2430628"/>
                  <a:pt x="5896782" y="2430633"/>
                  <a:pt x="5896615" y="2430686"/>
                </a:cubicBezTo>
                <a:cubicBezTo>
                  <a:pt x="5846339" y="2783551"/>
                  <a:pt x="5565300" y="3064328"/>
                  <a:pt x="5206449" y="3123727"/>
                </a:cubicBezTo>
                <a:lnTo>
                  <a:pt x="5206334" y="3124875"/>
                </a:lnTo>
                <a:cubicBezTo>
                  <a:pt x="5201022" y="3125886"/>
                  <a:pt x="5195693" y="3126834"/>
                  <a:pt x="5190116" y="3126415"/>
                </a:cubicBezTo>
                <a:cubicBezTo>
                  <a:pt x="5158944" y="3131969"/>
                  <a:pt x="5127065" y="3134950"/>
                  <a:pt x="5094690" y="3135477"/>
                </a:cubicBezTo>
                <a:lnTo>
                  <a:pt x="5077571" y="3137103"/>
                </a:lnTo>
                <a:lnTo>
                  <a:pt x="5077545" y="3136608"/>
                </a:lnTo>
                <a:lnTo>
                  <a:pt x="5077046" y="3136641"/>
                </a:lnTo>
                <a:cubicBezTo>
                  <a:pt x="5076480" y="3132839"/>
                  <a:pt x="5076453" y="3129023"/>
                  <a:pt x="5076453" y="3125201"/>
                </a:cubicBezTo>
                <a:cubicBezTo>
                  <a:pt x="5076453" y="3119519"/>
                  <a:pt x="5076512" y="3113850"/>
                  <a:pt x="5077824" y="3108220"/>
                </a:cubicBezTo>
                <a:cubicBezTo>
                  <a:pt x="5077782" y="3076892"/>
                  <a:pt x="5080231" y="3046007"/>
                  <a:pt x="5085288" y="3015763"/>
                </a:cubicBezTo>
                <a:lnTo>
                  <a:pt x="5085828" y="3009073"/>
                </a:lnTo>
                <a:cubicBezTo>
                  <a:pt x="5085997" y="3009068"/>
                  <a:pt x="5086166" y="3009063"/>
                  <a:pt x="5086334" y="3009010"/>
                </a:cubicBezTo>
                <a:cubicBezTo>
                  <a:pt x="5136610" y="2656144"/>
                  <a:pt x="5417649" y="2375367"/>
                  <a:pt x="5776501" y="2315969"/>
                </a:cubicBezTo>
                <a:lnTo>
                  <a:pt x="5776617" y="2314821"/>
                </a:lnTo>
                <a:cubicBezTo>
                  <a:pt x="5781926" y="2313811"/>
                  <a:pt x="5787253" y="2312863"/>
                  <a:pt x="5792829" y="2313282"/>
                </a:cubicBezTo>
                <a:cubicBezTo>
                  <a:pt x="5824013" y="2307725"/>
                  <a:pt x="5855905" y="2304744"/>
                  <a:pt x="5888291" y="2304217"/>
                </a:cubicBezTo>
                <a:close/>
                <a:moveTo>
                  <a:pt x="4235979" y="2302594"/>
                </a:moveTo>
                <a:lnTo>
                  <a:pt x="4253065" y="2304217"/>
                </a:lnTo>
                <a:cubicBezTo>
                  <a:pt x="4285451" y="2304744"/>
                  <a:pt x="4317343" y="2307725"/>
                  <a:pt x="4348528" y="2313282"/>
                </a:cubicBezTo>
                <a:cubicBezTo>
                  <a:pt x="4354104" y="2312863"/>
                  <a:pt x="4359431" y="2313811"/>
                  <a:pt x="4364739" y="2314821"/>
                </a:cubicBezTo>
                <a:lnTo>
                  <a:pt x="4364856" y="2315969"/>
                </a:lnTo>
                <a:cubicBezTo>
                  <a:pt x="4723707" y="2375367"/>
                  <a:pt x="5004746" y="2656144"/>
                  <a:pt x="5055022" y="3009010"/>
                </a:cubicBezTo>
                <a:cubicBezTo>
                  <a:pt x="5055190" y="3009063"/>
                  <a:pt x="5055359" y="3009068"/>
                  <a:pt x="5055528" y="3009073"/>
                </a:cubicBezTo>
                <a:lnTo>
                  <a:pt x="5056068" y="3015763"/>
                </a:lnTo>
                <a:cubicBezTo>
                  <a:pt x="5061125" y="3046007"/>
                  <a:pt x="5063574" y="3076892"/>
                  <a:pt x="5063532" y="3108220"/>
                </a:cubicBezTo>
                <a:cubicBezTo>
                  <a:pt x="5064844" y="3113850"/>
                  <a:pt x="5064903" y="3119519"/>
                  <a:pt x="5064903" y="3125201"/>
                </a:cubicBezTo>
                <a:cubicBezTo>
                  <a:pt x="5064903" y="3129023"/>
                  <a:pt x="5064876" y="3132839"/>
                  <a:pt x="5064310" y="3136641"/>
                </a:cubicBezTo>
                <a:lnTo>
                  <a:pt x="5063811" y="3136608"/>
                </a:lnTo>
                <a:lnTo>
                  <a:pt x="5063785" y="3137103"/>
                </a:lnTo>
                <a:lnTo>
                  <a:pt x="5046666" y="3135477"/>
                </a:lnTo>
                <a:cubicBezTo>
                  <a:pt x="5014292" y="3134950"/>
                  <a:pt x="4982412" y="3131969"/>
                  <a:pt x="4951241" y="3126415"/>
                </a:cubicBezTo>
                <a:cubicBezTo>
                  <a:pt x="4945663" y="3126834"/>
                  <a:pt x="4940334" y="3125886"/>
                  <a:pt x="4935023" y="3124875"/>
                </a:cubicBezTo>
                <a:lnTo>
                  <a:pt x="4934907" y="3123727"/>
                </a:lnTo>
                <a:cubicBezTo>
                  <a:pt x="4576056" y="3064328"/>
                  <a:pt x="4295017" y="2783551"/>
                  <a:pt x="4244741" y="2430686"/>
                </a:cubicBezTo>
                <a:cubicBezTo>
                  <a:pt x="4244574" y="2430633"/>
                  <a:pt x="4244405" y="2430628"/>
                  <a:pt x="4244236" y="2430623"/>
                </a:cubicBezTo>
                <a:lnTo>
                  <a:pt x="4243697" y="2423947"/>
                </a:lnTo>
                <a:cubicBezTo>
                  <a:pt x="4238639" y="2393697"/>
                  <a:pt x="4236188" y="2362806"/>
                  <a:pt x="4236230" y="2331471"/>
                </a:cubicBezTo>
                <a:cubicBezTo>
                  <a:pt x="4234918" y="2325843"/>
                  <a:pt x="4234860" y="2320176"/>
                  <a:pt x="4234860" y="2314495"/>
                </a:cubicBezTo>
                <a:lnTo>
                  <a:pt x="4235454" y="2303055"/>
                </a:lnTo>
                <a:lnTo>
                  <a:pt x="4235952" y="2303088"/>
                </a:lnTo>
                <a:close/>
                <a:moveTo>
                  <a:pt x="4213227" y="2302594"/>
                </a:moveTo>
                <a:lnTo>
                  <a:pt x="4213253" y="2303088"/>
                </a:lnTo>
                <a:lnTo>
                  <a:pt x="4213751" y="2303055"/>
                </a:lnTo>
                <a:lnTo>
                  <a:pt x="4214345" y="2314495"/>
                </a:lnTo>
                <a:cubicBezTo>
                  <a:pt x="4214345" y="2320176"/>
                  <a:pt x="4214286" y="2325843"/>
                  <a:pt x="4212974" y="2331471"/>
                </a:cubicBezTo>
                <a:cubicBezTo>
                  <a:pt x="4213016" y="2362806"/>
                  <a:pt x="4210566" y="2393697"/>
                  <a:pt x="4205507" y="2423947"/>
                </a:cubicBezTo>
                <a:lnTo>
                  <a:pt x="4204969" y="2430623"/>
                </a:lnTo>
                <a:cubicBezTo>
                  <a:pt x="4204799" y="2430628"/>
                  <a:pt x="4204631" y="2430633"/>
                  <a:pt x="4204463" y="2430686"/>
                </a:cubicBezTo>
                <a:cubicBezTo>
                  <a:pt x="4154188" y="2783551"/>
                  <a:pt x="3873149" y="3064328"/>
                  <a:pt x="3514297" y="3123727"/>
                </a:cubicBezTo>
                <a:lnTo>
                  <a:pt x="3514181" y="3124875"/>
                </a:lnTo>
                <a:cubicBezTo>
                  <a:pt x="3508871" y="3125886"/>
                  <a:pt x="3503542" y="3126834"/>
                  <a:pt x="3497965" y="3126415"/>
                </a:cubicBezTo>
                <a:cubicBezTo>
                  <a:pt x="3466793" y="3131969"/>
                  <a:pt x="3434912" y="3134950"/>
                  <a:pt x="3402538" y="3135477"/>
                </a:cubicBezTo>
                <a:lnTo>
                  <a:pt x="3385420" y="3137103"/>
                </a:lnTo>
                <a:lnTo>
                  <a:pt x="3385394" y="3136608"/>
                </a:lnTo>
                <a:lnTo>
                  <a:pt x="3384895" y="3136641"/>
                </a:lnTo>
                <a:cubicBezTo>
                  <a:pt x="3384329" y="3132839"/>
                  <a:pt x="3384302" y="3129023"/>
                  <a:pt x="3384302" y="3125201"/>
                </a:cubicBezTo>
                <a:cubicBezTo>
                  <a:pt x="3384302" y="3119519"/>
                  <a:pt x="3384360" y="3113850"/>
                  <a:pt x="3385672" y="3108220"/>
                </a:cubicBezTo>
                <a:cubicBezTo>
                  <a:pt x="3385630" y="3076892"/>
                  <a:pt x="3388080" y="3046007"/>
                  <a:pt x="3393136" y="3015763"/>
                </a:cubicBezTo>
                <a:lnTo>
                  <a:pt x="3393677" y="3009073"/>
                </a:lnTo>
                <a:cubicBezTo>
                  <a:pt x="3393845" y="3009068"/>
                  <a:pt x="3394015" y="3009063"/>
                  <a:pt x="3394182" y="3009010"/>
                </a:cubicBezTo>
                <a:cubicBezTo>
                  <a:pt x="3444459" y="2656144"/>
                  <a:pt x="3725498" y="2375367"/>
                  <a:pt x="4084348" y="2315969"/>
                </a:cubicBezTo>
                <a:lnTo>
                  <a:pt x="4084465" y="2314821"/>
                </a:lnTo>
                <a:cubicBezTo>
                  <a:pt x="4089774" y="2313811"/>
                  <a:pt x="4095102" y="2312863"/>
                  <a:pt x="4100678" y="2313282"/>
                </a:cubicBezTo>
                <a:cubicBezTo>
                  <a:pt x="4131861" y="2307725"/>
                  <a:pt x="4163754" y="2304744"/>
                  <a:pt x="4196139" y="2304217"/>
                </a:cubicBezTo>
                <a:close/>
                <a:moveTo>
                  <a:pt x="2543827" y="2302594"/>
                </a:moveTo>
                <a:lnTo>
                  <a:pt x="2560914" y="2304217"/>
                </a:lnTo>
                <a:cubicBezTo>
                  <a:pt x="2593300" y="2304744"/>
                  <a:pt x="2625192" y="2307725"/>
                  <a:pt x="2656376" y="2313282"/>
                </a:cubicBezTo>
                <a:cubicBezTo>
                  <a:pt x="2661952" y="2312863"/>
                  <a:pt x="2667280" y="2313811"/>
                  <a:pt x="2672588" y="2314821"/>
                </a:cubicBezTo>
                <a:lnTo>
                  <a:pt x="2672706" y="2315969"/>
                </a:lnTo>
                <a:cubicBezTo>
                  <a:pt x="3031556" y="2375367"/>
                  <a:pt x="3312595" y="2656144"/>
                  <a:pt x="3362871" y="3009010"/>
                </a:cubicBezTo>
                <a:cubicBezTo>
                  <a:pt x="3363039" y="3009063"/>
                  <a:pt x="3363208" y="3009068"/>
                  <a:pt x="3363377" y="3009073"/>
                </a:cubicBezTo>
                <a:lnTo>
                  <a:pt x="3363917" y="3015763"/>
                </a:lnTo>
                <a:cubicBezTo>
                  <a:pt x="3368974" y="3046007"/>
                  <a:pt x="3371423" y="3076892"/>
                  <a:pt x="3371381" y="3108220"/>
                </a:cubicBezTo>
                <a:cubicBezTo>
                  <a:pt x="3372693" y="3113850"/>
                  <a:pt x="3372752" y="3119519"/>
                  <a:pt x="3372752" y="3125201"/>
                </a:cubicBezTo>
                <a:cubicBezTo>
                  <a:pt x="3372752" y="3129023"/>
                  <a:pt x="3372725" y="3132839"/>
                  <a:pt x="3372159" y="3136641"/>
                </a:cubicBezTo>
                <a:lnTo>
                  <a:pt x="3371660" y="3136608"/>
                </a:lnTo>
                <a:lnTo>
                  <a:pt x="3371634" y="3137103"/>
                </a:lnTo>
                <a:lnTo>
                  <a:pt x="3354515" y="3135477"/>
                </a:lnTo>
                <a:cubicBezTo>
                  <a:pt x="3322141" y="3134950"/>
                  <a:pt x="3290261" y="3131969"/>
                  <a:pt x="3259089" y="3126415"/>
                </a:cubicBezTo>
                <a:cubicBezTo>
                  <a:pt x="3253512" y="3126834"/>
                  <a:pt x="3248183" y="3125886"/>
                  <a:pt x="3242872" y="3124875"/>
                </a:cubicBezTo>
                <a:lnTo>
                  <a:pt x="3242756" y="3123727"/>
                </a:lnTo>
                <a:cubicBezTo>
                  <a:pt x="2883905" y="3064328"/>
                  <a:pt x="2602866" y="2783551"/>
                  <a:pt x="2552590" y="2430686"/>
                </a:cubicBezTo>
                <a:cubicBezTo>
                  <a:pt x="2552423" y="2430633"/>
                  <a:pt x="2552254" y="2430628"/>
                  <a:pt x="2552085" y="2430623"/>
                </a:cubicBezTo>
                <a:lnTo>
                  <a:pt x="2551547" y="2423947"/>
                </a:lnTo>
                <a:cubicBezTo>
                  <a:pt x="2546488" y="2393697"/>
                  <a:pt x="2544037" y="2362806"/>
                  <a:pt x="2544079" y="2331471"/>
                </a:cubicBezTo>
                <a:cubicBezTo>
                  <a:pt x="2542767" y="2325843"/>
                  <a:pt x="2542709" y="2320176"/>
                  <a:pt x="2542709" y="2314495"/>
                </a:cubicBezTo>
                <a:lnTo>
                  <a:pt x="2543303" y="2303055"/>
                </a:lnTo>
                <a:lnTo>
                  <a:pt x="2543801" y="2303088"/>
                </a:lnTo>
                <a:close/>
                <a:moveTo>
                  <a:pt x="2521076" y="2302594"/>
                </a:moveTo>
                <a:lnTo>
                  <a:pt x="2521102" y="2303088"/>
                </a:lnTo>
                <a:lnTo>
                  <a:pt x="2521600" y="2303055"/>
                </a:lnTo>
                <a:lnTo>
                  <a:pt x="2522194" y="2314495"/>
                </a:lnTo>
                <a:cubicBezTo>
                  <a:pt x="2522194" y="2320176"/>
                  <a:pt x="2522135" y="2325843"/>
                  <a:pt x="2520823" y="2331471"/>
                </a:cubicBezTo>
                <a:cubicBezTo>
                  <a:pt x="2520865" y="2362806"/>
                  <a:pt x="2518415" y="2393697"/>
                  <a:pt x="2513356" y="2423947"/>
                </a:cubicBezTo>
                <a:lnTo>
                  <a:pt x="2512818" y="2430623"/>
                </a:lnTo>
                <a:cubicBezTo>
                  <a:pt x="2512648" y="2430628"/>
                  <a:pt x="2512480" y="2430633"/>
                  <a:pt x="2512312" y="2430686"/>
                </a:cubicBezTo>
                <a:cubicBezTo>
                  <a:pt x="2462037" y="2783551"/>
                  <a:pt x="2180998" y="3064328"/>
                  <a:pt x="1822147" y="3123727"/>
                </a:cubicBezTo>
                <a:lnTo>
                  <a:pt x="1822030" y="3124875"/>
                </a:lnTo>
                <a:cubicBezTo>
                  <a:pt x="1816720" y="3125886"/>
                  <a:pt x="1811391" y="3126834"/>
                  <a:pt x="1805814" y="3126415"/>
                </a:cubicBezTo>
                <a:cubicBezTo>
                  <a:pt x="1774642" y="3131969"/>
                  <a:pt x="1742762" y="3134950"/>
                  <a:pt x="1710387" y="3135477"/>
                </a:cubicBezTo>
                <a:lnTo>
                  <a:pt x="1693269" y="3137103"/>
                </a:lnTo>
                <a:lnTo>
                  <a:pt x="1693243" y="3136608"/>
                </a:lnTo>
                <a:lnTo>
                  <a:pt x="1692744" y="3136641"/>
                </a:lnTo>
                <a:cubicBezTo>
                  <a:pt x="1692178" y="3132839"/>
                  <a:pt x="1692151" y="3129023"/>
                  <a:pt x="1692151" y="3125201"/>
                </a:cubicBezTo>
                <a:cubicBezTo>
                  <a:pt x="1692151" y="3119519"/>
                  <a:pt x="1692209" y="3113850"/>
                  <a:pt x="1693521" y="3108220"/>
                </a:cubicBezTo>
                <a:cubicBezTo>
                  <a:pt x="1693479" y="3076892"/>
                  <a:pt x="1695929" y="3046007"/>
                  <a:pt x="1700985" y="3015763"/>
                </a:cubicBezTo>
                <a:lnTo>
                  <a:pt x="1701526" y="3009073"/>
                </a:lnTo>
                <a:cubicBezTo>
                  <a:pt x="1701694" y="3009068"/>
                  <a:pt x="1701864" y="3009063"/>
                  <a:pt x="1702031" y="3009010"/>
                </a:cubicBezTo>
                <a:cubicBezTo>
                  <a:pt x="1752308" y="2656144"/>
                  <a:pt x="2033347" y="2375367"/>
                  <a:pt x="2392197" y="2315969"/>
                </a:cubicBezTo>
                <a:lnTo>
                  <a:pt x="2392314" y="2314821"/>
                </a:lnTo>
                <a:cubicBezTo>
                  <a:pt x="2397623" y="2313811"/>
                  <a:pt x="2402951" y="2312863"/>
                  <a:pt x="2408527" y="2313282"/>
                </a:cubicBezTo>
                <a:cubicBezTo>
                  <a:pt x="2439710" y="2307725"/>
                  <a:pt x="2471603" y="2304744"/>
                  <a:pt x="2503988" y="2304217"/>
                </a:cubicBezTo>
                <a:close/>
                <a:moveTo>
                  <a:pt x="851676" y="2302594"/>
                </a:moveTo>
                <a:lnTo>
                  <a:pt x="868763" y="2304217"/>
                </a:lnTo>
                <a:cubicBezTo>
                  <a:pt x="901149" y="2304744"/>
                  <a:pt x="933041" y="2307725"/>
                  <a:pt x="964225" y="2313282"/>
                </a:cubicBezTo>
                <a:cubicBezTo>
                  <a:pt x="969801" y="2312863"/>
                  <a:pt x="975129" y="2313811"/>
                  <a:pt x="980437" y="2314821"/>
                </a:cubicBezTo>
                <a:lnTo>
                  <a:pt x="980555" y="2315969"/>
                </a:lnTo>
                <a:cubicBezTo>
                  <a:pt x="1339405" y="2375367"/>
                  <a:pt x="1620444" y="2656144"/>
                  <a:pt x="1670720" y="3009010"/>
                </a:cubicBezTo>
                <a:cubicBezTo>
                  <a:pt x="1670888" y="3009063"/>
                  <a:pt x="1671057" y="3009068"/>
                  <a:pt x="1671226" y="3009073"/>
                </a:cubicBezTo>
                <a:lnTo>
                  <a:pt x="1671766" y="3015763"/>
                </a:lnTo>
                <a:cubicBezTo>
                  <a:pt x="1676823" y="3046007"/>
                  <a:pt x="1679272" y="3076892"/>
                  <a:pt x="1679230" y="3108220"/>
                </a:cubicBezTo>
                <a:cubicBezTo>
                  <a:pt x="1680542" y="3113850"/>
                  <a:pt x="1680601" y="3119519"/>
                  <a:pt x="1680601" y="3125201"/>
                </a:cubicBezTo>
                <a:cubicBezTo>
                  <a:pt x="1680601" y="3129023"/>
                  <a:pt x="1680574" y="3132839"/>
                  <a:pt x="1680008" y="3136641"/>
                </a:cubicBezTo>
                <a:lnTo>
                  <a:pt x="1679509" y="3136608"/>
                </a:lnTo>
                <a:lnTo>
                  <a:pt x="1679483" y="3137103"/>
                </a:lnTo>
                <a:lnTo>
                  <a:pt x="1662364" y="3135477"/>
                </a:lnTo>
                <a:cubicBezTo>
                  <a:pt x="1629990" y="3134950"/>
                  <a:pt x="1598110" y="3131969"/>
                  <a:pt x="1566938" y="3126415"/>
                </a:cubicBezTo>
                <a:cubicBezTo>
                  <a:pt x="1561361" y="3126834"/>
                  <a:pt x="1556032" y="3125886"/>
                  <a:pt x="1550721" y="3124875"/>
                </a:cubicBezTo>
                <a:lnTo>
                  <a:pt x="1550605" y="3123727"/>
                </a:lnTo>
                <a:cubicBezTo>
                  <a:pt x="1191754" y="3064328"/>
                  <a:pt x="910715" y="2783551"/>
                  <a:pt x="860439" y="2430686"/>
                </a:cubicBezTo>
                <a:cubicBezTo>
                  <a:pt x="860272" y="2430633"/>
                  <a:pt x="860103" y="2430628"/>
                  <a:pt x="859934" y="2430623"/>
                </a:cubicBezTo>
                <a:lnTo>
                  <a:pt x="859396" y="2423947"/>
                </a:lnTo>
                <a:cubicBezTo>
                  <a:pt x="854337" y="2393697"/>
                  <a:pt x="851886" y="2362806"/>
                  <a:pt x="851928" y="2331471"/>
                </a:cubicBezTo>
                <a:cubicBezTo>
                  <a:pt x="850616" y="2325843"/>
                  <a:pt x="850558" y="2320176"/>
                  <a:pt x="850558" y="2314495"/>
                </a:cubicBezTo>
                <a:lnTo>
                  <a:pt x="851152" y="2303055"/>
                </a:lnTo>
                <a:lnTo>
                  <a:pt x="851650" y="2303088"/>
                </a:lnTo>
                <a:close/>
                <a:moveTo>
                  <a:pt x="828925" y="2302594"/>
                </a:moveTo>
                <a:lnTo>
                  <a:pt x="828951" y="2303088"/>
                </a:lnTo>
                <a:lnTo>
                  <a:pt x="829449" y="2303055"/>
                </a:lnTo>
                <a:lnTo>
                  <a:pt x="830043" y="2314495"/>
                </a:lnTo>
                <a:cubicBezTo>
                  <a:pt x="830043" y="2320176"/>
                  <a:pt x="829984" y="2325843"/>
                  <a:pt x="828672" y="2331471"/>
                </a:cubicBezTo>
                <a:cubicBezTo>
                  <a:pt x="828714" y="2362806"/>
                  <a:pt x="826264" y="2393697"/>
                  <a:pt x="821205" y="2423947"/>
                </a:cubicBezTo>
                <a:lnTo>
                  <a:pt x="820667" y="2430623"/>
                </a:lnTo>
                <a:cubicBezTo>
                  <a:pt x="820497" y="2430628"/>
                  <a:pt x="820329" y="2430633"/>
                  <a:pt x="820161" y="2430686"/>
                </a:cubicBezTo>
                <a:cubicBezTo>
                  <a:pt x="769886" y="2783551"/>
                  <a:pt x="488847" y="3064328"/>
                  <a:pt x="129995" y="3123727"/>
                </a:cubicBezTo>
                <a:lnTo>
                  <a:pt x="129879" y="3124875"/>
                </a:lnTo>
                <a:cubicBezTo>
                  <a:pt x="124569" y="3125886"/>
                  <a:pt x="119240" y="3126834"/>
                  <a:pt x="113663" y="3126415"/>
                </a:cubicBezTo>
                <a:cubicBezTo>
                  <a:pt x="82491" y="3131969"/>
                  <a:pt x="50611" y="3134950"/>
                  <a:pt x="18236" y="3135477"/>
                </a:cubicBezTo>
                <a:lnTo>
                  <a:pt x="1118" y="3137103"/>
                </a:lnTo>
                <a:lnTo>
                  <a:pt x="1092" y="3136608"/>
                </a:lnTo>
                <a:lnTo>
                  <a:pt x="593" y="3136641"/>
                </a:lnTo>
                <a:cubicBezTo>
                  <a:pt x="27" y="3132839"/>
                  <a:pt x="0" y="3129023"/>
                  <a:pt x="0" y="3125201"/>
                </a:cubicBezTo>
                <a:cubicBezTo>
                  <a:pt x="0" y="3119519"/>
                  <a:pt x="58" y="3113850"/>
                  <a:pt x="1370" y="3108220"/>
                </a:cubicBezTo>
                <a:cubicBezTo>
                  <a:pt x="1328" y="3076892"/>
                  <a:pt x="3778" y="3046007"/>
                  <a:pt x="8835" y="3015763"/>
                </a:cubicBezTo>
                <a:lnTo>
                  <a:pt x="9375" y="3009073"/>
                </a:lnTo>
                <a:cubicBezTo>
                  <a:pt x="9543" y="3009068"/>
                  <a:pt x="9713" y="3009063"/>
                  <a:pt x="9880" y="3009010"/>
                </a:cubicBezTo>
                <a:cubicBezTo>
                  <a:pt x="60157" y="2656144"/>
                  <a:pt x="341196" y="2375367"/>
                  <a:pt x="700046" y="2315969"/>
                </a:cubicBezTo>
                <a:lnTo>
                  <a:pt x="700163" y="2314821"/>
                </a:lnTo>
                <a:cubicBezTo>
                  <a:pt x="705472" y="2313811"/>
                  <a:pt x="710800" y="2312863"/>
                  <a:pt x="716376" y="2313282"/>
                </a:cubicBezTo>
                <a:cubicBezTo>
                  <a:pt x="747559" y="2307725"/>
                  <a:pt x="779452" y="2304744"/>
                  <a:pt x="811837" y="2304217"/>
                </a:cubicBezTo>
                <a:close/>
                <a:moveTo>
                  <a:pt x="8305836" y="1608087"/>
                </a:moveTo>
                <a:cubicBezTo>
                  <a:pt x="8030646" y="1666766"/>
                  <a:pt x="7815802" y="1879876"/>
                  <a:pt x="7762527" y="2148655"/>
                </a:cubicBezTo>
                <a:cubicBezTo>
                  <a:pt x="8037717" y="2089976"/>
                  <a:pt x="8252560" y="1876866"/>
                  <a:pt x="8305836" y="1608087"/>
                </a:cubicBezTo>
                <a:close/>
                <a:moveTo>
                  <a:pt x="6911971" y="1608087"/>
                </a:moveTo>
                <a:cubicBezTo>
                  <a:pt x="6965247" y="1876866"/>
                  <a:pt x="7180090" y="2089976"/>
                  <a:pt x="7455280" y="2148655"/>
                </a:cubicBezTo>
                <a:cubicBezTo>
                  <a:pt x="7402005" y="1879876"/>
                  <a:pt x="7187161" y="1666766"/>
                  <a:pt x="6911971" y="1608087"/>
                </a:cubicBezTo>
                <a:close/>
                <a:moveTo>
                  <a:pt x="6613685" y="1608087"/>
                </a:moveTo>
                <a:cubicBezTo>
                  <a:pt x="6338495" y="1666766"/>
                  <a:pt x="6123651" y="1879876"/>
                  <a:pt x="6070376" y="2148655"/>
                </a:cubicBezTo>
                <a:cubicBezTo>
                  <a:pt x="6345566" y="2089976"/>
                  <a:pt x="6560409" y="1876866"/>
                  <a:pt x="6613685" y="1608087"/>
                </a:cubicBezTo>
                <a:close/>
                <a:moveTo>
                  <a:pt x="5219820" y="1608087"/>
                </a:moveTo>
                <a:cubicBezTo>
                  <a:pt x="5273096" y="1876866"/>
                  <a:pt x="5487939" y="2089976"/>
                  <a:pt x="5763129" y="2148655"/>
                </a:cubicBezTo>
                <a:cubicBezTo>
                  <a:pt x="5709854" y="1879876"/>
                  <a:pt x="5495010" y="1666766"/>
                  <a:pt x="5219820" y="1608087"/>
                </a:cubicBezTo>
                <a:close/>
                <a:moveTo>
                  <a:pt x="4921534" y="1608087"/>
                </a:moveTo>
                <a:cubicBezTo>
                  <a:pt x="4646344" y="1666766"/>
                  <a:pt x="4431500" y="1879876"/>
                  <a:pt x="4378225" y="2148655"/>
                </a:cubicBezTo>
                <a:cubicBezTo>
                  <a:pt x="4653415" y="2089976"/>
                  <a:pt x="4868259" y="1876866"/>
                  <a:pt x="4921534" y="1608087"/>
                </a:cubicBezTo>
                <a:close/>
                <a:moveTo>
                  <a:pt x="3527669" y="1608087"/>
                </a:moveTo>
                <a:cubicBezTo>
                  <a:pt x="3580945" y="1876866"/>
                  <a:pt x="3795788" y="2089976"/>
                  <a:pt x="4070978" y="2148655"/>
                </a:cubicBezTo>
                <a:cubicBezTo>
                  <a:pt x="4017703" y="1879876"/>
                  <a:pt x="3802859" y="1666766"/>
                  <a:pt x="3527669" y="1608087"/>
                </a:cubicBezTo>
                <a:close/>
                <a:moveTo>
                  <a:pt x="3229383" y="1608087"/>
                </a:moveTo>
                <a:cubicBezTo>
                  <a:pt x="2954193" y="1666766"/>
                  <a:pt x="2739349" y="1879876"/>
                  <a:pt x="2686074" y="2148655"/>
                </a:cubicBezTo>
                <a:cubicBezTo>
                  <a:pt x="2961264" y="2089976"/>
                  <a:pt x="3176107" y="1876866"/>
                  <a:pt x="3229383" y="1608087"/>
                </a:cubicBezTo>
                <a:close/>
                <a:moveTo>
                  <a:pt x="1835518" y="1608087"/>
                </a:moveTo>
                <a:cubicBezTo>
                  <a:pt x="1888794" y="1876866"/>
                  <a:pt x="2103637" y="2089976"/>
                  <a:pt x="2378827" y="2148655"/>
                </a:cubicBezTo>
                <a:cubicBezTo>
                  <a:pt x="2325552" y="1879876"/>
                  <a:pt x="2110708" y="1666766"/>
                  <a:pt x="1835518" y="1608087"/>
                </a:cubicBezTo>
                <a:close/>
                <a:moveTo>
                  <a:pt x="1537232" y="1608087"/>
                </a:moveTo>
                <a:cubicBezTo>
                  <a:pt x="1262042" y="1666766"/>
                  <a:pt x="1047198" y="1879876"/>
                  <a:pt x="993923" y="2148655"/>
                </a:cubicBezTo>
                <a:cubicBezTo>
                  <a:pt x="1269113" y="2089976"/>
                  <a:pt x="1483956" y="1876866"/>
                  <a:pt x="1537232" y="1608087"/>
                </a:cubicBezTo>
                <a:close/>
                <a:moveTo>
                  <a:pt x="143367" y="1608087"/>
                </a:moveTo>
                <a:cubicBezTo>
                  <a:pt x="196643" y="1876866"/>
                  <a:pt x="411486" y="2089976"/>
                  <a:pt x="686676" y="2148655"/>
                </a:cubicBezTo>
                <a:cubicBezTo>
                  <a:pt x="633401" y="1879876"/>
                  <a:pt x="418557" y="1666766"/>
                  <a:pt x="143367" y="1608087"/>
                </a:cubicBezTo>
                <a:close/>
                <a:moveTo>
                  <a:pt x="8461873" y="1464394"/>
                </a:moveTo>
                <a:lnTo>
                  <a:pt x="8478960" y="1466004"/>
                </a:lnTo>
                <a:cubicBezTo>
                  <a:pt x="8511346" y="1466527"/>
                  <a:pt x="8543239" y="1469485"/>
                  <a:pt x="8574422" y="1474998"/>
                </a:cubicBezTo>
                <a:cubicBezTo>
                  <a:pt x="8579998" y="1474582"/>
                  <a:pt x="8585326" y="1475523"/>
                  <a:pt x="8590635" y="1476525"/>
                </a:cubicBezTo>
                <a:lnTo>
                  <a:pt x="8590752" y="1477664"/>
                </a:lnTo>
                <a:cubicBezTo>
                  <a:pt x="8815033" y="1514497"/>
                  <a:pt x="9008920" y="1637126"/>
                  <a:pt x="9135069" y="1809390"/>
                </a:cubicBezTo>
                <a:lnTo>
                  <a:pt x="9139239" y="1816149"/>
                </a:lnTo>
                <a:lnTo>
                  <a:pt x="9139239" y="2119309"/>
                </a:lnTo>
                <a:lnTo>
                  <a:pt x="9120077" y="2050665"/>
                </a:lnTo>
                <a:cubicBezTo>
                  <a:pt x="9039502" y="1829012"/>
                  <a:pt x="8844913" y="1659431"/>
                  <a:pt x="8604122" y="1608087"/>
                </a:cubicBezTo>
                <a:cubicBezTo>
                  <a:pt x="8650738" y="1843269"/>
                  <a:pt x="8821055" y="2035829"/>
                  <a:pt x="9047261" y="2119605"/>
                </a:cubicBezTo>
                <a:lnTo>
                  <a:pt x="9139239" y="2146279"/>
                </a:lnTo>
                <a:lnTo>
                  <a:pt x="9139239" y="2273778"/>
                </a:lnTo>
                <a:lnTo>
                  <a:pt x="9030179" y="2246972"/>
                </a:lnTo>
                <a:cubicBezTo>
                  <a:pt x="8735297" y="2149386"/>
                  <a:pt x="8514628" y="1897812"/>
                  <a:pt x="8470637" y="1591480"/>
                </a:cubicBezTo>
                <a:cubicBezTo>
                  <a:pt x="8470469" y="1591427"/>
                  <a:pt x="8470301" y="1591423"/>
                  <a:pt x="8470131" y="1591418"/>
                </a:cubicBezTo>
                <a:lnTo>
                  <a:pt x="8469593" y="1584794"/>
                </a:lnTo>
                <a:cubicBezTo>
                  <a:pt x="8464534" y="1554782"/>
                  <a:pt x="8462083" y="1524133"/>
                  <a:pt x="8462126" y="1493044"/>
                </a:cubicBezTo>
                <a:cubicBezTo>
                  <a:pt x="8460814" y="1487460"/>
                  <a:pt x="8460755" y="1481838"/>
                  <a:pt x="8460755" y="1476202"/>
                </a:cubicBezTo>
                <a:lnTo>
                  <a:pt x="8461349" y="1464852"/>
                </a:lnTo>
                <a:lnTo>
                  <a:pt x="8461847" y="1464884"/>
                </a:lnTo>
                <a:close/>
                <a:moveTo>
                  <a:pt x="8448085" y="1464394"/>
                </a:moveTo>
                <a:lnTo>
                  <a:pt x="8448111" y="1464884"/>
                </a:lnTo>
                <a:lnTo>
                  <a:pt x="8448609" y="1464852"/>
                </a:lnTo>
                <a:lnTo>
                  <a:pt x="8449203" y="1476202"/>
                </a:lnTo>
                <a:cubicBezTo>
                  <a:pt x="8449203" y="1481838"/>
                  <a:pt x="8449144" y="1487460"/>
                  <a:pt x="8447832" y="1493044"/>
                </a:cubicBezTo>
                <a:cubicBezTo>
                  <a:pt x="8447875" y="1524133"/>
                  <a:pt x="8445424" y="1554782"/>
                  <a:pt x="8440365" y="1584794"/>
                </a:cubicBezTo>
                <a:lnTo>
                  <a:pt x="8439827" y="1591418"/>
                </a:lnTo>
                <a:cubicBezTo>
                  <a:pt x="8439657" y="1591423"/>
                  <a:pt x="8439489" y="1591427"/>
                  <a:pt x="8439321" y="1591480"/>
                </a:cubicBezTo>
                <a:cubicBezTo>
                  <a:pt x="8389046" y="1941574"/>
                  <a:pt x="8108007" y="2220146"/>
                  <a:pt x="7749156" y="2279078"/>
                </a:cubicBezTo>
                <a:lnTo>
                  <a:pt x="7749040" y="2280217"/>
                </a:lnTo>
                <a:cubicBezTo>
                  <a:pt x="7743729" y="2281220"/>
                  <a:pt x="7738400" y="2282161"/>
                  <a:pt x="7732823" y="2281745"/>
                </a:cubicBezTo>
                <a:cubicBezTo>
                  <a:pt x="7701651" y="2287255"/>
                  <a:pt x="7669771" y="2290213"/>
                  <a:pt x="7637396" y="2290736"/>
                </a:cubicBezTo>
                <a:lnTo>
                  <a:pt x="7620278" y="2292349"/>
                </a:lnTo>
                <a:lnTo>
                  <a:pt x="7620252" y="2291858"/>
                </a:lnTo>
                <a:lnTo>
                  <a:pt x="7619753" y="2291891"/>
                </a:lnTo>
                <a:cubicBezTo>
                  <a:pt x="7619187" y="2288119"/>
                  <a:pt x="7619160" y="2284333"/>
                  <a:pt x="7619160" y="2280541"/>
                </a:cubicBezTo>
                <a:cubicBezTo>
                  <a:pt x="7619160" y="2274903"/>
                  <a:pt x="7619219" y="2269279"/>
                  <a:pt x="7620531" y="2263693"/>
                </a:cubicBezTo>
                <a:cubicBezTo>
                  <a:pt x="7620488" y="2232611"/>
                  <a:pt x="7622938" y="2201969"/>
                  <a:pt x="7627995" y="2171962"/>
                </a:cubicBezTo>
                <a:lnTo>
                  <a:pt x="7628535" y="2165325"/>
                </a:lnTo>
                <a:cubicBezTo>
                  <a:pt x="7628704" y="2165320"/>
                  <a:pt x="7628873" y="2165315"/>
                  <a:pt x="7629040" y="2165262"/>
                </a:cubicBezTo>
                <a:cubicBezTo>
                  <a:pt x="7679317" y="1815167"/>
                  <a:pt x="7960356" y="1536596"/>
                  <a:pt x="8319206" y="1477664"/>
                </a:cubicBezTo>
                <a:lnTo>
                  <a:pt x="8319323" y="1476525"/>
                </a:lnTo>
                <a:cubicBezTo>
                  <a:pt x="8324632" y="1475523"/>
                  <a:pt x="8329960" y="1474582"/>
                  <a:pt x="8335536" y="1474998"/>
                </a:cubicBezTo>
                <a:cubicBezTo>
                  <a:pt x="8366719" y="1469485"/>
                  <a:pt x="8398612" y="1466527"/>
                  <a:pt x="8430998" y="1466004"/>
                </a:cubicBezTo>
                <a:close/>
                <a:moveTo>
                  <a:pt x="6769722" y="1464394"/>
                </a:moveTo>
                <a:lnTo>
                  <a:pt x="6786810" y="1466004"/>
                </a:lnTo>
                <a:cubicBezTo>
                  <a:pt x="6819195" y="1466527"/>
                  <a:pt x="6851088" y="1469485"/>
                  <a:pt x="6882271" y="1474998"/>
                </a:cubicBezTo>
                <a:cubicBezTo>
                  <a:pt x="6887847" y="1474582"/>
                  <a:pt x="6893175" y="1475523"/>
                  <a:pt x="6898484" y="1476525"/>
                </a:cubicBezTo>
                <a:lnTo>
                  <a:pt x="6898601" y="1477664"/>
                </a:lnTo>
                <a:cubicBezTo>
                  <a:pt x="7257451" y="1536596"/>
                  <a:pt x="7538490" y="1815167"/>
                  <a:pt x="7588766" y="2165262"/>
                </a:cubicBezTo>
                <a:cubicBezTo>
                  <a:pt x="7588934" y="2165315"/>
                  <a:pt x="7589103" y="2165320"/>
                  <a:pt x="7589272" y="2165325"/>
                </a:cubicBezTo>
                <a:lnTo>
                  <a:pt x="7589812" y="2171962"/>
                </a:lnTo>
                <a:cubicBezTo>
                  <a:pt x="7594869" y="2201969"/>
                  <a:pt x="7597319" y="2232611"/>
                  <a:pt x="7597276" y="2263693"/>
                </a:cubicBezTo>
                <a:cubicBezTo>
                  <a:pt x="7598588" y="2269279"/>
                  <a:pt x="7598647" y="2274903"/>
                  <a:pt x="7598647" y="2280541"/>
                </a:cubicBezTo>
                <a:cubicBezTo>
                  <a:pt x="7598647" y="2284333"/>
                  <a:pt x="7598620" y="2288119"/>
                  <a:pt x="7598054" y="2291891"/>
                </a:cubicBezTo>
                <a:lnTo>
                  <a:pt x="7597555" y="2291858"/>
                </a:lnTo>
                <a:lnTo>
                  <a:pt x="7597529" y="2292349"/>
                </a:lnTo>
                <a:lnTo>
                  <a:pt x="7580411" y="2290736"/>
                </a:lnTo>
                <a:cubicBezTo>
                  <a:pt x="7548036" y="2290213"/>
                  <a:pt x="7516156" y="2287255"/>
                  <a:pt x="7484984" y="2281745"/>
                </a:cubicBezTo>
                <a:cubicBezTo>
                  <a:pt x="7479407" y="2282161"/>
                  <a:pt x="7474078" y="2281220"/>
                  <a:pt x="7468767" y="2280217"/>
                </a:cubicBezTo>
                <a:lnTo>
                  <a:pt x="7468651" y="2279078"/>
                </a:lnTo>
                <a:cubicBezTo>
                  <a:pt x="7109800" y="2220146"/>
                  <a:pt x="6828761" y="1941574"/>
                  <a:pt x="6778486" y="1591480"/>
                </a:cubicBezTo>
                <a:cubicBezTo>
                  <a:pt x="6778318" y="1591427"/>
                  <a:pt x="6778150" y="1591423"/>
                  <a:pt x="6777980" y="1591418"/>
                </a:cubicBezTo>
                <a:lnTo>
                  <a:pt x="6777442" y="1584794"/>
                </a:lnTo>
                <a:cubicBezTo>
                  <a:pt x="6772383" y="1554782"/>
                  <a:pt x="6769933" y="1524133"/>
                  <a:pt x="6769975" y="1493044"/>
                </a:cubicBezTo>
                <a:cubicBezTo>
                  <a:pt x="6768663" y="1487460"/>
                  <a:pt x="6768604" y="1481838"/>
                  <a:pt x="6768604" y="1476202"/>
                </a:cubicBezTo>
                <a:lnTo>
                  <a:pt x="6769198" y="1464852"/>
                </a:lnTo>
                <a:lnTo>
                  <a:pt x="6769696" y="1464884"/>
                </a:lnTo>
                <a:close/>
                <a:moveTo>
                  <a:pt x="6755934" y="1464394"/>
                </a:moveTo>
                <a:lnTo>
                  <a:pt x="6755960" y="1464884"/>
                </a:lnTo>
                <a:lnTo>
                  <a:pt x="6756458" y="1464852"/>
                </a:lnTo>
                <a:lnTo>
                  <a:pt x="6757052" y="1476202"/>
                </a:lnTo>
                <a:cubicBezTo>
                  <a:pt x="6757052" y="1481838"/>
                  <a:pt x="6756994" y="1487460"/>
                  <a:pt x="6755682" y="1493044"/>
                </a:cubicBezTo>
                <a:cubicBezTo>
                  <a:pt x="6755724" y="1524133"/>
                  <a:pt x="6753273" y="1554782"/>
                  <a:pt x="6748215" y="1584794"/>
                </a:cubicBezTo>
                <a:lnTo>
                  <a:pt x="6747676" y="1591418"/>
                </a:lnTo>
                <a:cubicBezTo>
                  <a:pt x="6747507" y="1591423"/>
                  <a:pt x="6747338" y="1591427"/>
                  <a:pt x="6747171" y="1591480"/>
                </a:cubicBezTo>
                <a:cubicBezTo>
                  <a:pt x="6696895" y="1941574"/>
                  <a:pt x="6415856" y="2220146"/>
                  <a:pt x="6057005" y="2279078"/>
                </a:cubicBezTo>
                <a:lnTo>
                  <a:pt x="6056889" y="2280217"/>
                </a:lnTo>
                <a:cubicBezTo>
                  <a:pt x="6051578" y="2281220"/>
                  <a:pt x="6046249" y="2282161"/>
                  <a:pt x="6040672" y="2281745"/>
                </a:cubicBezTo>
                <a:cubicBezTo>
                  <a:pt x="6009500" y="2287255"/>
                  <a:pt x="5977620" y="2290213"/>
                  <a:pt x="5945246" y="2290736"/>
                </a:cubicBezTo>
                <a:lnTo>
                  <a:pt x="5928127" y="2292349"/>
                </a:lnTo>
                <a:lnTo>
                  <a:pt x="5928101" y="2291858"/>
                </a:lnTo>
                <a:lnTo>
                  <a:pt x="5927602" y="2291891"/>
                </a:lnTo>
                <a:cubicBezTo>
                  <a:pt x="5927036" y="2288119"/>
                  <a:pt x="5927009" y="2284333"/>
                  <a:pt x="5927009" y="2280541"/>
                </a:cubicBezTo>
                <a:cubicBezTo>
                  <a:pt x="5927009" y="2274903"/>
                  <a:pt x="5927068" y="2269279"/>
                  <a:pt x="5928380" y="2263693"/>
                </a:cubicBezTo>
                <a:cubicBezTo>
                  <a:pt x="5928338" y="2232611"/>
                  <a:pt x="5930787" y="2201969"/>
                  <a:pt x="5935844" y="2171962"/>
                </a:cubicBezTo>
                <a:lnTo>
                  <a:pt x="5936384" y="2165325"/>
                </a:lnTo>
                <a:cubicBezTo>
                  <a:pt x="5936553" y="2165320"/>
                  <a:pt x="5936722" y="2165315"/>
                  <a:pt x="5936890" y="2165262"/>
                </a:cubicBezTo>
                <a:cubicBezTo>
                  <a:pt x="5987166" y="1815167"/>
                  <a:pt x="6268205" y="1536596"/>
                  <a:pt x="6627056" y="1477664"/>
                </a:cubicBezTo>
                <a:lnTo>
                  <a:pt x="6627173" y="1476525"/>
                </a:lnTo>
                <a:cubicBezTo>
                  <a:pt x="6632481" y="1475523"/>
                  <a:pt x="6637809" y="1474582"/>
                  <a:pt x="6643385" y="1474998"/>
                </a:cubicBezTo>
                <a:cubicBezTo>
                  <a:pt x="6674569" y="1469485"/>
                  <a:pt x="6706461" y="1466527"/>
                  <a:pt x="6738847" y="1466004"/>
                </a:cubicBezTo>
                <a:close/>
                <a:moveTo>
                  <a:pt x="5077571" y="1464394"/>
                </a:moveTo>
                <a:lnTo>
                  <a:pt x="5094659" y="1466004"/>
                </a:lnTo>
                <a:cubicBezTo>
                  <a:pt x="5127044" y="1466527"/>
                  <a:pt x="5158937" y="1469485"/>
                  <a:pt x="5190120" y="1474998"/>
                </a:cubicBezTo>
                <a:cubicBezTo>
                  <a:pt x="5195696" y="1474582"/>
                  <a:pt x="5201024" y="1475523"/>
                  <a:pt x="5206334" y="1476525"/>
                </a:cubicBezTo>
                <a:lnTo>
                  <a:pt x="5206450" y="1477664"/>
                </a:lnTo>
                <a:cubicBezTo>
                  <a:pt x="5565300" y="1536596"/>
                  <a:pt x="5846339" y="1815167"/>
                  <a:pt x="5896616" y="2165262"/>
                </a:cubicBezTo>
                <a:cubicBezTo>
                  <a:pt x="5896783" y="2165315"/>
                  <a:pt x="5896953" y="2165320"/>
                  <a:pt x="5897121" y="2165325"/>
                </a:cubicBezTo>
                <a:lnTo>
                  <a:pt x="5897662" y="2171962"/>
                </a:lnTo>
                <a:cubicBezTo>
                  <a:pt x="5902718" y="2201969"/>
                  <a:pt x="5905168" y="2232611"/>
                  <a:pt x="5905126" y="2263693"/>
                </a:cubicBezTo>
                <a:cubicBezTo>
                  <a:pt x="5906438" y="2269279"/>
                  <a:pt x="5906496" y="2274903"/>
                  <a:pt x="5906496" y="2280541"/>
                </a:cubicBezTo>
                <a:cubicBezTo>
                  <a:pt x="5906496" y="2284333"/>
                  <a:pt x="5906469" y="2288119"/>
                  <a:pt x="5905903" y="2291891"/>
                </a:cubicBezTo>
                <a:lnTo>
                  <a:pt x="5905404" y="2291858"/>
                </a:lnTo>
                <a:lnTo>
                  <a:pt x="5905378" y="2292349"/>
                </a:lnTo>
                <a:lnTo>
                  <a:pt x="5888260" y="2290736"/>
                </a:lnTo>
                <a:cubicBezTo>
                  <a:pt x="5855886" y="2290213"/>
                  <a:pt x="5824005" y="2287255"/>
                  <a:pt x="5792833" y="2281745"/>
                </a:cubicBezTo>
                <a:cubicBezTo>
                  <a:pt x="5787256" y="2282161"/>
                  <a:pt x="5781927" y="2281220"/>
                  <a:pt x="5776617" y="2280217"/>
                </a:cubicBezTo>
                <a:lnTo>
                  <a:pt x="5776501" y="2279078"/>
                </a:lnTo>
                <a:cubicBezTo>
                  <a:pt x="5417649" y="2220146"/>
                  <a:pt x="5136610" y="1941574"/>
                  <a:pt x="5086335" y="1591480"/>
                </a:cubicBezTo>
                <a:cubicBezTo>
                  <a:pt x="5086167" y="1591427"/>
                  <a:pt x="5085999" y="1591423"/>
                  <a:pt x="5085830" y="1591418"/>
                </a:cubicBezTo>
                <a:lnTo>
                  <a:pt x="5085291" y="1584794"/>
                </a:lnTo>
                <a:cubicBezTo>
                  <a:pt x="5080233" y="1554782"/>
                  <a:pt x="5077782" y="1524133"/>
                  <a:pt x="5077824" y="1493044"/>
                </a:cubicBezTo>
                <a:cubicBezTo>
                  <a:pt x="5076512" y="1487460"/>
                  <a:pt x="5076453" y="1481838"/>
                  <a:pt x="5076453" y="1476202"/>
                </a:cubicBezTo>
                <a:lnTo>
                  <a:pt x="5077047" y="1464852"/>
                </a:lnTo>
                <a:lnTo>
                  <a:pt x="5077545" y="1464884"/>
                </a:lnTo>
                <a:close/>
                <a:moveTo>
                  <a:pt x="5063783" y="1464394"/>
                </a:moveTo>
                <a:lnTo>
                  <a:pt x="5063809" y="1464884"/>
                </a:lnTo>
                <a:lnTo>
                  <a:pt x="5064307" y="1464852"/>
                </a:lnTo>
                <a:lnTo>
                  <a:pt x="5064902" y="1476202"/>
                </a:lnTo>
                <a:cubicBezTo>
                  <a:pt x="5064902" y="1481838"/>
                  <a:pt x="5064842" y="1487460"/>
                  <a:pt x="5063530" y="1493044"/>
                </a:cubicBezTo>
                <a:cubicBezTo>
                  <a:pt x="5063572" y="1524133"/>
                  <a:pt x="5061122" y="1554782"/>
                  <a:pt x="5056063" y="1584794"/>
                </a:cubicBezTo>
                <a:lnTo>
                  <a:pt x="5055525" y="1591418"/>
                </a:lnTo>
                <a:cubicBezTo>
                  <a:pt x="5055355" y="1591423"/>
                  <a:pt x="5055187" y="1591427"/>
                  <a:pt x="5055019" y="1591480"/>
                </a:cubicBezTo>
                <a:cubicBezTo>
                  <a:pt x="5004744" y="1941574"/>
                  <a:pt x="4723705" y="2220146"/>
                  <a:pt x="4364853" y="2279078"/>
                </a:cubicBezTo>
                <a:lnTo>
                  <a:pt x="4364737" y="2280217"/>
                </a:lnTo>
                <a:cubicBezTo>
                  <a:pt x="4359427" y="2281220"/>
                  <a:pt x="4354098" y="2282161"/>
                  <a:pt x="4348521" y="2281745"/>
                </a:cubicBezTo>
                <a:cubicBezTo>
                  <a:pt x="4317350" y="2287255"/>
                  <a:pt x="4285468" y="2290213"/>
                  <a:pt x="4253094" y="2290736"/>
                </a:cubicBezTo>
                <a:lnTo>
                  <a:pt x="4235976" y="2292349"/>
                </a:lnTo>
                <a:lnTo>
                  <a:pt x="4235950" y="2291858"/>
                </a:lnTo>
                <a:lnTo>
                  <a:pt x="4235451" y="2291891"/>
                </a:lnTo>
                <a:cubicBezTo>
                  <a:pt x="4234885" y="2288119"/>
                  <a:pt x="4234858" y="2284333"/>
                  <a:pt x="4234858" y="2280541"/>
                </a:cubicBezTo>
                <a:cubicBezTo>
                  <a:pt x="4234858" y="2274903"/>
                  <a:pt x="4234916" y="2269279"/>
                  <a:pt x="4236228" y="2263693"/>
                </a:cubicBezTo>
                <a:cubicBezTo>
                  <a:pt x="4236186" y="2232611"/>
                  <a:pt x="4238636" y="2201969"/>
                  <a:pt x="4243692" y="2171962"/>
                </a:cubicBezTo>
                <a:lnTo>
                  <a:pt x="4244233" y="2165325"/>
                </a:lnTo>
                <a:cubicBezTo>
                  <a:pt x="4244401" y="2165320"/>
                  <a:pt x="4244571" y="2165315"/>
                  <a:pt x="4244738" y="2165262"/>
                </a:cubicBezTo>
                <a:cubicBezTo>
                  <a:pt x="4295015" y="1815167"/>
                  <a:pt x="4576054" y="1536596"/>
                  <a:pt x="4934904" y="1477664"/>
                </a:cubicBezTo>
                <a:lnTo>
                  <a:pt x="4935021" y="1476525"/>
                </a:lnTo>
                <a:cubicBezTo>
                  <a:pt x="4940330" y="1475523"/>
                  <a:pt x="4945658" y="1474582"/>
                  <a:pt x="4951234" y="1474998"/>
                </a:cubicBezTo>
                <a:cubicBezTo>
                  <a:pt x="4982417" y="1469485"/>
                  <a:pt x="5014310" y="1466527"/>
                  <a:pt x="5046695" y="1466004"/>
                </a:cubicBezTo>
                <a:close/>
                <a:moveTo>
                  <a:pt x="3385420" y="1464394"/>
                </a:moveTo>
                <a:lnTo>
                  <a:pt x="3402507" y="1466004"/>
                </a:lnTo>
                <a:cubicBezTo>
                  <a:pt x="3434893" y="1466527"/>
                  <a:pt x="3466785" y="1469485"/>
                  <a:pt x="3497969" y="1474998"/>
                </a:cubicBezTo>
                <a:cubicBezTo>
                  <a:pt x="3503545" y="1474582"/>
                  <a:pt x="3508873" y="1475523"/>
                  <a:pt x="3514181" y="1476525"/>
                </a:cubicBezTo>
                <a:lnTo>
                  <a:pt x="3514298" y="1477664"/>
                </a:lnTo>
                <a:cubicBezTo>
                  <a:pt x="3873149" y="1536596"/>
                  <a:pt x="4154188" y="1815167"/>
                  <a:pt x="4204464" y="2165262"/>
                </a:cubicBezTo>
                <a:cubicBezTo>
                  <a:pt x="4204632" y="2165315"/>
                  <a:pt x="4204801" y="2165320"/>
                  <a:pt x="4204970" y="2165325"/>
                </a:cubicBezTo>
                <a:lnTo>
                  <a:pt x="4205510" y="2171962"/>
                </a:lnTo>
                <a:cubicBezTo>
                  <a:pt x="4210567" y="2201969"/>
                  <a:pt x="4213016" y="2232611"/>
                  <a:pt x="4212974" y="2263693"/>
                </a:cubicBezTo>
                <a:cubicBezTo>
                  <a:pt x="4214286" y="2269279"/>
                  <a:pt x="4214345" y="2274903"/>
                  <a:pt x="4214345" y="2280541"/>
                </a:cubicBezTo>
                <a:cubicBezTo>
                  <a:pt x="4214345" y="2284333"/>
                  <a:pt x="4214318" y="2288119"/>
                  <a:pt x="4213752" y="2291891"/>
                </a:cubicBezTo>
                <a:lnTo>
                  <a:pt x="4213253" y="2291858"/>
                </a:lnTo>
                <a:lnTo>
                  <a:pt x="4213227" y="2292349"/>
                </a:lnTo>
                <a:lnTo>
                  <a:pt x="4196108" y="2290736"/>
                </a:lnTo>
                <a:cubicBezTo>
                  <a:pt x="4163734" y="2290213"/>
                  <a:pt x="4131854" y="2287255"/>
                  <a:pt x="4100682" y="2281745"/>
                </a:cubicBezTo>
                <a:cubicBezTo>
                  <a:pt x="4095105" y="2282161"/>
                  <a:pt x="4089776" y="2281220"/>
                  <a:pt x="4084465" y="2280217"/>
                </a:cubicBezTo>
                <a:lnTo>
                  <a:pt x="4084349" y="2279078"/>
                </a:lnTo>
                <a:cubicBezTo>
                  <a:pt x="3725498" y="2220146"/>
                  <a:pt x="3444459" y="1941574"/>
                  <a:pt x="3394183" y="1591480"/>
                </a:cubicBezTo>
                <a:cubicBezTo>
                  <a:pt x="3394016" y="1591427"/>
                  <a:pt x="3393847" y="1591423"/>
                  <a:pt x="3393678" y="1591418"/>
                </a:cubicBezTo>
                <a:lnTo>
                  <a:pt x="3393139" y="1584794"/>
                </a:lnTo>
                <a:cubicBezTo>
                  <a:pt x="3388081" y="1554782"/>
                  <a:pt x="3385630" y="1524133"/>
                  <a:pt x="3385672" y="1493044"/>
                </a:cubicBezTo>
                <a:cubicBezTo>
                  <a:pt x="3384360" y="1487460"/>
                  <a:pt x="3384302" y="1481838"/>
                  <a:pt x="3384302" y="1476202"/>
                </a:cubicBezTo>
                <a:lnTo>
                  <a:pt x="3384896" y="1464852"/>
                </a:lnTo>
                <a:lnTo>
                  <a:pt x="3385394" y="1464884"/>
                </a:lnTo>
                <a:close/>
                <a:moveTo>
                  <a:pt x="3371632" y="1464394"/>
                </a:moveTo>
                <a:lnTo>
                  <a:pt x="3371658" y="1464884"/>
                </a:lnTo>
                <a:lnTo>
                  <a:pt x="3372156" y="1464852"/>
                </a:lnTo>
                <a:lnTo>
                  <a:pt x="3372750" y="1476202"/>
                </a:lnTo>
                <a:cubicBezTo>
                  <a:pt x="3372750" y="1481838"/>
                  <a:pt x="3372691" y="1487460"/>
                  <a:pt x="3371379" y="1493044"/>
                </a:cubicBezTo>
                <a:cubicBezTo>
                  <a:pt x="3371421" y="1524133"/>
                  <a:pt x="3368971" y="1554782"/>
                  <a:pt x="3363912" y="1584794"/>
                </a:cubicBezTo>
                <a:lnTo>
                  <a:pt x="3363374" y="1591418"/>
                </a:lnTo>
                <a:cubicBezTo>
                  <a:pt x="3363204" y="1591423"/>
                  <a:pt x="3363036" y="1591427"/>
                  <a:pt x="3362868" y="1591480"/>
                </a:cubicBezTo>
                <a:cubicBezTo>
                  <a:pt x="3312593" y="1941574"/>
                  <a:pt x="3031554" y="2220146"/>
                  <a:pt x="2672703" y="2279078"/>
                </a:cubicBezTo>
                <a:lnTo>
                  <a:pt x="2672586" y="2280217"/>
                </a:lnTo>
                <a:cubicBezTo>
                  <a:pt x="2667276" y="2281220"/>
                  <a:pt x="2661947" y="2282161"/>
                  <a:pt x="2656370" y="2281745"/>
                </a:cubicBezTo>
                <a:cubicBezTo>
                  <a:pt x="2625198" y="2287255"/>
                  <a:pt x="2593318" y="2290213"/>
                  <a:pt x="2560943" y="2290736"/>
                </a:cubicBezTo>
                <a:lnTo>
                  <a:pt x="2543825" y="2292349"/>
                </a:lnTo>
                <a:lnTo>
                  <a:pt x="2543799" y="2291858"/>
                </a:lnTo>
                <a:lnTo>
                  <a:pt x="2543300" y="2291891"/>
                </a:lnTo>
                <a:cubicBezTo>
                  <a:pt x="2542734" y="2288119"/>
                  <a:pt x="2542707" y="2284333"/>
                  <a:pt x="2542707" y="2280541"/>
                </a:cubicBezTo>
                <a:cubicBezTo>
                  <a:pt x="2542707" y="2274903"/>
                  <a:pt x="2542765" y="2269279"/>
                  <a:pt x="2544077" y="2263693"/>
                </a:cubicBezTo>
                <a:cubicBezTo>
                  <a:pt x="2544035" y="2232611"/>
                  <a:pt x="2546485" y="2201969"/>
                  <a:pt x="2551541" y="2171962"/>
                </a:cubicBezTo>
                <a:lnTo>
                  <a:pt x="2552082" y="2165325"/>
                </a:lnTo>
                <a:cubicBezTo>
                  <a:pt x="2552250" y="2165320"/>
                  <a:pt x="2552420" y="2165315"/>
                  <a:pt x="2552587" y="2165262"/>
                </a:cubicBezTo>
                <a:cubicBezTo>
                  <a:pt x="2602864" y="1815167"/>
                  <a:pt x="2883903" y="1536596"/>
                  <a:pt x="3242753" y="1477664"/>
                </a:cubicBezTo>
                <a:lnTo>
                  <a:pt x="3242870" y="1476525"/>
                </a:lnTo>
                <a:cubicBezTo>
                  <a:pt x="3248179" y="1475523"/>
                  <a:pt x="3253507" y="1474582"/>
                  <a:pt x="3259083" y="1474998"/>
                </a:cubicBezTo>
                <a:cubicBezTo>
                  <a:pt x="3290266" y="1469485"/>
                  <a:pt x="3322159" y="1466527"/>
                  <a:pt x="3354544" y="1466004"/>
                </a:cubicBezTo>
                <a:close/>
                <a:moveTo>
                  <a:pt x="1693269" y="1464394"/>
                </a:moveTo>
                <a:lnTo>
                  <a:pt x="1710356" y="1466004"/>
                </a:lnTo>
                <a:cubicBezTo>
                  <a:pt x="1742742" y="1466527"/>
                  <a:pt x="1774634" y="1469485"/>
                  <a:pt x="1805818" y="1474998"/>
                </a:cubicBezTo>
                <a:cubicBezTo>
                  <a:pt x="1811394" y="1474582"/>
                  <a:pt x="1816722" y="1475523"/>
                  <a:pt x="1822030" y="1476525"/>
                </a:cubicBezTo>
                <a:lnTo>
                  <a:pt x="1822148" y="1477664"/>
                </a:lnTo>
                <a:cubicBezTo>
                  <a:pt x="2180998" y="1536596"/>
                  <a:pt x="2462037" y="1815167"/>
                  <a:pt x="2512313" y="2165262"/>
                </a:cubicBezTo>
                <a:cubicBezTo>
                  <a:pt x="2512481" y="2165315"/>
                  <a:pt x="2512650" y="2165320"/>
                  <a:pt x="2512819" y="2165325"/>
                </a:cubicBezTo>
                <a:lnTo>
                  <a:pt x="2513359" y="2171962"/>
                </a:lnTo>
                <a:cubicBezTo>
                  <a:pt x="2518416" y="2201969"/>
                  <a:pt x="2520865" y="2232611"/>
                  <a:pt x="2520823" y="2263693"/>
                </a:cubicBezTo>
                <a:cubicBezTo>
                  <a:pt x="2522135" y="2269279"/>
                  <a:pt x="2522194" y="2274903"/>
                  <a:pt x="2522194" y="2280541"/>
                </a:cubicBezTo>
                <a:cubicBezTo>
                  <a:pt x="2522194" y="2284333"/>
                  <a:pt x="2522167" y="2288119"/>
                  <a:pt x="2521601" y="2291891"/>
                </a:cubicBezTo>
                <a:lnTo>
                  <a:pt x="2521102" y="2291858"/>
                </a:lnTo>
                <a:lnTo>
                  <a:pt x="2521076" y="2292349"/>
                </a:lnTo>
                <a:lnTo>
                  <a:pt x="2503957" y="2290736"/>
                </a:lnTo>
                <a:cubicBezTo>
                  <a:pt x="2471583" y="2290213"/>
                  <a:pt x="2439703" y="2287255"/>
                  <a:pt x="2408531" y="2281745"/>
                </a:cubicBezTo>
                <a:cubicBezTo>
                  <a:pt x="2402954" y="2282161"/>
                  <a:pt x="2397625" y="2281220"/>
                  <a:pt x="2392314" y="2280217"/>
                </a:cubicBezTo>
                <a:lnTo>
                  <a:pt x="2392198" y="2279078"/>
                </a:lnTo>
                <a:cubicBezTo>
                  <a:pt x="2033347" y="2220146"/>
                  <a:pt x="1752308" y="1941574"/>
                  <a:pt x="1702032" y="1591480"/>
                </a:cubicBezTo>
                <a:cubicBezTo>
                  <a:pt x="1701865" y="1591427"/>
                  <a:pt x="1701696" y="1591423"/>
                  <a:pt x="1701527" y="1591418"/>
                </a:cubicBezTo>
                <a:lnTo>
                  <a:pt x="1700989" y="1584794"/>
                </a:lnTo>
                <a:cubicBezTo>
                  <a:pt x="1695930" y="1554782"/>
                  <a:pt x="1693479" y="1524133"/>
                  <a:pt x="1693521" y="1493044"/>
                </a:cubicBezTo>
                <a:cubicBezTo>
                  <a:pt x="1692209" y="1487460"/>
                  <a:pt x="1692151" y="1481838"/>
                  <a:pt x="1692151" y="1476202"/>
                </a:cubicBezTo>
                <a:lnTo>
                  <a:pt x="1692745" y="1464852"/>
                </a:lnTo>
                <a:lnTo>
                  <a:pt x="1693243" y="1464884"/>
                </a:lnTo>
                <a:close/>
                <a:moveTo>
                  <a:pt x="1679481" y="1464394"/>
                </a:moveTo>
                <a:lnTo>
                  <a:pt x="1679507" y="1464884"/>
                </a:lnTo>
                <a:lnTo>
                  <a:pt x="1680005" y="1464852"/>
                </a:lnTo>
                <a:lnTo>
                  <a:pt x="1680599" y="1476202"/>
                </a:lnTo>
                <a:cubicBezTo>
                  <a:pt x="1680599" y="1481838"/>
                  <a:pt x="1680540" y="1487460"/>
                  <a:pt x="1679228" y="1493044"/>
                </a:cubicBezTo>
                <a:cubicBezTo>
                  <a:pt x="1679270" y="1524133"/>
                  <a:pt x="1676820" y="1554782"/>
                  <a:pt x="1671761" y="1584794"/>
                </a:cubicBezTo>
                <a:lnTo>
                  <a:pt x="1671223" y="1591418"/>
                </a:lnTo>
                <a:cubicBezTo>
                  <a:pt x="1671053" y="1591423"/>
                  <a:pt x="1670885" y="1591427"/>
                  <a:pt x="1670717" y="1591480"/>
                </a:cubicBezTo>
                <a:cubicBezTo>
                  <a:pt x="1620442" y="1941574"/>
                  <a:pt x="1339403" y="2220146"/>
                  <a:pt x="980552" y="2279078"/>
                </a:cubicBezTo>
                <a:lnTo>
                  <a:pt x="980435" y="2280217"/>
                </a:lnTo>
                <a:cubicBezTo>
                  <a:pt x="975125" y="2281220"/>
                  <a:pt x="969796" y="2282161"/>
                  <a:pt x="964219" y="2281745"/>
                </a:cubicBezTo>
                <a:cubicBezTo>
                  <a:pt x="933047" y="2287255"/>
                  <a:pt x="901167" y="2290213"/>
                  <a:pt x="868792" y="2290736"/>
                </a:cubicBezTo>
                <a:lnTo>
                  <a:pt x="851674" y="2292349"/>
                </a:lnTo>
                <a:lnTo>
                  <a:pt x="851648" y="2291858"/>
                </a:lnTo>
                <a:lnTo>
                  <a:pt x="851149" y="2291891"/>
                </a:lnTo>
                <a:cubicBezTo>
                  <a:pt x="850583" y="2288119"/>
                  <a:pt x="850556" y="2284333"/>
                  <a:pt x="850556" y="2280541"/>
                </a:cubicBezTo>
                <a:cubicBezTo>
                  <a:pt x="850556" y="2274903"/>
                  <a:pt x="850614" y="2269279"/>
                  <a:pt x="851926" y="2263693"/>
                </a:cubicBezTo>
                <a:cubicBezTo>
                  <a:pt x="851884" y="2232611"/>
                  <a:pt x="854334" y="2201969"/>
                  <a:pt x="859390" y="2171962"/>
                </a:cubicBezTo>
                <a:lnTo>
                  <a:pt x="859931" y="2165325"/>
                </a:lnTo>
                <a:cubicBezTo>
                  <a:pt x="860099" y="2165320"/>
                  <a:pt x="860269" y="2165315"/>
                  <a:pt x="860436" y="2165262"/>
                </a:cubicBezTo>
                <a:cubicBezTo>
                  <a:pt x="910713" y="1815167"/>
                  <a:pt x="1191752" y="1536596"/>
                  <a:pt x="1550602" y="1477664"/>
                </a:cubicBezTo>
                <a:lnTo>
                  <a:pt x="1550719" y="1476525"/>
                </a:lnTo>
                <a:cubicBezTo>
                  <a:pt x="1556028" y="1475523"/>
                  <a:pt x="1561356" y="1474582"/>
                  <a:pt x="1566932" y="1474998"/>
                </a:cubicBezTo>
                <a:cubicBezTo>
                  <a:pt x="1598115" y="1469485"/>
                  <a:pt x="1630008" y="1466527"/>
                  <a:pt x="1662393" y="1466004"/>
                </a:cubicBezTo>
                <a:close/>
                <a:moveTo>
                  <a:pt x="1118" y="1464394"/>
                </a:moveTo>
                <a:lnTo>
                  <a:pt x="18205" y="1466004"/>
                </a:lnTo>
                <a:cubicBezTo>
                  <a:pt x="50591" y="1466527"/>
                  <a:pt x="82483" y="1469485"/>
                  <a:pt x="113667" y="1474998"/>
                </a:cubicBezTo>
                <a:cubicBezTo>
                  <a:pt x="119243" y="1474582"/>
                  <a:pt x="124571" y="1475523"/>
                  <a:pt x="129879" y="1476525"/>
                </a:cubicBezTo>
                <a:lnTo>
                  <a:pt x="129997" y="1477664"/>
                </a:lnTo>
                <a:cubicBezTo>
                  <a:pt x="488847" y="1536596"/>
                  <a:pt x="769886" y="1815167"/>
                  <a:pt x="820162" y="2165262"/>
                </a:cubicBezTo>
                <a:cubicBezTo>
                  <a:pt x="820330" y="2165315"/>
                  <a:pt x="820499" y="2165320"/>
                  <a:pt x="820668" y="2165325"/>
                </a:cubicBezTo>
                <a:lnTo>
                  <a:pt x="821208" y="2171962"/>
                </a:lnTo>
                <a:cubicBezTo>
                  <a:pt x="826265" y="2201969"/>
                  <a:pt x="828714" y="2232611"/>
                  <a:pt x="828672" y="2263693"/>
                </a:cubicBezTo>
                <a:cubicBezTo>
                  <a:pt x="829984" y="2269279"/>
                  <a:pt x="830043" y="2274903"/>
                  <a:pt x="830043" y="2280541"/>
                </a:cubicBezTo>
                <a:cubicBezTo>
                  <a:pt x="830043" y="2284333"/>
                  <a:pt x="830016" y="2288119"/>
                  <a:pt x="829450" y="2291891"/>
                </a:cubicBezTo>
                <a:lnTo>
                  <a:pt x="828951" y="2291858"/>
                </a:lnTo>
                <a:lnTo>
                  <a:pt x="828925" y="2292349"/>
                </a:lnTo>
                <a:lnTo>
                  <a:pt x="811806" y="2290736"/>
                </a:lnTo>
                <a:cubicBezTo>
                  <a:pt x="779432" y="2290213"/>
                  <a:pt x="747552" y="2287255"/>
                  <a:pt x="716380" y="2281745"/>
                </a:cubicBezTo>
                <a:cubicBezTo>
                  <a:pt x="710803" y="2282161"/>
                  <a:pt x="705474" y="2281220"/>
                  <a:pt x="700163" y="2280217"/>
                </a:cubicBezTo>
                <a:lnTo>
                  <a:pt x="700047" y="2279078"/>
                </a:lnTo>
                <a:cubicBezTo>
                  <a:pt x="341196" y="2220146"/>
                  <a:pt x="60157" y="1941574"/>
                  <a:pt x="9881" y="1591480"/>
                </a:cubicBezTo>
                <a:cubicBezTo>
                  <a:pt x="9714" y="1591427"/>
                  <a:pt x="9545" y="1591423"/>
                  <a:pt x="9376" y="1591418"/>
                </a:cubicBezTo>
                <a:lnTo>
                  <a:pt x="8837" y="1584794"/>
                </a:lnTo>
                <a:cubicBezTo>
                  <a:pt x="3779" y="1554782"/>
                  <a:pt x="1328" y="1524133"/>
                  <a:pt x="1370" y="1493044"/>
                </a:cubicBezTo>
                <a:cubicBezTo>
                  <a:pt x="58" y="1487460"/>
                  <a:pt x="0" y="1481838"/>
                  <a:pt x="0" y="1476202"/>
                </a:cubicBezTo>
                <a:lnTo>
                  <a:pt x="594" y="1464852"/>
                </a:lnTo>
                <a:lnTo>
                  <a:pt x="1092" y="1464884"/>
                </a:lnTo>
                <a:close/>
                <a:moveTo>
                  <a:pt x="7762529" y="750600"/>
                </a:moveTo>
                <a:cubicBezTo>
                  <a:pt x="7815805" y="1021506"/>
                  <a:pt x="8030648" y="1236303"/>
                  <a:pt x="8305838" y="1295446"/>
                </a:cubicBezTo>
                <a:cubicBezTo>
                  <a:pt x="8252563" y="1024540"/>
                  <a:pt x="8037719" y="809743"/>
                  <a:pt x="7762529" y="750600"/>
                </a:cubicBezTo>
                <a:close/>
                <a:moveTo>
                  <a:pt x="7455280" y="750600"/>
                </a:moveTo>
                <a:cubicBezTo>
                  <a:pt x="7180090" y="809743"/>
                  <a:pt x="6965246" y="1024540"/>
                  <a:pt x="6911971" y="1295446"/>
                </a:cubicBezTo>
                <a:cubicBezTo>
                  <a:pt x="7187161" y="1236303"/>
                  <a:pt x="7402004" y="1021506"/>
                  <a:pt x="7455280" y="750600"/>
                </a:cubicBezTo>
                <a:close/>
                <a:moveTo>
                  <a:pt x="6070378" y="750600"/>
                </a:moveTo>
                <a:cubicBezTo>
                  <a:pt x="6123654" y="1021506"/>
                  <a:pt x="6338497" y="1236303"/>
                  <a:pt x="6613687" y="1295446"/>
                </a:cubicBezTo>
                <a:cubicBezTo>
                  <a:pt x="6560412" y="1024540"/>
                  <a:pt x="6345568" y="809743"/>
                  <a:pt x="6070378" y="750600"/>
                </a:cubicBezTo>
                <a:close/>
                <a:moveTo>
                  <a:pt x="5763129" y="750600"/>
                </a:moveTo>
                <a:cubicBezTo>
                  <a:pt x="5487939" y="809743"/>
                  <a:pt x="5273095" y="1024540"/>
                  <a:pt x="5219820" y="1295446"/>
                </a:cubicBezTo>
                <a:cubicBezTo>
                  <a:pt x="5495010" y="1236303"/>
                  <a:pt x="5709853" y="1021506"/>
                  <a:pt x="5763129" y="750600"/>
                </a:cubicBezTo>
                <a:close/>
                <a:moveTo>
                  <a:pt x="4378227" y="750600"/>
                </a:moveTo>
                <a:cubicBezTo>
                  <a:pt x="4431503" y="1021506"/>
                  <a:pt x="4646346" y="1236303"/>
                  <a:pt x="4921536" y="1295446"/>
                </a:cubicBezTo>
                <a:cubicBezTo>
                  <a:pt x="4868261" y="1024540"/>
                  <a:pt x="4653417" y="809743"/>
                  <a:pt x="4378227" y="750600"/>
                </a:cubicBezTo>
                <a:close/>
                <a:moveTo>
                  <a:pt x="4070978" y="750600"/>
                </a:moveTo>
                <a:cubicBezTo>
                  <a:pt x="3795788" y="809743"/>
                  <a:pt x="3580944" y="1024540"/>
                  <a:pt x="3527669" y="1295446"/>
                </a:cubicBezTo>
                <a:cubicBezTo>
                  <a:pt x="3802859" y="1236303"/>
                  <a:pt x="4017702" y="1021506"/>
                  <a:pt x="4070978" y="750600"/>
                </a:cubicBezTo>
                <a:close/>
                <a:moveTo>
                  <a:pt x="2686076" y="750600"/>
                </a:moveTo>
                <a:cubicBezTo>
                  <a:pt x="2739352" y="1021506"/>
                  <a:pt x="2954195" y="1236303"/>
                  <a:pt x="3229385" y="1295446"/>
                </a:cubicBezTo>
                <a:cubicBezTo>
                  <a:pt x="3176110" y="1024540"/>
                  <a:pt x="2961266" y="809743"/>
                  <a:pt x="2686076" y="750600"/>
                </a:cubicBezTo>
                <a:close/>
                <a:moveTo>
                  <a:pt x="2378827" y="750600"/>
                </a:moveTo>
                <a:cubicBezTo>
                  <a:pt x="2103637" y="809743"/>
                  <a:pt x="1888793" y="1024540"/>
                  <a:pt x="1835518" y="1295446"/>
                </a:cubicBezTo>
                <a:cubicBezTo>
                  <a:pt x="2110708" y="1236303"/>
                  <a:pt x="2325551" y="1021506"/>
                  <a:pt x="2378827" y="750600"/>
                </a:cubicBezTo>
                <a:close/>
                <a:moveTo>
                  <a:pt x="993925" y="750600"/>
                </a:moveTo>
                <a:cubicBezTo>
                  <a:pt x="1047201" y="1021506"/>
                  <a:pt x="1262044" y="1236303"/>
                  <a:pt x="1537234" y="1295446"/>
                </a:cubicBezTo>
                <a:cubicBezTo>
                  <a:pt x="1483959" y="1024540"/>
                  <a:pt x="1269115" y="809743"/>
                  <a:pt x="993925" y="750600"/>
                </a:cubicBezTo>
                <a:close/>
                <a:moveTo>
                  <a:pt x="686676" y="750600"/>
                </a:moveTo>
                <a:cubicBezTo>
                  <a:pt x="411486" y="809743"/>
                  <a:pt x="196642" y="1024540"/>
                  <a:pt x="143367" y="1295446"/>
                </a:cubicBezTo>
                <a:cubicBezTo>
                  <a:pt x="418557" y="1236303"/>
                  <a:pt x="633400" y="1021506"/>
                  <a:pt x="686676" y="750600"/>
                </a:cubicBezTo>
                <a:close/>
                <a:moveTo>
                  <a:pt x="9139239" y="624486"/>
                </a:moveTo>
                <a:lnTo>
                  <a:pt x="9139239" y="752995"/>
                </a:lnTo>
                <a:lnTo>
                  <a:pt x="9047261" y="779881"/>
                </a:lnTo>
                <a:cubicBezTo>
                  <a:pt x="8821055" y="864319"/>
                  <a:pt x="8650738" y="1058403"/>
                  <a:pt x="8604122" y="1295446"/>
                </a:cubicBezTo>
                <a:cubicBezTo>
                  <a:pt x="8844913" y="1243696"/>
                  <a:pt x="9039501" y="1072773"/>
                  <a:pt x="9120077" y="849365"/>
                </a:cubicBezTo>
                <a:lnTo>
                  <a:pt x="9139239" y="780178"/>
                </a:lnTo>
                <a:lnTo>
                  <a:pt x="9139239" y="1085737"/>
                </a:lnTo>
                <a:lnTo>
                  <a:pt x="9135069" y="1092549"/>
                </a:lnTo>
                <a:cubicBezTo>
                  <a:pt x="9008919" y="1266178"/>
                  <a:pt x="8815033" y="1389778"/>
                  <a:pt x="8590751" y="1426902"/>
                </a:cubicBezTo>
                <a:lnTo>
                  <a:pt x="8590635" y="1428050"/>
                </a:lnTo>
                <a:cubicBezTo>
                  <a:pt x="8585324" y="1429061"/>
                  <a:pt x="8579995" y="1430009"/>
                  <a:pt x="8574418" y="1429590"/>
                </a:cubicBezTo>
                <a:cubicBezTo>
                  <a:pt x="8543246" y="1435144"/>
                  <a:pt x="8511366" y="1438125"/>
                  <a:pt x="8478991" y="1438652"/>
                </a:cubicBezTo>
                <a:lnTo>
                  <a:pt x="8461873" y="1440278"/>
                </a:lnTo>
                <a:lnTo>
                  <a:pt x="8461847" y="1439783"/>
                </a:lnTo>
                <a:lnTo>
                  <a:pt x="8461348" y="1439816"/>
                </a:lnTo>
                <a:cubicBezTo>
                  <a:pt x="8460782" y="1436014"/>
                  <a:pt x="8460755" y="1432198"/>
                  <a:pt x="8460755" y="1428376"/>
                </a:cubicBezTo>
                <a:cubicBezTo>
                  <a:pt x="8460755" y="1422694"/>
                  <a:pt x="8460814" y="1417025"/>
                  <a:pt x="8462126" y="1411395"/>
                </a:cubicBezTo>
                <a:cubicBezTo>
                  <a:pt x="8462083" y="1380067"/>
                  <a:pt x="8464533" y="1349182"/>
                  <a:pt x="8469590" y="1318938"/>
                </a:cubicBezTo>
                <a:lnTo>
                  <a:pt x="8470130" y="1312248"/>
                </a:lnTo>
                <a:cubicBezTo>
                  <a:pt x="8470299" y="1312243"/>
                  <a:pt x="8470468" y="1312238"/>
                  <a:pt x="8470636" y="1312185"/>
                </a:cubicBezTo>
                <a:cubicBezTo>
                  <a:pt x="8514628" y="1003427"/>
                  <a:pt x="8735297" y="749863"/>
                  <a:pt x="9030178" y="651504"/>
                </a:cubicBezTo>
                <a:close/>
                <a:moveTo>
                  <a:pt x="7620280" y="605769"/>
                </a:moveTo>
                <a:lnTo>
                  <a:pt x="7637367" y="607392"/>
                </a:lnTo>
                <a:cubicBezTo>
                  <a:pt x="7669753" y="607919"/>
                  <a:pt x="7701646" y="610900"/>
                  <a:pt x="7732829" y="616457"/>
                </a:cubicBezTo>
                <a:cubicBezTo>
                  <a:pt x="7738405" y="616038"/>
                  <a:pt x="7743733" y="616986"/>
                  <a:pt x="7749042" y="617996"/>
                </a:cubicBezTo>
                <a:lnTo>
                  <a:pt x="7749159" y="619144"/>
                </a:lnTo>
                <a:cubicBezTo>
                  <a:pt x="8108009" y="678542"/>
                  <a:pt x="8389048" y="959319"/>
                  <a:pt x="8439324" y="1312185"/>
                </a:cubicBezTo>
                <a:cubicBezTo>
                  <a:pt x="8439492" y="1312238"/>
                  <a:pt x="8439661" y="1312243"/>
                  <a:pt x="8439830" y="1312248"/>
                </a:cubicBezTo>
                <a:lnTo>
                  <a:pt x="8440370" y="1318938"/>
                </a:lnTo>
                <a:cubicBezTo>
                  <a:pt x="8445427" y="1349182"/>
                  <a:pt x="8447877" y="1380067"/>
                  <a:pt x="8447834" y="1411395"/>
                </a:cubicBezTo>
                <a:cubicBezTo>
                  <a:pt x="8449146" y="1417025"/>
                  <a:pt x="8449205" y="1422694"/>
                  <a:pt x="8449205" y="1428376"/>
                </a:cubicBezTo>
                <a:cubicBezTo>
                  <a:pt x="8449205" y="1432198"/>
                  <a:pt x="8449178" y="1436014"/>
                  <a:pt x="8448612" y="1439816"/>
                </a:cubicBezTo>
                <a:lnTo>
                  <a:pt x="8448113" y="1439783"/>
                </a:lnTo>
                <a:lnTo>
                  <a:pt x="8448087" y="1440278"/>
                </a:lnTo>
                <a:lnTo>
                  <a:pt x="8430969" y="1438652"/>
                </a:lnTo>
                <a:cubicBezTo>
                  <a:pt x="8398594" y="1438125"/>
                  <a:pt x="8366714" y="1435144"/>
                  <a:pt x="8335542" y="1429590"/>
                </a:cubicBezTo>
                <a:cubicBezTo>
                  <a:pt x="8329965" y="1430009"/>
                  <a:pt x="8324636" y="1429061"/>
                  <a:pt x="8319325" y="1428050"/>
                </a:cubicBezTo>
                <a:lnTo>
                  <a:pt x="8319209" y="1426902"/>
                </a:lnTo>
                <a:cubicBezTo>
                  <a:pt x="7960358" y="1367503"/>
                  <a:pt x="7679319" y="1086726"/>
                  <a:pt x="7629044" y="733861"/>
                </a:cubicBezTo>
                <a:cubicBezTo>
                  <a:pt x="7628876" y="733808"/>
                  <a:pt x="7628708" y="733803"/>
                  <a:pt x="7628538" y="733798"/>
                </a:cubicBezTo>
                <a:lnTo>
                  <a:pt x="7628000" y="727122"/>
                </a:lnTo>
                <a:cubicBezTo>
                  <a:pt x="7622941" y="696872"/>
                  <a:pt x="7620490" y="665981"/>
                  <a:pt x="7620533" y="634646"/>
                </a:cubicBezTo>
                <a:cubicBezTo>
                  <a:pt x="7619221" y="629018"/>
                  <a:pt x="7619162" y="623351"/>
                  <a:pt x="7619162" y="617670"/>
                </a:cubicBezTo>
                <a:lnTo>
                  <a:pt x="7619756" y="606230"/>
                </a:lnTo>
                <a:lnTo>
                  <a:pt x="7620254" y="606263"/>
                </a:lnTo>
                <a:close/>
                <a:moveTo>
                  <a:pt x="7597529" y="605769"/>
                </a:moveTo>
                <a:lnTo>
                  <a:pt x="7597555" y="606263"/>
                </a:lnTo>
                <a:lnTo>
                  <a:pt x="7598053" y="606230"/>
                </a:lnTo>
                <a:lnTo>
                  <a:pt x="7598647" y="617670"/>
                </a:lnTo>
                <a:cubicBezTo>
                  <a:pt x="7598647" y="623351"/>
                  <a:pt x="7598588" y="629018"/>
                  <a:pt x="7597276" y="634646"/>
                </a:cubicBezTo>
                <a:cubicBezTo>
                  <a:pt x="7597319" y="665981"/>
                  <a:pt x="7594868" y="696872"/>
                  <a:pt x="7589809" y="727122"/>
                </a:cubicBezTo>
                <a:lnTo>
                  <a:pt x="7589271" y="733798"/>
                </a:lnTo>
                <a:cubicBezTo>
                  <a:pt x="7589101" y="733803"/>
                  <a:pt x="7588933" y="733808"/>
                  <a:pt x="7588765" y="733861"/>
                </a:cubicBezTo>
                <a:cubicBezTo>
                  <a:pt x="7538490" y="1086726"/>
                  <a:pt x="7257451" y="1367503"/>
                  <a:pt x="6898600" y="1426902"/>
                </a:cubicBezTo>
                <a:lnTo>
                  <a:pt x="6898484" y="1428050"/>
                </a:lnTo>
                <a:cubicBezTo>
                  <a:pt x="6893173" y="1429061"/>
                  <a:pt x="6887844" y="1430009"/>
                  <a:pt x="6882267" y="1429590"/>
                </a:cubicBezTo>
                <a:cubicBezTo>
                  <a:pt x="6851095" y="1435144"/>
                  <a:pt x="6819215" y="1438125"/>
                  <a:pt x="6786841" y="1438652"/>
                </a:cubicBezTo>
                <a:lnTo>
                  <a:pt x="6769722" y="1440278"/>
                </a:lnTo>
                <a:lnTo>
                  <a:pt x="6769696" y="1439783"/>
                </a:lnTo>
                <a:lnTo>
                  <a:pt x="6769197" y="1439816"/>
                </a:lnTo>
                <a:cubicBezTo>
                  <a:pt x="6768631" y="1436014"/>
                  <a:pt x="6768604" y="1432198"/>
                  <a:pt x="6768604" y="1428376"/>
                </a:cubicBezTo>
                <a:cubicBezTo>
                  <a:pt x="6768604" y="1422694"/>
                  <a:pt x="6768663" y="1417025"/>
                  <a:pt x="6769975" y="1411395"/>
                </a:cubicBezTo>
                <a:cubicBezTo>
                  <a:pt x="6769933" y="1380067"/>
                  <a:pt x="6772382" y="1349182"/>
                  <a:pt x="6777439" y="1318938"/>
                </a:cubicBezTo>
                <a:lnTo>
                  <a:pt x="6777979" y="1312248"/>
                </a:lnTo>
                <a:cubicBezTo>
                  <a:pt x="6778148" y="1312243"/>
                  <a:pt x="6778317" y="1312238"/>
                  <a:pt x="6778485" y="1312185"/>
                </a:cubicBezTo>
                <a:cubicBezTo>
                  <a:pt x="6828761" y="959319"/>
                  <a:pt x="7109800" y="678542"/>
                  <a:pt x="7468650" y="619144"/>
                </a:cubicBezTo>
                <a:lnTo>
                  <a:pt x="7468767" y="617996"/>
                </a:lnTo>
                <a:cubicBezTo>
                  <a:pt x="7474076" y="616986"/>
                  <a:pt x="7479404" y="616038"/>
                  <a:pt x="7484980" y="616457"/>
                </a:cubicBezTo>
                <a:cubicBezTo>
                  <a:pt x="7516163" y="610900"/>
                  <a:pt x="7548056" y="607919"/>
                  <a:pt x="7580442" y="607392"/>
                </a:cubicBezTo>
                <a:close/>
                <a:moveTo>
                  <a:pt x="5928129" y="605769"/>
                </a:moveTo>
                <a:lnTo>
                  <a:pt x="5945217" y="607392"/>
                </a:lnTo>
                <a:cubicBezTo>
                  <a:pt x="5977602" y="607919"/>
                  <a:pt x="6009495" y="610900"/>
                  <a:pt x="6040678" y="616457"/>
                </a:cubicBezTo>
                <a:cubicBezTo>
                  <a:pt x="6046254" y="616038"/>
                  <a:pt x="6051582" y="616986"/>
                  <a:pt x="6056891" y="617996"/>
                </a:cubicBezTo>
                <a:lnTo>
                  <a:pt x="6057008" y="619144"/>
                </a:lnTo>
                <a:cubicBezTo>
                  <a:pt x="6415858" y="678542"/>
                  <a:pt x="6696897" y="959319"/>
                  <a:pt x="6747174" y="1312185"/>
                </a:cubicBezTo>
                <a:cubicBezTo>
                  <a:pt x="6747341" y="1312238"/>
                  <a:pt x="6747511" y="1312243"/>
                  <a:pt x="6747679" y="1312248"/>
                </a:cubicBezTo>
                <a:lnTo>
                  <a:pt x="6748220" y="1318938"/>
                </a:lnTo>
                <a:cubicBezTo>
                  <a:pt x="6753276" y="1349182"/>
                  <a:pt x="6755726" y="1380067"/>
                  <a:pt x="6755684" y="1411395"/>
                </a:cubicBezTo>
                <a:cubicBezTo>
                  <a:pt x="6756996" y="1417025"/>
                  <a:pt x="6757054" y="1422694"/>
                  <a:pt x="6757054" y="1428376"/>
                </a:cubicBezTo>
                <a:cubicBezTo>
                  <a:pt x="6757054" y="1432198"/>
                  <a:pt x="6757027" y="1436014"/>
                  <a:pt x="6756461" y="1439816"/>
                </a:cubicBezTo>
                <a:lnTo>
                  <a:pt x="6755962" y="1439783"/>
                </a:lnTo>
                <a:lnTo>
                  <a:pt x="6755936" y="1440278"/>
                </a:lnTo>
                <a:lnTo>
                  <a:pt x="6738818" y="1438652"/>
                </a:lnTo>
                <a:cubicBezTo>
                  <a:pt x="6706444" y="1438125"/>
                  <a:pt x="6674563" y="1435144"/>
                  <a:pt x="6643391" y="1429590"/>
                </a:cubicBezTo>
                <a:cubicBezTo>
                  <a:pt x="6637814" y="1430009"/>
                  <a:pt x="6632485" y="1429061"/>
                  <a:pt x="6627175" y="1428050"/>
                </a:cubicBezTo>
                <a:lnTo>
                  <a:pt x="6627059" y="1426902"/>
                </a:lnTo>
                <a:cubicBezTo>
                  <a:pt x="6268207" y="1367503"/>
                  <a:pt x="5987168" y="1086726"/>
                  <a:pt x="5936893" y="733861"/>
                </a:cubicBezTo>
                <a:cubicBezTo>
                  <a:pt x="5936725" y="733808"/>
                  <a:pt x="5936557" y="733803"/>
                  <a:pt x="5936387" y="733798"/>
                </a:cubicBezTo>
                <a:lnTo>
                  <a:pt x="5935849" y="727122"/>
                </a:lnTo>
                <a:cubicBezTo>
                  <a:pt x="5930790" y="696872"/>
                  <a:pt x="5928340" y="665981"/>
                  <a:pt x="5928382" y="634646"/>
                </a:cubicBezTo>
                <a:cubicBezTo>
                  <a:pt x="5927070" y="629018"/>
                  <a:pt x="5927011" y="623351"/>
                  <a:pt x="5927011" y="617670"/>
                </a:cubicBezTo>
                <a:lnTo>
                  <a:pt x="5927605" y="606230"/>
                </a:lnTo>
                <a:lnTo>
                  <a:pt x="5928103" y="606263"/>
                </a:lnTo>
                <a:close/>
                <a:moveTo>
                  <a:pt x="5905378" y="605769"/>
                </a:moveTo>
                <a:lnTo>
                  <a:pt x="5905404" y="606263"/>
                </a:lnTo>
                <a:lnTo>
                  <a:pt x="5905902" y="606230"/>
                </a:lnTo>
                <a:lnTo>
                  <a:pt x="5906496" y="617670"/>
                </a:lnTo>
                <a:cubicBezTo>
                  <a:pt x="5906496" y="623351"/>
                  <a:pt x="5906438" y="629018"/>
                  <a:pt x="5905126" y="634646"/>
                </a:cubicBezTo>
                <a:cubicBezTo>
                  <a:pt x="5905168" y="665981"/>
                  <a:pt x="5902717" y="696872"/>
                  <a:pt x="5897659" y="727122"/>
                </a:cubicBezTo>
                <a:lnTo>
                  <a:pt x="5897120" y="733798"/>
                </a:lnTo>
                <a:cubicBezTo>
                  <a:pt x="5896951" y="733803"/>
                  <a:pt x="5896782" y="733808"/>
                  <a:pt x="5896615" y="733861"/>
                </a:cubicBezTo>
                <a:cubicBezTo>
                  <a:pt x="5846339" y="1086726"/>
                  <a:pt x="5565300" y="1367503"/>
                  <a:pt x="5206449" y="1426902"/>
                </a:cubicBezTo>
                <a:lnTo>
                  <a:pt x="5206334" y="1428050"/>
                </a:lnTo>
                <a:cubicBezTo>
                  <a:pt x="5201022" y="1429061"/>
                  <a:pt x="5195693" y="1430009"/>
                  <a:pt x="5190116" y="1429590"/>
                </a:cubicBezTo>
                <a:cubicBezTo>
                  <a:pt x="5158944" y="1435144"/>
                  <a:pt x="5127065" y="1438125"/>
                  <a:pt x="5094690" y="1438652"/>
                </a:cubicBezTo>
                <a:lnTo>
                  <a:pt x="5077571" y="1440278"/>
                </a:lnTo>
                <a:lnTo>
                  <a:pt x="5077545" y="1439783"/>
                </a:lnTo>
                <a:lnTo>
                  <a:pt x="5077046" y="1439816"/>
                </a:lnTo>
                <a:cubicBezTo>
                  <a:pt x="5076480" y="1436014"/>
                  <a:pt x="5076453" y="1432198"/>
                  <a:pt x="5076453" y="1428376"/>
                </a:cubicBezTo>
                <a:cubicBezTo>
                  <a:pt x="5076453" y="1422694"/>
                  <a:pt x="5076512" y="1417025"/>
                  <a:pt x="5077824" y="1411395"/>
                </a:cubicBezTo>
                <a:cubicBezTo>
                  <a:pt x="5077782" y="1380067"/>
                  <a:pt x="5080231" y="1349182"/>
                  <a:pt x="5085288" y="1318938"/>
                </a:cubicBezTo>
                <a:lnTo>
                  <a:pt x="5085828" y="1312248"/>
                </a:lnTo>
                <a:cubicBezTo>
                  <a:pt x="5085997" y="1312243"/>
                  <a:pt x="5086166" y="1312238"/>
                  <a:pt x="5086334" y="1312185"/>
                </a:cubicBezTo>
                <a:cubicBezTo>
                  <a:pt x="5136610" y="959319"/>
                  <a:pt x="5417649" y="678542"/>
                  <a:pt x="5776501" y="619144"/>
                </a:cubicBezTo>
                <a:lnTo>
                  <a:pt x="5776617" y="617996"/>
                </a:lnTo>
                <a:cubicBezTo>
                  <a:pt x="5781926" y="616986"/>
                  <a:pt x="5787253" y="616038"/>
                  <a:pt x="5792829" y="616457"/>
                </a:cubicBezTo>
                <a:cubicBezTo>
                  <a:pt x="5824013" y="610900"/>
                  <a:pt x="5855905" y="607919"/>
                  <a:pt x="5888291" y="607392"/>
                </a:cubicBezTo>
                <a:close/>
                <a:moveTo>
                  <a:pt x="4235979" y="605769"/>
                </a:moveTo>
                <a:lnTo>
                  <a:pt x="4253065" y="607392"/>
                </a:lnTo>
                <a:cubicBezTo>
                  <a:pt x="4285451" y="607919"/>
                  <a:pt x="4317343" y="610900"/>
                  <a:pt x="4348528" y="616457"/>
                </a:cubicBezTo>
                <a:cubicBezTo>
                  <a:pt x="4354104" y="616038"/>
                  <a:pt x="4359431" y="616986"/>
                  <a:pt x="4364739" y="617996"/>
                </a:cubicBezTo>
                <a:lnTo>
                  <a:pt x="4364856" y="619144"/>
                </a:lnTo>
                <a:cubicBezTo>
                  <a:pt x="4723707" y="678542"/>
                  <a:pt x="5004746" y="959319"/>
                  <a:pt x="5055022" y="1312185"/>
                </a:cubicBezTo>
                <a:cubicBezTo>
                  <a:pt x="5055190" y="1312238"/>
                  <a:pt x="5055359" y="1312243"/>
                  <a:pt x="5055528" y="1312248"/>
                </a:cubicBezTo>
                <a:lnTo>
                  <a:pt x="5056068" y="1318938"/>
                </a:lnTo>
                <a:cubicBezTo>
                  <a:pt x="5061125" y="1349182"/>
                  <a:pt x="5063574" y="1380067"/>
                  <a:pt x="5063532" y="1411395"/>
                </a:cubicBezTo>
                <a:cubicBezTo>
                  <a:pt x="5064844" y="1417025"/>
                  <a:pt x="5064903" y="1422694"/>
                  <a:pt x="5064903" y="1428376"/>
                </a:cubicBezTo>
                <a:cubicBezTo>
                  <a:pt x="5064903" y="1432198"/>
                  <a:pt x="5064876" y="1436014"/>
                  <a:pt x="5064310" y="1439816"/>
                </a:cubicBezTo>
                <a:lnTo>
                  <a:pt x="5063811" y="1439783"/>
                </a:lnTo>
                <a:lnTo>
                  <a:pt x="5063785" y="1440278"/>
                </a:lnTo>
                <a:lnTo>
                  <a:pt x="5046666" y="1438652"/>
                </a:lnTo>
                <a:cubicBezTo>
                  <a:pt x="5014292" y="1438125"/>
                  <a:pt x="4982412" y="1435144"/>
                  <a:pt x="4951241" y="1429590"/>
                </a:cubicBezTo>
                <a:cubicBezTo>
                  <a:pt x="4945663" y="1430009"/>
                  <a:pt x="4940334" y="1429061"/>
                  <a:pt x="4935023" y="1428050"/>
                </a:cubicBezTo>
                <a:lnTo>
                  <a:pt x="4934907" y="1426902"/>
                </a:lnTo>
                <a:cubicBezTo>
                  <a:pt x="4576056" y="1367503"/>
                  <a:pt x="4295017" y="1086726"/>
                  <a:pt x="4244741" y="733861"/>
                </a:cubicBezTo>
                <a:cubicBezTo>
                  <a:pt x="4244574" y="733808"/>
                  <a:pt x="4244405" y="733803"/>
                  <a:pt x="4244236" y="733798"/>
                </a:cubicBezTo>
                <a:lnTo>
                  <a:pt x="4243697" y="727122"/>
                </a:lnTo>
                <a:cubicBezTo>
                  <a:pt x="4238639" y="696872"/>
                  <a:pt x="4236188" y="665981"/>
                  <a:pt x="4236230" y="634646"/>
                </a:cubicBezTo>
                <a:cubicBezTo>
                  <a:pt x="4234918" y="629018"/>
                  <a:pt x="4234860" y="623351"/>
                  <a:pt x="4234860" y="617670"/>
                </a:cubicBezTo>
                <a:lnTo>
                  <a:pt x="4235454" y="606230"/>
                </a:lnTo>
                <a:lnTo>
                  <a:pt x="4235952" y="606263"/>
                </a:lnTo>
                <a:close/>
                <a:moveTo>
                  <a:pt x="4213227" y="605769"/>
                </a:moveTo>
                <a:lnTo>
                  <a:pt x="4213253" y="606263"/>
                </a:lnTo>
                <a:lnTo>
                  <a:pt x="4213751" y="606230"/>
                </a:lnTo>
                <a:lnTo>
                  <a:pt x="4214345" y="617670"/>
                </a:lnTo>
                <a:cubicBezTo>
                  <a:pt x="4214345" y="623351"/>
                  <a:pt x="4214286" y="629018"/>
                  <a:pt x="4212974" y="634646"/>
                </a:cubicBezTo>
                <a:cubicBezTo>
                  <a:pt x="4213016" y="665981"/>
                  <a:pt x="4210566" y="696872"/>
                  <a:pt x="4205507" y="727122"/>
                </a:cubicBezTo>
                <a:lnTo>
                  <a:pt x="4204969" y="733798"/>
                </a:lnTo>
                <a:cubicBezTo>
                  <a:pt x="4204799" y="733803"/>
                  <a:pt x="4204631" y="733808"/>
                  <a:pt x="4204463" y="733861"/>
                </a:cubicBezTo>
                <a:cubicBezTo>
                  <a:pt x="4154188" y="1086726"/>
                  <a:pt x="3873149" y="1367503"/>
                  <a:pt x="3514297" y="1426902"/>
                </a:cubicBezTo>
                <a:lnTo>
                  <a:pt x="3514181" y="1428050"/>
                </a:lnTo>
                <a:cubicBezTo>
                  <a:pt x="3508871" y="1429061"/>
                  <a:pt x="3503542" y="1430009"/>
                  <a:pt x="3497965" y="1429590"/>
                </a:cubicBezTo>
                <a:cubicBezTo>
                  <a:pt x="3466793" y="1435144"/>
                  <a:pt x="3434912" y="1438125"/>
                  <a:pt x="3402538" y="1438652"/>
                </a:cubicBezTo>
                <a:lnTo>
                  <a:pt x="3385420" y="1440278"/>
                </a:lnTo>
                <a:lnTo>
                  <a:pt x="3385394" y="1439783"/>
                </a:lnTo>
                <a:lnTo>
                  <a:pt x="3384895" y="1439816"/>
                </a:lnTo>
                <a:cubicBezTo>
                  <a:pt x="3384329" y="1436014"/>
                  <a:pt x="3384302" y="1432198"/>
                  <a:pt x="3384302" y="1428376"/>
                </a:cubicBezTo>
                <a:cubicBezTo>
                  <a:pt x="3384302" y="1422694"/>
                  <a:pt x="3384360" y="1417025"/>
                  <a:pt x="3385672" y="1411395"/>
                </a:cubicBezTo>
                <a:cubicBezTo>
                  <a:pt x="3385630" y="1380067"/>
                  <a:pt x="3388080" y="1349182"/>
                  <a:pt x="3393136" y="1318938"/>
                </a:cubicBezTo>
                <a:lnTo>
                  <a:pt x="3393677" y="1312248"/>
                </a:lnTo>
                <a:cubicBezTo>
                  <a:pt x="3393845" y="1312243"/>
                  <a:pt x="3394015" y="1312238"/>
                  <a:pt x="3394182" y="1312185"/>
                </a:cubicBezTo>
                <a:cubicBezTo>
                  <a:pt x="3444459" y="959319"/>
                  <a:pt x="3725498" y="678542"/>
                  <a:pt x="4084348" y="619144"/>
                </a:cubicBezTo>
                <a:lnTo>
                  <a:pt x="4084465" y="617996"/>
                </a:lnTo>
                <a:cubicBezTo>
                  <a:pt x="4089774" y="616986"/>
                  <a:pt x="4095102" y="616038"/>
                  <a:pt x="4100678" y="616457"/>
                </a:cubicBezTo>
                <a:cubicBezTo>
                  <a:pt x="4131861" y="610900"/>
                  <a:pt x="4163754" y="607919"/>
                  <a:pt x="4196139" y="607392"/>
                </a:cubicBezTo>
                <a:close/>
                <a:moveTo>
                  <a:pt x="2543827" y="605769"/>
                </a:moveTo>
                <a:lnTo>
                  <a:pt x="2560914" y="607392"/>
                </a:lnTo>
                <a:cubicBezTo>
                  <a:pt x="2593300" y="607919"/>
                  <a:pt x="2625192" y="610900"/>
                  <a:pt x="2656376" y="616457"/>
                </a:cubicBezTo>
                <a:cubicBezTo>
                  <a:pt x="2661952" y="616038"/>
                  <a:pt x="2667280" y="616986"/>
                  <a:pt x="2672588" y="617996"/>
                </a:cubicBezTo>
                <a:lnTo>
                  <a:pt x="2672706" y="619144"/>
                </a:lnTo>
                <a:cubicBezTo>
                  <a:pt x="3031556" y="678542"/>
                  <a:pt x="3312595" y="959319"/>
                  <a:pt x="3362871" y="1312185"/>
                </a:cubicBezTo>
                <a:cubicBezTo>
                  <a:pt x="3363039" y="1312238"/>
                  <a:pt x="3363208" y="1312243"/>
                  <a:pt x="3363377" y="1312248"/>
                </a:cubicBezTo>
                <a:lnTo>
                  <a:pt x="3363917" y="1318938"/>
                </a:lnTo>
                <a:cubicBezTo>
                  <a:pt x="3368974" y="1349182"/>
                  <a:pt x="3371423" y="1380067"/>
                  <a:pt x="3371381" y="1411395"/>
                </a:cubicBezTo>
                <a:cubicBezTo>
                  <a:pt x="3372693" y="1417025"/>
                  <a:pt x="3372752" y="1422694"/>
                  <a:pt x="3372752" y="1428376"/>
                </a:cubicBezTo>
                <a:cubicBezTo>
                  <a:pt x="3372752" y="1432198"/>
                  <a:pt x="3372725" y="1436014"/>
                  <a:pt x="3372159" y="1439816"/>
                </a:cubicBezTo>
                <a:lnTo>
                  <a:pt x="3371660" y="1439783"/>
                </a:lnTo>
                <a:lnTo>
                  <a:pt x="3371634" y="1440278"/>
                </a:lnTo>
                <a:lnTo>
                  <a:pt x="3354515" y="1438652"/>
                </a:lnTo>
                <a:cubicBezTo>
                  <a:pt x="3322141" y="1438125"/>
                  <a:pt x="3290261" y="1435144"/>
                  <a:pt x="3259089" y="1429590"/>
                </a:cubicBezTo>
                <a:cubicBezTo>
                  <a:pt x="3253512" y="1430009"/>
                  <a:pt x="3248183" y="1429061"/>
                  <a:pt x="3242872" y="1428050"/>
                </a:cubicBezTo>
                <a:lnTo>
                  <a:pt x="3242756" y="1426902"/>
                </a:lnTo>
                <a:cubicBezTo>
                  <a:pt x="2883905" y="1367503"/>
                  <a:pt x="2602866" y="1086726"/>
                  <a:pt x="2552590" y="733861"/>
                </a:cubicBezTo>
                <a:cubicBezTo>
                  <a:pt x="2552423" y="733808"/>
                  <a:pt x="2552254" y="733803"/>
                  <a:pt x="2552085" y="733798"/>
                </a:cubicBezTo>
                <a:lnTo>
                  <a:pt x="2551547" y="727122"/>
                </a:lnTo>
                <a:cubicBezTo>
                  <a:pt x="2546488" y="696872"/>
                  <a:pt x="2544037" y="665981"/>
                  <a:pt x="2544079" y="634646"/>
                </a:cubicBezTo>
                <a:cubicBezTo>
                  <a:pt x="2542767" y="629018"/>
                  <a:pt x="2542709" y="623351"/>
                  <a:pt x="2542709" y="617670"/>
                </a:cubicBezTo>
                <a:lnTo>
                  <a:pt x="2543303" y="606230"/>
                </a:lnTo>
                <a:lnTo>
                  <a:pt x="2543801" y="606263"/>
                </a:lnTo>
                <a:close/>
                <a:moveTo>
                  <a:pt x="2521076" y="605769"/>
                </a:moveTo>
                <a:lnTo>
                  <a:pt x="2521102" y="606263"/>
                </a:lnTo>
                <a:lnTo>
                  <a:pt x="2521600" y="606230"/>
                </a:lnTo>
                <a:lnTo>
                  <a:pt x="2522194" y="617670"/>
                </a:lnTo>
                <a:cubicBezTo>
                  <a:pt x="2522194" y="623351"/>
                  <a:pt x="2522135" y="629018"/>
                  <a:pt x="2520823" y="634646"/>
                </a:cubicBezTo>
                <a:cubicBezTo>
                  <a:pt x="2520865" y="665981"/>
                  <a:pt x="2518415" y="696872"/>
                  <a:pt x="2513356" y="727122"/>
                </a:cubicBezTo>
                <a:lnTo>
                  <a:pt x="2512818" y="733798"/>
                </a:lnTo>
                <a:cubicBezTo>
                  <a:pt x="2512648" y="733803"/>
                  <a:pt x="2512480" y="733808"/>
                  <a:pt x="2512312" y="733861"/>
                </a:cubicBezTo>
                <a:cubicBezTo>
                  <a:pt x="2462037" y="1086726"/>
                  <a:pt x="2180998" y="1367503"/>
                  <a:pt x="1822147" y="1426902"/>
                </a:cubicBezTo>
                <a:lnTo>
                  <a:pt x="1822030" y="1428050"/>
                </a:lnTo>
                <a:cubicBezTo>
                  <a:pt x="1816720" y="1429061"/>
                  <a:pt x="1811391" y="1430009"/>
                  <a:pt x="1805814" y="1429590"/>
                </a:cubicBezTo>
                <a:cubicBezTo>
                  <a:pt x="1774642" y="1435144"/>
                  <a:pt x="1742762" y="1438125"/>
                  <a:pt x="1710387" y="1438652"/>
                </a:cubicBezTo>
                <a:lnTo>
                  <a:pt x="1693269" y="1440278"/>
                </a:lnTo>
                <a:lnTo>
                  <a:pt x="1693243" y="1439783"/>
                </a:lnTo>
                <a:lnTo>
                  <a:pt x="1692744" y="1439816"/>
                </a:lnTo>
                <a:cubicBezTo>
                  <a:pt x="1692178" y="1436014"/>
                  <a:pt x="1692151" y="1432198"/>
                  <a:pt x="1692151" y="1428376"/>
                </a:cubicBezTo>
                <a:cubicBezTo>
                  <a:pt x="1692151" y="1422694"/>
                  <a:pt x="1692209" y="1417025"/>
                  <a:pt x="1693521" y="1411395"/>
                </a:cubicBezTo>
                <a:cubicBezTo>
                  <a:pt x="1693479" y="1380067"/>
                  <a:pt x="1695929" y="1349182"/>
                  <a:pt x="1700985" y="1318938"/>
                </a:cubicBezTo>
                <a:lnTo>
                  <a:pt x="1701526" y="1312248"/>
                </a:lnTo>
                <a:cubicBezTo>
                  <a:pt x="1701694" y="1312243"/>
                  <a:pt x="1701864" y="1312238"/>
                  <a:pt x="1702031" y="1312185"/>
                </a:cubicBezTo>
                <a:cubicBezTo>
                  <a:pt x="1752308" y="959319"/>
                  <a:pt x="2033347" y="678542"/>
                  <a:pt x="2392197" y="619144"/>
                </a:cubicBezTo>
                <a:lnTo>
                  <a:pt x="2392314" y="617996"/>
                </a:lnTo>
                <a:cubicBezTo>
                  <a:pt x="2397623" y="616986"/>
                  <a:pt x="2402951" y="616038"/>
                  <a:pt x="2408527" y="616457"/>
                </a:cubicBezTo>
                <a:cubicBezTo>
                  <a:pt x="2439710" y="610900"/>
                  <a:pt x="2471603" y="607919"/>
                  <a:pt x="2503988" y="607392"/>
                </a:cubicBezTo>
                <a:close/>
                <a:moveTo>
                  <a:pt x="851676" y="605769"/>
                </a:moveTo>
                <a:lnTo>
                  <a:pt x="868763" y="607392"/>
                </a:lnTo>
                <a:cubicBezTo>
                  <a:pt x="901149" y="607919"/>
                  <a:pt x="933041" y="610900"/>
                  <a:pt x="964225" y="616457"/>
                </a:cubicBezTo>
                <a:cubicBezTo>
                  <a:pt x="969801" y="616038"/>
                  <a:pt x="975129" y="616986"/>
                  <a:pt x="980437" y="617996"/>
                </a:cubicBezTo>
                <a:lnTo>
                  <a:pt x="980555" y="619144"/>
                </a:lnTo>
                <a:cubicBezTo>
                  <a:pt x="1339405" y="678542"/>
                  <a:pt x="1620444" y="959319"/>
                  <a:pt x="1670720" y="1312185"/>
                </a:cubicBezTo>
                <a:cubicBezTo>
                  <a:pt x="1670888" y="1312238"/>
                  <a:pt x="1671057" y="1312243"/>
                  <a:pt x="1671226" y="1312248"/>
                </a:cubicBezTo>
                <a:lnTo>
                  <a:pt x="1671766" y="1318938"/>
                </a:lnTo>
                <a:cubicBezTo>
                  <a:pt x="1676823" y="1349182"/>
                  <a:pt x="1679272" y="1380067"/>
                  <a:pt x="1679230" y="1411395"/>
                </a:cubicBezTo>
                <a:cubicBezTo>
                  <a:pt x="1680542" y="1417025"/>
                  <a:pt x="1680601" y="1422694"/>
                  <a:pt x="1680601" y="1428376"/>
                </a:cubicBezTo>
                <a:cubicBezTo>
                  <a:pt x="1680601" y="1432198"/>
                  <a:pt x="1680574" y="1436014"/>
                  <a:pt x="1680008" y="1439816"/>
                </a:cubicBezTo>
                <a:lnTo>
                  <a:pt x="1679509" y="1439783"/>
                </a:lnTo>
                <a:lnTo>
                  <a:pt x="1679483" y="1440278"/>
                </a:lnTo>
                <a:lnTo>
                  <a:pt x="1662364" y="1438652"/>
                </a:lnTo>
                <a:cubicBezTo>
                  <a:pt x="1629990" y="1438125"/>
                  <a:pt x="1598110" y="1435144"/>
                  <a:pt x="1566938" y="1429590"/>
                </a:cubicBezTo>
                <a:cubicBezTo>
                  <a:pt x="1561361" y="1430009"/>
                  <a:pt x="1556032" y="1429061"/>
                  <a:pt x="1550721" y="1428050"/>
                </a:cubicBezTo>
                <a:lnTo>
                  <a:pt x="1550605" y="1426902"/>
                </a:lnTo>
                <a:cubicBezTo>
                  <a:pt x="1191754" y="1367503"/>
                  <a:pt x="910715" y="1086726"/>
                  <a:pt x="860439" y="733861"/>
                </a:cubicBezTo>
                <a:cubicBezTo>
                  <a:pt x="860272" y="733808"/>
                  <a:pt x="860103" y="733803"/>
                  <a:pt x="859934" y="733798"/>
                </a:cubicBezTo>
                <a:lnTo>
                  <a:pt x="859396" y="727122"/>
                </a:lnTo>
                <a:cubicBezTo>
                  <a:pt x="854337" y="696872"/>
                  <a:pt x="851886" y="665981"/>
                  <a:pt x="851928" y="634646"/>
                </a:cubicBezTo>
                <a:cubicBezTo>
                  <a:pt x="850616" y="629018"/>
                  <a:pt x="850558" y="623351"/>
                  <a:pt x="850558" y="617670"/>
                </a:cubicBezTo>
                <a:lnTo>
                  <a:pt x="851152" y="606230"/>
                </a:lnTo>
                <a:lnTo>
                  <a:pt x="851650" y="606263"/>
                </a:lnTo>
                <a:close/>
                <a:moveTo>
                  <a:pt x="828925" y="605769"/>
                </a:moveTo>
                <a:lnTo>
                  <a:pt x="828951" y="606263"/>
                </a:lnTo>
                <a:lnTo>
                  <a:pt x="829449" y="606230"/>
                </a:lnTo>
                <a:lnTo>
                  <a:pt x="830043" y="617670"/>
                </a:lnTo>
                <a:cubicBezTo>
                  <a:pt x="830043" y="623351"/>
                  <a:pt x="829984" y="629018"/>
                  <a:pt x="828672" y="634646"/>
                </a:cubicBezTo>
                <a:cubicBezTo>
                  <a:pt x="828714" y="665981"/>
                  <a:pt x="826264" y="696872"/>
                  <a:pt x="821205" y="727122"/>
                </a:cubicBezTo>
                <a:lnTo>
                  <a:pt x="820667" y="733798"/>
                </a:lnTo>
                <a:cubicBezTo>
                  <a:pt x="820497" y="733803"/>
                  <a:pt x="820329" y="733808"/>
                  <a:pt x="820161" y="733861"/>
                </a:cubicBezTo>
                <a:cubicBezTo>
                  <a:pt x="769886" y="1086726"/>
                  <a:pt x="488847" y="1367503"/>
                  <a:pt x="129995" y="1426902"/>
                </a:cubicBezTo>
                <a:lnTo>
                  <a:pt x="129879" y="1428050"/>
                </a:lnTo>
                <a:cubicBezTo>
                  <a:pt x="124569" y="1429061"/>
                  <a:pt x="119240" y="1430009"/>
                  <a:pt x="113663" y="1429590"/>
                </a:cubicBezTo>
                <a:cubicBezTo>
                  <a:pt x="82491" y="1435144"/>
                  <a:pt x="50611" y="1438125"/>
                  <a:pt x="18236" y="1438652"/>
                </a:cubicBezTo>
                <a:lnTo>
                  <a:pt x="1118" y="1440278"/>
                </a:lnTo>
                <a:lnTo>
                  <a:pt x="1092" y="1439783"/>
                </a:lnTo>
                <a:lnTo>
                  <a:pt x="593" y="1439816"/>
                </a:lnTo>
                <a:cubicBezTo>
                  <a:pt x="27" y="1436014"/>
                  <a:pt x="0" y="1432198"/>
                  <a:pt x="0" y="1428376"/>
                </a:cubicBezTo>
                <a:cubicBezTo>
                  <a:pt x="0" y="1422694"/>
                  <a:pt x="58" y="1417025"/>
                  <a:pt x="1370" y="1411395"/>
                </a:cubicBezTo>
                <a:cubicBezTo>
                  <a:pt x="1328" y="1380067"/>
                  <a:pt x="3778" y="1349182"/>
                  <a:pt x="8835" y="1318938"/>
                </a:cubicBezTo>
                <a:lnTo>
                  <a:pt x="9375" y="1312248"/>
                </a:lnTo>
                <a:cubicBezTo>
                  <a:pt x="9543" y="1312243"/>
                  <a:pt x="9713" y="1312238"/>
                  <a:pt x="9880" y="1312185"/>
                </a:cubicBezTo>
                <a:cubicBezTo>
                  <a:pt x="60157" y="959319"/>
                  <a:pt x="341196" y="678542"/>
                  <a:pt x="700046" y="619144"/>
                </a:cubicBezTo>
                <a:lnTo>
                  <a:pt x="700163" y="617996"/>
                </a:lnTo>
                <a:cubicBezTo>
                  <a:pt x="705472" y="616986"/>
                  <a:pt x="710800" y="616038"/>
                  <a:pt x="716376" y="616457"/>
                </a:cubicBezTo>
                <a:cubicBezTo>
                  <a:pt x="747559" y="610900"/>
                  <a:pt x="779452" y="607919"/>
                  <a:pt x="811837" y="607392"/>
                </a:cubicBezTo>
                <a:close/>
                <a:moveTo>
                  <a:pt x="8824701" y="0"/>
                </a:moveTo>
                <a:lnTo>
                  <a:pt x="9033411" y="0"/>
                </a:lnTo>
                <a:cubicBezTo>
                  <a:pt x="9066347" y="30426"/>
                  <a:pt x="9096640" y="63469"/>
                  <a:pt x="9123965" y="98781"/>
                </a:cubicBezTo>
                <a:lnTo>
                  <a:pt x="9139239" y="122382"/>
                </a:lnTo>
                <a:lnTo>
                  <a:pt x="9139239" y="425734"/>
                </a:lnTo>
                <a:lnTo>
                  <a:pt x="9104305" y="314451"/>
                </a:lnTo>
                <a:cubicBezTo>
                  <a:pt x="9046997" y="183490"/>
                  <a:pt x="8948803" y="73504"/>
                  <a:pt x="8824701" y="0"/>
                </a:cubicBezTo>
                <a:close/>
                <a:moveTo>
                  <a:pt x="8494877" y="0"/>
                </a:moveTo>
                <a:lnTo>
                  <a:pt x="8628893" y="0"/>
                </a:lnTo>
                <a:cubicBezTo>
                  <a:pt x="8697052" y="198004"/>
                  <a:pt x="8856086" y="355591"/>
                  <a:pt x="9058275" y="426756"/>
                </a:cubicBezTo>
                <a:lnTo>
                  <a:pt x="9139239" y="449526"/>
                </a:lnTo>
                <a:lnTo>
                  <a:pt x="9139239" y="577136"/>
                </a:lnTo>
                <a:lnTo>
                  <a:pt x="9043252" y="554355"/>
                </a:lnTo>
                <a:cubicBezTo>
                  <a:pt x="8776836" y="470904"/>
                  <a:pt x="8569058" y="262348"/>
                  <a:pt x="8494877" y="0"/>
                </a:cubicBezTo>
                <a:close/>
                <a:moveTo>
                  <a:pt x="7876547" y="0"/>
                </a:moveTo>
                <a:lnTo>
                  <a:pt x="8085257" y="0"/>
                </a:lnTo>
                <a:cubicBezTo>
                  <a:pt x="7919787" y="98005"/>
                  <a:pt x="7800378" y="260867"/>
                  <a:pt x="7762527" y="451830"/>
                </a:cubicBezTo>
                <a:cubicBezTo>
                  <a:pt x="8006579" y="399791"/>
                  <a:pt x="8203169" y="226290"/>
                  <a:pt x="8281065" y="0"/>
                </a:cubicBezTo>
                <a:lnTo>
                  <a:pt x="8415081" y="0"/>
                </a:lnTo>
                <a:cubicBezTo>
                  <a:pt x="8330303" y="299826"/>
                  <a:pt x="8071031" y="529393"/>
                  <a:pt x="7749156" y="582253"/>
                </a:cubicBezTo>
                <a:lnTo>
                  <a:pt x="7749040" y="583392"/>
                </a:lnTo>
                <a:cubicBezTo>
                  <a:pt x="7743729" y="584395"/>
                  <a:pt x="7738400" y="585336"/>
                  <a:pt x="7732823" y="584920"/>
                </a:cubicBezTo>
                <a:cubicBezTo>
                  <a:pt x="7701651" y="590430"/>
                  <a:pt x="7669771" y="593388"/>
                  <a:pt x="7637396" y="593911"/>
                </a:cubicBezTo>
                <a:lnTo>
                  <a:pt x="7620278" y="595524"/>
                </a:lnTo>
                <a:lnTo>
                  <a:pt x="7620252" y="595033"/>
                </a:lnTo>
                <a:lnTo>
                  <a:pt x="7619753" y="595066"/>
                </a:lnTo>
                <a:cubicBezTo>
                  <a:pt x="7619187" y="591293"/>
                  <a:pt x="7619160" y="587507"/>
                  <a:pt x="7619160" y="583715"/>
                </a:cubicBezTo>
                <a:cubicBezTo>
                  <a:pt x="7619160" y="578078"/>
                  <a:pt x="7619219" y="572454"/>
                  <a:pt x="7620531" y="566868"/>
                </a:cubicBezTo>
                <a:cubicBezTo>
                  <a:pt x="7620488" y="535786"/>
                  <a:pt x="7622938" y="505143"/>
                  <a:pt x="7627995" y="475137"/>
                </a:cubicBezTo>
                <a:lnTo>
                  <a:pt x="7628535" y="468500"/>
                </a:lnTo>
                <a:cubicBezTo>
                  <a:pt x="7628704" y="468495"/>
                  <a:pt x="7628873" y="468490"/>
                  <a:pt x="7629040" y="468437"/>
                </a:cubicBezTo>
                <a:cubicBezTo>
                  <a:pt x="7655343" y="285283"/>
                  <a:pt x="7744803" y="121704"/>
                  <a:pt x="7876547" y="0"/>
                </a:cubicBezTo>
                <a:close/>
                <a:moveTo>
                  <a:pt x="6802727" y="0"/>
                </a:moveTo>
                <a:lnTo>
                  <a:pt x="6936742" y="0"/>
                </a:lnTo>
                <a:cubicBezTo>
                  <a:pt x="7014638" y="226290"/>
                  <a:pt x="7211228" y="399791"/>
                  <a:pt x="7455280" y="451830"/>
                </a:cubicBezTo>
                <a:cubicBezTo>
                  <a:pt x="7417429" y="260867"/>
                  <a:pt x="7298020" y="98005"/>
                  <a:pt x="7132550" y="0"/>
                </a:cubicBezTo>
                <a:lnTo>
                  <a:pt x="7341259" y="0"/>
                </a:lnTo>
                <a:cubicBezTo>
                  <a:pt x="7473003" y="121704"/>
                  <a:pt x="7562464" y="285283"/>
                  <a:pt x="7588766" y="468437"/>
                </a:cubicBezTo>
                <a:cubicBezTo>
                  <a:pt x="7588934" y="468490"/>
                  <a:pt x="7589103" y="468495"/>
                  <a:pt x="7589272" y="468500"/>
                </a:cubicBezTo>
                <a:lnTo>
                  <a:pt x="7589812" y="475137"/>
                </a:lnTo>
                <a:cubicBezTo>
                  <a:pt x="7594869" y="505143"/>
                  <a:pt x="7597319" y="535786"/>
                  <a:pt x="7597276" y="566868"/>
                </a:cubicBezTo>
                <a:cubicBezTo>
                  <a:pt x="7598588" y="572454"/>
                  <a:pt x="7598647" y="578078"/>
                  <a:pt x="7598647" y="583715"/>
                </a:cubicBezTo>
                <a:cubicBezTo>
                  <a:pt x="7598647" y="587507"/>
                  <a:pt x="7598620" y="591293"/>
                  <a:pt x="7598054" y="595066"/>
                </a:cubicBezTo>
                <a:lnTo>
                  <a:pt x="7597555" y="595033"/>
                </a:lnTo>
                <a:lnTo>
                  <a:pt x="7597529" y="595524"/>
                </a:lnTo>
                <a:lnTo>
                  <a:pt x="7580411" y="593911"/>
                </a:lnTo>
                <a:cubicBezTo>
                  <a:pt x="7548036" y="593388"/>
                  <a:pt x="7516156" y="590430"/>
                  <a:pt x="7484984" y="584920"/>
                </a:cubicBezTo>
                <a:cubicBezTo>
                  <a:pt x="7479407" y="585336"/>
                  <a:pt x="7474078" y="584395"/>
                  <a:pt x="7468767" y="583392"/>
                </a:cubicBezTo>
                <a:lnTo>
                  <a:pt x="7468651" y="582253"/>
                </a:lnTo>
                <a:cubicBezTo>
                  <a:pt x="7146776" y="529393"/>
                  <a:pt x="6887504" y="299826"/>
                  <a:pt x="6802727" y="0"/>
                </a:cubicBezTo>
                <a:close/>
                <a:moveTo>
                  <a:pt x="6184397" y="0"/>
                </a:moveTo>
                <a:lnTo>
                  <a:pt x="6393106" y="0"/>
                </a:lnTo>
                <a:cubicBezTo>
                  <a:pt x="6227636" y="98005"/>
                  <a:pt x="6108227" y="260867"/>
                  <a:pt x="6070376" y="451830"/>
                </a:cubicBezTo>
                <a:cubicBezTo>
                  <a:pt x="6314429" y="399791"/>
                  <a:pt x="6511018" y="226290"/>
                  <a:pt x="6588914" y="0"/>
                </a:cubicBezTo>
                <a:lnTo>
                  <a:pt x="6722931" y="0"/>
                </a:lnTo>
                <a:cubicBezTo>
                  <a:pt x="6638152" y="299826"/>
                  <a:pt x="6378880" y="529393"/>
                  <a:pt x="6057005" y="582253"/>
                </a:cubicBezTo>
                <a:lnTo>
                  <a:pt x="6056889" y="583392"/>
                </a:lnTo>
                <a:cubicBezTo>
                  <a:pt x="6051578" y="584395"/>
                  <a:pt x="6046249" y="585336"/>
                  <a:pt x="6040672" y="584920"/>
                </a:cubicBezTo>
                <a:cubicBezTo>
                  <a:pt x="6009500" y="590430"/>
                  <a:pt x="5977620" y="593388"/>
                  <a:pt x="5945246" y="593911"/>
                </a:cubicBezTo>
                <a:lnTo>
                  <a:pt x="5928127" y="595524"/>
                </a:lnTo>
                <a:lnTo>
                  <a:pt x="5928101" y="595033"/>
                </a:lnTo>
                <a:lnTo>
                  <a:pt x="5927602" y="595066"/>
                </a:lnTo>
                <a:cubicBezTo>
                  <a:pt x="5927036" y="591293"/>
                  <a:pt x="5927009" y="587507"/>
                  <a:pt x="5927009" y="583715"/>
                </a:cubicBezTo>
                <a:cubicBezTo>
                  <a:pt x="5927009" y="578078"/>
                  <a:pt x="5927068" y="572454"/>
                  <a:pt x="5928380" y="566868"/>
                </a:cubicBezTo>
                <a:cubicBezTo>
                  <a:pt x="5928338" y="535786"/>
                  <a:pt x="5930787" y="505143"/>
                  <a:pt x="5935844" y="475137"/>
                </a:cubicBezTo>
                <a:lnTo>
                  <a:pt x="5936384" y="468500"/>
                </a:lnTo>
                <a:cubicBezTo>
                  <a:pt x="5936553" y="468495"/>
                  <a:pt x="5936722" y="468490"/>
                  <a:pt x="5936890" y="468437"/>
                </a:cubicBezTo>
                <a:cubicBezTo>
                  <a:pt x="5963192" y="285283"/>
                  <a:pt x="6052653" y="121703"/>
                  <a:pt x="6184397" y="0"/>
                </a:cubicBezTo>
                <a:close/>
                <a:moveTo>
                  <a:pt x="5110576" y="0"/>
                </a:moveTo>
                <a:lnTo>
                  <a:pt x="5244592" y="0"/>
                </a:lnTo>
                <a:cubicBezTo>
                  <a:pt x="5322488" y="226290"/>
                  <a:pt x="5519077" y="399791"/>
                  <a:pt x="5763129" y="451830"/>
                </a:cubicBezTo>
                <a:cubicBezTo>
                  <a:pt x="5725278" y="260867"/>
                  <a:pt x="5605869" y="98005"/>
                  <a:pt x="5440399" y="0"/>
                </a:cubicBezTo>
                <a:lnTo>
                  <a:pt x="5649109" y="0"/>
                </a:lnTo>
                <a:cubicBezTo>
                  <a:pt x="5780853" y="121704"/>
                  <a:pt x="5870314" y="285283"/>
                  <a:pt x="5896616" y="468437"/>
                </a:cubicBezTo>
                <a:cubicBezTo>
                  <a:pt x="5896783" y="468490"/>
                  <a:pt x="5896953" y="468495"/>
                  <a:pt x="5897121" y="468500"/>
                </a:cubicBezTo>
                <a:lnTo>
                  <a:pt x="5897662" y="475137"/>
                </a:lnTo>
                <a:cubicBezTo>
                  <a:pt x="5902718" y="505143"/>
                  <a:pt x="5905168" y="535786"/>
                  <a:pt x="5905126" y="566868"/>
                </a:cubicBezTo>
                <a:cubicBezTo>
                  <a:pt x="5906438" y="572454"/>
                  <a:pt x="5906496" y="578078"/>
                  <a:pt x="5906496" y="583715"/>
                </a:cubicBezTo>
                <a:cubicBezTo>
                  <a:pt x="5906496" y="587507"/>
                  <a:pt x="5906469" y="591293"/>
                  <a:pt x="5905903" y="595066"/>
                </a:cubicBezTo>
                <a:lnTo>
                  <a:pt x="5905404" y="595033"/>
                </a:lnTo>
                <a:lnTo>
                  <a:pt x="5905378" y="595524"/>
                </a:lnTo>
                <a:lnTo>
                  <a:pt x="5888260" y="593911"/>
                </a:lnTo>
                <a:cubicBezTo>
                  <a:pt x="5855886" y="593388"/>
                  <a:pt x="5824005" y="590430"/>
                  <a:pt x="5792833" y="584920"/>
                </a:cubicBezTo>
                <a:cubicBezTo>
                  <a:pt x="5787256" y="585336"/>
                  <a:pt x="5781927" y="584395"/>
                  <a:pt x="5776617" y="583392"/>
                </a:cubicBezTo>
                <a:lnTo>
                  <a:pt x="5776501" y="582253"/>
                </a:lnTo>
                <a:cubicBezTo>
                  <a:pt x="5454626" y="529393"/>
                  <a:pt x="5195354" y="299826"/>
                  <a:pt x="5110576" y="0"/>
                </a:cubicBezTo>
                <a:close/>
                <a:moveTo>
                  <a:pt x="4492246" y="0"/>
                </a:moveTo>
                <a:lnTo>
                  <a:pt x="4700955" y="0"/>
                </a:lnTo>
                <a:cubicBezTo>
                  <a:pt x="4535485" y="98005"/>
                  <a:pt x="4416076" y="260867"/>
                  <a:pt x="4378225" y="451830"/>
                </a:cubicBezTo>
                <a:cubicBezTo>
                  <a:pt x="4622279" y="399791"/>
                  <a:pt x="4818867" y="226290"/>
                  <a:pt x="4896763" y="0"/>
                </a:cubicBezTo>
                <a:lnTo>
                  <a:pt x="5030779" y="0"/>
                </a:lnTo>
                <a:cubicBezTo>
                  <a:pt x="4946001" y="299826"/>
                  <a:pt x="4686729" y="529393"/>
                  <a:pt x="4364853" y="582253"/>
                </a:cubicBezTo>
                <a:lnTo>
                  <a:pt x="4364737" y="583392"/>
                </a:lnTo>
                <a:cubicBezTo>
                  <a:pt x="4359427" y="584395"/>
                  <a:pt x="4354098" y="585336"/>
                  <a:pt x="4348521" y="584920"/>
                </a:cubicBezTo>
                <a:cubicBezTo>
                  <a:pt x="4317350" y="590430"/>
                  <a:pt x="4285468" y="593388"/>
                  <a:pt x="4253094" y="593911"/>
                </a:cubicBezTo>
                <a:lnTo>
                  <a:pt x="4235976" y="595524"/>
                </a:lnTo>
                <a:lnTo>
                  <a:pt x="4235950" y="595033"/>
                </a:lnTo>
                <a:lnTo>
                  <a:pt x="4235451" y="595066"/>
                </a:lnTo>
                <a:cubicBezTo>
                  <a:pt x="4234885" y="591293"/>
                  <a:pt x="4234858" y="587507"/>
                  <a:pt x="4234858" y="583715"/>
                </a:cubicBezTo>
                <a:cubicBezTo>
                  <a:pt x="4234858" y="578078"/>
                  <a:pt x="4234916" y="572454"/>
                  <a:pt x="4236228" y="566868"/>
                </a:cubicBezTo>
                <a:cubicBezTo>
                  <a:pt x="4236186" y="535786"/>
                  <a:pt x="4238636" y="505143"/>
                  <a:pt x="4243692" y="475137"/>
                </a:cubicBezTo>
                <a:lnTo>
                  <a:pt x="4244233" y="468500"/>
                </a:lnTo>
                <a:cubicBezTo>
                  <a:pt x="4244401" y="468495"/>
                  <a:pt x="4244571" y="468490"/>
                  <a:pt x="4244738" y="468437"/>
                </a:cubicBezTo>
                <a:cubicBezTo>
                  <a:pt x="4271041" y="285283"/>
                  <a:pt x="4360502" y="121704"/>
                  <a:pt x="4492246" y="0"/>
                </a:cubicBezTo>
                <a:close/>
                <a:moveTo>
                  <a:pt x="3418424" y="0"/>
                </a:moveTo>
                <a:lnTo>
                  <a:pt x="3552441" y="0"/>
                </a:lnTo>
                <a:cubicBezTo>
                  <a:pt x="3630337" y="226291"/>
                  <a:pt x="3826926" y="399791"/>
                  <a:pt x="4070978" y="451830"/>
                </a:cubicBezTo>
                <a:cubicBezTo>
                  <a:pt x="4033127" y="260867"/>
                  <a:pt x="3913719" y="98005"/>
                  <a:pt x="3748249" y="0"/>
                </a:cubicBezTo>
                <a:lnTo>
                  <a:pt x="3956957" y="0"/>
                </a:lnTo>
                <a:cubicBezTo>
                  <a:pt x="4088702" y="121703"/>
                  <a:pt x="4178162" y="285283"/>
                  <a:pt x="4204464" y="468437"/>
                </a:cubicBezTo>
                <a:cubicBezTo>
                  <a:pt x="4204632" y="468490"/>
                  <a:pt x="4204801" y="468495"/>
                  <a:pt x="4204970" y="468499"/>
                </a:cubicBezTo>
                <a:lnTo>
                  <a:pt x="4205510" y="475137"/>
                </a:lnTo>
                <a:cubicBezTo>
                  <a:pt x="4210567" y="505143"/>
                  <a:pt x="4213016" y="535786"/>
                  <a:pt x="4212974" y="566868"/>
                </a:cubicBezTo>
                <a:cubicBezTo>
                  <a:pt x="4214286" y="572454"/>
                  <a:pt x="4214345" y="578078"/>
                  <a:pt x="4214345" y="583715"/>
                </a:cubicBezTo>
                <a:cubicBezTo>
                  <a:pt x="4214345" y="587508"/>
                  <a:pt x="4214318" y="591293"/>
                  <a:pt x="4213752" y="595066"/>
                </a:cubicBezTo>
                <a:lnTo>
                  <a:pt x="4213253" y="595033"/>
                </a:lnTo>
                <a:lnTo>
                  <a:pt x="4213227" y="595524"/>
                </a:lnTo>
                <a:lnTo>
                  <a:pt x="4196108" y="593911"/>
                </a:lnTo>
                <a:cubicBezTo>
                  <a:pt x="4163734" y="593388"/>
                  <a:pt x="4131854" y="590430"/>
                  <a:pt x="4100682" y="584920"/>
                </a:cubicBezTo>
                <a:cubicBezTo>
                  <a:pt x="4095105" y="585336"/>
                  <a:pt x="4089776" y="584395"/>
                  <a:pt x="4084465" y="583392"/>
                </a:cubicBezTo>
                <a:lnTo>
                  <a:pt x="4084349" y="582253"/>
                </a:lnTo>
                <a:cubicBezTo>
                  <a:pt x="3762475" y="529393"/>
                  <a:pt x="3503203" y="299826"/>
                  <a:pt x="3418424" y="0"/>
                </a:cubicBezTo>
                <a:close/>
                <a:moveTo>
                  <a:pt x="2800095" y="0"/>
                </a:moveTo>
                <a:lnTo>
                  <a:pt x="3008804" y="0"/>
                </a:lnTo>
                <a:cubicBezTo>
                  <a:pt x="2843334" y="98005"/>
                  <a:pt x="2723925" y="260867"/>
                  <a:pt x="2686074" y="451830"/>
                </a:cubicBezTo>
                <a:cubicBezTo>
                  <a:pt x="2930126" y="399791"/>
                  <a:pt x="3126716" y="226291"/>
                  <a:pt x="3204612" y="0"/>
                </a:cubicBezTo>
                <a:lnTo>
                  <a:pt x="3338628" y="0"/>
                </a:lnTo>
                <a:cubicBezTo>
                  <a:pt x="3253850" y="299826"/>
                  <a:pt x="2994578" y="529393"/>
                  <a:pt x="2672703" y="582253"/>
                </a:cubicBezTo>
                <a:lnTo>
                  <a:pt x="2672586" y="583392"/>
                </a:lnTo>
                <a:cubicBezTo>
                  <a:pt x="2667276" y="584395"/>
                  <a:pt x="2661947" y="585336"/>
                  <a:pt x="2656370" y="584920"/>
                </a:cubicBezTo>
                <a:cubicBezTo>
                  <a:pt x="2625198" y="590430"/>
                  <a:pt x="2593318" y="593388"/>
                  <a:pt x="2560943" y="593911"/>
                </a:cubicBezTo>
                <a:lnTo>
                  <a:pt x="2543825" y="595524"/>
                </a:lnTo>
                <a:lnTo>
                  <a:pt x="2543799" y="595033"/>
                </a:lnTo>
                <a:lnTo>
                  <a:pt x="2543300" y="595066"/>
                </a:lnTo>
                <a:cubicBezTo>
                  <a:pt x="2542734" y="591293"/>
                  <a:pt x="2542707" y="587507"/>
                  <a:pt x="2542707" y="583715"/>
                </a:cubicBezTo>
                <a:cubicBezTo>
                  <a:pt x="2542707" y="578078"/>
                  <a:pt x="2542765" y="572454"/>
                  <a:pt x="2544077" y="566868"/>
                </a:cubicBezTo>
                <a:cubicBezTo>
                  <a:pt x="2544035" y="535786"/>
                  <a:pt x="2546485" y="505143"/>
                  <a:pt x="2551541" y="475137"/>
                </a:cubicBezTo>
                <a:lnTo>
                  <a:pt x="2552082" y="468499"/>
                </a:lnTo>
                <a:cubicBezTo>
                  <a:pt x="2552250" y="468495"/>
                  <a:pt x="2552420" y="468490"/>
                  <a:pt x="2552587" y="468437"/>
                </a:cubicBezTo>
                <a:cubicBezTo>
                  <a:pt x="2578890" y="285283"/>
                  <a:pt x="2668350" y="121703"/>
                  <a:pt x="2800095" y="0"/>
                </a:cubicBezTo>
                <a:close/>
                <a:moveTo>
                  <a:pt x="1726273" y="0"/>
                </a:moveTo>
                <a:lnTo>
                  <a:pt x="1860290" y="0"/>
                </a:lnTo>
                <a:cubicBezTo>
                  <a:pt x="1938186" y="226291"/>
                  <a:pt x="2134775" y="399791"/>
                  <a:pt x="2378827" y="451830"/>
                </a:cubicBezTo>
                <a:cubicBezTo>
                  <a:pt x="2340976" y="260867"/>
                  <a:pt x="2221567" y="98005"/>
                  <a:pt x="2056098" y="0"/>
                </a:cubicBezTo>
                <a:lnTo>
                  <a:pt x="2264806" y="0"/>
                </a:lnTo>
                <a:cubicBezTo>
                  <a:pt x="2396551" y="121703"/>
                  <a:pt x="2486011" y="285283"/>
                  <a:pt x="2512313" y="468437"/>
                </a:cubicBezTo>
                <a:cubicBezTo>
                  <a:pt x="2512481" y="468490"/>
                  <a:pt x="2512650" y="468495"/>
                  <a:pt x="2512819" y="468499"/>
                </a:cubicBezTo>
                <a:lnTo>
                  <a:pt x="2513359" y="475137"/>
                </a:lnTo>
                <a:cubicBezTo>
                  <a:pt x="2518416" y="505143"/>
                  <a:pt x="2520865" y="535786"/>
                  <a:pt x="2520823" y="566868"/>
                </a:cubicBezTo>
                <a:cubicBezTo>
                  <a:pt x="2522135" y="572454"/>
                  <a:pt x="2522194" y="578078"/>
                  <a:pt x="2522194" y="583715"/>
                </a:cubicBezTo>
                <a:cubicBezTo>
                  <a:pt x="2522194" y="587508"/>
                  <a:pt x="2522167" y="591293"/>
                  <a:pt x="2521601" y="595066"/>
                </a:cubicBezTo>
                <a:lnTo>
                  <a:pt x="2521102" y="595033"/>
                </a:lnTo>
                <a:lnTo>
                  <a:pt x="2521076" y="595524"/>
                </a:lnTo>
                <a:lnTo>
                  <a:pt x="2503957" y="593911"/>
                </a:lnTo>
                <a:cubicBezTo>
                  <a:pt x="2471583" y="593388"/>
                  <a:pt x="2439703" y="590430"/>
                  <a:pt x="2408531" y="584920"/>
                </a:cubicBezTo>
                <a:cubicBezTo>
                  <a:pt x="2402954" y="585336"/>
                  <a:pt x="2397625" y="584395"/>
                  <a:pt x="2392314" y="583392"/>
                </a:cubicBezTo>
                <a:lnTo>
                  <a:pt x="2392198" y="582253"/>
                </a:lnTo>
                <a:cubicBezTo>
                  <a:pt x="2070324" y="529393"/>
                  <a:pt x="1811051" y="299826"/>
                  <a:pt x="1726273" y="0"/>
                </a:cubicBezTo>
                <a:close/>
                <a:moveTo>
                  <a:pt x="1107944" y="0"/>
                </a:moveTo>
                <a:lnTo>
                  <a:pt x="1316652" y="0"/>
                </a:lnTo>
                <a:cubicBezTo>
                  <a:pt x="1151183" y="98005"/>
                  <a:pt x="1031774" y="260867"/>
                  <a:pt x="993923" y="451830"/>
                </a:cubicBezTo>
                <a:cubicBezTo>
                  <a:pt x="1237975" y="399791"/>
                  <a:pt x="1434564" y="226291"/>
                  <a:pt x="1512461" y="0"/>
                </a:cubicBezTo>
                <a:lnTo>
                  <a:pt x="1646477" y="0"/>
                </a:lnTo>
                <a:cubicBezTo>
                  <a:pt x="1561699" y="299826"/>
                  <a:pt x="1302427" y="529393"/>
                  <a:pt x="980552" y="582253"/>
                </a:cubicBezTo>
                <a:lnTo>
                  <a:pt x="980435" y="583392"/>
                </a:lnTo>
                <a:cubicBezTo>
                  <a:pt x="975125" y="584395"/>
                  <a:pt x="969796" y="585336"/>
                  <a:pt x="964219" y="584920"/>
                </a:cubicBezTo>
                <a:cubicBezTo>
                  <a:pt x="933047" y="590430"/>
                  <a:pt x="901167" y="593388"/>
                  <a:pt x="868792" y="593911"/>
                </a:cubicBezTo>
                <a:lnTo>
                  <a:pt x="851674" y="595524"/>
                </a:lnTo>
                <a:lnTo>
                  <a:pt x="851648" y="595033"/>
                </a:lnTo>
                <a:lnTo>
                  <a:pt x="851149" y="595066"/>
                </a:lnTo>
                <a:cubicBezTo>
                  <a:pt x="850583" y="591293"/>
                  <a:pt x="850556" y="587507"/>
                  <a:pt x="850556" y="583715"/>
                </a:cubicBezTo>
                <a:cubicBezTo>
                  <a:pt x="850556" y="578078"/>
                  <a:pt x="850614" y="572454"/>
                  <a:pt x="851926" y="566868"/>
                </a:cubicBezTo>
                <a:cubicBezTo>
                  <a:pt x="851884" y="535786"/>
                  <a:pt x="854334" y="505143"/>
                  <a:pt x="859390" y="475137"/>
                </a:cubicBezTo>
                <a:lnTo>
                  <a:pt x="859931" y="468499"/>
                </a:lnTo>
                <a:cubicBezTo>
                  <a:pt x="860099" y="468495"/>
                  <a:pt x="860269" y="468490"/>
                  <a:pt x="860436" y="468437"/>
                </a:cubicBezTo>
                <a:cubicBezTo>
                  <a:pt x="886739" y="285283"/>
                  <a:pt x="976199" y="121704"/>
                  <a:pt x="1107944" y="0"/>
                </a:cubicBezTo>
                <a:close/>
                <a:moveTo>
                  <a:pt x="34122" y="0"/>
                </a:moveTo>
                <a:lnTo>
                  <a:pt x="168138" y="0"/>
                </a:lnTo>
                <a:cubicBezTo>
                  <a:pt x="246034" y="226290"/>
                  <a:pt x="442624" y="399791"/>
                  <a:pt x="686676" y="451830"/>
                </a:cubicBezTo>
                <a:cubicBezTo>
                  <a:pt x="648825" y="260867"/>
                  <a:pt x="529416" y="98005"/>
                  <a:pt x="363946" y="0"/>
                </a:cubicBezTo>
                <a:lnTo>
                  <a:pt x="572655" y="0"/>
                </a:lnTo>
                <a:cubicBezTo>
                  <a:pt x="704400" y="121703"/>
                  <a:pt x="793860" y="285283"/>
                  <a:pt x="820162" y="468437"/>
                </a:cubicBezTo>
                <a:cubicBezTo>
                  <a:pt x="820330" y="468490"/>
                  <a:pt x="820499" y="468495"/>
                  <a:pt x="820668" y="468500"/>
                </a:cubicBezTo>
                <a:lnTo>
                  <a:pt x="821208" y="475137"/>
                </a:lnTo>
                <a:cubicBezTo>
                  <a:pt x="826265" y="505143"/>
                  <a:pt x="828714" y="535786"/>
                  <a:pt x="828672" y="566868"/>
                </a:cubicBezTo>
                <a:cubicBezTo>
                  <a:pt x="829984" y="572454"/>
                  <a:pt x="830043" y="578078"/>
                  <a:pt x="830043" y="583715"/>
                </a:cubicBezTo>
                <a:cubicBezTo>
                  <a:pt x="830043" y="587508"/>
                  <a:pt x="830016" y="591293"/>
                  <a:pt x="829450" y="595066"/>
                </a:cubicBezTo>
                <a:lnTo>
                  <a:pt x="828951" y="595033"/>
                </a:lnTo>
                <a:lnTo>
                  <a:pt x="828925" y="595524"/>
                </a:lnTo>
                <a:lnTo>
                  <a:pt x="811806" y="593911"/>
                </a:lnTo>
                <a:cubicBezTo>
                  <a:pt x="779432" y="593388"/>
                  <a:pt x="747552" y="590430"/>
                  <a:pt x="716380" y="584920"/>
                </a:cubicBezTo>
                <a:cubicBezTo>
                  <a:pt x="710803" y="585336"/>
                  <a:pt x="705474" y="584395"/>
                  <a:pt x="700163" y="583392"/>
                </a:cubicBezTo>
                <a:lnTo>
                  <a:pt x="700047" y="582253"/>
                </a:lnTo>
                <a:cubicBezTo>
                  <a:pt x="378172" y="529393"/>
                  <a:pt x="118900" y="299826"/>
                  <a:pt x="341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b="0" spc="200" baseline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‹№›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3926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8096" y="2286000"/>
            <a:ext cx="3566160" cy="4023360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1990" y="2286000"/>
            <a:ext cx="3566160" cy="4023360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9264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2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8096" y="2967788"/>
            <a:ext cx="3566160" cy="3341572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1990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2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1990" y="2967788"/>
            <a:ext cx="3566160" cy="3341572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23498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08841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15761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68096" y="471509"/>
            <a:ext cx="329184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36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822960"/>
            <a:ext cx="4258818" cy="518464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096" y="2257506"/>
            <a:ext cx="329184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81910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8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spc="200" baseline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9141714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7950" y="4960138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‹№›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51443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7011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762000"/>
            <a:ext cx="1971675" cy="5410200"/>
          </a:xfrm>
        </p:spPr>
        <p:txBody>
          <a:bodyPr vert="eaVert" lIns="45720" tIns="91440" rIns="45720" bIns="91440"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2951" y="762000"/>
            <a:ext cx="5686425" cy="5410200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‹№›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7543800" y="173563"/>
            <a:ext cx="0" cy="6858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24694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9/20/2026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‹№›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356902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E2E2F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9/20/2026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‹№›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256122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286000"/>
            <a:ext cx="7290055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8097" y="6470704"/>
            <a:ext cx="161560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1D8BD707-D9CF-40AE-B4C6-C98DA3205C09}" type="datetimeFigureOut">
              <a:rPr lang="en-US" smtClean="0"/>
              <a:pPr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32200" y="6470704"/>
            <a:ext cx="4426094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28000" y="6470704"/>
            <a:ext cx="73025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B6F15528-21DE-4FAA-801E-634DDDAF4B2B}" type="slidenum">
              <a:rPr lang="ru-RU" smtClean="0"/>
              <a:pPr/>
              <a:t>‹№›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5715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0117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8" r:id="rId1"/>
    <p:sldLayoutId id="2147483929" r:id="rId2"/>
    <p:sldLayoutId id="2147483930" r:id="rId3"/>
    <p:sldLayoutId id="2147483931" r:id="rId4"/>
    <p:sldLayoutId id="2147483932" r:id="rId5"/>
    <p:sldLayoutId id="2147483933" r:id="rId6"/>
    <p:sldLayoutId id="2147483934" r:id="rId7"/>
    <p:sldLayoutId id="2147483935" r:id="rId8"/>
    <p:sldLayoutId id="2147483936" r:id="rId9"/>
    <p:sldLayoutId id="2147483937" r:id="rId10"/>
    <p:sldLayoutId id="2147483938" r:id="rId11"/>
    <p:sldLayoutId id="2147483939" r:id="rId12"/>
    <p:sldLayoutId id="2147483940" r:id="rId13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4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13" Type="http://schemas.openxmlformats.org/officeDocument/2006/relationships/image" Target="../media/image28.jpeg"/><Relationship Id="rId3" Type="http://schemas.openxmlformats.org/officeDocument/2006/relationships/image" Target="../media/image18.png"/><Relationship Id="rId7" Type="http://schemas.openxmlformats.org/officeDocument/2006/relationships/image" Target="../media/image22.jpeg"/><Relationship Id="rId12" Type="http://schemas.openxmlformats.org/officeDocument/2006/relationships/image" Target="../media/image27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11" Type="http://schemas.openxmlformats.org/officeDocument/2006/relationships/image" Target="../media/image26.jpeg"/><Relationship Id="rId5" Type="http://schemas.openxmlformats.org/officeDocument/2006/relationships/image" Target="../media/image20.jpeg"/><Relationship Id="rId10" Type="http://schemas.openxmlformats.org/officeDocument/2006/relationships/image" Target="../media/image25.jpeg"/><Relationship Id="rId4" Type="http://schemas.openxmlformats.org/officeDocument/2006/relationships/image" Target="../media/image19.jpeg"/><Relationship Id="rId9" Type="http://schemas.openxmlformats.org/officeDocument/2006/relationships/image" Target="../media/image24.jpeg"/><Relationship Id="rId14" Type="http://schemas.openxmlformats.org/officeDocument/2006/relationships/image" Target="../media/image29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3.png"/><Relationship Id="rId4" Type="http://schemas.openxmlformats.org/officeDocument/2006/relationships/image" Target="../media/image4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58.png"/><Relationship Id="rId3" Type="http://schemas.openxmlformats.org/officeDocument/2006/relationships/image" Target="../media/image11.png"/><Relationship Id="rId7" Type="http://schemas.openxmlformats.org/officeDocument/2006/relationships/image" Target="../media/image52.png"/><Relationship Id="rId12" Type="http://schemas.openxmlformats.org/officeDocument/2006/relationships/image" Target="../media/image57.png"/><Relationship Id="rId2" Type="http://schemas.openxmlformats.org/officeDocument/2006/relationships/image" Target="../media/image48.png"/><Relationship Id="rId16" Type="http://schemas.openxmlformats.org/officeDocument/2006/relationships/image" Target="../media/image6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11" Type="http://schemas.openxmlformats.org/officeDocument/2006/relationships/image" Target="../media/image56.png"/><Relationship Id="rId5" Type="http://schemas.openxmlformats.org/officeDocument/2006/relationships/image" Target="../media/image50.png"/><Relationship Id="rId15" Type="http://schemas.openxmlformats.org/officeDocument/2006/relationships/image" Target="../media/image60.jpeg"/><Relationship Id="rId10" Type="http://schemas.openxmlformats.org/officeDocument/2006/relationships/image" Target="../media/image55.png"/><Relationship Id="rId4" Type="http://schemas.openxmlformats.org/officeDocument/2006/relationships/image" Target="../media/image49.png"/><Relationship Id="rId9" Type="http://schemas.openxmlformats.org/officeDocument/2006/relationships/image" Target="../media/image54.png"/><Relationship Id="rId14" Type="http://schemas.openxmlformats.org/officeDocument/2006/relationships/image" Target="../media/image5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13" Type="http://schemas.openxmlformats.org/officeDocument/2006/relationships/image" Target="../media/image74.jpeg"/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12" Type="http://schemas.openxmlformats.org/officeDocument/2006/relationships/image" Target="../media/image33.png"/><Relationship Id="rId2" Type="http://schemas.openxmlformats.org/officeDocument/2006/relationships/image" Target="../media/image65.png"/><Relationship Id="rId16" Type="http://schemas.openxmlformats.org/officeDocument/2006/relationships/image" Target="../media/image7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png"/><Relationship Id="rId11" Type="http://schemas.openxmlformats.org/officeDocument/2006/relationships/image" Target="../media/image73.png"/><Relationship Id="rId5" Type="http://schemas.openxmlformats.org/officeDocument/2006/relationships/image" Target="../media/image68.png"/><Relationship Id="rId15" Type="http://schemas.openxmlformats.org/officeDocument/2006/relationships/image" Target="../media/image76.jpeg"/><Relationship Id="rId10" Type="http://schemas.openxmlformats.org/officeDocument/2006/relationships/image" Target="../media/image11.png"/><Relationship Id="rId4" Type="http://schemas.openxmlformats.org/officeDocument/2006/relationships/image" Target="../media/image67.png"/><Relationship Id="rId9" Type="http://schemas.openxmlformats.org/officeDocument/2006/relationships/image" Target="../media/image72.png"/><Relationship Id="rId14" Type="http://schemas.openxmlformats.org/officeDocument/2006/relationships/image" Target="../media/image7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7" Type="http://schemas.openxmlformats.org/officeDocument/2006/relationships/image" Target="../media/image83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6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gi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94893" y="523494"/>
            <a:ext cx="8300211" cy="275666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84162" y="3444875"/>
            <a:ext cx="8613775" cy="1939925"/>
          </a:xfrm>
          <a:custGeom>
            <a:avLst/>
            <a:gdLst/>
            <a:ahLst/>
            <a:cxnLst/>
            <a:rect l="l" t="t" r="r" b="b"/>
            <a:pathLst>
              <a:path w="8613775" h="1939925">
                <a:moveTo>
                  <a:pt x="0" y="1939925"/>
                </a:moveTo>
                <a:lnTo>
                  <a:pt x="8613775" y="1939925"/>
                </a:lnTo>
                <a:lnTo>
                  <a:pt x="8613775" y="0"/>
                </a:lnTo>
                <a:lnTo>
                  <a:pt x="0" y="0"/>
                </a:lnTo>
                <a:lnTo>
                  <a:pt x="0" y="193992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4162" y="3444875"/>
            <a:ext cx="8613775" cy="1939925"/>
          </a:xfrm>
          <a:custGeom>
            <a:avLst/>
            <a:gdLst/>
            <a:ahLst/>
            <a:cxnLst/>
            <a:rect l="l" t="t" r="r" b="b"/>
            <a:pathLst>
              <a:path w="8613775" h="1939925">
                <a:moveTo>
                  <a:pt x="0" y="1939925"/>
                </a:moveTo>
                <a:lnTo>
                  <a:pt x="8613775" y="1939925"/>
                </a:lnTo>
                <a:lnTo>
                  <a:pt x="8613775" y="0"/>
                </a:lnTo>
                <a:lnTo>
                  <a:pt x="0" y="0"/>
                </a:lnTo>
                <a:lnTo>
                  <a:pt x="0" y="1939925"/>
                </a:lnTo>
                <a:close/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33400" y="3480943"/>
            <a:ext cx="8153400" cy="18594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469265" algn="l"/>
                <a:tab pos="469900" algn="l"/>
                <a:tab pos="5148580" algn="l"/>
              </a:tabLst>
            </a:pPr>
            <a:r>
              <a:rPr lang="uk-UA" sz="2400" b="1" spc="-10" dirty="0" smtClean="0">
                <a:solidFill>
                  <a:srgbClr val="463416"/>
                </a:solidFill>
                <a:latin typeface="Arial"/>
                <a:cs typeface="Arial"/>
              </a:rPr>
              <a:t>Органічна і мінеральна частина </a:t>
            </a:r>
            <a:r>
              <a:rPr lang="uk-UA" sz="2400" b="1" spc="-10" dirty="0" err="1" smtClean="0">
                <a:solidFill>
                  <a:srgbClr val="463416"/>
                </a:solidFill>
                <a:latin typeface="Arial"/>
                <a:cs typeface="Arial"/>
              </a:rPr>
              <a:t>грунту</a:t>
            </a:r>
            <a:r>
              <a:rPr lang="uk-UA" sz="2400" b="1" spc="-10" dirty="0" smtClean="0">
                <a:solidFill>
                  <a:srgbClr val="463416"/>
                </a:solidFill>
                <a:latin typeface="Arial"/>
                <a:cs typeface="Arial"/>
              </a:rPr>
              <a:t>. </a:t>
            </a:r>
            <a:r>
              <a:rPr sz="2400" b="1" spc="-10" dirty="0" err="1" smtClean="0">
                <a:solidFill>
                  <a:srgbClr val="463416"/>
                </a:solidFill>
                <a:latin typeface="Arial"/>
                <a:cs typeface="Arial"/>
              </a:rPr>
              <a:t>Джерела</a:t>
            </a:r>
            <a:r>
              <a:rPr sz="2400" b="1" spc="15" dirty="0" smtClean="0">
                <a:solidFill>
                  <a:srgbClr val="463416"/>
                </a:solidFill>
                <a:latin typeface="Arial"/>
                <a:cs typeface="Arial"/>
              </a:rPr>
              <a:t> </a:t>
            </a:r>
            <a:r>
              <a:rPr sz="2400" b="1" spc="-5" dirty="0" err="1">
                <a:solidFill>
                  <a:srgbClr val="463416"/>
                </a:solidFill>
                <a:latin typeface="Arial"/>
                <a:cs typeface="Arial"/>
              </a:rPr>
              <a:t>органічної</a:t>
            </a:r>
            <a:r>
              <a:rPr sz="2400" b="1" spc="-5" dirty="0">
                <a:solidFill>
                  <a:srgbClr val="463416"/>
                </a:solidFill>
                <a:latin typeface="Arial"/>
                <a:cs typeface="Arial"/>
              </a:rPr>
              <a:t> </a:t>
            </a:r>
            <a:r>
              <a:rPr sz="2400" b="1" spc="-10" dirty="0" err="1" smtClean="0">
                <a:solidFill>
                  <a:srgbClr val="463416"/>
                </a:solidFill>
                <a:latin typeface="Arial"/>
                <a:cs typeface="Arial"/>
              </a:rPr>
              <a:t>речовини</a:t>
            </a:r>
            <a:r>
              <a:rPr lang="uk-UA" sz="2400" b="1" spc="-10" dirty="0" smtClean="0">
                <a:solidFill>
                  <a:srgbClr val="463416"/>
                </a:solidFill>
                <a:latin typeface="Arial"/>
                <a:cs typeface="Arial"/>
              </a:rPr>
              <a:t>.</a:t>
            </a:r>
            <a:r>
              <a:rPr sz="2400" b="1" spc="-10" dirty="0">
                <a:solidFill>
                  <a:srgbClr val="463416"/>
                </a:solidFill>
                <a:latin typeface="Arial"/>
                <a:cs typeface="Arial"/>
              </a:rPr>
              <a:t>	</a:t>
            </a:r>
            <a:r>
              <a:rPr sz="2400" b="1" spc="-40" dirty="0" smtClean="0">
                <a:solidFill>
                  <a:srgbClr val="463416"/>
                </a:solidFill>
                <a:latin typeface="Arial"/>
                <a:cs typeface="Arial"/>
              </a:rPr>
              <a:t>.</a:t>
            </a:r>
            <a:endParaRPr sz="2400" dirty="0">
              <a:latin typeface="Arial"/>
              <a:cs typeface="Arial"/>
            </a:endParaRPr>
          </a:p>
          <a:p>
            <a:pPr marL="350520" indent="-337820">
              <a:lnSpc>
                <a:spcPct val="100000"/>
              </a:lnSpc>
              <a:buAutoNum type="arabicPeriod"/>
              <a:tabLst>
                <a:tab pos="351155" algn="l"/>
              </a:tabLst>
            </a:pPr>
            <a:r>
              <a:rPr sz="2400" b="1" spc="-10" dirty="0">
                <a:solidFill>
                  <a:srgbClr val="463416"/>
                </a:solidFill>
                <a:latin typeface="Arial"/>
                <a:cs typeface="Arial"/>
              </a:rPr>
              <a:t>Сучасна загальна </a:t>
            </a:r>
            <a:r>
              <a:rPr sz="2400" b="1" spc="-40" dirty="0">
                <a:solidFill>
                  <a:srgbClr val="463416"/>
                </a:solidFill>
                <a:latin typeface="Arial"/>
                <a:cs typeface="Arial"/>
              </a:rPr>
              <a:t>схема </a:t>
            </a:r>
            <a:r>
              <a:rPr sz="2400" b="1" spc="-10" dirty="0">
                <a:solidFill>
                  <a:srgbClr val="463416"/>
                </a:solidFill>
                <a:latin typeface="Arial"/>
                <a:cs typeface="Arial"/>
              </a:rPr>
              <a:t>процесу</a:t>
            </a:r>
            <a:r>
              <a:rPr sz="2400" b="1" spc="165" dirty="0">
                <a:solidFill>
                  <a:srgbClr val="463416"/>
                </a:solidFill>
                <a:latin typeface="Arial"/>
                <a:cs typeface="Arial"/>
              </a:rPr>
              <a:t> </a:t>
            </a:r>
            <a:r>
              <a:rPr sz="2400" b="1" spc="-20" dirty="0">
                <a:solidFill>
                  <a:srgbClr val="463416"/>
                </a:solidFill>
                <a:latin typeface="Arial"/>
                <a:cs typeface="Arial"/>
              </a:rPr>
              <a:t>гумусоутворення,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400" b="1" spc="-15" dirty="0">
                <a:solidFill>
                  <a:srgbClr val="463416"/>
                </a:solidFill>
                <a:latin typeface="Arial"/>
                <a:cs typeface="Arial"/>
              </a:rPr>
              <a:t>його </a:t>
            </a:r>
            <a:r>
              <a:rPr sz="2400" b="1" spc="-10" dirty="0">
                <a:solidFill>
                  <a:srgbClr val="463416"/>
                </a:solidFill>
                <a:latin typeface="Arial"/>
                <a:cs typeface="Arial"/>
              </a:rPr>
              <a:t>біохімічні </a:t>
            </a:r>
            <a:r>
              <a:rPr sz="2400" b="1" dirty="0">
                <a:solidFill>
                  <a:srgbClr val="463416"/>
                </a:solidFill>
                <a:latin typeface="Arial"/>
                <a:cs typeface="Arial"/>
              </a:rPr>
              <a:t>принципи </a:t>
            </a:r>
            <a:r>
              <a:rPr sz="2400" b="1" spc="-15" dirty="0">
                <a:solidFill>
                  <a:srgbClr val="463416"/>
                </a:solidFill>
                <a:latin typeface="Arial"/>
                <a:cs typeface="Arial"/>
              </a:rPr>
              <a:t>та </a:t>
            </a:r>
            <a:r>
              <a:rPr sz="2400" b="1" dirty="0">
                <a:solidFill>
                  <a:srgbClr val="463416"/>
                </a:solidFill>
                <a:latin typeface="Arial"/>
                <a:cs typeface="Arial"/>
              </a:rPr>
              <a:t>правила</a:t>
            </a:r>
            <a:r>
              <a:rPr sz="2400" b="1" spc="-25" dirty="0">
                <a:solidFill>
                  <a:srgbClr val="463416"/>
                </a:solidFill>
                <a:latin typeface="Arial"/>
                <a:cs typeface="Arial"/>
              </a:rPr>
              <a:t> </a:t>
            </a:r>
            <a:r>
              <a:rPr sz="2400" b="1" spc="-20" dirty="0">
                <a:solidFill>
                  <a:srgbClr val="463416"/>
                </a:solidFill>
                <a:latin typeface="Arial"/>
                <a:cs typeface="Arial"/>
              </a:rPr>
              <a:t>формування.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351790" algn="l"/>
              </a:tabLst>
            </a:pPr>
            <a:r>
              <a:rPr lang="uk-UA" sz="2400" b="1" spc="-5" dirty="0" smtClean="0">
                <a:solidFill>
                  <a:srgbClr val="463416"/>
                </a:solidFill>
                <a:latin typeface="Arial"/>
                <a:cs typeface="Arial"/>
              </a:rPr>
              <a:t>3. Гумус </a:t>
            </a:r>
            <a:r>
              <a:rPr lang="uk-UA" sz="2400" b="1" spc="-5" dirty="0" err="1" smtClean="0">
                <a:solidFill>
                  <a:srgbClr val="463416"/>
                </a:solidFill>
                <a:latin typeface="Arial"/>
                <a:cs typeface="Arial"/>
              </a:rPr>
              <a:t>грунту</a:t>
            </a:r>
            <a:r>
              <a:rPr lang="uk-UA" sz="2400" b="1" spc="-5" dirty="0" smtClean="0">
                <a:solidFill>
                  <a:srgbClr val="463416"/>
                </a:solidFill>
                <a:latin typeface="Arial"/>
                <a:cs typeface="Arial"/>
              </a:rPr>
              <a:t>. </a:t>
            </a:r>
            <a:r>
              <a:rPr sz="2400" b="1" spc="-5" dirty="0" err="1" smtClean="0">
                <a:solidFill>
                  <a:srgbClr val="463416"/>
                </a:solidFill>
                <a:latin typeface="Arial"/>
                <a:cs typeface="Arial"/>
              </a:rPr>
              <a:t>Показники</a:t>
            </a:r>
            <a:r>
              <a:rPr sz="2400" b="1" spc="-5" dirty="0" smtClean="0">
                <a:solidFill>
                  <a:srgbClr val="463416"/>
                </a:solidFill>
                <a:latin typeface="Arial"/>
                <a:cs typeface="Arial"/>
              </a:rPr>
              <a:t> </a:t>
            </a:r>
            <a:r>
              <a:rPr sz="2400" b="1" spc="-30" dirty="0">
                <a:solidFill>
                  <a:srgbClr val="463416"/>
                </a:solidFill>
                <a:latin typeface="Arial"/>
                <a:cs typeface="Arial"/>
              </a:rPr>
              <a:t>гумусового </a:t>
            </a:r>
            <a:r>
              <a:rPr sz="2400" b="1" spc="-10" dirty="0">
                <a:solidFill>
                  <a:srgbClr val="463416"/>
                </a:solidFill>
                <a:latin typeface="Arial"/>
                <a:cs typeface="Arial"/>
              </a:rPr>
              <a:t>стану</a:t>
            </a:r>
            <a:r>
              <a:rPr sz="2400" b="1" spc="90" dirty="0">
                <a:solidFill>
                  <a:srgbClr val="463416"/>
                </a:solidFill>
                <a:latin typeface="Arial"/>
                <a:cs typeface="Arial"/>
              </a:rPr>
              <a:t> </a:t>
            </a:r>
            <a:r>
              <a:rPr sz="2400" b="1" spc="-40" dirty="0">
                <a:solidFill>
                  <a:srgbClr val="463416"/>
                </a:solidFill>
                <a:latin typeface="Arial"/>
                <a:cs typeface="Arial"/>
              </a:rPr>
              <a:t>ґрунту.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938784"/>
          </a:xfrm>
        </p:spPr>
        <p:txBody>
          <a:bodyPr/>
          <a:lstStyle/>
          <a:p>
            <a:r>
              <a:rPr lang="uk-UA" dirty="0" smtClean="0"/>
              <a:t>          Склад </a:t>
            </a:r>
            <a:r>
              <a:rPr lang="uk-UA" dirty="0" err="1" smtClean="0"/>
              <a:t>грунту</a:t>
            </a:r>
            <a:endParaRPr lang="en-US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768096" y="1752600"/>
            <a:ext cx="7290055" cy="4556760"/>
          </a:xfrm>
        </p:spPr>
        <p:txBody>
          <a:bodyPr/>
          <a:lstStyle/>
          <a:p>
            <a:endParaRPr lang="uk-UA" dirty="0" smtClean="0"/>
          </a:p>
          <a:p>
            <a:r>
              <a:rPr lang="uk-UA" sz="2400" dirty="0" smtClean="0"/>
              <a:t>Грунт складається з 2 частин: мінеральної і органічної</a:t>
            </a:r>
          </a:p>
          <a:p>
            <a:r>
              <a:rPr lang="uk-UA" sz="2400" dirty="0" smtClean="0"/>
              <a:t>Мінеральна частина займає в </a:t>
            </a:r>
            <a:r>
              <a:rPr lang="uk-UA" sz="2400" dirty="0" err="1" smtClean="0"/>
              <a:t>грунтах</a:t>
            </a:r>
            <a:r>
              <a:rPr lang="uk-UA" sz="2400" dirty="0" smtClean="0"/>
              <a:t> України 95-99%, а органічна відповідно 1-5%.  </a:t>
            </a:r>
          </a:p>
          <a:p>
            <a:r>
              <a:rPr lang="uk-UA" sz="2400" dirty="0" smtClean="0"/>
              <a:t>Мінеральна: мінерали(3000) і</a:t>
            </a:r>
          </a:p>
          <a:p>
            <a:r>
              <a:rPr lang="uk-UA" sz="2400" dirty="0"/>
              <a:t>г</a:t>
            </a:r>
            <a:r>
              <a:rPr lang="uk-UA" sz="2400" dirty="0" smtClean="0"/>
              <a:t>ірські породи(1500)</a:t>
            </a:r>
            <a:endParaRPr lang="uk-UA" sz="2400" dirty="0"/>
          </a:p>
          <a:p>
            <a:r>
              <a:rPr lang="uk-UA" dirty="0" smtClean="0"/>
              <a:t>                                                  </a:t>
            </a:r>
            <a:r>
              <a:rPr lang="uk-UA" sz="2400" dirty="0" smtClean="0"/>
              <a:t>Органічна: 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object 13"/>
          <p:cNvSpPr/>
          <p:nvPr/>
        </p:nvSpPr>
        <p:spPr>
          <a:xfrm>
            <a:off x="5410200" y="4114800"/>
            <a:ext cx="2895600" cy="1600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268670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7824216" cy="11841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215894" y="623316"/>
            <a:ext cx="3346705" cy="123139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8932" y="623316"/>
            <a:ext cx="883919" cy="123139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 flipH="1" flipV="1">
            <a:off x="722377" y="1379147"/>
            <a:ext cx="45719" cy="2972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5715" marR="5080" indent="-2533650">
              <a:lnSpc>
                <a:spcPct val="100000"/>
              </a:lnSpc>
              <a:spcBef>
                <a:spcPts val="100"/>
              </a:spcBef>
            </a:pPr>
            <a:endParaRPr sz="4400" dirty="0"/>
          </a:p>
        </p:txBody>
      </p:sp>
      <p:sp>
        <p:nvSpPr>
          <p:cNvPr id="6" name="object 6"/>
          <p:cNvSpPr txBox="1"/>
          <p:nvPr/>
        </p:nvSpPr>
        <p:spPr>
          <a:xfrm>
            <a:off x="333857" y="2049707"/>
            <a:ext cx="8242934" cy="4146550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580"/>
              </a:spcBef>
              <a:buClr>
                <a:srgbClr val="E2E2FF"/>
              </a:buClr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000" b="1" spc="-5" dirty="0">
                <a:latin typeface="Arial"/>
                <a:cs typeface="Arial"/>
              </a:rPr>
              <a:t>В.Р. Вільямс </a:t>
            </a:r>
            <a:r>
              <a:rPr sz="2000" b="1" dirty="0">
                <a:latin typeface="Arial"/>
                <a:cs typeface="Arial"/>
              </a:rPr>
              <a:t>в рецензії на </a:t>
            </a:r>
            <a:r>
              <a:rPr sz="2000" b="1" spc="-5" dirty="0">
                <a:latin typeface="Arial"/>
                <a:cs typeface="Arial"/>
              </a:rPr>
              <a:t>дисертацію </a:t>
            </a:r>
            <a:r>
              <a:rPr sz="2000" b="1" dirty="0">
                <a:latin typeface="Arial"/>
                <a:cs typeface="Arial"/>
              </a:rPr>
              <a:t>Сльозкіна </a:t>
            </a:r>
            <a:r>
              <a:rPr sz="2000" b="1" spc="-5" dirty="0">
                <a:latin typeface="Arial"/>
                <a:cs typeface="Arial"/>
              </a:rPr>
              <a:t>(1903)</a:t>
            </a:r>
            <a:r>
              <a:rPr sz="2000" b="1" spc="-10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писав:</a:t>
            </a:r>
            <a:endParaRPr sz="2000" dirty="0">
              <a:latin typeface="Arial"/>
              <a:cs typeface="Arial"/>
            </a:endParaRPr>
          </a:p>
          <a:p>
            <a:pPr marL="598170" lvl="1" indent="-342900">
              <a:lnSpc>
                <a:spcPct val="100000"/>
              </a:lnSpc>
              <a:spcBef>
                <a:spcPts val="520"/>
              </a:spcBef>
              <a:buClr>
                <a:srgbClr val="E2E2FF"/>
              </a:buClr>
              <a:buFont typeface="Arial"/>
              <a:buChar char="•"/>
              <a:tabLst>
                <a:tab pos="597535" algn="l"/>
                <a:tab pos="598805" algn="l"/>
              </a:tabLst>
            </a:pPr>
            <a:r>
              <a:rPr sz="2200" b="1" i="1" spc="-5" dirty="0">
                <a:latin typeface="Arial"/>
                <a:cs typeface="Arial"/>
              </a:rPr>
              <a:t>«З якої б сторони </a:t>
            </a:r>
            <a:r>
              <a:rPr sz="2200" b="1" i="1" spc="-10" dirty="0">
                <a:latin typeface="Arial"/>
                <a:cs typeface="Arial"/>
              </a:rPr>
              <a:t>ми </a:t>
            </a:r>
            <a:r>
              <a:rPr sz="2200" b="1" i="1" spc="-5" dirty="0">
                <a:latin typeface="Arial"/>
                <a:cs typeface="Arial"/>
              </a:rPr>
              <a:t>не розглядали грунт: з</a:t>
            </a:r>
            <a:r>
              <a:rPr sz="2200" b="1" i="1" spc="105" dirty="0">
                <a:latin typeface="Arial"/>
                <a:cs typeface="Arial"/>
              </a:rPr>
              <a:t> </a:t>
            </a:r>
            <a:r>
              <a:rPr sz="2200" b="1" i="1" dirty="0">
                <a:latin typeface="Arial"/>
                <a:cs typeface="Arial"/>
              </a:rPr>
              <a:t>точки</a:t>
            </a:r>
            <a:endParaRPr sz="2200" dirty="0">
              <a:latin typeface="Arial"/>
              <a:cs typeface="Arial"/>
            </a:endParaRPr>
          </a:p>
          <a:p>
            <a:pPr marL="671195" marR="321310" algn="ctr">
              <a:lnSpc>
                <a:spcPct val="100000"/>
              </a:lnSpc>
            </a:pPr>
            <a:r>
              <a:rPr sz="2200" b="1" i="1" spc="-10" dirty="0">
                <a:latin typeface="Arial"/>
                <a:cs typeface="Arial"/>
              </a:rPr>
              <a:t>зору </a:t>
            </a:r>
            <a:r>
              <a:rPr sz="2200" b="1" i="1" spc="-5" dirty="0">
                <a:latin typeface="Arial"/>
                <a:cs typeface="Arial"/>
              </a:rPr>
              <a:t>його походження, його складу, його хімічних і  фізичних властивостей і процесів, які в</a:t>
            </a:r>
            <a:r>
              <a:rPr sz="2200" b="1" i="1" spc="85" dirty="0">
                <a:latin typeface="Arial"/>
                <a:cs typeface="Arial"/>
              </a:rPr>
              <a:t> </a:t>
            </a:r>
            <a:r>
              <a:rPr sz="2200" b="1" i="1" spc="-5" dirty="0">
                <a:latin typeface="Arial"/>
                <a:cs typeface="Arial"/>
              </a:rPr>
              <a:t>ньому</a:t>
            </a:r>
            <a:endParaRPr sz="2200" dirty="0">
              <a:latin typeface="Arial"/>
              <a:cs typeface="Arial"/>
            </a:endParaRPr>
          </a:p>
          <a:p>
            <a:pPr marL="384810">
              <a:lnSpc>
                <a:spcPct val="100000"/>
              </a:lnSpc>
            </a:pPr>
            <a:r>
              <a:rPr sz="2200" b="1" i="1" spc="-5" dirty="0">
                <a:latin typeface="Arial"/>
                <a:cs typeface="Arial"/>
              </a:rPr>
              <a:t>відбуваються, чи </a:t>
            </a:r>
            <a:r>
              <a:rPr sz="2200" b="1" i="1" spc="-10" dirty="0">
                <a:latin typeface="Arial"/>
                <a:cs typeface="Arial"/>
              </a:rPr>
              <a:t>будемо </a:t>
            </a:r>
            <a:r>
              <a:rPr sz="2200" b="1" i="1" spc="-5" dirty="0">
                <a:latin typeface="Arial"/>
                <a:cs typeface="Arial"/>
              </a:rPr>
              <a:t>ми розглядати питання</a:t>
            </a:r>
            <a:r>
              <a:rPr sz="2200" b="1" i="1" spc="114" dirty="0">
                <a:latin typeface="Arial"/>
                <a:cs typeface="Arial"/>
              </a:rPr>
              <a:t> </a:t>
            </a:r>
            <a:r>
              <a:rPr sz="2200" b="1" i="1" spc="-5" dirty="0">
                <a:latin typeface="Arial"/>
                <a:cs typeface="Arial"/>
              </a:rPr>
              <a:t>про</a:t>
            </a:r>
            <a:endParaRPr sz="2200" dirty="0">
              <a:latin typeface="Arial"/>
              <a:cs typeface="Arial"/>
            </a:endParaRPr>
          </a:p>
          <a:p>
            <a:pPr marL="875030">
              <a:lnSpc>
                <a:spcPct val="100000"/>
              </a:lnSpc>
              <a:spcBef>
                <a:spcPts val="5"/>
              </a:spcBef>
            </a:pPr>
            <a:r>
              <a:rPr sz="2200" b="1" i="1" spc="-5" dirty="0">
                <a:latin typeface="Arial"/>
                <a:cs typeface="Arial"/>
              </a:rPr>
              <a:t>родючість ґрунту або вміст в ньому</a:t>
            </a:r>
            <a:r>
              <a:rPr sz="2200" b="1" i="1" spc="60" dirty="0">
                <a:latin typeface="Arial"/>
                <a:cs typeface="Arial"/>
              </a:rPr>
              <a:t> </a:t>
            </a:r>
            <a:r>
              <a:rPr sz="2200" b="1" i="1" spc="-5" dirty="0">
                <a:latin typeface="Arial"/>
                <a:cs typeface="Arial"/>
              </a:rPr>
              <a:t>поживних</a:t>
            </a:r>
            <a:endParaRPr sz="2200" dirty="0">
              <a:latin typeface="Arial"/>
              <a:cs typeface="Arial"/>
            </a:endParaRPr>
          </a:p>
          <a:p>
            <a:pPr marL="919480">
              <a:lnSpc>
                <a:spcPct val="100000"/>
              </a:lnSpc>
            </a:pPr>
            <a:r>
              <a:rPr sz="2200" b="1" i="1" spc="-5" dirty="0">
                <a:latin typeface="Arial"/>
                <a:cs typeface="Arial"/>
              </a:rPr>
              <a:t>речовин, </a:t>
            </a:r>
            <a:r>
              <a:rPr sz="2200" b="1" i="1" spc="-10" dirty="0">
                <a:latin typeface="Arial"/>
                <a:cs typeface="Arial"/>
              </a:rPr>
              <a:t>або будемо </a:t>
            </a:r>
            <a:r>
              <a:rPr sz="2200" b="1" i="1" spc="-5" dirty="0">
                <a:latin typeface="Arial"/>
                <a:cs typeface="Arial"/>
              </a:rPr>
              <a:t>обговорювати</a:t>
            </a:r>
            <a:r>
              <a:rPr sz="2200" b="1" i="1" spc="100" dirty="0">
                <a:latin typeface="Arial"/>
                <a:cs typeface="Arial"/>
              </a:rPr>
              <a:t> </a:t>
            </a:r>
            <a:r>
              <a:rPr sz="2200" b="1" i="1" spc="-5" dirty="0">
                <a:latin typeface="Arial"/>
                <a:cs typeface="Arial"/>
              </a:rPr>
              <a:t>обробіток</a:t>
            </a:r>
            <a:endParaRPr sz="2200" dirty="0">
              <a:latin typeface="Arial"/>
              <a:cs typeface="Arial"/>
            </a:endParaRPr>
          </a:p>
          <a:p>
            <a:pPr marL="526415" marR="175895" algn="ctr">
              <a:lnSpc>
                <a:spcPct val="100000"/>
              </a:lnSpc>
            </a:pPr>
            <a:r>
              <a:rPr sz="2200" b="1" i="1" spc="-5" dirty="0">
                <a:latin typeface="Arial"/>
                <a:cs typeface="Arial"/>
              </a:rPr>
              <a:t>ґрунту, про удобрення, про осушення </a:t>
            </a:r>
            <a:r>
              <a:rPr sz="2200" b="1" i="1" spc="-10" dirty="0">
                <a:latin typeface="Arial"/>
                <a:cs typeface="Arial"/>
              </a:rPr>
              <a:t>або </a:t>
            </a:r>
            <a:r>
              <a:rPr sz="2200" b="1" i="1" spc="-5" dirty="0">
                <a:latin typeface="Arial"/>
                <a:cs typeface="Arial"/>
              </a:rPr>
              <a:t>зрошення,  завжди виникає питання про органічну</a:t>
            </a:r>
            <a:r>
              <a:rPr sz="2200" b="1" i="1" spc="60" dirty="0">
                <a:latin typeface="Arial"/>
                <a:cs typeface="Arial"/>
              </a:rPr>
              <a:t> </a:t>
            </a:r>
            <a:r>
              <a:rPr sz="2200" b="1" i="1" spc="-5" dirty="0">
                <a:latin typeface="Arial"/>
                <a:cs typeface="Arial"/>
              </a:rPr>
              <a:t>речовину</a:t>
            </a:r>
            <a:endParaRPr sz="2200" dirty="0">
              <a:latin typeface="Arial"/>
              <a:cs typeface="Arial"/>
            </a:endParaRPr>
          </a:p>
          <a:p>
            <a:pPr marL="451484" marR="102235" algn="ctr">
              <a:lnSpc>
                <a:spcPct val="100000"/>
              </a:lnSpc>
            </a:pPr>
            <a:r>
              <a:rPr sz="2200" b="1" i="1" spc="-5" dirty="0">
                <a:latin typeface="Arial"/>
                <a:cs typeface="Arial"/>
              </a:rPr>
              <a:t>ґрунту як про головний фактор, який визначає </a:t>
            </a:r>
            <a:r>
              <a:rPr sz="2200" b="1" i="1" spc="-10" dirty="0">
                <a:latin typeface="Arial"/>
                <a:cs typeface="Arial"/>
              </a:rPr>
              <a:t>увесь  </a:t>
            </a:r>
            <a:r>
              <a:rPr sz="2200" b="1" i="1" spc="-5" dirty="0">
                <a:latin typeface="Arial"/>
                <a:cs typeface="Arial"/>
              </a:rPr>
              <a:t>його характер, його властивості, всю</a:t>
            </a:r>
            <a:r>
              <a:rPr sz="2200" b="1" i="1" spc="60" dirty="0">
                <a:latin typeface="Arial"/>
                <a:cs typeface="Arial"/>
              </a:rPr>
              <a:t> </a:t>
            </a:r>
            <a:r>
              <a:rPr sz="2200" b="1" i="1" spc="-5" dirty="0">
                <a:latin typeface="Arial"/>
                <a:cs typeface="Arial"/>
              </a:rPr>
              <a:t>фізіологію</a:t>
            </a:r>
            <a:endParaRPr sz="2200" dirty="0">
              <a:latin typeface="Arial"/>
              <a:cs typeface="Arial"/>
            </a:endParaRPr>
          </a:p>
          <a:p>
            <a:pPr marL="346075" algn="ctr">
              <a:lnSpc>
                <a:spcPct val="100000"/>
              </a:lnSpc>
            </a:pPr>
            <a:r>
              <a:rPr sz="2200" b="1" i="1" spc="-5" dirty="0">
                <a:latin typeface="Arial"/>
                <a:cs typeface="Arial"/>
              </a:rPr>
              <a:t>ґрунту»</a:t>
            </a:r>
            <a:endParaRPr sz="2200" dirty="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467600" y="0"/>
            <a:ext cx="1654175" cy="20574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63523" y="0"/>
            <a:ext cx="7758683" cy="85496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217420" y="342900"/>
            <a:ext cx="4738115" cy="9022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419088" y="342900"/>
            <a:ext cx="649223" cy="90220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004722" y="231804"/>
            <a:ext cx="7138034" cy="558485"/>
          </a:xfrm>
          <a:prstGeom prst="rect">
            <a:avLst/>
          </a:prstGeom>
        </p:spPr>
        <p:txBody>
          <a:bodyPr vert="horz" wrap="square" lIns="0" tIns="107314" rIns="0" bIns="0" rtlCol="0">
            <a:spAutoFit/>
          </a:bodyPr>
          <a:lstStyle/>
          <a:p>
            <a:pPr marL="1466215" marR="5080" indent="-1454150">
              <a:lnSpc>
                <a:spcPts val="3070"/>
              </a:lnSpc>
              <a:spcBef>
                <a:spcPts val="844"/>
              </a:spcBef>
            </a:pPr>
            <a:r>
              <a:rPr dirty="0" smtClean="0">
                <a:solidFill>
                  <a:schemeClr val="tx1"/>
                </a:solidFill>
              </a:rPr>
              <a:t>: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6" name="object 6"/>
          <p:cNvSpPr/>
          <p:nvPr/>
        </p:nvSpPr>
        <p:spPr>
          <a:xfrm>
            <a:off x="91439" y="1045463"/>
            <a:ext cx="202692" cy="21336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1439" y="1484375"/>
            <a:ext cx="202692" cy="21336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1439" y="2362200"/>
            <a:ext cx="202692" cy="21336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84047" y="3040379"/>
            <a:ext cx="5186172" cy="101193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969764" y="3040379"/>
            <a:ext cx="726948" cy="101193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443227" y="3589020"/>
            <a:ext cx="2936748" cy="101193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779520" y="3589020"/>
            <a:ext cx="726948" cy="101193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1439" y="4543044"/>
            <a:ext cx="190500" cy="19507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1439" y="5615940"/>
            <a:ext cx="190500" cy="1950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78739" y="866901"/>
            <a:ext cx="8903970" cy="53479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4102735">
              <a:lnSpc>
                <a:spcPct val="120000"/>
              </a:lnSpc>
              <a:spcBef>
                <a:spcPts val="100"/>
              </a:spcBef>
            </a:pPr>
            <a:r>
              <a:rPr sz="2400" b="1" spc="-5" dirty="0">
                <a:latin typeface="Arial"/>
                <a:cs typeface="Arial"/>
              </a:rPr>
              <a:t>ґрунтово-кліматичної зони;  видового, </a:t>
            </a:r>
            <a:r>
              <a:rPr sz="2400" b="1" dirty="0">
                <a:latin typeface="Arial"/>
                <a:cs typeface="Arial"/>
              </a:rPr>
              <a:t>вікового </a:t>
            </a:r>
            <a:r>
              <a:rPr sz="2400" b="1" spc="-5" dirty="0">
                <a:latin typeface="Arial"/>
                <a:cs typeface="Arial"/>
              </a:rPr>
              <a:t>складу</a:t>
            </a:r>
            <a:r>
              <a:rPr sz="2400" b="1" spc="-90" dirty="0">
                <a:latin typeface="Arial"/>
                <a:cs typeface="Arial"/>
              </a:rPr>
              <a:t> </a:t>
            </a:r>
            <a:r>
              <a:rPr sz="2400" b="1" spc="-15" dirty="0">
                <a:latin typeface="Arial"/>
                <a:cs typeface="Arial"/>
              </a:rPr>
              <a:t>та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sz="2400" b="1" spc="-10" dirty="0">
                <a:latin typeface="Arial"/>
                <a:cs typeface="Arial"/>
              </a:rPr>
              <a:t>щільності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рослинності;</a:t>
            </a:r>
            <a:endParaRPr sz="2400" dirty="0">
              <a:latin typeface="Arial"/>
              <a:cs typeface="Arial"/>
            </a:endParaRPr>
          </a:p>
          <a:p>
            <a:pPr marL="12700" marR="3311525" indent="342900">
              <a:lnSpc>
                <a:spcPct val="120000"/>
              </a:lnSpc>
            </a:pPr>
            <a:r>
              <a:rPr sz="2400" b="1" spc="-10" dirty="0">
                <a:latin typeface="Arial"/>
                <a:cs typeface="Arial"/>
              </a:rPr>
              <a:t>ступеня </a:t>
            </a:r>
            <a:r>
              <a:rPr sz="2400" b="1" spc="-15" dirty="0">
                <a:latin typeface="Arial"/>
                <a:cs typeface="Arial"/>
              </a:rPr>
              <a:t>та </a:t>
            </a:r>
            <a:r>
              <a:rPr sz="2400" b="1" spc="-10" dirty="0">
                <a:latin typeface="Arial"/>
                <a:cs typeface="Arial"/>
              </a:rPr>
              <a:t>інтенсивності </a:t>
            </a:r>
            <a:r>
              <a:rPr sz="2400" b="1" spc="-10" dirty="0" err="1">
                <a:latin typeface="Arial"/>
                <a:cs typeface="Arial"/>
              </a:rPr>
              <a:t>розвитку</a:t>
            </a:r>
            <a:r>
              <a:rPr sz="2400" b="1" spc="-10" dirty="0">
                <a:latin typeface="Arial"/>
                <a:cs typeface="Arial"/>
              </a:rPr>
              <a:t>  </a:t>
            </a:r>
            <a:r>
              <a:rPr lang="uk-UA" sz="2400" b="1" spc="-5" dirty="0" smtClean="0">
                <a:latin typeface="Arial"/>
                <a:cs typeface="Arial"/>
              </a:rPr>
              <a:t>рослинного</a:t>
            </a:r>
            <a:r>
              <a:rPr sz="2400" b="1" spc="20" dirty="0" smtClean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покриву.</a:t>
            </a:r>
            <a:endParaRPr sz="2400" dirty="0">
              <a:latin typeface="Arial"/>
              <a:cs typeface="Arial"/>
            </a:endParaRPr>
          </a:p>
          <a:p>
            <a:pPr marL="1648460" marR="3850640" indent="-1059180">
              <a:lnSpc>
                <a:spcPct val="100000"/>
              </a:lnSpc>
              <a:spcBef>
                <a:spcPts val="780"/>
              </a:spcBef>
            </a:pPr>
            <a:r>
              <a:rPr sz="3600" b="1" spc="-10" dirty="0">
                <a:latin typeface="Arial"/>
                <a:cs typeface="Arial"/>
              </a:rPr>
              <a:t>Джерела</a:t>
            </a:r>
            <a:r>
              <a:rPr sz="3600" b="1" spc="-95" dirty="0">
                <a:latin typeface="Arial"/>
                <a:cs typeface="Arial"/>
              </a:rPr>
              <a:t> </a:t>
            </a:r>
            <a:r>
              <a:rPr sz="3600" b="1" spc="-5" dirty="0">
                <a:latin typeface="Arial"/>
                <a:cs typeface="Arial"/>
              </a:rPr>
              <a:t>органічної  </a:t>
            </a:r>
            <a:r>
              <a:rPr sz="3600" b="1" spc="-15" dirty="0">
                <a:latin typeface="Arial"/>
                <a:cs typeface="Arial"/>
              </a:rPr>
              <a:t>речовини:</a:t>
            </a:r>
            <a:endParaRPr sz="3600" dirty="0">
              <a:latin typeface="Arial"/>
              <a:cs typeface="Arial"/>
            </a:endParaRPr>
          </a:p>
          <a:p>
            <a:pPr marL="355600" marR="5080">
              <a:lnSpc>
                <a:spcPct val="100000"/>
              </a:lnSpc>
              <a:spcBef>
                <a:spcPts val="1470"/>
              </a:spcBef>
            </a:pPr>
            <a:r>
              <a:rPr sz="2200" b="1" spc="-5" dirty="0">
                <a:latin typeface="Arial"/>
                <a:cs typeface="Arial"/>
              </a:rPr>
              <a:t>В </a:t>
            </a:r>
            <a:r>
              <a:rPr sz="2200" b="1" spc="-10" dirty="0">
                <a:latin typeface="Arial"/>
                <a:cs typeface="Arial"/>
              </a:rPr>
              <a:t>природних ценозах </a:t>
            </a:r>
            <a:r>
              <a:rPr sz="2200" b="1" spc="-5" dirty="0">
                <a:latin typeface="Arial"/>
                <a:cs typeface="Arial"/>
              </a:rPr>
              <a:t>– </a:t>
            </a:r>
            <a:r>
              <a:rPr sz="2200" b="1" spc="-15" dirty="0">
                <a:latin typeface="Arial"/>
                <a:cs typeface="Arial"/>
              </a:rPr>
              <a:t>зелені </a:t>
            </a:r>
            <a:r>
              <a:rPr sz="2200" b="1" spc="-10" dirty="0">
                <a:latin typeface="Arial"/>
                <a:cs typeface="Arial"/>
              </a:rPr>
              <a:t>рослини </a:t>
            </a:r>
            <a:r>
              <a:rPr sz="2200" b="1" spc="-5" dirty="0">
                <a:latin typeface="Arial"/>
                <a:cs typeface="Arial"/>
              </a:rPr>
              <a:t>(їх </a:t>
            </a:r>
            <a:r>
              <a:rPr sz="2200" b="1" spc="-10" dirty="0">
                <a:latin typeface="Arial"/>
                <a:cs typeface="Arial"/>
              </a:rPr>
              <a:t>надземний </a:t>
            </a:r>
            <a:r>
              <a:rPr sz="2200" b="1" spc="-5" dirty="0">
                <a:latin typeface="Arial"/>
                <a:cs typeface="Arial"/>
              </a:rPr>
              <a:t>опад </a:t>
            </a:r>
            <a:r>
              <a:rPr sz="2200" b="1" spc="-20" dirty="0">
                <a:latin typeface="Arial"/>
                <a:cs typeface="Arial"/>
              </a:rPr>
              <a:t>та  </a:t>
            </a:r>
            <a:r>
              <a:rPr sz="2200" b="1" spc="-10" dirty="0">
                <a:latin typeface="Arial"/>
                <a:cs typeface="Arial"/>
              </a:rPr>
              <a:t>кореневі залишки), мікроорганізми </a:t>
            </a:r>
            <a:r>
              <a:rPr sz="2200" b="1" spc="-20" dirty="0">
                <a:latin typeface="Arial"/>
                <a:cs typeface="Arial"/>
              </a:rPr>
              <a:t>та </a:t>
            </a:r>
            <a:r>
              <a:rPr sz="2200" b="1" spc="-15" dirty="0">
                <a:latin typeface="Arial"/>
                <a:cs typeface="Arial"/>
              </a:rPr>
              <a:t>тварини </a:t>
            </a:r>
            <a:r>
              <a:rPr sz="2200" b="1" spc="-5" dirty="0">
                <a:latin typeface="Arial"/>
                <a:cs typeface="Arial"/>
              </a:rPr>
              <a:t>(їх </a:t>
            </a:r>
            <a:r>
              <a:rPr sz="2200" b="1" spc="-10" dirty="0">
                <a:latin typeface="Arial"/>
                <a:cs typeface="Arial"/>
              </a:rPr>
              <a:t>виділення  </a:t>
            </a:r>
            <a:r>
              <a:rPr sz="2200" b="1" spc="-20" dirty="0">
                <a:latin typeface="Arial"/>
                <a:cs typeface="Arial"/>
              </a:rPr>
              <a:t>та</a:t>
            </a:r>
            <a:r>
              <a:rPr sz="2200" b="1" spc="30" dirty="0">
                <a:latin typeface="Arial"/>
                <a:cs typeface="Arial"/>
              </a:rPr>
              <a:t> </a:t>
            </a:r>
            <a:r>
              <a:rPr sz="2200" b="1" spc="-10" dirty="0">
                <a:latin typeface="Arial"/>
                <a:cs typeface="Arial"/>
              </a:rPr>
              <a:t>залишки).</a:t>
            </a:r>
            <a:endParaRPr sz="2200" dirty="0">
              <a:latin typeface="Arial"/>
              <a:cs typeface="Arial"/>
            </a:endParaRPr>
          </a:p>
          <a:p>
            <a:pPr marL="355600" marR="432434">
              <a:lnSpc>
                <a:spcPct val="100000"/>
              </a:lnSpc>
              <a:spcBef>
                <a:spcPts val="530"/>
              </a:spcBef>
            </a:pPr>
            <a:r>
              <a:rPr sz="2200" b="1" spc="-5" dirty="0">
                <a:latin typeface="Arial"/>
                <a:cs typeface="Arial"/>
              </a:rPr>
              <a:t>В </a:t>
            </a:r>
            <a:r>
              <a:rPr sz="2200" b="1" spc="-10" dirty="0">
                <a:latin typeface="Arial"/>
                <a:cs typeface="Arial"/>
              </a:rPr>
              <a:t>агроценозах </a:t>
            </a:r>
            <a:r>
              <a:rPr sz="2200" b="1" spc="-5" dirty="0">
                <a:latin typeface="Arial"/>
                <a:cs typeface="Arial"/>
              </a:rPr>
              <a:t>- </a:t>
            </a:r>
            <a:r>
              <a:rPr sz="2200" b="1" spc="-10" dirty="0">
                <a:latin typeface="Arial"/>
                <a:cs typeface="Arial"/>
              </a:rPr>
              <a:t>пожнивні </a:t>
            </a:r>
            <a:r>
              <a:rPr sz="2200" b="1" spc="-20" dirty="0">
                <a:latin typeface="Arial"/>
                <a:cs typeface="Arial"/>
              </a:rPr>
              <a:t>та </a:t>
            </a:r>
            <a:r>
              <a:rPr sz="2200" b="1" spc="-5" dirty="0">
                <a:latin typeface="Arial"/>
                <a:cs typeface="Arial"/>
              </a:rPr>
              <a:t>кореневі </a:t>
            </a:r>
            <a:r>
              <a:rPr sz="2200" b="1" spc="-10" dirty="0">
                <a:latin typeface="Arial"/>
                <a:cs typeface="Arial"/>
              </a:rPr>
              <a:t>залишки </a:t>
            </a:r>
            <a:r>
              <a:rPr sz="2200" b="1" spc="-30" dirty="0">
                <a:latin typeface="Arial"/>
                <a:cs typeface="Arial"/>
              </a:rPr>
              <a:t>культурних  </a:t>
            </a:r>
            <a:r>
              <a:rPr sz="2200" b="1" spc="-10" dirty="0">
                <a:latin typeface="Arial"/>
                <a:cs typeface="Arial"/>
              </a:rPr>
              <a:t>рослин </a:t>
            </a:r>
            <a:r>
              <a:rPr sz="2200" b="1" spc="-20" dirty="0">
                <a:latin typeface="Arial"/>
                <a:cs typeface="Arial"/>
              </a:rPr>
              <a:t>та </a:t>
            </a:r>
            <a:r>
              <a:rPr sz="2200" b="1" spc="-5" dirty="0">
                <a:latin typeface="Arial"/>
                <a:cs typeface="Arial"/>
              </a:rPr>
              <a:t>органічні</a:t>
            </a:r>
            <a:r>
              <a:rPr sz="2200" b="1" spc="65" dirty="0">
                <a:latin typeface="Arial"/>
                <a:cs typeface="Arial"/>
              </a:rPr>
              <a:t> </a:t>
            </a:r>
            <a:r>
              <a:rPr sz="2200" b="1" spc="-10" dirty="0">
                <a:latin typeface="Arial"/>
                <a:cs typeface="Arial"/>
              </a:rPr>
              <a:t>добрива</a:t>
            </a:r>
            <a:endParaRPr sz="2200" dirty="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886450" y="1219200"/>
            <a:ext cx="3257550" cy="313372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81000" y="533400"/>
            <a:ext cx="8305800" cy="5715000"/>
          </a:xfrm>
          <a:custGeom>
            <a:avLst/>
            <a:gdLst/>
            <a:ahLst/>
            <a:cxnLst/>
            <a:rect l="l" t="t" r="r" b="b"/>
            <a:pathLst>
              <a:path w="8305800" h="5715000">
                <a:moveTo>
                  <a:pt x="0" y="784478"/>
                </a:moveTo>
                <a:lnTo>
                  <a:pt x="1431" y="736696"/>
                </a:lnTo>
                <a:lnTo>
                  <a:pt x="5672" y="689670"/>
                </a:lnTo>
                <a:lnTo>
                  <a:pt x="12639" y="643483"/>
                </a:lnTo>
                <a:lnTo>
                  <a:pt x="22251" y="598216"/>
                </a:lnTo>
                <a:lnTo>
                  <a:pt x="34425" y="553952"/>
                </a:lnTo>
                <a:lnTo>
                  <a:pt x="49080" y="510772"/>
                </a:lnTo>
                <a:lnTo>
                  <a:pt x="66133" y="468759"/>
                </a:lnTo>
                <a:lnTo>
                  <a:pt x="85502" y="427996"/>
                </a:lnTo>
                <a:lnTo>
                  <a:pt x="107106" y="388563"/>
                </a:lnTo>
                <a:lnTo>
                  <a:pt x="130862" y="350544"/>
                </a:lnTo>
                <a:lnTo>
                  <a:pt x="156688" y="314020"/>
                </a:lnTo>
                <a:lnTo>
                  <a:pt x="184503" y="279073"/>
                </a:lnTo>
                <a:lnTo>
                  <a:pt x="214223" y="245786"/>
                </a:lnTo>
                <a:lnTo>
                  <a:pt x="245768" y="214240"/>
                </a:lnTo>
                <a:lnTo>
                  <a:pt x="279054" y="184518"/>
                </a:lnTo>
                <a:lnTo>
                  <a:pt x="314000" y="156703"/>
                </a:lnTo>
                <a:lnTo>
                  <a:pt x="350524" y="130875"/>
                </a:lnTo>
                <a:lnTo>
                  <a:pt x="388544" y="107117"/>
                </a:lnTo>
                <a:lnTo>
                  <a:pt x="427978" y="85511"/>
                </a:lnTo>
                <a:lnTo>
                  <a:pt x="468743" y="66140"/>
                </a:lnTo>
                <a:lnTo>
                  <a:pt x="510758" y="49085"/>
                </a:lnTo>
                <a:lnTo>
                  <a:pt x="553940" y="34429"/>
                </a:lnTo>
                <a:lnTo>
                  <a:pt x="598207" y="22253"/>
                </a:lnTo>
                <a:lnTo>
                  <a:pt x="643478" y="12640"/>
                </a:lnTo>
                <a:lnTo>
                  <a:pt x="689671" y="5672"/>
                </a:lnTo>
                <a:lnTo>
                  <a:pt x="736702" y="1431"/>
                </a:lnTo>
                <a:lnTo>
                  <a:pt x="784491" y="0"/>
                </a:lnTo>
                <a:lnTo>
                  <a:pt x="7521321" y="0"/>
                </a:lnTo>
                <a:lnTo>
                  <a:pt x="7569103" y="1431"/>
                </a:lnTo>
                <a:lnTo>
                  <a:pt x="7616129" y="5672"/>
                </a:lnTo>
                <a:lnTo>
                  <a:pt x="7662316" y="12640"/>
                </a:lnTo>
                <a:lnTo>
                  <a:pt x="7707583" y="22253"/>
                </a:lnTo>
                <a:lnTo>
                  <a:pt x="7751847" y="34429"/>
                </a:lnTo>
                <a:lnTo>
                  <a:pt x="7795027" y="49085"/>
                </a:lnTo>
                <a:lnTo>
                  <a:pt x="7837040" y="66140"/>
                </a:lnTo>
                <a:lnTo>
                  <a:pt x="7877803" y="85511"/>
                </a:lnTo>
                <a:lnTo>
                  <a:pt x="7917236" y="107117"/>
                </a:lnTo>
                <a:lnTo>
                  <a:pt x="7955255" y="130875"/>
                </a:lnTo>
                <a:lnTo>
                  <a:pt x="7991779" y="156703"/>
                </a:lnTo>
                <a:lnTo>
                  <a:pt x="8026726" y="184518"/>
                </a:lnTo>
                <a:lnTo>
                  <a:pt x="8060013" y="214240"/>
                </a:lnTo>
                <a:lnTo>
                  <a:pt x="8091559" y="245786"/>
                </a:lnTo>
                <a:lnTo>
                  <a:pt x="8121281" y="279073"/>
                </a:lnTo>
                <a:lnTo>
                  <a:pt x="8149096" y="314020"/>
                </a:lnTo>
                <a:lnTo>
                  <a:pt x="8174924" y="350544"/>
                </a:lnTo>
                <a:lnTo>
                  <a:pt x="8198682" y="388563"/>
                </a:lnTo>
                <a:lnTo>
                  <a:pt x="8220288" y="427996"/>
                </a:lnTo>
                <a:lnTo>
                  <a:pt x="8239659" y="468759"/>
                </a:lnTo>
                <a:lnTo>
                  <a:pt x="8256714" y="510772"/>
                </a:lnTo>
                <a:lnTo>
                  <a:pt x="8271370" y="553952"/>
                </a:lnTo>
                <a:lnTo>
                  <a:pt x="8283546" y="598216"/>
                </a:lnTo>
                <a:lnTo>
                  <a:pt x="8293159" y="643483"/>
                </a:lnTo>
                <a:lnTo>
                  <a:pt x="8300127" y="689670"/>
                </a:lnTo>
                <a:lnTo>
                  <a:pt x="8304368" y="736696"/>
                </a:lnTo>
                <a:lnTo>
                  <a:pt x="8305800" y="784478"/>
                </a:lnTo>
                <a:lnTo>
                  <a:pt x="8305800" y="4930521"/>
                </a:lnTo>
                <a:lnTo>
                  <a:pt x="8304368" y="4978308"/>
                </a:lnTo>
                <a:lnTo>
                  <a:pt x="8300127" y="5025338"/>
                </a:lnTo>
                <a:lnTo>
                  <a:pt x="8293159" y="5071529"/>
                </a:lnTo>
                <a:lnTo>
                  <a:pt x="8283546" y="5116799"/>
                </a:lnTo>
                <a:lnTo>
                  <a:pt x="8271370" y="5161066"/>
                </a:lnTo>
                <a:lnTo>
                  <a:pt x="8256714" y="5204247"/>
                </a:lnTo>
                <a:lnTo>
                  <a:pt x="8239659" y="5246261"/>
                </a:lnTo>
                <a:lnTo>
                  <a:pt x="8220288" y="5287026"/>
                </a:lnTo>
                <a:lnTo>
                  <a:pt x="8198682" y="5326459"/>
                </a:lnTo>
                <a:lnTo>
                  <a:pt x="8174924" y="5364478"/>
                </a:lnTo>
                <a:lnTo>
                  <a:pt x="8149096" y="5401001"/>
                </a:lnTo>
                <a:lnTo>
                  <a:pt x="8121281" y="5435947"/>
                </a:lnTo>
                <a:lnTo>
                  <a:pt x="8091559" y="5469233"/>
                </a:lnTo>
                <a:lnTo>
                  <a:pt x="8060013" y="5500777"/>
                </a:lnTo>
                <a:lnTo>
                  <a:pt x="8026726" y="5530497"/>
                </a:lnTo>
                <a:lnTo>
                  <a:pt x="7991779" y="5558311"/>
                </a:lnTo>
                <a:lnTo>
                  <a:pt x="7955255" y="5584137"/>
                </a:lnTo>
                <a:lnTo>
                  <a:pt x="7917236" y="5607893"/>
                </a:lnTo>
                <a:lnTo>
                  <a:pt x="7877803" y="5629497"/>
                </a:lnTo>
                <a:lnTo>
                  <a:pt x="7837040" y="5648866"/>
                </a:lnTo>
                <a:lnTo>
                  <a:pt x="7795027" y="5665920"/>
                </a:lnTo>
                <a:lnTo>
                  <a:pt x="7751847" y="5680574"/>
                </a:lnTo>
                <a:lnTo>
                  <a:pt x="7707583" y="5692749"/>
                </a:lnTo>
                <a:lnTo>
                  <a:pt x="7662316" y="5702360"/>
                </a:lnTo>
                <a:lnTo>
                  <a:pt x="7616129" y="5709327"/>
                </a:lnTo>
                <a:lnTo>
                  <a:pt x="7569103" y="5713568"/>
                </a:lnTo>
                <a:lnTo>
                  <a:pt x="7521321" y="5715000"/>
                </a:lnTo>
                <a:lnTo>
                  <a:pt x="784491" y="5715000"/>
                </a:lnTo>
                <a:lnTo>
                  <a:pt x="736702" y="5713568"/>
                </a:lnTo>
                <a:lnTo>
                  <a:pt x="689671" y="5709327"/>
                </a:lnTo>
                <a:lnTo>
                  <a:pt x="643478" y="5702360"/>
                </a:lnTo>
                <a:lnTo>
                  <a:pt x="598207" y="5692749"/>
                </a:lnTo>
                <a:lnTo>
                  <a:pt x="553940" y="5680574"/>
                </a:lnTo>
                <a:lnTo>
                  <a:pt x="510758" y="5665920"/>
                </a:lnTo>
                <a:lnTo>
                  <a:pt x="468743" y="5648866"/>
                </a:lnTo>
                <a:lnTo>
                  <a:pt x="427978" y="5629497"/>
                </a:lnTo>
                <a:lnTo>
                  <a:pt x="388544" y="5607893"/>
                </a:lnTo>
                <a:lnTo>
                  <a:pt x="350524" y="5584137"/>
                </a:lnTo>
                <a:lnTo>
                  <a:pt x="314000" y="5558311"/>
                </a:lnTo>
                <a:lnTo>
                  <a:pt x="279054" y="5530497"/>
                </a:lnTo>
                <a:lnTo>
                  <a:pt x="245768" y="5500777"/>
                </a:lnTo>
                <a:lnTo>
                  <a:pt x="214223" y="5469233"/>
                </a:lnTo>
                <a:lnTo>
                  <a:pt x="184503" y="5435947"/>
                </a:lnTo>
                <a:lnTo>
                  <a:pt x="156688" y="5401001"/>
                </a:lnTo>
                <a:lnTo>
                  <a:pt x="130862" y="5364478"/>
                </a:lnTo>
                <a:lnTo>
                  <a:pt x="107106" y="5326459"/>
                </a:lnTo>
                <a:lnTo>
                  <a:pt x="85502" y="5287026"/>
                </a:lnTo>
                <a:lnTo>
                  <a:pt x="66133" y="5246261"/>
                </a:lnTo>
                <a:lnTo>
                  <a:pt x="49080" y="5204247"/>
                </a:lnTo>
                <a:lnTo>
                  <a:pt x="34425" y="5161066"/>
                </a:lnTo>
                <a:lnTo>
                  <a:pt x="22251" y="5116799"/>
                </a:lnTo>
                <a:lnTo>
                  <a:pt x="12639" y="5071529"/>
                </a:lnTo>
                <a:lnTo>
                  <a:pt x="5672" y="5025338"/>
                </a:lnTo>
                <a:lnTo>
                  <a:pt x="1431" y="4978308"/>
                </a:lnTo>
                <a:lnTo>
                  <a:pt x="0" y="4930521"/>
                </a:lnTo>
                <a:lnTo>
                  <a:pt x="0" y="784478"/>
                </a:lnTo>
                <a:close/>
              </a:path>
            </a:pathLst>
          </a:custGeom>
          <a:ln w="50800">
            <a:solidFill>
              <a:srgbClr val="6699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757300"/>
            <a:ext cx="8534400" cy="724089"/>
          </a:xfrm>
          <a:custGeom>
            <a:avLst/>
            <a:gdLst/>
            <a:ahLst/>
            <a:cxnLst/>
            <a:rect l="l" t="t" r="r" b="b"/>
            <a:pathLst>
              <a:path w="8534400" h="1219200">
                <a:moveTo>
                  <a:pt x="7923530" y="0"/>
                </a:moveTo>
                <a:lnTo>
                  <a:pt x="0" y="0"/>
                </a:lnTo>
                <a:lnTo>
                  <a:pt x="0" y="1219200"/>
                </a:lnTo>
                <a:lnTo>
                  <a:pt x="7924800" y="1219200"/>
                </a:lnTo>
                <a:lnTo>
                  <a:pt x="7972423" y="1217200"/>
                </a:lnTo>
                <a:lnTo>
                  <a:pt x="8019048" y="1211654"/>
                </a:lnTo>
                <a:lnTo>
                  <a:pt x="8064537" y="1202693"/>
                </a:lnTo>
                <a:lnTo>
                  <a:pt x="8108754" y="1190452"/>
                </a:lnTo>
                <a:lnTo>
                  <a:pt x="8151565" y="1175064"/>
                </a:lnTo>
                <a:lnTo>
                  <a:pt x="8192832" y="1156662"/>
                </a:lnTo>
                <a:lnTo>
                  <a:pt x="8232422" y="1135379"/>
                </a:lnTo>
                <a:lnTo>
                  <a:pt x="8270197" y="1111349"/>
                </a:lnTo>
                <a:lnTo>
                  <a:pt x="8306022" y="1084705"/>
                </a:lnTo>
                <a:lnTo>
                  <a:pt x="8339761" y="1055581"/>
                </a:lnTo>
                <a:lnTo>
                  <a:pt x="8371278" y="1024108"/>
                </a:lnTo>
                <a:lnTo>
                  <a:pt x="8400439" y="990422"/>
                </a:lnTo>
                <a:lnTo>
                  <a:pt x="8427106" y="954654"/>
                </a:lnTo>
                <a:lnTo>
                  <a:pt x="8451144" y="916939"/>
                </a:lnTo>
                <a:lnTo>
                  <a:pt x="8472418" y="877410"/>
                </a:lnTo>
                <a:lnTo>
                  <a:pt x="8490791" y="836200"/>
                </a:lnTo>
                <a:lnTo>
                  <a:pt x="8506128" y="793442"/>
                </a:lnTo>
                <a:lnTo>
                  <a:pt x="8518293" y="749270"/>
                </a:lnTo>
                <a:lnTo>
                  <a:pt x="8527151" y="703816"/>
                </a:lnTo>
                <a:lnTo>
                  <a:pt x="8532565" y="657215"/>
                </a:lnTo>
                <a:lnTo>
                  <a:pt x="8534400" y="609600"/>
                </a:lnTo>
                <a:lnTo>
                  <a:pt x="8532565" y="561827"/>
                </a:lnTo>
                <a:lnTo>
                  <a:pt x="8527149" y="515084"/>
                </a:lnTo>
                <a:lnTo>
                  <a:pt x="8518289" y="469503"/>
                </a:lnTo>
                <a:lnTo>
                  <a:pt x="8506119" y="425217"/>
                </a:lnTo>
                <a:lnTo>
                  <a:pt x="8490774" y="382360"/>
                </a:lnTo>
                <a:lnTo>
                  <a:pt x="8472388" y="341067"/>
                </a:lnTo>
                <a:lnTo>
                  <a:pt x="8451097" y="301469"/>
                </a:lnTo>
                <a:lnTo>
                  <a:pt x="8427035" y="263702"/>
                </a:lnTo>
                <a:lnTo>
                  <a:pt x="8400339" y="227897"/>
                </a:lnTo>
                <a:lnTo>
                  <a:pt x="8371141" y="194190"/>
                </a:lnTo>
                <a:lnTo>
                  <a:pt x="8339578" y="162713"/>
                </a:lnTo>
                <a:lnTo>
                  <a:pt x="8305785" y="133601"/>
                </a:lnTo>
                <a:lnTo>
                  <a:pt x="8269895" y="106985"/>
                </a:lnTo>
                <a:lnTo>
                  <a:pt x="8232045" y="83001"/>
                </a:lnTo>
                <a:lnTo>
                  <a:pt x="8192370" y="61781"/>
                </a:lnTo>
                <a:lnTo>
                  <a:pt x="8151003" y="43460"/>
                </a:lnTo>
                <a:lnTo>
                  <a:pt x="8108080" y="28170"/>
                </a:lnTo>
                <a:lnTo>
                  <a:pt x="8063737" y="16046"/>
                </a:lnTo>
                <a:lnTo>
                  <a:pt x="8018107" y="7220"/>
                </a:lnTo>
                <a:lnTo>
                  <a:pt x="7971326" y="1827"/>
                </a:lnTo>
                <a:lnTo>
                  <a:pt x="7923530" y="0"/>
                </a:lnTo>
                <a:close/>
              </a:path>
            </a:pathLst>
          </a:custGeom>
          <a:solidFill>
            <a:srgbClr val="6666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1219200"/>
            <a:ext cx="8077200" cy="0"/>
          </a:xfrm>
          <a:custGeom>
            <a:avLst/>
            <a:gdLst/>
            <a:ahLst/>
            <a:cxnLst/>
            <a:rect l="l" t="t" r="r" b="b"/>
            <a:pathLst>
              <a:path w="8077200">
                <a:moveTo>
                  <a:pt x="0" y="0"/>
                </a:moveTo>
                <a:lnTo>
                  <a:pt x="8077200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6740" rIns="0" bIns="0" rtlCol="0">
            <a:spAutoFit/>
          </a:bodyPr>
          <a:lstStyle/>
          <a:p>
            <a:pPr marL="304165" marR="508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FFFFFF"/>
                </a:solidFill>
              </a:rPr>
              <a:t>Продуктивність </a:t>
            </a:r>
            <a:r>
              <a:rPr sz="2800" spc="-10" dirty="0">
                <a:solidFill>
                  <a:srgbClr val="FFFFFF"/>
                </a:solidFill>
              </a:rPr>
              <a:t>рослинності </a:t>
            </a:r>
            <a:r>
              <a:rPr sz="2800" spc="-5" dirty="0">
                <a:solidFill>
                  <a:srgbClr val="FFFFFF"/>
                </a:solidFill>
              </a:rPr>
              <a:t>у різних  екосистемах</a:t>
            </a:r>
            <a:endParaRPr sz="2800" dirty="0"/>
          </a:p>
        </p:txBody>
      </p:sp>
      <p:sp>
        <p:nvSpPr>
          <p:cNvPr id="6" name="object 6"/>
          <p:cNvSpPr/>
          <p:nvPr/>
        </p:nvSpPr>
        <p:spPr>
          <a:xfrm>
            <a:off x="1379474" y="1949450"/>
            <a:ext cx="480059" cy="4596130"/>
          </a:xfrm>
          <a:custGeom>
            <a:avLst/>
            <a:gdLst/>
            <a:ahLst/>
            <a:cxnLst/>
            <a:rect l="l" t="t" r="r" b="b"/>
            <a:pathLst>
              <a:path w="480060" h="4596130">
                <a:moveTo>
                  <a:pt x="479551" y="4595812"/>
                </a:moveTo>
                <a:lnTo>
                  <a:pt x="0" y="4595812"/>
                </a:lnTo>
                <a:lnTo>
                  <a:pt x="0" y="0"/>
                </a:lnTo>
                <a:lnTo>
                  <a:pt x="28575" y="0"/>
                </a:lnTo>
                <a:lnTo>
                  <a:pt x="28575" y="4567237"/>
                </a:lnTo>
                <a:lnTo>
                  <a:pt x="479551" y="4567237"/>
                </a:lnTo>
                <a:lnTo>
                  <a:pt x="479551" y="4595812"/>
                </a:lnTo>
                <a:close/>
              </a:path>
            </a:pathLst>
          </a:custGeom>
          <a:ln w="2857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379474" y="1949450"/>
            <a:ext cx="480059" cy="3615054"/>
          </a:xfrm>
          <a:custGeom>
            <a:avLst/>
            <a:gdLst/>
            <a:ahLst/>
            <a:cxnLst/>
            <a:rect l="l" t="t" r="r" b="b"/>
            <a:pathLst>
              <a:path w="480060" h="3615054">
                <a:moveTo>
                  <a:pt x="479551" y="3614674"/>
                </a:moveTo>
                <a:lnTo>
                  <a:pt x="0" y="3614674"/>
                </a:lnTo>
                <a:lnTo>
                  <a:pt x="0" y="0"/>
                </a:lnTo>
                <a:lnTo>
                  <a:pt x="28575" y="0"/>
                </a:lnTo>
                <a:lnTo>
                  <a:pt x="28575" y="3586099"/>
                </a:lnTo>
                <a:lnTo>
                  <a:pt x="479551" y="3586099"/>
                </a:lnTo>
                <a:lnTo>
                  <a:pt x="479551" y="3614674"/>
                </a:lnTo>
                <a:close/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379474" y="1949450"/>
            <a:ext cx="480059" cy="2632075"/>
          </a:xfrm>
          <a:custGeom>
            <a:avLst/>
            <a:gdLst/>
            <a:ahLst/>
            <a:cxnLst/>
            <a:rect l="l" t="t" r="r" b="b"/>
            <a:pathLst>
              <a:path w="480060" h="2632075">
                <a:moveTo>
                  <a:pt x="479551" y="2632075"/>
                </a:moveTo>
                <a:lnTo>
                  <a:pt x="0" y="2632075"/>
                </a:lnTo>
                <a:lnTo>
                  <a:pt x="0" y="0"/>
                </a:lnTo>
                <a:lnTo>
                  <a:pt x="28575" y="0"/>
                </a:lnTo>
                <a:lnTo>
                  <a:pt x="28575" y="2603500"/>
                </a:lnTo>
                <a:lnTo>
                  <a:pt x="479551" y="2603500"/>
                </a:lnTo>
                <a:lnTo>
                  <a:pt x="479551" y="2632075"/>
                </a:lnTo>
                <a:close/>
              </a:path>
            </a:pathLst>
          </a:custGeom>
          <a:ln w="2857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379474" y="1949450"/>
            <a:ext cx="480059" cy="1651000"/>
          </a:xfrm>
          <a:custGeom>
            <a:avLst/>
            <a:gdLst/>
            <a:ahLst/>
            <a:cxnLst/>
            <a:rect l="l" t="t" r="r" b="b"/>
            <a:pathLst>
              <a:path w="480060" h="1651000">
                <a:moveTo>
                  <a:pt x="479551" y="1651000"/>
                </a:moveTo>
                <a:lnTo>
                  <a:pt x="0" y="1651000"/>
                </a:lnTo>
                <a:lnTo>
                  <a:pt x="0" y="0"/>
                </a:lnTo>
                <a:lnTo>
                  <a:pt x="28575" y="0"/>
                </a:lnTo>
                <a:lnTo>
                  <a:pt x="28575" y="1622425"/>
                </a:lnTo>
                <a:lnTo>
                  <a:pt x="479551" y="1622425"/>
                </a:lnTo>
                <a:lnTo>
                  <a:pt x="479551" y="1651000"/>
                </a:lnTo>
                <a:close/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379474" y="1949450"/>
            <a:ext cx="480059" cy="668655"/>
          </a:xfrm>
          <a:custGeom>
            <a:avLst/>
            <a:gdLst/>
            <a:ahLst/>
            <a:cxnLst/>
            <a:rect l="l" t="t" r="r" b="b"/>
            <a:pathLst>
              <a:path w="480060" h="668655">
                <a:moveTo>
                  <a:pt x="479551" y="668274"/>
                </a:moveTo>
                <a:lnTo>
                  <a:pt x="0" y="668274"/>
                </a:lnTo>
                <a:lnTo>
                  <a:pt x="0" y="0"/>
                </a:lnTo>
                <a:lnTo>
                  <a:pt x="28575" y="0"/>
                </a:lnTo>
                <a:lnTo>
                  <a:pt x="28575" y="639699"/>
                </a:lnTo>
                <a:lnTo>
                  <a:pt x="479551" y="639699"/>
                </a:lnTo>
                <a:lnTo>
                  <a:pt x="479551" y="668274"/>
                </a:lnTo>
                <a:close/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0" y="1295400"/>
            <a:ext cx="2789555" cy="654050"/>
          </a:xfrm>
          <a:custGeom>
            <a:avLst/>
            <a:gdLst/>
            <a:ahLst/>
            <a:cxnLst/>
            <a:rect l="l" t="t" r="r" b="b"/>
            <a:pathLst>
              <a:path w="2789555" h="654050">
                <a:moveTo>
                  <a:pt x="2680208" y="0"/>
                </a:moveTo>
                <a:lnTo>
                  <a:pt x="109010" y="0"/>
                </a:lnTo>
                <a:lnTo>
                  <a:pt x="66578" y="8560"/>
                </a:lnTo>
                <a:lnTo>
                  <a:pt x="31928" y="31908"/>
                </a:lnTo>
                <a:lnTo>
                  <a:pt x="8566" y="66544"/>
                </a:lnTo>
                <a:lnTo>
                  <a:pt x="0" y="108965"/>
                </a:lnTo>
                <a:lnTo>
                  <a:pt x="0" y="545084"/>
                </a:lnTo>
                <a:lnTo>
                  <a:pt x="8566" y="587505"/>
                </a:lnTo>
                <a:lnTo>
                  <a:pt x="31928" y="622141"/>
                </a:lnTo>
                <a:lnTo>
                  <a:pt x="66578" y="645489"/>
                </a:lnTo>
                <a:lnTo>
                  <a:pt x="109010" y="654050"/>
                </a:lnTo>
                <a:lnTo>
                  <a:pt x="2680208" y="654050"/>
                </a:lnTo>
                <a:lnTo>
                  <a:pt x="2722649" y="645489"/>
                </a:lnTo>
                <a:lnTo>
                  <a:pt x="2757328" y="622141"/>
                </a:lnTo>
                <a:lnTo>
                  <a:pt x="2780720" y="587505"/>
                </a:lnTo>
                <a:lnTo>
                  <a:pt x="2789301" y="545084"/>
                </a:lnTo>
                <a:lnTo>
                  <a:pt x="2789301" y="108965"/>
                </a:lnTo>
                <a:lnTo>
                  <a:pt x="2780720" y="66544"/>
                </a:lnTo>
                <a:lnTo>
                  <a:pt x="2757328" y="31908"/>
                </a:lnTo>
                <a:lnTo>
                  <a:pt x="2722649" y="8560"/>
                </a:lnTo>
                <a:lnTo>
                  <a:pt x="2680208" y="0"/>
                </a:lnTo>
                <a:close/>
              </a:path>
            </a:pathLst>
          </a:custGeom>
          <a:solidFill>
            <a:srgbClr val="99C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0" y="1290574"/>
            <a:ext cx="2794000" cy="663575"/>
          </a:xfrm>
          <a:custGeom>
            <a:avLst/>
            <a:gdLst/>
            <a:ahLst/>
            <a:cxnLst/>
            <a:rect l="l" t="t" r="r" b="b"/>
            <a:pathLst>
              <a:path w="2794000" h="663575">
                <a:moveTo>
                  <a:pt x="108882" y="0"/>
                </a:moveTo>
                <a:lnTo>
                  <a:pt x="2680716" y="0"/>
                </a:lnTo>
                <a:lnTo>
                  <a:pt x="2703322" y="2539"/>
                </a:lnTo>
                <a:lnTo>
                  <a:pt x="2743835" y="19558"/>
                </a:lnTo>
                <a:lnTo>
                  <a:pt x="2774569" y="50164"/>
                </a:lnTo>
                <a:lnTo>
                  <a:pt x="2791587" y="91186"/>
                </a:lnTo>
                <a:lnTo>
                  <a:pt x="2794000" y="113664"/>
                </a:lnTo>
                <a:lnTo>
                  <a:pt x="2794000" y="550417"/>
                </a:lnTo>
                <a:lnTo>
                  <a:pt x="2784856" y="594487"/>
                </a:lnTo>
                <a:lnTo>
                  <a:pt x="2760853" y="630554"/>
                </a:lnTo>
                <a:lnTo>
                  <a:pt x="2724785" y="654558"/>
                </a:lnTo>
                <a:lnTo>
                  <a:pt x="2680716" y="663575"/>
                </a:lnTo>
                <a:lnTo>
                  <a:pt x="108882" y="663575"/>
                </a:lnTo>
                <a:lnTo>
                  <a:pt x="64839" y="654558"/>
                </a:lnTo>
                <a:lnTo>
                  <a:pt x="28768" y="630554"/>
                </a:lnTo>
                <a:lnTo>
                  <a:pt x="4319" y="594487"/>
                </a:lnTo>
                <a:lnTo>
                  <a:pt x="0" y="580407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-4762" y="1285811"/>
            <a:ext cx="118407" cy="9323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783437" y="1354074"/>
            <a:ext cx="100076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5" dirty="0">
                <a:latin typeface="Arial"/>
                <a:cs typeface="Arial"/>
              </a:rPr>
              <a:t>Зона</a:t>
            </a:r>
            <a:endParaRPr sz="32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859026" y="2276475"/>
            <a:ext cx="2789555" cy="655955"/>
          </a:xfrm>
          <a:custGeom>
            <a:avLst/>
            <a:gdLst/>
            <a:ahLst/>
            <a:cxnLst/>
            <a:rect l="l" t="t" r="r" b="b"/>
            <a:pathLst>
              <a:path w="2789554" h="655955">
                <a:moveTo>
                  <a:pt x="2679954" y="0"/>
                </a:moveTo>
                <a:lnTo>
                  <a:pt x="109219" y="0"/>
                </a:lnTo>
                <a:lnTo>
                  <a:pt x="66704" y="8582"/>
                </a:lnTo>
                <a:lnTo>
                  <a:pt x="31988" y="31988"/>
                </a:lnTo>
                <a:lnTo>
                  <a:pt x="8582" y="66704"/>
                </a:lnTo>
                <a:lnTo>
                  <a:pt x="0" y="109220"/>
                </a:lnTo>
                <a:lnTo>
                  <a:pt x="0" y="546353"/>
                </a:lnTo>
                <a:lnTo>
                  <a:pt x="8582" y="588869"/>
                </a:lnTo>
                <a:lnTo>
                  <a:pt x="31988" y="623585"/>
                </a:lnTo>
                <a:lnTo>
                  <a:pt x="66704" y="646991"/>
                </a:lnTo>
                <a:lnTo>
                  <a:pt x="109219" y="655574"/>
                </a:lnTo>
                <a:lnTo>
                  <a:pt x="2679954" y="655574"/>
                </a:lnTo>
                <a:lnTo>
                  <a:pt x="2722469" y="646991"/>
                </a:lnTo>
                <a:lnTo>
                  <a:pt x="2757185" y="623585"/>
                </a:lnTo>
                <a:lnTo>
                  <a:pt x="2780591" y="588869"/>
                </a:lnTo>
                <a:lnTo>
                  <a:pt x="2789174" y="546353"/>
                </a:lnTo>
                <a:lnTo>
                  <a:pt x="2789174" y="109220"/>
                </a:lnTo>
                <a:lnTo>
                  <a:pt x="2780591" y="66704"/>
                </a:lnTo>
                <a:lnTo>
                  <a:pt x="2757185" y="31988"/>
                </a:lnTo>
                <a:lnTo>
                  <a:pt x="2722469" y="8582"/>
                </a:lnTo>
                <a:lnTo>
                  <a:pt x="2679954" y="0"/>
                </a:lnTo>
                <a:close/>
              </a:path>
            </a:pathLst>
          </a:custGeom>
          <a:solidFill>
            <a:srgbClr val="99C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854200" y="2271648"/>
            <a:ext cx="2799080" cy="665480"/>
          </a:xfrm>
          <a:custGeom>
            <a:avLst/>
            <a:gdLst/>
            <a:ahLst/>
            <a:cxnLst/>
            <a:rect l="l" t="t" r="r" b="b"/>
            <a:pathLst>
              <a:path w="2799079" h="665480">
                <a:moveTo>
                  <a:pt x="114045" y="0"/>
                </a:moveTo>
                <a:lnTo>
                  <a:pt x="2685161" y="0"/>
                </a:lnTo>
                <a:lnTo>
                  <a:pt x="2707640" y="2539"/>
                </a:lnTo>
                <a:lnTo>
                  <a:pt x="2748661" y="19558"/>
                </a:lnTo>
                <a:lnTo>
                  <a:pt x="2779395" y="50673"/>
                </a:lnTo>
                <a:lnTo>
                  <a:pt x="2796286" y="91566"/>
                </a:lnTo>
                <a:lnTo>
                  <a:pt x="2798826" y="114046"/>
                </a:lnTo>
                <a:lnTo>
                  <a:pt x="2798826" y="551561"/>
                </a:lnTo>
                <a:lnTo>
                  <a:pt x="2789682" y="595629"/>
                </a:lnTo>
                <a:lnTo>
                  <a:pt x="2765679" y="632078"/>
                </a:lnTo>
                <a:lnTo>
                  <a:pt x="2729103" y="656209"/>
                </a:lnTo>
                <a:lnTo>
                  <a:pt x="2685161" y="665226"/>
                </a:lnTo>
                <a:lnTo>
                  <a:pt x="114045" y="665226"/>
                </a:lnTo>
                <a:lnTo>
                  <a:pt x="69976" y="656209"/>
                </a:lnTo>
                <a:lnTo>
                  <a:pt x="33527" y="632078"/>
                </a:lnTo>
                <a:lnTo>
                  <a:pt x="9017" y="595629"/>
                </a:lnTo>
                <a:lnTo>
                  <a:pt x="0" y="551561"/>
                </a:lnTo>
                <a:lnTo>
                  <a:pt x="0" y="114046"/>
                </a:lnTo>
                <a:lnTo>
                  <a:pt x="9017" y="70103"/>
                </a:lnTo>
                <a:lnTo>
                  <a:pt x="33527" y="33527"/>
                </a:lnTo>
                <a:lnTo>
                  <a:pt x="69976" y="9143"/>
                </a:lnTo>
                <a:lnTo>
                  <a:pt x="114045" y="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888363" y="2296413"/>
            <a:ext cx="2663190" cy="604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08305" marR="5080" indent="-396240">
              <a:lnSpc>
                <a:spcPct val="100000"/>
              </a:lnSpc>
              <a:spcBef>
                <a:spcPts val="95"/>
              </a:spcBef>
            </a:pPr>
            <a:r>
              <a:rPr sz="1900" b="1" spc="-10" dirty="0">
                <a:latin typeface="Arial"/>
                <a:cs typeface="Arial"/>
              </a:rPr>
              <a:t>Тундра </a:t>
            </a:r>
            <a:r>
              <a:rPr sz="1900" b="1" spc="-5" dirty="0">
                <a:latin typeface="Arial"/>
                <a:cs typeface="Arial"/>
              </a:rPr>
              <a:t>- 1-2 </a:t>
            </a:r>
            <a:r>
              <a:rPr sz="1900" b="1" spc="-10" dirty="0">
                <a:latin typeface="Arial"/>
                <a:cs typeface="Arial"/>
              </a:rPr>
              <a:t>т/</a:t>
            </a:r>
            <a:r>
              <a:rPr sz="1900" b="1" spc="-10" dirty="0" err="1">
                <a:latin typeface="Arial"/>
                <a:cs typeface="Arial"/>
              </a:rPr>
              <a:t>га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5" dirty="0" smtClean="0">
                <a:latin typeface="Arial"/>
                <a:cs typeface="Arial"/>
              </a:rPr>
              <a:t>  </a:t>
            </a:r>
            <a:r>
              <a:rPr sz="1900" b="1" spc="-10" dirty="0">
                <a:latin typeface="Arial"/>
                <a:cs typeface="Arial"/>
              </a:rPr>
              <a:t>сухої</a:t>
            </a:r>
            <a:r>
              <a:rPr sz="1900" b="1" spc="2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речовини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859026" y="3259201"/>
            <a:ext cx="2789555" cy="654050"/>
          </a:xfrm>
          <a:custGeom>
            <a:avLst/>
            <a:gdLst/>
            <a:ahLst/>
            <a:cxnLst/>
            <a:rect l="l" t="t" r="r" b="b"/>
            <a:pathLst>
              <a:path w="2789554" h="654050">
                <a:moveTo>
                  <a:pt x="2680208" y="0"/>
                </a:moveTo>
                <a:lnTo>
                  <a:pt x="108966" y="0"/>
                </a:lnTo>
                <a:lnTo>
                  <a:pt x="66544" y="8560"/>
                </a:lnTo>
                <a:lnTo>
                  <a:pt x="31908" y="31908"/>
                </a:lnTo>
                <a:lnTo>
                  <a:pt x="8560" y="66544"/>
                </a:lnTo>
                <a:lnTo>
                  <a:pt x="0" y="108965"/>
                </a:lnTo>
                <a:lnTo>
                  <a:pt x="0" y="544957"/>
                </a:lnTo>
                <a:lnTo>
                  <a:pt x="8560" y="587398"/>
                </a:lnTo>
                <a:lnTo>
                  <a:pt x="31908" y="622077"/>
                </a:lnTo>
                <a:lnTo>
                  <a:pt x="66544" y="645469"/>
                </a:lnTo>
                <a:lnTo>
                  <a:pt x="108966" y="654050"/>
                </a:lnTo>
                <a:lnTo>
                  <a:pt x="2680208" y="654050"/>
                </a:lnTo>
                <a:lnTo>
                  <a:pt x="2722629" y="645469"/>
                </a:lnTo>
                <a:lnTo>
                  <a:pt x="2757265" y="622077"/>
                </a:lnTo>
                <a:lnTo>
                  <a:pt x="2780613" y="587398"/>
                </a:lnTo>
                <a:lnTo>
                  <a:pt x="2789174" y="544957"/>
                </a:lnTo>
                <a:lnTo>
                  <a:pt x="2789174" y="108965"/>
                </a:lnTo>
                <a:lnTo>
                  <a:pt x="2780613" y="66544"/>
                </a:lnTo>
                <a:lnTo>
                  <a:pt x="2757265" y="31908"/>
                </a:lnTo>
                <a:lnTo>
                  <a:pt x="2722629" y="8560"/>
                </a:lnTo>
                <a:lnTo>
                  <a:pt x="2680208" y="0"/>
                </a:lnTo>
                <a:close/>
              </a:path>
            </a:pathLst>
          </a:custGeom>
          <a:solidFill>
            <a:srgbClr val="99C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854200" y="3254375"/>
            <a:ext cx="2799080" cy="663575"/>
          </a:xfrm>
          <a:custGeom>
            <a:avLst/>
            <a:gdLst/>
            <a:ahLst/>
            <a:cxnLst/>
            <a:rect l="l" t="t" r="r" b="b"/>
            <a:pathLst>
              <a:path w="2799079" h="663575">
                <a:moveTo>
                  <a:pt x="113664" y="0"/>
                </a:moveTo>
                <a:lnTo>
                  <a:pt x="2685541" y="0"/>
                </a:lnTo>
                <a:lnTo>
                  <a:pt x="2708021" y="2412"/>
                </a:lnTo>
                <a:lnTo>
                  <a:pt x="2748661" y="19430"/>
                </a:lnTo>
                <a:lnTo>
                  <a:pt x="2779267" y="50164"/>
                </a:lnTo>
                <a:lnTo>
                  <a:pt x="2796286" y="91059"/>
                </a:lnTo>
                <a:lnTo>
                  <a:pt x="2798826" y="113664"/>
                </a:lnTo>
                <a:lnTo>
                  <a:pt x="2798826" y="550291"/>
                </a:lnTo>
                <a:lnTo>
                  <a:pt x="2789682" y="594360"/>
                </a:lnTo>
                <a:lnTo>
                  <a:pt x="2765679" y="630427"/>
                </a:lnTo>
                <a:lnTo>
                  <a:pt x="2729611" y="654431"/>
                </a:lnTo>
                <a:lnTo>
                  <a:pt x="2685541" y="663575"/>
                </a:lnTo>
                <a:lnTo>
                  <a:pt x="113664" y="663575"/>
                </a:lnTo>
                <a:lnTo>
                  <a:pt x="69595" y="654557"/>
                </a:lnTo>
                <a:lnTo>
                  <a:pt x="33527" y="630427"/>
                </a:lnTo>
                <a:lnTo>
                  <a:pt x="9143" y="594360"/>
                </a:lnTo>
                <a:lnTo>
                  <a:pt x="0" y="550291"/>
                </a:lnTo>
                <a:lnTo>
                  <a:pt x="0" y="113664"/>
                </a:lnTo>
                <a:lnTo>
                  <a:pt x="9017" y="69596"/>
                </a:lnTo>
                <a:lnTo>
                  <a:pt x="33527" y="33527"/>
                </a:lnTo>
                <a:lnTo>
                  <a:pt x="69595" y="9016"/>
                </a:lnTo>
                <a:lnTo>
                  <a:pt x="113664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2062098" y="3219983"/>
            <a:ext cx="2315210" cy="6560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27660" marR="5080" indent="-315595">
              <a:lnSpc>
                <a:spcPct val="110000"/>
              </a:lnSpc>
              <a:spcBef>
                <a:spcPts val="100"/>
              </a:spcBef>
            </a:pPr>
            <a:r>
              <a:rPr sz="1900" b="1" spc="-5" dirty="0">
                <a:solidFill>
                  <a:srgbClr val="FF0000"/>
                </a:solidFill>
                <a:latin typeface="Arial"/>
                <a:cs typeface="Arial"/>
              </a:rPr>
              <a:t>Вологий</a:t>
            </a:r>
            <a:r>
              <a:rPr sz="1900" b="1" spc="-9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900" b="1" spc="-5" dirty="0">
                <a:solidFill>
                  <a:srgbClr val="FF0000"/>
                </a:solidFill>
                <a:latin typeface="Arial"/>
                <a:cs typeface="Arial"/>
              </a:rPr>
              <a:t>тропічний  </a:t>
            </a:r>
            <a:r>
              <a:rPr sz="1900" b="1" spc="-10" dirty="0" err="1">
                <a:solidFill>
                  <a:srgbClr val="FF0000"/>
                </a:solidFill>
                <a:latin typeface="Arial"/>
                <a:cs typeface="Arial"/>
              </a:rPr>
              <a:t>ліс</a:t>
            </a:r>
            <a:r>
              <a:rPr sz="1900" b="1" spc="-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1900" b="1" spc="-5" dirty="0">
                <a:solidFill>
                  <a:srgbClr val="FF0000"/>
                </a:solidFill>
                <a:latin typeface="Arial"/>
                <a:cs typeface="Arial"/>
              </a:rPr>
              <a:t>&gt;</a:t>
            </a:r>
            <a:r>
              <a:rPr sz="1900" b="1" spc="-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1900" b="1" spc="-5" dirty="0" smtClean="0">
                <a:solidFill>
                  <a:srgbClr val="FF0000"/>
                </a:solidFill>
                <a:latin typeface="Arial"/>
                <a:cs typeface="Arial"/>
              </a:rPr>
              <a:t>2</a:t>
            </a:r>
            <a:r>
              <a:rPr sz="1900" b="1" spc="-5" dirty="0" smtClean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lang="en-US" sz="1900" b="1" spc="-5" dirty="0" smtClean="0">
                <a:solidFill>
                  <a:srgbClr val="FF0000"/>
                </a:solidFill>
                <a:latin typeface="Arial"/>
                <a:cs typeface="Arial"/>
              </a:rPr>
              <a:t>00</a:t>
            </a:r>
            <a:r>
              <a:rPr lang="en-US" sz="1900" b="1" spc="-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900" b="1" spc="2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900" b="1" spc="-10" dirty="0">
                <a:solidFill>
                  <a:srgbClr val="FF0000"/>
                </a:solidFill>
                <a:latin typeface="Arial"/>
                <a:cs typeface="Arial"/>
              </a:rPr>
              <a:t>т/га</a:t>
            </a:r>
            <a:endParaRPr sz="1900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1859026" y="4240276"/>
            <a:ext cx="2789555" cy="654050"/>
          </a:xfrm>
          <a:custGeom>
            <a:avLst/>
            <a:gdLst/>
            <a:ahLst/>
            <a:cxnLst/>
            <a:rect l="l" t="t" r="r" b="b"/>
            <a:pathLst>
              <a:path w="2789554" h="654050">
                <a:moveTo>
                  <a:pt x="2680208" y="0"/>
                </a:moveTo>
                <a:lnTo>
                  <a:pt x="108966" y="0"/>
                </a:lnTo>
                <a:lnTo>
                  <a:pt x="66544" y="8560"/>
                </a:lnTo>
                <a:lnTo>
                  <a:pt x="31908" y="31908"/>
                </a:lnTo>
                <a:lnTo>
                  <a:pt x="8560" y="66544"/>
                </a:lnTo>
                <a:lnTo>
                  <a:pt x="0" y="108966"/>
                </a:lnTo>
                <a:lnTo>
                  <a:pt x="0" y="544957"/>
                </a:lnTo>
                <a:lnTo>
                  <a:pt x="8560" y="587398"/>
                </a:lnTo>
                <a:lnTo>
                  <a:pt x="31908" y="622077"/>
                </a:lnTo>
                <a:lnTo>
                  <a:pt x="66544" y="645469"/>
                </a:lnTo>
                <a:lnTo>
                  <a:pt x="108966" y="654050"/>
                </a:lnTo>
                <a:lnTo>
                  <a:pt x="2680208" y="654050"/>
                </a:lnTo>
                <a:lnTo>
                  <a:pt x="2722629" y="645469"/>
                </a:lnTo>
                <a:lnTo>
                  <a:pt x="2757265" y="622077"/>
                </a:lnTo>
                <a:lnTo>
                  <a:pt x="2780613" y="587398"/>
                </a:lnTo>
                <a:lnTo>
                  <a:pt x="2789174" y="544957"/>
                </a:lnTo>
                <a:lnTo>
                  <a:pt x="2789174" y="108966"/>
                </a:lnTo>
                <a:lnTo>
                  <a:pt x="2780613" y="66544"/>
                </a:lnTo>
                <a:lnTo>
                  <a:pt x="2757265" y="31908"/>
                </a:lnTo>
                <a:lnTo>
                  <a:pt x="2722629" y="8560"/>
                </a:lnTo>
                <a:lnTo>
                  <a:pt x="2680208" y="0"/>
                </a:lnTo>
                <a:close/>
              </a:path>
            </a:pathLst>
          </a:custGeom>
          <a:solidFill>
            <a:srgbClr val="99C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854200" y="4235450"/>
            <a:ext cx="2799080" cy="663575"/>
          </a:xfrm>
          <a:custGeom>
            <a:avLst/>
            <a:gdLst/>
            <a:ahLst/>
            <a:cxnLst/>
            <a:rect l="l" t="t" r="r" b="b"/>
            <a:pathLst>
              <a:path w="2799079" h="663575">
                <a:moveTo>
                  <a:pt x="113664" y="0"/>
                </a:moveTo>
                <a:lnTo>
                  <a:pt x="2685541" y="0"/>
                </a:lnTo>
                <a:lnTo>
                  <a:pt x="2708021" y="2412"/>
                </a:lnTo>
                <a:lnTo>
                  <a:pt x="2748661" y="19431"/>
                </a:lnTo>
                <a:lnTo>
                  <a:pt x="2779267" y="50164"/>
                </a:lnTo>
                <a:lnTo>
                  <a:pt x="2796286" y="91058"/>
                </a:lnTo>
                <a:lnTo>
                  <a:pt x="2798826" y="113664"/>
                </a:lnTo>
                <a:lnTo>
                  <a:pt x="2798826" y="550291"/>
                </a:lnTo>
                <a:lnTo>
                  <a:pt x="2789682" y="594360"/>
                </a:lnTo>
                <a:lnTo>
                  <a:pt x="2765679" y="630427"/>
                </a:lnTo>
                <a:lnTo>
                  <a:pt x="2729611" y="654431"/>
                </a:lnTo>
                <a:lnTo>
                  <a:pt x="2685541" y="663575"/>
                </a:lnTo>
                <a:lnTo>
                  <a:pt x="113664" y="663575"/>
                </a:lnTo>
                <a:lnTo>
                  <a:pt x="69595" y="654557"/>
                </a:lnTo>
                <a:lnTo>
                  <a:pt x="33527" y="630427"/>
                </a:lnTo>
                <a:lnTo>
                  <a:pt x="9143" y="594360"/>
                </a:lnTo>
                <a:lnTo>
                  <a:pt x="0" y="550291"/>
                </a:lnTo>
                <a:lnTo>
                  <a:pt x="0" y="113664"/>
                </a:lnTo>
                <a:lnTo>
                  <a:pt x="9017" y="69595"/>
                </a:lnTo>
                <a:lnTo>
                  <a:pt x="33527" y="33527"/>
                </a:lnTo>
                <a:lnTo>
                  <a:pt x="69595" y="9017"/>
                </a:lnTo>
                <a:lnTo>
                  <a:pt x="113664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2334895" y="4390135"/>
            <a:ext cx="183705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10" dirty="0">
                <a:solidFill>
                  <a:srgbClr val="FF0000"/>
                </a:solidFill>
                <a:latin typeface="Arial"/>
                <a:cs typeface="Arial"/>
              </a:rPr>
              <a:t>Степ </a:t>
            </a:r>
            <a:r>
              <a:rPr sz="1900" b="1" spc="-5" dirty="0">
                <a:solidFill>
                  <a:srgbClr val="FF0000"/>
                </a:solidFill>
                <a:latin typeface="Arial"/>
                <a:cs typeface="Arial"/>
              </a:rPr>
              <a:t>– </a:t>
            </a:r>
            <a:r>
              <a:rPr sz="1900" b="1" spc="-5" dirty="0" smtClean="0">
                <a:solidFill>
                  <a:srgbClr val="FF0000"/>
                </a:solidFill>
                <a:latin typeface="Arial"/>
                <a:cs typeface="Arial"/>
              </a:rPr>
              <a:t>8-</a:t>
            </a:r>
            <a:r>
              <a:rPr lang="uk-UA" sz="1900" b="1" spc="-5" dirty="0" smtClean="0">
                <a:solidFill>
                  <a:srgbClr val="FF0000"/>
                </a:solidFill>
                <a:latin typeface="Arial"/>
                <a:cs typeface="Arial"/>
              </a:rPr>
              <a:t>50</a:t>
            </a:r>
            <a:r>
              <a:rPr sz="1900" b="1" spc="-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900" b="1" spc="-10" dirty="0">
                <a:solidFill>
                  <a:srgbClr val="FF0000"/>
                </a:solidFill>
                <a:latin typeface="Arial"/>
                <a:cs typeface="Arial"/>
              </a:rPr>
              <a:t>т/га</a:t>
            </a:r>
            <a:endParaRPr sz="1900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1859026" y="5221223"/>
            <a:ext cx="2789555" cy="655955"/>
          </a:xfrm>
          <a:custGeom>
            <a:avLst/>
            <a:gdLst/>
            <a:ahLst/>
            <a:cxnLst/>
            <a:rect l="l" t="t" r="r" b="b"/>
            <a:pathLst>
              <a:path w="2789554" h="655954">
                <a:moveTo>
                  <a:pt x="2679954" y="0"/>
                </a:moveTo>
                <a:lnTo>
                  <a:pt x="109219" y="0"/>
                </a:lnTo>
                <a:lnTo>
                  <a:pt x="66704" y="8602"/>
                </a:lnTo>
                <a:lnTo>
                  <a:pt x="31988" y="32051"/>
                </a:lnTo>
                <a:lnTo>
                  <a:pt x="8582" y="66811"/>
                </a:lnTo>
                <a:lnTo>
                  <a:pt x="0" y="109347"/>
                </a:lnTo>
                <a:lnTo>
                  <a:pt x="0" y="546430"/>
                </a:lnTo>
                <a:lnTo>
                  <a:pt x="8582" y="588964"/>
                </a:lnTo>
                <a:lnTo>
                  <a:pt x="31988" y="623697"/>
                </a:lnTo>
                <a:lnTo>
                  <a:pt x="66704" y="647114"/>
                </a:lnTo>
                <a:lnTo>
                  <a:pt x="109219" y="655701"/>
                </a:lnTo>
                <a:lnTo>
                  <a:pt x="2679954" y="655701"/>
                </a:lnTo>
                <a:lnTo>
                  <a:pt x="2722469" y="647114"/>
                </a:lnTo>
                <a:lnTo>
                  <a:pt x="2757185" y="623697"/>
                </a:lnTo>
                <a:lnTo>
                  <a:pt x="2780591" y="588964"/>
                </a:lnTo>
                <a:lnTo>
                  <a:pt x="2789174" y="546430"/>
                </a:lnTo>
                <a:lnTo>
                  <a:pt x="2789174" y="109347"/>
                </a:lnTo>
                <a:lnTo>
                  <a:pt x="2780591" y="66811"/>
                </a:lnTo>
                <a:lnTo>
                  <a:pt x="2757185" y="32051"/>
                </a:lnTo>
                <a:lnTo>
                  <a:pt x="2722469" y="8602"/>
                </a:lnTo>
                <a:lnTo>
                  <a:pt x="2679954" y="0"/>
                </a:lnTo>
                <a:close/>
              </a:path>
            </a:pathLst>
          </a:custGeom>
          <a:solidFill>
            <a:srgbClr val="99C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854200" y="5216525"/>
            <a:ext cx="2799080" cy="665480"/>
          </a:xfrm>
          <a:custGeom>
            <a:avLst/>
            <a:gdLst/>
            <a:ahLst/>
            <a:cxnLst/>
            <a:rect l="l" t="t" r="r" b="b"/>
            <a:pathLst>
              <a:path w="2799079" h="665479">
                <a:moveTo>
                  <a:pt x="114045" y="0"/>
                </a:moveTo>
                <a:lnTo>
                  <a:pt x="2685161" y="0"/>
                </a:lnTo>
                <a:lnTo>
                  <a:pt x="2707640" y="2412"/>
                </a:lnTo>
                <a:lnTo>
                  <a:pt x="2748661" y="19431"/>
                </a:lnTo>
                <a:lnTo>
                  <a:pt x="2779395" y="50546"/>
                </a:lnTo>
                <a:lnTo>
                  <a:pt x="2796286" y="91566"/>
                </a:lnTo>
                <a:lnTo>
                  <a:pt x="2798826" y="114046"/>
                </a:lnTo>
                <a:lnTo>
                  <a:pt x="2798826" y="551522"/>
                </a:lnTo>
                <a:lnTo>
                  <a:pt x="2789682" y="595553"/>
                </a:lnTo>
                <a:lnTo>
                  <a:pt x="2765679" y="632040"/>
                </a:lnTo>
                <a:lnTo>
                  <a:pt x="2729103" y="656082"/>
                </a:lnTo>
                <a:lnTo>
                  <a:pt x="2685161" y="665162"/>
                </a:lnTo>
                <a:lnTo>
                  <a:pt x="114045" y="665162"/>
                </a:lnTo>
                <a:lnTo>
                  <a:pt x="69976" y="656082"/>
                </a:lnTo>
                <a:lnTo>
                  <a:pt x="33527" y="632053"/>
                </a:lnTo>
                <a:lnTo>
                  <a:pt x="9017" y="595553"/>
                </a:lnTo>
                <a:lnTo>
                  <a:pt x="0" y="551522"/>
                </a:lnTo>
                <a:lnTo>
                  <a:pt x="0" y="114046"/>
                </a:lnTo>
                <a:lnTo>
                  <a:pt x="9017" y="69977"/>
                </a:lnTo>
                <a:lnTo>
                  <a:pt x="33527" y="33528"/>
                </a:lnTo>
                <a:lnTo>
                  <a:pt x="69976" y="9017"/>
                </a:lnTo>
                <a:lnTo>
                  <a:pt x="114045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2246502" y="5372201"/>
            <a:ext cx="201422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uk-UA" sz="1900" b="1" spc="-5" dirty="0">
                <a:solidFill>
                  <a:srgbClr val="FF0000"/>
                </a:solidFill>
                <a:latin typeface="Arial"/>
                <a:cs typeface="Arial"/>
              </a:rPr>
              <a:t>Л</a:t>
            </a:r>
            <a:r>
              <a:rPr sz="1900" b="1" spc="-5" dirty="0" err="1" smtClean="0">
                <a:solidFill>
                  <a:srgbClr val="FF0000"/>
                </a:solidFill>
                <a:latin typeface="Arial"/>
                <a:cs typeface="Arial"/>
              </a:rPr>
              <a:t>іс</a:t>
            </a:r>
            <a:r>
              <a:rPr lang="uk-UA" sz="1900" b="1" spc="-5" dirty="0" smtClean="0">
                <a:solidFill>
                  <a:srgbClr val="FF0000"/>
                </a:solidFill>
                <a:latin typeface="Arial"/>
                <a:cs typeface="Arial"/>
              </a:rPr>
              <a:t>и</a:t>
            </a:r>
            <a:r>
              <a:rPr sz="1900" b="1" spc="-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uk-UA" sz="1900" b="1" spc="-5" dirty="0" smtClean="0">
                <a:solidFill>
                  <a:srgbClr val="FF0000"/>
                </a:solidFill>
                <a:latin typeface="Arial"/>
                <a:cs typeface="Arial"/>
              </a:rPr>
              <a:t>350-450</a:t>
            </a:r>
            <a:r>
              <a:rPr sz="1900" b="1" spc="-2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900" b="1" spc="-10" dirty="0">
                <a:solidFill>
                  <a:srgbClr val="FF0000"/>
                </a:solidFill>
                <a:latin typeface="Arial"/>
                <a:cs typeface="Arial"/>
              </a:rPr>
              <a:t>т/га</a:t>
            </a:r>
            <a:endParaRPr sz="1900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859026" y="6203950"/>
            <a:ext cx="2789555" cy="654050"/>
          </a:xfrm>
          <a:custGeom>
            <a:avLst/>
            <a:gdLst/>
            <a:ahLst/>
            <a:cxnLst/>
            <a:rect l="l" t="t" r="r" b="b"/>
            <a:pathLst>
              <a:path w="2789554" h="654050">
                <a:moveTo>
                  <a:pt x="2680208" y="0"/>
                </a:moveTo>
                <a:lnTo>
                  <a:pt x="108966" y="0"/>
                </a:lnTo>
                <a:lnTo>
                  <a:pt x="66544" y="8566"/>
                </a:lnTo>
                <a:lnTo>
                  <a:pt x="31908" y="31929"/>
                </a:lnTo>
                <a:lnTo>
                  <a:pt x="8560" y="66581"/>
                </a:lnTo>
                <a:lnTo>
                  <a:pt x="0" y="109016"/>
                </a:lnTo>
                <a:lnTo>
                  <a:pt x="0" y="545038"/>
                </a:lnTo>
                <a:lnTo>
                  <a:pt x="8560" y="587470"/>
                </a:lnTo>
                <a:lnTo>
                  <a:pt x="31908" y="622121"/>
                </a:lnTo>
                <a:lnTo>
                  <a:pt x="66544" y="645483"/>
                </a:lnTo>
                <a:lnTo>
                  <a:pt x="108966" y="654049"/>
                </a:lnTo>
                <a:lnTo>
                  <a:pt x="2680208" y="654049"/>
                </a:lnTo>
                <a:lnTo>
                  <a:pt x="2722629" y="645483"/>
                </a:lnTo>
                <a:lnTo>
                  <a:pt x="2757265" y="622121"/>
                </a:lnTo>
                <a:lnTo>
                  <a:pt x="2780613" y="587470"/>
                </a:lnTo>
                <a:lnTo>
                  <a:pt x="2789174" y="545038"/>
                </a:lnTo>
                <a:lnTo>
                  <a:pt x="2789174" y="109016"/>
                </a:lnTo>
                <a:lnTo>
                  <a:pt x="2780613" y="66581"/>
                </a:lnTo>
                <a:lnTo>
                  <a:pt x="2757265" y="31929"/>
                </a:lnTo>
                <a:lnTo>
                  <a:pt x="2722629" y="8566"/>
                </a:lnTo>
                <a:lnTo>
                  <a:pt x="2680208" y="0"/>
                </a:lnTo>
                <a:close/>
              </a:path>
            </a:pathLst>
          </a:custGeom>
          <a:solidFill>
            <a:srgbClr val="99C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967864" y="6199187"/>
            <a:ext cx="2685415" cy="659130"/>
          </a:xfrm>
          <a:custGeom>
            <a:avLst/>
            <a:gdLst/>
            <a:ahLst/>
            <a:cxnLst/>
            <a:rect l="l" t="t" r="r" b="b"/>
            <a:pathLst>
              <a:path w="2685415" h="659129">
                <a:moveTo>
                  <a:pt x="0" y="0"/>
                </a:moveTo>
                <a:lnTo>
                  <a:pt x="2571877" y="0"/>
                </a:lnTo>
                <a:lnTo>
                  <a:pt x="2594356" y="2463"/>
                </a:lnTo>
                <a:lnTo>
                  <a:pt x="2634996" y="19456"/>
                </a:lnTo>
                <a:lnTo>
                  <a:pt x="2665603" y="50126"/>
                </a:lnTo>
                <a:lnTo>
                  <a:pt x="2682621" y="91109"/>
                </a:lnTo>
                <a:lnTo>
                  <a:pt x="2685161" y="113639"/>
                </a:lnTo>
                <a:lnTo>
                  <a:pt x="2685161" y="550327"/>
                </a:lnTo>
                <a:lnTo>
                  <a:pt x="2676017" y="594390"/>
                </a:lnTo>
                <a:lnTo>
                  <a:pt x="2652014" y="630449"/>
                </a:lnTo>
                <a:lnTo>
                  <a:pt x="2615946" y="654492"/>
                </a:lnTo>
                <a:lnTo>
                  <a:pt x="2601872" y="65881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854200" y="6199187"/>
            <a:ext cx="113664" cy="659130"/>
          </a:xfrm>
          <a:custGeom>
            <a:avLst/>
            <a:gdLst/>
            <a:ahLst/>
            <a:cxnLst/>
            <a:rect l="l" t="t" r="r" b="b"/>
            <a:pathLst>
              <a:path w="113664" h="659129">
                <a:moveTo>
                  <a:pt x="83579" y="658810"/>
                </a:moveTo>
                <a:lnTo>
                  <a:pt x="33527" y="630449"/>
                </a:lnTo>
                <a:lnTo>
                  <a:pt x="9143" y="594389"/>
                </a:lnTo>
                <a:lnTo>
                  <a:pt x="0" y="550327"/>
                </a:lnTo>
                <a:lnTo>
                  <a:pt x="0" y="113639"/>
                </a:lnTo>
                <a:lnTo>
                  <a:pt x="9017" y="69595"/>
                </a:lnTo>
                <a:lnTo>
                  <a:pt x="33527" y="33528"/>
                </a:lnTo>
                <a:lnTo>
                  <a:pt x="69595" y="9080"/>
                </a:lnTo>
                <a:lnTo>
                  <a:pt x="91058" y="2463"/>
                </a:lnTo>
                <a:lnTo>
                  <a:pt x="113664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2159635" y="6368897"/>
            <a:ext cx="211963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10" dirty="0">
                <a:latin typeface="Arial"/>
                <a:cs typeface="Arial"/>
              </a:rPr>
              <a:t>Пустеля </a:t>
            </a:r>
            <a:r>
              <a:rPr sz="1900" b="1" spc="-5" dirty="0">
                <a:latin typeface="Arial"/>
                <a:cs typeface="Arial"/>
              </a:rPr>
              <a:t>0,1-1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т/га</a:t>
            </a:r>
            <a:endParaRPr sz="1900">
              <a:latin typeface="Arial"/>
              <a:cs typeface="Arial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7575550" y="6011697"/>
            <a:ext cx="31750" cy="283210"/>
          </a:xfrm>
          <a:custGeom>
            <a:avLst/>
            <a:gdLst/>
            <a:ahLst/>
            <a:cxnLst/>
            <a:rect l="l" t="t" r="r" b="b"/>
            <a:pathLst>
              <a:path w="31750" h="283210">
                <a:moveTo>
                  <a:pt x="0" y="282575"/>
                </a:moveTo>
                <a:lnTo>
                  <a:pt x="3175" y="0"/>
                </a:lnTo>
                <a:lnTo>
                  <a:pt x="31750" y="330"/>
                </a:lnTo>
                <a:lnTo>
                  <a:pt x="28575" y="282905"/>
                </a:lnTo>
                <a:lnTo>
                  <a:pt x="0" y="282575"/>
                </a:lnTo>
                <a:close/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502275" y="1782698"/>
            <a:ext cx="533400" cy="3963035"/>
          </a:xfrm>
          <a:custGeom>
            <a:avLst/>
            <a:gdLst/>
            <a:ahLst/>
            <a:cxnLst/>
            <a:rect l="l" t="t" r="r" b="b"/>
            <a:pathLst>
              <a:path w="533400" h="3963035">
                <a:moveTo>
                  <a:pt x="533400" y="3962463"/>
                </a:moveTo>
                <a:lnTo>
                  <a:pt x="0" y="3962463"/>
                </a:lnTo>
                <a:lnTo>
                  <a:pt x="0" y="0"/>
                </a:lnTo>
                <a:lnTo>
                  <a:pt x="28575" y="0"/>
                </a:lnTo>
                <a:lnTo>
                  <a:pt x="28575" y="3933888"/>
                </a:lnTo>
                <a:lnTo>
                  <a:pt x="533400" y="3933888"/>
                </a:lnTo>
                <a:lnTo>
                  <a:pt x="533400" y="3962463"/>
                </a:lnTo>
                <a:close/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502275" y="1782826"/>
            <a:ext cx="533400" cy="3116580"/>
          </a:xfrm>
          <a:custGeom>
            <a:avLst/>
            <a:gdLst/>
            <a:ahLst/>
            <a:cxnLst/>
            <a:rect l="l" t="t" r="r" b="b"/>
            <a:pathLst>
              <a:path w="533400" h="3116579">
                <a:moveTo>
                  <a:pt x="533400" y="3116199"/>
                </a:moveTo>
                <a:lnTo>
                  <a:pt x="0" y="3116199"/>
                </a:lnTo>
                <a:lnTo>
                  <a:pt x="0" y="0"/>
                </a:lnTo>
                <a:lnTo>
                  <a:pt x="28575" y="0"/>
                </a:lnTo>
                <a:lnTo>
                  <a:pt x="28575" y="3087624"/>
                </a:lnTo>
                <a:lnTo>
                  <a:pt x="533400" y="3087624"/>
                </a:lnTo>
                <a:lnTo>
                  <a:pt x="533400" y="3116199"/>
                </a:lnTo>
                <a:close/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502275" y="1782698"/>
            <a:ext cx="533400" cy="2270125"/>
          </a:xfrm>
          <a:custGeom>
            <a:avLst/>
            <a:gdLst/>
            <a:ahLst/>
            <a:cxnLst/>
            <a:rect l="l" t="t" r="r" b="b"/>
            <a:pathLst>
              <a:path w="533400" h="2270125">
                <a:moveTo>
                  <a:pt x="533400" y="2270125"/>
                </a:moveTo>
                <a:lnTo>
                  <a:pt x="0" y="2270125"/>
                </a:lnTo>
                <a:lnTo>
                  <a:pt x="0" y="0"/>
                </a:lnTo>
                <a:lnTo>
                  <a:pt x="28575" y="0"/>
                </a:lnTo>
                <a:lnTo>
                  <a:pt x="28575" y="2241550"/>
                </a:lnTo>
                <a:lnTo>
                  <a:pt x="533400" y="2241550"/>
                </a:lnTo>
                <a:lnTo>
                  <a:pt x="533400" y="2270125"/>
                </a:lnTo>
                <a:close/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502275" y="1782698"/>
            <a:ext cx="533400" cy="1425575"/>
          </a:xfrm>
          <a:custGeom>
            <a:avLst/>
            <a:gdLst/>
            <a:ahLst/>
            <a:cxnLst/>
            <a:rect l="l" t="t" r="r" b="b"/>
            <a:pathLst>
              <a:path w="533400" h="1425575">
                <a:moveTo>
                  <a:pt x="533400" y="1425575"/>
                </a:moveTo>
                <a:lnTo>
                  <a:pt x="0" y="1425575"/>
                </a:lnTo>
                <a:lnTo>
                  <a:pt x="0" y="0"/>
                </a:lnTo>
                <a:lnTo>
                  <a:pt x="28575" y="0"/>
                </a:lnTo>
                <a:lnTo>
                  <a:pt x="28575" y="1397000"/>
                </a:lnTo>
                <a:lnTo>
                  <a:pt x="533400" y="1397000"/>
                </a:lnTo>
                <a:lnTo>
                  <a:pt x="533400" y="1425575"/>
                </a:lnTo>
                <a:close/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502275" y="1782826"/>
            <a:ext cx="533400" cy="581025"/>
          </a:xfrm>
          <a:custGeom>
            <a:avLst/>
            <a:gdLst/>
            <a:ahLst/>
            <a:cxnLst/>
            <a:rect l="l" t="t" r="r" b="b"/>
            <a:pathLst>
              <a:path w="533400" h="581025">
                <a:moveTo>
                  <a:pt x="533400" y="580898"/>
                </a:moveTo>
                <a:lnTo>
                  <a:pt x="0" y="580898"/>
                </a:lnTo>
                <a:lnTo>
                  <a:pt x="0" y="0"/>
                </a:lnTo>
                <a:lnTo>
                  <a:pt x="28575" y="0"/>
                </a:lnTo>
                <a:lnTo>
                  <a:pt x="28575" y="552323"/>
                </a:lnTo>
                <a:lnTo>
                  <a:pt x="533400" y="552323"/>
                </a:lnTo>
                <a:lnTo>
                  <a:pt x="533400" y="580898"/>
                </a:lnTo>
                <a:close/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3962400" y="1219200"/>
            <a:ext cx="3108325" cy="563880"/>
          </a:xfrm>
          <a:custGeom>
            <a:avLst/>
            <a:gdLst/>
            <a:ahLst/>
            <a:cxnLst/>
            <a:rect l="l" t="t" r="r" b="b"/>
            <a:pathLst>
              <a:path w="3108325" h="563880">
                <a:moveTo>
                  <a:pt x="3014345" y="0"/>
                </a:moveTo>
                <a:lnTo>
                  <a:pt x="93979" y="0"/>
                </a:lnTo>
                <a:lnTo>
                  <a:pt x="57382" y="7379"/>
                </a:lnTo>
                <a:lnTo>
                  <a:pt x="27511" y="27511"/>
                </a:lnTo>
                <a:lnTo>
                  <a:pt x="7379" y="57382"/>
                </a:lnTo>
                <a:lnTo>
                  <a:pt x="0" y="93979"/>
                </a:lnTo>
                <a:lnTo>
                  <a:pt x="0" y="469646"/>
                </a:lnTo>
                <a:lnTo>
                  <a:pt x="7379" y="506190"/>
                </a:lnTo>
                <a:lnTo>
                  <a:pt x="27511" y="536067"/>
                </a:lnTo>
                <a:lnTo>
                  <a:pt x="57382" y="556228"/>
                </a:lnTo>
                <a:lnTo>
                  <a:pt x="93979" y="563626"/>
                </a:lnTo>
                <a:lnTo>
                  <a:pt x="3014345" y="563626"/>
                </a:lnTo>
                <a:lnTo>
                  <a:pt x="3050942" y="556228"/>
                </a:lnTo>
                <a:lnTo>
                  <a:pt x="3080813" y="536067"/>
                </a:lnTo>
                <a:lnTo>
                  <a:pt x="3100945" y="506190"/>
                </a:lnTo>
                <a:lnTo>
                  <a:pt x="3108325" y="469646"/>
                </a:lnTo>
                <a:lnTo>
                  <a:pt x="3108325" y="93979"/>
                </a:lnTo>
                <a:lnTo>
                  <a:pt x="3100945" y="57382"/>
                </a:lnTo>
                <a:lnTo>
                  <a:pt x="3080813" y="27511"/>
                </a:lnTo>
                <a:lnTo>
                  <a:pt x="3050942" y="7379"/>
                </a:lnTo>
                <a:lnTo>
                  <a:pt x="3014345" y="0"/>
                </a:lnTo>
                <a:close/>
              </a:path>
            </a:pathLst>
          </a:custGeom>
          <a:solidFill>
            <a:srgbClr val="99C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3957573" y="1214374"/>
            <a:ext cx="3117850" cy="573405"/>
          </a:xfrm>
          <a:custGeom>
            <a:avLst/>
            <a:gdLst/>
            <a:ahLst/>
            <a:cxnLst/>
            <a:rect l="l" t="t" r="r" b="b"/>
            <a:pathLst>
              <a:path w="3117850" h="573405">
                <a:moveTo>
                  <a:pt x="98678" y="0"/>
                </a:moveTo>
                <a:lnTo>
                  <a:pt x="3019679" y="0"/>
                </a:lnTo>
                <a:lnTo>
                  <a:pt x="3039491" y="2159"/>
                </a:lnTo>
                <a:lnTo>
                  <a:pt x="3089148" y="28828"/>
                </a:lnTo>
                <a:lnTo>
                  <a:pt x="3110483" y="60578"/>
                </a:lnTo>
                <a:lnTo>
                  <a:pt x="3117850" y="98678"/>
                </a:lnTo>
                <a:lnTo>
                  <a:pt x="3117850" y="474979"/>
                </a:lnTo>
                <a:lnTo>
                  <a:pt x="3110483" y="513079"/>
                </a:lnTo>
                <a:lnTo>
                  <a:pt x="3074543" y="556513"/>
                </a:lnTo>
                <a:lnTo>
                  <a:pt x="3019679" y="573151"/>
                </a:lnTo>
                <a:lnTo>
                  <a:pt x="98678" y="573151"/>
                </a:lnTo>
                <a:lnTo>
                  <a:pt x="60578" y="565658"/>
                </a:lnTo>
                <a:lnTo>
                  <a:pt x="28828" y="544449"/>
                </a:lnTo>
                <a:lnTo>
                  <a:pt x="2159" y="494791"/>
                </a:lnTo>
                <a:lnTo>
                  <a:pt x="0" y="474979"/>
                </a:lnTo>
                <a:lnTo>
                  <a:pt x="0" y="98678"/>
                </a:lnTo>
                <a:lnTo>
                  <a:pt x="8000" y="60578"/>
                </a:lnTo>
                <a:lnTo>
                  <a:pt x="43434" y="16637"/>
                </a:lnTo>
                <a:lnTo>
                  <a:pt x="78866" y="2159"/>
                </a:lnTo>
                <a:lnTo>
                  <a:pt x="98678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 txBox="1"/>
          <p:nvPr/>
        </p:nvSpPr>
        <p:spPr>
          <a:xfrm>
            <a:off x="5233796" y="1201292"/>
            <a:ext cx="5003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10" dirty="0">
                <a:latin typeface="Arial"/>
                <a:cs typeface="Arial"/>
              </a:rPr>
              <a:t>Вид</a:t>
            </a:r>
            <a:endParaRPr sz="19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4842128" y="1388744"/>
            <a:ext cx="12820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організмів</a:t>
            </a:r>
            <a:endParaRPr sz="1900">
              <a:latin typeface="Arial"/>
              <a:cs typeface="Arial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6035675" y="2065401"/>
            <a:ext cx="3108325" cy="563880"/>
          </a:xfrm>
          <a:custGeom>
            <a:avLst/>
            <a:gdLst/>
            <a:ahLst/>
            <a:cxnLst/>
            <a:rect l="l" t="t" r="r" b="b"/>
            <a:pathLst>
              <a:path w="3108325" h="563880">
                <a:moveTo>
                  <a:pt x="3014345" y="0"/>
                </a:moveTo>
                <a:lnTo>
                  <a:pt x="93979" y="0"/>
                </a:lnTo>
                <a:lnTo>
                  <a:pt x="57382" y="7377"/>
                </a:lnTo>
                <a:lnTo>
                  <a:pt x="27511" y="27495"/>
                </a:lnTo>
                <a:lnTo>
                  <a:pt x="7379" y="57328"/>
                </a:lnTo>
                <a:lnTo>
                  <a:pt x="0" y="93852"/>
                </a:lnTo>
                <a:lnTo>
                  <a:pt x="0" y="469519"/>
                </a:lnTo>
                <a:lnTo>
                  <a:pt x="7379" y="506116"/>
                </a:lnTo>
                <a:lnTo>
                  <a:pt x="27511" y="535987"/>
                </a:lnTo>
                <a:lnTo>
                  <a:pt x="57382" y="556119"/>
                </a:lnTo>
                <a:lnTo>
                  <a:pt x="93979" y="563499"/>
                </a:lnTo>
                <a:lnTo>
                  <a:pt x="3014345" y="563499"/>
                </a:lnTo>
                <a:lnTo>
                  <a:pt x="3050942" y="556119"/>
                </a:lnTo>
                <a:lnTo>
                  <a:pt x="3080813" y="535987"/>
                </a:lnTo>
                <a:lnTo>
                  <a:pt x="3100945" y="506116"/>
                </a:lnTo>
                <a:lnTo>
                  <a:pt x="3108325" y="469519"/>
                </a:lnTo>
                <a:lnTo>
                  <a:pt x="3108325" y="93852"/>
                </a:lnTo>
                <a:lnTo>
                  <a:pt x="3100945" y="57328"/>
                </a:lnTo>
                <a:lnTo>
                  <a:pt x="3080813" y="27495"/>
                </a:lnTo>
                <a:lnTo>
                  <a:pt x="3050942" y="7377"/>
                </a:lnTo>
                <a:lnTo>
                  <a:pt x="3014345" y="0"/>
                </a:lnTo>
                <a:close/>
              </a:path>
            </a:pathLst>
          </a:custGeom>
          <a:solidFill>
            <a:srgbClr val="99C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129528" y="2060575"/>
            <a:ext cx="3014980" cy="69850"/>
          </a:xfrm>
          <a:custGeom>
            <a:avLst/>
            <a:gdLst/>
            <a:ahLst/>
            <a:cxnLst/>
            <a:rect l="l" t="t" r="r" b="b"/>
            <a:pathLst>
              <a:path w="3014979" h="69850">
                <a:moveTo>
                  <a:pt x="0" y="0"/>
                </a:moveTo>
                <a:lnTo>
                  <a:pt x="2921000" y="0"/>
                </a:lnTo>
                <a:lnTo>
                  <a:pt x="2940812" y="2032"/>
                </a:lnTo>
                <a:lnTo>
                  <a:pt x="2990469" y="28701"/>
                </a:lnTo>
                <a:lnTo>
                  <a:pt x="3011804" y="60451"/>
                </a:lnTo>
                <a:lnTo>
                  <a:pt x="3014471" y="69659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6030848" y="2060575"/>
            <a:ext cx="3113405" cy="573405"/>
          </a:xfrm>
          <a:custGeom>
            <a:avLst/>
            <a:gdLst/>
            <a:ahLst/>
            <a:cxnLst/>
            <a:rect l="l" t="t" r="r" b="b"/>
            <a:pathLst>
              <a:path w="3113404" h="573405">
                <a:moveTo>
                  <a:pt x="3113150" y="503872"/>
                </a:moveTo>
                <a:lnTo>
                  <a:pt x="3089148" y="544322"/>
                </a:lnTo>
                <a:lnTo>
                  <a:pt x="3039491" y="570991"/>
                </a:lnTo>
                <a:lnTo>
                  <a:pt x="3019679" y="573024"/>
                </a:lnTo>
                <a:lnTo>
                  <a:pt x="98678" y="573024"/>
                </a:lnTo>
                <a:lnTo>
                  <a:pt x="60578" y="565658"/>
                </a:lnTo>
                <a:lnTo>
                  <a:pt x="28828" y="544322"/>
                </a:lnTo>
                <a:lnTo>
                  <a:pt x="2159" y="494664"/>
                </a:lnTo>
                <a:lnTo>
                  <a:pt x="0" y="474852"/>
                </a:lnTo>
                <a:lnTo>
                  <a:pt x="0" y="98551"/>
                </a:lnTo>
                <a:lnTo>
                  <a:pt x="8000" y="60451"/>
                </a:lnTo>
                <a:lnTo>
                  <a:pt x="43434" y="16637"/>
                </a:lnTo>
                <a:lnTo>
                  <a:pt x="78866" y="2032"/>
                </a:lnTo>
                <a:lnTo>
                  <a:pt x="98678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 txBox="1"/>
          <p:nvPr/>
        </p:nvSpPr>
        <p:spPr>
          <a:xfrm>
            <a:off x="6408165" y="2039238"/>
            <a:ext cx="2363470" cy="604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96595" marR="5080" indent="-684530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Багаторічні </a:t>
            </a:r>
            <a:r>
              <a:rPr sz="1900" b="1" spc="-10" dirty="0">
                <a:latin typeface="Arial"/>
                <a:cs typeface="Arial"/>
              </a:rPr>
              <a:t>трави </a:t>
            </a:r>
            <a:r>
              <a:rPr sz="1900" b="1" spc="-5" dirty="0">
                <a:latin typeface="Arial"/>
                <a:cs typeface="Arial"/>
              </a:rPr>
              <a:t>–  6-15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т/га</a:t>
            </a:r>
            <a:endParaRPr sz="1900">
              <a:latin typeface="Arial"/>
              <a:cs typeface="Arial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6035675" y="2911475"/>
            <a:ext cx="3108325" cy="563880"/>
          </a:xfrm>
          <a:custGeom>
            <a:avLst/>
            <a:gdLst/>
            <a:ahLst/>
            <a:cxnLst/>
            <a:rect l="l" t="t" r="r" b="b"/>
            <a:pathLst>
              <a:path w="3108325" h="563879">
                <a:moveTo>
                  <a:pt x="3014345" y="0"/>
                </a:moveTo>
                <a:lnTo>
                  <a:pt x="93979" y="0"/>
                </a:lnTo>
                <a:lnTo>
                  <a:pt x="57382" y="7379"/>
                </a:lnTo>
                <a:lnTo>
                  <a:pt x="27511" y="27511"/>
                </a:lnTo>
                <a:lnTo>
                  <a:pt x="7379" y="57382"/>
                </a:lnTo>
                <a:lnTo>
                  <a:pt x="0" y="93979"/>
                </a:lnTo>
                <a:lnTo>
                  <a:pt x="0" y="469646"/>
                </a:lnTo>
                <a:lnTo>
                  <a:pt x="7379" y="506190"/>
                </a:lnTo>
                <a:lnTo>
                  <a:pt x="27511" y="536067"/>
                </a:lnTo>
                <a:lnTo>
                  <a:pt x="57382" y="556228"/>
                </a:lnTo>
                <a:lnTo>
                  <a:pt x="93979" y="563626"/>
                </a:lnTo>
                <a:lnTo>
                  <a:pt x="3014345" y="563626"/>
                </a:lnTo>
                <a:lnTo>
                  <a:pt x="3050942" y="556228"/>
                </a:lnTo>
                <a:lnTo>
                  <a:pt x="3080813" y="536067"/>
                </a:lnTo>
                <a:lnTo>
                  <a:pt x="3100945" y="506190"/>
                </a:lnTo>
                <a:lnTo>
                  <a:pt x="3108325" y="469646"/>
                </a:lnTo>
                <a:lnTo>
                  <a:pt x="3108325" y="93979"/>
                </a:lnTo>
                <a:lnTo>
                  <a:pt x="3100945" y="57382"/>
                </a:lnTo>
                <a:lnTo>
                  <a:pt x="3080813" y="27511"/>
                </a:lnTo>
                <a:lnTo>
                  <a:pt x="3050942" y="7379"/>
                </a:lnTo>
                <a:lnTo>
                  <a:pt x="3014345" y="0"/>
                </a:lnTo>
                <a:close/>
              </a:path>
            </a:pathLst>
          </a:custGeom>
          <a:solidFill>
            <a:srgbClr val="99C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6129528" y="2906648"/>
            <a:ext cx="3014980" cy="69850"/>
          </a:xfrm>
          <a:custGeom>
            <a:avLst/>
            <a:gdLst/>
            <a:ahLst/>
            <a:cxnLst/>
            <a:rect l="l" t="t" r="r" b="b"/>
            <a:pathLst>
              <a:path w="3014979" h="69850">
                <a:moveTo>
                  <a:pt x="0" y="0"/>
                </a:moveTo>
                <a:lnTo>
                  <a:pt x="2921000" y="0"/>
                </a:lnTo>
                <a:lnTo>
                  <a:pt x="2940812" y="2159"/>
                </a:lnTo>
                <a:lnTo>
                  <a:pt x="2990469" y="28828"/>
                </a:lnTo>
                <a:lnTo>
                  <a:pt x="3011804" y="60578"/>
                </a:lnTo>
                <a:lnTo>
                  <a:pt x="3014471" y="69722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6030848" y="2906648"/>
            <a:ext cx="3113405" cy="573405"/>
          </a:xfrm>
          <a:custGeom>
            <a:avLst/>
            <a:gdLst/>
            <a:ahLst/>
            <a:cxnLst/>
            <a:rect l="l" t="t" r="r" b="b"/>
            <a:pathLst>
              <a:path w="3113404" h="573404">
                <a:moveTo>
                  <a:pt x="3113150" y="503872"/>
                </a:moveTo>
                <a:lnTo>
                  <a:pt x="3089148" y="544449"/>
                </a:lnTo>
                <a:lnTo>
                  <a:pt x="3039491" y="571118"/>
                </a:lnTo>
                <a:lnTo>
                  <a:pt x="3019679" y="573151"/>
                </a:lnTo>
                <a:lnTo>
                  <a:pt x="98678" y="573151"/>
                </a:lnTo>
                <a:lnTo>
                  <a:pt x="60578" y="565658"/>
                </a:lnTo>
                <a:lnTo>
                  <a:pt x="28828" y="544449"/>
                </a:lnTo>
                <a:lnTo>
                  <a:pt x="2159" y="494791"/>
                </a:lnTo>
                <a:lnTo>
                  <a:pt x="0" y="474979"/>
                </a:lnTo>
                <a:lnTo>
                  <a:pt x="0" y="98678"/>
                </a:lnTo>
                <a:lnTo>
                  <a:pt x="8000" y="60578"/>
                </a:lnTo>
                <a:lnTo>
                  <a:pt x="43434" y="16637"/>
                </a:lnTo>
                <a:lnTo>
                  <a:pt x="78866" y="2159"/>
                </a:lnTo>
                <a:lnTo>
                  <a:pt x="98678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 txBox="1"/>
          <p:nvPr/>
        </p:nvSpPr>
        <p:spPr>
          <a:xfrm>
            <a:off x="6257290" y="2827172"/>
            <a:ext cx="2662555" cy="662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15" marR="5080" indent="-6350">
              <a:lnSpc>
                <a:spcPct val="110000"/>
              </a:lnSpc>
              <a:spcBef>
                <a:spcPts val="100"/>
              </a:spcBef>
            </a:pPr>
            <a:r>
              <a:rPr sz="1900" b="1" spc="-5" dirty="0">
                <a:latin typeface="Arial"/>
                <a:cs typeface="Arial"/>
              </a:rPr>
              <a:t>Однорічна </a:t>
            </a:r>
            <a:r>
              <a:rPr sz="1900" b="1" spc="-10" dirty="0">
                <a:latin typeface="Arial"/>
                <a:cs typeface="Arial"/>
              </a:rPr>
              <a:t>культурна  рослинність </a:t>
            </a:r>
            <a:r>
              <a:rPr sz="1900" b="1" spc="-5" dirty="0">
                <a:latin typeface="Arial"/>
                <a:cs typeface="Arial"/>
              </a:rPr>
              <a:t>– 3,1-15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т</a:t>
            </a:r>
            <a:endParaRPr sz="1900">
              <a:latin typeface="Arial"/>
              <a:cs typeface="Arial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6035675" y="3756025"/>
            <a:ext cx="3108325" cy="565150"/>
          </a:xfrm>
          <a:custGeom>
            <a:avLst/>
            <a:gdLst/>
            <a:ahLst/>
            <a:cxnLst/>
            <a:rect l="l" t="t" r="r" b="b"/>
            <a:pathLst>
              <a:path w="3108325" h="565150">
                <a:moveTo>
                  <a:pt x="3014091" y="0"/>
                </a:moveTo>
                <a:lnTo>
                  <a:pt x="94234" y="0"/>
                </a:lnTo>
                <a:lnTo>
                  <a:pt x="57542" y="7401"/>
                </a:lnTo>
                <a:lnTo>
                  <a:pt x="27590" y="27590"/>
                </a:lnTo>
                <a:lnTo>
                  <a:pt x="7401" y="57542"/>
                </a:lnTo>
                <a:lnTo>
                  <a:pt x="0" y="94233"/>
                </a:lnTo>
                <a:lnTo>
                  <a:pt x="0" y="470916"/>
                </a:lnTo>
                <a:lnTo>
                  <a:pt x="7401" y="507607"/>
                </a:lnTo>
                <a:lnTo>
                  <a:pt x="27590" y="537559"/>
                </a:lnTo>
                <a:lnTo>
                  <a:pt x="57542" y="557748"/>
                </a:lnTo>
                <a:lnTo>
                  <a:pt x="94234" y="565150"/>
                </a:lnTo>
                <a:lnTo>
                  <a:pt x="3014091" y="565150"/>
                </a:lnTo>
                <a:lnTo>
                  <a:pt x="3050782" y="557748"/>
                </a:lnTo>
                <a:lnTo>
                  <a:pt x="3080734" y="537559"/>
                </a:lnTo>
                <a:lnTo>
                  <a:pt x="3100923" y="507607"/>
                </a:lnTo>
                <a:lnTo>
                  <a:pt x="3108325" y="470916"/>
                </a:lnTo>
                <a:lnTo>
                  <a:pt x="3108325" y="94233"/>
                </a:lnTo>
                <a:lnTo>
                  <a:pt x="3100923" y="57542"/>
                </a:lnTo>
                <a:lnTo>
                  <a:pt x="3080734" y="27590"/>
                </a:lnTo>
                <a:lnTo>
                  <a:pt x="3050782" y="7401"/>
                </a:lnTo>
                <a:lnTo>
                  <a:pt x="3014091" y="0"/>
                </a:lnTo>
                <a:close/>
              </a:path>
            </a:pathLst>
          </a:custGeom>
          <a:solidFill>
            <a:srgbClr val="99C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6129909" y="3751198"/>
            <a:ext cx="3014345" cy="71120"/>
          </a:xfrm>
          <a:custGeom>
            <a:avLst/>
            <a:gdLst/>
            <a:ahLst/>
            <a:cxnLst/>
            <a:rect l="l" t="t" r="r" b="b"/>
            <a:pathLst>
              <a:path w="3014345" h="71120">
                <a:moveTo>
                  <a:pt x="0" y="0"/>
                </a:moveTo>
                <a:lnTo>
                  <a:pt x="2920238" y="0"/>
                </a:lnTo>
                <a:lnTo>
                  <a:pt x="2940049" y="2158"/>
                </a:lnTo>
                <a:lnTo>
                  <a:pt x="2975483" y="17144"/>
                </a:lnTo>
                <a:lnTo>
                  <a:pt x="3010916" y="60959"/>
                </a:lnTo>
                <a:lnTo>
                  <a:pt x="3014090" y="70898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6030848" y="3751198"/>
            <a:ext cx="3113405" cy="574675"/>
          </a:xfrm>
          <a:custGeom>
            <a:avLst/>
            <a:gdLst/>
            <a:ahLst/>
            <a:cxnLst/>
            <a:rect l="l" t="t" r="r" b="b"/>
            <a:pathLst>
              <a:path w="3113404" h="574675">
                <a:moveTo>
                  <a:pt x="3113150" y="504284"/>
                </a:moveTo>
                <a:lnTo>
                  <a:pt x="3089148" y="545973"/>
                </a:lnTo>
                <a:lnTo>
                  <a:pt x="3039109" y="572643"/>
                </a:lnTo>
                <a:lnTo>
                  <a:pt x="3019298" y="574675"/>
                </a:lnTo>
                <a:lnTo>
                  <a:pt x="99060" y="574675"/>
                </a:lnTo>
                <a:lnTo>
                  <a:pt x="60960" y="566801"/>
                </a:lnTo>
                <a:lnTo>
                  <a:pt x="17145" y="531368"/>
                </a:lnTo>
                <a:lnTo>
                  <a:pt x="2159" y="495934"/>
                </a:lnTo>
                <a:lnTo>
                  <a:pt x="0" y="476123"/>
                </a:lnTo>
                <a:lnTo>
                  <a:pt x="0" y="99059"/>
                </a:lnTo>
                <a:lnTo>
                  <a:pt x="8000" y="60959"/>
                </a:lnTo>
                <a:lnTo>
                  <a:pt x="29210" y="29209"/>
                </a:lnTo>
                <a:lnTo>
                  <a:pt x="60960" y="8000"/>
                </a:lnTo>
                <a:lnTo>
                  <a:pt x="79248" y="2158"/>
                </a:lnTo>
                <a:lnTo>
                  <a:pt x="9906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 txBox="1"/>
          <p:nvPr/>
        </p:nvSpPr>
        <p:spPr>
          <a:xfrm>
            <a:off x="6363970" y="3702177"/>
            <a:ext cx="2378710" cy="88934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lang="uk-UA" sz="1900" b="1" spc="-5" dirty="0" smtClean="0">
                <a:latin typeface="Arial"/>
                <a:cs typeface="Arial"/>
              </a:rPr>
              <a:t>Під </a:t>
            </a:r>
            <a:r>
              <a:rPr lang="uk-UA" sz="1900" b="1" spc="-5" dirty="0">
                <a:latin typeface="Arial"/>
                <a:cs typeface="Arial"/>
              </a:rPr>
              <a:t>л</a:t>
            </a:r>
            <a:r>
              <a:rPr sz="1900" b="1" spc="-5" dirty="0" err="1" smtClean="0">
                <a:latin typeface="Arial"/>
                <a:cs typeface="Arial"/>
              </a:rPr>
              <a:t>ісо</a:t>
            </a:r>
            <a:r>
              <a:rPr lang="uk-UA" sz="1900" b="1" spc="-5" dirty="0" smtClean="0">
                <a:latin typeface="Arial"/>
                <a:cs typeface="Arial"/>
              </a:rPr>
              <a:t>м</a:t>
            </a:r>
            <a:r>
              <a:rPr sz="1900" b="1" spc="-20" dirty="0" smtClean="0">
                <a:latin typeface="Arial"/>
                <a:cs typeface="Arial"/>
              </a:rPr>
              <a:t> </a:t>
            </a:r>
            <a:r>
              <a:rPr lang="uk-UA" sz="1900" b="1" spc="-20" dirty="0" smtClean="0">
                <a:latin typeface="Arial"/>
                <a:cs typeface="Arial"/>
              </a:rPr>
              <a:t>трав.</a:t>
            </a:r>
            <a:r>
              <a:rPr sz="1900" b="1" spc="-10" dirty="0" err="1" smtClean="0">
                <a:latin typeface="Arial"/>
                <a:cs typeface="Arial"/>
              </a:rPr>
              <a:t>рослинніст</a:t>
            </a:r>
            <a:r>
              <a:rPr lang="uk-UA" sz="1900" b="1" spc="-10" dirty="0" smtClean="0">
                <a:latin typeface="Arial"/>
                <a:cs typeface="Arial"/>
              </a:rPr>
              <a:t>ь</a:t>
            </a:r>
            <a:r>
              <a:rPr sz="1900" b="1" spc="-5" dirty="0" smtClean="0">
                <a:latin typeface="Arial"/>
                <a:cs typeface="Arial"/>
              </a:rPr>
              <a:t>– </a:t>
            </a:r>
            <a:r>
              <a:rPr sz="1900" b="1" spc="-5" dirty="0">
                <a:latin typeface="Arial"/>
                <a:cs typeface="Arial"/>
              </a:rPr>
              <a:t>0,2-5</a:t>
            </a:r>
            <a:r>
              <a:rPr sz="1900" b="1" spc="1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т</a:t>
            </a:r>
            <a:endParaRPr sz="1900" dirty="0">
              <a:latin typeface="Arial"/>
              <a:cs typeface="Arial"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6035675" y="4602226"/>
            <a:ext cx="3108325" cy="563880"/>
          </a:xfrm>
          <a:custGeom>
            <a:avLst/>
            <a:gdLst/>
            <a:ahLst/>
            <a:cxnLst/>
            <a:rect l="l" t="t" r="r" b="b"/>
            <a:pathLst>
              <a:path w="3108325" h="563879">
                <a:moveTo>
                  <a:pt x="3014345" y="0"/>
                </a:moveTo>
                <a:lnTo>
                  <a:pt x="93979" y="0"/>
                </a:lnTo>
                <a:lnTo>
                  <a:pt x="57382" y="7377"/>
                </a:lnTo>
                <a:lnTo>
                  <a:pt x="27511" y="27495"/>
                </a:lnTo>
                <a:lnTo>
                  <a:pt x="7379" y="57328"/>
                </a:lnTo>
                <a:lnTo>
                  <a:pt x="0" y="93853"/>
                </a:lnTo>
                <a:lnTo>
                  <a:pt x="0" y="469519"/>
                </a:lnTo>
                <a:lnTo>
                  <a:pt x="7379" y="506116"/>
                </a:lnTo>
                <a:lnTo>
                  <a:pt x="27511" y="535987"/>
                </a:lnTo>
                <a:lnTo>
                  <a:pt x="57382" y="556119"/>
                </a:lnTo>
                <a:lnTo>
                  <a:pt x="93979" y="563499"/>
                </a:lnTo>
                <a:lnTo>
                  <a:pt x="3014345" y="563499"/>
                </a:lnTo>
                <a:lnTo>
                  <a:pt x="3050942" y="556119"/>
                </a:lnTo>
                <a:lnTo>
                  <a:pt x="3080813" y="535987"/>
                </a:lnTo>
                <a:lnTo>
                  <a:pt x="3100945" y="506116"/>
                </a:lnTo>
                <a:lnTo>
                  <a:pt x="3108325" y="469519"/>
                </a:lnTo>
                <a:lnTo>
                  <a:pt x="3108325" y="93853"/>
                </a:lnTo>
                <a:lnTo>
                  <a:pt x="3100945" y="57328"/>
                </a:lnTo>
                <a:lnTo>
                  <a:pt x="3080813" y="27495"/>
                </a:lnTo>
                <a:lnTo>
                  <a:pt x="3050942" y="7377"/>
                </a:lnTo>
                <a:lnTo>
                  <a:pt x="3014345" y="0"/>
                </a:lnTo>
                <a:close/>
              </a:path>
            </a:pathLst>
          </a:custGeom>
          <a:solidFill>
            <a:srgbClr val="99C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6129528" y="4597400"/>
            <a:ext cx="3014980" cy="69850"/>
          </a:xfrm>
          <a:custGeom>
            <a:avLst/>
            <a:gdLst/>
            <a:ahLst/>
            <a:cxnLst/>
            <a:rect l="l" t="t" r="r" b="b"/>
            <a:pathLst>
              <a:path w="3014979" h="69850">
                <a:moveTo>
                  <a:pt x="0" y="0"/>
                </a:moveTo>
                <a:lnTo>
                  <a:pt x="2921000" y="0"/>
                </a:lnTo>
                <a:lnTo>
                  <a:pt x="2940812" y="2031"/>
                </a:lnTo>
                <a:lnTo>
                  <a:pt x="2990469" y="28701"/>
                </a:lnTo>
                <a:lnTo>
                  <a:pt x="3011804" y="60451"/>
                </a:lnTo>
                <a:lnTo>
                  <a:pt x="3014471" y="69659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6030848" y="4597400"/>
            <a:ext cx="3113405" cy="573405"/>
          </a:xfrm>
          <a:custGeom>
            <a:avLst/>
            <a:gdLst/>
            <a:ahLst/>
            <a:cxnLst/>
            <a:rect l="l" t="t" r="r" b="b"/>
            <a:pathLst>
              <a:path w="3113404" h="573404">
                <a:moveTo>
                  <a:pt x="3113150" y="503872"/>
                </a:moveTo>
                <a:lnTo>
                  <a:pt x="3089148" y="544322"/>
                </a:lnTo>
                <a:lnTo>
                  <a:pt x="3039491" y="570992"/>
                </a:lnTo>
                <a:lnTo>
                  <a:pt x="3019679" y="573151"/>
                </a:lnTo>
                <a:lnTo>
                  <a:pt x="98678" y="573151"/>
                </a:lnTo>
                <a:lnTo>
                  <a:pt x="60578" y="565657"/>
                </a:lnTo>
                <a:lnTo>
                  <a:pt x="28828" y="544322"/>
                </a:lnTo>
                <a:lnTo>
                  <a:pt x="2159" y="494664"/>
                </a:lnTo>
                <a:lnTo>
                  <a:pt x="0" y="474852"/>
                </a:lnTo>
                <a:lnTo>
                  <a:pt x="0" y="98551"/>
                </a:lnTo>
                <a:lnTo>
                  <a:pt x="8000" y="60451"/>
                </a:lnTo>
                <a:lnTo>
                  <a:pt x="43434" y="16637"/>
                </a:lnTo>
                <a:lnTo>
                  <a:pt x="78866" y="2031"/>
                </a:lnTo>
                <a:lnTo>
                  <a:pt x="98678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 txBox="1"/>
          <p:nvPr/>
        </p:nvSpPr>
        <p:spPr>
          <a:xfrm>
            <a:off x="6287770" y="4518177"/>
            <a:ext cx="2603500" cy="662940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325"/>
              </a:spcBef>
            </a:pPr>
            <a:r>
              <a:rPr sz="1900" b="1" spc="-5" dirty="0">
                <a:latin typeface="Arial"/>
                <a:cs typeface="Arial"/>
              </a:rPr>
              <a:t>Біомаса</a:t>
            </a:r>
            <a:r>
              <a:rPr sz="1900" b="1" spc="-1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мікро-</a:t>
            </a:r>
            <a:endParaRPr sz="19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229"/>
              </a:spcBef>
            </a:pPr>
            <a:r>
              <a:rPr sz="1900" b="1" spc="-5" dirty="0">
                <a:latin typeface="Arial"/>
                <a:cs typeface="Arial"/>
              </a:rPr>
              <a:t>організмів –до 10</a:t>
            </a:r>
            <a:r>
              <a:rPr sz="1900" b="1" spc="-2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т/га</a:t>
            </a:r>
            <a:endParaRPr sz="1900">
              <a:latin typeface="Arial"/>
              <a:cs typeface="Arial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6035675" y="5448300"/>
            <a:ext cx="3108325" cy="563880"/>
          </a:xfrm>
          <a:custGeom>
            <a:avLst/>
            <a:gdLst/>
            <a:ahLst/>
            <a:cxnLst/>
            <a:rect l="l" t="t" r="r" b="b"/>
            <a:pathLst>
              <a:path w="3108325" h="563879">
                <a:moveTo>
                  <a:pt x="3014345" y="0"/>
                </a:moveTo>
                <a:lnTo>
                  <a:pt x="93979" y="0"/>
                </a:lnTo>
                <a:lnTo>
                  <a:pt x="57382" y="7379"/>
                </a:lnTo>
                <a:lnTo>
                  <a:pt x="27511" y="27511"/>
                </a:lnTo>
                <a:lnTo>
                  <a:pt x="7379" y="57382"/>
                </a:lnTo>
                <a:lnTo>
                  <a:pt x="0" y="93980"/>
                </a:lnTo>
                <a:lnTo>
                  <a:pt x="0" y="469633"/>
                </a:lnTo>
                <a:lnTo>
                  <a:pt x="7379" y="506196"/>
                </a:lnTo>
                <a:lnTo>
                  <a:pt x="27511" y="536052"/>
                </a:lnTo>
                <a:lnTo>
                  <a:pt x="57382" y="556181"/>
                </a:lnTo>
                <a:lnTo>
                  <a:pt x="93979" y="563562"/>
                </a:lnTo>
                <a:lnTo>
                  <a:pt x="3014345" y="563562"/>
                </a:lnTo>
                <a:lnTo>
                  <a:pt x="3050942" y="556181"/>
                </a:lnTo>
                <a:lnTo>
                  <a:pt x="3080813" y="536052"/>
                </a:lnTo>
                <a:lnTo>
                  <a:pt x="3100945" y="506196"/>
                </a:lnTo>
                <a:lnTo>
                  <a:pt x="3108325" y="469633"/>
                </a:lnTo>
                <a:lnTo>
                  <a:pt x="3108325" y="93980"/>
                </a:lnTo>
                <a:lnTo>
                  <a:pt x="3100945" y="57382"/>
                </a:lnTo>
                <a:lnTo>
                  <a:pt x="3080813" y="27511"/>
                </a:lnTo>
                <a:lnTo>
                  <a:pt x="3050942" y="7379"/>
                </a:lnTo>
                <a:lnTo>
                  <a:pt x="3014345" y="0"/>
                </a:lnTo>
                <a:close/>
              </a:path>
            </a:pathLst>
          </a:custGeom>
          <a:solidFill>
            <a:srgbClr val="99C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6129528" y="5443473"/>
            <a:ext cx="3014980" cy="69850"/>
          </a:xfrm>
          <a:custGeom>
            <a:avLst/>
            <a:gdLst/>
            <a:ahLst/>
            <a:cxnLst/>
            <a:rect l="l" t="t" r="r" b="b"/>
            <a:pathLst>
              <a:path w="3014979" h="69850">
                <a:moveTo>
                  <a:pt x="0" y="0"/>
                </a:moveTo>
                <a:lnTo>
                  <a:pt x="2921000" y="0"/>
                </a:lnTo>
                <a:lnTo>
                  <a:pt x="2940812" y="2159"/>
                </a:lnTo>
                <a:lnTo>
                  <a:pt x="2990469" y="28828"/>
                </a:lnTo>
                <a:lnTo>
                  <a:pt x="3011804" y="60578"/>
                </a:lnTo>
                <a:lnTo>
                  <a:pt x="3014471" y="69722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6030848" y="5443473"/>
            <a:ext cx="3113405" cy="573405"/>
          </a:xfrm>
          <a:custGeom>
            <a:avLst/>
            <a:gdLst/>
            <a:ahLst/>
            <a:cxnLst/>
            <a:rect l="l" t="t" r="r" b="b"/>
            <a:pathLst>
              <a:path w="3113404" h="573404">
                <a:moveTo>
                  <a:pt x="3113150" y="503891"/>
                </a:moveTo>
                <a:lnTo>
                  <a:pt x="3089148" y="544385"/>
                </a:lnTo>
                <a:lnTo>
                  <a:pt x="3039491" y="571093"/>
                </a:lnTo>
                <a:lnTo>
                  <a:pt x="3019679" y="573151"/>
                </a:lnTo>
                <a:lnTo>
                  <a:pt x="98678" y="573151"/>
                </a:lnTo>
                <a:lnTo>
                  <a:pt x="60578" y="565670"/>
                </a:lnTo>
                <a:lnTo>
                  <a:pt x="28828" y="544385"/>
                </a:lnTo>
                <a:lnTo>
                  <a:pt x="2159" y="494753"/>
                </a:lnTo>
                <a:lnTo>
                  <a:pt x="0" y="474967"/>
                </a:lnTo>
                <a:lnTo>
                  <a:pt x="0" y="98678"/>
                </a:lnTo>
                <a:lnTo>
                  <a:pt x="8000" y="60578"/>
                </a:lnTo>
                <a:lnTo>
                  <a:pt x="43434" y="16637"/>
                </a:lnTo>
                <a:lnTo>
                  <a:pt x="78866" y="2159"/>
                </a:lnTo>
                <a:lnTo>
                  <a:pt x="98678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 txBox="1"/>
          <p:nvPr/>
        </p:nvSpPr>
        <p:spPr>
          <a:xfrm>
            <a:off x="6132321" y="5422798"/>
            <a:ext cx="2915285" cy="604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Біомаса безхребетних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–</a:t>
            </a:r>
            <a:endParaRPr sz="1900">
              <a:latin typeface="Arial"/>
              <a:cs typeface="Arial"/>
            </a:endParaRPr>
          </a:p>
          <a:p>
            <a:pPr marL="67310" algn="ctr">
              <a:lnSpc>
                <a:spcPct val="100000"/>
              </a:lnSpc>
            </a:pPr>
            <a:r>
              <a:rPr sz="1900" b="1" spc="-5" dirty="0">
                <a:latin typeface="Arial"/>
                <a:cs typeface="Arial"/>
              </a:rPr>
              <a:t>12,5-15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т/га</a:t>
            </a:r>
            <a:endParaRPr sz="1900">
              <a:latin typeface="Arial"/>
              <a:cs typeface="Arial"/>
            </a:endParaRPr>
          </a:p>
        </p:txBody>
      </p:sp>
      <p:sp>
        <p:nvSpPr>
          <p:cNvPr id="61" name="object 61"/>
          <p:cNvSpPr/>
          <p:nvPr/>
        </p:nvSpPr>
        <p:spPr>
          <a:xfrm>
            <a:off x="6035675" y="6294437"/>
            <a:ext cx="3108325" cy="563880"/>
          </a:xfrm>
          <a:custGeom>
            <a:avLst/>
            <a:gdLst/>
            <a:ahLst/>
            <a:cxnLst/>
            <a:rect l="l" t="t" r="r" b="b"/>
            <a:pathLst>
              <a:path w="3108325" h="563879">
                <a:moveTo>
                  <a:pt x="3014345" y="0"/>
                </a:moveTo>
                <a:lnTo>
                  <a:pt x="93979" y="0"/>
                </a:lnTo>
                <a:lnTo>
                  <a:pt x="57382" y="7380"/>
                </a:lnTo>
                <a:lnTo>
                  <a:pt x="27511" y="27509"/>
                </a:lnTo>
                <a:lnTo>
                  <a:pt x="7379" y="57366"/>
                </a:lnTo>
                <a:lnTo>
                  <a:pt x="0" y="93929"/>
                </a:lnTo>
                <a:lnTo>
                  <a:pt x="0" y="469633"/>
                </a:lnTo>
                <a:lnTo>
                  <a:pt x="7379" y="506194"/>
                </a:lnTo>
                <a:lnTo>
                  <a:pt x="27511" y="536051"/>
                </a:lnTo>
                <a:lnTo>
                  <a:pt x="57382" y="556181"/>
                </a:lnTo>
                <a:lnTo>
                  <a:pt x="93979" y="563562"/>
                </a:lnTo>
                <a:lnTo>
                  <a:pt x="3014345" y="563562"/>
                </a:lnTo>
                <a:lnTo>
                  <a:pt x="3050942" y="556181"/>
                </a:lnTo>
                <a:lnTo>
                  <a:pt x="3080813" y="536051"/>
                </a:lnTo>
                <a:lnTo>
                  <a:pt x="3100945" y="506194"/>
                </a:lnTo>
                <a:lnTo>
                  <a:pt x="3108325" y="469633"/>
                </a:lnTo>
                <a:lnTo>
                  <a:pt x="3108325" y="93929"/>
                </a:lnTo>
                <a:lnTo>
                  <a:pt x="3100945" y="57366"/>
                </a:lnTo>
                <a:lnTo>
                  <a:pt x="3080813" y="27509"/>
                </a:lnTo>
                <a:lnTo>
                  <a:pt x="3050942" y="7380"/>
                </a:lnTo>
                <a:lnTo>
                  <a:pt x="3014345" y="0"/>
                </a:lnTo>
                <a:close/>
              </a:path>
            </a:pathLst>
          </a:custGeom>
          <a:solidFill>
            <a:srgbClr val="99C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6129528" y="6289675"/>
            <a:ext cx="3014980" cy="69850"/>
          </a:xfrm>
          <a:custGeom>
            <a:avLst/>
            <a:gdLst/>
            <a:ahLst/>
            <a:cxnLst/>
            <a:rect l="l" t="t" r="r" b="b"/>
            <a:pathLst>
              <a:path w="3014979" h="69850">
                <a:moveTo>
                  <a:pt x="0" y="0"/>
                </a:moveTo>
                <a:lnTo>
                  <a:pt x="2921000" y="0"/>
                </a:lnTo>
                <a:lnTo>
                  <a:pt x="2940812" y="2057"/>
                </a:lnTo>
                <a:lnTo>
                  <a:pt x="2990469" y="28765"/>
                </a:lnTo>
                <a:lnTo>
                  <a:pt x="3011804" y="60490"/>
                </a:lnTo>
                <a:lnTo>
                  <a:pt x="3014471" y="69665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9074766" y="6788742"/>
            <a:ext cx="73996" cy="7401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6030848" y="6289675"/>
            <a:ext cx="99060" cy="568325"/>
          </a:xfrm>
          <a:custGeom>
            <a:avLst/>
            <a:gdLst/>
            <a:ahLst/>
            <a:cxnLst/>
            <a:rect l="l" t="t" r="r" b="b"/>
            <a:pathLst>
              <a:path w="99060" h="568325">
                <a:moveTo>
                  <a:pt x="69729" y="568322"/>
                </a:moveTo>
                <a:lnTo>
                  <a:pt x="28828" y="544322"/>
                </a:lnTo>
                <a:lnTo>
                  <a:pt x="2159" y="494691"/>
                </a:lnTo>
                <a:lnTo>
                  <a:pt x="0" y="474910"/>
                </a:lnTo>
                <a:lnTo>
                  <a:pt x="0" y="98577"/>
                </a:lnTo>
                <a:lnTo>
                  <a:pt x="8000" y="60490"/>
                </a:lnTo>
                <a:lnTo>
                  <a:pt x="43434" y="16637"/>
                </a:lnTo>
                <a:lnTo>
                  <a:pt x="78866" y="2057"/>
                </a:lnTo>
                <a:lnTo>
                  <a:pt x="98678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 txBox="1"/>
          <p:nvPr/>
        </p:nvSpPr>
        <p:spPr>
          <a:xfrm>
            <a:off x="6246621" y="6269228"/>
            <a:ext cx="2688590" cy="604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58519" marR="5080" indent="-845819">
              <a:lnSpc>
                <a:spcPct val="100000"/>
              </a:lnSpc>
              <a:spcBef>
                <a:spcPts val="95"/>
              </a:spcBef>
            </a:pPr>
            <a:r>
              <a:rPr sz="1900" b="1" spc="-5" dirty="0">
                <a:latin typeface="Arial"/>
                <a:cs typeface="Arial"/>
              </a:rPr>
              <a:t>Біомаса водоростей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5" dirty="0">
                <a:latin typeface="Arial"/>
                <a:cs typeface="Arial"/>
              </a:rPr>
              <a:t>–  0,5-1</a:t>
            </a:r>
            <a:r>
              <a:rPr sz="1900" b="1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т/га</a:t>
            </a:r>
            <a:endParaRPr sz="1900">
              <a:latin typeface="Arial"/>
              <a:cs typeface="Arial"/>
            </a:endParaRPr>
          </a:p>
        </p:txBody>
      </p:sp>
      <p:sp>
        <p:nvSpPr>
          <p:cNvPr id="66" name="object 66"/>
          <p:cNvSpPr/>
          <p:nvPr/>
        </p:nvSpPr>
        <p:spPr>
          <a:xfrm>
            <a:off x="0" y="2057336"/>
            <a:ext cx="1600200" cy="104298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381000" y="2971800"/>
            <a:ext cx="1476375" cy="11049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0" y="3962336"/>
            <a:ext cx="1524000" cy="114141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457200" y="4953000"/>
            <a:ext cx="1476375" cy="110648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0" y="5792787"/>
            <a:ext cx="1600200" cy="106520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4572000" y="1752536"/>
            <a:ext cx="1466850" cy="106203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4876800" y="2667000"/>
            <a:ext cx="1362075" cy="99377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4648200" y="3505200"/>
            <a:ext cx="1371600" cy="95885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4876800" y="4419663"/>
            <a:ext cx="1371600" cy="1023937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4724400" y="5257800"/>
            <a:ext cx="1371600" cy="90805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4953000" y="5873750"/>
            <a:ext cx="1208087" cy="984247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  <a:alpha val="8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35024"/>
            <a:ext cx="8568951" cy="100124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2800" dirty="0">
                <a:effectLst/>
              </a:rPr>
              <a:t>Хімічний склад вищих і нижчих організмів, % на суху речовину </a:t>
            </a:r>
            <a:r>
              <a:rPr lang="uk-UA" sz="2400" dirty="0">
                <a:effectLst/>
              </a:rPr>
              <a:t>(А.Є. Возбуцька, 1968)</a:t>
            </a:r>
            <a:endParaRPr lang="ru-RU" sz="24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28405542"/>
              </p:ext>
            </p:extLst>
          </p:nvPr>
        </p:nvGraphicFramePr>
        <p:xfrm>
          <a:off x="467544" y="1268760"/>
          <a:ext cx="8496944" cy="5184576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021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25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850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25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4256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5562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6633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04414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uk-UA" sz="800" b="1" dirty="0" smtClean="0">
                        <a:effectLst/>
                        <a:latin typeface="Book Antiqua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 dirty="0" smtClean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Book Antiqua"/>
                          <a:ea typeface="Times New Roman"/>
                        </a:rPr>
                        <a:t>Рештки</a:t>
                      </a:r>
                      <a:endParaRPr lang="ru-RU" sz="1800" b="1" dirty="0"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704" marR="65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uk-UA" sz="800" b="1" dirty="0" smtClean="0">
                        <a:effectLst/>
                        <a:latin typeface="Book Antiqua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 dirty="0" smtClean="0">
                          <a:effectLst/>
                          <a:latin typeface="Book Antiqua"/>
                          <a:ea typeface="Times New Roman"/>
                        </a:rPr>
                        <a:t>Зола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704" marR="65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 dirty="0">
                          <a:effectLst/>
                          <a:latin typeface="Book Antiqua"/>
                          <a:ea typeface="Times New Roman"/>
                        </a:rPr>
                        <a:t>Білки (ферменти)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704" marR="65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 dirty="0">
                          <a:effectLst/>
                          <a:latin typeface="Book Antiqua"/>
                          <a:ea typeface="Times New Roman"/>
                        </a:rPr>
                        <a:t>Вуглеводи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704" marR="65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uk-UA" sz="800" b="1" dirty="0" smtClean="0">
                        <a:effectLst/>
                        <a:latin typeface="Book Antiqua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 dirty="0" smtClean="0">
                          <a:effectLst/>
                          <a:latin typeface="Book Antiqua"/>
                          <a:ea typeface="Times New Roman"/>
                        </a:rPr>
                        <a:t>Лігнін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704" marR="65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>
                          <a:effectLst/>
                          <a:latin typeface="Book Antiqua"/>
                          <a:ea typeface="Times New Roman"/>
                        </a:rPr>
                        <a:t>Ліпіди, танін</a:t>
                      </a:r>
                      <a:endParaRPr lang="ru-RU" sz="18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704" marR="65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882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 dirty="0">
                          <a:effectLst/>
                          <a:latin typeface="Book Antiqua"/>
                          <a:ea typeface="Times New Roman"/>
                        </a:rPr>
                        <a:t>пектини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704" marR="65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 dirty="0">
                          <a:effectLst/>
                          <a:latin typeface="Book Antiqua"/>
                          <a:ea typeface="Times New Roman"/>
                        </a:rPr>
                        <a:t>целюлоза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704" marR="65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511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  <a:latin typeface="Book Antiqua"/>
                          <a:ea typeface="Times New Roman"/>
                        </a:rPr>
                        <a:t>Бактерії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704" marR="65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  <a:latin typeface="Book Antiqua"/>
                          <a:ea typeface="Times New Roman"/>
                        </a:rPr>
                        <a:t>2–10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704" marR="65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  <a:latin typeface="Book Antiqua"/>
                          <a:ea typeface="Times New Roman"/>
                        </a:rPr>
                        <a:t>40–70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704" marR="65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  <a:latin typeface="Book Antiqua"/>
                          <a:ea typeface="Times New Roman"/>
                        </a:rPr>
                        <a:t>Є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704" marR="65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  <a:latin typeface="Book Antiqua"/>
                          <a:ea typeface="Times New Roman"/>
                        </a:rPr>
                        <a:t>0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704" marR="65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  <a:latin typeface="Book Antiqua"/>
                          <a:ea typeface="Times New Roman"/>
                        </a:rPr>
                        <a:t>0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704" marR="65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  <a:latin typeface="Book Antiqua"/>
                          <a:ea typeface="Times New Roman"/>
                        </a:rPr>
                        <a:t>1–40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704" marR="65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  <a:latin typeface="Book Antiqua"/>
                          <a:ea typeface="Times New Roman"/>
                        </a:rPr>
                        <a:t>Водорості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704" marR="65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  <a:latin typeface="Book Antiqua"/>
                          <a:ea typeface="Times New Roman"/>
                        </a:rPr>
                        <a:t>20–30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704" marR="65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  <a:latin typeface="Book Antiqua"/>
                          <a:ea typeface="Times New Roman"/>
                        </a:rPr>
                        <a:t>10–15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704" marR="65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  <a:latin typeface="Book Antiqua"/>
                          <a:ea typeface="Times New Roman"/>
                        </a:rPr>
                        <a:t>50–60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704" marR="65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  <a:latin typeface="Book Antiqua"/>
                          <a:ea typeface="Times New Roman"/>
                        </a:rPr>
                        <a:t>5–10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704" marR="65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  <a:latin typeface="Book Antiqua"/>
                          <a:ea typeface="Times New Roman"/>
                        </a:rPr>
                        <a:t>0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704" marR="65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  <a:latin typeface="Book Antiqua"/>
                          <a:ea typeface="Times New Roman"/>
                        </a:rPr>
                        <a:t>1–3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704" marR="65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88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  <a:latin typeface="Book Antiqua"/>
                          <a:ea typeface="Times New Roman"/>
                        </a:rPr>
                        <a:t>Лишайники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704" marR="65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  <a:latin typeface="Book Antiqua"/>
                          <a:ea typeface="Times New Roman"/>
                        </a:rPr>
                        <a:t>2–6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704" marR="65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  <a:latin typeface="Book Antiqua"/>
                          <a:ea typeface="Times New Roman"/>
                        </a:rPr>
                        <a:t>3–5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704" marR="65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  <a:latin typeface="Book Antiqua"/>
                          <a:ea typeface="Times New Roman"/>
                        </a:rPr>
                        <a:t>60–80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704" marR="65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  <a:latin typeface="Book Antiqua"/>
                          <a:ea typeface="Times New Roman"/>
                        </a:rPr>
                        <a:t>5–10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704" marR="65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  <a:latin typeface="Book Antiqua"/>
                          <a:ea typeface="Times New Roman"/>
                        </a:rPr>
                        <a:t>8–10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704" marR="65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  <a:latin typeface="Book Antiqua"/>
                          <a:ea typeface="Times New Roman"/>
                        </a:rPr>
                        <a:t>1–3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704" marR="65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32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  <a:latin typeface="Book Antiqua"/>
                          <a:ea typeface="Times New Roman"/>
                        </a:rPr>
                        <a:t>Мохи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704" marR="65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  <a:latin typeface="Book Antiqua"/>
                          <a:ea typeface="Times New Roman"/>
                        </a:rPr>
                        <a:t>3–10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704" marR="65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  <a:latin typeface="Book Antiqua"/>
                          <a:ea typeface="Times New Roman"/>
                        </a:rPr>
                        <a:t>5–10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704" marR="65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  <a:latin typeface="Book Antiqua"/>
                          <a:ea typeface="Times New Roman"/>
                        </a:rPr>
                        <a:t>30–60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704" marR="65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  <a:latin typeface="Book Antiqua"/>
                          <a:ea typeface="Times New Roman"/>
                        </a:rPr>
                        <a:t>15–25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704" marR="65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  <a:latin typeface="Book Antiqua"/>
                          <a:ea typeface="Times New Roman"/>
                        </a:rPr>
                        <a:t>–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704" marR="65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  <a:latin typeface="Book Antiqua"/>
                          <a:ea typeface="Times New Roman"/>
                        </a:rPr>
                        <a:t>5–10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704" marR="65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69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  <a:latin typeface="Book Antiqua"/>
                          <a:ea typeface="Times New Roman"/>
                        </a:rPr>
                        <a:t>Папороть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704" marR="65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  <a:latin typeface="Book Antiqua"/>
                          <a:ea typeface="Times New Roman"/>
                        </a:rPr>
                        <a:t>6–7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704" marR="65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  <a:latin typeface="Book Antiqua"/>
                          <a:ea typeface="Times New Roman"/>
                        </a:rPr>
                        <a:t>4–5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704" marR="65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  <a:latin typeface="Book Antiqua"/>
                          <a:ea typeface="Times New Roman"/>
                        </a:rPr>
                        <a:t>20–30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704" marR="65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  <a:latin typeface="Book Antiqua"/>
                          <a:ea typeface="Times New Roman"/>
                        </a:rPr>
                        <a:t>20–30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704" marR="65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  <a:latin typeface="Book Antiqua"/>
                          <a:ea typeface="Times New Roman"/>
                        </a:rPr>
                        <a:t>20–30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704" marR="65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  <a:latin typeface="Book Antiqua"/>
                          <a:ea typeface="Times New Roman"/>
                        </a:rPr>
                        <a:t>2–10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704" marR="65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1099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rgbClr val="FF0000"/>
                          </a:solidFill>
                          <a:effectLst/>
                          <a:latin typeface="Book Antiqua"/>
                          <a:ea typeface="Times New Roman"/>
                        </a:rPr>
                        <a:t>Деревина шпилькова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704" marR="65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rgbClr val="FF0000"/>
                          </a:solidFill>
                          <a:effectLst/>
                          <a:latin typeface="Book Antiqua"/>
                          <a:ea typeface="Times New Roman"/>
                        </a:rPr>
                        <a:t>1–0,5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704" marR="65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rgbClr val="FF0000"/>
                          </a:solidFill>
                          <a:effectLst/>
                          <a:latin typeface="Book Antiqua"/>
                          <a:ea typeface="Times New Roman"/>
                        </a:rPr>
                        <a:t>1–0,5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704" marR="65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rgbClr val="FF0000"/>
                          </a:solidFill>
                          <a:effectLst/>
                          <a:latin typeface="Book Antiqua"/>
                          <a:ea typeface="Times New Roman"/>
                        </a:rPr>
                        <a:t>15–25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704" marR="65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rgbClr val="FF0000"/>
                          </a:solidFill>
                          <a:effectLst/>
                          <a:latin typeface="Book Antiqua"/>
                          <a:ea typeface="Times New Roman"/>
                        </a:rPr>
                        <a:t>45–50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704" marR="65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rgbClr val="FF0000"/>
                          </a:solidFill>
                          <a:effectLst/>
                          <a:latin typeface="Book Antiqua"/>
                          <a:ea typeface="Times New Roman"/>
                        </a:rPr>
                        <a:t>25–30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704" marR="65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rgbClr val="FF0000"/>
                          </a:solidFill>
                          <a:effectLst/>
                          <a:latin typeface="Book Antiqua"/>
                          <a:ea typeface="Times New Roman"/>
                        </a:rPr>
                        <a:t>2–12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704" marR="65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  <a:latin typeface="Book Antiqua"/>
                          <a:ea typeface="Times New Roman"/>
                        </a:rPr>
                        <a:t>Хвоя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704" marR="65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  <a:latin typeface="Book Antiqua"/>
                          <a:ea typeface="Times New Roman"/>
                        </a:rPr>
                        <a:t>2–5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704" marR="65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  <a:latin typeface="Book Antiqua"/>
                          <a:ea typeface="Times New Roman"/>
                        </a:rPr>
                        <a:t>3–8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704" marR="65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  <a:latin typeface="Book Antiqua"/>
                          <a:ea typeface="Times New Roman"/>
                        </a:rPr>
                        <a:t>15–20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704" marR="65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  <a:latin typeface="Book Antiqua"/>
                          <a:ea typeface="Times New Roman"/>
                        </a:rPr>
                        <a:t>15–20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704" marR="65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  <a:latin typeface="Book Antiqua"/>
                          <a:ea typeface="Times New Roman"/>
                        </a:rPr>
                        <a:t>20–30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704" marR="65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  <a:latin typeface="Book Antiqua"/>
                          <a:ea typeface="Times New Roman"/>
                        </a:rPr>
                        <a:t>5–20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704" marR="65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88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rgbClr val="FF0000"/>
                          </a:solidFill>
                          <a:effectLst/>
                          <a:latin typeface="Book Antiqua"/>
                          <a:ea typeface="Times New Roman"/>
                        </a:rPr>
                        <a:t>Деревина листяна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704" marR="65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rgbClr val="FF0000"/>
                          </a:solidFill>
                          <a:effectLst/>
                          <a:latin typeface="Book Antiqua"/>
                          <a:ea typeface="Times New Roman"/>
                        </a:rPr>
                        <a:t>1–0,5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704" marR="65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dirty="0" smtClean="0">
                          <a:solidFill>
                            <a:srgbClr val="FF0000"/>
                          </a:solidFill>
                          <a:effectLst/>
                          <a:latin typeface="Book Antiqua"/>
                          <a:ea typeface="Times New Roman"/>
                        </a:rPr>
                        <a:t>1–1,5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704" marR="65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rgbClr val="FF0000"/>
                          </a:solidFill>
                          <a:effectLst/>
                          <a:latin typeface="Book Antiqua"/>
                          <a:ea typeface="Times New Roman"/>
                        </a:rPr>
                        <a:t>20–30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704" marR="65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rgbClr val="FF0000"/>
                          </a:solidFill>
                          <a:effectLst/>
                          <a:latin typeface="Book Antiqua"/>
                          <a:ea typeface="Times New Roman"/>
                        </a:rPr>
                        <a:t>40–50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704" marR="65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rgbClr val="FF0000"/>
                          </a:solidFill>
                          <a:effectLst/>
                          <a:latin typeface="Book Antiqua"/>
                          <a:ea typeface="Times New Roman"/>
                        </a:rPr>
                        <a:t>20–25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704" marR="65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rgbClr val="FF0000"/>
                          </a:solidFill>
                          <a:effectLst/>
                          <a:latin typeface="Book Antiqua"/>
                          <a:ea typeface="Times New Roman"/>
                        </a:rPr>
                        <a:t>5–15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704" marR="65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874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  <a:latin typeface="Book Antiqua"/>
                          <a:ea typeface="Times New Roman"/>
                        </a:rPr>
                        <a:t>Листя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704" marR="65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  <a:latin typeface="Book Antiqua"/>
                          <a:ea typeface="Times New Roman"/>
                        </a:rPr>
                        <a:t>3–8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704" marR="65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  <a:latin typeface="Book Antiqua"/>
                          <a:ea typeface="Times New Roman"/>
                        </a:rPr>
                        <a:t>4–10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704" marR="65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  <a:latin typeface="Book Antiqua"/>
                          <a:ea typeface="Times New Roman"/>
                        </a:rPr>
                        <a:t>10–20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704" marR="65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  <a:latin typeface="Book Antiqua"/>
                          <a:ea typeface="Times New Roman"/>
                        </a:rPr>
                        <a:t>15–25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704" marR="65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  <a:latin typeface="Book Antiqua"/>
                          <a:ea typeface="Times New Roman"/>
                        </a:rPr>
                        <a:t>20–30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704" marR="65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  <a:latin typeface="Book Antiqua"/>
                          <a:ea typeface="Times New Roman"/>
                        </a:rPr>
                        <a:t>5–15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704" marR="65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rgbClr val="FF0000"/>
                          </a:solidFill>
                          <a:effectLst/>
                          <a:latin typeface="Book Antiqua"/>
                          <a:ea typeface="Times New Roman"/>
                        </a:rPr>
                        <a:t>Злаки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704" marR="65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rgbClr val="FF0000"/>
                          </a:solidFill>
                          <a:effectLst/>
                          <a:latin typeface="Book Antiqua"/>
                          <a:ea typeface="Times New Roman"/>
                        </a:rPr>
                        <a:t>5–10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704" marR="65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rgbClr val="FF0000"/>
                          </a:solidFill>
                          <a:effectLst/>
                          <a:latin typeface="Book Antiqua"/>
                          <a:ea typeface="Times New Roman"/>
                        </a:rPr>
                        <a:t>5–12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704" marR="65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rgbClr val="FF0000"/>
                          </a:solidFill>
                          <a:effectLst/>
                          <a:latin typeface="Book Antiqua"/>
                          <a:ea typeface="Times New Roman"/>
                        </a:rPr>
                        <a:t>25–35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704" marR="65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rgbClr val="FF0000"/>
                          </a:solidFill>
                          <a:effectLst/>
                          <a:latin typeface="Book Antiqua"/>
                          <a:ea typeface="Times New Roman"/>
                        </a:rPr>
                        <a:t>25–40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704" marR="65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rgbClr val="FF0000"/>
                          </a:solidFill>
                          <a:effectLst/>
                          <a:latin typeface="Book Antiqua"/>
                          <a:ea typeface="Times New Roman"/>
                        </a:rPr>
                        <a:t>15–20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704" marR="65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rgbClr val="FF0000"/>
                          </a:solidFill>
                          <a:effectLst/>
                          <a:latin typeface="Book Antiqua"/>
                          <a:ea typeface="Times New Roman"/>
                        </a:rPr>
                        <a:t>2–10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704" marR="65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rgbClr val="FF0000"/>
                          </a:solidFill>
                          <a:effectLst/>
                          <a:latin typeface="Book Antiqua"/>
                          <a:ea typeface="Times New Roman"/>
                        </a:rPr>
                        <a:t>Бобові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704" marR="65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rgbClr val="FF0000"/>
                          </a:solidFill>
                          <a:effectLst/>
                          <a:latin typeface="Book Antiqua"/>
                          <a:ea typeface="Times New Roman"/>
                        </a:rPr>
                        <a:t>5–10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704" marR="65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rgbClr val="FF0000"/>
                          </a:solidFill>
                          <a:effectLst/>
                          <a:latin typeface="Book Antiqua"/>
                          <a:ea typeface="Times New Roman"/>
                        </a:rPr>
                        <a:t>10–20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704" marR="65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rgbClr val="FF0000"/>
                          </a:solidFill>
                          <a:effectLst/>
                          <a:latin typeface="Book Antiqua"/>
                          <a:ea typeface="Times New Roman"/>
                        </a:rPr>
                        <a:t>15–25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704" marR="65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rgbClr val="FF0000"/>
                          </a:solidFill>
                          <a:effectLst/>
                          <a:latin typeface="Book Antiqua"/>
                          <a:ea typeface="Times New Roman"/>
                        </a:rPr>
                        <a:t>25–30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704" marR="65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rgbClr val="FF0000"/>
                          </a:solidFill>
                          <a:effectLst/>
                          <a:latin typeface="Book Antiqua"/>
                          <a:ea typeface="Times New Roman"/>
                        </a:rPr>
                        <a:t>15–20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704" marR="65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rgbClr val="FF0000"/>
                          </a:solidFill>
                          <a:effectLst/>
                          <a:latin typeface="Book Antiqua"/>
                          <a:ea typeface="Times New Roman"/>
                        </a:rPr>
                        <a:t>2–10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5704" marR="657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1747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92211" y="44196"/>
            <a:ext cx="649224" cy="90220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83970" y="150368"/>
            <a:ext cx="698119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chemeClr val="tx1"/>
                </a:solidFill>
              </a:rPr>
              <a:t>Склад органічної речовини</a:t>
            </a:r>
            <a:r>
              <a:rPr spc="-114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ґрунту</a:t>
            </a:r>
          </a:p>
        </p:txBody>
      </p:sp>
      <p:sp>
        <p:nvSpPr>
          <p:cNvPr id="4" name="object 4"/>
          <p:cNvSpPr/>
          <p:nvPr/>
        </p:nvSpPr>
        <p:spPr>
          <a:xfrm>
            <a:off x="3080130" y="5300726"/>
            <a:ext cx="1339850" cy="176530"/>
          </a:xfrm>
          <a:custGeom>
            <a:avLst/>
            <a:gdLst/>
            <a:ahLst/>
            <a:cxnLst/>
            <a:rect l="l" t="t" r="r" b="b"/>
            <a:pathLst>
              <a:path w="1339850" h="176529">
                <a:moveTo>
                  <a:pt x="0" y="0"/>
                </a:moveTo>
                <a:lnTo>
                  <a:pt x="669670" y="0"/>
                </a:lnTo>
                <a:lnTo>
                  <a:pt x="669670" y="176149"/>
                </a:lnTo>
                <a:lnTo>
                  <a:pt x="1339469" y="176149"/>
                </a:lnTo>
              </a:path>
            </a:pathLst>
          </a:custGeom>
          <a:ln w="254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42975" y="3467100"/>
            <a:ext cx="400050" cy="1833880"/>
          </a:xfrm>
          <a:custGeom>
            <a:avLst/>
            <a:gdLst/>
            <a:ahLst/>
            <a:cxnLst/>
            <a:rect l="l" t="t" r="r" b="b"/>
            <a:pathLst>
              <a:path w="400050" h="1833879">
                <a:moveTo>
                  <a:pt x="0" y="0"/>
                </a:moveTo>
                <a:lnTo>
                  <a:pt x="200012" y="0"/>
                </a:lnTo>
                <a:lnTo>
                  <a:pt x="200012" y="1833626"/>
                </a:lnTo>
                <a:lnTo>
                  <a:pt x="400024" y="1833626"/>
                </a:lnTo>
              </a:path>
            </a:pathLst>
          </a:custGeom>
          <a:ln w="2539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333621" y="3443351"/>
            <a:ext cx="398780" cy="43180"/>
          </a:xfrm>
          <a:custGeom>
            <a:avLst/>
            <a:gdLst/>
            <a:ahLst/>
            <a:cxnLst/>
            <a:rect l="l" t="t" r="r" b="b"/>
            <a:pathLst>
              <a:path w="398779" h="43179">
                <a:moveTo>
                  <a:pt x="0" y="0"/>
                </a:moveTo>
                <a:lnTo>
                  <a:pt x="199136" y="0"/>
                </a:lnTo>
                <a:lnTo>
                  <a:pt x="199136" y="42799"/>
                </a:lnTo>
                <a:lnTo>
                  <a:pt x="398399" y="42799"/>
                </a:lnTo>
              </a:path>
            </a:pathLst>
          </a:custGeom>
          <a:ln w="254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42975" y="3443351"/>
            <a:ext cx="400050" cy="24130"/>
          </a:xfrm>
          <a:custGeom>
            <a:avLst/>
            <a:gdLst/>
            <a:ahLst/>
            <a:cxnLst/>
            <a:rect l="l" t="t" r="r" b="b"/>
            <a:pathLst>
              <a:path w="400050" h="24129">
                <a:moveTo>
                  <a:pt x="0" y="23749"/>
                </a:moveTo>
                <a:lnTo>
                  <a:pt x="200012" y="23749"/>
                </a:lnTo>
                <a:lnTo>
                  <a:pt x="200012" y="0"/>
                </a:lnTo>
                <a:lnTo>
                  <a:pt x="400024" y="0"/>
                </a:lnTo>
              </a:path>
            </a:pathLst>
          </a:custGeom>
          <a:ln w="254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080130" y="1528699"/>
            <a:ext cx="1263650" cy="5080"/>
          </a:xfrm>
          <a:custGeom>
            <a:avLst/>
            <a:gdLst/>
            <a:ahLst/>
            <a:cxnLst/>
            <a:rect l="l" t="t" r="r" b="b"/>
            <a:pathLst>
              <a:path w="1263650" h="5080">
                <a:moveTo>
                  <a:pt x="-12700" y="2412"/>
                </a:moveTo>
                <a:lnTo>
                  <a:pt x="1275969" y="2412"/>
                </a:lnTo>
              </a:path>
            </a:pathLst>
          </a:custGeom>
          <a:ln w="3022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42975" y="1528699"/>
            <a:ext cx="400050" cy="1938655"/>
          </a:xfrm>
          <a:custGeom>
            <a:avLst/>
            <a:gdLst/>
            <a:ahLst/>
            <a:cxnLst/>
            <a:rect l="l" t="t" r="r" b="b"/>
            <a:pathLst>
              <a:path w="400050" h="1938654">
                <a:moveTo>
                  <a:pt x="0" y="1938401"/>
                </a:moveTo>
                <a:lnTo>
                  <a:pt x="200012" y="1938401"/>
                </a:lnTo>
                <a:lnTo>
                  <a:pt x="200012" y="0"/>
                </a:lnTo>
                <a:lnTo>
                  <a:pt x="400024" y="0"/>
                </a:lnTo>
              </a:path>
            </a:pathLst>
          </a:custGeom>
          <a:ln w="254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52400" y="1066800"/>
            <a:ext cx="591185" cy="4800600"/>
          </a:xfrm>
          <a:custGeom>
            <a:avLst/>
            <a:gdLst/>
            <a:ahLst/>
            <a:cxnLst/>
            <a:rect l="l" t="t" r="r" b="b"/>
            <a:pathLst>
              <a:path w="591185" h="4800600">
                <a:moveTo>
                  <a:pt x="0" y="4800600"/>
                </a:moveTo>
                <a:lnTo>
                  <a:pt x="590575" y="4800600"/>
                </a:lnTo>
                <a:lnTo>
                  <a:pt x="590575" y="0"/>
                </a:lnTo>
                <a:lnTo>
                  <a:pt x="0" y="0"/>
                </a:lnTo>
                <a:lnTo>
                  <a:pt x="0" y="4800600"/>
                </a:lnTo>
                <a:close/>
              </a:path>
            </a:pathLst>
          </a:custGeom>
          <a:solidFill>
            <a:srgbClr val="3399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52400" y="1066800"/>
            <a:ext cx="591185" cy="4800600"/>
          </a:xfrm>
          <a:custGeom>
            <a:avLst/>
            <a:gdLst/>
            <a:ahLst/>
            <a:cxnLst/>
            <a:rect l="l" t="t" r="r" b="b"/>
            <a:pathLst>
              <a:path w="591185" h="4800600">
                <a:moveTo>
                  <a:pt x="0" y="4800600"/>
                </a:moveTo>
                <a:lnTo>
                  <a:pt x="590575" y="4800600"/>
                </a:lnTo>
                <a:lnTo>
                  <a:pt x="590575" y="0"/>
                </a:lnTo>
                <a:lnTo>
                  <a:pt x="0" y="0"/>
                </a:lnTo>
                <a:lnTo>
                  <a:pt x="0" y="4800600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61063" y="1171938"/>
            <a:ext cx="536575" cy="459105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4079"/>
              </a:lnSpc>
            </a:pPr>
            <a:r>
              <a:rPr sz="3600" b="1" spc="-5" dirty="0">
                <a:solidFill>
                  <a:srgbClr val="660066"/>
                </a:solidFill>
                <a:latin typeface="Arial"/>
                <a:cs typeface="Arial"/>
              </a:rPr>
              <a:t>Органічна</a:t>
            </a:r>
            <a:r>
              <a:rPr sz="3600" b="1" spc="-45" dirty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3600" b="1" spc="-15" dirty="0">
                <a:solidFill>
                  <a:srgbClr val="660066"/>
                </a:solidFill>
                <a:latin typeface="Arial"/>
                <a:cs typeface="Arial"/>
              </a:rPr>
              <a:t>речовина</a:t>
            </a:r>
            <a:endParaRPr sz="36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143000" y="909599"/>
            <a:ext cx="1937385" cy="1238250"/>
          </a:xfrm>
          <a:custGeom>
            <a:avLst/>
            <a:gdLst/>
            <a:ahLst/>
            <a:cxnLst/>
            <a:rect l="l" t="t" r="r" b="b"/>
            <a:pathLst>
              <a:path w="1937385" h="1238250">
                <a:moveTo>
                  <a:pt x="0" y="1238224"/>
                </a:moveTo>
                <a:lnTo>
                  <a:pt x="1937131" y="1238224"/>
                </a:lnTo>
                <a:lnTo>
                  <a:pt x="1937131" y="0"/>
                </a:lnTo>
                <a:lnTo>
                  <a:pt x="0" y="0"/>
                </a:lnTo>
                <a:lnTo>
                  <a:pt x="0" y="1238224"/>
                </a:lnTo>
                <a:close/>
              </a:path>
            </a:pathLst>
          </a:custGeom>
          <a:solidFill>
            <a:srgbClr val="3399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143000" y="909599"/>
            <a:ext cx="1937385" cy="1238250"/>
          </a:xfrm>
          <a:custGeom>
            <a:avLst/>
            <a:gdLst/>
            <a:ahLst/>
            <a:cxnLst/>
            <a:rect l="l" t="t" r="r" b="b"/>
            <a:pathLst>
              <a:path w="1937385" h="1238250">
                <a:moveTo>
                  <a:pt x="0" y="1238224"/>
                </a:moveTo>
                <a:lnTo>
                  <a:pt x="1937131" y="1238224"/>
                </a:lnTo>
                <a:lnTo>
                  <a:pt x="1937131" y="0"/>
                </a:lnTo>
                <a:lnTo>
                  <a:pt x="0" y="0"/>
                </a:lnTo>
                <a:lnTo>
                  <a:pt x="0" y="1238224"/>
                </a:lnTo>
                <a:close/>
              </a:path>
            </a:pathLst>
          </a:custGeom>
          <a:ln w="25400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406144" y="1147698"/>
            <a:ext cx="1407795" cy="706755"/>
          </a:xfrm>
          <a:prstGeom prst="rect">
            <a:avLst/>
          </a:prstGeom>
        </p:spPr>
        <p:txBody>
          <a:bodyPr vert="horz" wrap="square" lIns="0" tIns="65405" rIns="0" bIns="0" rtlCol="0">
            <a:spAutoFit/>
          </a:bodyPr>
          <a:lstStyle/>
          <a:p>
            <a:pPr marL="157480" marR="5080" indent="-144780">
              <a:lnSpc>
                <a:spcPts val="2480"/>
              </a:lnSpc>
              <a:spcBef>
                <a:spcPts val="515"/>
              </a:spcBef>
            </a:pP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ор</a:t>
            </a:r>
            <a:r>
              <a:rPr sz="2400" b="1" spc="-10" dirty="0">
                <a:solidFill>
                  <a:srgbClr val="FF0000"/>
                </a:solidFill>
                <a:latin typeface="Arial"/>
                <a:cs typeface="Arial"/>
              </a:rPr>
              <a:t>г</a:t>
            </a:r>
            <a:r>
              <a:rPr sz="2400" b="1" spc="-5" dirty="0">
                <a:solidFill>
                  <a:srgbClr val="FF0000"/>
                </a:solidFill>
                <a:latin typeface="Arial"/>
                <a:cs typeface="Arial"/>
              </a:rPr>
              <a:t>анічні  </a:t>
            </a:r>
            <a:r>
              <a:rPr sz="2400" b="1" spc="-10" dirty="0">
                <a:solidFill>
                  <a:srgbClr val="FF0000"/>
                </a:solidFill>
                <a:latin typeface="Arial"/>
                <a:cs typeface="Arial"/>
              </a:rPr>
              <a:t>рештки</a:t>
            </a:r>
            <a:endParaRPr sz="24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343400" y="1066812"/>
            <a:ext cx="4511675" cy="933450"/>
          </a:xfrm>
          <a:custGeom>
            <a:avLst/>
            <a:gdLst/>
            <a:ahLst/>
            <a:cxnLst/>
            <a:rect l="l" t="t" r="r" b="b"/>
            <a:pathLst>
              <a:path w="4511675" h="933450">
                <a:moveTo>
                  <a:pt x="0" y="933437"/>
                </a:moveTo>
                <a:lnTo>
                  <a:pt x="4511675" y="933437"/>
                </a:lnTo>
                <a:lnTo>
                  <a:pt x="4511675" y="0"/>
                </a:lnTo>
                <a:lnTo>
                  <a:pt x="0" y="0"/>
                </a:lnTo>
                <a:lnTo>
                  <a:pt x="0" y="933437"/>
                </a:lnTo>
                <a:close/>
              </a:path>
            </a:pathLst>
          </a:custGeom>
          <a:solidFill>
            <a:srgbClr val="3399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343400" y="1066812"/>
            <a:ext cx="4511675" cy="933450"/>
          </a:xfrm>
          <a:custGeom>
            <a:avLst/>
            <a:gdLst/>
            <a:ahLst/>
            <a:cxnLst/>
            <a:rect l="l" t="t" r="r" b="b"/>
            <a:pathLst>
              <a:path w="4511675" h="933450">
                <a:moveTo>
                  <a:pt x="0" y="933437"/>
                </a:moveTo>
                <a:lnTo>
                  <a:pt x="4511675" y="933437"/>
                </a:lnTo>
                <a:lnTo>
                  <a:pt x="4511675" y="0"/>
                </a:lnTo>
                <a:lnTo>
                  <a:pt x="0" y="0"/>
                </a:lnTo>
                <a:lnTo>
                  <a:pt x="0" y="933437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4382515" y="1243329"/>
            <a:ext cx="4432935" cy="537845"/>
          </a:xfrm>
          <a:prstGeom prst="rect">
            <a:avLst/>
          </a:prstGeom>
        </p:spPr>
        <p:txBody>
          <a:bodyPr vert="horz" wrap="square" lIns="0" tIns="51435" rIns="0" bIns="0" rtlCol="0">
            <a:spAutoFit/>
          </a:bodyPr>
          <a:lstStyle/>
          <a:p>
            <a:pPr marL="1115695" marR="5080" indent="-1103630">
              <a:lnSpc>
                <a:spcPts val="1870"/>
              </a:lnSpc>
              <a:spcBef>
                <a:spcPts val="405"/>
              </a:spcBef>
            </a:pPr>
            <a:r>
              <a:rPr sz="1800" b="1" spc="-5" dirty="0">
                <a:solidFill>
                  <a:srgbClr val="161616"/>
                </a:solidFill>
                <a:latin typeface="Arial"/>
                <a:cs typeface="Arial"/>
              </a:rPr>
              <a:t>білки, </a:t>
            </a:r>
            <a:r>
              <a:rPr sz="1800" b="1" spc="-25" dirty="0">
                <a:solidFill>
                  <a:srgbClr val="161616"/>
                </a:solidFill>
                <a:latin typeface="Arial"/>
                <a:cs typeface="Arial"/>
              </a:rPr>
              <a:t>вуглеводи, </a:t>
            </a:r>
            <a:r>
              <a:rPr sz="1800" b="1" spc="-5" dirty="0">
                <a:solidFill>
                  <a:srgbClr val="161616"/>
                </a:solidFill>
                <a:latin typeface="Arial"/>
                <a:cs typeface="Arial"/>
              </a:rPr>
              <a:t>лігнін, ліпіди, </a:t>
            </a:r>
            <a:r>
              <a:rPr sz="1800" b="1" spc="-20" dirty="0">
                <a:solidFill>
                  <a:srgbClr val="161616"/>
                </a:solidFill>
                <a:latin typeface="Arial"/>
                <a:cs typeface="Arial"/>
              </a:rPr>
              <a:t>смоли,  </a:t>
            </a:r>
            <a:r>
              <a:rPr sz="1800" b="1" spc="-5" dirty="0">
                <a:solidFill>
                  <a:srgbClr val="161616"/>
                </a:solidFill>
                <a:latin typeface="Arial"/>
                <a:cs typeface="Arial"/>
              </a:rPr>
              <a:t>дубильні</a:t>
            </a:r>
            <a:r>
              <a:rPr sz="1800" b="1" spc="15" dirty="0">
                <a:solidFill>
                  <a:srgbClr val="161616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161616"/>
                </a:solidFill>
                <a:latin typeface="Arial"/>
                <a:cs typeface="Arial"/>
              </a:rPr>
              <a:t>речовини</a:t>
            </a:r>
            <a:endParaRPr sz="18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143000" y="2747898"/>
            <a:ext cx="3190875" cy="1390650"/>
          </a:xfrm>
          <a:custGeom>
            <a:avLst/>
            <a:gdLst/>
            <a:ahLst/>
            <a:cxnLst/>
            <a:rect l="l" t="t" r="r" b="b"/>
            <a:pathLst>
              <a:path w="3190875" h="1390650">
                <a:moveTo>
                  <a:pt x="0" y="1390650"/>
                </a:moveTo>
                <a:lnTo>
                  <a:pt x="3190621" y="1390650"/>
                </a:lnTo>
                <a:lnTo>
                  <a:pt x="3190621" y="0"/>
                </a:lnTo>
                <a:lnTo>
                  <a:pt x="0" y="0"/>
                </a:lnTo>
                <a:lnTo>
                  <a:pt x="0" y="1390650"/>
                </a:lnTo>
                <a:close/>
              </a:path>
            </a:pathLst>
          </a:custGeom>
          <a:solidFill>
            <a:srgbClr val="3399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143000" y="2747898"/>
            <a:ext cx="3190875" cy="1390650"/>
          </a:xfrm>
          <a:custGeom>
            <a:avLst/>
            <a:gdLst/>
            <a:ahLst/>
            <a:cxnLst/>
            <a:rect l="l" t="t" r="r" b="b"/>
            <a:pathLst>
              <a:path w="3190875" h="1390650">
                <a:moveTo>
                  <a:pt x="0" y="1390650"/>
                </a:moveTo>
                <a:lnTo>
                  <a:pt x="3190621" y="1390650"/>
                </a:lnTo>
                <a:lnTo>
                  <a:pt x="3190621" y="0"/>
                </a:lnTo>
                <a:lnTo>
                  <a:pt x="0" y="0"/>
                </a:lnTo>
                <a:lnTo>
                  <a:pt x="0" y="1390650"/>
                </a:lnTo>
                <a:close/>
              </a:path>
            </a:pathLst>
          </a:custGeom>
          <a:ln w="254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1220216" y="2641803"/>
            <a:ext cx="3037840" cy="1511935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100965" marR="97155" algn="ctr">
              <a:lnSpc>
                <a:spcPct val="76700"/>
              </a:lnSpc>
              <a:spcBef>
                <a:spcPts val="770"/>
              </a:spcBef>
            </a:pPr>
            <a:r>
              <a:rPr sz="2400" b="1" spc="-5" dirty="0">
                <a:solidFill>
                  <a:srgbClr val="FF0000"/>
                </a:solidFill>
                <a:latin typeface="Arial"/>
                <a:cs typeface="Arial"/>
              </a:rPr>
              <a:t>проміжні</a:t>
            </a:r>
            <a:r>
              <a:rPr sz="2400" b="1" spc="-6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15" dirty="0">
                <a:solidFill>
                  <a:srgbClr val="FF0000"/>
                </a:solidFill>
                <a:latin typeface="Arial"/>
                <a:cs typeface="Arial"/>
              </a:rPr>
              <a:t>продукти  </a:t>
            </a:r>
            <a:r>
              <a:rPr sz="2400" b="1" spc="-10" dirty="0">
                <a:solidFill>
                  <a:srgbClr val="FF0000"/>
                </a:solidFill>
                <a:latin typeface="Arial"/>
                <a:cs typeface="Arial"/>
              </a:rPr>
              <a:t>розпаду  </a:t>
            </a:r>
            <a:r>
              <a:rPr sz="2400" b="1" spc="-20" dirty="0">
                <a:solidFill>
                  <a:srgbClr val="FF0000"/>
                </a:solidFill>
                <a:latin typeface="Arial"/>
                <a:cs typeface="Arial"/>
              </a:rPr>
              <a:t>негумусових</a:t>
            </a:r>
            <a:endParaRPr sz="2400">
              <a:latin typeface="Arial"/>
              <a:cs typeface="Arial"/>
            </a:endParaRPr>
          </a:p>
          <a:p>
            <a:pPr algn="ctr">
              <a:lnSpc>
                <a:spcPts val="1860"/>
              </a:lnSpc>
            </a:pPr>
            <a:r>
              <a:rPr sz="2400" b="1" spc="-10" dirty="0">
                <a:solidFill>
                  <a:srgbClr val="FF0000"/>
                </a:solidFill>
                <a:latin typeface="Arial"/>
                <a:cs typeface="Arial"/>
              </a:rPr>
              <a:t>речовин</a:t>
            </a:r>
            <a:r>
              <a:rPr sz="2400" b="1" spc="-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Arial"/>
                <a:cs typeface="Arial"/>
              </a:rPr>
              <a:t>органічних</a:t>
            </a:r>
            <a:endParaRPr sz="2400">
              <a:latin typeface="Arial"/>
              <a:cs typeface="Arial"/>
            </a:endParaRPr>
          </a:p>
          <a:p>
            <a:pPr algn="ctr">
              <a:lnSpc>
                <a:spcPts val="2545"/>
              </a:lnSpc>
            </a:pPr>
            <a:r>
              <a:rPr sz="2400" b="1" spc="-10" dirty="0">
                <a:solidFill>
                  <a:srgbClr val="FF0000"/>
                </a:solidFill>
                <a:latin typeface="Arial"/>
                <a:cs typeface="Arial"/>
              </a:rPr>
              <a:t>решток</a:t>
            </a:r>
            <a:endParaRPr sz="240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4732020" y="2743200"/>
            <a:ext cx="4411980" cy="1485900"/>
          </a:xfrm>
          <a:custGeom>
            <a:avLst/>
            <a:gdLst/>
            <a:ahLst/>
            <a:cxnLst/>
            <a:rect l="l" t="t" r="r" b="b"/>
            <a:pathLst>
              <a:path w="4411980" h="1485900">
                <a:moveTo>
                  <a:pt x="0" y="1485900"/>
                </a:moveTo>
                <a:lnTo>
                  <a:pt x="4411980" y="1485900"/>
                </a:lnTo>
                <a:lnTo>
                  <a:pt x="4411980" y="0"/>
                </a:lnTo>
                <a:lnTo>
                  <a:pt x="0" y="0"/>
                </a:lnTo>
                <a:lnTo>
                  <a:pt x="0" y="1485900"/>
                </a:lnTo>
                <a:close/>
              </a:path>
            </a:pathLst>
          </a:custGeom>
          <a:solidFill>
            <a:srgbClr val="3399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732020" y="2743200"/>
            <a:ext cx="4411980" cy="1485900"/>
          </a:xfrm>
          <a:custGeom>
            <a:avLst/>
            <a:gdLst/>
            <a:ahLst/>
            <a:cxnLst/>
            <a:rect l="l" t="t" r="r" b="b"/>
            <a:pathLst>
              <a:path w="4411980" h="1485900">
                <a:moveTo>
                  <a:pt x="0" y="1485900"/>
                </a:moveTo>
                <a:lnTo>
                  <a:pt x="4411980" y="1485900"/>
                </a:lnTo>
                <a:lnTo>
                  <a:pt x="4411980" y="0"/>
                </a:lnTo>
                <a:lnTo>
                  <a:pt x="0" y="0"/>
                </a:lnTo>
                <a:lnTo>
                  <a:pt x="0" y="1485900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4835144" y="2841497"/>
            <a:ext cx="4210050" cy="1246505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194945" marR="191770" indent="167640" algn="just">
              <a:lnSpc>
                <a:spcPct val="86400"/>
              </a:lnSpc>
              <a:spcBef>
                <a:spcPts val="390"/>
              </a:spcBef>
            </a:pPr>
            <a:r>
              <a:rPr sz="1800" b="1" spc="-15" dirty="0">
                <a:solidFill>
                  <a:srgbClr val="161616"/>
                </a:solidFill>
                <a:latin typeface="Arial"/>
                <a:cs typeface="Arial"/>
              </a:rPr>
              <a:t>детрит </a:t>
            </a:r>
            <a:r>
              <a:rPr sz="1800" b="1" dirty="0">
                <a:solidFill>
                  <a:srgbClr val="161616"/>
                </a:solidFill>
                <a:latin typeface="Arial"/>
                <a:cs typeface="Arial"/>
              </a:rPr>
              <a:t>– </a:t>
            </a:r>
            <a:r>
              <a:rPr sz="1800" b="1" spc="-5" dirty="0">
                <a:solidFill>
                  <a:srgbClr val="161616"/>
                </a:solidFill>
                <a:latin typeface="Arial"/>
                <a:cs typeface="Arial"/>
              </a:rPr>
              <a:t>компонент органічної  </a:t>
            </a:r>
            <a:r>
              <a:rPr sz="1800" b="1" spc="-10" dirty="0">
                <a:solidFill>
                  <a:srgbClr val="161616"/>
                </a:solidFill>
                <a:latin typeface="Arial"/>
                <a:cs typeface="Arial"/>
              </a:rPr>
              <a:t>частини </a:t>
            </a:r>
            <a:r>
              <a:rPr sz="1800" b="1" spc="-30" dirty="0">
                <a:solidFill>
                  <a:srgbClr val="161616"/>
                </a:solidFill>
                <a:latin typeface="Arial"/>
                <a:cs typeface="Arial"/>
              </a:rPr>
              <a:t>грунту, </a:t>
            </a:r>
            <a:r>
              <a:rPr sz="1800" b="1" spc="-15" dirty="0">
                <a:solidFill>
                  <a:srgbClr val="161616"/>
                </a:solidFill>
                <a:latin typeface="Arial"/>
                <a:cs typeface="Arial"/>
              </a:rPr>
              <a:t>представлений  </a:t>
            </a:r>
            <a:r>
              <a:rPr sz="1800" b="1" spc="-5" dirty="0">
                <a:solidFill>
                  <a:srgbClr val="161616"/>
                </a:solidFill>
                <a:latin typeface="Arial"/>
                <a:cs typeface="Arial"/>
              </a:rPr>
              <a:t>напіврозкладеними, </a:t>
            </a:r>
            <a:r>
              <a:rPr sz="1800" b="1" spc="-35" dirty="0">
                <a:solidFill>
                  <a:srgbClr val="161616"/>
                </a:solidFill>
                <a:latin typeface="Arial"/>
                <a:cs typeface="Arial"/>
              </a:rPr>
              <a:t>що</a:t>
            </a:r>
            <a:r>
              <a:rPr sz="1800" b="1" spc="25" dirty="0">
                <a:solidFill>
                  <a:srgbClr val="161616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161616"/>
                </a:solidFill>
                <a:latin typeface="Arial"/>
                <a:cs typeface="Arial"/>
              </a:rPr>
              <a:t>втратили</a:t>
            </a:r>
            <a:endParaRPr sz="1800">
              <a:latin typeface="Arial"/>
              <a:cs typeface="Arial"/>
            </a:endParaRPr>
          </a:p>
          <a:p>
            <a:pPr algn="ctr">
              <a:lnSpc>
                <a:spcPts val="1710"/>
              </a:lnSpc>
            </a:pPr>
            <a:r>
              <a:rPr sz="1800" b="1" spc="-25" dirty="0">
                <a:solidFill>
                  <a:srgbClr val="161616"/>
                </a:solidFill>
                <a:latin typeface="Arial"/>
                <a:cs typeface="Arial"/>
              </a:rPr>
              <a:t>форму </a:t>
            </a:r>
            <a:r>
              <a:rPr sz="1800" b="1" dirty="0">
                <a:solidFill>
                  <a:srgbClr val="161616"/>
                </a:solidFill>
                <a:latin typeface="Arial"/>
                <a:cs typeface="Arial"/>
              </a:rPr>
              <a:t>і </a:t>
            </a:r>
            <a:r>
              <a:rPr sz="1800" b="1" spc="-15" dirty="0">
                <a:solidFill>
                  <a:srgbClr val="161616"/>
                </a:solidFill>
                <a:latin typeface="Arial"/>
                <a:cs typeface="Arial"/>
              </a:rPr>
              <a:t>частково </a:t>
            </a:r>
            <a:r>
              <a:rPr sz="1800" b="1" spc="-10" dirty="0">
                <a:solidFill>
                  <a:srgbClr val="161616"/>
                </a:solidFill>
                <a:latin typeface="Arial"/>
                <a:cs typeface="Arial"/>
              </a:rPr>
              <a:t>анатомічну</a:t>
            </a:r>
            <a:r>
              <a:rPr sz="1800" b="1" spc="95" dirty="0">
                <a:solidFill>
                  <a:srgbClr val="161616"/>
                </a:solidFill>
                <a:latin typeface="Arial"/>
                <a:cs typeface="Arial"/>
              </a:rPr>
              <a:t> </a:t>
            </a:r>
            <a:r>
              <a:rPr sz="1800" b="1" spc="-25" dirty="0">
                <a:solidFill>
                  <a:srgbClr val="161616"/>
                </a:solidFill>
                <a:latin typeface="Arial"/>
                <a:cs typeface="Arial"/>
              </a:rPr>
              <a:t>будову</a:t>
            </a:r>
            <a:endParaRPr sz="1800">
              <a:latin typeface="Arial"/>
              <a:cs typeface="Arial"/>
            </a:endParaRPr>
          </a:p>
          <a:p>
            <a:pPr algn="ctr">
              <a:lnSpc>
                <a:spcPts val="2010"/>
              </a:lnSpc>
            </a:pPr>
            <a:r>
              <a:rPr sz="1800" b="1" spc="-5" dirty="0">
                <a:solidFill>
                  <a:srgbClr val="161616"/>
                </a:solidFill>
                <a:latin typeface="Arial"/>
                <a:cs typeface="Arial"/>
              </a:rPr>
              <a:t>органічними</a:t>
            </a:r>
            <a:r>
              <a:rPr sz="1800" b="1" spc="-20" dirty="0">
                <a:solidFill>
                  <a:srgbClr val="161616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161616"/>
                </a:solidFill>
                <a:latin typeface="Arial"/>
                <a:cs typeface="Arial"/>
              </a:rPr>
              <a:t>рештками</a:t>
            </a:r>
            <a:endParaRPr sz="1800"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143000" y="4876800"/>
            <a:ext cx="1937385" cy="848360"/>
          </a:xfrm>
          <a:custGeom>
            <a:avLst/>
            <a:gdLst/>
            <a:ahLst/>
            <a:cxnLst/>
            <a:rect l="l" t="t" r="r" b="b"/>
            <a:pathLst>
              <a:path w="1937385" h="848360">
                <a:moveTo>
                  <a:pt x="0" y="847763"/>
                </a:moveTo>
                <a:lnTo>
                  <a:pt x="1937131" y="847763"/>
                </a:lnTo>
                <a:lnTo>
                  <a:pt x="1937131" y="0"/>
                </a:lnTo>
                <a:lnTo>
                  <a:pt x="0" y="0"/>
                </a:lnTo>
                <a:lnTo>
                  <a:pt x="0" y="847763"/>
                </a:lnTo>
                <a:close/>
              </a:path>
            </a:pathLst>
          </a:custGeom>
          <a:solidFill>
            <a:srgbClr val="3399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143000" y="4876800"/>
            <a:ext cx="1937385" cy="848360"/>
          </a:xfrm>
          <a:custGeom>
            <a:avLst/>
            <a:gdLst/>
            <a:ahLst/>
            <a:cxnLst/>
            <a:rect l="l" t="t" r="r" b="b"/>
            <a:pathLst>
              <a:path w="1937385" h="848360">
                <a:moveTo>
                  <a:pt x="0" y="847763"/>
                </a:moveTo>
                <a:lnTo>
                  <a:pt x="1937131" y="847763"/>
                </a:lnTo>
                <a:lnTo>
                  <a:pt x="1937131" y="0"/>
                </a:lnTo>
                <a:lnTo>
                  <a:pt x="0" y="0"/>
                </a:lnTo>
                <a:lnTo>
                  <a:pt x="0" y="847763"/>
                </a:lnTo>
                <a:close/>
              </a:path>
            </a:pathLst>
          </a:custGeom>
          <a:ln w="25400">
            <a:solidFill>
              <a:srgbClr val="6F2F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1369567" y="4920183"/>
            <a:ext cx="1483360" cy="707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2680"/>
              </a:lnSpc>
              <a:spcBef>
                <a:spcPts val="100"/>
              </a:spcBef>
            </a:pPr>
            <a:r>
              <a:rPr sz="2400" b="1" spc="-25" dirty="0" err="1" smtClean="0">
                <a:solidFill>
                  <a:srgbClr val="FF0000"/>
                </a:solidFill>
                <a:latin typeface="Arial"/>
                <a:cs typeface="Arial"/>
              </a:rPr>
              <a:t>гумусові</a:t>
            </a:r>
            <a:endParaRPr sz="2400" b="1" spc="-25" dirty="0" smtClean="0">
              <a:solidFill>
                <a:srgbClr val="FF0000"/>
              </a:solidFill>
              <a:latin typeface="Arial"/>
              <a:cs typeface="Arial"/>
            </a:endParaRPr>
          </a:p>
          <a:p>
            <a:pPr algn="ctr">
              <a:lnSpc>
                <a:spcPts val="2680"/>
              </a:lnSpc>
            </a:pPr>
            <a:r>
              <a:rPr sz="2400" b="1" dirty="0" err="1" smtClean="0">
                <a:solidFill>
                  <a:srgbClr val="FF0000"/>
                </a:solidFill>
                <a:latin typeface="Arial"/>
                <a:cs typeface="Arial"/>
              </a:rPr>
              <a:t>р</a:t>
            </a:r>
            <a:r>
              <a:rPr sz="2400" b="1" spc="-65" dirty="0" err="1" smtClean="0">
                <a:solidFill>
                  <a:srgbClr val="FF0000"/>
                </a:solidFill>
                <a:latin typeface="Arial"/>
                <a:cs typeface="Arial"/>
              </a:rPr>
              <a:t>е</a:t>
            </a:r>
            <a:r>
              <a:rPr sz="2400" b="1" dirty="0" err="1" smtClean="0">
                <a:solidFill>
                  <a:srgbClr val="FF0000"/>
                </a:solidFill>
                <a:latin typeface="Arial"/>
                <a:cs typeface="Arial"/>
              </a:rPr>
              <a:t>човини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4419600" y="5181600"/>
            <a:ext cx="4311650" cy="591185"/>
          </a:xfrm>
          <a:custGeom>
            <a:avLst/>
            <a:gdLst/>
            <a:ahLst/>
            <a:cxnLst/>
            <a:rect l="l" t="t" r="r" b="b"/>
            <a:pathLst>
              <a:path w="4311650" h="591185">
                <a:moveTo>
                  <a:pt x="0" y="590575"/>
                </a:moveTo>
                <a:lnTo>
                  <a:pt x="4311269" y="590575"/>
                </a:lnTo>
                <a:lnTo>
                  <a:pt x="4311269" y="0"/>
                </a:lnTo>
                <a:lnTo>
                  <a:pt x="0" y="0"/>
                </a:lnTo>
                <a:lnTo>
                  <a:pt x="0" y="590575"/>
                </a:lnTo>
                <a:close/>
              </a:path>
            </a:pathLst>
          </a:custGeom>
          <a:solidFill>
            <a:srgbClr val="3399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419600" y="5181600"/>
            <a:ext cx="4311650" cy="591185"/>
          </a:xfrm>
          <a:custGeom>
            <a:avLst/>
            <a:gdLst/>
            <a:ahLst/>
            <a:cxnLst/>
            <a:rect l="l" t="t" r="r" b="b"/>
            <a:pathLst>
              <a:path w="4311650" h="591185">
                <a:moveTo>
                  <a:pt x="0" y="590575"/>
                </a:moveTo>
                <a:lnTo>
                  <a:pt x="4311269" y="590575"/>
                </a:lnTo>
                <a:lnTo>
                  <a:pt x="4311269" y="0"/>
                </a:lnTo>
                <a:lnTo>
                  <a:pt x="0" y="0"/>
                </a:lnTo>
                <a:lnTo>
                  <a:pt x="0" y="590575"/>
                </a:lnTo>
                <a:close/>
              </a:path>
            </a:pathLst>
          </a:custGeom>
          <a:ln w="2539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4755896" y="5306059"/>
            <a:ext cx="364045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161616"/>
                </a:solidFill>
                <a:latin typeface="Arial"/>
                <a:cs typeface="Arial"/>
              </a:rPr>
              <a:t>речовини специфічної</a:t>
            </a:r>
            <a:r>
              <a:rPr sz="1800" b="1" spc="45" dirty="0">
                <a:solidFill>
                  <a:srgbClr val="161616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161616"/>
                </a:solidFill>
                <a:latin typeface="Arial"/>
                <a:cs typeface="Arial"/>
              </a:rPr>
              <a:t>природи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93114" y="71120"/>
            <a:ext cx="6804659" cy="702310"/>
          </a:xfrm>
          <a:prstGeom prst="rect">
            <a:avLst/>
          </a:prstGeom>
        </p:spPr>
        <p:txBody>
          <a:bodyPr vert="horz" wrap="square" lIns="0" tIns="68580" rIns="0" bIns="0" rtlCol="0">
            <a:spAutoFit/>
          </a:bodyPr>
          <a:lstStyle/>
          <a:p>
            <a:pPr marL="1762125" marR="5080" indent="-1750060">
              <a:lnSpc>
                <a:spcPts val="2450"/>
              </a:lnSpc>
              <a:spcBef>
                <a:spcPts val="540"/>
              </a:spcBef>
            </a:pPr>
            <a:r>
              <a:rPr sz="2400" spc="-5" dirty="0">
                <a:solidFill>
                  <a:srgbClr val="FFFFFF"/>
                </a:solidFill>
              </a:rPr>
              <a:t>Схема </a:t>
            </a:r>
            <a:r>
              <a:rPr sz="2400" dirty="0">
                <a:solidFill>
                  <a:srgbClr val="FFFFFF"/>
                </a:solidFill>
              </a:rPr>
              <a:t>процесу </a:t>
            </a:r>
            <a:r>
              <a:rPr sz="2400" spc="-10" dirty="0">
                <a:solidFill>
                  <a:srgbClr val="FFFFFF"/>
                </a:solidFill>
              </a:rPr>
              <a:t>гумусоутворення </a:t>
            </a:r>
            <a:r>
              <a:rPr sz="2400" dirty="0">
                <a:solidFill>
                  <a:srgbClr val="FFFFFF"/>
                </a:solidFill>
              </a:rPr>
              <a:t>в </a:t>
            </a:r>
            <a:r>
              <a:rPr sz="2400" spc="-15" dirty="0">
                <a:solidFill>
                  <a:srgbClr val="FFFFFF"/>
                </a:solidFill>
              </a:rPr>
              <a:t>грунті </a:t>
            </a:r>
            <a:r>
              <a:rPr sz="2400" dirty="0">
                <a:solidFill>
                  <a:srgbClr val="FFFFFF"/>
                </a:solidFill>
              </a:rPr>
              <a:t>(за  Л.М.</a:t>
            </a:r>
            <a:r>
              <a:rPr sz="2400" spc="-20" dirty="0">
                <a:solidFill>
                  <a:srgbClr val="FFFFFF"/>
                </a:solidFill>
              </a:rPr>
              <a:t> </a:t>
            </a:r>
            <a:r>
              <a:rPr sz="2400" spc="-5" dirty="0">
                <a:solidFill>
                  <a:srgbClr val="FFFFFF"/>
                </a:solidFill>
              </a:rPr>
              <a:t>Александровою)</a:t>
            </a:r>
            <a:endParaRPr sz="2400"/>
          </a:p>
        </p:txBody>
      </p:sp>
      <p:sp>
        <p:nvSpPr>
          <p:cNvPr id="3" name="object 3"/>
          <p:cNvSpPr/>
          <p:nvPr/>
        </p:nvSpPr>
        <p:spPr>
          <a:xfrm>
            <a:off x="914400" y="830325"/>
            <a:ext cx="7696200" cy="60276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06523" y="82296"/>
            <a:ext cx="1839468" cy="90220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209544" y="82296"/>
            <a:ext cx="4056887" cy="9022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729983" y="82296"/>
            <a:ext cx="649224" cy="9022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1439" y="954024"/>
            <a:ext cx="178308" cy="17830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1439" y="1697735"/>
            <a:ext cx="178308" cy="17830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1439" y="2746248"/>
            <a:ext cx="178308" cy="17830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1439" y="3794759"/>
            <a:ext cx="178308" cy="17830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1439" y="5148071"/>
            <a:ext cx="178308" cy="17830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80593" y="935368"/>
            <a:ext cx="8629143" cy="571878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1059180">
              <a:lnSpc>
                <a:spcPct val="100000"/>
              </a:lnSpc>
              <a:spcBef>
                <a:spcPts val="105"/>
              </a:spcBef>
            </a:pPr>
            <a:r>
              <a:rPr sz="2000" b="1" spc="-10" dirty="0">
                <a:latin typeface="Arial"/>
                <a:cs typeface="Arial"/>
              </a:rPr>
              <a:t>Акумуляція </a:t>
            </a:r>
            <a:r>
              <a:rPr sz="2000" b="1" dirty="0">
                <a:latin typeface="Arial"/>
                <a:cs typeface="Arial"/>
              </a:rPr>
              <a:t>первинної органічної речовини </a:t>
            </a:r>
            <a:r>
              <a:rPr sz="2000" dirty="0">
                <a:latin typeface="Arial"/>
                <a:cs typeface="Arial"/>
              </a:rPr>
              <a:t>– </a:t>
            </a:r>
            <a:r>
              <a:rPr sz="2000" spc="-5" dirty="0">
                <a:latin typeface="Arial"/>
                <a:cs typeface="Arial"/>
              </a:rPr>
              <a:t>надходження  рослинних решток на поверхню </a:t>
            </a:r>
            <a:r>
              <a:rPr sz="2000" dirty="0">
                <a:latin typeface="Arial"/>
                <a:cs typeface="Arial"/>
              </a:rPr>
              <a:t>і </a:t>
            </a:r>
            <a:r>
              <a:rPr sz="2000" spc="-5" dirty="0">
                <a:latin typeface="Arial"/>
                <a:cs typeface="Arial"/>
              </a:rPr>
              <a:t>товщу</a:t>
            </a:r>
            <a:r>
              <a:rPr sz="2000" spc="-8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грунту.</a:t>
            </a:r>
            <a:endParaRPr sz="2000" dirty="0">
              <a:latin typeface="Arial"/>
              <a:cs typeface="Arial"/>
            </a:endParaRPr>
          </a:p>
          <a:p>
            <a:pPr marL="12700" marR="264160" algn="just">
              <a:lnSpc>
                <a:spcPct val="100000"/>
              </a:lnSpc>
              <a:spcBef>
                <a:spcPts val="1055"/>
              </a:spcBef>
            </a:pPr>
            <a:r>
              <a:rPr sz="2000" b="1" dirty="0">
                <a:latin typeface="Arial"/>
                <a:cs typeface="Arial"/>
              </a:rPr>
              <a:t>Розклад </a:t>
            </a:r>
            <a:r>
              <a:rPr sz="2000" dirty="0">
                <a:latin typeface="Arial"/>
                <a:cs typeface="Arial"/>
              </a:rPr>
              <a:t>– </a:t>
            </a:r>
            <a:r>
              <a:rPr sz="2000" spc="-5" dirty="0">
                <a:latin typeface="Arial"/>
                <a:cs typeface="Arial"/>
              </a:rPr>
              <a:t>сукупність </a:t>
            </a:r>
            <a:r>
              <a:rPr sz="2000" dirty="0">
                <a:latin typeface="Arial"/>
                <a:cs typeface="Arial"/>
              </a:rPr>
              <a:t>процесів біохімічного </a:t>
            </a:r>
            <a:r>
              <a:rPr sz="2000" spc="-5" dirty="0">
                <a:latin typeface="Arial"/>
                <a:cs typeface="Arial"/>
              </a:rPr>
              <a:t>окиснення нерозчинних </a:t>
            </a:r>
            <a:r>
              <a:rPr sz="2000" dirty="0">
                <a:latin typeface="Arial"/>
                <a:cs typeface="Arial"/>
              </a:rPr>
              <a:t>у  </a:t>
            </a:r>
            <a:r>
              <a:rPr sz="2000" spc="-5" dirty="0">
                <a:latin typeface="Arial"/>
                <a:cs typeface="Arial"/>
              </a:rPr>
              <a:t>воді органічних решток </a:t>
            </a:r>
            <a:r>
              <a:rPr sz="2000" dirty="0">
                <a:latin typeface="Arial"/>
                <a:cs typeface="Arial"/>
              </a:rPr>
              <a:t>з </a:t>
            </a:r>
            <a:r>
              <a:rPr sz="2000" spc="-5" dirty="0">
                <a:latin typeface="Arial"/>
                <a:cs typeface="Arial"/>
              </a:rPr>
              <a:t>утворення простіших, </a:t>
            </a:r>
            <a:r>
              <a:rPr sz="2000" dirty="0">
                <a:latin typeface="Arial"/>
                <a:cs typeface="Arial"/>
              </a:rPr>
              <a:t>частково </a:t>
            </a:r>
            <a:r>
              <a:rPr sz="2000" spc="-5" dirty="0">
                <a:latin typeface="Arial"/>
                <a:cs typeface="Arial"/>
              </a:rPr>
              <a:t>розчинних </a:t>
            </a:r>
            <a:r>
              <a:rPr sz="2000" dirty="0">
                <a:latin typeface="Arial"/>
                <a:cs typeface="Arial"/>
              </a:rPr>
              <a:t>у  </a:t>
            </a:r>
            <a:r>
              <a:rPr sz="2000" spc="-5" dirty="0">
                <a:latin typeface="Arial"/>
                <a:cs typeface="Arial"/>
              </a:rPr>
              <a:t>воді органічних </a:t>
            </a:r>
            <a:r>
              <a:rPr sz="2000" dirty="0">
                <a:latin typeface="Arial"/>
                <a:cs typeface="Arial"/>
              </a:rPr>
              <a:t>і </a:t>
            </a:r>
            <a:r>
              <a:rPr sz="2000" spc="-5" dirty="0">
                <a:latin typeface="Arial"/>
                <a:cs typeface="Arial"/>
              </a:rPr>
              <a:t>мінеральних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сполук</a:t>
            </a:r>
          </a:p>
          <a:p>
            <a:pPr marL="12700" marR="93345">
              <a:lnSpc>
                <a:spcPct val="100000"/>
              </a:lnSpc>
              <a:spcBef>
                <a:spcPts val="1055"/>
              </a:spcBef>
            </a:pPr>
            <a:r>
              <a:rPr sz="2000" b="1" spc="-5" dirty="0">
                <a:latin typeface="Arial"/>
                <a:cs typeface="Arial"/>
              </a:rPr>
              <a:t>Мікробний </a:t>
            </a:r>
            <a:r>
              <a:rPr sz="2000" b="1" spc="-10" dirty="0">
                <a:latin typeface="Arial"/>
                <a:cs typeface="Arial"/>
              </a:rPr>
              <a:t>синтез </a:t>
            </a:r>
            <a:r>
              <a:rPr sz="2000" dirty="0">
                <a:latin typeface="Arial"/>
                <a:cs typeface="Arial"/>
              </a:rPr>
              <a:t>- </a:t>
            </a:r>
            <a:r>
              <a:rPr sz="2000" spc="-5" dirty="0">
                <a:latin typeface="Arial"/>
                <a:cs typeface="Arial"/>
              </a:rPr>
              <a:t>.процес </a:t>
            </a:r>
            <a:r>
              <a:rPr sz="2000" spc="-5" dirty="0" err="1">
                <a:latin typeface="Arial"/>
                <a:cs typeface="Arial"/>
              </a:rPr>
              <a:t>утворення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lang="uk-UA" sz="2000" spc="-5" dirty="0" err="1" smtClean="0">
                <a:latin typeface="Arial"/>
                <a:cs typeface="Arial"/>
              </a:rPr>
              <a:t>прогумусових</a:t>
            </a:r>
            <a:r>
              <a:rPr lang="uk-UA" sz="2000" spc="-5" dirty="0" smtClean="0">
                <a:latin typeface="Arial"/>
                <a:cs typeface="Arial"/>
              </a:rPr>
              <a:t> речовин</a:t>
            </a:r>
            <a:r>
              <a:rPr sz="2000" spc="-5" dirty="0" smtClean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з більш  </a:t>
            </a:r>
            <a:r>
              <a:rPr sz="2000" spc="-5" dirty="0">
                <a:latin typeface="Arial"/>
                <a:cs typeface="Arial"/>
              </a:rPr>
              <a:t>простих водорозчинних органічних </a:t>
            </a:r>
            <a:r>
              <a:rPr sz="2000" dirty="0">
                <a:latin typeface="Arial"/>
                <a:cs typeface="Arial"/>
              </a:rPr>
              <a:t>(амінокислот, цукрів) і </a:t>
            </a:r>
            <a:r>
              <a:rPr sz="2000" spc="-5" dirty="0">
                <a:latin typeface="Arial"/>
                <a:cs typeface="Arial"/>
              </a:rPr>
              <a:t>мінеральних  </a:t>
            </a:r>
            <a:r>
              <a:rPr sz="2000" dirty="0">
                <a:latin typeface="Arial"/>
                <a:cs typeface="Arial"/>
              </a:rPr>
              <a:t>сполук. Після </a:t>
            </a:r>
            <a:r>
              <a:rPr sz="2000" spc="-5" dirty="0">
                <a:latin typeface="Arial"/>
                <a:cs typeface="Arial"/>
              </a:rPr>
              <a:t>відмирання </a:t>
            </a:r>
            <a:r>
              <a:rPr sz="2000" dirty="0">
                <a:latin typeface="Arial"/>
                <a:cs typeface="Arial"/>
              </a:rPr>
              <a:t>мікроби </a:t>
            </a:r>
            <a:r>
              <a:rPr sz="2000" spc="-5" dirty="0">
                <a:latin typeface="Arial"/>
                <a:cs typeface="Arial"/>
              </a:rPr>
              <a:t>піддаються розкладу </a:t>
            </a:r>
            <a:r>
              <a:rPr sz="2000" dirty="0">
                <a:latin typeface="Arial"/>
                <a:cs typeface="Arial"/>
              </a:rPr>
              <a:t>і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гуміфікації.</a:t>
            </a:r>
            <a:endParaRPr sz="2000" dirty="0">
              <a:latin typeface="Arial"/>
              <a:cs typeface="Arial"/>
            </a:endParaRPr>
          </a:p>
          <a:p>
            <a:pPr marL="12700" marR="31115">
              <a:lnSpc>
                <a:spcPct val="100000"/>
              </a:lnSpc>
              <a:spcBef>
                <a:spcPts val="1060"/>
              </a:spcBef>
            </a:pPr>
            <a:r>
              <a:rPr sz="2000" b="1" spc="-5" dirty="0">
                <a:latin typeface="Arial"/>
                <a:cs typeface="Arial"/>
              </a:rPr>
              <a:t>Гуміфікація (гумусоутворення</a:t>
            </a:r>
            <a:r>
              <a:rPr sz="2000" spc="-5" dirty="0">
                <a:latin typeface="Arial"/>
                <a:cs typeface="Arial"/>
              </a:rPr>
              <a:t>) </a:t>
            </a:r>
            <a:r>
              <a:rPr sz="2000" dirty="0">
                <a:latin typeface="Arial"/>
                <a:cs typeface="Arial"/>
              </a:rPr>
              <a:t>– </a:t>
            </a:r>
            <a:r>
              <a:rPr sz="2000" spc="-5" dirty="0">
                <a:latin typeface="Arial"/>
                <a:cs typeface="Arial"/>
              </a:rPr>
              <a:t>повільний </a:t>
            </a:r>
            <a:r>
              <a:rPr sz="2000" dirty="0">
                <a:latin typeface="Arial"/>
                <a:cs typeface="Arial"/>
              </a:rPr>
              <a:t>біохімічний процес, що  </a:t>
            </a:r>
            <a:r>
              <a:rPr sz="2000" spc="-5" dirty="0">
                <a:latin typeface="Arial"/>
                <a:cs typeface="Arial"/>
              </a:rPr>
              <a:t>призводить до утворення </a:t>
            </a:r>
            <a:r>
              <a:rPr sz="2000" dirty="0">
                <a:latin typeface="Arial"/>
                <a:cs typeface="Arial"/>
              </a:rPr>
              <a:t>гумусових речовин – специфічних сполук,</a:t>
            </a:r>
            <a:r>
              <a:rPr sz="2000" spc="-18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які  </a:t>
            </a:r>
            <a:r>
              <a:rPr sz="2000" dirty="0">
                <a:latin typeface="Arial"/>
                <a:cs typeface="Arial"/>
              </a:rPr>
              <a:t>мають </a:t>
            </a:r>
            <a:r>
              <a:rPr sz="2000" spc="-5" dirty="0">
                <a:latin typeface="Arial"/>
                <a:cs typeface="Arial"/>
              </a:rPr>
              <a:t>здатність до полімеризації, </a:t>
            </a:r>
            <a:r>
              <a:rPr sz="2000" dirty="0">
                <a:latin typeface="Arial"/>
                <a:cs typeface="Arial"/>
              </a:rPr>
              <a:t>тобто </a:t>
            </a:r>
            <a:r>
              <a:rPr sz="2000" spc="-5" dirty="0">
                <a:latin typeface="Arial"/>
                <a:cs typeface="Arial"/>
              </a:rPr>
              <a:t>ущільненню своїх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молекул,</a:t>
            </a:r>
            <a:endParaRPr sz="20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Arial"/>
                <a:cs typeface="Arial"/>
              </a:rPr>
              <a:t>що </a:t>
            </a:r>
            <a:r>
              <a:rPr sz="2000" spc="-5" dirty="0">
                <a:latin typeface="Arial"/>
                <a:cs typeface="Arial"/>
              </a:rPr>
              <a:t>робить </a:t>
            </a:r>
            <a:r>
              <a:rPr sz="2000" spc="-10" dirty="0">
                <a:latin typeface="Arial"/>
                <a:cs typeface="Arial"/>
              </a:rPr>
              <a:t>їх </a:t>
            </a:r>
            <a:r>
              <a:rPr sz="2000" spc="-5" dirty="0">
                <a:latin typeface="Arial"/>
                <a:cs typeface="Arial"/>
              </a:rPr>
              <a:t>стійкими до розкладу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dirty="0" err="1">
                <a:latin typeface="Arial"/>
                <a:cs typeface="Arial"/>
              </a:rPr>
              <a:t>мікроорганізмами</a:t>
            </a:r>
            <a:r>
              <a:rPr sz="2000" dirty="0" smtClean="0">
                <a:latin typeface="Arial"/>
                <a:cs typeface="Arial"/>
              </a:rPr>
              <a:t>.</a:t>
            </a:r>
            <a:endParaRPr lang="uk-UA" sz="2000" dirty="0" smtClean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lang="uk-UA" sz="2000" b="1" dirty="0" err="1" smtClean="0">
                <a:latin typeface="Arial"/>
                <a:cs typeface="Arial"/>
              </a:rPr>
              <a:t>Гумусонакопичення</a:t>
            </a:r>
            <a:r>
              <a:rPr lang="uk-UA" sz="2000" dirty="0" smtClean="0">
                <a:latin typeface="Arial"/>
                <a:cs typeface="Arial"/>
              </a:rPr>
              <a:t> - закріплення новоутворених гумусових речовин, взаємодія з мінеральною частиною </a:t>
            </a:r>
            <a:r>
              <a:rPr lang="uk-UA" sz="2000" dirty="0" err="1" smtClean="0">
                <a:latin typeface="Arial"/>
                <a:cs typeface="Arial"/>
              </a:rPr>
              <a:t>грунту</a:t>
            </a:r>
            <a:endParaRPr sz="2000" dirty="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1060"/>
              </a:spcBef>
            </a:pPr>
            <a:r>
              <a:rPr sz="2000" b="1" dirty="0">
                <a:latin typeface="Arial"/>
                <a:cs typeface="Arial"/>
              </a:rPr>
              <a:t>Мінералізація </a:t>
            </a:r>
            <a:r>
              <a:rPr sz="2000" dirty="0">
                <a:latin typeface="Arial"/>
                <a:cs typeface="Arial"/>
              </a:rPr>
              <a:t>– </a:t>
            </a:r>
            <a:r>
              <a:rPr sz="2000" spc="-5" dirty="0">
                <a:latin typeface="Arial"/>
                <a:cs typeface="Arial"/>
              </a:rPr>
              <a:t>сукупність </a:t>
            </a:r>
            <a:r>
              <a:rPr sz="2000" dirty="0">
                <a:latin typeface="Arial"/>
                <a:cs typeface="Arial"/>
              </a:rPr>
              <a:t>процесів </a:t>
            </a:r>
            <a:r>
              <a:rPr sz="2000" spc="-5" dirty="0">
                <a:latin typeface="Arial"/>
                <a:cs typeface="Arial"/>
              </a:rPr>
              <a:t>перетворення органічних </a:t>
            </a:r>
            <a:r>
              <a:rPr sz="2000" dirty="0">
                <a:latin typeface="Arial"/>
                <a:cs typeface="Arial"/>
              </a:rPr>
              <a:t>речовин  в мінеральні солі, </a:t>
            </a:r>
            <a:r>
              <a:rPr sz="2000" spc="-5" dirty="0">
                <a:latin typeface="Arial"/>
                <a:cs typeface="Arial"/>
              </a:rPr>
              <a:t>воду,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вуглекислоту.</a:t>
            </a:r>
            <a:endParaRPr sz="20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9" y="1710342"/>
            <a:ext cx="8496944" cy="4202935"/>
          </a:xfrm>
          <a:prstGeom prst="rect">
            <a:avLst/>
          </a:prstGeom>
        </p:spPr>
        <p:txBody>
          <a:bodyPr>
            <a:noAutofit/>
          </a:bodyPr>
          <a:lstStyle/>
          <a:p>
            <a:pPr algn="just"/>
            <a:r>
              <a:rPr lang="uk-UA" dirty="0" smtClean="0"/>
              <a:t>    </a:t>
            </a:r>
            <a:r>
              <a:rPr lang="uk-UA" b="1" dirty="0"/>
              <a:t>Першу групу </a:t>
            </a:r>
            <a:r>
              <a:rPr lang="uk-UA" dirty="0"/>
              <a:t>складають </a:t>
            </a:r>
            <a:r>
              <a:rPr lang="uk-UA" dirty="0">
                <a:solidFill>
                  <a:srgbClr val="6600FF"/>
                </a:solidFill>
              </a:rPr>
              <a:t>солі гумусових кислот із катіонами лужних і лужноземельних металів</a:t>
            </a:r>
            <a:r>
              <a:rPr lang="uk-UA" dirty="0"/>
              <a:t>. Утворюються гумати чи фульвати кальцію, магнію та інших металів. В утворенні цих гуматів беруть участь зольні елементи рослин після їх розкладу, прості солі, що є у ґрунтовому розчині, увібрані катіони дифузного шару колоїдів ґрунту. </a:t>
            </a:r>
          </a:p>
          <a:p>
            <a:pPr algn="just"/>
            <a:r>
              <a:rPr lang="uk-UA" dirty="0"/>
              <a:t>    </a:t>
            </a:r>
            <a:r>
              <a:rPr lang="uk-UA" b="1" dirty="0"/>
              <a:t>Другу групу </a:t>
            </a:r>
            <a:r>
              <a:rPr lang="uk-UA" dirty="0"/>
              <a:t>утворюють </a:t>
            </a:r>
            <a:r>
              <a:rPr lang="uk-UA" dirty="0">
                <a:solidFill>
                  <a:srgbClr val="6600FF"/>
                </a:solidFill>
              </a:rPr>
              <a:t>комплексні гетерополярні солі</a:t>
            </a:r>
            <a:r>
              <a:rPr lang="uk-UA" dirty="0"/>
              <a:t>, що виникають при взаємодії гумусових кислот з полівалентними катіонами (</a:t>
            </a:r>
            <a:r>
              <a:rPr lang="en-US" dirty="0"/>
              <a:t>Fe, Al, Zn, Cu, Ni). </a:t>
            </a:r>
          </a:p>
          <a:p>
            <a:pPr algn="just"/>
            <a:r>
              <a:rPr lang="en-US" dirty="0"/>
              <a:t>    </a:t>
            </a:r>
            <a:r>
              <a:rPr lang="uk-UA" b="1" dirty="0"/>
              <a:t>Третю групу </a:t>
            </a:r>
            <a:r>
              <a:rPr lang="uk-UA" dirty="0"/>
              <a:t>складають адсорбційні органо-мінеральні сполуки. Серед них поширені: </a:t>
            </a:r>
            <a:r>
              <a:rPr lang="uk-UA" dirty="0">
                <a:solidFill>
                  <a:srgbClr val="6600FF"/>
                </a:solidFill>
              </a:rPr>
              <a:t>алюмозалізогумусові комплекси</a:t>
            </a:r>
            <a:r>
              <a:rPr lang="uk-UA" dirty="0"/>
              <a:t>, коли гумусові кислоти сорбуються гелями напівтораоксидів, що утворюють згустки, плівки та конкреції у ґрунтах; </a:t>
            </a:r>
          </a:p>
          <a:p>
            <a:pPr algn="just"/>
            <a:r>
              <a:rPr lang="uk-UA" dirty="0"/>
              <a:t>    </a:t>
            </a:r>
            <a:r>
              <a:rPr lang="uk-UA" dirty="0">
                <a:solidFill>
                  <a:srgbClr val="6600FF"/>
                </a:solidFill>
              </a:rPr>
              <a:t>глинисто-гумусові комплекси </a:t>
            </a:r>
            <a:r>
              <a:rPr lang="uk-UA" dirty="0"/>
              <a:t>утворюються не через валентність, а в процесі склеювання (адгезії) компонентів за рахунок міжмолекулярних сил, склеювання супроводжується дегідратацією. </a:t>
            </a:r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066259" y="304800"/>
            <a:ext cx="6511925" cy="990600"/>
          </a:xfrm>
          <a:prstGeom prst="rect">
            <a:avLst/>
          </a:prstGeom>
          <a:effectLst/>
        </p:spPr>
        <p:txBody>
          <a:bodyPr vert="horz" lIns="68580" tIns="34290" rIns="68580" bIns="34290" rtlCol="0" anchor="t" anchorCtr="0">
            <a:noAutofit/>
          </a:bodyPr>
          <a:lstStyle>
            <a:lvl1pPr marL="319088" indent="-319088" algn="r" rtl="0" fontAlgn="base">
              <a:spcBef>
                <a:spcPct val="0"/>
              </a:spcBef>
              <a:spcAft>
                <a:spcPct val="0"/>
              </a:spcAft>
              <a:buClr>
                <a:srgbClr val="C3260C"/>
              </a:buClr>
              <a:buSzPct val="128000"/>
              <a:buFont typeface="Georgia" pitchFamily="18" charset="0"/>
              <a:buChar char="*"/>
              <a:defRPr sz="4600" b="1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marL="319088" indent="-319088" algn="r" rtl="0" fontAlgn="base">
              <a:spcBef>
                <a:spcPct val="0"/>
              </a:spcBef>
              <a:spcAft>
                <a:spcPct val="0"/>
              </a:spcAft>
              <a:buClr>
                <a:srgbClr val="C3260C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2pPr>
            <a:lvl3pPr marL="319088" indent="-319088" algn="r" rtl="0" fontAlgn="base">
              <a:spcBef>
                <a:spcPct val="0"/>
              </a:spcBef>
              <a:spcAft>
                <a:spcPct val="0"/>
              </a:spcAft>
              <a:buClr>
                <a:srgbClr val="C3260C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3pPr>
            <a:lvl4pPr marL="319088" indent="-319088" algn="r" rtl="0" fontAlgn="base">
              <a:spcBef>
                <a:spcPct val="0"/>
              </a:spcBef>
              <a:spcAft>
                <a:spcPct val="0"/>
              </a:spcAft>
              <a:buClr>
                <a:srgbClr val="C3260C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4pPr>
            <a:lvl5pPr marL="319088" indent="-319088" algn="r" rtl="0" fontAlgn="base">
              <a:spcBef>
                <a:spcPct val="0"/>
              </a:spcBef>
              <a:spcAft>
                <a:spcPct val="0"/>
              </a:spcAft>
              <a:buClr>
                <a:srgbClr val="C3260C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uk-UA" sz="2400" dirty="0"/>
              <a:t>Взаємодія гумусу із мінеральною частиною ґрунт</a:t>
            </a:r>
            <a:r>
              <a:rPr lang="uk-UA" sz="2100" dirty="0"/>
              <a:t>у</a:t>
            </a:r>
            <a:endParaRPr lang="ru-RU" sz="2100" dirty="0"/>
          </a:p>
        </p:txBody>
      </p:sp>
    </p:spTree>
    <p:extLst>
      <p:ext uri="{BB962C8B-B14F-4D97-AF65-F5344CB8AC3E}">
        <p14:creationId xmlns:p14="http://schemas.microsoft.com/office/powerpoint/2010/main" val="181840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72200" y="152400"/>
            <a:ext cx="2971799" cy="22256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981200" y="3657600"/>
            <a:ext cx="1943100" cy="19431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181600" y="3809872"/>
            <a:ext cx="2057400" cy="17383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762000"/>
            <a:ext cx="3581400" cy="16573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780401" y="4333875"/>
            <a:ext cx="31750" cy="841375"/>
          </a:xfrm>
          <a:custGeom>
            <a:avLst/>
            <a:gdLst/>
            <a:ahLst/>
            <a:cxnLst/>
            <a:rect l="l" t="t" r="r" b="b"/>
            <a:pathLst>
              <a:path w="31750" h="841375">
                <a:moveTo>
                  <a:pt x="0" y="841375"/>
                </a:moveTo>
                <a:lnTo>
                  <a:pt x="3175" y="0"/>
                </a:lnTo>
                <a:lnTo>
                  <a:pt x="31750" y="0"/>
                </a:lnTo>
                <a:lnTo>
                  <a:pt x="28575" y="841375"/>
                </a:lnTo>
                <a:lnTo>
                  <a:pt x="0" y="841375"/>
                </a:lnTo>
                <a:close/>
              </a:path>
            </a:pathLst>
          </a:custGeom>
          <a:ln w="285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633848" y="4333875"/>
            <a:ext cx="31750" cy="841375"/>
          </a:xfrm>
          <a:custGeom>
            <a:avLst/>
            <a:gdLst/>
            <a:ahLst/>
            <a:cxnLst/>
            <a:rect l="l" t="t" r="r" b="b"/>
            <a:pathLst>
              <a:path w="31750" h="841375">
                <a:moveTo>
                  <a:pt x="0" y="841375"/>
                </a:moveTo>
                <a:lnTo>
                  <a:pt x="3175" y="0"/>
                </a:lnTo>
                <a:lnTo>
                  <a:pt x="31750" y="0"/>
                </a:lnTo>
                <a:lnTo>
                  <a:pt x="28575" y="841375"/>
                </a:lnTo>
                <a:lnTo>
                  <a:pt x="0" y="841375"/>
                </a:lnTo>
                <a:close/>
              </a:path>
            </a:pathLst>
          </a:custGeom>
          <a:ln w="285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487424" y="4333875"/>
            <a:ext cx="31750" cy="841375"/>
          </a:xfrm>
          <a:custGeom>
            <a:avLst/>
            <a:gdLst/>
            <a:ahLst/>
            <a:cxnLst/>
            <a:rect l="l" t="t" r="r" b="b"/>
            <a:pathLst>
              <a:path w="31750" h="841375">
                <a:moveTo>
                  <a:pt x="0" y="841375"/>
                </a:moveTo>
                <a:lnTo>
                  <a:pt x="3175" y="0"/>
                </a:lnTo>
                <a:lnTo>
                  <a:pt x="31750" y="0"/>
                </a:lnTo>
                <a:lnTo>
                  <a:pt x="28575" y="841375"/>
                </a:lnTo>
                <a:lnTo>
                  <a:pt x="0" y="841375"/>
                </a:lnTo>
                <a:close/>
              </a:path>
            </a:pathLst>
          </a:custGeom>
          <a:ln w="285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633976" y="1809750"/>
            <a:ext cx="3175000" cy="841375"/>
          </a:xfrm>
          <a:custGeom>
            <a:avLst/>
            <a:gdLst/>
            <a:ahLst/>
            <a:cxnLst/>
            <a:rect l="l" t="t" r="r" b="b"/>
            <a:pathLst>
              <a:path w="3175000" h="841375">
                <a:moveTo>
                  <a:pt x="3175000" y="841375"/>
                </a:moveTo>
                <a:lnTo>
                  <a:pt x="3175000" y="695960"/>
                </a:lnTo>
                <a:lnTo>
                  <a:pt x="28575" y="695960"/>
                </a:lnTo>
                <a:lnTo>
                  <a:pt x="28575" y="0"/>
                </a:lnTo>
                <a:lnTo>
                  <a:pt x="0" y="0"/>
                </a:lnTo>
                <a:lnTo>
                  <a:pt x="0" y="724535"/>
                </a:lnTo>
                <a:lnTo>
                  <a:pt x="3146425" y="724535"/>
                </a:lnTo>
                <a:lnTo>
                  <a:pt x="3146425" y="841375"/>
                </a:lnTo>
                <a:lnTo>
                  <a:pt x="3175000" y="841375"/>
                </a:lnTo>
                <a:close/>
              </a:path>
            </a:pathLst>
          </a:custGeom>
          <a:ln w="285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633848" y="1809750"/>
            <a:ext cx="31750" cy="841375"/>
          </a:xfrm>
          <a:custGeom>
            <a:avLst/>
            <a:gdLst/>
            <a:ahLst/>
            <a:cxnLst/>
            <a:rect l="l" t="t" r="r" b="b"/>
            <a:pathLst>
              <a:path w="31750" h="841375">
                <a:moveTo>
                  <a:pt x="0" y="841375"/>
                </a:moveTo>
                <a:lnTo>
                  <a:pt x="3175" y="0"/>
                </a:lnTo>
                <a:lnTo>
                  <a:pt x="31750" y="0"/>
                </a:lnTo>
                <a:lnTo>
                  <a:pt x="28575" y="841375"/>
                </a:lnTo>
                <a:lnTo>
                  <a:pt x="0" y="841375"/>
                </a:lnTo>
                <a:close/>
              </a:path>
            </a:pathLst>
          </a:custGeom>
          <a:ln w="285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487424" y="1809750"/>
            <a:ext cx="3175000" cy="841375"/>
          </a:xfrm>
          <a:custGeom>
            <a:avLst/>
            <a:gdLst/>
            <a:ahLst/>
            <a:cxnLst/>
            <a:rect l="l" t="t" r="r" b="b"/>
            <a:pathLst>
              <a:path w="3175000" h="841375">
                <a:moveTo>
                  <a:pt x="0" y="841375"/>
                </a:moveTo>
                <a:lnTo>
                  <a:pt x="0" y="695960"/>
                </a:lnTo>
                <a:lnTo>
                  <a:pt x="3146425" y="695960"/>
                </a:lnTo>
                <a:lnTo>
                  <a:pt x="3146425" y="0"/>
                </a:lnTo>
                <a:lnTo>
                  <a:pt x="3175000" y="0"/>
                </a:lnTo>
                <a:lnTo>
                  <a:pt x="3175000" y="724535"/>
                </a:lnTo>
                <a:lnTo>
                  <a:pt x="28575" y="724535"/>
                </a:lnTo>
                <a:lnTo>
                  <a:pt x="28575" y="841375"/>
                </a:lnTo>
                <a:lnTo>
                  <a:pt x="0" y="841375"/>
                </a:lnTo>
                <a:close/>
              </a:path>
            </a:pathLst>
          </a:custGeom>
          <a:ln w="285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298825" y="127000"/>
            <a:ext cx="2698750" cy="1682750"/>
          </a:xfrm>
          <a:custGeom>
            <a:avLst/>
            <a:gdLst/>
            <a:ahLst/>
            <a:cxnLst/>
            <a:rect l="l" t="t" r="r" b="b"/>
            <a:pathLst>
              <a:path w="2698750" h="1682750">
                <a:moveTo>
                  <a:pt x="2418334" y="0"/>
                </a:moveTo>
                <a:lnTo>
                  <a:pt x="280415" y="0"/>
                </a:lnTo>
                <a:lnTo>
                  <a:pt x="234944" y="3671"/>
                </a:lnTo>
                <a:lnTo>
                  <a:pt x="191804" y="14301"/>
                </a:lnTo>
                <a:lnTo>
                  <a:pt x="151573" y="31310"/>
                </a:lnTo>
                <a:lnTo>
                  <a:pt x="114830" y="54120"/>
                </a:lnTo>
                <a:lnTo>
                  <a:pt x="82153" y="82153"/>
                </a:lnTo>
                <a:lnTo>
                  <a:pt x="54120" y="114830"/>
                </a:lnTo>
                <a:lnTo>
                  <a:pt x="31310" y="151573"/>
                </a:lnTo>
                <a:lnTo>
                  <a:pt x="14301" y="191804"/>
                </a:lnTo>
                <a:lnTo>
                  <a:pt x="3671" y="234944"/>
                </a:lnTo>
                <a:lnTo>
                  <a:pt x="0" y="280415"/>
                </a:lnTo>
                <a:lnTo>
                  <a:pt x="0" y="1402334"/>
                </a:lnTo>
                <a:lnTo>
                  <a:pt x="3671" y="1447805"/>
                </a:lnTo>
                <a:lnTo>
                  <a:pt x="14301" y="1490945"/>
                </a:lnTo>
                <a:lnTo>
                  <a:pt x="31310" y="1531176"/>
                </a:lnTo>
                <a:lnTo>
                  <a:pt x="54120" y="1567919"/>
                </a:lnTo>
                <a:lnTo>
                  <a:pt x="82153" y="1600596"/>
                </a:lnTo>
                <a:lnTo>
                  <a:pt x="114830" y="1628629"/>
                </a:lnTo>
                <a:lnTo>
                  <a:pt x="151573" y="1651439"/>
                </a:lnTo>
                <a:lnTo>
                  <a:pt x="191804" y="1668448"/>
                </a:lnTo>
                <a:lnTo>
                  <a:pt x="234944" y="1679078"/>
                </a:lnTo>
                <a:lnTo>
                  <a:pt x="280415" y="1682750"/>
                </a:lnTo>
                <a:lnTo>
                  <a:pt x="2418334" y="1682750"/>
                </a:lnTo>
                <a:lnTo>
                  <a:pt x="2463805" y="1679078"/>
                </a:lnTo>
                <a:lnTo>
                  <a:pt x="2506945" y="1668448"/>
                </a:lnTo>
                <a:lnTo>
                  <a:pt x="2547176" y="1651439"/>
                </a:lnTo>
                <a:lnTo>
                  <a:pt x="2583919" y="1628629"/>
                </a:lnTo>
                <a:lnTo>
                  <a:pt x="2616596" y="1600596"/>
                </a:lnTo>
                <a:lnTo>
                  <a:pt x="2644629" y="1567919"/>
                </a:lnTo>
                <a:lnTo>
                  <a:pt x="2667439" y="1531176"/>
                </a:lnTo>
                <a:lnTo>
                  <a:pt x="2684448" y="1490945"/>
                </a:lnTo>
                <a:lnTo>
                  <a:pt x="2695078" y="1447805"/>
                </a:lnTo>
                <a:lnTo>
                  <a:pt x="2698750" y="1402334"/>
                </a:lnTo>
                <a:lnTo>
                  <a:pt x="2698750" y="280415"/>
                </a:lnTo>
                <a:lnTo>
                  <a:pt x="2695078" y="234944"/>
                </a:lnTo>
                <a:lnTo>
                  <a:pt x="2684448" y="191804"/>
                </a:lnTo>
                <a:lnTo>
                  <a:pt x="2667439" y="151573"/>
                </a:lnTo>
                <a:lnTo>
                  <a:pt x="2644629" y="114830"/>
                </a:lnTo>
                <a:lnTo>
                  <a:pt x="2616596" y="82153"/>
                </a:lnTo>
                <a:lnTo>
                  <a:pt x="2583919" y="54120"/>
                </a:lnTo>
                <a:lnTo>
                  <a:pt x="2547176" y="31310"/>
                </a:lnTo>
                <a:lnTo>
                  <a:pt x="2506945" y="14301"/>
                </a:lnTo>
                <a:lnTo>
                  <a:pt x="2463805" y="3671"/>
                </a:lnTo>
                <a:lnTo>
                  <a:pt x="2418334" y="0"/>
                </a:lnTo>
                <a:close/>
              </a:path>
            </a:pathLst>
          </a:custGeom>
          <a:solidFill>
            <a:srgbClr val="3399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293998" y="122173"/>
            <a:ext cx="2708275" cy="1692275"/>
          </a:xfrm>
          <a:custGeom>
            <a:avLst/>
            <a:gdLst/>
            <a:ahLst/>
            <a:cxnLst/>
            <a:rect l="l" t="t" r="r" b="b"/>
            <a:pathLst>
              <a:path w="2708275" h="1692275">
                <a:moveTo>
                  <a:pt x="285241" y="0"/>
                </a:moveTo>
                <a:lnTo>
                  <a:pt x="2423541" y="0"/>
                </a:lnTo>
                <a:lnTo>
                  <a:pt x="2452370" y="1650"/>
                </a:lnTo>
                <a:lnTo>
                  <a:pt x="2508123" y="12953"/>
                </a:lnTo>
                <a:lnTo>
                  <a:pt x="2582799" y="48895"/>
                </a:lnTo>
                <a:lnTo>
                  <a:pt x="2624836" y="83566"/>
                </a:lnTo>
                <a:lnTo>
                  <a:pt x="2659506" y="125983"/>
                </a:lnTo>
                <a:lnTo>
                  <a:pt x="2686050" y="174371"/>
                </a:lnTo>
                <a:lnTo>
                  <a:pt x="2702687" y="228092"/>
                </a:lnTo>
                <a:lnTo>
                  <a:pt x="2708275" y="285241"/>
                </a:lnTo>
                <a:lnTo>
                  <a:pt x="2708275" y="1407540"/>
                </a:lnTo>
                <a:lnTo>
                  <a:pt x="2702687" y="1464690"/>
                </a:lnTo>
                <a:lnTo>
                  <a:pt x="2686050" y="1518539"/>
                </a:lnTo>
                <a:lnTo>
                  <a:pt x="2659506" y="1566799"/>
                </a:lnTo>
                <a:lnTo>
                  <a:pt x="2624836" y="1608836"/>
                </a:lnTo>
                <a:lnTo>
                  <a:pt x="2582799" y="1643506"/>
                </a:lnTo>
                <a:lnTo>
                  <a:pt x="2534539" y="1670050"/>
                </a:lnTo>
                <a:lnTo>
                  <a:pt x="2480691" y="1686687"/>
                </a:lnTo>
                <a:lnTo>
                  <a:pt x="2423541" y="1692275"/>
                </a:lnTo>
                <a:lnTo>
                  <a:pt x="285241" y="1692275"/>
                </a:lnTo>
                <a:lnTo>
                  <a:pt x="228091" y="1686687"/>
                </a:lnTo>
                <a:lnTo>
                  <a:pt x="174371" y="1670050"/>
                </a:lnTo>
                <a:lnTo>
                  <a:pt x="125984" y="1643506"/>
                </a:lnTo>
                <a:lnTo>
                  <a:pt x="83565" y="1608836"/>
                </a:lnTo>
                <a:lnTo>
                  <a:pt x="48895" y="1566799"/>
                </a:lnTo>
                <a:lnTo>
                  <a:pt x="22733" y="1518539"/>
                </a:lnTo>
                <a:lnTo>
                  <a:pt x="5714" y="1464690"/>
                </a:lnTo>
                <a:lnTo>
                  <a:pt x="0" y="1407540"/>
                </a:lnTo>
                <a:lnTo>
                  <a:pt x="0" y="285241"/>
                </a:lnTo>
                <a:lnTo>
                  <a:pt x="5714" y="228092"/>
                </a:lnTo>
                <a:lnTo>
                  <a:pt x="22733" y="174244"/>
                </a:lnTo>
                <a:lnTo>
                  <a:pt x="48895" y="125983"/>
                </a:lnTo>
                <a:lnTo>
                  <a:pt x="83565" y="83566"/>
                </a:lnTo>
                <a:lnTo>
                  <a:pt x="125984" y="48895"/>
                </a:lnTo>
                <a:lnTo>
                  <a:pt x="174243" y="22732"/>
                </a:lnTo>
                <a:lnTo>
                  <a:pt x="228091" y="5715"/>
                </a:lnTo>
                <a:lnTo>
                  <a:pt x="285241" y="0"/>
                </a:lnTo>
                <a:close/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3660394" y="535304"/>
            <a:ext cx="197802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6990">
              <a:lnSpc>
                <a:spcPct val="100000"/>
              </a:lnSpc>
              <a:spcBef>
                <a:spcPts val="100"/>
              </a:spcBef>
            </a:pPr>
            <a:r>
              <a:rPr sz="2700" spc="-5" dirty="0">
                <a:solidFill>
                  <a:srgbClr val="FFCC99"/>
                </a:solidFill>
              </a:rPr>
              <a:t>ГУМУСОВІ  </a:t>
            </a:r>
            <a:r>
              <a:rPr sz="2700" dirty="0">
                <a:solidFill>
                  <a:srgbClr val="FFCC99"/>
                </a:solidFill>
              </a:rPr>
              <a:t>РЕЧО</a:t>
            </a:r>
            <a:r>
              <a:rPr sz="2700" spc="-15" dirty="0">
                <a:solidFill>
                  <a:srgbClr val="FFCC99"/>
                </a:solidFill>
              </a:rPr>
              <a:t>В</a:t>
            </a:r>
            <a:r>
              <a:rPr sz="2700" dirty="0">
                <a:solidFill>
                  <a:srgbClr val="FFCC99"/>
                </a:solidFill>
              </a:rPr>
              <a:t>ИНИ</a:t>
            </a:r>
            <a:endParaRPr sz="2700"/>
          </a:p>
        </p:txBody>
      </p:sp>
      <p:sp>
        <p:nvSpPr>
          <p:cNvPr id="15" name="object 15"/>
          <p:cNvSpPr/>
          <p:nvPr/>
        </p:nvSpPr>
        <p:spPr>
          <a:xfrm>
            <a:off x="152400" y="2651125"/>
            <a:ext cx="2697480" cy="1682750"/>
          </a:xfrm>
          <a:custGeom>
            <a:avLst/>
            <a:gdLst/>
            <a:ahLst/>
            <a:cxnLst/>
            <a:rect l="l" t="t" r="r" b="b"/>
            <a:pathLst>
              <a:path w="2697480" h="1682750">
                <a:moveTo>
                  <a:pt x="2416683" y="0"/>
                </a:moveTo>
                <a:lnTo>
                  <a:pt x="280466" y="0"/>
                </a:lnTo>
                <a:lnTo>
                  <a:pt x="234972" y="3671"/>
                </a:lnTo>
                <a:lnTo>
                  <a:pt x="191815" y="14301"/>
                </a:lnTo>
                <a:lnTo>
                  <a:pt x="151574" y="31310"/>
                </a:lnTo>
                <a:lnTo>
                  <a:pt x="114824" y="54120"/>
                </a:lnTo>
                <a:lnTo>
                  <a:pt x="82145" y="82153"/>
                </a:lnTo>
                <a:lnTo>
                  <a:pt x="54112" y="114830"/>
                </a:lnTo>
                <a:lnTo>
                  <a:pt x="31304" y="151573"/>
                </a:lnTo>
                <a:lnTo>
                  <a:pt x="14297" y="191804"/>
                </a:lnTo>
                <a:lnTo>
                  <a:pt x="3670" y="234944"/>
                </a:lnTo>
                <a:lnTo>
                  <a:pt x="0" y="280415"/>
                </a:lnTo>
                <a:lnTo>
                  <a:pt x="0" y="1402333"/>
                </a:lnTo>
                <a:lnTo>
                  <a:pt x="3670" y="1447805"/>
                </a:lnTo>
                <a:lnTo>
                  <a:pt x="14297" y="1490945"/>
                </a:lnTo>
                <a:lnTo>
                  <a:pt x="31304" y="1531176"/>
                </a:lnTo>
                <a:lnTo>
                  <a:pt x="54112" y="1567919"/>
                </a:lnTo>
                <a:lnTo>
                  <a:pt x="82145" y="1600596"/>
                </a:lnTo>
                <a:lnTo>
                  <a:pt x="114824" y="1628629"/>
                </a:lnTo>
                <a:lnTo>
                  <a:pt x="151574" y="1651439"/>
                </a:lnTo>
                <a:lnTo>
                  <a:pt x="191815" y="1668448"/>
                </a:lnTo>
                <a:lnTo>
                  <a:pt x="234972" y="1679078"/>
                </a:lnTo>
                <a:lnTo>
                  <a:pt x="280466" y="1682750"/>
                </a:lnTo>
                <a:lnTo>
                  <a:pt x="2416683" y="1682750"/>
                </a:lnTo>
                <a:lnTo>
                  <a:pt x="2462188" y="1679078"/>
                </a:lnTo>
                <a:lnTo>
                  <a:pt x="2505356" y="1668448"/>
                </a:lnTo>
                <a:lnTo>
                  <a:pt x="2545608" y="1651439"/>
                </a:lnTo>
                <a:lnTo>
                  <a:pt x="2582368" y="1628629"/>
                </a:lnTo>
                <a:lnTo>
                  <a:pt x="2615057" y="1600596"/>
                </a:lnTo>
                <a:lnTo>
                  <a:pt x="2643097" y="1567919"/>
                </a:lnTo>
                <a:lnTo>
                  <a:pt x="2665912" y="1531176"/>
                </a:lnTo>
                <a:lnTo>
                  <a:pt x="2682923" y="1490945"/>
                </a:lnTo>
                <a:lnTo>
                  <a:pt x="2693554" y="1447805"/>
                </a:lnTo>
                <a:lnTo>
                  <a:pt x="2697226" y="1402333"/>
                </a:lnTo>
                <a:lnTo>
                  <a:pt x="2697226" y="280415"/>
                </a:lnTo>
                <a:lnTo>
                  <a:pt x="2693554" y="234944"/>
                </a:lnTo>
                <a:lnTo>
                  <a:pt x="2682923" y="191804"/>
                </a:lnTo>
                <a:lnTo>
                  <a:pt x="2665912" y="151573"/>
                </a:lnTo>
                <a:lnTo>
                  <a:pt x="2643097" y="114830"/>
                </a:lnTo>
                <a:lnTo>
                  <a:pt x="2615057" y="82153"/>
                </a:lnTo>
                <a:lnTo>
                  <a:pt x="2582368" y="54120"/>
                </a:lnTo>
                <a:lnTo>
                  <a:pt x="2545608" y="31310"/>
                </a:lnTo>
                <a:lnTo>
                  <a:pt x="2505356" y="14301"/>
                </a:lnTo>
                <a:lnTo>
                  <a:pt x="2462188" y="3671"/>
                </a:lnTo>
                <a:lnTo>
                  <a:pt x="2416683" y="0"/>
                </a:lnTo>
                <a:close/>
              </a:path>
            </a:pathLst>
          </a:custGeom>
          <a:solidFill>
            <a:srgbClr val="3399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47637" y="2646298"/>
            <a:ext cx="2707005" cy="1692275"/>
          </a:xfrm>
          <a:custGeom>
            <a:avLst/>
            <a:gdLst/>
            <a:ahLst/>
            <a:cxnLst/>
            <a:rect l="l" t="t" r="r" b="b"/>
            <a:pathLst>
              <a:path w="2707005" h="1692275">
                <a:moveTo>
                  <a:pt x="285216" y="0"/>
                </a:moveTo>
                <a:lnTo>
                  <a:pt x="2421826" y="0"/>
                </a:lnTo>
                <a:lnTo>
                  <a:pt x="2450782" y="1650"/>
                </a:lnTo>
                <a:lnTo>
                  <a:pt x="2506535" y="12953"/>
                </a:lnTo>
                <a:lnTo>
                  <a:pt x="2581211" y="48895"/>
                </a:lnTo>
                <a:lnTo>
                  <a:pt x="2623121" y="83565"/>
                </a:lnTo>
                <a:lnTo>
                  <a:pt x="2657919" y="125984"/>
                </a:lnTo>
                <a:lnTo>
                  <a:pt x="2684462" y="174371"/>
                </a:lnTo>
                <a:lnTo>
                  <a:pt x="2701099" y="228091"/>
                </a:lnTo>
                <a:lnTo>
                  <a:pt x="2706687" y="285241"/>
                </a:lnTo>
                <a:lnTo>
                  <a:pt x="2706687" y="1407540"/>
                </a:lnTo>
                <a:lnTo>
                  <a:pt x="2701099" y="1464690"/>
                </a:lnTo>
                <a:lnTo>
                  <a:pt x="2684462" y="1518539"/>
                </a:lnTo>
                <a:lnTo>
                  <a:pt x="2657919" y="1566799"/>
                </a:lnTo>
                <a:lnTo>
                  <a:pt x="2623121" y="1608836"/>
                </a:lnTo>
                <a:lnTo>
                  <a:pt x="2581211" y="1643507"/>
                </a:lnTo>
                <a:lnTo>
                  <a:pt x="2532824" y="1670050"/>
                </a:lnTo>
                <a:lnTo>
                  <a:pt x="2478976" y="1686687"/>
                </a:lnTo>
                <a:lnTo>
                  <a:pt x="2421826" y="1692275"/>
                </a:lnTo>
                <a:lnTo>
                  <a:pt x="285216" y="1692275"/>
                </a:lnTo>
                <a:lnTo>
                  <a:pt x="228041" y="1686687"/>
                </a:lnTo>
                <a:lnTo>
                  <a:pt x="174256" y="1670050"/>
                </a:lnTo>
                <a:lnTo>
                  <a:pt x="125907" y="1643507"/>
                </a:lnTo>
                <a:lnTo>
                  <a:pt x="83540" y="1608836"/>
                </a:lnTo>
                <a:lnTo>
                  <a:pt x="48818" y="1566799"/>
                </a:lnTo>
                <a:lnTo>
                  <a:pt x="22631" y="1518539"/>
                </a:lnTo>
                <a:lnTo>
                  <a:pt x="5638" y="1464690"/>
                </a:lnTo>
                <a:lnTo>
                  <a:pt x="0" y="1407540"/>
                </a:lnTo>
                <a:lnTo>
                  <a:pt x="0" y="285241"/>
                </a:lnTo>
                <a:lnTo>
                  <a:pt x="5638" y="228091"/>
                </a:lnTo>
                <a:lnTo>
                  <a:pt x="22631" y="174243"/>
                </a:lnTo>
                <a:lnTo>
                  <a:pt x="48818" y="125984"/>
                </a:lnTo>
                <a:lnTo>
                  <a:pt x="83527" y="83565"/>
                </a:lnTo>
                <a:lnTo>
                  <a:pt x="125920" y="48895"/>
                </a:lnTo>
                <a:lnTo>
                  <a:pt x="174244" y="22733"/>
                </a:lnTo>
                <a:lnTo>
                  <a:pt x="228041" y="5714"/>
                </a:lnTo>
                <a:lnTo>
                  <a:pt x="285216" y="0"/>
                </a:lnTo>
                <a:close/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761796" y="3059938"/>
            <a:ext cx="147891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069" marR="5080" indent="-40005">
              <a:lnSpc>
                <a:spcPct val="100000"/>
              </a:lnSpc>
              <a:spcBef>
                <a:spcPts val="100"/>
              </a:spcBef>
            </a:pPr>
            <a:r>
              <a:rPr sz="2700" b="1" dirty="0">
                <a:solidFill>
                  <a:srgbClr val="FFFFFF"/>
                </a:solidFill>
                <a:latin typeface="Arial"/>
                <a:cs typeface="Arial"/>
              </a:rPr>
              <a:t>Г</a:t>
            </a:r>
            <a:r>
              <a:rPr sz="2700" b="1" spc="-20" dirty="0">
                <a:solidFill>
                  <a:srgbClr val="FFFFFF"/>
                </a:solidFill>
                <a:latin typeface="Arial"/>
                <a:cs typeface="Arial"/>
              </a:rPr>
              <a:t>у</a:t>
            </a:r>
            <a:r>
              <a:rPr sz="2700" b="1" dirty="0">
                <a:solidFill>
                  <a:srgbClr val="FFFFFF"/>
                </a:solidFill>
                <a:latin typeface="Arial"/>
                <a:cs typeface="Arial"/>
              </a:rPr>
              <a:t>міно</a:t>
            </a:r>
            <a:r>
              <a:rPr sz="2700" b="1" spc="-15" dirty="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2700" b="1" dirty="0">
                <a:solidFill>
                  <a:srgbClr val="FFFFFF"/>
                </a:solidFill>
                <a:latin typeface="Arial"/>
                <a:cs typeface="Arial"/>
              </a:rPr>
              <a:t>і  </a:t>
            </a:r>
            <a:r>
              <a:rPr sz="2700" b="1" spc="-10" dirty="0">
                <a:solidFill>
                  <a:srgbClr val="FFFFFF"/>
                </a:solidFill>
                <a:latin typeface="Arial"/>
                <a:cs typeface="Arial"/>
              </a:rPr>
              <a:t>кислоти</a:t>
            </a:r>
            <a:endParaRPr sz="27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3298825" y="2651125"/>
            <a:ext cx="2698750" cy="1682750"/>
          </a:xfrm>
          <a:custGeom>
            <a:avLst/>
            <a:gdLst/>
            <a:ahLst/>
            <a:cxnLst/>
            <a:rect l="l" t="t" r="r" b="b"/>
            <a:pathLst>
              <a:path w="2698750" h="1682750">
                <a:moveTo>
                  <a:pt x="2418334" y="0"/>
                </a:moveTo>
                <a:lnTo>
                  <a:pt x="280415" y="0"/>
                </a:lnTo>
                <a:lnTo>
                  <a:pt x="234944" y="3671"/>
                </a:lnTo>
                <a:lnTo>
                  <a:pt x="191804" y="14301"/>
                </a:lnTo>
                <a:lnTo>
                  <a:pt x="151573" y="31310"/>
                </a:lnTo>
                <a:lnTo>
                  <a:pt x="114830" y="54120"/>
                </a:lnTo>
                <a:lnTo>
                  <a:pt x="82153" y="82153"/>
                </a:lnTo>
                <a:lnTo>
                  <a:pt x="54120" y="114830"/>
                </a:lnTo>
                <a:lnTo>
                  <a:pt x="31310" y="151573"/>
                </a:lnTo>
                <a:lnTo>
                  <a:pt x="14301" y="191804"/>
                </a:lnTo>
                <a:lnTo>
                  <a:pt x="3671" y="234944"/>
                </a:lnTo>
                <a:lnTo>
                  <a:pt x="0" y="280415"/>
                </a:lnTo>
                <a:lnTo>
                  <a:pt x="0" y="1402333"/>
                </a:lnTo>
                <a:lnTo>
                  <a:pt x="3671" y="1447805"/>
                </a:lnTo>
                <a:lnTo>
                  <a:pt x="14301" y="1490945"/>
                </a:lnTo>
                <a:lnTo>
                  <a:pt x="31310" y="1531176"/>
                </a:lnTo>
                <a:lnTo>
                  <a:pt x="54120" y="1567919"/>
                </a:lnTo>
                <a:lnTo>
                  <a:pt x="82153" y="1600596"/>
                </a:lnTo>
                <a:lnTo>
                  <a:pt x="114830" y="1628629"/>
                </a:lnTo>
                <a:lnTo>
                  <a:pt x="151573" y="1651439"/>
                </a:lnTo>
                <a:lnTo>
                  <a:pt x="191804" y="1668448"/>
                </a:lnTo>
                <a:lnTo>
                  <a:pt x="234944" y="1679078"/>
                </a:lnTo>
                <a:lnTo>
                  <a:pt x="280415" y="1682750"/>
                </a:lnTo>
                <a:lnTo>
                  <a:pt x="2418334" y="1682750"/>
                </a:lnTo>
                <a:lnTo>
                  <a:pt x="2463805" y="1679078"/>
                </a:lnTo>
                <a:lnTo>
                  <a:pt x="2506945" y="1668448"/>
                </a:lnTo>
                <a:lnTo>
                  <a:pt x="2547176" y="1651439"/>
                </a:lnTo>
                <a:lnTo>
                  <a:pt x="2583919" y="1628629"/>
                </a:lnTo>
                <a:lnTo>
                  <a:pt x="2616596" y="1600596"/>
                </a:lnTo>
                <a:lnTo>
                  <a:pt x="2644629" y="1567919"/>
                </a:lnTo>
                <a:lnTo>
                  <a:pt x="2667439" y="1531176"/>
                </a:lnTo>
                <a:lnTo>
                  <a:pt x="2684448" y="1490945"/>
                </a:lnTo>
                <a:lnTo>
                  <a:pt x="2695078" y="1447805"/>
                </a:lnTo>
                <a:lnTo>
                  <a:pt x="2698750" y="1402333"/>
                </a:lnTo>
                <a:lnTo>
                  <a:pt x="2698750" y="280415"/>
                </a:lnTo>
                <a:lnTo>
                  <a:pt x="2695078" y="234944"/>
                </a:lnTo>
                <a:lnTo>
                  <a:pt x="2684448" y="191804"/>
                </a:lnTo>
                <a:lnTo>
                  <a:pt x="2667439" y="151573"/>
                </a:lnTo>
                <a:lnTo>
                  <a:pt x="2644629" y="114830"/>
                </a:lnTo>
                <a:lnTo>
                  <a:pt x="2616596" y="82153"/>
                </a:lnTo>
                <a:lnTo>
                  <a:pt x="2583919" y="54120"/>
                </a:lnTo>
                <a:lnTo>
                  <a:pt x="2547176" y="31310"/>
                </a:lnTo>
                <a:lnTo>
                  <a:pt x="2506945" y="14301"/>
                </a:lnTo>
                <a:lnTo>
                  <a:pt x="2463805" y="3671"/>
                </a:lnTo>
                <a:lnTo>
                  <a:pt x="2418334" y="0"/>
                </a:lnTo>
                <a:close/>
              </a:path>
            </a:pathLst>
          </a:custGeom>
          <a:solidFill>
            <a:srgbClr val="3399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293998" y="2646298"/>
            <a:ext cx="2708275" cy="1692275"/>
          </a:xfrm>
          <a:custGeom>
            <a:avLst/>
            <a:gdLst/>
            <a:ahLst/>
            <a:cxnLst/>
            <a:rect l="l" t="t" r="r" b="b"/>
            <a:pathLst>
              <a:path w="2708275" h="1692275">
                <a:moveTo>
                  <a:pt x="285241" y="0"/>
                </a:moveTo>
                <a:lnTo>
                  <a:pt x="2423541" y="0"/>
                </a:lnTo>
                <a:lnTo>
                  <a:pt x="2452370" y="1650"/>
                </a:lnTo>
                <a:lnTo>
                  <a:pt x="2508123" y="12953"/>
                </a:lnTo>
                <a:lnTo>
                  <a:pt x="2582799" y="48895"/>
                </a:lnTo>
                <a:lnTo>
                  <a:pt x="2624836" y="83565"/>
                </a:lnTo>
                <a:lnTo>
                  <a:pt x="2659506" y="125984"/>
                </a:lnTo>
                <a:lnTo>
                  <a:pt x="2686050" y="174371"/>
                </a:lnTo>
                <a:lnTo>
                  <a:pt x="2702687" y="228091"/>
                </a:lnTo>
                <a:lnTo>
                  <a:pt x="2708275" y="285241"/>
                </a:lnTo>
                <a:lnTo>
                  <a:pt x="2708275" y="1407540"/>
                </a:lnTo>
                <a:lnTo>
                  <a:pt x="2702687" y="1464690"/>
                </a:lnTo>
                <a:lnTo>
                  <a:pt x="2686050" y="1518539"/>
                </a:lnTo>
                <a:lnTo>
                  <a:pt x="2659506" y="1566799"/>
                </a:lnTo>
                <a:lnTo>
                  <a:pt x="2624836" y="1608836"/>
                </a:lnTo>
                <a:lnTo>
                  <a:pt x="2582799" y="1643507"/>
                </a:lnTo>
                <a:lnTo>
                  <a:pt x="2534539" y="1670050"/>
                </a:lnTo>
                <a:lnTo>
                  <a:pt x="2480691" y="1686687"/>
                </a:lnTo>
                <a:lnTo>
                  <a:pt x="2423541" y="1692275"/>
                </a:lnTo>
                <a:lnTo>
                  <a:pt x="285241" y="1692275"/>
                </a:lnTo>
                <a:lnTo>
                  <a:pt x="228091" y="1686687"/>
                </a:lnTo>
                <a:lnTo>
                  <a:pt x="174371" y="1670050"/>
                </a:lnTo>
                <a:lnTo>
                  <a:pt x="125984" y="1643507"/>
                </a:lnTo>
                <a:lnTo>
                  <a:pt x="83565" y="1608836"/>
                </a:lnTo>
                <a:lnTo>
                  <a:pt x="48895" y="1566799"/>
                </a:lnTo>
                <a:lnTo>
                  <a:pt x="22733" y="1518539"/>
                </a:lnTo>
                <a:lnTo>
                  <a:pt x="5714" y="1464690"/>
                </a:lnTo>
                <a:lnTo>
                  <a:pt x="0" y="1407540"/>
                </a:lnTo>
                <a:lnTo>
                  <a:pt x="0" y="285241"/>
                </a:lnTo>
                <a:lnTo>
                  <a:pt x="5714" y="228091"/>
                </a:lnTo>
                <a:lnTo>
                  <a:pt x="22733" y="174243"/>
                </a:lnTo>
                <a:lnTo>
                  <a:pt x="48895" y="125984"/>
                </a:lnTo>
                <a:lnTo>
                  <a:pt x="83565" y="83565"/>
                </a:lnTo>
                <a:lnTo>
                  <a:pt x="125984" y="48895"/>
                </a:lnTo>
                <a:lnTo>
                  <a:pt x="174243" y="22733"/>
                </a:lnTo>
                <a:lnTo>
                  <a:pt x="228091" y="5714"/>
                </a:lnTo>
                <a:lnTo>
                  <a:pt x="285241" y="0"/>
                </a:lnTo>
                <a:close/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3914902" y="3059938"/>
            <a:ext cx="146748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7625" marR="5080" indent="-35560">
              <a:lnSpc>
                <a:spcPct val="100000"/>
              </a:lnSpc>
              <a:spcBef>
                <a:spcPts val="100"/>
              </a:spcBef>
            </a:pPr>
            <a:r>
              <a:rPr sz="2700" b="1" dirty="0">
                <a:solidFill>
                  <a:srgbClr val="FFFFFF"/>
                </a:solidFill>
                <a:latin typeface="Arial"/>
                <a:cs typeface="Arial"/>
              </a:rPr>
              <a:t>Ф</a:t>
            </a:r>
            <a:r>
              <a:rPr sz="2700" b="1" spc="-30" dirty="0">
                <a:solidFill>
                  <a:srgbClr val="FFFFFF"/>
                </a:solidFill>
                <a:latin typeface="Arial"/>
                <a:cs typeface="Arial"/>
              </a:rPr>
              <a:t>у</a:t>
            </a:r>
            <a:r>
              <a:rPr sz="2700" b="1" spc="-5" dirty="0">
                <a:solidFill>
                  <a:srgbClr val="FFFFFF"/>
                </a:solidFill>
                <a:latin typeface="Arial"/>
                <a:cs typeface="Arial"/>
              </a:rPr>
              <a:t>льв</a:t>
            </a:r>
            <a:r>
              <a:rPr sz="2700" b="1" spc="-10" dirty="0">
                <a:solidFill>
                  <a:srgbClr val="FFFFFF"/>
                </a:solidFill>
                <a:latin typeface="Arial"/>
                <a:cs typeface="Arial"/>
              </a:rPr>
              <a:t>о</a:t>
            </a:r>
            <a:r>
              <a:rPr sz="2700" b="1" dirty="0">
                <a:solidFill>
                  <a:srgbClr val="FFFFFF"/>
                </a:solidFill>
                <a:latin typeface="Arial"/>
                <a:cs typeface="Arial"/>
              </a:rPr>
              <a:t>-  </a:t>
            </a:r>
            <a:r>
              <a:rPr sz="2700" b="1" spc="-10" dirty="0">
                <a:solidFill>
                  <a:srgbClr val="FFFFFF"/>
                </a:solidFill>
                <a:latin typeface="Arial"/>
                <a:cs typeface="Arial"/>
              </a:rPr>
              <a:t>кислоти</a:t>
            </a:r>
            <a:endParaRPr sz="27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6446901" y="2651125"/>
            <a:ext cx="2697480" cy="1682750"/>
          </a:xfrm>
          <a:custGeom>
            <a:avLst/>
            <a:gdLst/>
            <a:ahLst/>
            <a:cxnLst/>
            <a:rect l="l" t="t" r="r" b="b"/>
            <a:pathLst>
              <a:path w="2697479" h="1682750">
                <a:moveTo>
                  <a:pt x="2416682" y="0"/>
                </a:moveTo>
                <a:lnTo>
                  <a:pt x="280416" y="0"/>
                </a:lnTo>
                <a:lnTo>
                  <a:pt x="234913" y="3671"/>
                </a:lnTo>
                <a:lnTo>
                  <a:pt x="191755" y="14301"/>
                </a:lnTo>
                <a:lnTo>
                  <a:pt x="151517" y="31310"/>
                </a:lnTo>
                <a:lnTo>
                  <a:pt x="114775" y="54120"/>
                </a:lnTo>
                <a:lnTo>
                  <a:pt x="82105" y="82153"/>
                </a:lnTo>
                <a:lnTo>
                  <a:pt x="54083" y="114830"/>
                </a:lnTo>
                <a:lnTo>
                  <a:pt x="31286" y="151573"/>
                </a:lnTo>
                <a:lnTo>
                  <a:pt x="14289" y="191804"/>
                </a:lnTo>
                <a:lnTo>
                  <a:pt x="3668" y="234944"/>
                </a:lnTo>
                <a:lnTo>
                  <a:pt x="0" y="280415"/>
                </a:lnTo>
                <a:lnTo>
                  <a:pt x="0" y="1402333"/>
                </a:lnTo>
                <a:lnTo>
                  <a:pt x="3668" y="1447805"/>
                </a:lnTo>
                <a:lnTo>
                  <a:pt x="14289" y="1490945"/>
                </a:lnTo>
                <a:lnTo>
                  <a:pt x="31286" y="1531176"/>
                </a:lnTo>
                <a:lnTo>
                  <a:pt x="54083" y="1567919"/>
                </a:lnTo>
                <a:lnTo>
                  <a:pt x="82105" y="1600596"/>
                </a:lnTo>
                <a:lnTo>
                  <a:pt x="114775" y="1628629"/>
                </a:lnTo>
                <a:lnTo>
                  <a:pt x="151517" y="1651439"/>
                </a:lnTo>
                <a:lnTo>
                  <a:pt x="191755" y="1668448"/>
                </a:lnTo>
                <a:lnTo>
                  <a:pt x="234913" y="1679078"/>
                </a:lnTo>
                <a:lnTo>
                  <a:pt x="280416" y="1682750"/>
                </a:lnTo>
                <a:lnTo>
                  <a:pt x="2416682" y="1682750"/>
                </a:lnTo>
                <a:lnTo>
                  <a:pt x="2462154" y="1679078"/>
                </a:lnTo>
                <a:lnTo>
                  <a:pt x="2505294" y="1668448"/>
                </a:lnTo>
                <a:lnTo>
                  <a:pt x="2545525" y="1651439"/>
                </a:lnTo>
                <a:lnTo>
                  <a:pt x="2582268" y="1628629"/>
                </a:lnTo>
                <a:lnTo>
                  <a:pt x="2614945" y="1600596"/>
                </a:lnTo>
                <a:lnTo>
                  <a:pt x="2642978" y="1567919"/>
                </a:lnTo>
                <a:lnTo>
                  <a:pt x="2665788" y="1531176"/>
                </a:lnTo>
                <a:lnTo>
                  <a:pt x="2682797" y="1490945"/>
                </a:lnTo>
                <a:lnTo>
                  <a:pt x="2693427" y="1447805"/>
                </a:lnTo>
                <a:lnTo>
                  <a:pt x="2697099" y="1402333"/>
                </a:lnTo>
                <a:lnTo>
                  <a:pt x="2697099" y="280415"/>
                </a:lnTo>
                <a:lnTo>
                  <a:pt x="2693427" y="234944"/>
                </a:lnTo>
                <a:lnTo>
                  <a:pt x="2682797" y="191804"/>
                </a:lnTo>
                <a:lnTo>
                  <a:pt x="2665788" y="151573"/>
                </a:lnTo>
                <a:lnTo>
                  <a:pt x="2642978" y="114830"/>
                </a:lnTo>
                <a:lnTo>
                  <a:pt x="2614945" y="82153"/>
                </a:lnTo>
                <a:lnTo>
                  <a:pt x="2582268" y="54120"/>
                </a:lnTo>
                <a:lnTo>
                  <a:pt x="2545525" y="31310"/>
                </a:lnTo>
                <a:lnTo>
                  <a:pt x="2505294" y="14301"/>
                </a:lnTo>
                <a:lnTo>
                  <a:pt x="2462154" y="3671"/>
                </a:lnTo>
                <a:lnTo>
                  <a:pt x="2416682" y="0"/>
                </a:lnTo>
                <a:close/>
              </a:path>
            </a:pathLst>
          </a:custGeom>
          <a:solidFill>
            <a:srgbClr val="3399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727317" y="2646298"/>
            <a:ext cx="2416810" cy="234315"/>
          </a:xfrm>
          <a:custGeom>
            <a:avLst/>
            <a:gdLst/>
            <a:ahLst/>
            <a:cxnLst/>
            <a:rect l="l" t="t" r="r" b="b"/>
            <a:pathLst>
              <a:path w="2416809" h="234314">
                <a:moveTo>
                  <a:pt x="0" y="0"/>
                </a:moveTo>
                <a:lnTo>
                  <a:pt x="2136648" y="0"/>
                </a:lnTo>
                <a:lnTo>
                  <a:pt x="2165477" y="1650"/>
                </a:lnTo>
                <a:lnTo>
                  <a:pt x="2221229" y="12953"/>
                </a:lnTo>
                <a:lnTo>
                  <a:pt x="2295905" y="48895"/>
                </a:lnTo>
                <a:lnTo>
                  <a:pt x="2337942" y="83565"/>
                </a:lnTo>
                <a:lnTo>
                  <a:pt x="2372613" y="125984"/>
                </a:lnTo>
                <a:lnTo>
                  <a:pt x="2399156" y="174371"/>
                </a:lnTo>
                <a:lnTo>
                  <a:pt x="2415793" y="228091"/>
                </a:lnTo>
                <a:lnTo>
                  <a:pt x="2416682" y="234287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442075" y="2646298"/>
            <a:ext cx="2701925" cy="1692275"/>
          </a:xfrm>
          <a:custGeom>
            <a:avLst/>
            <a:gdLst/>
            <a:ahLst/>
            <a:cxnLst/>
            <a:rect l="l" t="t" r="r" b="b"/>
            <a:pathLst>
              <a:path w="2701925" h="1692275">
                <a:moveTo>
                  <a:pt x="2701925" y="1458495"/>
                </a:moveTo>
                <a:lnTo>
                  <a:pt x="2684399" y="1518539"/>
                </a:lnTo>
                <a:lnTo>
                  <a:pt x="2657855" y="1566799"/>
                </a:lnTo>
                <a:lnTo>
                  <a:pt x="2623184" y="1608836"/>
                </a:lnTo>
                <a:lnTo>
                  <a:pt x="2581148" y="1643507"/>
                </a:lnTo>
                <a:lnTo>
                  <a:pt x="2532888" y="1670050"/>
                </a:lnTo>
                <a:lnTo>
                  <a:pt x="2479040" y="1686687"/>
                </a:lnTo>
                <a:lnTo>
                  <a:pt x="2421890" y="1692275"/>
                </a:lnTo>
                <a:lnTo>
                  <a:pt x="285242" y="1692275"/>
                </a:lnTo>
                <a:lnTo>
                  <a:pt x="228092" y="1686687"/>
                </a:lnTo>
                <a:lnTo>
                  <a:pt x="174244" y="1670050"/>
                </a:lnTo>
                <a:lnTo>
                  <a:pt x="125856" y="1643507"/>
                </a:lnTo>
                <a:lnTo>
                  <a:pt x="83566" y="1608836"/>
                </a:lnTo>
                <a:lnTo>
                  <a:pt x="48767" y="1566799"/>
                </a:lnTo>
                <a:lnTo>
                  <a:pt x="22605" y="1518539"/>
                </a:lnTo>
                <a:lnTo>
                  <a:pt x="5587" y="1464690"/>
                </a:lnTo>
                <a:lnTo>
                  <a:pt x="0" y="1407540"/>
                </a:lnTo>
                <a:lnTo>
                  <a:pt x="0" y="285241"/>
                </a:lnTo>
                <a:lnTo>
                  <a:pt x="5587" y="228091"/>
                </a:lnTo>
                <a:lnTo>
                  <a:pt x="22605" y="174243"/>
                </a:lnTo>
                <a:lnTo>
                  <a:pt x="48767" y="125984"/>
                </a:lnTo>
                <a:lnTo>
                  <a:pt x="83566" y="83565"/>
                </a:lnTo>
                <a:lnTo>
                  <a:pt x="125856" y="48895"/>
                </a:lnTo>
                <a:lnTo>
                  <a:pt x="174244" y="22733"/>
                </a:lnTo>
                <a:lnTo>
                  <a:pt x="228092" y="5714"/>
                </a:lnTo>
                <a:lnTo>
                  <a:pt x="256285" y="1650"/>
                </a:lnTo>
                <a:lnTo>
                  <a:pt x="285242" y="0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7314692" y="3265678"/>
            <a:ext cx="96456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b="1" dirty="0">
                <a:solidFill>
                  <a:srgbClr val="FFFFFF"/>
                </a:solidFill>
                <a:latin typeface="Arial"/>
                <a:cs typeface="Arial"/>
              </a:rPr>
              <a:t>Г</a:t>
            </a:r>
            <a:r>
              <a:rPr sz="2700" b="1" spc="-20" dirty="0">
                <a:solidFill>
                  <a:srgbClr val="FFFFFF"/>
                </a:solidFill>
                <a:latin typeface="Arial"/>
                <a:cs typeface="Arial"/>
              </a:rPr>
              <a:t>у</a:t>
            </a:r>
            <a:r>
              <a:rPr sz="2700" b="1" dirty="0">
                <a:solidFill>
                  <a:srgbClr val="FFFFFF"/>
                </a:solidFill>
                <a:latin typeface="Arial"/>
                <a:cs typeface="Arial"/>
              </a:rPr>
              <a:t>мін</a:t>
            </a:r>
            <a:endParaRPr sz="2700"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52400" y="5175250"/>
            <a:ext cx="2697480" cy="1682750"/>
          </a:xfrm>
          <a:custGeom>
            <a:avLst/>
            <a:gdLst/>
            <a:ahLst/>
            <a:cxnLst/>
            <a:rect l="l" t="t" r="r" b="b"/>
            <a:pathLst>
              <a:path w="2697480" h="1682750">
                <a:moveTo>
                  <a:pt x="2416683" y="0"/>
                </a:moveTo>
                <a:lnTo>
                  <a:pt x="280466" y="0"/>
                </a:lnTo>
                <a:lnTo>
                  <a:pt x="234972" y="3671"/>
                </a:lnTo>
                <a:lnTo>
                  <a:pt x="191815" y="14301"/>
                </a:lnTo>
                <a:lnTo>
                  <a:pt x="151574" y="31310"/>
                </a:lnTo>
                <a:lnTo>
                  <a:pt x="114824" y="54120"/>
                </a:lnTo>
                <a:lnTo>
                  <a:pt x="82145" y="82153"/>
                </a:lnTo>
                <a:lnTo>
                  <a:pt x="54112" y="114830"/>
                </a:lnTo>
                <a:lnTo>
                  <a:pt x="31304" y="151573"/>
                </a:lnTo>
                <a:lnTo>
                  <a:pt x="14297" y="191804"/>
                </a:lnTo>
                <a:lnTo>
                  <a:pt x="3670" y="234944"/>
                </a:lnTo>
                <a:lnTo>
                  <a:pt x="0" y="280416"/>
                </a:lnTo>
                <a:lnTo>
                  <a:pt x="0" y="1402283"/>
                </a:lnTo>
                <a:lnTo>
                  <a:pt x="3670" y="1447776"/>
                </a:lnTo>
                <a:lnTo>
                  <a:pt x="14297" y="1490932"/>
                </a:lnTo>
                <a:lnTo>
                  <a:pt x="31304" y="1531174"/>
                </a:lnTo>
                <a:lnTo>
                  <a:pt x="54112" y="1567923"/>
                </a:lnTo>
                <a:lnTo>
                  <a:pt x="82145" y="1600603"/>
                </a:lnTo>
                <a:lnTo>
                  <a:pt x="114824" y="1628636"/>
                </a:lnTo>
                <a:lnTo>
                  <a:pt x="151574" y="1651444"/>
                </a:lnTo>
                <a:lnTo>
                  <a:pt x="191815" y="1668451"/>
                </a:lnTo>
                <a:lnTo>
                  <a:pt x="234972" y="1679079"/>
                </a:lnTo>
                <a:lnTo>
                  <a:pt x="280466" y="1682749"/>
                </a:lnTo>
                <a:lnTo>
                  <a:pt x="2416683" y="1682749"/>
                </a:lnTo>
                <a:lnTo>
                  <a:pt x="2462188" y="1679079"/>
                </a:lnTo>
                <a:lnTo>
                  <a:pt x="2505356" y="1668451"/>
                </a:lnTo>
                <a:lnTo>
                  <a:pt x="2545608" y="1651444"/>
                </a:lnTo>
                <a:lnTo>
                  <a:pt x="2582368" y="1628636"/>
                </a:lnTo>
                <a:lnTo>
                  <a:pt x="2615057" y="1600603"/>
                </a:lnTo>
                <a:lnTo>
                  <a:pt x="2643097" y="1567923"/>
                </a:lnTo>
                <a:lnTo>
                  <a:pt x="2665912" y="1531174"/>
                </a:lnTo>
                <a:lnTo>
                  <a:pt x="2682923" y="1490932"/>
                </a:lnTo>
                <a:lnTo>
                  <a:pt x="2693554" y="1447776"/>
                </a:lnTo>
                <a:lnTo>
                  <a:pt x="2697226" y="1402283"/>
                </a:lnTo>
                <a:lnTo>
                  <a:pt x="2697226" y="280416"/>
                </a:lnTo>
                <a:lnTo>
                  <a:pt x="2693554" y="234944"/>
                </a:lnTo>
                <a:lnTo>
                  <a:pt x="2682923" y="191804"/>
                </a:lnTo>
                <a:lnTo>
                  <a:pt x="2665912" y="151573"/>
                </a:lnTo>
                <a:lnTo>
                  <a:pt x="2643097" y="114830"/>
                </a:lnTo>
                <a:lnTo>
                  <a:pt x="2615057" y="82153"/>
                </a:lnTo>
                <a:lnTo>
                  <a:pt x="2582368" y="54120"/>
                </a:lnTo>
                <a:lnTo>
                  <a:pt x="2545608" y="31310"/>
                </a:lnTo>
                <a:lnTo>
                  <a:pt x="2505356" y="14301"/>
                </a:lnTo>
                <a:lnTo>
                  <a:pt x="2462188" y="3671"/>
                </a:lnTo>
                <a:lnTo>
                  <a:pt x="2416683" y="0"/>
                </a:lnTo>
                <a:close/>
              </a:path>
            </a:pathLst>
          </a:custGeom>
          <a:solidFill>
            <a:srgbClr val="3399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32854" y="5170423"/>
            <a:ext cx="2421890" cy="1687830"/>
          </a:xfrm>
          <a:custGeom>
            <a:avLst/>
            <a:gdLst/>
            <a:ahLst/>
            <a:cxnLst/>
            <a:rect l="l" t="t" r="r" b="b"/>
            <a:pathLst>
              <a:path w="2421890" h="1687829">
                <a:moveTo>
                  <a:pt x="0" y="0"/>
                </a:moveTo>
                <a:lnTo>
                  <a:pt x="2136609" y="0"/>
                </a:lnTo>
                <a:lnTo>
                  <a:pt x="2165565" y="1650"/>
                </a:lnTo>
                <a:lnTo>
                  <a:pt x="2221318" y="12953"/>
                </a:lnTo>
                <a:lnTo>
                  <a:pt x="2295994" y="48894"/>
                </a:lnTo>
                <a:lnTo>
                  <a:pt x="2337904" y="83565"/>
                </a:lnTo>
                <a:lnTo>
                  <a:pt x="2372702" y="125984"/>
                </a:lnTo>
                <a:lnTo>
                  <a:pt x="2399245" y="174370"/>
                </a:lnTo>
                <a:lnTo>
                  <a:pt x="2415882" y="228091"/>
                </a:lnTo>
                <a:lnTo>
                  <a:pt x="2421470" y="285241"/>
                </a:lnTo>
                <a:lnTo>
                  <a:pt x="2421470" y="1407515"/>
                </a:lnTo>
                <a:lnTo>
                  <a:pt x="2415882" y="1464691"/>
                </a:lnTo>
                <a:lnTo>
                  <a:pt x="2399245" y="1518475"/>
                </a:lnTo>
                <a:lnTo>
                  <a:pt x="2372702" y="1566835"/>
                </a:lnTo>
                <a:lnTo>
                  <a:pt x="2337904" y="1608804"/>
                </a:lnTo>
                <a:lnTo>
                  <a:pt x="2295994" y="1643509"/>
                </a:lnTo>
                <a:lnTo>
                  <a:pt x="2247607" y="1670107"/>
                </a:lnTo>
                <a:lnTo>
                  <a:pt x="2193759" y="1686694"/>
                </a:lnTo>
                <a:lnTo>
                  <a:pt x="2187620" y="1687573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47637" y="5170423"/>
            <a:ext cx="285750" cy="1687830"/>
          </a:xfrm>
          <a:custGeom>
            <a:avLst/>
            <a:gdLst/>
            <a:ahLst/>
            <a:cxnLst/>
            <a:rect l="l" t="t" r="r" b="b"/>
            <a:pathLst>
              <a:path w="285750" h="1687829">
                <a:moveTo>
                  <a:pt x="234196" y="1687573"/>
                </a:moveTo>
                <a:lnTo>
                  <a:pt x="174256" y="1670107"/>
                </a:lnTo>
                <a:lnTo>
                  <a:pt x="125907" y="1643514"/>
                </a:lnTo>
                <a:lnTo>
                  <a:pt x="83540" y="1608813"/>
                </a:lnTo>
                <a:lnTo>
                  <a:pt x="48818" y="1566824"/>
                </a:lnTo>
                <a:lnTo>
                  <a:pt x="22631" y="1518488"/>
                </a:lnTo>
                <a:lnTo>
                  <a:pt x="5638" y="1464691"/>
                </a:lnTo>
                <a:lnTo>
                  <a:pt x="0" y="1407515"/>
                </a:lnTo>
                <a:lnTo>
                  <a:pt x="0" y="285241"/>
                </a:lnTo>
                <a:lnTo>
                  <a:pt x="5638" y="228091"/>
                </a:lnTo>
                <a:lnTo>
                  <a:pt x="22631" y="174244"/>
                </a:lnTo>
                <a:lnTo>
                  <a:pt x="48818" y="125984"/>
                </a:lnTo>
                <a:lnTo>
                  <a:pt x="83527" y="83565"/>
                </a:lnTo>
                <a:lnTo>
                  <a:pt x="125920" y="48894"/>
                </a:lnTo>
                <a:lnTo>
                  <a:pt x="174244" y="22732"/>
                </a:lnTo>
                <a:lnTo>
                  <a:pt x="228041" y="5714"/>
                </a:lnTo>
                <a:lnTo>
                  <a:pt x="256311" y="1650"/>
                </a:lnTo>
                <a:lnTo>
                  <a:pt x="285216" y="0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218947" y="5299405"/>
            <a:ext cx="2616835" cy="1351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>
              <a:lnSpc>
                <a:spcPts val="1620"/>
              </a:lnSpc>
              <a:spcBef>
                <a:spcPts val="100"/>
              </a:spcBef>
            </a:pPr>
            <a:r>
              <a:rPr sz="1500" b="1" spc="-5" dirty="0">
                <a:latin typeface="Arial"/>
                <a:cs typeface="Arial"/>
              </a:rPr>
              <a:t>нерозчинні </a:t>
            </a:r>
            <a:r>
              <a:rPr sz="1500" b="1" dirty="0">
                <a:latin typeface="Arial"/>
                <a:cs typeface="Arial"/>
              </a:rPr>
              <a:t>в</a:t>
            </a:r>
            <a:r>
              <a:rPr sz="1500" b="1" spc="-60" dirty="0">
                <a:latin typeface="Arial"/>
                <a:cs typeface="Arial"/>
              </a:rPr>
              <a:t> </a:t>
            </a:r>
            <a:r>
              <a:rPr sz="1500" b="1" spc="-5" dirty="0">
                <a:latin typeface="Arial"/>
                <a:cs typeface="Arial"/>
              </a:rPr>
              <a:t>кислотах,</a:t>
            </a:r>
            <a:endParaRPr sz="1500">
              <a:latin typeface="Arial"/>
              <a:cs typeface="Arial"/>
            </a:endParaRPr>
          </a:p>
          <a:p>
            <a:pPr marL="530860">
              <a:lnSpc>
                <a:spcPts val="1440"/>
              </a:lnSpc>
            </a:pPr>
            <a:r>
              <a:rPr sz="1500" b="1" spc="-5" dirty="0">
                <a:latin typeface="Arial"/>
                <a:cs typeface="Arial"/>
              </a:rPr>
              <a:t>складна</a:t>
            </a:r>
            <a:r>
              <a:rPr sz="1500" b="1" spc="-90" dirty="0">
                <a:latin typeface="Arial"/>
                <a:cs typeface="Arial"/>
              </a:rPr>
              <a:t> </a:t>
            </a:r>
            <a:r>
              <a:rPr sz="1500" b="1" spc="-10" dirty="0">
                <a:latin typeface="Arial"/>
                <a:cs typeface="Arial"/>
              </a:rPr>
              <a:t>будова,</a:t>
            </a:r>
            <a:endParaRPr sz="1500">
              <a:latin typeface="Arial"/>
              <a:cs typeface="Arial"/>
            </a:endParaRPr>
          </a:p>
          <a:p>
            <a:pPr marL="12700" marR="5080" algn="ctr">
              <a:lnSpc>
                <a:spcPct val="80000"/>
              </a:lnSpc>
              <a:spcBef>
                <a:spcPts val="180"/>
              </a:spcBef>
            </a:pPr>
            <a:r>
              <a:rPr sz="1500" b="1" dirty="0">
                <a:latin typeface="Arial"/>
                <a:cs typeface="Arial"/>
              </a:rPr>
              <a:t>висока </a:t>
            </a:r>
            <a:r>
              <a:rPr sz="1500" b="1" spc="-5" dirty="0">
                <a:latin typeface="Arial"/>
                <a:cs typeface="Arial"/>
              </a:rPr>
              <a:t>Мr, </a:t>
            </a:r>
            <a:r>
              <a:rPr sz="1500" b="1" dirty="0">
                <a:latin typeface="Arial"/>
                <a:cs typeface="Arial"/>
              </a:rPr>
              <a:t>високий вміст</a:t>
            </a:r>
            <a:r>
              <a:rPr sz="1500" b="1" spc="-105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С  </a:t>
            </a:r>
            <a:r>
              <a:rPr sz="1500" b="1" spc="-5" dirty="0">
                <a:latin typeface="Arial"/>
                <a:cs typeface="Arial"/>
              </a:rPr>
              <a:t>чорноземи, каштанові,  темно-сірі</a:t>
            </a:r>
            <a:r>
              <a:rPr sz="1500" b="1" spc="-10" dirty="0">
                <a:latin typeface="Arial"/>
                <a:cs typeface="Arial"/>
              </a:rPr>
              <a:t> </a:t>
            </a:r>
            <a:r>
              <a:rPr sz="1500" b="1" spc="-5" dirty="0">
                <a:latin typeface="Arial"/>
                <a:cs typeface="Arial"/>
              </a:rPr>
              <a:t>лісові</a:t>
            </a:r>
            <a:endParaRPr sz="1500">
              <a:latin typeface="Arial"/>
              <a:cs typeface="Arial"/>
            </a:endParaRPr>
          </a:p>
          <a:p>
            <a:pPr marR="100965" algn="ctr">
              <a:lnSpc>
                <a:spcPts val="1260"/>
              </a:lnSpc>
            </a:pPr>
            <a:r>
              <a:rPr sz="1500" b="1" spc="-5" dirty="0">
                <a:latin typeface="Arial"/>
                <a:cs typeface="Arial"/>
              </a:rPr>
              <a:t>С–52-62%,</a:t>
            </a:r>
            <a:r>
              <a:rPr sz="1500" b="1" spc="10" dirty="0">
                <a:latin typeface="Arial"/>
                <a:cs typeface="Arial"/>
              </a:rPr>
              <a:t> </a:t>
            </a:r>
            <a:r>
              <a:rPr sz="1500" b="1" spc="-5" dirty="0">
                <a:latin typeface="Arial"/>
                <a:cs typeface="Arial"/>
              </a:rPr>
              <a:t>Н–2,8-5,8%,</a:t>
            </a:r>
            <a:endParaRPr sz="1500">
              <a:latin typeface="Arial"/>
              <a:cs typeface="Arial"/>
            </a:endParaRPr>
          </a:p>
          <a:p>
            <a:pPr marR="45720" algn="ctr">
              <a:lnSpc>
                <a:spcPts val="1620"/>
              </a:lnSpc>
            </a:pPr>
            <a:r>
              <a:rPr sz="1500" b="1" spc="-5" dirty="0">
                <a:latin typeface="Arial"/>
                <a:cs typeface="Arial"/>
              </a:rPr>
              <a:t>О–31-39%, N– </a:t>
            </a:r>
            <a:r>
              <a:rPr sz="1500" b="1" dirty="0">
                <a:latin typeface="Arial"/>
                <a:cs typeface="Arial"/>
              </a:rPr>
              <a:t>1,7-</a:t>
            </a:r>
            <a:r>
              <a:rPr sz="1500" b="1" spc="-15" dirty="0">
                <a:latin typeface="Arial"/>
                <a:cs typeface="Arial"/>
              </a:rPr>
              <a:t> </a:t>
            </a:r>
            <a:r>
              <a:rPr sz="1500" b="1" spc="-20" dirty="0">
                <a:latin typeface="Arial"/>
                <a:cs typeface="Arial"/>
              </a:rPr>
              <a:t>5%.</a:t>
            </a:r>
            <a:endParaRPr sz="1500">
              <a:latin typeface="Arial"/>
              <a:cs typeface="Arial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3298825" y="5175250"/>
            <a:ext cx="2698750" cy="1682750"/>
          </a:xfrm>
          <a:custGeom>
            <a:avLst/>
            <a:gdLst/>
            <a:ahLst/>
            <a:cxnLst/>
            <a:rect l="l" t="t" r="r" b="b"/>
            <a:pathLst>
              <a:path w="2698750" h="1682750">
                <a:moveTo>
                  <a:pt x="2418334" y="0"/>
                </a:moveTo>
                <a:lnTo>
                  <a:pt x="280415" y="0"/>
                </a:lnTo>
                <a:lnTo>
                  <a:pt x="234944" y="3671"/>
                </a:lnTo>
                <a:lnTo>
                  <a:pt x="191804" y="14301"/>
                </a:lnTo>
                <a:lnTo>
                  <a:pt x="151573" y="31310"/>
                </a:lnTo>
                <a:lnTo>
                  <a:pt x="114830" y="54120"/>
                </a:lnTo>
                <a:lnTo>
                  <a:pt x="82153" y="82153"/>
                </a:lnTo>
                <a:lnTo>
                  <a:pt x="54120" y="114830"/>
                </a:lnTo>
                <a:lnTo>
                  <a:pt x="31310" y="151573"/>
                </a:lnTo>
                <a:lnTo>
                  <a:pt x="14301" y="191804"/>
                </a:lnTo>
                <a:lnTo>
                  <a:pt x="3671" y="234944"/>
                </a:lnTo>
                <a:lnTo>
                  <a:pt x="0" y="280416"/>
                </a:lnTo>
                <a:lnTo>
                  <a:pt x="0" y="1402283"/>
                </a:lnTo>
                <a:lnTo>
                  <a:pt x="3671" y="1447776"/>
                </a:lnTo>
                <a:lnTo>
                  <a:pt x="14301" y="1490932"/>
                </a:lnTo>
                <a:lnTo>
                  <a:pt x="31310" y="1531174"/>
                </a:lnTo>
                <a:lnTo>
                  <a:pt x="54120" y="1567923"/>
                </a:lnTo>
                <a:lnTo>
                  <a:pt x="82153" y="1600603"/>
                </a:lnTo>
                <a:lnTo>
                  <a:pt x="114830" y="1628636"/>
                </a:lnTo>
                <a:lnTo>
                  <a:pt x="151573" y="1651444"/>
                </a:lnTo>
                <a:lnTo>
                  <a:pt x="191804" y="1668451"/>
                </a:lnTo>
                <a:lnTo>
                  <a:pt x="234944" y="1679079"/>
                </a:lnTo>
                <a:lnTo>
                  <a:pt x="280415" y="1682749"/>
                </a:lnTo>
                <a:lnTo>
                  <a:pt x="2418334" y="1682749"/>
                </a:lnTo>
                <a:lnTo>
                  <a:pt x="2463805" y="1679079"/>
                </a:lnTo>
                <a:lnTo>
                  <a:pt x="2506945" y="1668451"/>
                </a:lnTo>
                <a:lnTo>
                  <a:pt x="2547176" y="1651444"/>
                </a:lnTo>
                <a:lnTo>
                  <a:pt x="2583919" y="1628636"/>
                </a:lnTo>
                <a:lnTo>
                  <a:pt x="2616596" y="1600603"/>
                </a:lnTo>
                <a:lnTo>
                  <a:pt x="2644629" y="1567923"/>
                </a:lnTo>
                <a:lnTo>
                  <a:pt x="2667439" y="1531174"/>
                </a:lnTo>
                <a:lnTo>
                  <a:pt x="2684448" y="1490932"/>
                </a:lnTo>
                <a:lnTo>
                  <a:pt x="2695078" y="1447776"/>
                </a:lnTo>
                <a:lnTo>
                  <a:pt x="2698750" y="1402283"/>
                </a:lnTo>
                <a:lnTo>
                  <a:pt x="2698750" y="280416"/>
                </a:lnTo>
                <a:lnTo>
                  <a:pt x="2695078" y="234944"/>
                </a:lnTo>
                <a:lnTo>
                  <a:pt x="2684448" y="191804"/>
                </a:lnTo>
                <a:lnTo>
                  <a:pt x="2667439" y="151573"/>
                </a:lnTo>
                <a:lnTo>
                  <a:pt x="2644629" y="114830"/>
                </a:lnTo>
                <a:lnTo>
                  <a:pt x="2616596" y="82153"/>
                </a:lnTo>
                <a:lnTo>
                  <a:pt x="2583919" y="54120"/>
                </a:lnTo>
                <a:lnTo>
                  <a:pt x="2547176" y="31310"/>
                </a:lnTo>
                <a:lnTo>
                  <a:pt x="2506945" y="14301"/>
                </a:lnTo>
                <a:lnTo>
                  <a:pt x="2463805" y="3671"/>
                </a:lnTo>
                <a:lnTo>
                  <a:pt x="2418334" y="0"/>
                </a:lnTo>
                <a:close/>
              </a:path>
            </a:pathLst>
          </a:custGeom>
          <a:solidFill>
            <a:srgbClr val="3399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579240" y="5170423"/>
            <a:ext cx="2423160" cy="1687830"/>
          </a:xfrm>
          <a:custGeom>
            <a:avLst/>
            <a:gdLst/>
            <a:ahLst/>
            <a:cxnLst/>
            <a:rect l="l" t="t" r="r" b="b"/>
            <a:pathLst>
              <a:path w="2423160" h="1687829">
                <a:moveTo>
                  <a:pt x="0" y="0"/>
                </a:moveTo>
                <a:lnTo>
                  <a:pt x="2138299" y="0"/>
                </a:lnTo>
                <a:lnTo>
                  <a:pt x="2167128" y="1650"/>
                </a:lnTo>
                <a:lnTo>
                  <a:pt x="2222881" y="12953"/>
                </a:lnTo>
                <a:lnTo>
                  <a:pt x="2297557" y="48894"/>
                </a:lnTo>
                <a:lnTo>
                  <a:pt x="2339594" y="83565"/>
                </a:lnTo>
                <a:lnTo>
                  <a:pt x="2374265" y="125984"/>
                </a:lnTo>
                <a:lnTo>
                  <a:pt x="2400808" y="174370"/>
                </a:lnTo>
                <a:lnTo>
                  <a:pt x="2417445" y="228091"/>
                </a:lnTo>
                <a:lnTo>
                  <a:pt x="2423033" y="285241"/>
                </a:lnTo>
                <a:lnTo>
                  <a:pt x="2423033" y="1407515"/>
                </a:lnTo>
                <a:lnTo>
                  <a:pt x="2417445" y="1464691"/>
                </a:lnTo>
                <a:lnTo>
                  <a:pt x="2400808" y="1518475"/>
                </a:lnTo>
                <a:lnTo>
                  <a:pt x="2374265" y="1566835"/>
                </a:lnTo>
                <a:lnTo>
                  <a:pt x="2339594" y="1608804"/>
                </a:lnTo>
                <a:lnTo>
                  <a:pt x="2297557" y="1643509"/>
                </a:lnTo>
                <a:lnTo>
                  <a:pt x="2249297" y="1670107"/>
                </a:lnTo>
                <a:lnTo>
                  <a:pt x="2195449" y="1686694"/>
                </a:lnTo>
                <a:lnTo>
                  <a:pt x="2189282" y="1687573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293998" y="5170423"/>
            <a:ext cx="285750" cy="1687830"/>
          </a:xfrm>
          <a:custGeom>
            <a:avLst/>
            <a:gdLst/>
            <a:ahLst/>
            <a:cxnLst/>
            <a:rect l="l" t="t" r="r" b="b"/>
            <a:pathLst>
              <a:path w="285750" h="1687829">
                <a:moveTo>
                  <a:pt x="234258" y="1687573"/>
                </a:moveTo>
                <a:lnTo>
                  <a:pt x="174371" y="1670107"/>
                </a:lnTo>
                <a:lnTo>
                  <a:pt x="125984" y="1643514"/>
                </a:lnTo>
                <a:lnTo>
                  <a:pt x="83565" y="1608813"/>
                </a:lnTo>
                <a:lnTo>
                  <a:pt x="48895" y="1566824"/>
                </a:lnTo>
                <a:lnTo>
                  <a:pt x="22733" y="1518488"/>
                </a:lnTo>
                <a:lnTo>
                  <a:pt x="5714" y="1464691"/>
                </a:lnTo>
                <a:lnTo>
                  <a:pt x="0" y="1407515"/>
                </a:lnTo>
                <a:lnTo>
                  <a:pt x="0" y="285241"/>
                </a:lnTo>
                <a:lnTo>
                  <a:pt x="5714" y="228091"/>
                </a:lnTo>
                <a:lnTo>
                  <a:pt x="22733" y="174244"/>
                </a:lnTo>
                <a:lnTo>
                  <a:pt x="48895" y="125984"/>
                </a:lnTo>
                <a:lnTo>
                  <a:pt x="83565" y="83565"/>
                </a:lnTo>
                <a:lnTo>
                  <a:pt x="125984" y="48894"/>
                </a:lnTo>
                <a:lnTo>
                  <a:pt x="174243" y="22732"/>
                </a:lnTo>
                <a:lnTo>
                  <a:pt x="228091" y="5714"/>
                </a:lnTo>
                <a:lnTo>
                  <a:pt x="256412" y="1650"/>
                </a:lnTo>
                <a:lnTo>
                  <a:pt x="285241" y="0"/>
                </a:lnTo>
              </a:path>
            </a:pathLst>
          </a:custGeom>
          <a:ln w="952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3570478" y="5314645"/>
            <a:ext cx="2127250" cy="1351915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 marR="35560" indent="10160" algn="ctr">
              <a:lnSpc>
                <a:spcPct val="80000"/>
              </a:lnSpc>
              <a:spcBef>
                <a:spcPts val="459"/>
              </a:spcBef>
            </a:pPr>
            <a:r>
              <a:rPr sz="1500" b="1" spc="-5" dirty="0">
                <a:latin typeface="Arial"/>
                <a:cs typeface="Arial"/>
              </a:rPr>
              <a:t>більш розчинні,  менш складна</a:t>
            </a:r>
            <a:r>
              <a:rPr sz="1500" b="1" spc="-70" dirty="0">
                <a:latin typeface="Arial"/>
                <a:cs typeface="Arial"/>
              </a:rPr>
              <a:t> </a:t>
            </a:r>
            <a:r>
              <a:rPr sz="1500" b="1" spc="-15" dirty="0">
                <a:latin typeface="Arial"/>
                <a:cs typeface="Arial"/>
              </a:rPr>
              <a:t>будова  </a:t>
            </a:r>
            <a:r>
              <a:rPr sz="1500" b="1" dirty="0">
                <a:latin typeface="Arial"/>
                <a:cs typeface="Arial"/>
              </a:rPr>
              <a:t>нижча </a:t>
            </a:r>
            <a:r>
              <a:rPr sz="1500" b="1" spc="-5" dirty="0">
                <a:latin typeface="Arial"/>
                <a:cs typeface="Arial"/>
              </a:rPr>
              <a:t>Мr, </a:t>
            </a:r>
            <a:r>
              <a:rPr sz="1500" b="1" dirty="0">
                <a:latin typeface="Arial"/>
                <a:cs typeface="Arial"/>
              </a:rPr>
              <a:t>ніж</a:t>
            </a:r>
            <a:r>
              <a:rPr sz="1500" b="1" spc="-90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ГК,</a:t>
            </a:r>
            <a:endParaRPr sz="1500">
              <a:latin typeface="Arial"/>
              <a:cs typeface="Arial"/>
            </a:endParaRPr>
          </a:p>
          <a:p>
            <a:pPr marL="40005" marR="5080" indent="1270" algn="ctr">
              <a:lnSpc>
                <a:spcPct val="80000"/>
              </a:lnSpc>
            </a:pPr>
            <a:r>
              <a:rPr sz="1500" b="1" dirty="0">
                <a:latin typeface="Arial"/>
                <a:cs typeface="Arial"/>
              </a:rPr>
              <a:t>висока </a:t>
            </a:r>
            <a:r>
              <a:rPr sz="1500" b="1" spc="-5" dirty="0">
                <a:latin typeface="Arial"/>
                <a:cs typeface="Arial"/>
              </a:rPr>
              <a:t>міграційна  </a:t>
            </a:r>
            <a:r>
              <a:rPr sz="1500" b="1" spc="-10" dirty="0">
                <a:latin typeface="Arial"/>
                <a:cs typeface="Arial"/>
              </a:rPr>
              <a:t>здатність, </a:t>
            </a:r>
            <a:r>
              <a:rPr sz="1500" b="1" dirty="0">
                <a:latin typeface="Arial"/>
                <a:cs typeface="Arial"/>
              </a:rPr>
              <a:t>висока </a:t>
            </a:r>
            <a:r>
              <a:rPr sz="1500" b="1" spc="-5" dirty="0">
                <a:latin typeface="Arial"/>
                <a:cs typeface="Arial"/>
              </a:rPr>
              <a:t>рН</a:t>
            </a:r>
            <a:r>
              <a:rPr sz="1500" b="1" spc="-40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і  </a:t>
            </a:r>
            <a:r>
              <a:rPr sz="1500" b="1" spc="-10" dirty="0">
                <a:latin typeface="Arial"/>
                <a:cs typeface="Arial"/>
              </a:rPr>
              <a:t>здатність </a:t>
            </a:r>
            <a:r>
              <a:rPr sz="1500" b="1" spc="-5" dirty="0">
                <a:latin typeface="Arial"/>
                <a:cs typeface="Arial"/>
              </a:rPr>
              <a:t>до  </a:t>
            </a:r>
            <a:r>
              <a:rPr sz="1500" b="1" spc="-10" dirty="0">
                <a:latin typeface="Arial"/>
                <a:cs typeface="Arial"/>
              </a:rPr>
              <a:t>комплексоутворення</a:t>
            </a:r>
            <a:endParaRPr sz="1500">
              <a:latin typeface="Arial"/>
              <a:cs typeface="Arial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6446901" y="5175250"/>
            <a:ext cx="2697480" cy="1682750"/>
          </a:xfrm>
          <a:custGeom>
            <a:avLst/>
            <a:gdLst/>
            <a:ahLst/>
            <a:cxnLst/>
            <a:rect l="l" t="t" r="r" b="b"/>
            <a:pathLst>
              <a:path w="2697479" h="1682750">
                <a:moveTo>
                  <a:pt x="2416682" y="0"/>
                </a:moveTo>
                <a:lnTo>
                  <a:pt x="280416" y="0"/>
                </a:lnTo>
                <a:lnTo>
                  <a:pt x="234913" y="3671"/>
                </a:lnTo>
                <a:lnTo>
                  <a:pt x="191755" y="14301"/>
                </a:lnTo>
                <a:lnTo>
                  <a:pt x="151517" y="31310"/>
                </a:lnTo>
                <a:lnTo>
                  <a:pt x="114775" y="54120"/>
                </a:lnTo>
                <a:lnTo>
                  <a:pt x="82105" y="82153"/>
                </a:lnTo>
                <a:lnTo>
                  <a:pt x="54083" y="114830"/>
                </a:lnTo>
                <a:lnTo>
                  <a:pt x="31286" y="151573"/>
                </a:lnTo>
                <a:lnTo>
                  <a:pt x="14289" y="191804"/>
                </a:lnTo>
                <a:lnTo>
                  <a:pt x="3668" y="234944"/>
                </a:lnTo>
                <a:lnTo>
                  <a:pt x="0" y="280416"/>
                </a:lnTo>
                <a:lnTo>
                  <a:pt x="0" y="1402283"/>
                </a:lnTo>
                <a:lnTo>
                  <a:pt x="3668" y="1447776"/>
                </a:lnTo>
                <a:lnTo>
                  <a:pt x="14289" y="1490932"/>
                </a:lnTo>
                <a:lnTo>
                  <a:pt x="31286" y="1531174"/>
                </a:lnTo>
                <a:lnTo>
                  <a:pt x="54083" y="1567923"/>
                </a:lnTo>
                <a:lnTo>
                  <a:pt x="82105" y="1600603"/>
                </a:lnTo>
                <a:lnTo>
                  <a:pt x="114775" y="1628636"/>
                </a:lnTo>
                <a:lnTo>
                  <a:pt x="151517" y="1651444"/>
                </a:lnTo>
                <a:lnTo>
                  <a:pt x="191755" y="1668451"/>
                </a:lnTo>
                <a:lnTo>
                  <a:pt x="234913" y="1679079"/>
                </a:lnTo>
                <a:lnTo>
                  <a:pt x="280416" y="1682749"/>
                </a:lnTo>
                <a:lnTo>
                  <a:pt x="2416682" y="1682749"/>
                </a:lnTo>
                <a:lnTo>
                  <a:pt x="2462154" y="1679079"/>
                </a:lnTo>
                <a:lnTo>
                  <a:pt x="2505294" y="1668451"/>
                </a:lnTo>
                <a:lnTo>
                  <a:pt x="2545525" y="1651444"/>
                </a:lnTo>
                <a:lnTo>
                  <a:pt x="2582268" y="1628636"/>
                </a:lnTo>
                <a:lnTo>
                  <a:pt x="2614945" y="1600603"/>
                </a:lnTo>
                <a:lnTo>
                  <a:pt x="2642978" y="1567923"/>
                </a:lnTo>
                <a:lnTo>
                  <a:pt x="2665788" y="1531174"/>
                </a:lnTo>
                <a:lnTo>
                  <a:pt x="2682797" y="1490932"/>
                </a:lnTo>
                <a:lnTo>
                  <a:pt x="2693427" y="1447776"/>
                </a:lnTo>
                <a:lnTo>
                  <a:pt x="2697099" y="1402283"/>
                </a:lnTo>
                <a:lnTo>
                  <a:pt x="2697099" y="280416"/>
                </a:lnTo>
                <a:lnTo>
                  <a:pt x="2693427" y="234944"/>
                </a:lnTo>
                <a:lnTo>
                  <a:pt x="2682797" y="191804"/>
                </a:lnTo>
                <a:lnTo>
                  <a:pt x="2665788" y="151573"/>
                </a:lnTo>
                <a:lnTo>
                  <a:pt x="2642978" y="114830"/>
                </a:lnTo>
                <a:lnTo>
                  <a:pt x="2614945" y="82153"/>
                </a:lnTo>
                <a:lnTo>
                  <a:pt x="2582268" y="54120"/>
                </a:lnTo>
                <a:lnTo>
                  <a:pt x="2545525" y="31310"/>
                </a:lnTo>
                <a:lnTo>
                  <a:pt x="2505294" y="14301"/>
                </a:lnTo>
                <a:lnTo>
                  <a:pt x="2462154" y="3671"/>
                </a:lnTo>
                <a:lnTo>
                  <a:pt x="2416682" y="0"/>
                </a:lnTo>
                <a:close/>
              </a:path>
            </a:pathLst>
          </a:custGeom>
          <a:solidFill>
            <a:srgbClr val="3399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727317" y="5170423"/>
            <a:ext cx="2416810" cy="234315"/>
          </a:xfrm>
          <a:custGeom>
            <a:avLst/>
            <a:gdLst/>
            <a:ahLst/>
            <a:cxnLst/>
            <a:rect l="l" t="t" r="r" b="b"/>
            <a:pathLst>
              <a:path w="2416809" h="234314">
                <a:moveTo>
                  <a:pt x="0" y="0"/>
                </a:moveTo>
                <a:lnTo>
                  <a:pt x="2136648" y="0"/>
                </a:lnTo>
                <a:lnTo>
                  <a:pt x="2165477" y="1650"/>
                </a:lnTo>
                <a:lnTo>
                  <a:pt x="2221229" y="12953"/>
                </a:lnTo>
                <a:lnTo>
                  <a:pt x="2295905" y="48894"/>
                </a:lnTo>
                <a:lnTo>
                  <a:pt x="2337942" y="83565"/>
                </a:lnTo>
                <a:lnTo>
                  <a:pt x="2372613" y="125984"/>
                </a:lnTo>
                <a:lnTo>
                  <a:pt x="2399156" y="174370"/>
                </a:lnTo>
                <a:lnTo>
                  <a:pt x="2415793" y="228091"/>
                </a:lnTo>
                <a:lnTo>
                  <a:pt x="2416682" y="234287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8910185" y="6624168"/>
            <a:ext cx="238576" cy="23859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442075" y="5170423"/>
            <a:ext cx="285750" cy="1687830"/>
          </a:xfrm>
          <a:custGeom>
            <a:avLst/>
            <a:gdLst/>
            <a:ahLst/>
            <a:cxnLst/>
            <a:rect l="l" t="t" r="r" b="b"/>
            <a:pathLst>
              <a:path w="285750" h="1687829">
                <a:moveTo>
                  <a:pt x="234231" y="1687573"/>
                </a:moveTo>
                <a:lnTo>
                  <a:pt x="174244" y="1670107"/>
                </a:lnTo>
                <a:lnTo>
                  <a:pt x="125856" y="1643514"/>
                </a:lnTo>
                <a:lnTo>
                  <a:pt x="83566" y="1608813"/>
                </a:lnTo>
                <a:lnTo>
                  <a:pt x="48767" y="1566824"/>
                </a:lnTo>
                <a:lnTo>
                  <a:pt x="22605" y="1518488"/>
                </a:lnTo>
                <a:lnTo>
                  <a:pt x="5587" y="1464691"/>
                </a:lnTo>
                <a:lnTo>
                  <a:pt x="0" y="1407515"/>
                </a:lnTo>
                <a:lnTo>
                  <a:pt x="0" y="285241"/>
                </a:lnTo>
                <a:lnTo>
                  <a:pt x="5587" y="228091"/>
                </a:lnTo>
                <a:lnTo>
                  <a:pt x="22605" y="174244"/>
                </a:lnTo>
                <a:lnTo>
                  <a:pt x="48767" y="125984"/>
                </a:lnTo>
                <a:lnTo>
                  <a:pt x="83566" y="83565"/>
                </a:lnTo>
                <a:lnTo>
                  <a:pt x="125856" y="48894"/>
                </a:lnTo>
                <a:lnTo>
                  <a:pt x="174244" y="22732"/>
                </a:lnTo>
                <a:lnTo>
                  <a:pt x="228092" y="5714"/>
                </a:lnTo>
                <a:lnTo>
                  <a:pt x="256285" y="1650"/>
                </a:lnTo>
                <a:lnTo>
                  <a:pt x="285242" y="0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6546595" y="5406338"/>
            <a:ext cx="2499360" cy="1168400"/>
          </a:xfrm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L="327660" marR="381000" indent="-1270" algn="ctr">
              <a:lnSpc>
                <a:spcPts val="1440"/>
              </a:lnSpc>
              <a:spcBef>
                <a:spcPts val="445"/>
              </a:spcBef>
            </a:pPr>
            <a:r>
              <a:rPr sz="1500" b="1" dirty="0">
                <a:latin typeface="Arial"/>
                <a:cs typeface="Arial"/>
              </a:rPr>
              <a:t>не </a:t>
            </a:r>
            <a:r>
              <a:rPr sz="1500" b="1" spc="-10" dirty="0">
                <a:latin typeface="Arial"/>
                <a:cs typeface="Arial"/>
              </a:rPr>
              <a:t>екстрагується  </a:t>
            </a:r>
            <a:r>
              <a:rPr sz="1500" b="1" spc="-5" dirty="0">
                <a:latin typeface="Arial"/>
                <a:cs typeface="Arial"/>
              </a:rPr>
              <a:t>кислотами,</a:t>
            </a:r>
            <a:r>
              <a:rPr sz="1500" b="1" spc="-75" dirty="0">
                <a:latin typeface="Arial"/>
                <a:cs typeface="Arial"/>
              </a:rPr>
              <a:t> </a:t>
            </a:r>
            <a:r>
              <a:rPr sz="1500" b="1" spc="-10" dirty="0">
                <a:latin typeface="Arial"/>
                <a:cs typeface="Arial"/>
              </a:rPr>
              <a:t>лугами</a:t>
            </a:r>
            <a:endParaRPr sz="1500">
              <a:latin typeface="Arial"/>
              <a:cs typeface="Arial"/>
            </a:endParaRPr>
          </a:p>
          <a:p>
            <a:pPr marL="12700" marR="5080" indent="154940">
              <a:lnSpc>
                <a:spcPct val="80000"/>
              </a:lnSpc>
              <a:spcBef>
                <a:spcPts val="15"/>
              </a:spcBef>
            </a:pPr>
            <a:r>
              <a:rPr sz="1500" b="1" spc="-5" dirty="0">
                <a:latin typeface="Arial"/>
                <a:cs typeface="Arial"/>
              </a:rPr>
              <a:t>(нерозчинний залишок  </a:t>
            </a:r>
            <a:r>
              <a:rPr sz="1500" b="1" dirty="0">
                <a:latin typeface="Arial"/>
                <a:cs typeface="Arial"/>
              </a:rPr>
              <a:t>після </a:t>
            </a:r>
            <a:r>
              <a:rPr sz="1500" b="1" spc="-5" dirty="0">
                <a:latin typeface="Arial"/>
                <a:cs typeface="Arial"/>
              </a:rPr>
              <a:t>екстракції </a:t>
            </a:r>
            <a:r>
              <a:rPr sz="1500" b="1" spc="-15" dirty="0">
                <a:latin typeface="Arial"/>
                <a:cs typeface="Arial"/>
              </a:rPr>
              <a:t>ФК та</a:t>
            </a:r>
            <a:r>
              <a:rPr sz="1500" b="1" spc="-60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ГК),</a:t>
            </a:r>
            <a:endParaRPr sz="1500">
              <a:latin typeface="Arial"/>
              <a:cs typeface="Arial"/>
            </a:endParaRPr>
          </a:p>
          <a:p>
            <a:pPr marR="46355" algn="ctr">
              <a:lnSpc>
                <a:spcPts val="1260"/>
              </a:lnSpc>
            </a:pPr>
            <a:r>
              <a:rPr sz="1500" b="1" spc="-5" dirty="0">
                <a:latin typeface="Arial"/>
                <a:cs typeface="Arial"/>
              </a:rPr>
              <a:t>міцно зв’язаний</a:t>
            </a:r>
            <a:r>
              <a:rPr sz="1500" b="1" spc="-45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з</a:t>
            </a:r>
            <a:endParaRPr sz="1500">
              <a:latin typeface="Arial"/>
              <a:cs typeface="Arial"/>
            </a:endParaRPr>
          </a:p>
          <a:p>
            <a:pPr algn="ctr">
              <a:lnSpc>
                <a:spcPts val="1620"/>
              </a:lnSpc>
            </a:pPr>
            <a:r>
              <a:rPr sz="1500" b="1" spc="-5" dirty="0">
                <a:latin typeface="Arial"/>
                <a:cs typeface="Arial"/>
              </a:rPr>
              <a:t>глинистими</a:t>
            </a:r>
            <a:r>
              <a:rPr sz="1500" b="1" dirty="0">
                <a:latin typeface="Arial"/>
                <a:cs typeface="Arial"/>
              </a:rPr>
              <a:t> </a:t>
            </a:r>
            <a:r>
              <a:rPr sz="1500" b="1" spc="-5" dirty="0">
                <a:latin typeface="Arial"/>
                <a:cs typeface="Arial"/>
              </a:rPr>
              <a:t>мінералами.</a:t>
            </a:r>
            <a:endParaRPr sz="15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8827" y="80772"/>
            <a:ext cx="8119872" cy="11216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984235" y="80772"/>
            <a:ext cx="806196" cy="11216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92445" y="4199828"/>
            <a:ext cx="2455926" cy="189617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746627" y="3056763"/>
            <a:ext cx="178308" cy="17830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687190" y="3666363"/>
            <a:ext cx="178308" cy="17830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548507" y="3971163"/>
            <a:ext cx="178308" cy="17830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661283" y="4275963"/>
            <a:ext cx="178308" cy="17830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610990" y="4885563"/>
            <a:ext cx="178308" cy="17830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991990" y="5495226"/>
            <a:ext cx="178308" cy="17830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57809" y="878800"/>
            <a:ext cx="8390890" cy="541237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10" dirty="0">
                <a:latin typeface="Arial"/>
                <a:cs typeface="Arial"/>
              </a:rPr>
              <a:t>Гумус </a:t>
            </a:r>
            <a:r>
              <a:rPr sz="1800" b="1" dirty="0">
                <a:latin typeface="Arial"/>
                <a:cs typeface="Arial"/>
              </a:rPr>
              <a:t>– </a:t>
            </a:r>
            <a:r>
              <a:rPr lang="uk-UA" b="1" dirty="0" smtClean="0">
                <a:latin typeface="Arial"/>
                <a:cs typeface="Arial"/>
              </a:rPr>
              <a:t>складний  динамічний комплекс</a:t>
            </a:r>
            <a:r>
              <a:rPr sz="1800" b="1" spc="-5" dirty="0" smtClean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азотистих </a:t>
            </a:r>
            <a:r>
              <a:rPr sz="1800" b="1" spc="-10" dirty="0">
                <a:latin typeface="Arial"/>
                <a:cs typeface="Arial"/>
              </a:rPr>
              <a:t>ароматичних сполук </a:t>
            </a:r>
            <a:r>
              <a:rPr sz="1800" b="1" spc="-5" dirty="0" err="1">
                <a:latin typeface="Arial"/>
                <a:cs typeface="Arial"/>
              </a:rPr>
              <a:t>кислотної</a:t>
            </a:r>
            <a:r>
              <a:rPr sz="1800" b="1" spc="-5" dirty="0">
                <a:latin typeface="Arial"/>
                <a:cs typeface="Arial"/>
              </a:rPr>
              <a:t> </a:t>
            </a:r>
            <a:r>
              <a:rPr sz="1800" b="1" dirty="0" err="1" smtClean="0">
                <a:latin typeface="Arial"/>
                <a:cs typeface="Arial"/>
              </a:rPr>
              <a:t>природи</a:t>
            </a:r>
            <a:r>
              <a:rPr lang="uk-UA" sz="1800" b="1" dirty="0" smtClean="0">
                <a:latin typeface="Arial"/>
                <a:cs typeface="Arial"/>
              </a:rPr>
              <a:t>, які утворились із органічних решток і увійшли в тісний зв’язок з мінеральною частиною </a:t>
            </a:r>
            <a:r>
              <a:rPr lang="uk-UA" sz="1800" b="1" dirty="0" err="1" smtClean="0">
                <a:latin typeface="Arial"/>
                <a:cs typeface="Arial"/>
              </a:rPr>
              <a:t>грунту</a:t>
            </a:r>
            <a:r>
              <a:rPr lang="uk-UA" sz="1800" b="1" dirty="0" smtClean="0">
                <a:latin typeface="Arial"/>
                <a:cs typeface="Arial"/>
              </a:rPr>
              <a:t>. </a:t>
            </a:r>
            <a:r>
              <a:rPr sz="1800" b="1" dirty="0" smtClean="0">
                <a:latin typeface="Arial"/>
                <a:cs typeface="Arial"/>
              </a:rPr>
              <a:t>  </a:t>
            </a:r>
            <a:r>
              <a:rPr sz="1800" b="1" spc="-10" dirty="0">
                <a:latin typeface="Arial"/>
                <a:cs typeface="Arial"/>
              </a:rPr>
              <a:t>Гетерогенність </a:t>
            </a:r>
            <a:r>
              <a:rPr sz="1800" b="1" dirty="0">
                <a:latin typeface="Arial"/>
                <a:cs typeface="Arial"/>
              </a:rPr>
              <a:t>– </a:t>
            </a:r>
            <a:r>
              <a:rPr sz="1800" b="1" spc="-5" dirty="0">
                <a:latin typeface="Arial"/>
                <a:cs typeface="Arial"/>
              </a:rPr>
              <a:t>наявність </a:t>
            </a:r>
            <a:r>
              <a:rPr sz="1800" b="1" dirty="0">
                <a:latin typeface="Arial"/>
                <a:cs typeface="Arial"/>
              </a:rPr>
              <a:t>різних за </a:t>
            </a:r>
            <a:r>
              <a:rPr sz="1800" b="1" spc="-10" dirty="0">
                <a:latin typeface="Arial"/>
                <a:cs typeface="Arial"/>
              </a:rPr>
              <a:t>стадією гуміфікації, </a:t>
            </a:r>
            <a:r>
              <a:rPr sz="1800" b="1" spc="-5" dirty="0">
                <a:latin typeface="Arial"/>
                <a:cs typeface="Arial"/>
              </a:rPr>
              <a:t>молекулярною  масою, хімічним складом, </a:t>
            </a:r>
            <a:r>
              <a:rPr sz="1800" b="1" dirty="0">
                <a:latin typeface="Arial"/>
                <a:cs typeface="Arial"/>
              </a:rPr>
              <a:t>а </a:t>
            </a:r>
            <a:r>
              <a:rPr sz="1800" b="1" spc="-5" dirty="0">
                <a:latin typeface="Arial"/>
                <a:cs typeface="Arial"/>
              </a:rPr>
              <a:t>значить, властивостями</a:t>
            </a:r>
            <a:r>
              <a:rPr sz="1800" b="1" spc="14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компонентів.</a:t>
            </a:r>
            <a:endParaRPr sz="1800" dirty="0">
              <a:latin typeface="Arial"/>
              <a:cs typeface="Arial"/>
            </a:endParaRPr>
          </a:p>
          <a:p>
            <a:pPr marL="3134360">
              <a:lnSpc>
                <a:spcPct val="100000"/>
              </a:lnSpc>
              <a:spcBef>
                <a:spcPts val="1310"/>
              </a:spcBef>
            </a:pPr>
            <a:r>
              <a:rPr sz="2400" u="heavy" spc="-595" dirty="0">
                <a:uFill>
                  <a:solidFill>
                    <a:srgbClr val="FF99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u="heavy" spc="-10" dirty="0">
                <a:uFill>
                  <a:solidFill>
                    <a:srgbClr val="FF9900"/>
                  </a:solidFill>
                </a:uFill>
                <a:latin typeface="Arial"/>
                <a:cs typeface="Arial"/>
              </a:rPr>
              <a:t>Загальні </a:t>
            </a:r>
            <a:r>
              <a:rPr sz="2400" b="1" u="heavy" dirty="0">
                <a:uFill>
                  <a:solidFill>
                    <a:srgbClr val="FF9900"/>
                  </a:solidFill>
                </a:uFill>
                <a:latin typeface="Arial"/>
                <a:cs typeface="Arial"/>
              </a:rPr>
              <a:t>риси у </a:t>
            </a:r>
            <a:r>
              <a:rPr sz="2400" b="1" u="heavy" spc="-20" dirty="0">
                <a:uFill>
                  <a:solidFill>
                    <a:srgbClr val="FF9900"/>
                  </a:solidFill>
                </a:uFill>
                <a:latin typeface="Arial"/>
                <a:cs typeface="Arial"/>
              </a:rPr>
              <a:t>будові, </a:t>
            </a:r>
            <a:r>
              <a:rPr sz="2400" b="1" u="heavy" dirty="0">
                <a:uFill>
                  <a:solidFill>
                    <a:srgbClr val="FF9900"/>
                  </a:solidFill>
                </a:uFill>
                <a:latin typeface="Arial"/>
                <a:cs typeface="Arial"/>
              </a:rPr>
              <a:t>складі </a:t>
            </a:r>
            <a:r>
              <a:rPr sz="2400" b="1" u="heavy" spc="15" dirty="0">
                <a:uFill>
                  <a:solidFill>
                    <a:srgbClr val="FF9900"/>
                  </a:solidFill>
                </a:uFill>
                <a:latin typeface="Arial"/>
                <a:cs typeface="Arial"/>
              </a:rPr>
              <a:t>і</a:t>
            </a:r>
            <a:endParaRPr sz="2400" dirty="0">
              <a:latin typeface="Arial"/>
              <a:cs typeface="Arial"/>
            </a:endParaRPr>
          </a:p>
          <a:p>
            <a:pPr marL="2914650">
              <a:lnSpc>
                <a:spcPct val="100000"/>
              </a:lnSpc>
            </a:pPr>
            <a:r>
              <a:rPr sz="2400" u="heavy" spc="-595" dirty="0">
                <a:uFill>
                  <a:solidFill>
                    <a:srgbClr val="FF99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u="heavy" spc="-20" dirty="0">
                <a:uFill>
                  <a:solidFill>
                    <a:srgbClr val="FF9900"/>
                  </a:solidFill>
                </a:uFill>
                <a:latin typeface="Arial"/>
                <a:cs typeface="Arial"/>
              </a:rPr>
              <a:t>властивостях </a:t>
            </a:r>
            <a:r>
              <a:rPr sz="2400" b="1" u="heavy" spc="-25" dirty="0">
                <a:uFill>
                  <a:solidFill>
                    <a:srgbClr val="FF9900"/>
                  </a:solidFill>
                </a:uFill>
                <a:latin typeface="Arial"/>
                <a:cs typeface="Arial"/>
              </a:rPr>
              <a:t>гумусових</a:t>
            </a:r>
            <a:r>
              <a:rPr sz="2400" b="1" u="heavy" spc="110" dirty="0">
                <a:uFill>
                  <a:solidFill>
                    <a:srgbClr val="FF9900"/>
                  </a:solidFill>
                </a:uFill>
                <a:latin typeface="Arial"/>
                <a:cs typeface="Arial"/>
              </a:rPr>
              <a:t> </a:t>
            </a:r>
            <a:r>
              <a:rPr sz="2400" b="1" u="heavy" spc="-10" dirty="0">
                <a:uFill>
                  <a:solidFill>
                    <a:srgbClr val="FF9900"/>
                  </a:solidFill>
                </a:uFill>
                <a:latin typeface="Arial"/>
                <a:cs typeface="Arial"/>
              </a:rPr>
              <a:t>речовин:</a:t>
            </a:r>
            <a:endParaRPr sz="2400" dirty="0">
              <a:latin typeface="Arial"/>
              <a:cs typeface="Arial"/>
            </a:endParaRPr>
          </a:p>
          <a:p>
            <a:pPr marL="3904615" marR="718185" indent="-292735">
              <a:lnSpc>
                <a:spcPct val="100000"/>
              </a:lnSpc>
              <a:spcBef>
                <a:spcPts val="5"/>
              </a:spcBef>
            </a:pPr>
            <a:r>
              <a:rPr sz="2000" b="1" spc="-10" dirty="0">
                <a:latin typeface="Arial"/>
                <a:cs typeface="Arial"/>
              </a:rPr>
              <a:t>Наявність </a:t>
            </a:r>
            <a:r>
              <a:rPr sz="2000" b="1" dirty="0">
                <a:latin typeface="Arial"/>
                <a:cs typeface="Arial"/>
              </a:rPr>
              <a:t>і </a:t>
            </a:r>
            <a:r>
              <a:rPr sz="2000" b="1" spc="-25" dirty="0">
                <a:latin typeface="Arial"/>
                <a:cs typeface="Arial"/>
              </a:rPr>
              <a:t>будова </a:t>
            </a:r>
            <a:r>
              <a:rPr sz="2000" b="1" dirty="0">
                <a:latin typeface="Arial"/>
                <a:cs typeface="Arial"/>
              </a:rPr>
              <a:t>циклічних </a:t>
            </a:r>
            <a:r>
              <a:rPr sz="2000" b="1" spc="-20" dirty="0">
                <a:latin typeface="Arial"/>
                <a:cs typeface="Arial"/>
              </a:rPr>
              <a:t>та  </a:t>
            </a:r>
            <a:r>
              <a:rPr sz="2000" b="1" spc="-10" dirty="0">
                <a:latin typeface="Arial"/>
                <a:cs typeface="Arial"/>
              </a:rPr>
              <a:t>аліфатичних</a:t>
            </a:r>
            <a:r>
              <a:rPr sz="2000" b="1" spc="1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фрагментів;</a:t>
            </a:r>
            <a:endParaRPr sz="2000" dirty="0">
              <a:latin typeface="Arial"/>
              <a:cs typeface="Arial"/>
            </a:endParaRPr>
          </a:p>
          <a:p>
            <a:pPr marL="3343910" marR="520065" indent="73660" algn="ctr">
              <a:lnSpc>
                <a:spcPct val="100000"/>
              </a:lnSpc>
            </a:pPr>
            <a:r>
              <a:rPr sz="2000" b="1" dirty="0">
                <a:latin typeface="Arial"/>
                <a:cs typeface="Arial"/>
              </a:rPr>
              <a:t>Велике </a:t>
            </a:r>
            <a:r>
              <a:rPr sz="2000" b="1" spc="-20" dirty="0">
                <a:latin typeface="Arial"/>
                <a:cs typeface="Arial"/>
              </a:rPr>
              <a:t>розмаїття </a:t>
            </a:r>
            <a:r>
              <a:rPr sz="2000" b="1" spc="-5" dirty="0">
                <a:latin typeface="Arial"/>
                <a:cs typeface="Arial"/>
              </a:rPr>
              <a:t>речовин </a:t>
            </a:r>
            <a:r>
              <a:rPr sz="2000" b="1" dirty="0">
                <a:latin typeface="Arial"/>
                <a:cs typeface="Arial"/>
              </a:rPr>
              <a:t>по Мr;  </a:t>
            </a:r>
            <a:r>
              <a:rPr sz="2000" b="1" spc="-5" dirty="0">
                <a:latin typeface="Arial"/>
                <a:cs typeface="Arial"/>
              </a:rPr>
              <a:t>Загальність </a:t>
            </a:r>
            <a:r>
              <a:rPr sz="2000" b="1" spc="-10" dirty="0">
                <a:latin typeface="Arial"/>
                <a:cs typeface="Arial"/>
              </a:rPr>
              <a:t>елементарного</a:t>
            </a:r>
            <a:r>
              <a:rPr sz="2000" b="1" spc="-6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складу;</a:t>
            </a:r>
            <a:endParaRPr sz="2000" dirty="0">
              <a:latin typeface="Arial"/>
              <a:cs typeface="Arial"/>
            </a:endParaRPr>
          </a:p>
          <a:p>
            <a:pPr marL="3898265" marR="630555" indent="-441959">
              <a:lnSpc>
                <a:spcPct val="100000"/>
              </a:lnSpc>
            </a:pPr>
            <a:r>
              <a:rPr sz="2000" b="1" spc="-15" dirty="0">
                <a:latin typeface="Arial"/>
                <a:cs typeface="Arial"/>
              </a:rPr>
              <a:t>Кислотні властивості, </a:t>
            </a:r>
            <a:r>
              <a:rPr sz="2000" b="1" spc="-20" dirty="0">
                <a:latin typeface="Arial"/>
                <a:cs typeface="Arial"/>
              </a:rPr>
              <a:t>обумовлені  </a:t>
            </a:r>
            <a:r>
              <a:rPr sz="2000" b="1" spc="-5" dirty="0">
                <a:latin typeface="Arial"/>
                <a:cs typeface="Arial"/>
              </a:rPr>
              <a:t>карбоксильними</a:t>
            </a:r>
            <a:r>
              <a:rPr sz="2000" b="1" spc="-5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групами</a:t>
            </a:r>
            <a:endParaRPr sz="2000" dirty="0">
              <a:latin typeface="Arial"/>
              <a:cs typeface="Arial"/>
            </a:endParaRPr>
          </a:p>
          <a:p>
            <a:pPr marL="3406140">
              <a:lnSpc>
                <a:spcPct val="100000"/>
              </a:lnSpc>
              <a:spcBef>
                <a:spcPts val="5"/>
              </a:spcBef>
            </a:pPr>
            <a:r>
              <a:rPr sz="2000" b="1" spc="-10" dirty="0">
                <a:latin typeface="Arial"/>
                <a:cs typeface="Arial"/>
              </a:rPr>
              <a:t>Наявність негідролізованого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spc="-15" dirty="0">
                <a:latin typeface="Arial"/>
                <a:cs typeface="Arial"/>
              </a:rPr>
              <a:t>азоту</a:t>
            </a:r>
            <a:endParaRPr sz="2000" dirty="0">
              <a:latin typeface="Arial"/>
              <a:cs typeface="Arial"/>
            </a:endParaRPr>
          </a:p>
          <a:p>
            <a:pPr marL="3787140" marR="958850" indent="-111125" algn="ctr">
              <a:lnSpc>
                <a:spcPct val="100000"/>
              </a:lnSpc>
            </a:pPr>
            <a:r>
              <a:rPr sz="2000" b="1" dirty="0">
                <a:latin typeface="Arial"/>
                <a:cs typeface="Arial"/>
              </a:rPr>
              <a:t>25–30 % від </a:t>
            </a:r>
            <a:r>
              <a:rPr sz="2000" b="1" spc="-5" dirty="0">
                <a:latin typeface="Arial"/>
                <a:cs typeface="Arial"/>
              </a:rPr>
              <a:t>загального  </a:t>
            </a:r>
            <a:r>
              <a:rPr sz="2000" b="1" dirty="0">
                <a:latin typeface="Arial"/>
                <a:cs typeface="Arial"/>
              </a:rPr>
              <a:t>Висока </a:t>
            </a:r>
            <a:r>
              <a:rPr sz="2000" b="1" spc="-10" dirty="0">
                <a:latin typeface="Arial"/>
                <a:cs typeface="Arial"/>
              </a:rPr>
              <a:t>здатність </a:t>
            </a:r>
            <a:r>
              <a:rPr sz="2000" b="1" dirty="0">
                <a:latin typeface="Arial"/>
                <a:cs typeface="Arial"/>
              </a:rPr>
              <a:t>до </a:t>
            </a:r>
            <a:r>
              <a:rPr sz="2000" b="1" spc="-15" dirty="0">
                <a:latin typeface="Arial"/>
                <a:cs typeface="Arial"/>
              </a:rPr>
              <a:t>соле-</a:t>
            </a:r>
            <a:r>
              <a:rPr sz="2000" b="1" spc="-65" dirty="0">
                <a:latin typeface="Arial"/>
                <a:cs typeface="Arial"/>
              </a:rPr>
              <a:t> </a:t>
            </a:r>
            <a:r>
              <a:rPr sz="2000" b="1" spc="-20" dirty="0">
                <a:latin typeface="Arial"/>
                <a:cs typeface="Arial"/>
              </a:rPr>
              <a:t>та</a:t>
            </a:r>
            <a:endParaRPr sz="2000" dirty="0">
              <a:latin typeface="Arial"/>
              <a:cs typeface="Arial"/>
            </a:endParaRPr>
          </a:p>
          <a:p>
            <a:pPr marL="2641600" algn="ctr">
              <a:lnSpc>
                <a:spcPct val="100000"/>
              </a:lnSpc>
            </a:pPr>
            <a:r>
              <a:rPr sz="2000" b="1" spc="-10" dirty="0">
                <a:latin typeface="Arial"/>
                <a:cs typeface="Arial"/>
              </a:rPr>
              <a:t>комплексоутворення.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" y="2362200"/>
            <a:ext cx="2455926" cy="169545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16023" y="4572"/>
            <a:ext cx="5747004" cy="11216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798564" y="4572"/>
            <a:ext cx="806196" cy="11216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018157" y="144855"/>
            <a:ext cx="5109845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0" spc="-5" dirty="0" smtClean="0">
                <a:latin typeface="Arial"/>
                <a:cs typeface="Arial"/>
              </a:rPr>
              <a:t>Г</a:t>
            </a:r>
            <a:endParaRPr sz="40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8739" y="863853"/>
            <a:ext cx="9074785" cy="5264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2550" marR="5080" indent="-70485">
              <a:lnSpc>
                <a:spcPct val="100000"/>
              </a:lnSpc>
              <a:spcBef>
                <a:spcPts val="100"/>
              </a:spcBef>
            </a:pPr>
            <a:r>
              <a:rPr sz="2400" b="1" spc="-40" dirty="0">
                <a:latin typeface="Arial"/>
                <a:cs typeface="Arial"/>
              </a:rPr>
              <a:t>Гумусний </a:t>
            </a:r>
            <a:r>
              <a:rPr sz="2400" b="1" spc="-10" dirty="0">
                <a:latin typeface="Arial"/>
                <a:cs typeface="Arial"/>
              </a:rPr>
              <a:t>стан </a:t>
            </a:r>
            <a:r>
              <a:rPr sz="2400" b="1" spc="-5" dirty="0">
                <a:latin typeface="Arial"/>
                <a:cs typeface="Arial"/>
              </a:rPr>
              <a:t>ґрунту </a:t>
            </a:r>
            <a:r>
              <a:rPr sz="1800" b="1" dirty="0">
                <a:latin typeface="Arial"/>
                <a:cs typeface="Arial"/>
              </a:rPr>
              <a:t>- </a:t>
            </a:r>
            <a:r>
              <a:rPr sz="2000" b="1" spc="-10" dirty="0">
                <a:latin typeface="Arial"/>
                <a:cs typeface="Arial"/>
              </a:rPr>
              <a:t>сукупність морфологічних </a:t>
            </a:r>
            <a:r>
              <a:rPr sz="2000" b="1" spc="-5" dirty="0">
                <a:latin typeface="Arial"/>
                <a:cs typeface="Arial"/>
              </a:rPr>
              <a:t>ознак, загальних  запасів, </a:t>
            </a:r>
            <a:r>
              <a:rPr sz="2000" b="1" spc="-15" dirty="0">
                <a:latin typeface="Arial"/>
                <a:cs typeface="Arial"/>
              </a:rPr>
              <a:t>властивостей </a:t>
            </a:r>
            <a:r>
              <a:rPr sz="2000" b="1" dirty="0">
                <a:latin typeface="Arial"/>
                <a:cs typeface="Arial"/>
              </a:rPr>
              <a:t>органічної </a:t>
            </a:r>
            <a:r>
              <a:rPr sz="2000" b="1" spc="-5" dirty="0">
                <a:latin typeface="Arial"/>
                <a:cs typeface="Arial"/>
              </a:rPr>
              <a:t>речовини грунту </a:t>
            </a:r>
            <a:r>
              <a:rPr sz="2000" b="1" spc="-20" dirty="0">
                <a:latin typeface="Arial"/>
                <a:cs typeface="Arial"/>
              </a:rPr>
              <a:t>та </a:t>
            </a:r>
            <a:r>
              <a:rPr sz="2000" b="1" spc="-5" dirty="0">
                <a:latin typeface="Arial"/>
                <a:cs typeface="Arial"/>
              </a:rPr>
              <a:t>процесів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її</a:t>
            </a:r>
            <a:endParaRPr sz="20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000" b="1" spc="-5" dirty="0">
                <a:latin typeface="Arial"/>
                <a:cs typeface="Arial"/>
              </a:rPr>
              <a:t>утворення, </a:t>
            </a:r>
            <a:r>
              <a:rPr sz="2000" b="1" spc="-10" dirty="0">
                <a:latin typeface="Arial"/>
                <a:cs typeface="Arial"/>
              </a:rPr>
              <a:t>трансформації </a:t>
            </a:r>
            <a:r>
              <a:rPr sz="2000" b="1" dirty="0">
                <a:latin typeface="Arial"/>
                <a:cs typeface="Arial"/>
              </a:rPr>
              <a:t>і міграції в </a:t>
            </a:r>
            <a:r>
              <a:rPr sz="2000" b="1" spc="-5" dirty="0">
                <a:latin typeface="Arial"/>
                <a:cs typeface="Arial"/>
              </a:rPr>
              <a:t>профілі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spc="-45" dirty="0">
                <a:latin typeface="Arial"/>
                <a:cs typeface="Arial"/>
              </a:rPr>
              <a:t>ґрунт.</a:t>
            </a:r>
            <a:endParaRPr sz="2000" dirty="0">
              <a:latin typeface="Arial"/>
              <a:cs typeface="Arial"/>
            </a:endParaRPr>
          </a:p>
          <a:p>
            <a:pPr marL="611505">
              <a:lnSpc>
                <a:spcPct val="100000"/>
              </a:lnSpc>
              <a:spcBef>
                <a:spcPts val="635"/>
              </a:spcBef>
            </a:pPr>
            <a:r>
              <a:rPr sz="2800" b="1" spc="-5" dirty="0">
                <a:latin typeface="Arial"/>
                <a:cs typeface="Arial"/>
              </a:rPr>
              <a:t>Характеризується </a:t>
            </a:r>
            <a:r>
              <a:rPr sz="2800" b="1" spc="-10" dirty="0">
                <a:latin typeface="Arial"/>
                <a:cs typeface="Arial"/>
              </a:rPr>
              <a:t>наступними</a:t>
            </a:r>
            <a:r>
              <a:rPr sz="2800" b="1" spc="114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показниками:</a:t>
            </a:r>
            <a:endParaRPr sz="2800" dirty="0">
              <a:latin typeface="Arial"/>
              <a:cs typeface="Arial"/>
            </a:endParaRPr>
          </a:p>
          <a:p>
            <a:pPr marL="940435" indent="-394335">
              <a:lnSpc>
                <a:spcPct val="100000"/>
              </a:lnSpc>
              <a:buAutoNum type="arabicPeriod"/>
              <a:tabLst>
                <a:tab pos="941069" algn="l"/>
              </a:tabLst>
            </a:pPr>
            <a:r>
              <a:rPr sz="2800" spc="-5" dirty="0">
                <a:solidFill>
                  <a:srgbClr val="FF0000"/>
                </a:solidFill>
                <a:latin typeface="Arial"/>
                <a:cs typeface="Arial"/>
              </a:rPr>
              <a:t>Вмістом гумусу,</a:t>
            </a:r>
            <a:r>
              <a:rPr sz="2800" spc="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FF0000"/>
                </a:solidFill>
                <a:latin typeface="Arial"/>
                <a:cs typeface="Arial"/>
              </a:rPr>
              <a:t>%;</a:t>
            </a:r>
            <a:endParaRPr sz="2800" dirty="0">
              <a:solidFill>
                <a:srgbClr val="FF0000"/>
              </a:solidFill>
              <a:latin typeface="Arial"/>
              <a:cs typeface="Arial"/>
            </a:endParaRPr>
          </a:p>
          <a:p>
            <a:pPr marL="940435" indent="-394335">
              <a:lnSpc>
                <a:spcPct val="100000"/>
              </a:lnSpc>
              <a:buAutoNum type="arabicPeriod"/>
              <a:tabLst>
                <a:tab pos="941069" algn="l"/>
              </a:tabLst>
            </a:pPr>
            <a:r>
              <a:rPr sz="2800" spc="-5" dirty="0">
                <a:solidFill>
                  <a:srgbClr val="FF0000"/>
                </a:solidFill>
                <a:latin typeface="Arial"/>
                <a:cs typeface="Arial"/>
              </a:rPr>
              <a:t>Запасами гумусу в </a:t>
            </a:r>
            <a:r>
              <a:rPr sz="2800" spc="-10" dirty="0">
                <a:solidFill>
                  <a:srgbClr val="FF0000"/>
                </a:solidFill>
                <a:latin typeface="Arial"/>
                <a:cs typeface="Arial"/>
              </a:rPr>
              <a:t>шарі </a:t>
            </a:r>
            <a:r>
              <a:rPr sz="2800" spc="-5" dirty="0">
                <a:solidFill>
                  <a:srgbClr val="FF0000"/>
                </a:solidFill>
                <a:latin typeface="Arial"/>
                <a:cs typeface="Arial"/>
              </a:rPr>
              <a:t>20 та 100см,</a:t>
            </a:r>
            <a:r>
              <a:rPr sz="2800" spc="5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0000"/>
                </a:solidFill>
                <a:latin typeface="Arial"/>
                <a:cs typeface="Arial"/>
              </a:rPr>
              <a:t>т/га</a:t>
            </a:r>
            <a:r>
              <a:rPr sz="2800" dirty="0">
                <a:latin typeface="Arial"/>
                <a:cs typeface="Arial"/>
              </a:rPr>
              <a:t>;</a:t>
            </a:r>
          </a:p>
          <a:p>
            <a:pPr marL="941069" indent="-394970">
              <a:lnSpc>
                <a:spcPct val="100000"/>
              </a:lnSpc>
              <a:buAutoNum type="arabicPeriod"/>
              <a:tabLst>
                <a:tab pos="941705" algn="l"/>
              </a:tabLst>
            </a:pPr>
            <a:r>
              <a:rPr sz="2800" spc="-5" dirty="0">
                <a:latin typeface="Arial"/>
                <a:cs typeface="Arial"/>
              </a:rPr>
              <a:t>Забезпеченістю азотом, С :</a:t>
            </a:r>
            <a:r>
              <a:rPr sz="2800" spc="30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N;</a:t>
            </a:r>
            <a:endParaRPr sz="2800" dirty="0">
              <a:latin typeface="Arial"/>
              <a:cs typeface="Arial"/>
            </a:endParaRPr>
          </a:p>
          <a:p>
            <a:pPr marL="940435" indent="-394335">
              <a:lnSpc>
                <a:spcPct val="100000"/>
              </a:lnSpc>
              <a:buAutoNum type="arabicPeriod"/>
              <a:tabLst>
                <a:tab pos="941069" algn="l"/>
              </a:tabLst>
            </a:pPr>
            <a:r>
              <a:rPr sz="2800" spc="-5" dirty="0">
                <a:latin typeface="Arial"/>
                <a:cs typeface="Arial"/>
              </a:rPr>
              <a:t>Ступінь гуміфікаціі органічноі речовини,</a:t>
            </a:r>
            <a:r>
              <a:rPr sz="2800" spc="8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%</a:t>
            </a:r>
            <a:endParaRPr sz="2800" dirty="0">
              <a:latin typeface="Arial"/>
              <a:cs typeface="Arial"/>
            </a:endParaRPr>
          </a:p>
          <a:p>
            <a:pPr marL="940435" indent="-394335">
              <a:lnSpc>
                <a:spcPct val="100000"/>
              </a:lnSpc>
              <a:buAutoNum type="arabicPeriod"/>
              <a:tabLst>
                <a:tab pos="941069" algn="l"/>
              </a:tabLst>
            </a:pPr>
            <a:r>
              <a:rPr sz="2800" spc="-10" dirty="0">
                <a:solidFill>
                  <a:srgbClr val="FF0000"/>
                </a:solidFill>
                <a:latin typeface="Arial"/>
                <a:cs typeface="Arial"/>
              </a:rPr>
              <a:t>Тип </a:t>
            </a:r>
            <a:r>
              <a:rPr sz="2800" spc="-5" dirty="0">
                <a:solidFill>
                  <a:srgbClr val="FF0000"/>
                </a:solidFill>
                <a:latin typeface="Arial"/>
                <a:cs typeface="Arial"/>
              </a:rPr>
              <a:t>гумусу </a:t>
            </a:r>
            <a:r>
              <a:rPr sz="2800" spc="-10" dirty="0">
                <a:solidFill>
                  <a:srgbClr val="FF0000"/>
                </a:solidFill>
                <a:latin typeface="Arial"/>
                <a:cs typeface="Arial"/>
              </a:rPr>
              <a:t>Сг.к. </a:t>
            </a:r>
            <a:r>
              <a:rPr sz="2800" spc="-5" dirty="0">
                <a:solidFill>
                  <a:srgbClr val="FF0000"/>
                </a:solidFill>
                <a:latin typeface="Arial"/>
                <a:cs typeface="Arial"/>
              </a:rPr>
              <a:t>: </a:t>
            </a:r>
            <a:r>
              <a:rPr sz="2800" spc="-10" dirty="0">
                <a:solidFill>
                  <a:srgbClr val="FF0000"/>
                </a:solidFill>
                <a:latin typeface="Arial"/>
                <a:cs typeface="Arial"/>
              </a:rPr>
              <a:t>Сф.к;</a:t>
            </a:r>
            <a:r>
              <a:rPr sz="2800" spc="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;</a:t>
            </a:r>
            <a:endParaRPr sz="2800" dirty="0">
              <a:latin typeface="Arial"/>
              <a:cs typeface="Arial"/>
            </a:endParaRPr>
          </a:p>
          <a:p>
            <a:pPr marL="941069" indent="-394970">
              <a:lnSpc>
                <a:spcPct val="100000"/>
              </a:lnSpc>
              <a:buAutoNum type="arabicPeriod"/>
              <a:tabLst>
                <a:tab pos="941705" algn="l"/>
              </a:tabLst>
            </a:pPr>
            <a:r>
              <a:rPr sz="2800" spc="-5" dirty="0">
                <a:latin typeface="Arial"/>
                <a:cs typeface="Arial"/>
              </a:rPr>
              <a:t>Вміст різних фракцій гумінових кислот,</a:t>
            </a:r>
            <a:r>
              <a:rPr sz="2800" spc="50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%;</a:t>
            </a:r>
            <a:endParaRPr sz="2800" dirty="0">
              <a:latin typeface="Arial"/>
              <a:cs typeface="Arial"/>
            </a:endParaRPr>
          </a:p>
          <a:p>
            <a:pPr marL="940435" indent="-394335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941069" algn="l"/>
              </a:tabLst>
            </a:pPr>
            <a:r>
              <a:rPr sz="2800" spc="-10" dirty="0">
                <a:latin typeface="Arial"/>
                <a:cs typeface="Arial"/>
              </a:rPr>
              <a:t>Оптична </a:t>
            </a:r>
            <a:r>
              <a:rPr sz="2800" spc="-5" dirty="0">
                <a:latin typeface="Arial"/>
                <a:cs typeface="Arial"/>
              </a:rPr>
              <a:t>щільність гумінових</a:t>
            </a:r>
            <a:r>
              <a:rPr sz="2800" spc="6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кислот;</a:t>
            </a:r>
            <a:endParaRPr sz="2800" dirty="0">
              <a:latin typeface="Arial"/>
              <a:cs typeface="Arial"/>
            </a:endParaRPr>
          </a:p>
          <a:p>
            <a:pPr marL="1003300" marR="728345" indent="-457200">
              <a:lnSpc>
                <a:spcPts val="2690"/>
              </a:lnSpc>
              <a:spcBef>
                <a:spcPts val="645"/>
              </a:spcBef>
              <a:buAutoNum type="arabicPeriod"/>
              <a:tabLst>
                <a:tab pos="941069" algn="l"/>
              </a:tabLst>
            </a:pPr>
            <a:r>
              <a:rPr sz="2800" spc="-5" dirty="0">
                <a:latin typeface="Arial"/>
                <a:cs typeface="Arial"/>
              </a:rPr>
              <a:t>Біологічна активність (інтенсивність дихання  грунтів).</a:t>
            </a:r>
            <a:endParaRPr sz="28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341" y="101600"/>
            <a:ext cx="9113316" cy="861774"/>
          </a:xfrm>
        </p:spPr>
        <p:txBody>
          <a:bodyPr>
            <a:normAutofit/>
          </a:bodyPr>
          <a:lstStyle/>
          <a:p>
            <a:pPr algn="ctr"/>
            <a:r>
              <a:rPr lang="uk-UA" sz="2800" dirty="0"/>
              <a:t>Показники гумусового стану ґрунтів (Орлов Д. С., Гришина Л. О.,1981) </a:t>
            </a:r>
            <a:endParaRPr lang="ru-RU" sz="2800" dirty="0"/>
          </a:p>
        </p:txBody>
      </p:sp>
      <p:sp>
        <p:nvSpPr>
          <p:cNvPr id="3" name="Текс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3621123"/>
              </p:ext>
            </p:extLst>
          </p:nvPr>
        </p:nvGraphicFramePr>
        <p:xfrm>
          <a:off x="235902" y="1136980"/>
          <a:ext cx="8672194" cy="4959019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937445">
                  <a:extLst>
                    <a:ext uri="{9D8B030D-6E8A-4147-A177-3AD203B41FA5}">
                      <a16:colId xmlns:a16="http://schemas.microsoft.com/office/drawing/2014/main" val="439398105"/>
                    </a:ext>
                  </a:extLst>
                </a:gridCol>
                <a:gridCol w="3022368">
                  <a:extLst>
                    <a:ext uri="{9D8B030D-6E8A-4147-A177-3AD203B41FA5}">
                      <a16:colId xmlns:a16="http://schemas.microsoft.com/office/drawing/2014/main" val="4082036793"/>
                    </a:ext>
                  </a:extLst>
                </a:gridCol>
                <a:gridCol w="2712381">
                  <a:extLst>
                    <a:ext uri="{9D8B030D-6E8A-4147-A177-3AD203B41FA5}">
                      <a16:colId xmlns:a16="http://schemas.microsoft.com/office/drawing/2014/main" val="781171094"/>
                    </a:ext>
                  </a:extLst>
                </a:gridCol>
              </a:tblGrid>
              <a:tr h="2413500">
                <a:tc>
                  <a:txBody>
                    <a:bodyPr/>
                    <a:lstStyle/>
                    <a:p>
                      <a:pPr marL="67945" algn="ctr">
                        <a:spcBef>
                          <a:spcPts val="20"/>
                        </a:spcBef>
                        <a:spcAft>
                          <a:spcPts val="0"/>
                        </a:spcAft>
                      </a:pPr>
                      <a:r>
                        <a:rPr lang="uk-UA" sz="2400" dirty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400" dirty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 algn="ctr">
                        <a:spcAft>
                          <a:spcPts val="0"/>
                        </a:spcAft>
                      </a:pPr>
                      <a:r>
                        <a:rPr lang="uk-UA" sz="2400" dirty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Вміст гумусу в мінеральному профілі ґрунту, %</a:t>
                      </a:r>
                      <a:endParaRPr lang="ru-RU" sz="2400" dirty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 marR="842645" algn="ctr">
                        <a:spcAft>
                          <a:spcPts val="0"/>
                        </a:spcAft>
                      </a:pPr>
                      <a:r>
                        <a:rPr lang="uk-UA" sz="2400" dirty="0" smtClean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67945" marR="842645" algn="ctr">
                        <a:spcAft>
                          <a:spcPts val="0"/>
                        </a:spcAft>
                      </a:pPr>
                      <a:r>
                        <a:rPr lang="uk-UA" sz="2400" dirty="0" smtClean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дуже </a:t>
                      </a:r>
                      <a:r>
                        <a:rPr lang="uk-UA" sz="2400" dirty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високий </a:t>
                      </a:r>
                      <a:r>
                        <a:rPr lang="uk-UA" sz="2400" dirty="0" smtClean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67945" marR="842645" algn="ctr">
                        <a:spcAft>
                          <a:spcPts val="0"/>
                        </a:spcAft>
                      </a:pPr>
                      <a:r>
                        <a:rPr lang="uk-UA" sz="2400" dirty="0" smtClean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високий </a:t>
                      </a:r>
                    </a:p>
                    <a:p>
                      <a:pPr marL="67945" marR="842645" algn="ctr">
                        <a:spcAft>
                          <a:spcPts val="0"/>
                        </a:spcAft>
                      </a:pPr>
                      <a:r>
                        <a:rPr lang="uk-UA" sz="2400" dirty="0" smtClean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середній </a:t>
                      </a:r>
                    </a:p>
                    <a:p>
                      <a:pPr marL="67945" marR="842645" algn="ctr">
                        <a:spcAft>
                          <a:spcPts val="0"/>
                        </a:spcAft>
                      </a:pPr>
                      <a:r>
                        <a:rPr lang="uk-UA" sz="2400" dirty="0" smtClean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низький</a:t>
                      </a:r>
                      <a:endParaRPr lang="ru-RU" sz="2400" dirty="0" smtClean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 marR="842645" algn="ctr">
                        <a:spcAft>
                          <a:spcPts val="0"/>
                        </a:spcAft>
                      </a:pPr>
                      <a:r>
                        <a:rPr lang="uk-UA" sz="2400" dirty="0" smtClean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дуже </a:t>
                      </a:r>
                      <a:r>
                        <a:rPr lang="uk-UA" sz="2400" dirty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низький</a:t>
                      </a:r>
                      <a:endParaRPr lang="ru-RU" sz="2400" dirty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 algn="ctr">
                        <a:lnSpc>
                          <a:spcPts val="1340"/>
                        </a:lnSpc>
                        <a:spcAft>
                          <a:spcPts val="0"/>
                        </a:spcAft>
                      </a:pPr>
                      <a:endParaRPr lang="uk-UA" sz="2400" dirty="0" smtClean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 algn="ctr">
                        <a:lnSpc>
                          <a:spcPts val="1340"/>
                        </a:lnSpc>
                        <a:spcAft>
                          <a:spcPts val="0"/>
                        </a:spcAft>
                      </a:pPr>
                      <a:endParaRPr lang="uk-UA" sz="2400" dirty="0" smtClean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 algn="ctr">
                        <a:lnSpc>
                          <a:spcPts val="1340"/>
                        </a:lnSpc>
                        <a:spcAft>
                          <a:spcPts val="0"/>
                        </a:spcAft>
                      </a:pPr>
                      <a:endParaRPr lang="uk-UA" sz="2400" dirty="0" smtClean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 algn="ctr">
                        <a:lnSpc>
                          <a:spcPts val="1340"/>
                        </a:lnSpc>
                        <a:spcAft>
                          <a:spcPts val="0"/>
                        </a:spcAft>
                      </a:pPr>
                      <a:r>
                        <a:rPr lang="uk-UA" sz="2400" dirty="0" smtClean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&gt; </a:t>
                      </a:r>
                      <a:r>
                        <a:rPr lang="uk-UA" sz="2400" dirty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2400" dirty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 algn="ctr">
                        <a:spcAft>
                          <a:spcPts val="0"/>
                        </a:spcAft>
                      </a:pPr>
                      <a:r>
                        <a:rPr lang="uk-UA" sz="2400" dirty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6–10</a:t>
                      </a:r>
                      <a:endParaRPr lang="ru-RU" sz="2400" dirty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 algn="ctr">
                        <a:spcAft>
                          <a:spcPts val="0"/>
                        </a:spcAft>
                      </a:pPr>
                      <a:r>
                        <a:rPr lang="uk-UA" sz="2400" dirty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4–6</a:t>
                      </a:r>
                      <a:endParaRPr lang="ru-RU" sz="2400" dirty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 algn="ctr">
                        <a:spcAft>
                          <a:spcPts val="0"/>
                        </a:spcAft>
                      </a:pPr>
                      <a:r>
                        <a:rPr lang="uk-UA" sz="2400" dirty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2–4</a:t>
                      </a:r>
                      <a:endParaRPr lang="ru-RU" sz="2400" dirty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 algn="ctr">
                        <a:lnSpc>
                          <a:spcPts val="1320"/>
                        </a:lnSpc>
                        <a:spcAft>
                          <a:spcPts val="0"/>
                        </a:spcAft>
                      </a:pPr>
                      <a:endParaRPr lang="uk-UA" sz="2400" dirty="0" smtClean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 algn="ctr">
                        <a:lnSpc>
                          <a:spcPts val="1320"/>
                        </a:lnSpc>
                        <a:spcAft>
                          <a:spcPts val="0"/>
                        </a:spcAft>
                      </a:pPr>
                      <a:r>
                        <a:rPr lang="uk-UA" sz="2400" dirty="0" smtClean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</a:t>
                      </a:r>
                      <a:r>
                        <a:rPr lang="uk-UA" sz="2400" spc="-5" dirty="0" smtClean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2400" dirty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400" dirty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461808492"/>
                  </a:ext>
                </a:extLst>
              </a:tr>
              <a:tr h="2545519">
                <a:tc>
                  <a:txBody>
                    <a:bodyPr/>
                    <a:lstStyle/>
                    <a:p>
                      <a:pPr marL="67945" algn="ctr">
                        <a:spcBef>
                          <a:spcPts val="20"/>
                        </a:spcBef>
                        <a:spcAft>
                          <a:spcPts val="0"/>
                        </a:spcAft>
                      </a:pPr>
                      <a:r>
                        <a:rPr lang="uk-UA" sz="240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40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 algn="ctr">
                        <a:spcAft>
                          <a:spcPts val="0"/>
                        </a:spcAft>
                      </a:pPr>
                      <a:r>
                        <a:rPr lang="uk-UA" sz="240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Запаси гумусу (т/га) в шарі 0–20 см (0–100 см)</a:t>
                      </a:r>
                      <a:endParaRPr lang="ru-RU" sz="240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 marR="963295" algn="ctr">
                        <a:spcAft>
                          <a:spcPts val="0"/>
                        </a:spcAft>
                      </a:pPr>
                      <a:endParaRPr lang="uk-UA" sz="2400" dirty="0" smtClean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 marR="963295" algn="ctr">
                        <a:spcAft>
                          <a:spcPts val="0"/>
                        </a:spcAft>
                      </a:pPr>
                      <a:r>
                        <a:rPr lang="uk-UA" sz="2400" dirty="0" smtClean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дуже </a:t>
                      </a:r>
                      <a:r>
                        <a:rPr lang="uk-UA" sz="2400" dirty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високі </a:t>
                      </a:r>
                      <a:r>
                        <a:rPr lang="uk-UA" sz="2400" dirty="0" err="1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високі</a:t>
                      </a:r>
                      <a:r>
                        <a:rPr lang="uk-UA" sz="2400" dirty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uk-UA" sz="2400" dirty="0" smtClean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 marR="963295" algn="ctr">
                        <a:spcAft>
                          <a:spcPts val="0"/>
                        </a:spcAft>
                      </a:pPr>
                      <a:r>
                        <a:rPr lang="uk-UA" sz="2400" dirty="0" smtClean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середні </a:t>
                      </a:r>
                    </a:p>
                    <a:p>
                      <a:pPr marL="67945" marR="963295" algn="ctr">
                        <a:spcAft>
                          <a:spcPts val="0"/>
                        </a:spcAft>
                      </a:pPr>
                      <a:r>
                        <a:rPr lang="uk-UA" sz="2400" dirty="0" smtClean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низькі</a:t>
                      </a:r>
                      <a:endParaRPr lang="ru-RU" sz="2400" dirty="0" smtClean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 marR="963295" algn="ctr">
                        <a:spcAft>
                          <a:spcPts val="0"/>
                        </a:spcAft>
                      </a:pPr>
                      <a:r>
                        <a:rPr lang="uk-UA" sz="2400" dirty="0" smtClean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дуже </a:t>
                      </a:r>
                      <a:r>
                        <a:rPr lang="uk-UA" sz="2400" dirty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низькі</a:t>
                      </a:r>
                      <a:endParaRPr lang="ru-RU" sz="2400" dirty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 algn="ctr">
                        <a:lnSpc>
                          <a:spcPts val="1340"/>
                        </a:lnSpc>
                        <a:spcAft>
                          <a:spcPts val="0"/>
                        </a:spcAft>
                      </a:pPr>
                      <a:endParaRPr lang="uk-UA" sz="2400" dirty="0" smtClean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 algn="ctr">
                        <a:lnSpc>
                          <a:spcPts val="1340"/>
                        </a:lnSpc>
                        <a:spcAft>
                          <a:spcPts val="0"/>
                        </a:spcAft>
                      </a:pPr>
                      <a:endParaRPr lang="uk-UA" sz="2400" dirty="0" smtClean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 algn="ctr">
                        <a:lnSpc>
                          <a:spcPts val="1340"/>
                        </a:lnSpc>
                        <a:spcAft>
                          <a:spcPts val="0"/>
                        </a:spcAft>
                      </a:pPr>
                      <a:endParaRPr lang="uk-UA" sz="2400" dirty="0" smtClean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 algn="ctr">
                        <a:lnSpc>
                          <a:spcPts val="1340"/>
                        </a:lnSpc>
                        <a:spcAft>
                          <a:spcPts val="0"/>
                        </a:spcAft>
                      </a:pPr>
                      <a:r>
                        <a:rPr lang="uk-UA" sz="2400" dirty="0" smtClean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&gt; </a:t>
                      </a:r>
                      <a:r>
                        <a:rPr lang="uk-UA" sz="2400" dirty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 (&gt; 600)</a:t>
                      </a:r>
                      <a:endParaRPr lang="ru-RU" sz="2400" dirty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 algn="ctr">
                        <a:spcAft>
                          <a:spcPts val="0"/>
                        </a:spcAft>
                      </a:pPr>
                      <a:r>
                        <a:rPr lang="uk-UA" sz="2400" dirty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150–200</a:t>
                      </a:r>
                      <a:r>
                        <a:rPr lang="uk-UA" sz="2400" spc="-5" dirty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2400" dirty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(400–600)</a:t>
                      </a:r>
                      <a:endParaRPr lang="ru-RU" sz="2400" dirty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 algn="ctr">
                        <a:spcAft>
                          <a:spcPts val="0"/>
                        </a:spcAft>
                      </a:pPr>
                      <a:r>
                        <a:rPr lang="uk-UA" sz="2400" dirty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100–150</a:t>
                      </a:r>
                      <a:r>
                        <a:rPr lang="uk-UA" sz="2400" spc="-5" dirty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2400" dirty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(200–400)</a:t>
                      </a:r>
                      <a:endParaRPr lang="ru-RU" sz="2400" dirty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 algn="ctr">
                        <a:spcAft>
                          <a:spcPts val="0"/>
                        </a:spcAft>
                      </a:pPr>
                      <a:r>
                        <a:rPr lang="uk-UA" sz="2400" dirty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50–100 (100–200)</a:t>
                      </a:r>
                      <a:endParaRPr lang="ru-RU" sz="2400" dirty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 algn="ctr">
                        <a:lnSpc>
                          <a:spcPts val="1320"/>
                        </a:lnSpc>
                        <a:spcAft>
                          <a:spcPts val="0"/>
                        </a:spcAft>
                      </a:pPr>
                      <a:endParaRPr lang="uk-UA" sz="2400" dirty="0" smtClean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7945" algn="ctr">
                        <a:lnSpc>
                          <a:spcPts val="1320"/>
                        </a:lnSpc>
                        <a:spcAft>
                          <a:spcPts val="0"/>
                        </a:spcAft>
                      </a:pPr>
                      <a:r>
                        <a:rPr lang="uk-UA" sz="2400" dirty="0" smtClean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</a:t>
                      </a:r>
                      <a:r>
                        <a:rPr lang="uk-UA" sz="2400" dirty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 (&lt;100)</a:t>
                      </a:r>
                      <a:endParaRPr lang="ru-RU" sz="2400" dirty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7599696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6065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404664"/>
            <a:ext cx="8712968" cy="1470025"/>
          </a:xfrm>
        </p:spPr>
        <p:txBody>
          <a:bodyPr>
            <a:normAutofit fontScale="90000"/>
          </a:bodyPr>
          <a:lstStyle/>
          <a:p>
            <a:r>
              <a:rPr lang="uk-UA" b="1" dirty="0" smtClean="0">
                <a:latin typeface="Arial Narrow" pitchFamily="34" charset="0"/>
              </a:rPr>
              <a:t/>
            </a:r>
            <a:br>
              <a:rPr lang="uk-UA" b="1" dirty="0" smtClean="0">
                <a:latin typeface="Arial Narrow" pitchFamily="34" charset="0"/>
              </a:rPr>
            </a:br>
            <a:r>
              <a:rPr lang="uk-UA" sz="4000" b="1" dirty="0" smtClean="0">
                <a:solidFill>
                  <a:schemeClr val="accent2"/>
                </a:solidFill>
                <a:latin typeface="Arial Narrow" pitchFamily="34" charset="0"/>
              </a:rPr>
              <a:t>За вмістом гумусу рівень(</a:t>
            </a:r>
            <a:r>
              <a:rPr lang="uk-UA" sz="4000" b="1" dirty="0" err="1" smtClean="0">
                <a:solidFill>
                  <a:schemeClr val="accent2"/>
                </a:solidFill>
                <a:latin typeface="Arial Narrow" pitchFamily="34" charset="0"/>
              </a:rPr>
              <a:t>укр.класифікація</a:t>
            </a:r>
            <a:r>
              <a:rPr lang="uk-UA" sz="4000" b="1" dirty="0" smtClean="0">
                <a:solidFill>
                  <a:schemeClr val="accent2"/>
                </a:solidFill>
                <a:latin typeface="Arial Narrow" pitchFamily="34" charset="0"/>
              </a:rPr>
              <a:t>): </a:t>
            </a:r>
            <a:r>
              <a:rPr lang="uk-UA" sz="4900" b="1" dirty="0" smtClean="0">
                <a:latin typeface="Arial Narrow" pitchFamily="34" charset="0"/>
              </a:rPr>
              <a:t>забезпеченості ґрунту може бути:</a:t>
            </a:r>
            <a:r>
              <a:rPr lang="ru-RU" sz="4900" dirty="0" smtClean="0">
                <a:latin typeface="Arial Narrow" pitchFamily="34" charset="0"/>
              </a:rPr>
              <a:t/>
            </a:r>
            <a:br>
              <a:rPr lang="ru-RU" sz="4900" dirty="0" smtClean="0">
                <a:latin typeface="Arial Narrow" pitchFamily="34" charset="0"/>
              </a:rPr>
            </a:br>
            <a:endParaRPr lang="ru-RU" sz="4900" dirty="0">
              <a:latin typeface="Arial Narrow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1640" y="2060848"/>
            <a:ext cx="5824736" cy="4464496"/>
          </a:xfrm>
        </p:spPr>
        <p:txBody>
          <a:bodyPr>
            <a:noAutofit/>
          </a:bodyPr>
          <a:lstStyle/>
          <a:p>
            <a:pPr algn="l">
              <a:buFont typeface="Arial" pitchFamily="34" charset="0"/>
              <a:buChar char="•"/>
            </a:pPr>
            <a:r>
              <a:rPr lang="uk-UA" sz="4000" dirty="0" smtClean="0">
                <a:solidFill>
                  <a:schemeClr val="tx1"/>
                </a:solidFill>
                <a:latin typeface="Arial Narrow" pitchFamily="34" charset="0"/>
              </a:rPr>
              <a:t>дуже високим (&gt;5%)</a:t>
            </a:r>
          </a:p>
          <a:p>
            <a:pPr algn="l">
              <a:buFont typeface="Arial" pitchFamily="34" charset="0"/>
              <a:buChar char="•"/>
            </a:pPr>
            <a:r>
              <a:rPr lang="uk-UA" sz="4000" dirty="0" smtClean="0">
                <a:solidFill>
                  <a:schemeClr val="tx1"/>
                </a:solidFill>
                <a:latin typeface="Arial Narrow" pitchFamily="34" charset="0"/>
              </a:rPr>
              <a:t>високим </a:t>
            </a:r>
            <a:r>
              <a:rPr lang="ru-RU" sz="4000" dirty="0" smtClean="0">
                <a:solidFill>
                  <a:schemeClr val="tx1"/>
                </a:solidFill>
                <a:latin typeface="Arial Narrow" pitchFamily="34" charset="0"/>
              </a:rPr>
              <a:t>(4-5%)</a:t>
            </a:r>
          </a:p>
          <a:p>
            <a:pPr algn="l">
              <a:buFont typeface="Arial" pitchFamily="34" charset="0"/>
              <a:buChar char="•"/>
            </a:pPr>
            <a:r>
              <a:rPr lang="ru-RU" sz="4000" dirty="0" err="1" smtClean="0">
                <a:solidFill>
                  <a:schemeClr val="tx1"/>
                </a:solidFill>
                <a:latin typeface="Arial Narrow" pitchFamily="34" charset="0"/>
              </a:rPr>
              <a:t>підвищеним</a:t>
            </a:r>
            <a:r>
              <a:rPr lang="ru-RU" sz="4000" dirty="0" smtClean="0">
                <a:solidFill>
                  <a:schemeClr val="tx1"/>
                </a:solidFill>
                <a:latin typeface="Arial Narrow" pitchFamily="34" charset="0"/>
              </a:rPr>
              <a:t> (3-4%)</a:t>
            </a:r>
          </a:p>
          <a:p>
            <a:pPr algn="l">
              <a:buFont typeface="Arial" pitchFamily="34" charset="0"/>
              <a:buChar char="•"/>
            </a:pPr>
            <a:r>
              <a:rPr lang="uk-UA" sz="4000" dirty="0" smtClean="0">
                <a:solidFill>
                  <a:schemeClr val="tx1"/>
                </a:solidFill>
                <a:latin typeface="Arial Narrow" pitchFamily="34" charset="0"/>
              </a:rPr>
              <a:t>середнім </a:t>
            </a:r>
            <a:r>
              <a:rPr lang="ru-RU" sz="4000" dirty="0" smtClean="0">
                <a:solidFill>
                  <a:schemeClr val="tx1"/>
                </a:solidFill>
                <a:latin typeface="Arial Narrow" pitchFamily="34" charset="0"/>
              </a:rPr>
              <a:t>(2-3%)</a:t>
            </a:r>
          </a:p>
          <a:p>
            <a:pPr algn="l">
              <a:buFont typeface="Arial" pitchFamily="34" charset="0"/>
              <a:buChar char="•"/>
            </a:pPr>
            <a:r>
              <a:rPr lang="uk-UA" sz="4000" dirty="0" smtClean="0">
                <a:solidFill>
                  <a:schemeClr val="tx1"/>
                </a:solidFill>
                <a:latin typeface="Arial Narrow" pitchFamily="34" charset="0"/>
              </a:rPr>
              <a:t>низьким </a:t>
            </a:r>
            <a:r>
              <a:rPr lang="ru-RU" sz="4000" dirty="0" smtClean="0">
                <a:solidFill>
                  <a:schemeClr val="tx1"/>
                </a:solidFill>
                <a:latin typeface="Arial Narrow" pitchFamily="34" charset="0"/>
              </a:rPr>
              <a:t>(1-2%)</a:t>
            </a:r>
          </a:p>
          <a:p>
            <a:pPr algn="l">
              <a:buFont typeface="Arial" pitchFamily="34" charset="0"/>
              <a:buChar char="•"/>
            </a:pPr>
            <a:r>
              <a:rPr lang="uk-UA" sz="4000" dirty="0" smtClean="0">
                <a:solidFill>
                  <a:schemeClr val="tx1"/>
                </a:solidFill>
                <a:latin typeface="Arial Narrow" pitchFamily="34" charset="0"/>
              </a:rPr>
              <a:t>дуже низьким </a:t>
            </a:r>
            <a:r>
              <a:rPr lang="ru-RU" sz="4000" dirty="0" smtClean="0">
                <a:solidFill>
                  <a:schemeClr val="tx1"/>
                </a:solidFill>
                <a:latin typeface="Arial Narrow" pitchFamily="34" charset="0"/>
              </a:rPr>
              <a:t>(</a:t>
            </a:r>
            <a:r>
              <a:rPr lang="ru-RU" sz="4000" dirty="0" err="1" smtClean="0">
                <a:solidFill>
                  <a:schemeClr val="tx1"/>
                </a:solidFill>
                <a:latin typeface="Arial Narrow" pitchFamily="34" charset="0"/>
              </a:rPr>
              <a:t>менше</a:t>
            </a:r>
            <a:r>
              <a:rPr lang="ru-RU" sz="4000" dirty="0" smtClean="0">
                <a:solidFill>
                  <a:schemeClr val="tx1"/>
                </a:solidFill>
                <a:latin typeface="Arial Narrow" pitchFamily="34" charset="0"/>
              </a:rPr>
              <a:t> 1%)</a:t>
            </a:r>
            <a:endParaRPr lang="ru-RU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5668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09116" y="42671"/>
            <a:ext cx="6560820" cy="11216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205471" y="42671"/>
            <a:ext cx="806196" cy="11216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337816" y="2807970"/>
            <a:ext cx="4467225" cy="0"/>
          </a:xfrm>
          <a:custGeom>
            <a:avLst/>
            <a:gdLst/>
            <a:ahLst/>
            <a:cxnLst/>
            <a:rect l="l" t="t" r="r" b="b"/>
            <a:pathLst>
              <a:path w="4467225">
                <a:moveTo>
                  <a:pt x="0" y="0"/>
                </a:moveTo>
                <a:lnTo>
                  <a:pt x="4466843" y="0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48640" y="3019044"/>
            <a:ext cx="254508" cy="24841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48640" y="3531108"/>
            <a:ext cx="254508" cy="24841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48640" y="4469891"/>
            <a:ext cx="254508" cy="24841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48640" y="5408676"/>
            <a:ext cx="254508" cy="24841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83540" y="866902"/>
            <a:ext cx="8209915" cy="49346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Arial"/>
                <a:cs typeface="Arial"/>
              </a:rPr>
              <a:t>Фракційний склад </a:t>
            </a:r>
            <a:r>
              <a:rPr sz="2400" b="1" spc="-30" dirty="0">
                <a:latin typeface="Arial"/>
                <a:cs typeface="Arial"/>
              </a:rPr>
              <a:t>гумусу </a:t>
            </a:r>
            <a:r>
              <a:rPr sz="2400" dirty="0">
                <a:latin typeface="Arial"/>
                <a:cs typeface="Arial"/>
              </a:rPr>
              <a:t>– кількість </a:t>
            </a:r>
            <a:r>
              <a:rPr sz="2400" spc="-5" dirty="0">
                <a:latin typeface="Arial"/>
                <a:cs typeface="Arial"/>
              </a:rPr>
              <a:t>окремих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фракцій</a:t>
            </a:r>
            <a:endParaRPr sz="2400" dirty="0">
              <a:latin typeface="Arial"/>
              <a:cs typeface="Arial"/>
            </a:endParaRPr>
          </a:p>
          <a:p>
            <a:pPr marL="95885" marR="5080" indent="-83820">
              <a:lnSpc>
                <a:spcPct val="100000"/>
              </a:lnSpc>
            </a:pPr>
            <a:r>
              <a:rPr sz="2400" spc="-5" dirty="0">
                <a:latin typeface="Arial"/>
                <a:cs typeface="Arial"/>
              </a:rPr>
              <a:t>гумінових </a:t>
            </a:r>
            <a:r>
              <a:rPr sz="2400" dirty="0">
                <a:latin typeface="Arial"/>
                <a:cs typeface="Arial"/>
              </a:rPr>
              <a:t>і </a:t>
            </a:r>
            <a:r>
              <a:rPr sz="2400" spc="-15" dirty="0">
                <a:latin typeface="Arial"/>
                <a:cs typeface="Arial"/>
              </a:rPr>
              <a:t>фульвокислот різного </a:t>
            </a:r>
            <a:r>
              <a:rPr sz="2400" dirty="0">
                <a:latin typeface="Arial"/>
                <a:cs typeface="Arial"/>
              </a:rPr>
              <a:t>ступеня стійкості зв'язку  з </a:t>
            </a:r>
            <a:r>
              <a:rPr sz="2400" spc="-5" dirty="0">
                <a:latin typeface="Arial"/>
                <a:cs typeface="Arial"/>
              </a:rPr>
              <a:t>мінеральною </a:t>
            </a:r>
            <a:r>
              <a:rPr sz="2400" dirty="0">
                <a:latin typeface="Arial"/>
                <a:cs typeface="Arial"/>
              </a:rPr>
              <a:t>частиною</a:t>
            </a:r>
            <a:r>
              <a:rPr sz="2400" spc="10" dirty="0">
                <a:latin typeface="Arial"/>
                <a:cs typeface="Arial"/>
              </a:rPr>
              <a:t> </a:t>
            </a:r>
            <a:r>
              <a:rPr sz="2400" spc="-40" dirty="0">
                <a:latin typeface="Arial"/>
                <a:cs typeface="Arial"/>
              </a:rPr>
              <a:t>ґрунту.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850" dirty="0">
              <a:latin typeface="Times New Roman"/>
              <a:cs typeface="Times New Roman"/>
            </a:endParaRPr>
          </a:p>
          <a:p>
            <a:pPr marL="1954530">
              <a:lnSpc>
                <a:spcPct val="100000"/>
              </a:lnSpc>
            </a:pPr>
            <a:r>
              <a:rPr sz="2800" b="1" spc="-5" dirty="0">
                <a:latin typeface="Arial"/>
                <a:cs typeface="Arial"/>
              </a:rPr>
              <a:t>Типи гумусу </a:t>
            </a:r>
            <a:r>
              <a:rPr sz="2800" spc="-5" dirty="0">
                <a:latin typeface="Arial"/>
                <a:cs typeface="Arial"/>
              </a:rPr>
              <a:t>(С.гк. :</a:t>
            </a:r>
            <a:r>
              <a:rPr sz="2800" spc="6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Сфк.)</a:t>
            </a:r>
            <a:r>
              <a:rPr sz="2800" b="1" spc="-5" dirty="0">
                <a:latin typeface="Arial"/>
                <a:cs typeface="Arial"/>
              </a:rPr>
              <a:t>:</a:t>
            </a:r>
            <a:endParaRPr sz="2800" dirty="0">
              <a:latin typeface="Arial"/>
              <a:cs typeface="Arial"/>
            </a:endParaRPr>
          </a:p>
          <a:p>
            <a:pPr marL="508000">
              <a:lnSpc>
                <a:spcPct val="100000"/>
              </a:lnSpc>
              <a:spcBef>
                <a:spcPts val="670"/>
              </a:spcBef>
            </a:pPr>
            <a:r>
              <a:rPr sz="2800" spc="-5" dirty="0">
                <a:latin typeface="Arial"/>
                <a:cs typeface="Arial"/>
              </a:rPr>
              <a:t>Гуматний &gt;2 (типові чи </a:t>
            </a:r>
            <a:r>
              <a:rPr sz="2800" spc="-10" dirty="0">
                <a:latin typeface="Arial"/>
                <a:cs typeface="Arial"/>
              </a:rPr>
              <a:t>звичайні</a:t>
            </a:r>
            <a:r>
              <a:rPr sz="2800" spc="5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чорноземи);</a:t>
            </a:r>
            <a:endParaRPr sz="2800" dirty="0">
              <a:latin typeface="Arial"/>
              <a:cs typeface="Arial"/>
            </a:endParaRPr>
          </a:p>
          <a:p>
            <a:pPr marL="508000" marR="1651000">
              <a:lnSpc>
                <a:spcPct val="100000"/>
              </a:lnSpc>
              <a:spcBef>
                <a:spcPts val="675"/>
              </a:spcBef>
            </a:pPr>
            <a:r>
              <a:rPr sz="2800" spc="-5" dirty="0">
                <a:latin typeface="Arial"/>
                <a:cs typeface="Arial"/>
              </a:rPr>
              <a:t>Фульватно-гуматний </a:t>
            </a:r>
            <a:r>
              <a:rPr sz="2800" dirty="0">
                <a:latin typeface="Arial"/>
                <a:cs typeface="Arial"/>
              </a:rPr>
              <a:t>2–1 </a:t>
            </a:r>
            <a:r>
              <a:rPr sz="2800" spc="-5" dirty="0">
                <a:latin typeface="Arial"/>
                <a:cs typeface="Arial"/>
              </a:rPr>
              <a:t>(опідзолені  чорноземи</a:t>
            </a:r>
            <a:r>
              <a:rPr sz="2800" spc="1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Лісостепу);</a:t>
            </a:r>
            <a:endParaRPr sz="2800" dirty="0">
              <a:latin typeface="Arial"/>
              <a:cs typeface="Arial"/>
            </a:endParaRPr>
          </a:p>
          <a:p>
            <a:pPr marL="508000">
              <a:lnSpc>
                <a:spcPct val="100000"/>
              </a:lnSpc>
              <a:spcBef>
                <a:spcPts val="670"/>
              </a:spcBef>
            </a:pPr>
            <a:r>
              <a:rPr sz="2800" spc="-5" dirty="0">
                <a:latin typeface="Arial"/>
                <a:cs typeface="Arial"/>
              </a:rPr>
              <a:t>Гуматно-фульватний </a:t>
            </a:r>
            <a:r>
              <a:rPr sz="2800" dirty="0">
                <a:latin typeface="Arial"/>
                <a:cs typeface="Arial"/>
              </a:rPr>
              <a:t>1–0,5</a:t>
            </a:r>
            <a:r>
              <a:rPr sz="2800" spc="2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(дерново-</a:t>
            </a:r>
          </a:p>
          <a:p>
            <a:pPr marL="508000">
              <a:lnSpc>
                <a:spcPct val="100000"/>
              </a:lnSpc>
              <a:spcBef>
                <a:spcPts val="5"/>
              </a:spcBef>
            </a:pPr>
            <a:r>
              <a:rPr sz="2800" spc="-5" dirty="0">
                <a:latin typeface="Arial"/>
                <a:cs typeface="Arial"/>
              </a:rPr>
              <a:t>підзолисті ґрунти тайгово-лісової</a:t>
            </a:r>
            <a:r>
              <a:rPr sz="2800" spc="5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зони).</a:t>
            </a:r>
            <a:endParaRPr sz="2800" dirty="0">
              <a:latin typeface="Arial"/>
              <a:cs typeface="Arial"/>
            </a:endParaRPr>
          </a:p>
          <a:p>
            <a:pPr marL="508000">
              <a:lnSpc>
                <a:spcPct val="100000"/>
              </a:lnSpc>
              <a:spcBef>
                <a:spcPts val="670"/>
              </a:spcBef>
            </a:pPr>
            <a:r>
              <a:rPr sz="2800" spc="-5" dirty="0">
                <a:latin typeface="Arial"/>
                <a:cs typeface="Arial"/>
              </a:rPr>
              <a:t>Фульватний &lt;</a:t>
            </a:r>
            <a:r>
              <a:rPr sz="2800" spc="1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0,5.</a:t>
            </a:r>
            <a:endParaRPr sz="28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46277" y="297891"/>
            <a:ext cx="792416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chemeClr val="accent2"/>
                </a:solidFill>
              </a:rPr>
              <a:t>Види </a:t>
            </a:r>
            <a:r>
              <a:rPr sz="2800" spc="-10" dirty="0">
                <a:solidFill>
                  <a:schemeClr val="accent2"/>
                </a:solidFill>
              </a:rPr>
              <a:t>гумусу </a:t>
            </a:r>
            <a:r>
              <a:rPr sz="2800" spc="-5" dirty="0">
                <a:solidFill>
                  <a:schemeClr val="accent2"/>
                </a:solidFill>
              </a:rPr>
              <a:t>залежно від </a:t>
            </a:r>
            <a:r>
              <a:rPr sz="2800" spc="-10" dirty="0">
                <a:solidFill>
                  <a:schemeClr val="accent2"/>
                </a:solidFill>
              </a:rPr>
              <a:t>рослинного</a:t>
            </a:r>
            <a:r>
              <a:rPr sz="2800" spc="85" dirty="0">
                <a:solidFill>
                  <a:schemeClr val="accent2"/>
                </a:solidFill>
              </a:rPr>
              <a:t> </a:t>
            </a:r>
            <a:r>
              <a:rPr sz="2800" spc="-10" dirty="0">
                <a:solidFill>
                  <a:schemeClr val="accent2"/>
                </a:solidFill>
              </a:rPr>
              <a:t>опаду:</a:t>
            </a:r>
            <a:endParaRPr sz="2800" dirty="0">
              <a:solidFill>
                <a:schemeClr val="accent2"/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3065" y="863853"/>
            <a:ext cx="8682990" cy="52091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31495" indent="-342900">
              <a:lnSpc>
                <a:spcPts val="2880"/>
              </a:lnSpc>
              <a:spcBef>
                <a:spcPts val="100"/>
              </a:spcBef>
              <a:buClr>
                <a:srgbClr val="E2E2FF"/>
              </a:buClr>
              <a:buFont typeface="Arial"/>
              <a:buChar char="•"/>
              <a:tabLst>
                <a:tab pos="531495" algn="l"/>
                <a:tab pos="532130" algn="l"/>
              </a:tabLst>
            </a:pPr>
            <a:r>
              <a:rPr sz="2400" b="1" spc="-5" dirty="0" err="1">
                <a:latin typeface="Arial"/>
                <a:cs typeface="Arial"/>
              </a:rPr>
              <a:t>М’який</a:t>
            </a:r>
            <a:r>
              <a:rPr sz="2400" b="1" spc="-5" dirty="0">
                <a:latin typeface="Arial"/>
                <a:cs typeface="Arial"/>
              </a:rPr>
              <a:t> </a:t>
            </a:r>
            <a:r>
              <a:rPr sz="2400" b="1" spc="-15" dirty="0" err="1" smtClean="0">
                <a:latin typeface="Arial"/>
                <a:cs typeface="Arial"/>
              </a:rPr>
              <a:t>гумус</a:t>
            </a:r>
            <a:r>
              <a:rPr lang="uk-UA" sz="2400" b="1" spc="-15" dirty="0" smtClean="0">
                <a:latin typeface="Arial"/>
                <a:cs typeface="Arial"/>
              </a:rPr>
              <a:t>(</a:t>
            </a:r>
            <a:r>
              <a:rPr lang="uk-UA" sz="2400" b="1" spc="-15" dirty="0" err="1" smtClean="0">
                <a:latin typeface="Arial"/>
                <a:cs typeface="Arial"/>
              </a:rPr>
              <a:t>муль</a:t>
            </a:r>
            <a:r>
              <a:rPr lang="uk-UA" sz="2400" b="1" spc="-15" dirty="0" smtClean="0">
                <a:latin typeface="Arial"/>
                <a:cs typeface="Arial"/>
              </a:rPr>
              <a:t>)</a:t>
            </a:r>
            <a:r>
              <a:rPr sz="2400" b="1" spc="-15" dirty="0" smtClean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утворюється під трав’янистою</a:t>
            </a:r>
            <a:r>
              <a:rPr sz="2200" spc="130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рослинністю,</a:t>
            </a:r>
            <a:endParaRPr sz="2200" dirty="0">
              <a:latin typeface="Arial"/>
              <a:cs typeface="Arial"/>
            </a:endParaRPr>
          </a:p>
          <a:p>
            <a:pPr marL="531495" marR="5080">
              <a:lnSpc>
                <a:spcPts val="2640"/>
              </a:lnSpc>
              <a:spcBef>
                <a:spcPts val="85"/>
              </a:spcBef>
              <a:tabLst>
                <a:tab pos="2467610" algn="l"/>
              </a:tabLst>
            </a:pPr>
            <a:r>
              <a:rPr sz="2200" spc="-5" dirty="0">
                <a:latin typeface="Arial"/>
                <a:cs typeface="Arial"/>
              </a:rPr>
              <a:t>коли</a:t>
            </a:r>
            <a:r>
              <a:rPr sz="2200" spc="15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залишки	рослинності (особливо бобової) розкладаються  в товщі </a:t>
            </a:r>
            <a:r>
              <a:rPr sz="2200" spc="-10" dirty="0">
                <a:latin typeface="Arial"/>
                <a:cs typeface="Arial"/>
              </a:rPr>
              <a:t>ґрунту </a:t>
            </a:r>
            <a:r>
              <a:rPr sz="2200" spc="-5" dirty="0">
                <a:latin typeface="Arial"/>
                <a:cs typeface="Arial"/>
              </a:rPr>
              <a:t>за </a:t>
            </a:r>
            <a:r>
              <a:rPr sz="2200" spc="-10" dirty="0">
                <a:latin typeface="Arial"/>
                <a:cs typeface="Arial"/>
              </a:rPr>
              <a:t>наявності </a:t>
            </a:r>
            <a:r>
              <a:rPr sz="2200" spc="-5" dirty="0">
                <a:latin typeface="Arial"/>
                <a:cs typeface="Arial"/>
              </a:rPr>
              <a:t>зольних</a:t>
            </a:r>
            <a:r>
              <a:rPr sz="2200" spc="100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елементів(особливо</a:t>
            </a:r>
            <a:endParaRPr sz="2200" dirty="0">
              <a:latin typeface="Arial"/>
              <a:cs typeface="Arial"/>
            </a:endParaRPr>
          </a:p>
          <a:p>
            <a:pPr marL="531495">
              <a:lnSpc>
                <a:spcPts val="2555"/>
              </a:lnSpc>
            </a:pPr>
            <a:r>
              <a:rPr sz="2200" spc="-5" dirty="0">
                <a:latin typeface="Arial"/>
                <a:cs typeface="Arial"/>
              </a:rPr>
              <a:t>кальцію) і гумус, що утворюється рівномірно</a:t>
            </a:r>
            <a:r>
              <a:rPr sz="2200" spc="130" dirty="0">
                <a:latin typeface="Arial"/>
                <a:cs typeface="Arial"/>
              </a:rPr>
              <a:t> </a:t>
            </a:r>
            <a:r>
              <a:rPr sz="2200" spc="-10" dirty="0">
                <a:latin typeface="Arial"/>
                <a:cs typeface="Arial"/>
              </a:rPr>
              <a:t>розподіляється</a:t>
            </a:r>
            <a:endParaRPr sz="2200" dirty="0">
              <a:latin typeface="Arial"/>
              <a:cs typeface="Arial"/>
            </a:endParaRPr>
          </a:p>
          <a:p>
            <a:pPr marL="531495">
              <a:lnSpc>
                <a:spcPct val="100000"/>
              </a:lnSpc>
            </a:pPr>
            <a:r>
              <a:rPr sz="2200" spc="-5" dirty="0">
                <a:latin typeface="Arial"/>
                <a:cs typeface="Arial"/>
              </a:rPr>
              <a:t>між мінеральною частиною</a:t>
            </a:r>
            <a:r>
              <a:rPr sz="2200" spc="40" dirty="0">
                <a:latin typeface="Arial"/>
                <a:cs typeface="Arial"/>
              </a:rPr>
              <a:t> </a:t>
            </a:r>
            <a:r>
              <a:rPr sz="2200" spc="-10" dirty="0">
                <a:latin typeface="Arial"/>
                <a:cs typeface="Arial"/>
              </a:rPr>
              <a:t>ґрунту.</a:t>
            </a:r>
            <a:endParaRPr sz="2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350" dirty="0">
              <a:latin typeface="Times New Roman"/>
              <a:cs typeface="Times New Roman"/>
            </a:endParaRPr>
          </a:p>
          <a:p>
            <a:pPr marL="12700" marR="2801620">
              <a:lnSpc>
                <a:spcPct val="100000"/>
              </a:lnSpc>
            </a:pPr>
            <a:r>
              <a:rPr sz="2200" b="1" spc="-30" dirty="0" err="1">
                <a:latin typeface="Arial"/>
                <a:cs typeface="Arial"/>
              </a:rPr>
              <a:t>Грубий</a:t>
            </a:r>
            <a:r>
              <a:rPr sz="2200" b="1" spc="-30" dirty="0">
                <a:latin typeface="Arial"/>
                <a:cs typeface="Arial"/>
              </a:rPr>
              <a:t> </a:t>
            </a:r>
            <a:r>
              <a:rPr sz="2200" b="1" spc="-40" dirty="0" err="1" smtClean="0">
                <a:latin typeface="Arial"/>
                <a:cs typeface="Arial"/>
              </a:rPr>
              <a:t>гумус</a:t>
            </a:r>
            <a:r>
              <a:rPr lang="uk-UA" sz="2200" b="1" spc="-40" dirty="0" smtClean="0">
                <a:latin typeface="Arial"/>
                <a:cs typeface="Arial"/>
              </a:rPr>
              <a:t>(мор)</a:t>
            </a:r>
            <a:r>
              <a:rPr sz="2200" b="1" spc="-40" dirty="0" smtClean="0">
                <a:latin typeface="Arial"/>
                <a:cs typeface="Arial"/>
              </a:rPr>
              <a:t> </a:t>
            </a:r>
            <a:r>
              <a:rPr sz="2200" spc="-10" dirty="0">
                <a:latin typeface="Arial"/>
                <a:cs typeface="Arial"/>
              </a:rPr>
              <a:t>утворюється </a:t>
            </a:r>
            <a:r>
              <a:rPr sz="2200" spc="-5" dirty="0">
                <a:latin typeface="Arial"/>
                <a:cs typeface="Arial"/>
              </a:rPr>
              <a:t>під </a:t>
            </a:r>
            <a:r>
              <a:rPr sz="2200" spc="-10" dirty="0">
                <a:latin typeface="Arial"/>
                <a:cs typeface="Arial"/>
              </a:rPr>
              <a:t>шпильковими  </a:t>
            </a:r>
            <a:r>
              <a:rPr sz="2200" spc="-5" dirty="0">
                <a:latin typeface="Arial"/>
                <a:cs typeface="Arial"/>
              </a:rPr>
              <a:t>лісами, </a:t>
            </a:r>
            <a:r>
              <a:rPr sz="2200" spc="-10" dirty="0">
                <a:latin typeface="Arial"/>
                <a:cs typeface="Arial"/>
              </a:rPr>
              <a:t>коли </a:t>
            </a:r>
            <a:r>
              <a:rPr sz="2200" spc="-5" dirty="0">
                <a:latin typeface="Arial"/>
                <a:cs typeface="Arial"/>
              </a:rPr>
              <a:t>бідні на </a:t>
            </a:r>
            <a:r>
              <a:rPr sz="2200" dirty="0">
                <a:latin typeface="Arial"/>
                <a:cs typeface="Arial"/>
              </a:rPr>
              <a:t>білок </a:t>
            </a:r>
            <a:r>
              <a:rPr sz="2200" spc="-15" dirty="0">
                <a:latin typeface="Arial"/>
                <a:cs typeface="Arial"/>
              </a:rPr>
              <a:t>та</a:t>
            </a:r>
            <a:r>
              <a:rPr sz="2200" spc="30" dirty="0">
                <a:latin typeface="Arial"/>
                <a:cs typeface="Arial"/>
              </a:rPr>
              <a:t> </a:t>
            </a:r>
            <a:r>
              <a:rPr sz="2200" spc="-20" dirty="0">
                <a:latin typeface="Arial"/>
                <a:cs typeface="Arial"/>
              </a:rPr>
              <a:t>зольні</a:t>
            </a:r>
            <a:endParaRPr sz="2200" dirty="0">
              <a:latin typeface="Arial"/>
              <a:cs typeface="Arial"/>
            </a:endParaRPr>
          </a:p>
          <a:p>
            <a:pPr marL="12700" marR="3263265">
              <a:lnSpc>
                <a:spcPct val="100000"/>
              </a:lnSpc>
              <a:tabLst>
                <a:tab pos="966469" algn="l"/>
              </a:tabLst>
            </a:pPr>
            <a:r>
              <a:rPr sz="2200" spc="-15" dirty="0">
                <a:latin typeface="Arial"/>
                <a:cs typeface="Arial"/>
              </a:rPr>
              <a:t>елементи, </a:t>
            </a:r>
            <a:r>
              <a:rPr sz="2200" spc="-5" dirty="0">
                <a:latin typeface="Arial"/>
                <a:cs typeface="Arial"/>
              </a:rPr>
              <a:t>але </a:t>
            </a:r>
            <a:r>
              <a:rPr sz="2200" spc="-25" dirty="0">
                <a:latin typeface="Arial"/>
                <a:cs typeface="Arial"/>
              </a:rPr>
              <a:t>збагачені </a:t>
            </a:r>
            <a:r>
              <a:rPr sz="2200" spc="-5" dirty="0">
                <a:latin typeface="Arial"/>
                <a:cs typeface="Arial"/>
              </a:rPr>
              <a:t>на лігнін, </a:t>
            </a:r>
            <a:r>
              <a:rPr sz="2200" spc="-10" dirty="0">
                <a:latin typeface="Arial"/>
                <a:cs typeface="Arial"/>
              </a:rPr>
              <a:t>воски </a:t>
            </a:r>
            <a:r>
              <a:rPr sz="2200" spc="-5" dirty="0">
                <a:latin typeface="Arial"/>
                <a:cs typeface="Arial"/>
              </a:rPr>
              <a:t>і  </a:t>
            </a:r>
            <a:r>
              <a:rPr sz="2200" spc="-15" dirty="0">
                <a:latin typeface="Arial"/>
                <a:cs typeface="Arial"/>
              </a:rPr>
              <a:t>смоли	</a:t>
            </a:r>
            <a:r>
              <a:rPr sz="2200" spc="-5" dirty="0">
                <a:latin typeface="Arial"/>
                <a:cs typeface="Arial"/>
              </a:rPr>
              <a:t>деревні рештки </a:t>
            </a:r>
            <a:r>
              <a:rPr sz="2200" spc="-10" dirty="0">
                <a:latin typeface="Arial"/>
                <a:cs typeface="Arial"/>
              </a:rPr>
              <a:t>розкладаються</a:t>
            </a:r>
            <a:r>
              <a:rPr sz="2200" spc="10" dirty="0">
                <a:latin typeface="Arial"/>
                <a:cs typeface="Arial"/>
              </a:rPr>
              <a:t> </a:t>
            </a:r>
            <a:r>
              <a:rPr sz="2200" spc="-10" dirty="0">
                <a:latin typeface="Arial"/>
                <a:cs typeface="Arial"/>
              </a:rPr>
              <a:t>на</a:t>
            </a:r>
            <a:endParaRPr sz="2200" dirty="0">
              <a:latin typeface="Arial"/>
              <a:cs typeface="Arial"/>
            </a:endParaRPr>
          </a:p>
          <a:p>
            <a:pPr marL="12700" marR="2753995">
              <a:lnSpc>
                <a:spcPct val="100000"/>
              </a:lnSpc>
            </a:pPr>
            <a:r>
              <a:rPr sz="2200" spc="-10" dirty="0">
                <a:latin typeface="Arial"/>
                <a:cs typeface="Arial"/>
              </a:rPr>
              <a:t>поверхні </a:t>
            </a:r>
            <a:r>
              <a:rPr sz="2200" spc="-5" dirty="0">
                <a:latin typeface="Arial"/>
                <a:cs typeface="Arial"/>
              </a:rPr>
              <a:t>ґрунту за участі грибів з </a:t>
            </a:r>
            <a:r>
              <a:rPr sz="2200" spc="-10" dirty="0">
                <a:latin typeface="Arial"/>
                <a:cs typeface="Arial"/>
              </a:rPr>
              <a:t>утворенням  </a:t>
            </a:r>
            <a:r>
              <a:rPr sz="2200" spc="-20" dirty="0">
                <a:latin typeface="Arial"/>
                <a:cs typeface="Arial"/>
              </a:rPr>
              <a:t>великої </a:t>
            </a:r>
            <a:r>
              <a:rPr sz="2200" dirty="0">
                <a:latin typeface="Arial"/>
                <a:cs typeface="Arial"/>
              </a:rPr>
              <a:t>кількості </a:t>
            </a:r>
            <a:r>
              <a:rPr sz="2200" spc="-10" dirty="0">
                <a:latin typeface="Arial"/>
                <a:cs typeface="Arial"/>
              </a:rPr>
              <a:t>органічних</a:t>
            </a:r>
            <a:r>
              <a:rPr sz="2200" spc="45" dirty="0">
                <a:latin typeface="Arial"/>
                <a:cs typeface="Arial"/>
              </a:rPr>
              <a:t> </a:t>
            </a:r>
            <a:r>
              <a:rPr sz="2200" spc="-40" dirty="0">
                <a:latin typeface="Arial"/>
                <a:cs typeface="Arial"/>
              </a:rPr>
              <a:t>кислот.</a:t>
            </a:r>
            <a:endParaRPr sz="2200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889625" y="2285936"/>
            <a:ext cx="3086100" cy="11699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19775" y="5000625"/>
            <a:ext cx="2466975" cy="185737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677025" y="4181475"/>
            <a:ext cx="2466974" cy="18478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6458" y="-32004"/>
            <a:ext cx="1903476" cy="9022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965960" y="28955"/>
            <a:ext cx="647700" cy="9022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077211" y="28955"/>
            <a:ext cx="2077212" cy="90220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617976" y="28955"/>
            <a:ext cx="646176" cy="90220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727703" y="28955"/>
            <a:ext cx="1075944" cy="90220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267200" y="28955"/>
            <a:ext cx="2474976" cy="90220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205728" y="28955"/>
            <a:ext cx="646176" cy="90220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315455" y="28955"/>
            <a:ext cx="2368296" cy="90220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07719" y="457200"/>
            <a:ext cx="2127505" cy="86410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398776" y="419100"/>
            <a:ext cx="3157728" cy="90220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020055" y="419100"/>
            <a:ext cx="646176" cy="90220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158739" y="419100"/>
            <a:ext cx="1091184" cy="90220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713476" y="419100"/>
            <a:ext cx="1156716" cy="90220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333744" y="419100"/>
            <a:ext cx="649224" cy="9022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446520" y="419100"/>
            <a:ext cx="1674876" cy="90220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584947" y="419100"/>
            <a:ext cx="672083" cy="902208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720583" y="419100"/>
            <a:ext cx="649224" cy="9022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934200" y="1219072"/>
            <a:ext cx="2024126" cy="2840101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0" y="3983101"/>
            <a:ext cx="2176525" cy="2874897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235902" y="1902175"/>
            <a:ext cx="9898698" cy="44900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84200" indent="-459105">
              <a:lnSpc>
                <a:spcPct val="100000"/>
              </a:lnSpc>
              <a:spcBef>
                <a:spcPts val="105"/>
              </a:spcBef>
              <a:buSzPct val="114285"/>
              <a:buAutoNum type="arabicPeriod"/>
              <a:tabLst>
                <a:tab pos="584835" algn="l"/>
              </a:tabLst>
            </a:pPr>
            <a:r>
              <a:rPr sz="2800" b="1" u="heavy" spc="-10" dirty="0" err="1" smtClean="0">
                <a:uFill>
                  <a:solidFill>
                    <a:srgbClr val="FFFF00"/>
                  </a:solidFill>
                </a:uFill>
                <a:latin typeface="Arial"/>
                <a:cs typeface="Arial"/>
              </a:rPr>
              <a:t>ґрунти</a:t>
            </a:r>
            <a:r>
              <a:rPr sz="2800" b="1" u="heavy" spc="-10" dirty="0" smtClean="0">
                <a:uFill>
                  <a:solidFill>
                    <a:srgbClr val="FFFF00"/>
                  </a:solidFill>
                </a:uFill>
                <a:latin typeface="Arial"/>
                <a:cs typeface="Arial"/>
              </a:rPr>
              <a:t>,</a:t>
            </a:r>
            <a:r>
              <a:rPr lang="uk-UA" sz="2800" b="1" u="heavy" spc="-10" dirty="0" smtClean="0">
                <a:uFill>
                  <a:solidFill>
                    <a:srgbClr val="FFFF00"/>
                  </a:solidFill>
                </a:uFill>
                <a:latin typeface="Arial"/>
                <a:cs typeface="Arial"/>
              </a:rPr>
              <a:t> </a:t>
            </a:r>
            <a:r>
              <a:rPr sz="2800" b="1" u="heavy" spc="-10" dirty="0" err="1" smtClean="0">
                <a:uFill>
                  <a:solidFill>
                    <a:srgbClr val="FFFF00"/>
                  </a:solidFill>
                </a:uFill>
                <a:latin typeface="Arial"/>
                <a:cs typeface="Arial"/>
              </a:rPr>
              <a:t>сформовані</a:t>
            </a:r>
            <a:r>
              <a:rPr sz="2800" b="1" u="heavy" spc="-10" dirty="0" smtClean="0">
                <a:uFill>
                  <a:solidFill>
                    <a:srgbClr val="FFFF00"/>
                  </a:solidFill>
                </a:uFill>
                <a:latin typeface="Arial"/>
                <a:cs typeface="Arial"/>
              </a:rPr>
              <a:t> </a:t>
            </a:r>
            <a:r>
              <a:rPr sz="2800" b="1" u="heavy" spc="-5" dirty="0" err="1" smtClean="0">
                <a:uFill>
                  <a:solidFill>
                    <a:srgbClr val="FFFF00"/>
                  </a:solidFill>
                </a:uFill>
                <a:latin typeface="Arial"/>
                <a:cs typeface="Arial"/>
              </a:rPr>
              <a:t>під</a:t>
            </a:r>
            <a:r>
              <a:rPr sz="2800" b="1" u="heavy" spc="100" dirty="0" smtClean="0">
                <a:uFill>
                  <a:solidFill>
                    <a:srgbClr val="FFFF00"/>
                  </a:solidFill>
                </a:uFill>
                <a:latin typeface="Arial"/>
                <a:cs typeface="Arial"/>
              </a:rPr>
              <a:t> </a:t>
            </a:r>
            <a:r>
              <a:rPr sz="2800" b="1" u="heavy" spc="-10" dirty="0" err="1" smtClean="0">
                <a:uFill>
                  <a:solidFill>
                    <a:srgbClr val="FFFF00"/>
                  </a:solidFill>
                </a:uFill>
                <a:latin typeface="Arial"/>
                <a:cs typeface="Arial"/>
              </a:rPr>
              <a:t>лісовою</a:t>
            </a:r>
            <a:endParaRPr sz="2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2800" u="heavy" spc="-705" dirty="0">
                <a:uFill>
                  <a:solidFill>
                    <a:srgbClr val="FFFF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b="1" u="heavy" spc="-10" dirty="0">
                <a:uFill>
                  <a:solidFill>
                    <a:srgbClr val="FFFF00"/>
                  </a:solidFill>
                </a:uFill>
                <a:latin typeface="Arial"/>
                <a:cs typeface="Arial"/>
              </a:rPr>
              <a:t>рослинністю </a:t>
            </a:r>
            <a:r>
              <a:rPr sz="2800" spc="-5" dirty="0">
                <a:latin typeface="Arial"/>
                <a:cs typeface="Arial"/>
              </a:rPr>
              <a:t>− </a:t>
            </a:r>
            <a:r>
              <a:rPr sz="2400" spc="-5" dirty="0">
                <a:latin typeface="Arial"/>
                <a:cs typeface="Arial"/>
              </a:rPr>
              <a:t>перевага ФК </a:t>
            </a:r>
            <a:r>
              <a:rPr sz="2400" dirty="0" smtClean="0">
                <a:latin typeface="Arial"/>
                <a:cs typeface="Arial"/>
              </a:rPr>
              <a:t>у</a:t>
            </a:r>
            <a:r>
              <a:rPr sz="2400" spc="80" dirty="0" smtClean="0">
                <a:latin typeface="Arial"/>
                <a:cs typeface="Arial"/>
              </a:rPr>
              <a:t> </a:t>
            </a:r>
            <a:r>
              <a:rPr sz="2400" spc="-5" dirty="0" err="1" smtClean="0">
                <a:latin typeface="Arial"/>
                <a:cs typeface="Arial"/>
              </a:rPr>
              <a:t>складі</a:t>
            </a:r>
            <a:endParaRPr sz="2400" dirty="0">
              <a:latin typeface="Arial"/>
              <a:cs typeface="Arial"/>
            </a:endParaRPr>
          </a:p>
          <a:p>
            <a:pPr marL="12700" marR="3009265">
              <a:lnSpc>
                <a:spcPct val="120100"/>
              </a:lnSpc>
              <a:spcBef>
                <a:spcPts val="15"/>
              </a:spcBef>
            </a:pPr>
            <a:r>
              <a:rPr sz="2400" dirty="0">
                <a:latin typeface="Arial"/>
                <a:cs typeface="Arial"/>
              </a:rPr>
              <a:t>гумусу </a:t>
            </a:r>
            <a:r>
              <a:rPr sz="2400" spc="-5" dirty="0">
                <a:latin typeface="Arial"/>
                <a:cs typeface="Arial"/>
              </a:rPr>
              <a:t>(дерново-підзолисті, </a:t>
            </a:r>
            <a:r>
              <a:rPr sz="2400" dirty="0">
                <a:latin typeface="Arial"/>
                <a:cs typeface="Arial"/>
              </a:rPr>
              <a:t>буроземи,  </a:t>
            </a:r>
            <a:r>
              <a:rPr sz="2400" spc="-5" dirty="0">
                <a:latin typeface="Arial"/>
                <a:cs typeface="Arial"/>
              </a:rPr>
              <a:t>буровато-підзолисті, ясно-сірі, сірі </a:t>
            </a:r>
            <a:r>
              <a:rPr sz="2400" dirty="0">
                <a:latin typeface="Arial"/>
                <a:cs typeface="Arial"/>
              </a:rPr>
              <a:t>та  </a:t>
            </a:r>
            <a:r>
              <a:rPr sz="2400" spc="-5" dirty="0">
                <a:latin typeface="Arial"/>
                <a:cs typeface="Arial"/>
              </a:rPr>
              <a:t>темно-сірі лісові</a:t>
            </a:r>
            <a:r>
              <a:rPr sz="2400" spc="2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грунти)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7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150" dirty="0">
              <a:latin typeface="Times New Roman"/>
              <a:cs typeface="Times New Roman"/>
            </a:endParaRPr>
          </a:p>
          <a:p>
            <a:pPr marL="2555875" indent="-338455">
              <a:lnSpc>
                <a:spcPct val="100000"/>
              </a:lnSpc>
              <a:buSzPct val="85714"/>
              <a:buFont typeface="Arial"/>
              <a:buAutoNum type="arabicPeriod" startAt="2"/>
              <a:tabLst>
                <a:tab pos="2556510" algn="l"/>
              </a:tabLst>
            </a:pPr>
            <a:r>
              <a:rPr sz="2800" u="heavy" spc="-705" dirty="0">
                <a:uFill>
                  <a:solidFill>
                    <a:srgbClr val="FFFF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b="1" u="heavy" spc="-20" dirty="0">
                <a:uFill>
                  <a:solidFill>
                    <a:srgbClr val="FFFF00"/>
                  </a:solidFill>
                </a:uFill>
                <a:latin typeface="Arial"/>
                <a:cs typeface="Arial"/>
              </a:rPr>
              <a:t>ґрунти </a:t>
            </a:r>
            <a:r>
              <a:rPr sz="2800" b="1" u="heavy" spc="-15" dirty="0">
                <a:uFill>
                  <a:solidFill>
                    <a:srgbClr val="FFFF00"/>
                  </a:solidFill>
                </a:uFill>
                <a:latin typeface="Arial"/>
                <a:cs typeface="Arial"/>
              </a:rPr>
              <a:t>степового типу</a:t>
            </a:r>
            <a:r>
              <a:rPr sz="2800" b="1" spc="-1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– </a:t>
            </a:r>
            <a:r>
              <a:rPr sz="2400" dirty="0">
                <a:latin typeface="Arial"/>
                <a:cs typeface="Arial"/>
              </a:rPr>
              <a:t>в</a:t>
            </a:r>
            <a:r>
              <a:rPr sz="2400" spc="1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складі</a:t>
            </a:r>
          </a:p>
          <a:p>
            <a:pPr marL="2217420" marR="5080" algn="just">
              <a:lnSpc>
                <a:spcPct val="100000"/>
              </a:lnSpc>
              <a:spcBef>
                <a:spcPts val="15"/>
              </a:spcBef>
            </a:pPr>
            <a:r>
              <a:rPr sz="2400" spc="-5" dirty="0">
                <a:latin typeface="Arial"/>
                <a:cs typeface="Arial"/>
              </a:rPr>
              <a:t>гумусу </a:t>
            </a:r>
            <a:r>
              <a:rPr sz="2400" spc="-10" dirty="0">
                <a:latin typeface="Arial"/>
                <a:cs typeface="Arial"/>
              </a:rPr>
              <a:t>домінують </a:t>
            </a:r>
            <a:r>
              <a:rPr sz="2400" dirty="0">
                <a:latin typeface="Arial"/>
                <a:cs typeface="Arial"/>
              </a:rPr>
              <a:t>ГК </a:t>
            </a:r>
            <a:r>
              <a:rPr sz="2400" spc="-10" dirty="0">
                <a:latin typeface="Arial"/>
                <a:cs typeface="Arial"/>
              </a:rPr>
              <a:t>(чорноземи </a:t>
            </a:r>
            <a:r>
              <a:rPr sz="2400" spc="-15" dirty="0">
                <a:latin typeface="Arial"/>
                <a:cs typeface="Arial"/>
              </a:rPr>
              <a:t>опідзолені,  </a:t>
            </a:r>
            <a:r>
              <a:rPr sz="2400" spc="-5" dirty="0">
                <a:latin typeface="Arial"/>
                <a:cs typeface="Arial"/>
              </a:rPr>
              <a:t>типові, звичайні, </a:t>
            </a:r>
            <a:r>
              <a:rPr sz="2400" spc="-10" dirty="0">
                <a:latin typeface="Arial"/>
                <a:cs typeface="Arial"/>
              </a:rPr>
              <a:t>південні, </a:t>
            </a:r>
            <a:r>
              <a:rPr sz="2400" spc="-5" dirty="0">
                <a:latin typeface="Arial"/>
                <a:cs typeface="Arial"/>
              </a:rPr>
              <a:t>темно-каштанові,  каштанові грунти,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солонці)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68423" y="236220"/>
            <a:ext cx="5500116" cy="5699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027164" y="236220"/>
            <a:ext cx="411479" cy="5699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015108" y="299720"/>
            <a:ext cx="512000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FFFFFF"/>
                </a:solidFill>
              </a:rPr>
              <a:t>СКЛАД ОРГАНІЧНОЇ РЕЧОВИНИ</a:t>
            </a:r>
            <a:r>
              <a:rPr sz="2000" spc="-80" dirty="0">
                <a:solidFill>
                  <a:srgbClr val="FFFFFF"/>
                </a:solidFill>
              </a:rPr>
              <a:t> </a:t>
            </a:r>
            <a:r>
              <a:rPr sz="2000" dirty="0">
                <a:solidFill>
                  <a:srgbClr val="FFFFFF"/>
                </a:solidFill>
              </a:rPr>
              <a:t>ГРУНТУ</a:t>
            </a:r>
            <a:endParaRPr sz="2000"/>
          </a:p>
        </p:txBody>
      </p:sp>
      <p:sp>
        <p:nvSpPr>
          <p:cNvPr id="5" name="object 5"/>
          <p:cNvSpPr/>
          <p:nvPr/>
        </p:nvSpPr>
        <p:spPr>
          <a:xfrm>
            <a:off x="0" y="2057400"/>
            <a:ext cx="9144000" cy="44672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54914" y="712088"/>
            <a:ext cx="8735695" cy="11550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FF0000"/>
                </a:solidFill>
                <a:latin typeface="Arial"/>
                <a:cs typeface="Arial"/>
              </a:rPr>
              <a:t>Органічна </a:t>
            </a:r>
            <a:r>
              <a:rPr sz="2000" b="1" spc="-5" dirty="0">
                <a:solidFill>
                  <a:srgbClr val="FF0000"/>
                </a:solidFill>
                <a:latin typeface="Arial"/>
                <a:cs typeface="Arial"/>
              </a:rPr>
              <a:t>речовина ґрунту </a:t>
            </a:r>
            <a:r>
              <a:rPr sz="1800" b="1" spc="-15" dirty="0">
                <a:latin typeface="Arial"/>
                <a:cs typeface="Arial"/>
              </a:rPr>
              <a:t>представлена </a:t>
            </a:r>
            <a:r>
              <a:rPr sz="1800" b="1" spc="-10" dirty="0">
                <a:latin typeface="Arial"/>
                <a:cs typeface="Arial"/>
              </a:rPr>
              <a:t>живою біомасою</a:t>
            </a:r>
            <a:r>
              <a:rPr sz="1800" b="1" spc="30" dirty="0">
                <a:latin typeface="Arial"/>
                <a:cs typeface="Arial"/>
              </a:rPr>
              <a:t> </a:t>
            </a:r>
            <a:r>
              <a:rPr sz="1800" b="1" spc="-15" dirty="0">
                <a:latin typeface="Arial"/>
                <a:cs typeface="Arial"/>
              </a:rPr>
              <a:t>(ґрунтова</a:t>
            </a:r>
            <a:endParaRPr sz="1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z="1800" b="1" spc="-15" dirty="0">
                <a:latin typeface="Arial"/>
                <a:cs typeface="Arial"/>
              </a:rPr>
              <a:t>біота </a:t>
            </a:r>
            <a:r>
              <a:rPr sz="1800" b="1" spc="-20" dirty="0">
                <a:latin typeface="Arial"/>
                <a:cs typeface="Arial"/>
              </a:rPr>
              <a:t>та </a:t>
            </a:r>
            <a:r>
              <a:rPr sz="1800" b="1" spc="-5" dirty="0">
                <a:latin typeface="Arial"/>
                <a:cs typeface="Arial"/>
              </a:rPr>
              <a:t>живі </a:t>
            </a:r>
            <a:r>
              <a:rPr sz="1800" b="1" spc="-10" dirty="0">
                <a:latin typeface="Arial"/>
                <a:cs typeface="Arial"/>
              </a:rPr>
              <a:t>корені </a:t>
            </a:r>
            <a:r>
              <a:rPr sz="1800" b="1" spc="-5" dirty="0">
                <a:latin typeface="Arial"/>
                <a:cs typeface="Arial"/>
              </a:rPr>
              <a:t>рослин), органічними </a:t>
            </a:r>
            <a:r>
              <a:rPr sz="1800" b="1" spc="-10" dirty="0">
                <a:latin typeface="Arial"/>
                <a:cs typeface="Arial"/>
              </a:rPr>
              <a:t>рештками рослин, </a:t>
            </a:r>
            <a:r>
              <a:rPr sz="1800" b="1" spc="-15" dirty="0">
                <a:latin typeface="Arial"/>
                <a:cs typeface="Arial"/>
              </a:rPr>
              <a:t>тварин</a:t>
            </a:r>
            <a:r>
              <a:rPr sz="1800" b="1" spc="285" dirty="0">
                <a:latin typeface="Arial"/>
                <a:cs typeface="Arial"/>
              </a:rPr>
              <a:t> </a:t>
            </a:r>
            <a:r>
              <a:rPr sz="1800" b="1" spc="-35" dirty="0">
                <a:latin typeface="Arial"/>
                <a:cs typeface="Arial"/>
              </a:rPr>
              <a:t>та</a:t>
            </a:r>
            <a:endParaRPr sz="1800" dirty="0">
              <a:latin typeface="Arial"/>
              <a:cs typeface="Arial"/>
            </a:endParaRPr>
          </a:p>
          <a:p>
            <a:pPr marL="12700" marR="5080" indent="63500">
              <a:lnSpc>
                <a:spcPct val="100000"/>
              </a:lnSpc>
            </a:pPr>
            <a:r>
              <a:rPr sz="1800" b="1" spc="-5" dirty="0">
                <a:latin typeface="Arial"/>
                <a:cs typeface="Arial"/>
              </a:rPr>
              <a:t>мікроорганізмів, </a:t>
            </a:r>
            <a:r>
              <a:rPr sz="1800" b="1" spc="-10" dirty="0">
                <a:latin typeface="Arial"/>
                <a:cs typeface="Arial"/>
              </a:rPr>
              <a:t>продуктами </a:t>
            </a:r>
            <a:r>
              <a:rPr sz="1800" b="1" spc="-5" dirty="0">
                <a:latin typeface="Arial"/>
                <a:cs typeface="Arial"/>
              </a:rPr>
              <a:t>різного ступеня їх розкладання </a:t>
            </a:r>
            <a:r>
              <a:rPr sz="1800" b="1" spc="-15" dirty="0">
                <a:latin typeface="Arial"/>
                <a:cs typeface="Arial"/>
              </a:rPr>
              <a:t>та </a:t>
            </a:r>
            <a:r>
              <a:rPr sz="1800" b="1" spc="-10" dirty="0">
                <a:latin typeface="Arial"/>
                <a:cs typeface="Arial"/>
              </a:rPr>
              <a:t>специфічно  новоутвореними </a:t>
            </a:r>
            <a:r>
              <a:rPr sz="1800" b="1" spc="-15" dirty="0">
                <a:latin typeface="Arial"/>
                <a:cs typeface="Arial"/>
              </a:rPr>
              <a:t>гумусовими </a:t>
            </a:r>
            <a:r>
              <a:rPr sz="1800" b="1" spc="-5" dirty="0">
                <a:latin typeface="Arial"/>
                <a:cs typeface="Arial"/>
              </a:rPr>
              <a:t>речовинами</a:t>
            </a:r>
            <a:r>
              <a:rPr sz="1800" b="1" spc="160" dirty="0">
                <a:latin typeface="Arial"/>
                <a:cs typeface="Arial"/>
              </a:rPr>
              <a:t> </a:t>
            </a:r>
            <a:r>
              <a:rPr sz="1800" b="1" spc="-20" dirty="0">
                <a:latin typeface="Arial"/>
                <a:cs typeface="Arial"/>
              </a:rPr>
              <a:t>(гумусом).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176213" y="984503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265926" y="6045200"/>
            <a:ext cx="1497965" cy="812800"/>
          </a:xfrm>
          <a:custGeom>
            <a:avLst/>
            <a:gdLst/>
            <a:ahLst/>
            <a:cxnLst/>
            <a:rect l="l" t="t" r="r" b="b"/>
            <a:pathLst>
              <a:path w="1497965" h="812800">
                <a:moveTo>
                  <a:pt x="670119" y="522287"/>
                </a:moveTo>
                <a:lnTo>
                  <a:pt x="317500" y="522287"/>
                </a:lnTo>
                <a:lnTo>
                  <a:pt x="892647" y="812796"/>
                </a:lnTo>
                <a:lnTo>
                  <a:pt x="1497963" y="812796"/>
                </a:lnTo>
                <a:lnTo>
                  <a:pt x="1314450" y="750888"/>
                </a:lnTo>
                <a:lnTo>
                  <a:pt x="1009650" y="592137"/>
                </a:lnTo>
                <a:lnTo>
                  <a:pt x="785749" y="587375"/>
                </a:lnTo>
                <a:lnTo>
                  <a:pt x="670119" y="522287"/>
                </a:lnTo>
                <a:close/>
              </a:path>
              <a:path w="1497965" h="812800">
                <a:moveTo>
                  <a:pt x="0" y="0"/>
                </a:moveTo>
                <a:lnTo>
                  <a:pt x="34925" y="41275"/>
                </a:lnTo>
                <a:lnTo>
                  <a:pt x="0" y="103187"/>
                </a:lnTo>
                <a:lnTo>
                  <a:pt x="47625" y="188912"/>
                </a:lnTo>
                <a:lnTo>
                  <a:pt x="118999" y="385762"/>
                </a:lnTo>
                <a:lnTo>
                  <a:pt x="71374" y="669925"/>
                </a:lnTo>
                <a:lnTo>
                  <a:pt x="317500" y="522287"/>
                </a:lnTo>
                <a:lnTo>
                  <a:pt x="670119" y="522287"/>
                </a:lnTo>
                <a:lnTo>
                  <a:pt x="444500" y="395287"/>
                </a:lnTo>
                <a:lnTo>
                  <a:pt x="201549" y="104775"/>
                </a:lnTo>
                <a:lnTo>
                  <a:pt x="0" y="0"/>
                </a:lnTo>
                <a:close/>
              </a:path>
            </a:pathLst>
          </a:custGeom>
          <a:solidFill>
            <a:srgbClr val="46341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248150" y="6034087"/>
            <a:ext cx="295275" cy="627380"/>
          </a:xfrm>
          <a:custGeom>
            <a:avLst/>
            <a:gdLst/>
            <a:ahLst/>
            <a:cxnLst/>
            <a:rect l="l" t="t" r="r" b="b"/>
            <a:pathLst>
              <a:path w="295275" h="627379">
                <a:moveTo>
                  <a:pt x="57150" y="0"/>
                </a:moveTo>
                <a:lnTo>
                  <a:pt x="85725" y="31978"/>
                </a:lnTo>
                <a:lnTo>
                  <a:pt x="38100" y="53289"/>
                </a:lnTo>
                <a:lnTo>
                  <a:pt x="28575" y="117246"/>
                </a:lnTo>
                <a:lnTo>
                  <a:pt x="66675" y="202501"/>
                </a:lnTo>
                <a:lnTo>
                  <a:pt x="76200" y="287769"/>
                </a:lnTo>
                <a:lnTo>
                  <a:pt x="0" y="627062"/>
                </a:lnTo>
                <a:lnTo>
                  <a:pt x="85725" y="413893"/>
                </a:lnTo>
                <a:lnTo>
                  <a:pt x="133350" y="383692"/>
                </a:lnTo>
                <a:lnTo>
                  <a:pt x="200025" y="223824"/>
                </a:lnTo>
                <a:lnTo>
                  <a:pt x="228600" y="213169"/>
                </a:lnTo>
                <a:lnTo>
                  <a:pt x="228600" y="159880"/>
                </a:lnTo>
                <a:lnTo>
                  <a:pt x="295275" y="117246"/>
                </a:lnTo>
                <a:lnTo>
                  <a:pt x="257175" y="106578"/>
                </a:lnTo>
                <a:lnTo>
                  <a:pt x="57150" y="0"/>
                </a:lnTo>
                <a:close/>
              </a:path>
            </a:pathLst>
          </a:custGeom>
          <a:solidFill>
            <a:srgbClr val="46341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808601" y="6194425"/>
            <a:ext cx="600075" cy="430530"/>
          </a:xfrm>
          <a:custGeom>
            <a:avLst/>
            <a:gdLst/>
            <a:ahLst/>
            <a:cxnLst/>
            <a:rect l="l" t="t" r="r" b="b"/>
            <a:pathLst>
              <a:path w="600075" h="430529">
                <a:moveTo>
                  <a:pt x="28575" y="0"/>
                </a:moveTo>
                <a:lnTo>
                  <a:pt x="19050" y="20637"/>
                </a:lnTo>
                <a:lnTo>
                  <a:pt x="0" y="63500"/>
                </a:lnTo>
                <a:lnTo>
                  <a:pt x="95250" y="192087"/>
                </a:lnTo>
                <a:lnTo>
                  <a:pt x="492125" y="430212"/>
                </a:lnTo>
                <a:lnTo>
                  <a:pt x="460375" y="220662"/>
                </a:lnTo>
                <a:lnTo>
                  <a:pt x="560160" y="149225"/>
                </a:lnTo>
                <a:lnTo>
                  <a:pt x="398399" y="149225"/>
                </a:lnTo>
                <a:lnTo>
                  <a:pt x="142875" y="85725"/>
                </a:lnTo>
                <a:lnTo>
                  <a:pt x="28575" y="0"/>
                </a:lnTo>
                <a:close/>
              </a:path>
              <a:path w="600075" h="430529">
                <a:moveTo>
                  <a:pt x="600075" y="120650"/>
                </a:moveTo>
                <a:lnTo>
                  <a:pt x="398399" y="149225"/>
                </a:lnTo>
                <a:lnTo>
                  <a:pt x="560160" y="149225"/>
                </a:lnTo>
                <a:lnTo>
                  <a:pt x="600075" y="120650"/>
                </a:lnTo>
                <a:close/>
              </a:path>
            </a:pathLst>
          </a:custGeom>
          <a:solidFill>
            <a:srgbClr val="46341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757926" y="6151562"/>
            <a:ext cx="245999" cy="1174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945001" y="6140450"/>
            <a:ext cx="66675" cy="12858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0" y="6034087"/>
            <a:ext cx="6125684" cy="82390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898650" y="6021387"/>
            <a:ext cx="579755" cy="462280"/>
          </a:xfrm>
          <a:custGeom>
            <a:avLst/>
            <a:gdLst/>
            <a:ahLst/>
            <a:cxnLst/>
            <a:rect l="l" t="t" r="r" b="b"/>
            <a:pathLst>
              <a:path w="579755" h="462279">
                <a:moveTo>
                  <a:pt x="497723" y="270421"/>
                </a:moveTo>
                <a:lnTo>
                  <a:pt x="303149" y="270421"/>
                </a:lnTo>
                <a:lnTo>
                  <a:pt x="541274" y="461962"/>
                </a:lnTo>
                <a:lnTo>
                  <a:pt x="484124" y="280073"/>
                </a:lnTo>
                <a:lnTo>
                  <a:pt x="497723" y="270421"/>
                </a:lnTo>
                <a:close/>
              </a:path>
              <a:path w="579755" h="462279">
                <a:moveTo>
                  <a:pt x="66675" y="0"/>
                </a:moveTo>
                <a:lnTo>
                  <a:pt x="47625" y="0"/>
                </a:lnTo>
                <a:lnTo>
                  <a:pt x="38100" y="38633"/>
                </a:lnTo>
                <a:lnTo>
                  <a:pt x="0" y="96583"/>
                </a:lnTo>
                <a:lnTo>
                  <a:pt x="104775" y="173837"/>
                </a:lnTo>
                <a:lnTo>
                  <a:pt x="226949" y="289737"/>
                </a:lnTo>
                <a:lnTo>
                  <a:pt x="303149" y="270421"/>
                </a:lnTo>
                <a:lnTo>
                  <a:pt x="497723" y="270421"/>
                </a:lnTo>
                <a:lnTo>
                  <a:pt x="579374" y="212470"/>
                </a:lnTo>
                <a:lnTo>
                  <a:pt x="569849" y="202806"/>
                </a:lnTo>
                <a:lnTo>
                  <a:pt x="531749" y="183502"/>
                </a:lnTo>
                <a:lnTo>
                  <a:pt x="474599" y="144868"/>
                </a:lnTo>
                <a:lnTo>
                  <a:pt x="274574" y="57950"/>
                </a:lnTo>
                <a:lnTo>
                  <a:pt x="226949" y="38633"/>
                </a:lnTo>
                <a:lnTo>
                  <a:pt x="207899" y="28968"/>
                </a:lnTo>
                <a:lnTo>
                  <a:pt x="150749" y="28968"/>
                </a:lnTo>
                <a:lnTo>
                  <a:pt x="114300" y="19316"/>
                </a:lnTo>
                <a:lnTo>
                  <a:pt x="104775" y="19316"/>
                </a:lnTo>
                <a:lnTo>
                  <a:pt x="66675" y="0"/>
                </a:lnTo>
                <a:close/>
              </a:path>
            </a:pathLst>
          </a:custGeom>
          <a:solidFill>
            <a:srgbClr val="46341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084576" y="6078537"/>
            <a:ext cx="3144520" cy="779780"/>
          </a:xfrm>
          <a:custGeom>
            <a:avLst/>
            <a:gdLst/>
            <a:ahLst/>
            <a:cxnLst/>
            <a:rect l="l" t="t" r="r" b="b"/>
            <a:pathLst>
              <a:path w="3144520" h="779779">
                <a:moveTo>
                  <a:pt x="642874" y="165100"/>
                </a:moveTo>
                <a:lnTo>
                  <a:pt x="95250" y="165100"/>
                </a:lnTo>
                <a:lnTo>
                  <a:pt x="142875" y="212725"/>
                </a:lnTo>
                <a:lnTo>
                  <a:pt x="238125" y="242887"/>
                </a:lnTo>
                <a:lnTo>
                  <a:pt x="331724" y="433387"/>
                </a:lnTo>
                <a:lnTo>
                  <a:pt x="636524" y="569912"/>
                </a:lnTo>
                <a:lnTo>
                  <a:pt x="1233424" y="569912"/>
                </a:lnTo>
                <a:lnTo>
                  <a:pt x="3113365" y="779459"/>
                </a:lnTo>
                <a:lnTo>
                  <a:pt x="3143936" y="779459"/>
                </a:lnTo>
                <a:lnTo>
                  <a:pt x="1073150" y="385762"/>
                </a:lnTo>
                <a:lnTo>
                  <a:pt x="815975" y="252412"/>
                </a:lnTo>
                <a:lnTo>
                  <a:pt x="674624" y="174625"/>
                </a:lnTo>
                <a:lnTo>
                  <a:pt x="642874" y="165100"/>
                </a:lnTo>
                <a:close/>
              </a:path>
              <a:path w="3144520" h="779779">
                <a:moveTo>
                  <a:pt x="152400" y="0"/>
                </a:moveTo>
                <a:lnTo>
                  <a:pt x="57150" y="0"/>
                </a:lnTo>
                <a:lnTo>
                  <a:pt x="19050" y="39687"/>
                </a:lnTo>
                <a:lnTo>
                  <a:pt x="0" y="203200"/>
                </a:lnTo>
                <a:lnTo>
                  <a:pt x="95250" y="165100"/>
                </a:lnTo>
                <a:lnTo>
                  <a:pt x="642874" y="165100"/>
                </a:lnTo>
                <a:lnTo>
                  <a:pt x="579374" y="146050"/>
                </a:lnTo>
                <a:lnTo>
                  <a:pt x="446024" y="96837"/>
                </a:lnTo>
                <a:lnTo>
                  <a:pt x="295275" y="28575"/>
                </a:lnTo>
                <a:lnTo>
                  <a:pt x="219075" y="9525"/>
                </a:lnTo>
                <a:lnTo>
                  <a:pt x="152400" y="0"/>
                </a:lnTo>
                <a:close/>
              </a:path>
            </a:pathLst>
          </a:custGeom>
          <a:solidFill>
            <a:srgbClr val="46341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905125" y="6069012"/>
            <a:ext cx="112649" cy="9683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357375" y="6099175"/>
            <a:ext cx="255904" cy="260350"/>
          </a:xfrm>
          <a:custGeom>
            <a:avLst/>
            <a:gdLst/>
            <a:ahLst/>
            <a:cxnLst/>
            <a:rect l="l" t="t" r="r" b="b"/>
            <a:pathLst>
              <a:path w="255905" h="260350">
                <a:moveTo>
                  <a:pt x="47625" y="0"/>
                </a:moveTo>
                <a:lnTo>
                  <a:pt x="0" y="0"/>
                </a:lnTo>
                <a:lnTo>
                  <a:pt x="47625" y="86779"/>
                </a:lnTo>
                <a:lnTo>
                  <a:pt x="152400" y="163918"/>
                </a:lnTo>
                <a:lnTo>
                  <a:pt x="255524" y="260350"/>
                </a:lnTo>
                <a:lnTo>
                  <a:pt x="255524" y="250710"/>
                </a:lnTo>
                <a:lnTo>
                  <a:pt x="245999" y="221780"/>
                </a:lnTo>
                <a:lnTo>
                  <a:pt x="226949" y="183210"/>
                </a:lnTo>
                <a:lnTo>
                  <a:pt x="190373" y="154279"/>
                </a:lnTo>
                <a:lnTo>
                  <a:pt x="171323" y="135001"/>
                </a:lnTo>
                <a:lnTo>
                  <a:pt x="161925" y="115709"/>
                </a:lnTo>
                <a:lnTo>
                  <a:pt x="152400" y="96431"/>
                </a:lnTo>
                <a:lnTo>
                  <a:pt x="152400" y="86779"/>
                </a:lnTo>
                <a:lnTo>
                  <a:pt x="180848" y="19278"/>
                </a:lnTo>
                <a:lnTo>
                  <a:pt x="114300" y="9639"/>
                </a:lnTo>
                <a:lnTo>
                  <a:pt x="76200" y="9639"/>
                </a:lnTo>
                <a:lnTo>
                  <a:pt x="47625" y="0"/>
                </a:lnTo>
                <a:close/>
              </a:path>
            </a:pathLst>
          </a:custGeom>
          <a:solidFill>
            <a:srgbClr val="46341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120775" y="6118225"/>
            <a:ext cx="93662" cy="9683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27062" y="6049962"/>
            <a:ext cx="389255" cy="328930"/>
          </a:xfrm>
          <a:custGeom>
            <a:avLst/>
            <a:gdLst/>
            <a:ahLst/>
            <a:cxnLst/>
            <a:rect l="l" t="t" r="r" b="b"/>
            <a:pathLst>
              <a:path w="389255" h="328929">
                <a:moveTo>
                  <a:pt x="19050" y="0"/>
                </a:moveTo>
                <a:lnTo>
                  <a:pt x="0" y="0"/>
                </a:lnTo>
                <a:lnTo>
                  <a:pt x="0" y="19329"/>
                </a:lnTo>
                <a:lnTo>
                  <a:pt x="93662" y="57988"/>
                </a:lnTo>
                <a:lnTo>
                  <a:pt x="141287" y="106311"/>
                </a:lnTo>
                <a:lnTo>
                  <a:pt x="74612" y="135305"/>
                </a:lnTo>
                <a:lnTo>
                  <a:pt x="122237" y="212636"/>
                </a:lnTo>
                <a:lnTo>
                  <a:pt x="284162" y="328612"/>
                </a:lnTo>
                <a:lnTo>
                  <a:pt x="265112" y="251294"/>
                </a:lnTo>
                <a:lnTo>
                  <a:pt x="227012" y="212636"/>
                </a:lnTo>
                <a:lnTo>
                  <a:pt x="331787" y="135305"/>
                </a:lnTo>
                <a:lnTo>
                  <a:pt x="388937" y="67652"/>
                </a:lnTo>
                <a:lnTo>
                  <a:pt x="369887" y="57988"/>
                </a:lnTo>
                <a:lnTo>
                  <a:pt x="322262" y="38658"/>
                </a:lnTo>
                <a:lnTo>
                  <a:pt x="236537" y="28994"/>
                </a:lnTo>
                <a:lnTo>
                  <a:pt x="227012" y="28994"/>
                </a:lnTo>
                <a:lnTo>
                  <a:pt x="198437" y="19329"/>
                </a:lnTo>
                <a:lnTo>
                  <a:pt x="160337" y="19329"/>
                </a:lnTo>
                <a:lnTo>
                  <a:pt x="141287" y="9664"/>
                </a:lnTo>
                <a:lnTo>
                  <a:pt x="74612" y="9664"/>
                </a:lnTo>
                <a:lnTo>
                  <a:pt x="19050" y="0"/>
                </a:lnTo>
                <a:close/>
              </a:path>
            </a:pathLst>
          </a:custGeom>
          <a:solidFill>
            <a:srgbClr val="46341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475232" y="82296"/>
            <a:ext cx="2368296" cy="90220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307079" y="82296"/>
            <a:ext cx="4541520" cy="90220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312152" y="82296"/>
            <a:ext cx="649224" cy="90220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907792" y="6201154"/>
            <a:ext cx="649223" cy="65684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43840" y="1009269"/>
            <a:ext cx="190500" cy="195072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43840" y="1411605"/>
            <a:ext cx="190500" cy="195072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43840" y="2149220"/>
            <a:ext cx="190500" cy="195072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231140" y="843813"/>
            <a:ext cx="5650230" cy="5399405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469900" marR="5080">
              <a:lnSpc>
                <a:spcPct val="110000"/>
              </a:lnSpc>
              <a:spcBef>
                <a:spcPts val="365"/>
              </a:spcBef>
            </a:pPr>
            <a:r>
              <a:rPr sz="2200" spc="-10" dirty="0">
                <a:solidFill>
                  <a:srgbClr val="FFFFFF"/>
                </a:solidFill>
                <a:latin typeface="Arial"/>
                <a:cs typeface="Arial"/>
              </a:rPr>
              <a:t>оптимальні 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природно-кліматичні умови,  </a:t>
            </a:r>
            <a:r>
              <a:rPr sz="2200" spc="-10" dirty="0">
                <a:solidFill>
                  <a:srgbClr val="FFFFFF"/>
                </a:solidFill>
                <a:latin typeface="Arial"/>
                <a:cs typeface="Arial"/>
              </a:rPr>
              <a:t>гранулометричний 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і мінералогічний  склад</a:t>
            </a:r>
            <a:r>
              <a:rPr sz="220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Arial"/>
                <a:cs typeface="Arial"/>
              </a:rPr>
              <a:t>ґрунту</a:t>
            </a:r>
            <a:endParaRPr sz="2200" dirty="0">
              <a:latin typeface="Arial"/>
              <a:cs typeface="Arial"/>
            </a:endParaRPr>
          </a:p>
          <a:p>
            <a:pPr marL="469900" marR="902969">
              <a:lnSpc>
                <a:spcPct val="100000"/>
              </a:lnSpc>
              <a:spcBef>
                <a:spcPts val="525"/>
              </a:spcBef>
            </a:pP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наявність полівалентних катіонів  (кальцію);</a:t>
            </a:r>
            <a:endParaRPr sz="2200" dirty="0">
              <a:latin typeface="Arial"/>
              <a:cs typeface="Arial"/>
            </a:endParaRPr>
          </a:p>
          <a:p>
            <a:pPr marL="1059815">
              <a:lnSpc>
                <a:spcPct val="100000"/>
              </a:lnSpc>
              <a:spcBef>
                <a:spcPts val="745"/>
              </a:spcBef>
            </a:pPr>
            <a:r>
              <a:rPr sz="3200" b="1" dirty="0">
                <a:solidFill>
                  <a:srgbClr val="FFC000"/>
                </a:solidFill>
                <a:latin typeface="Arial"/>
                <a:cs typeface="Arial"/>
              </a:rPr>
              <a:t>Гумус впливає</a:t>
            </a:r>
            <a:r>
              <a:rPr sz="3200" b="1" spc="-7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FFC000"/>
                </a:solidFill>
                <a:latin typeface="Arial"/>
                <a:cs typeface="Arial"/>
              </a:rPr>
              <a:t>на:</a:t>
            </a:r>
            <a:endParaRPr sz="3200" dirty="0">
              <a:latin typeface="Arial"/>
              <a:cs typeface="Arial"/>
            </a:endParaRPr>
          </a:p>
          <a:p>
            <a:pPr marL="266700" indent="-254000">
              <a:lnSpc>
                <a:spcPct val="100000"/>
              </a:lnSpc>
              <a:spcBef>
                <a:spcPts val="475"/>
              </a:spcBef>
              <a:buAutoNum type="arabicPeriod"/>
              <a:tabLst>
                <a:tab pos="267335" algn="l"/>
              </a:tabLst>
            </a:pP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Вміст </a:t>
            </a: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азоту </a:t>
            </a:r>
            <a:r>
              <a:rPr sz="1800" b="1" spc="-20" dirty="0">
                <a:solidFill>
                  <a:srgbClr val="FFFFFF"/>
                </a:solidFill>
                <a:latin typeface="Arial"/>
                <a:cs typeface="Arial"/>
              </a:rPr>
              <a:t>та </a:t>
            </a: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інших 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зольних</a:t>
            </a:r>
            <a:r>
              <a:rPr sz="1800" b="1" spc="1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елементів</a:t>
            </a:r>
            <a:endParaRPr sz="1800" dirty="0">
              <a:latin typeface="Arial"/>
              <a:cs typeface="Arial"/>
            </a:endParaRPr>
          </a:p>
          <a:p>
            <a:pPr marL="266700" indent="-254000">
              <a:lnSpc>
                <a:spcPct val="100000"/>
              </a:lnSpc>
              <a:spcBef>
                <a:spcPts val="430"/>
              </a:spcBef>
              <a:buAutoNum type="arabicPeriod"/>
              <a:tabLst>
                <a:tab pos="267335" algn="l"/>
              </a:tabLst>
            </a:pP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Ємкість</a:t>
            </a:r>
            <a:r>
              <a:rPr sz="1800" b="1" spc="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поглинання</a:t>
            </a:r>
            <a:endParaRPr sz="1800" dirty="0">
              <a:latin typeface="Arial"/>
              <a:cs typeface="Arial"/>
            </a:endParaRPr>
          </a:p>
          <a:p>
            <a:pPr marL="266700" indent="-254000">
              <a:lnSpc>
                <a:spcPct val="100000"/>
              </a:lnSpc>
              <a:spcBef>
                <a:spcPts val="434"/>
              </a:spcBef>
              <a:buAutoNum type="arabicPeriod"/>
              <a:tabLst>
                <a:tab pos="267335" algn="l"/>
              </a:tabLst>
            </a:pP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Кислотність.</a:t>
            </a:r>
            <a:endParaRPr sz="1800" dirty="0">
              <a:latin typeface="Arial"/>
              <a:cs typeface="Arial"/>
            </a:endParaRPr>
          </a:p>
          <a:p>
            <a:pPr marL="266700" indent="-254000">
              <a:lnSpc>
                <a:spcPct val="100000"/>
              </a:lnSpc>
              <a:spcBef>
                <a:spcPts val="434"/>
              </a:spcBef>
              <a:buAutoNum type="arabicPeriod"/>
              <a:tabLst>
                <a:tab pos="267335" algn="l"/>
              </a:tabLst>
            </a:pP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Структурність.</a:t>
            </a:r>
            <a:endParaRPr sz="1800" dirty="0">
              <a:latin typeface="Arial"/>
              <a:cs typeface="Arial"/>
            </a:endParaRPr>
          </a:p>
          <a:p>
            <a:pPr marL="266700" indent="-254000">
              <a:lnSpc>
                <a:spcPct val="100000"/>
              </a:lnSpc>
              <a:spcBef>
                <a:spcPts val="430"/>
              </a:spcBef>
              <a:buAutoNum type="arabicPeriod"/>
              <a:tabLst>
                <a:tab pos="267335" algn="l"/>
              </a:tabLst>
            </a:pP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Спрямованість процесів</a:t>
            </a:r>
            <a:r>
              <a:rPr sz="1800" b="1" spc="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ґрунтоутворення</a:t>
            </a:r>
            <a:endParaRPr sz="1800" dirty="0">
              <a:latin typeface="Arial"/>
              <a:cs typeface="Arial"/>
            </a:endParaRPr>
          </a:p>
          <a:p>
            <a:pPr marL="266700" indent="-254000">
              <a:lnSpc>
                <a:spcPct val="100000"/>
              </a:lnSpc>
              <a:spcBef>
                <a:spcPts val="430"/>
              </a:spcBef>
              <a:buAutoNum type="arabicPeriod" startAt="7"/>
              <a:tabLst>
                <a:tab pos="267335" algn="l"/>
              </a:tabLst>
            </a:pP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Теплові </a:t>
            </a: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властивості</a:t>
            </a:r>
            <a:r>
              <a:rPr sz="1800" b="1" spc="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грунтів</a:t>
            </a:r>
            <a:endParaRPr sz="1800" dirty="0">
              <a:latin typeface="Arial"/>
              <a:cs typeface="Arial"/>
            </a:endParaRPr>
          </a:p>
          <a:p>
            <a:pPr marL="266700" indent="-254000">
              <a:lnSpc>
                <a:spcPct val="100000"/>
              </a:lnSpc>
              <a:spcBef>
                <a:spcPts val="434"/>
              </a:spcBef>
              <a:buAutoNum type="arabicPeriod" startAt="7"/>
              <a:tabLst>
                <a:tab pos="267335" algn="l"/>
              </a:tabLst>
            </a:pP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Акумулятор 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сонячної</a:t>
            </a:r>
            <a:r>
              <a:rPr sz="1800" b="1" spc="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енергії.</a:t>
            </a:r>
            <a:endParaRPr sz="1800" dirty="0">
              <a:latin typeface="Arial"/>
              <a:cs typeface="Arial"/>
            </a:endParaRPr>
          </a:p>
          <a:p>
            <a:pPr marL="12700" marR="337820">
              <a:lnSpc>
                <a:spcPct val="100000"/>
              </a:lnSpc>
              <a:spcBef>
                <a:spcPts val="430"/>
              </a:spcBef>
              <a:buAutoNum type="arabicPeriod" startAt="7"/>
              <a:tabLst>
                <a:tab pos="267335" algn="l"/>
              </a:tabLst>
            </a:pP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Гумус здатен зв’язувати 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пестициди </a:t>
            </a:r>
            <a:r>
              <a:rPr sz="1800" b="1" spc="-20" dirty="0">
                <a:solidFill>
                  <a:srgbClr val="FFFFFF"/>
                </a:solidFill>
                <a:latin typeface="Arial"/>
                <a:cs typeface="Arial"/>
              </a:rPr>
              <a:t>та 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важкі  </a:t>
            </a: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метали.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5929376" y="2362200"/>
            <a:ext cx="2744724" cy="1787525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486400" y="3921061"/>
            <a:ext cx="2613025" cy="1738376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629400" y="5221351"/>
            <a:ext cx="2514599" cy="1636646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329426" y="747776"/>
            <a:ext cx="2774950" cy="1728724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28700" y="105155"/>
            <a:ext cx="7205472" cy="7894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66344" y="531876"/>
            <a:ext cx="6554724" cy="78943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551676" y="531876"/>
            <a:ext cx="653796" cy="7894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736080" y="531876"/>
            <a:ext cx="2061972" cy="78943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328659" y="531876"/>
            <a:ext cx="557783" cy="78943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411979" y="990600"/>
            <a:ext cx="405384" cy="56997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6552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95"/>
              </a:spcBef>
            </a:pPr>
            <a:r>
              <a:rPr sz="2800" i="1" spc="15" dirty="0">
                <a:solidFill>
                  <a:srgbClr val="FFFFFF"/>
                </a:solidFill>
                <a:latin typeface="Times New Roman"/>
                <a:cs typeface="Times New Roman"/>
              </a:rPr>
              <a:t>СЕРЕДНІ </a:t>
            </a:r>
            <a:r>
              <a:rPr sz="2800" i="1" spc="25" dirty="0">
                <a:solidFill>
                  <a:srgbClr val="FFFFFF"/>
                </a:solidFill>
                <a:latin typeface="Times New Roman"/>
                <a:cs typeface="Times New Roman"/>
              </a:rPr>
              <a:t>ЗНАЧЕННЯ</a:t>
            </a:r>
            <a:r>
              <a:rPr sz="2800" i="1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i="1" spc="75" dirty="0">
                <a:solidFill>
                  <a:srgbClr val="FFFFFF"/>
                </a:solidFill>
                <a:latin typeface="Times New Roman"/>
                <a:cs typeface="Times New Roman"/>
              </a:rPr>
              <a:t>КЛІМАТИЧНИХ</a:t>
            </a:r>
            <a:endParaRPr sz="2800">
              <a:latin typeface="Times New Roman"/>
              <a:cs typeface="Times New Roman"/>
            </a:endParaRPr>
          </a:p>
          <a:p>
            <a:pPr marL="1270" algn="ctr">
              <a:lnSpc>
                <a:spcPct val="100000"/>
              </a:lnSpc>
            </a:pPr>
            <a:r>
              <a:rPr sz="2800" i="1" spc="55" dirty="0">
                <a:solidFill>
                  <a:srgbClr val="FFFFFF"/>
                </a:solidFill>
                <a:latin typeface="Times New Roman"/>
                <a:cs typeface="Times New Roman"/>
              </a:rPr>
              <a:t>ПОКАЗНИКІВ </a:t>
            </a:r>
            <a:r>
              <a:rPr sz="2800" i="1" spc="-5" dirty="0">
                <a:solidFill>
                  <a:srgbClr val="FFFFFF"/>
                </a:solidFill>
                <a:latin typeface="Times New Roman"/>
                <a:cs typeface="Times New Roman"/>
              </a:rPr>
              <a:t>І </a:t>
            </a:r>
            <a:r>
              <a:rPr sz="2800" i="1" spc="85" dirty="0">
                <a:solidFill>
                  <a:srgbClr val="FFFFFF"/>
                </a:solidFill>
                <a:latin typeface="Times New Roman"/>
                <a:cs typeface="Times New Roman"/>
              </a:rPr>
              <a:t>ВМІСТ </a:t>
            </a:r>
            <a:r>
              <a:rPr sz="2800" i="1" spc="110" dirty="0">
                <a:solidFill>
                  <a:srgbClr val="FFFFFF"/>
                </a:solidFill>
                <a:latin typeface="Times New Roman"/>
                <a:cs typeface="Times New Roman"/>
              </a:rPr>
              <a:t>ГУМУСУ </a:t>
            </a:r>
            <a:r>
              <a:rPr sz="2800" i="1" spc="105" dirty="0">
                <a:solidFill>
                  <a:srgbClr val="FFFFFF"/>
                </a:solidFill>
                <a:latin typeface="Times New Roman"/>
                <a:cs typeface="Times New Roman"/>
              </a:rPr>
              <a:t>У</a:t>
            </a:r>
            <a:r>
              <a:rPr sz="2800" i="1" spc="-2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i="1" spc="95" dirty="0">
                <a:solidFill>
                  <a:srgbClr val="FFFFFF"/>
                </a:solidFill>
                <a:latin typeface="Times New Roman"/>
                <a:cs typeface="Times New Roman"/>
              </a:rPr>
              <a:t>ҐРУНТАХ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809750" y="1585975"/>
            <a:ext cx="0" cy="3942079"/>
          </a:xfrm>
          <a:custGeom>
            <a:avLst/>
            <a:gdLst/>
            <a:ahLst/>
            <a:cxnLst/>
            <a:rect l="l" t="t" r="r" b="b"/>
            <a:pathLst>
              <a:path h="3942079">
                <a:moveTo>
                  <a:pt x="0" y="0"/>
                </a:moveTo>
                <a:lnTo>
                  <a:pt x="0" y="3941699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230626" y="1958975"/>
            <a:ext cx="0" cy="3568700"/>
          </a:xfrm>
          <a:custGeom>
            <a:avLst/>
            <a:gdLst/>
            <a:ahLst/>
            <a:cxnLst/>
            <a:rect l="l" t="t" r="r" b="b"/>
            <a:pathLst>
              <a:path h="3568700">
                <a:moveTo>
                  <a:pt x="0" y="0"/>
                </a:moveTo>
                <a:lnTo>
                  <a:pt x="0" y="356870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653026" y="1958975"/>
            <a:ext cx="0" cy="3568700"/>
          </a:xfrm>
          <a:custGeom>
            <a:avLst/>
            <a:gdLst/>
            <a:ahLst/>
            <a:cxnLst/>
            <a:rect l="l" t="t" r="r" b="b"/>
            <a:pathLst>
              <a:path h="3568700">
                <a:moveTo>
                  <a:pt x="0" y="0"/>
                </a:moveTo>
                <a:lnTo>
                  <a:pt x="0" y="356870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073775" y="1958975"/>
            <a:ext cx="0" cy="3568700"/>
          </a:xfrm>
          <a:custGeom>
            <a:avLst/>
            <a:gdLst/>
            <a:ahLst/>
            <a:cxnLst/>
            <a:rect l="l" t="t" r="r" b="b"/>
            <a:pathLst>
              <a:path h="3568700">
                <a:moveTo>
                  <a:pt x="0" y="0"/>
                </a:moveTo>
                <a:lnTo>
                  <a:pt x="0" y="356870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494651" y="1958975"/>
            <a:ext cx="0" cy="3568700"/>
          </a:xfrm>
          <a:custGeom>
            <a:avLst/>
            <a:gdLst/>
            <a:ahLst/>
            <a:cxnLst/>
            <a:rect l="l" t="t" r="r" b="b"/>
            <a:pathLst>
              <a:path h="3568700">
                <a:moveTo>
                  <a:pt x="0" y="0"/>
                </a:moveTo>
                <a:lnTo>
                  <a:pt x="0" y="356870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803400" y="1965325"/>
            <a:ext cx="7126605" cy="0"/>
          </a:xfrm>
          <a:custGeom>
            <a:avLst/>
            <a:gdLst/>
            <a:ahLst/>
            <a:cxnLst/>
            <a:rect l="l" t="t" r="r" b="b"/>
            <a:pathLst>
              <a:path w="7126605">
                <a:moveTo>
                  <a:pt x="0" y="0"/>
                </a:moveTo>
                <a:lnTo>
                  <a:pt x="7126224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38112" y="3044951"/>
            <a:ext cx="8791575" cy="0"/>
          </a:xfrm>
          <a:custGeom>
            <a:avLst/>
            <a:gdLst/>
            <a:ahLst/>
            <a:cxnLst/>
            <a:rect l="l" t="t" r="r" b="b"/>
            <a:pathLst>
              <a:path w="8791575">
                <a:moveTo>
                  <a:pt x="0" y="0"/>
                </a:moveTo>
                <a:lnTo>
                  <a:pt x="8791511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38112" y="3867403"/>
            <a:ext cx="8791575" cy="0"/>
          </a:xfrm>
          <a:custGeom>
            <a:avLst/>
            <a:gdLst/>
            <a:ahLst/>
            <a:cxnLst/>
            <a:rect l="l" t="t" r="r" b="b"/>
            <a:pathLst>
              <a:path w="8791575">
                <a:moveTo>
                  <a:pt x="0" y="0"/>
                </a:moveTo>
                <a:lnTo>
                  <a:pt x="8791511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38112" y="4690364"/>
            <a:ext cx="8791575" cy="0"/>
          </a:xfrm>
          <a:custGeom>
            <a:avLst/>
            <a:gdLst/>
            <a:ahLst/>
            <a:cxnLst/>
            <a:rect l="l" t="t" r="r" b="b"/>
            <a:pathLst>
              <a:path w="8791575">
                <a:moveTo>
                  <a:pt x="0" y="0"/>
                </a:moveTo>
                <a:lnTo>
                  <a:pt x="8791511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52400" y="1585975"/>
            <a:ext cx="0" cy="3942079"/>
          </a:xfrm>
          <a:custGeom>
            <a:avLst/>
            <a:gdLst/>
            <a:ahLst/>
            <a:cxnLst/>
            <a:rect l="l" t="t" r="r" b="b"/>
            <a:pathLst>
              <a:path h="3942079">
                <a:moveTo>
                  <a:pt x="0" y="0"/>
                </a:moveTo>
                <a:lnTo>
                  <a:pt x="0" y="3941699"/>
                </a:lnTo>
              </a:path>
            </a:pathLst>
          </a:custGeom>
          <a:ln w="285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915400" y="1585975"/>
            <a:ext cx="0" cy="3942079"/>
          </a:xfrm>
          <a:custGeom>
            <a:avLst/>
            <a:gdLst/>
            <a:ahLst/>
            <a:cxnLst/>
            <a:rect l="l" t="t" r="r" b="b"/>
            <a:pathLst>
              <a:path h="3942079">
                <a:moveTo>
                  <a:pt x="0" y="0"/>
                </a:moveTo>
                <a:lnTo>
                  <a:pt x="0" y="3941699"/>
                </a:lnTo>
              </a:path>
            </a:pathLst>
          </a:custGeom>
          <a:ln w="285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38112" y="1600200"/>
            <a:ext cx="8791575" cy="0"/>
          </a:xfrm>
          <a:custGeom>
            <a:avLst/>
            <a:gdLst/>
            <a:ahLst/>
            <a:cxnLst/>
            <a:rect l="l" t="t" r="r" b="b"/>
            <a:pathLst>
              <a:path w="8791575">
                <a:moveTo>
                  <a:pt x="0" y="0"/>
                </a:moveTo>
                <a:lnTo>
                  <a:pt x="8791511" y="0"/>
                </a:lnTo>
              </a:path>
            </a:pathLst>
          </a:custGeom>
          <a:ln w="285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38112" y="5513323"/>
            <a:ext cx="8791575" cy="0"/>
          </a:xfrm>
          <a:custGeom>
            <a:avLst/>
            <a:gdLst/>
            <a:ahLst/>
            <a:cxnLst/>
            <a:rect l="l" t="t" r="r" b="b"/>
            <a:pathLst>
              <a:path w="8791575">
                <a:moveTo>
                  <a:pt x="0" y="0"/>
                </a:moveTo>
                <a:lnTo>
                  <a:pt x="8791511" y="0"/>
                </a:lnTo>
              </a:path>
            </a:pathLst>
          </a:custGeom>
          <a:ln w="285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22" name="object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7234186"/>
              </p:ext>
            </p:extLst>
          </p:nvPr>
        </p:nvGraphicFramePr>
        <p:xfrm>
          <a:off x="152400" y="1600161"/>
          <a:ext cx="8762997" cy="391315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376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757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28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389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1731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204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654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00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00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00FFCC"/>
                    </a:solidFill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700" b="1" i="1" spc="30" dirty="0">
                          <a:solidFill>
                            <a:srgbClr val="800000"/>
                          </a:solidFill>
                          <a:latin typeface="Times New Roman"/>
                          <a:cs typeface="Times New Roman"/>
                        </a:rPr>
                        <a:t>ҐРУНТИ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solidFill>
                      <a:srgbClr val="00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00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00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940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281940">
                        <a:lnSpc>
                          <a:spcPct val="100000"/>
                        </a:lnSpc>
                      </a:pPr>
                      <a:r>
                        <a:rPr sz="1700" b="1" i="1" spc="35" dirty="0">
                          <a:solidFill>
                            <a:srgbClr val="800000"/>
                          </a:solidFill>
                          <a:latin typeface="Times New Roman"/>
                          <a:cs typeface="Times New Roman"/>
                        </a:rPr>
                        <a:t>Показники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solidFill>
                      <a:srgbClr val="00FFCC"/>
                    </a:solidFill>
                  </a:tcPr>
                </a:tc>
                <a:tc>
                  <a:txBody>
                    <a:bodyPr/>
                    <a:lstStyle/>
                    <a:p>
                      <a:pPr marL="154305" marR="160655" algn="ctr">
                        <a:lnSpc>
                          <a:spcPct val="100000"/>
                        </a:lnSpc>
                        <a:spcBef>
                          <a:spcPts val="1135"/>
                        </a:spcBef>
                      </a:pPr>
                      <a:r>
                        <a:rPr sz="1700" b="1" i="1" spc="-35" dirty="0">
                          <a:solidFill>
                            <a:srgbClr val="800000"/>
                          </a:solidFill>
                          <a:latin typeface="Times New Roman"/>
                          <a:cs typeface="Times New Roman"/>
                        </a:rPr>
                        <a:t>Підзолисті</a:t>
                      </a:r>
                      <a:r>
                        <a:rPr sz="1700" b="1" i="1" spc="-105" dirty="0">
                          <a:solidFill>
                            <a:srgbClr val="8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700" b="1" i="1" dirty="0">
                          <a:solidFill>
                            <a:srgbClr val="800000"/>
                          </a:solidFill>
                          <a:latin typeface="Times New Roman"/>
                          <a:cs typeface="Times New Roman"/>
                        </a:rPr>
                        <a:t>і  </a:t>
                      </a:r>
                      <a:r>
                        <a:rPr sz="1700" b="1" i="1" spc="30" dirty="0">
                          <a:solidFill>
                            <a:srgbClr val="800000"/>
                          </a:solidFill>
                          <a:latin typeface="Times New Roman"/>
                          <a:cs typeface="Times New Roman"/>
                        </a:rPr>
                        <a:t>дерново</a:t>
                      </a:r>
                      <a:r>
                        <a:rPr sz="1700" b="1" spc="30" dirty="0">
                          <a:solidFill>
                            <a:srgbClr val="800000"/>
                          </a:solidFill>
                          <a:latin typeface="Times New Roman"/>
                          <a:cs typeface="Times New Roman"/>
                        </a:rPr>
                        <a:t>-  </a:t>
                      </a:r>
                      <a:r>
                        <a:rPr sz="1700" b="1" i="1" spc="-35" dirty="0">
                          <a:solidFill>
                            <a:srgbClr val="800000"/>
                          </a:solidFill>
                          <a:latin typeface="Times New Roman"/>
                          <a:cs typeface="Times New Roman"/>
                        </a:rPr>
                        <a:t>підзолисті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144145" marB="0">
                    <a:solidFill>
                      <a:srgbClr val="00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marL="177165" marR="188595" indent="29972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700" b="1" i="1" spc="45" dirty="0">
                          <a:solidFill>
                            <a:srgbClr val="800000"/>
                          </a:solidFill>
                          <a:latin typeface="Times New Roman"/>
                          <a:cs typeface="Times New Roman"/>
                        </a:rPr>
                        <a:t>Сірі  </a:t>
                      </a:r>
                      <a:r>
                        <a:rPr sz="1700" b="1" i="1" dirty="0">
                          <a:solidFill>
                            <a:srgbClr val="800000"/>
                          </a:solidFill>
                          <a:latin typeface="Times New Roman"/>
                          <a:cs typeface="Times New Roman"/>
                        </a:rPr>
                        <a:t>опі</a:t>
                      </a:r>
                      <a:r>
                        <a:rPr sz="1700" b="1" i="1" spc="20" dirty="0">
                          <a:solidFill>
                            <a:srgbClr val="800000"/>
                          </a:solidFill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1700" b="1" i="1" spc="-15" dirty="0">
                          <a:solidFill>
                            <a:srgbClr val="800000"/>
                          </a:solidFill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1700" b="1" i="1" spc="-25" dirty="0">
                          <a:solidFill>
                            <a:srgbClr val="800000"/>
                          </a:solidFill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700" b="1" i="1" spc="-5" dirty="0">
                          <a:solidFill>
                            <a:srgbClr val="800000"/>
                          </a:solidFill>
                          <a:latin typeface="Times New Roman"/>
                          <a:cs typeface="Times New Roman"/>
                        </a:rPr>
                        <a:t>ле</a:t>
                      </a:r>
                      <a:r>
                        <a:rPr sz="1700" b="1" i="1" spc="5" dirty="0">
                          <a:solidFill>
                            <a:srgbClr val="800000"/>
                          </a:solidFill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700" b="1" i="1" dirty="0">
                          <a:solidFill>
                            <a:srgbClr val="800000"/>
                          </a:solidFill>
                          <a:latin typeface="Times New Roman"/>
                          <a:cs typeface="Times New Roman"/>
                        </a:rPr>
                        <a:t>і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3175" marB="0">
                    <a:solidFill>
                      <a:srgbClr val="00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2750" dirty="0">
                        <a:solidFill>
                          <a:srgbClr val="FF000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1143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700" b="1" i="1" spc="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Чорноземи</a:t>
                      </a:r>
                      <a:endParaRPr sz="1700" dirty="0">
                        <a:solidFill>
                          <a:srgbClr val="FF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solidFill>
                      <a:srgbClr val="00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27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700" b="1" i="1" spc="-30" dirty="0">
                          <a:solidFill>
                            <a:srgbClr val="800000"/>
                          </a:solidFill>
                          <a:latin typeface="Times New Roman"/>
                          <a:cs typeface="Times New Roman"/>
                        </a:rPr>
                        <a:t>Каштанові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solidFill>
                      <a:srgbClr val="00FFCC"/>
                    </a:solidFill>
                  </a:tcPr>
                </a:tc>
                <a:tc>
                  <a:txBody>
                    <a:bodyPr/>
                    <a:lstStyle/>
                    <a:p>
                      <a:pPr marL="177800" marR="168275" indent="635" algn="ctr">
                        <a:lnSpc>
                          <a:spcPts val="1839"/>
                        </a:lnSpc>
                        <a:spcBef>
                          <a:spcPts val="545"/>
                        </a:spcBef>
                      </a:pPr>
                      <a:r>
                        <a:rPr sz="1700" b="1" i="1" spc="50" dirty="0">
                          <a:solidFill>
                            <a:srgbClr val="800000"/>
                          </a:solidFill>
                          <a:latin typeface="Times New Roman"/>
                          <a:cs typeface="Times New Roman"/>
                        </a:rPr>
                        <a:t>Бурі  </a:t>
                      </a:r>
                      <a:r>
                        <a:rPr sz="1700" b="1" i="1" spc="-5" dirty="0">
                          <a:solidFill>
                            <a:srgbClr val="800000"/>
                          </a:solidFill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1700" b="1" i="1" spc="-25" dirty="0">
                          <a:solidFill>
                            <a:srgbClr val="800000"/>
                          </a:solidFill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1700" b="1" i="1" spc="-15" dirty="0">
                          <a:solidFill>
                            <a:srgbClr val="800000"/>
                          </a:solidFill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700" b="1" i="1" spc="-5" dirty="0">
                          <a:solidFill>
                            <a:srgbClr val="800000"/>
                          </a:solidFill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1700" b="1" i="1" spc="-10" dirty="0">
                          <a:solidFill>
                            <a:srgbClr val="800000"/>
                          </a:solidFill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700" b="1" i="1" spc="-5" dirty="0">
                          <a:solidFill>
                            <a:srgbClr val="800000"/>
                          </a:solidFill>
                          <a:latin typeface="Times New Roman"/>
                          <a:cs typeface="Times New Roman"/>
                        </a:rPr>
                        <a:t>ль</a:t>
                      </a:r>
                      <a:r>
                        <a:rPr sz="1700" b="1" i="1" spc="-10" dirty="0">
                          <a:solidFill>
                            <a:srgbClr val="800000"/>
                          </a:solidFill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700" b="1" i="1" dirty="0">
                          <a:solidFill>
                            <a:srgbClr val="800000"/>
                          </a:solidFill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700" b="1" dirty="0">
                          <a:solidFill>
                            <a:srgbClr val="800000"/>
                          </a:solidFill>
                          <a:latin typeface="Times New Roman"/>
                          <a:cs typeface="Times New Roman"/>
                        </a:rPr>
                        <a:t>-  </a:t>
                      </a:r>
                      <a:r>
                        <a:rPr sz="1700" b="1" i="1" spc="-50" dirty="0">
                          <a:solidFill>
                            <a:srgbClr val="800000"/>
                          </a:solidFill>
                          <a:latin typeface="Times New Roman"/>
                          <a:cs typeface="Times New Roman"/>
                        </a:rPr>
                        <a:t>степові</a:t>
                      </a:r>
                      <a:r>
                        <a:rPr sz="1700" b="1" i="1" spc="-60" dirty="0">
                          <a:solidFill>
                            <a:srgbClr val="8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700" b="1" i="1" dirty="0">
                          <a:solidFill>
                            <a:srgbClr val="800000"/>
                          </a:solidFill>
                          <a:latin typeface="Times New Roman"/>
                          <a:cs typeface="Times New Roman"/>
                        </a:rPr>
                        <a:t>і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800"/>
                        </a:lnSpc>
                      </a:pPr>
                      <a:r>
                        <a:rPr sz="1700" b="1" i="1" spc="10" dirty="0">
                          <a:solidFill>
                            <a:srgbClr val="800000"/>
                          </a:solidFill>
                          <a:latin typeface="Times New Roman"/>
                          <a:cs typeface="Times New Roman"/>
                        </a:rPr>
                        <a:t>сіроземи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69215" marB="0">
                    <a:solidFill>
                      <a:srgbClr val="00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8693">
                <a:tc>
                  <a:txBody>
                    <a:bodyPr/>
                    <a:lstStyle/>
                    <a:p>
                      <a:pPr marL="172720" marR="146685" indent="208279">
                        <a:lnSpc>
                          <a:spcPct val="100000"/>
                        </a:lnSpc>
                        <a:spcBef>
                          <a:spcPts val="1270"/>
                        </a:spcBef>
                      </a:pPr>
                      <a:r>
                        <a:rPr sz="1600" b="1" i="1" spc="-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Кількість  </a:t>
                      </a:r>
                      <a:r>
                        <a:rPr sz="1600" b="1" i="1" spc="2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опадів,</a:t>
                      </a:r>
                      <a:r>
                        <a:rPr sz="1600" b="1" i="1" spc="-60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i="1" spc="2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мм/рік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161290" marB="0"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marR="8255" algn="ctr">
                        <a:lnSpc>
                          <a:spcPct val="100000"/>
                        </a:lnSpc>
                        <a:spcBef>
                          <a:spcPts val="1720"/>
                        </a:spcBef>
                      </a:pPr>
                      <a:r>
                        <a:rPr sz="2400" b="1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510-565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218440" marB="0"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marR="11430" algn="ctr">
                        <a:lnSpc>
                          <a:spcPct val="100000"/>
                        </a:lnSpc>
                        <a:spcBef>
                          <a:spcPts val="1720"/>
                        </a:spcBef>
                      </a:pPr>
                      <a:r>
                        <a:rPr sz="2400" b="1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584-518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218440" marB="0"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1720"/>
                        </a:spcBef>
                      </a:pPr>
                      <a:r>
                        <a:rPr sz="2400" b="1" u="sng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524-401</a:t>
                      </a:r>
                      <a:endParaRPr sz="2400" u="sng" dirty="0">
                        <a:solidFill>
                          <a:srgbClr val="FF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218440" marB="0"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20"/>
                        </a:spcBef>
                      </a:pPr>
                      <a:r>
                        <a:rPr sz="2400" b="1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334-178</a:t>
                      </a:r>
                      <a:endParaRPr sz="2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218440" marB="0"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720"/>
                        </a:spcBef>
                      </a:pPr>
                      <a:r>
                        <a:rPr sz="2400" b="1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</a:rPr>
                        <a:t>142-181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218440" marB="0">
                    <a:solidFill>
                      <a:srgbClr val="CCFF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84110">
                <a:tc>
                  <a:txBody>
                    <a:bodyPr/>
                    <a:lstStyle/>
                    <a:p>
                      <a:pPr marL="309880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600" b="1" i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Тривалість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32956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600" b="1" i="1" spc="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періоду </a:t>
                      </a:r>
                      <a:r>
                        <a:rPr sz="1600" b="1" i="1" spc="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1600" b="1" i="1" spc="-9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1575" b="1" i="1" baseline="2645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</a:t>
                      </a:r>
                      <a:endParaRPr sz="1575" baseline="26455">
                        <a:latin typeface="Times New Roman"/>
                        <a:cs typeface="Times New Roman"/>
                      </a:endParaRPr>
                    </a:p>
                    <a:p>
                      <a:pPr marL="317500">
                        <a:lnSpc>
                          <a:spcPct val="100000"/>
                        </a:lnSpc>
                      </a:pPr>
                      <a:r>
                        <a:rPr sz="1600" b="1" spc="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+10</a:t>
                      </a:r>
                      <a:r>
                        <a:rPr sz="1575" b="1" i="1" spc="22" baseline="2645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600" b="1" i="1" spc="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С,</a:t>
                      </a:r>
                      <a:r>
                        <a:rPr sz="1600" b="1" i="1" spc="-9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i="1" spc="4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днів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93345" marB="0"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marR="8255" algn="ctr">
                        <a:lnSpc>
                          <a:spcPct val="100000"/>
                        </a:lnSpc>
                        <a:spcBef>
                          <a:spcPts val="2145"/>
                        </a:spcBef>
                      </a:pPr>
                      <a:r>
                        <a:rPr sz="2400" b="1" spc="-5" dirty="0">
                          <a:solidFill>
                            <a:srgbClr val="00B0F0"/>
                          </a:solidFill>
                          <a:latin typeface="Times New Roman"/>
                          <a:cs typeface="Times New Roman"/>
                        </a:rPr>
                        <a:t>70-92</a:t>
                      </a:r>
                      <a:endParaRPr sz="2400" dirty="0">
                        <a:solidFill>
                          <a:srgbClr val="00B0F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272415" marB="0"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marR="12700" algn="ctr">
                        <a:lnSpc>
                          <a:spcPct val="100000"/>
                        </a:lnSpc>
                        <a:spcBef>
                          <a:spcPts val="2145"/>
                        </a:spcBef>
                      </a:pPr>
                      <a:r>
                        <a:rPr sz="2400" b="1" spc="-25" dirty="0">
                          <a:solidFill>
                            <a:srgbClr val="00B0F0"/>
                          </a:solidFill>
                          <a:latin typeface="Times New Roman"/>
                          <a:cs typeface="Times New Roman"/>
                        </a:rPr>
                        <a:t>110-130</a:t>
                      </a:r>
                      <a:endParaRPr sz="2400" dirty="0">
                        <a:solidFill>
                          <a:srgbClr val="00B0F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272415" marB="0"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2145"/>
                        </a:spcBef>
                      </a:pPr>
                      <a:r>
                        <a:rPr sz="2400" b="1" u="sng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144-175</a:t>
                      </a:r>
                      <a:endParaRPr sz="2400" u="sng" dirty="0">
                        <a:solidFill>
                          <a:srgbClr val="FF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272415" marB="0"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45"/>
                        </a:spcBef>
                      </a:pPr>
                      <a:r>
                        <a:rPr sz="2400" b="1" spc="-5" dirty="0">
                          <a:solidFill>
                            <a:srgbClr val="00B0F0"/>
                          </a:solidFill>
                          <a:latin typeface="Times New Roman"/>
                          <a:cs typeface="Times New Roman"/>
                        </a:rPr>
                        <a:t>190-215</a:t>
                      </a:r>
                      <a:endParaRPr sz="2400" dirty="0">
                        <a:solidFill>
                          <a:srgbClr val="00B0F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272415" marB="0"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145"/>
                        </a:spcBef>
                      </a:pPr>
                      <a:r>
                        <a:rPr sz="2400" b="1" spc="-5" dirty="0">
                          <a:solidFill>
                            <a:srgbClr val="00B0F0"/>
                          </a:solidFill>
                          <a:latin typeface="Times New Roman"/>
                          <a:cs typeface="Times New Roman"/>
                        </a:rPr>
                        <a:t>200-210</a:t>
                      </a:r>
                      <a:endParaRPr sz="2400" dirty="0">
                        <a:solidFill>
                          <a:srgbClr val="00B0F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272415" marB="0">
                    <a:solidFill>
                      <a:srgbClr val="CCFF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5529">
                <a:tc>
                  <a:txBody>
                    <a:bodyPr/>
                    <a:lstStyle/>
                    <a:p>
                      <a:pPr marL="323215" marR="299085" indent="3810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600" b="1" i="1" spc="-95" dirty="0">
                          <a:latin typeface="Times New Roman"/>
                          <a:cs typeface="Times New Roman"/>
                        </a:rPr>
                        <a:t>Вміст  </a:t>
                      </a:r>
                      <a:r>
                        <a:rPr sz="1600" b="1" i="1" spc="-10" dirty="0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1600" b="1" i="1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600" b="1" i="1" spc="-5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1600" b="1" i="1" spc="10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600" b="1" i="1" spc="-5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1600" b="1" i="1" spc="10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1600" b="1" i="1" spc="-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600" b="1" i="1" spc="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600" b="1" i="1" spc="-45" dirty="0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sz="1600" b="1" i="1" dirty="0">
                          <a:latin typeface="Times New Roman"/>
                          <a:cs typeface="Times New Roman"/>
                        </a:rPr>
                        <a:t>о  </a:t>
                      </a:r>
                      <a:r>
                        <a:rPr sz="1600" b="1" i="1" spc="15" dirty="0">
                          <a:latin typeface="Times New Roman"/>
                          <a:cs typeface="Times New Roman"/>
                        </a:rPr>
                        <a:t>гумусу,</a:t>
                      </a:r>
                      <a:r>
                        <a:rPr sz="1600" b="1" i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i="1" spc="260" dirty="0">
                          <a:latin typeface="Times New Roman"/>
                          <a:cs typeface="Times New Roman"/>
                        </a:rPr>
                        <a:t>%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2384" marB="0"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marR="8255" algn="ctr">
                        <a:lnSpc>
                          <a:spcPct val="100000"/>
                        </a:lnSpc>
                        <a:spcBef>
                          <a:spcPts val="1664"/>
                        </a:spcBef>
                      </a:pPr>
                      <a:r>
                        <a:rPr sz="2400" b="1" dirty="0">
                          <a:latin typeface="Times New Roman"/>
                          <a:cs typeface="Times New Roman"/>
                        </a:rPr>
                        <a:t>1,5-3,0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211454" marB="0"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marR="11430" algn="ctr">
                        <a:lnSpc>
                          <a:spcPct val="100000"/>
                        </a:lnSpc>
                        <a:spcBef>
                          <a:spcPts val="1664"/>
                        </a:spcBef>
                      </a:pPr>
                      <a:r>
                        <a:rPr sz="2400" b="1" dirty="0">
                          <a:latin typeface="Times New Roman"/>
                          <a:cs typeface="Times New Roman"/>
                        </a:rPr>
                        <a:t>2,0-4,0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211454" marB="0"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1664"/>
                        </a:spcBef>
                      </a:pPr>
                      <a:r>
                        <a:rPr sz="2400" b="1" u="sng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10,0-4,0</a:t>
                      </a:r>
                      <a:endParaRPr sz="2400" u="sng" dirty="0">
                        <a:solidFill>
                          <a:srgbClr val="FF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211454" marB="0"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64"/>
                        </a:spcBef>
                      </a:pPr>
                      <a:r>
                        <a:rPr sz="2400" b="1" dirty="0">
                          <a:latin typeface="Times New Roman"/>
                          <a:cs typeface="Times New Roman"/>
                        </a:rPr>
                        <a:t>4,0-1,5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211454" marB="0"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664"/>
                        </a:spcBef>
                      </a:pPr>
                      <a:r>
                        <a:rPr sz="2400" b="1" dirty="0">
                          <a:latin typeface="Times New Roman"/>
                          <a:cs typeface="Times New Roman"/>
                        </a:rPr>
                        <a:t>1,0-2,0</a:t>
                      </a:r>
                      <a:endParaRPr sz="2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211454" marB="0">
                    <a:solidFill>
                      <a:srgbClr val="CCFF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3F10B048-B889-41A5-92E6-32072924938B}" type="slidenum">
              <a:rPr lang="uk-UA" smtClean="0"/>
              <a:pPr/>
              <a:t>22</a:t>
            </a:fld>
            <a:endParaRPr lang="uk-UA" smtClean="0"/>
          </a:p>
        </p:txBody>
      </p:sp>
      <p:sp>
        <p:nvSpPr>
          <p:cNvPr id="38915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1268413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uk-UA" sz="2600" b="1" smtClean="0">
                <a:solidFill>
                  <a:srgbClr val="7E3F00"/>
                </a:solidFill>
              </a:rPr>
              <a:t>Національна</a:t>
            </a:r>
            <a:r>
              <a:rPr lang="ru-RU" altLang="uk-UA" sz="2600" b="1" dirty="0" smtClean="0">
                <a:solidFill>
                  <a:srgbClr val="7E3F00"/>
                </a:solidFill>
              </a:rPr>
              <a:t> </a:t>
            </a:r>
            <a:r>
              <a:rPr lang="uk-UA" altLang="uk-UA" sz="2600" b="1" dirty="0" smtClean="0">
                <a:solidFill>
                  <a:srgbClr val="7E3F00"/>
                </a:solidFill>
              </a:rPr>
              <a:t>цифрова карта запасів ґрунтового органічного вуглецю  в шарі 0-30 см ґрунтів України</a:t>
            </a:r>
            <a:br>
              <a:rPr lang="uk-UA" altLang="uk-UA" sz="2600" b="1" dirty="0" smtClean="0">
                <a:solidFill>
                  <a:srgbClr val="7E3F00"/>
                </a:solidFill>
              </a:rPr>
            </a:br>
            <a:r>
              <a:rPr lang="uk-UA" altLang="uk-UA" sz="2400" dirty="0" smtClean="0">
                <a:solidFill>
                  <a:srgbClr val="7E3F00"/>
                </a:solidFill>
              </a:rPr>
              <a:t>(1-а редакція)</a:t>
            </a:r>
            <a:endParaRPr lang="en-US" altLang="uk-UA" sz="2400" dirty="0" smtClean="0">
              <a:solidFill>
                <a:srgbClr val="7E3F00"/>
              </a:solidFill>
            </a:endParaRPr>
          </a:p>
        </p:txBody>
      </p:sp>
      <p:sp>
        <p:nvSpPr>
          <p:cNvPr id="38916" name="Объект 2"/>
          <p:cNvSpPr>
            <a:spLocks noGrp="1"/>
          </p:cNvSpPr>
          <p:nvPr>
            <p:ph idx="4294967295"/>
          </p:nvPr>
        </p:nvSpPr>
        <p:spPr>
          <a:xfrm>
            <a:off x="0" y="1484313"/>
            <a:ext cx="2124075" cy="4895850"/>
          </a:xfrm>
        </p:spPr>
        <p:txBody>
          <a:bodyPr>
            <a:normAutofit/>
          </a:bodyPr>
          <a:lstStyle/>
          <a:p>
            <a:pPr marL="228600" indent="-228600" eaLnBrk="1" hangingPunct="1"/>
            <a:r>
              <a:rPr lang="uk-UA" altLang="uk-UA" sz="1600" b="1" smtClean="0"/>
              <a:t>Карта є растровим зображенням, </a:t>
            </a:r>
            <a:br>
              <a:rPr lang="uk-UA" altLang="uk-UA" sz="1600" b="1" smtClean="0"/>
            </a:br>
            <a:r>
              <a:rPr lang="uk-UA" altLang="uk-UA" sz="1600" b="1" smtClean="0"/>
              <a:t>у кожній точці якого змодельоване значення запасів органічного вуглецю в шарі ґрунту 0-30 см.</a:t>
            </a:r>
          </a:p>
          <a:p>
            <a:pPr marL="228600" indent="-228600" eaLnBrk="1" hangingPunct="1">
              <a:buFontTx/>
              <a:buNone/>
            </a:pPr>
            <a:endParaRPr lang="en-US" altLang="uk-UA" sz="1800" smtClean="0"/>
          </a:p>
          <a:p>
            <a:pPr marL="228600" indent="-228600" eaLnBrk="1" hangingPunct="1"/>
            <a:r>
              <a:rPr lang="uk-UA" altLang="uk-UA" sz="1600" b="1" smtClean="0"/>
              <a:t>Карту  створено за допомогою алгоритму машинного навчання   </a:t>
            </a:r>
            <a:r>
              <a:rPr lang="en-US" altLang="uk-UA" sz="1600" b="1" smtClean="0"/>
              <a:t>Random Forest</a:t>
            </a:r>
            <a:r>
              <a:rPr lang="uk-UA" altLang="uk-UA" sz="1600" b="1" smtClean="0"/>
              <a:t>.</a:t>
            </a:r>
            <a:endParaRPr lang="en-US" altLang="uk-UA" sz="1600" b="1" smtClean="0"/>
          </a:p>
          <a:p>
            <a:pPr marL="228600" indent="-228600" eaLnBrk="1" hangingPunct="1"/>
            <a:endParaRPr lang="en-US" altLang="uk-UA" sz="1800" smtClean="0"/>
          </a:p>
        </p:txBody>
      </p:sp>
      <p:pic>
        <p:nvPicPr>
          <p:cNvPr id="38917" name="Picture 4" descr="C:\Users\GSP-1\Downloads\fina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27325" y="1268413"/>
            <a:ext cx="6408738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8" name="Picture 2"/>
          <p:cNvPicPr>
            <a:picLocks noChangeAspect="1" noChangeArrowheads="1"/>
          </p:cNvPicPr>
          <p:nvPr/>
        </p:nvPicPr>
        <p:blipFill>
          <a:blip r:embed="rId3" cstate="print"/>
          <a:srcRect l="2013" t="44501" r="89130" b="35806"/>
          <a:stretch>
            <a:fillRect/>
          </a:stretch>
        </p:blipFill>
        <p:spPr bwMode="auto">
          <a:xfrm>
            <a:off x="2195513" y="4797425"/>
            <a:ext cx="1439862" cy="165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9" name="Content Placeholder 2"/>
          <p:cNvSpPr txBox="1">
            <a:spLocks/>
          </p:cNvSpPr>
          <p:nvPr/>
        </p:nvSpPr>
        <p:spPr bwMode="auto">
          <a:xfrm>
            <a:off x="2124075" y="3789363"/>
            <a:ext cx="1439863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20000"/>
              </a:lnSpc>
            </a:pPr>
            <a:r>
              <a:rPr lang="uk-UA" altLang="uk-UA" sz="1000" b="1" dirty="0">
                <a:solidFill>
                  <a:srgbClr val="000000"/>
                </a:solidFill>
              </a:rPr>
              <a:t>Запаси органічного вуглецю в орному шарі</a:t>
            </a:r>
            <a:r>
              <a:rPr lang="en-US" altLang="uk-UA" sz="1000" b="1" dirty="0">
                <a:solidFill>
                  <a:srgbClr val="000000"/>
                </a:solidFill>
              </a:rPr>
              <a:t> </a:t>
            </a:r>
            <a:r>
              <a:rPr lang="uk-UA" altLang="uk-UA" sz="1000" b="1" dirty="0">
                <a:solidFill>
                  <a:srgbClr val="000000"/>
                </a:solidFill>
              </a:rPr>
              <a:t>ґрунту</a:t>
            </a:r>
            <a:r>
              <a:rPr lang="en-US" altLang="uk-UA" sz="1000" b="1" dirty="0">
                <a:solidFill>
                  <a:srgbClr val="000000"/>
                </a:solidFill>
              </a:rPr>
              <a:t> </a:t>
            </a:r>
            <a:r>
              <a:rPr lang="uk-UA" altLang="uk-UA" sz="1000" b="1" dirty="0">
                <a:solidFill>
                  <a:srgbClr val="000000"/>
                </a:solidFill>
              </a:rPr>
              <a:t>(</a:t>
            </a:r>
            <a:r>
              <a:rPr lang="en-US" altLang="uk-UA" sz="1000" b="1" dirty="0">
                <a:solidFill>
                  <a:srgbClr val="000000"/>
                </a:solidFill>
              </a:rPr>
              <a:t>0-30</a:t>
            </a:r>
            <a:r>
              <a:rPr lang="uk-UA" altLang="uk-UA" sz="1000" b="1" dirty="0">
                <a:solidFill>
                  <a:srgbClr val="000000"/>
                </a:solidFill>
              </a:rPr>
              <a:t> см)</a:t>
            </a:r>
            <a:r>
              <a:rPr lang="en-US" altLang="uk-UA" sz="1000" b="1" dirty="0">
                <a:solidFill>
                  <a:srgbClr val="000000"/>
                </a:solidFill>
              </a:rPr>
              <a:t>, </a:t>
            </a:r>
            <a:r>
              <a:rPr lang="uk-UA" altLang="uk-UA" sz="1000" b="1" dirty="0">
                <a:solidFill>
                  <a:srgbClr val="000000"/>
                </a:solidFill>
              </a:rPr>
              <a:t>кг</a:t>
            </a:r>
            <a:r>
              <a:rPr lang="en-US" altLang="uk-UA" sz="1000" b="1" dirty="0">
                <a:solidFill>
                  <a:srgbClr val="000000"/>
                </a:solidFill>
              </a:rPr>
              <a:t>/</a:t>
            </a:r>
            <a:r>
              <a:rPr lang="uk-UA" altLang="uk-UA" sz="1000" b="1" dirty="0">
                <a:solidFill>
                  <a:srgbClr val="000000"/>
                </a:solidFill>
              </a:rPr>
              <a:t>м</a:t>
            </a:r>
            <a:r>
              <a:rPr lang="en-US" altLang="uk-UA" sz="1000" b="1" baseline="30000" dirty="0">
                <a:solidFill>
                  <a:srgbClr val="000000"/>
                </a:solidFill>
              </a:rPr>
              <a:t>2</a:t>
            </a:r>
            <a:r>
              <a:rPr lang="en-US" altLang="uk-UA" sz="1000" b="1" dirty="0">
                <a:solidFill>
                  <a:srgbClr val="000000"/>
                </a:solidFill>
              </a:rPr>
              <a:t> </a:t>
            </a:r>
            <a:endParaRPr lang="uk-UA" altLang="uk-UA" sz="1000" b="1" dirty="0">
              <a:solidFill>
                <a:srgbClr val="000000"/>
              </a:solidFill>
            </a:endParaRPr>
          </a:p>
          <a:p>
            <a:pPr>
              <a:lnSpc>
                <a:spcPct val="120000"/>
              </a:lnSpc>
            </a:pPr>
            <a:r>
              <a:rPr lang="uk-UA" altLang="uk-UA" sz="1000" b="1" dirty="0">
                <a:solidFill>
                  <a:srgbClr val="000000"/>
                </a:solidFill>
              </a:rPr>
              <a:t>(мінеральні </a:t>
            </a:r>
            <a:r>
              <a:rPr lang="uk-UA" altLang="uk-UA" sz="1000" b="1" dirty="0" err="1">
                <a:solidFill>
                  <a:srgbClr val="000000"/>
                </a:solidFill>
              </a:rPr>
              <a:t>грунти</a:t>
            </a:r>
            <a:r>
              <a:rPr lang="uk-UA" altLang="uk-UA" sz="1000" b="1" dirty="0">
                <a:solidFill>
                  <a:srgbClr val="000000"/>
                </a:solidFill>
              </a:rPr>
              <a:t>)</a:t>
            </a:r>
            <a:endParaRPr lang="en-US" altLang="uk-UA" sz="1000" b="1" dirty="0">
              <a:solidFill>
                <a:srgbClr val="000000"/>
              </a:solidFill>
            </a:endParaRPr>
          </a:p>
          <a:p>
            <a:pPr>
              <a:lnSpc>
                <a:spcPct val="90000"/>
              </a:lnSpc>
              <a:spcBef>
                <a:spcPts val="1000"/>
              </a:spcBef>
              <a:buFontTx/>
              <a:buChar char="•"/>
            </a:pPr>
            <a:endParaRPr lang="en-US" altLang="uk-UA" sz="700" dirty="0">
              <a:solidFill>
                <a:srgbClr val="000000"/>
              </a:solidFill>
            </a:endParaRPr>
          </a:p>
        </p:txBody>
      </p:sp>
      <p:pic>
        <p:nvPicPr>
          <p:cNvPr id="38920" name="Picture 2"/>
          <p:cNvPicPr>
            <a:picLocks noChangeAspect="1" noChangeArrowheads="1"/>
          </p:cNvPicPr>
          <p:nvPr/>
        </p:nvPicPr>
        <p:blipFill>
          <a:blip r:embed="rId4" cstate="print"/>
          <a:srcRect l="3221" t="40105" r="89751" b="43230"/>
          <a:stretch>
            <a:fillRect/>
          </a:stretch>
        </p:blipFill>
        <p:spPr bwMode="auto">
          <a:xfrm>
            <a:off x="3779838" y="4941888"/>
            <a:ext cx="1114425" cy="148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21" name="Content Placeholder 2"/>
          <p:cNvSpPr txBox="1">
            <a:spLocks/>
          </p:cNvSpPr>
          <p:nvPr/>
        </p:nvSpPr>
        <p:spPr bwMode="auto">
          <a:xfrm>
            <a:off x="3635375" y="3789363"/>
            <a:ext cx="1511300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20000"/>
              </a:lnSpc>
            </a:pPr>
            <a:r>
              <a:rPr lang="uk-UA" altLang="uk-UA" sz="1000" b="1">
                <a:solidFill>
                  <a:srgbClr val="000000"/>
                </a:solidFill>
              </a:rPr>
              <a:t>Запаси органічного вуглецю  в торфовищах</a:t>
            </a:r>
            <a:r>
              <a:rPr lang="en-US" altLang="uk-UA" sz="1000" b="1">
                <a:solidFill>
                  <a:srgbClr val="000000"/>
                </a:solidFill>
              </a:rPr>
              <a:t> </a:t>
            </a:r>
            <a:endParaRPr lang="uk-UA" altLang="uk-UA" sz="1000" b="1">
              <a:solidFill>
                <a:srgbClr val="000000"/>
              </a:solidFill>
            </a:endParaRPr>
          </a:p>
          <a:p>
            <a:pPr>
              <a:lnSpc>
                <a:spcPct val="120000"/>
              </a:lnSpc>
            </a:pPr>
            <a:r>
              <a:rPr lang="uk-UA" altLang="uk-UA" sz="1000" b="1">
                <a:solidFill>
                  <a:srgbClr val="000000"/>
                </a:solidFill>
              </a:rPr>
              <a:t>(для усієї глибини торфу)</a:t>
            </a:r>
            <a:r>
              <a:rPr lang="en-US" altLang="uk-UA" sz="1000" b="1">
                <a:solidFill>
                  <a:srgbClr val="000000"/>
                </a:solidFill>
              </a:rPr>
              <a:t>, </a:t>
            </a:r>
            <a:r>
              <a:rPr lang="uk-UA" altLang="uk-UA" sz="1000" b="1">
                <a:solidFill>
                  <a:srgbClr val="000000"/>
                </a:solidFill>
              </a:rPr>
              <a:t>кг</a:t>
            </a:r>
            <a:r>
              <a:rPr lang="en-US" altLang="uk-UA" sz="1000" b="1">
                <a:solidFill>
                  <a:srgbClr val="000000"/>
                </a:solidFill>
              </a:rPr>
              <a:t>/</a:t>
            </a:r>
            <a:r>
              <a:rPr lang="uk-UA" altLang="uk-UA" sz="1000" b="1">
                <a:solidFill>
                  <a:srgbClr val="000000"/>
                </a:solidFill>
              </a:rPr>
              <a:t>м</a:t>
            </a:r>
            <a:r>
              <a:rPr lang="en-US" altLang="uk-UA" sz="1000" b="1" baseline="30000">
                <a:solidFill>
                  <a:srgbClr val="000000"/>
                </a:solidFill>
              </a:rPr>
              <a:t>2</a:t>
            </a:r>
            <a:r>
              <a:rPr lang="en-US" altLang="uk-UA" sz="1000" b="1">
                <a:solidFill>
                  <a:srgbClr val="000000"/>
                </a:solidFill>
              </a:rPr>
              <a:t> </a:t>
            </a:r>
          </a:p>
          <a:p>
            <a:pPr>
              <a:lnSpc>
                <a:spcPct val="90000"/>
              </a:lnSpc>
              <a:spcBef>
                <a:spcPts val="1000"/>
              </a:spcBef>
              <a:buFontTx/>
              <a:buChar char="•"/>
            </a:pPr>
            <a:endParaRPr lang="en-US" altLang="uk-UA" sz="7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9028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764704"/>
            <a:ext cx="8134212" cy="5688632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3" name="Прямоугольник 2"/>
          <p:cNvSpPr/>
          <p:nvPr/>
        </p:nvSpPr>
        <p:spPr>
          <a:xfrm>
            <a:off x="468313" y="4581525"/>
            <a:ext cx="647700" cy="287338"/>
          </a:xfrm>
          <a:prstGeom prst="rect">
            <a:avLst/>
          </a:prstGeom>
          <a:solidFill>
            <a:srgbClr val="B86F0D"/>
          </a:solidFill>
          <a:ln>
            <a:solidFill>
              <a:srgbClr val="B86F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4" name="Прямоугольник 3"/>
          <p:cNvSpPr/>
          <p:nvPr/>
        </p:nvSpPr>
        <p:spPr>
          <a:xfrm>
            <a:off x="468313" y="4941888"/>
            <a:ext cx="647700" cy="287337"/>
          </a:xfrm>
          <a:prstGeom prst="rect">
            <a:avLst/>
          </a:prstGeom>
          <a:solidFill>
            <a:srgbClr val="D4956F"/>
          </a:solidFill>
          <a:ln>
            <a:solidFill>
              <a:srgbClr val="D495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5" name="Прямоугольник 4"/>
          <p:cNvSpPr/>
          <p:nvPr/>
        </p:nvSpPr>
        <p:spPr>
          <a:xfrm>
            <a:off x="468313" y="5300663"/>
            <a:ext cx="647700" cy="288925"/>
          </a:xfrm>
          <a:prstGeom prst="rect">
            <a:avLst/>
          </a:prstGeom>
          <a:solidFill>
            <a:srgbClr val="EBA494"/>
          </a:solidFill>
          <a:ln>
            <a:solidFill>
              <a:srgbClr val="EBA4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6" name="Прямоугольник 5"/>
          <p:cNvSpPr/>
          <p:nvPr/>
        </p:nvSpPr>
        <p:spPr>
          <a:xfrm>
            <a:off x="468313" y="5661025"/>
            <a:ext cx="647700" cy="288925"/>
          </a:xfrm>
          <a:prstGeom prst="rect">
            <a:avLst/>
          </a:prstGeom>
          <a:solidFill>
            <a:srgbClr val="EDCDC5"/>
          </a:solidFill>
          <a:ln>
            <a:solidFill>
              <a:srgbClr val="EDCD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7" name="Прямоугольник 6"/>
          <p:cNvSpPr/>
          <p:nvPr/>
        </p:nvSpPr>
        <p:spPr>
          <a:xfrm>
            <a:off x="468313" y="6021388"/>
            <a:ext cx="647700" cy="287337"/>
          </a:xfrm>
          <a:prstGeom prst="rect">
            <a:avLst/>
          </a:prstGeom>
          <a:solidFill>
            <a:srgbClr val="F3F3BA"/>
          </a:solidFill>
          <a:ln>
            <a:solidFill>
              <a:srgbClr val="EDCD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20488" name="TextBox 7"/>
          <p:cNvSpPr txBox="1">
            <a:spLocks noChangeArrowheads="1"/>
          </p:cNvSpPr>
          <p:nvPr/>
        </p:nvSpPr>
        <p:spPr bwMode="auto">
          <a:xfrm>
            <a:off x="323850" y="4005263"/>
            <a:ext cx="29749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sz="2400" b="1"/>
              <a:t>Родючість ґрунтів</a:t>
            </a:r>
          </a:p>
        </p:txBody>
      </p:sp>
      <p:sp>
        <p:nvSpPr>
          <p:cNvPr id="20489" name="TextBox 8"/>
          <p:cNvSpPr txBox="1">
            <a:spLocks noChangeArrowheads="1"/>
          </p:cNvSpPr>
          <p:nvPr/>
        </p:nvSpPr>
        <p:spPr bwMode="auto">
          <a:xfrm>
            <a:off x="1116013" y="4508500"/>
            <a:ext cx="9826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b="1"/>
              <a:t>висока</a:t>
            </a:r>
          </a:p>
        </p:txBody>
      </p:sp>
      <p:sp>
        <p:nvSpPr>
          <p:cNvPr id="20490" name="TextBox 9"/>
          <p:cNvSpPr txBox="1">
            <a:spLocks noChangeArrowheads="1"/>
          </p:cNvSpPr>
          <p:nvPr/>
        </p:nvSpPr>
        <p:spPr bwMode="auto">
          <a:xfrm>
            <a:off x="1116013" y="4868863"/>
            <a:ext cx="201771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b="1"/>
              <a:t>вище середньої</a:t>
            </a:r>
          </a:p>
        </p:txBody>
      </p:sp>
      <p:sp>
        <p:nvSpPr>
          <p:cNvPr id="20491" name="TextBox 10"/>
          <p:cNvSpPr txBox="1">
            <a:spLocks noChangeArrowheads="1"/>
          </p:cNvSpPr>
          <p:nvPr/>
        </p:nvSpPr>
        <p:spPr bwMode="auto">
          <a:xfrm>
            <a:off x="1136650" y="5219700"/>
            <a:ext cx="11318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b="1"/>
              <a:t>середня</a:t>
            </a:r>
          </a:p>
        </p:txBody>
      </p:sp>
      <p:sp>
        <p:nvSpPr>
          <p:cNvPr id="20492" name="TextBox 11"/>
          <p:cNvSpPr txBox="1">
            <a:spLocks noChangeArrowheads="1"/>
          </p:cNvSpPr>
          <p:nvPr/>
        </p:nvSpPr>
        <p:spPr bwMode="auto">
          <a:xfrm>
            <a:off x="1116013" y="5589588"/>
            <a:ext cx="21113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b="1"/>
              <a:t>нижче середньої</a:t>
            </a:r>
          </a:p>
        </p:txBody>
      </p:sp>
      <p:sp>
        <p:nvSpPr>
          <p:cNvPr id="20493" name="TextBox 12"/>
          <p:cNvSpPr txBox="1">
            <a:spLocks noChangeArrowheads="1"/>
          </p:cNvSpPr>
          <p:nvPr/>
        </p:nvSpPr>
        <p:spPr bwMode="auto">
          <a:xfrm>
            <a:off x="1116013" y="5949950"/>
            <a:ext cx="9683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b="1"/>
              <a:t>низька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7504" y="44624"/>
            <a:ext cx="5412957" cy="76944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Родючість ґрунтів</a:t>
            </a:r>
          </a:p>
        </p:txBody>
      </p:sp>
    </p:spTree>
    <p:extLst>
      <p:ext uri="{BB962C8B-B14F-4D97-AF65-F5344CB8AC3E}">
        <p14:creationId xmlns:p14="http://schemas.microsoft.com/office/powerpoint/2010/main" val="2530220444"/>
      </p:ext>
    </p:extLst>
  </p:cSld>
  <p:clrMapOvr>
    <a:masterClrMapping/>
  </p:clrMapOvr>
  <p:transition spd="slow"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4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4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0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0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4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04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0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04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04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0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04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04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0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20488" grpId="0"/>
      <p:bldP spid="20489" grpId="0"/>
      <p:bldP spid="20490" grpId="0"/>
      <p:bldP spid="20491" grpId="0"/>
      <p:bldP spid="20492" grpId="0"/>
      <p:bldP spid="2049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37969" y="2987294"/>
            <a:ext cx="5852286" cy="102793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Рисунок 3"/>
          <p:cNvPicPr>
            <a:picLocks noChangeAspect="1"/>
          </p:cNvPicPr>
          <p:nvPr/>
        </p:nvPicPr>
        <p:blipFill>
          <a:blip r:embed="rId2" cstate="print"/>
          <a:srcRect l="1958" t="4301" r="1974" b="1375"/>
          <a:stretch>
            <a:fillRect/>
          </a:stretch>
        </p:blipFill>
        <p:spPr bwMode="auto">
          <a:xfrm>
            <a:off x="438150" y="333375"/>
            <a:ext cx="8785225" cy="589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07950" y="4600575"/>
            <a:ext cx="250825" cy="144463"/>
          </a:xfrm>
          <a:prstGeom prst="rect">
            <a:avLst/>
          </a:prstGeom>
          <a:solidFill>
            <a:srgbClr val="97A040"/>
          </a:solidFill>
          <a:ln>
            <a:solidFill>
              <a:srgbClr val="8D93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6" name="Прямоугольник 5"/>
          <p:cNvSpPr/>
          <p:nvPr/>
        </p:nvSpPr>
        <p:spPr>
          <a:xfrm>
            <a:off x="107950" y="4827588"/>
            <a:ext cx="250825" cy="144462"/>
          </a:xfrm>
          <a:prstGeom prst="rect">
            <a:avLst/>
          </a:prstGeom>
          <a:solidFill>
            <a:srgbClr val="989BAB">
              <a:alpha val="80000"/>
            </a:srgbClr>
          </a:solidFill>
          <a:ln>
            <a:solidFill>
              <a:srgbClr val="989BA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7" name="Прямоугольник 6"/>
          <p:cNvSpPr/>
          <p:nvPr/>
        </p:nvSpPr>
        <p:spPr>
          <a:xfrm>
            <a:off x="107950" y="5116513"/>
            <a:ext cx="250825" cy="144462"/>
          </a:xfrm>
          <a:prstGeom prst="rect">
            <a:avLst/>
          </a:prstGeom>
          <a:solidFill>
            <a:srgbClr val="98987C">
              <a:alpha val="40000"/>
            </a:srgb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8" name="Прямоугольник 7"/>
          <p:cNvSpPr/>
          <p:nvPr/>
        </p:nvSpPr>
        <p:spPr>
          <a:xfrm>
            <a:off x="107950" y="5403850"/>
            <a:ext cx="250825" cy="144463"/>
          </a:xfrm>
          <a:prstGeom prst="rect">
            <a:avLst/>
          </a:prstGeom>
          <a:solidFill>
            <a:srgbClr val="E19F93"/>
          </a:solidFill>
          <a:ln>
            <a:solidFill>
              <a:srgbClr val="E19F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9" name="Прямоугольник 8"/>
          <p:cNvSpPr/>
          <p:nvPr/>
        </p:nvSpPr>
        <p:spPr>
          <a:xfrm>
            <a:off x="107950" y="5672138"/>
            <a:ext cx="250825" cy="144462"/>
          </a:xfrm>
          <a:prstGeom prst="rect">
            <a:avLst/>
          </a:prstGeom>
          <a:solidFill>
            <a:srgbClr val="AA4A24"/>
          </a:solidFill>
          <a:ln>
            <a:solidFill>
              <a:srgbClr val="AA4A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10" name="Прямоугольник 9"/>
          <p:cNvSpPr/>
          <p:nvPr/>
        </p:nvSpPr>
        <p:spPr>
          <a:xfrm>
            <a:off x="107950" y="5959475"/>
            <a:ext cx="250825" cy="144463"/>
          </a:xfrm>
          <a:prstGeom prst="rect">
            <a:avLst/>
          </a:prstGeom>
          <a:solidFill>
            <a:srgbClr val="CEB160"/>
          </a:solidFill>
          <a:ln>
            <a:solidFill>
              <a:srgbClr val="C98E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11" name="Прямоугольник 10"/>
          <p:cNvSpPr/>
          <p:nvPr/>
        </p:nvSpPr>
        <p:spPr>
          <a:xfrm>
            <a:off x="107950" y="6248400"/>
            <a:ext cx="250825" cy="144463"/>
          </a:xfrm>
          <a:prstGeom prst="rect">
            <a:avLst/>
          </a:prstGeom>
          <a:solidFill>
            <a:srgbClr val="909B25"/>
          </a:solidFill>
          <a:ln>
            <a:solidFill>
              <a:srgbClr val="5A90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12" name="Прямоугольник 11"/>
          <p:cNvSpPr/>
          <p:nvPr/>
        </p:nvSpPr>
        <p:spPr>
          <a:xfrm>
            <a:off x="107950" y="6537325"/>
            <a:ext cx="250825" cy="142875"/>
          </a:xfrm>
          <a:prstGeom prst="rect">
            <a:avLst/>
          </a:prstGeom>
          <a:solidFill>
            <a:srgbClr val="C080C3"/>
          </a:solidFill>
          <a:ln>
            <a:solidFill>
              <a:srgbClr val="C080C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2987675" y="6021388"/>
            <a:ext cx="252413" cy="144462"/>
          </a:xfrm>
          <a:prstGeom prst="rect">
            <a:avLst/>
          </a:prstGeom>
          <a:solidFill>
            <a:srgbClr val="56833F"/>
          </a:solidFill>
          <a:ln>
            <a:solidFill>
              <a:srgbClr val="4180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14" name="Прямоугольник 13"/>
          <p:cNvSpPr/>
          <p:nvPr/>
        </p:nvSpPr>
        <p:spPr>
          <a:xfrm>
            <a:off x="2987675" y="6294438"/>
            <a:ext cx="252413" cy="144462"/>
          </a:xfrm>
          <a:prstGeom prst="rect">
            <a:avLst/>
          </a:prstGeom>
          <a:solidFill>
            <a:srgbClr val="F8DCFE"/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15" name="Прямоугольник 14"/>
          <p:cNvSpPr/>
          <p:nvPr/>
        </p:nvSpPr>
        <p:spPr>
          <a:xfrm>
            <a:off x="107950" y="3729038"/>
            <a:ext cx="250825" cy="144462"/>
          </a:xfrm>
          <a:prstGeom prst="rect">
            <a:avLst/>
          </a:prstGeom>
          <a:solidFill>
            <a:srgbClr val="DD7663"/>
          </a:solidFill>
          <a:ln>
            <a:solidFill>
              <a:srgbClr val="DD76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16" name="Прямоугольник 15"/>
          <p:cNvSpPr/>
          <p:nvPr/>
        </p:nvSpPr>
        <p:spPr>
          <a:xfrm>
            <a:off x="107950" y="4014788"/>
            <a:ext cx="250825" cy="144462"/>
          </a:xfrm>
          <a:prstGeom prst="rect">
            <a:avLst/>
          </a:prstGeom>
          <a:solidFill>
            <a:srgbClr val="FACFCF"/>
          </a:solidFill>
          <a:ln>
            <a:solidFill>
              <a:schemeClr val="accent2">
                <a:lumMod val="40000"/>
                <a:lumOff val="60000"/>
                <a:alpha val="63922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17" name="Прямоугольник 16"/>
          <p:cNvSpPr/>
          <p:nvPr/>
        </p:nvSpPr>
        <p:spPr>
          <a:xfrm>
            <a:off x="107950" y="4303713"/>
            <a:ext cx="250825" cy="144462"/>
          </a:xfrm>
          <a:prstGeom prst="rect">
            <a:avLst/>
          </a:prstGeom>
          <a:solidFill>
            <a:srgbClr val="978F52"/>
          </a:solidFill>
          <a:ln>
            <a:solidFill>
              <a:srgbClr val="978F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404813" y="3656013"/>
            <a:ext cx="1390650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sz="1200" b="1" dirty="0"/>
              <a:t>Дерново-піщані</a:t>
            </a: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409575" y="3943350"/>
            <a:ext cx="1697038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sz="1200" b="1"/>
              <a:t>Дерново-підзолисті</a:t>
            </a: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409575" y="4232275"/>
            <a:ext cx="171291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sz="1200" b="1"/>
              <a:t>Дерново-опідзолені</a:t>
            </a: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409575" y="4508500"/>
            <a:ext cx="977900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sz="1200" b="1"/>
              <a:t>Сірі лісові</a:t>
            </a: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403225" y="4735513"/>
            <a:ext cx="2628900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sz="1200" b="1"/>
              <a:t>Чорноземи опідзолені та типові</a:t>
            </a:r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409575" y="5024438"/>
            <a:ext cx="17907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sz="1200" b="1"/>
              <a:t>Чорноземи звичайні </a:t>
            </a: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409575" y="5311775"/>
            <a:ext cx="1719263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sz="1200" b="1" dirty="0"/>
              <a:t>Чорноземи південні</a:t>
            </a:r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409575" y="5600700"/>
            <a:ext cx="225266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sz="1200" b="1"/>
              <a:t>Буроземні і бурі підзолисті</a:t>
            </a:r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393700" y="5888038"/>
            <a:ext cx="968375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sz="1200" b="1"/>
              <a:t>Коричневі</a:t>
            </a:r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409575" y="6176963"/>
            <a:ext cx="19431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sz="1200" b="1"/>
              <a:t>Лучні та лучно-болотні</a:t>
            </a:r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409575" y="6464300"/>
            <a:ext cx="2649538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sz="1200" b="1"/>
              <a:t>Торфово-болотні та торфовища</a:t>
            </a:r>
          </a:p>
        </p:txBody>
      </p: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3348038" y="5876925"/>
            <a:ext cx="1577975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sz="1200" b="1"/>
              <a:t>Лучно-чорноземні</a:t>
            </a:r>
          </a:p>
        </p:txBody>
      </p:sp>
      <p:sp>
        <p:nvSpPr>
          <p:cNvPr id="30" name="TextBox 29"/>
          <p:cNvSpPr txBox="1">
            <a:spLocks noChangeArrowheads="1"/>
          </p:cNvSpPr>
          <p:nvPr/>
        </p:nvSpPr>
        <p:spPr bwMode="auto">
          <a:xfrm>
            <a:off x="3348038" y="6165850"/>
            <a:ext cx="39370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sz="1200" b="1"/>
              <a:t>Каштанові сухостепові в комплексі із солонцями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2998788" y="6546850"/>
            <a:ext cx="250825" cy="144463"/>
          </a:xfrm>
          <a:prstGeom prst="rect">
            <a:avLst/>
          </a:prstGeom>
          <a:solidFill>
            <a:srgbClr val="FBCB6B"/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3355975" y="6453188"/>
            <a:ext cx="9715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sz="1200" b="1"/>
              <a:t>Буроземні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51520" y="-4737"/>
            <a:ext cx="2098588" cy="76944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Ґрунти</a:t>
            </a:r>
          </a:p>
        </p:txBody>
      </p:sp>
      <p:sp>
        <p:nvSpPr>
          <p:cNvPr id="37" name="Полилиния 36"/>
          <p:cNvSpPr/>
          <p:nvPr/>
        </p:nvSpPr>
        <p:spPr>
          <a:xfrm>
            <a:off x="1016000" y="1790700"/>
            <a:ext cx="979488" cy="363538"/>
          </a:xfrm>
          <a:custGeom>
            <a:avLst/>
            <a:gdLst>
              <a:gd name="connsiteX0" fmla="*/ 549118 w 979237"/>
              <a:gd name="connsiteY0" fmla="*/ 151711 h 362226"/>
              <a:gd name="connsiteX1" fmla="*/ 651988 w 979237"/>
              <a:gd name="connsiteY1" fmla="*/ 277441 h 362226"/>
              <a:gd name="connsiteX2" fmla="*/ 560548 w 979237"/>
              <a:gd name="connsiteY2" fmla="*/ 243151 h 362226"/>
              <a:gd name="connsiteX3" fmla="*/ 411958 w 979237"/>
              <a:gd name="connsiteY3" fmla="*/ 197431 h 362226"/>
              <a:gd name="connsiteX4" fmla="*/ 331948 w 979237"/>
              <a:gd name="connsiteY4" fmla="*/ 266011 h 362226"/>
              <a:gd name="connsiteX5" fmla="*/ 229078 w 979237"/>
              <a:gd name="connsiteY5" fmla="*/ 346021 h 362226"/>
              <a:gd name="connsiteX6" fmla="*/ 478 w 979237"/>
              <a:gd name="connsiteY6" fmla="*/ 346021 h 362226"/>
              <a:gd name="connsiteX7" fmla="*/ 171928 w 979237"/>
              <a:gd name="connsiteY7" fmla="*/ 174571 h 362226"/>
              <a:gd name="connsiteX8" fmla="*/ 274798 w 979237"/>
              <a:gd name="connsiteY8" fmla="*/ 3121 h 362226"/>
              <a:gd name="connsiteX9" fmla="*/ 389098 w 979237"/>
              <a:gd name="connsiteY9" fmla="*/ 60271 h 362226"/>
              <a:gd name="connsiteX10" fmla="*/ 560548 w 979237"/>
              <a:gd name="connsiteY10" fmla="*/ 14551 h 362226"/>
              <a:gd name="connsiteX11" fmla="*/ 686278 w 979237"/>
              <a:gd name="connsiteY11" fmla="*/ 83131 h 362226"/>
              <a:gd name="connsiteX12" fmla="*/ 800578 w 979237"/>
              <a:gd name="connsiteY12" fmla="*/ 140281 h 362226"/>
              <a:gd name="connsiteX13" fmla="*/ 949168 w 979237"/>
              <a:gd name="connsiteY13" fmla="*/ 163141 h 362226"/>
              <a:gd name="connsiteX14" fmla="*/ 972028 w 979237"/>
              <a:gd name="connsiteY14" fmla="*/ 197431 h 362226"/>
              <a:gd name="connsiteX15" fmla="*/ 857728 w 979237"/>
              <a:gd name="connsiteY15" fmla="*/ 231721 h 362226"/>
              <a:gd name="connsiteX16" fmla="*/ 743428 w 979237"/>
              <a:gd name="connsiteY16" fmla="*/ 186001 h 362226"/>
              <a:gd name="connsiteX17" fmla="*/ 640558 w 979237"/>
              <a:gd name="connsiteY17" fmla="*/ 163141 h 362226"/>
              <a:gd name="connsiteX18" fmla="*/ 549118 w 979237"/>
              <a:gd name="connsiteY18" fmla="*/ 151711 h 362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979237" h="362226">
                <a:moveTo>
                  <a:pt x="549118" y="151711"/>
                </a:moveTo>
                <a:cubicBezTo>
                  <a:pt x="551023" y="170761"/>
                  <a:pt x="650083" y="262201"/>
                  <a:pt x="651988" y="277441"/>
                </a:cubicBezTo>
                <a:cubicBezTo>
                  <a:pt x="653893" y="292681"/>
                  <a:pt x="600553" y="256486"/>
                  <a:pt x="560548" y="243151"/>
                </a:cubicBezTo>
                <a:cubicBezTo>
                  <a:pt x="520543" y="229816"/>
                  <a:pt x="450058" y="193621"/>
                  <a:pt x="411958" y="197431"/>
                </a:cubicBezTo>
                <a:cubicBezTo>
                  <a:pt x="373858" y="201241"/>
                  <a:pt x="362428" y="241246"/>
                  <a:pt x="331948" y="266011"/>
                </a:cubicBezTo>
                <a:cubicBezTo>
                  <a:pt x="301468" y="290776"/>
                  <a:pt x="284323" y="332686"/>
                  <a:pt x="229078" y="346021"/>
                </a:cubicBezTo>
                <a:cubicBezTo>
                  <a:pt x="173833" y="359356"/>
                  <a:pt x="10003" y="374596"/>
                  <a:pt x="478" y="346021"/>
                </a:cubicBezTo>
                <a:cubicBezTo>
                  <a:pt x="-9047" y="317446"/>
                  <a:pt x="126208" y="231721"/>
                  <a:pt x="171928" y="174571"/>
                </a:cubicBezTo>
                <a:cubicBezTo>
                  <a:pt x="217648" y="117421"/>
                  <a:pt x="238603" y="22171"/>
                  <a:pt x="274798" y="3121"/>
                </a:cubicBezTo>
                <a:cubicBezTo>
                  <a:pt x="310993" y="-15929"/>
                  <a:pt x="341473" y="58366"/>
                  <a:pt x="389098" y="60271"/>
                </a:cubicBezTo>
                <a:cubicBezTo>
                  <a:pt x="436723" y="62176"/>
                  <a:pt x="511018" y="10741"/>
                  <a:pt x="560548" y="14551"/>
                </a:cubicBezTo>
                <a:cubicBezTo>
                  <a:pt x="610078" y="18361"/>
                  <a:pt x="646273" y="62176"/>
                  <a:pt x="686278" y="83131"/>
                </a:cubicBezTo>
                <a:cubicBezTo>
                  <a:pt x="726283" y="104086"/>
                  <a:pt x="756763" y="126946"/>
                  <a:pt x="800578" y="140281"/>
                </a:cubicBezTo>
                <a:cubicBezTo>
                  <a:pt x="844393" y="153616"/>
                  <a:pt x="920593" y="153616"/>
                  <a:pt x="949168" y="163141"/>
                </a:cubicBezTo>
                <a:cubicBezTo>
                  <a:pt x="977743" y="172666"/>
                  <a:pt x="987268" y="186001"/>
                  <a:pt x="972028" y="197431"/>
                </a:cubicBezTo>
                <a:cubicBezTo>
                  <a:pt x="956788" y="208861"/>
                  <a:pt x="895828" y="233626"/>
                  <a:pt x="857728" y="231721"/>
                </a:cubicBezTo>
                <a:cubicBezTo>
                  <a:pt x="819628" y="229816"/>
                  <a:pt x="779623" y="197431"/>
                  <a:pt x="743428" y="186001"/>
                </a:cubicBezTo>
                <a:cubicBezTo>
                  <a:pt x="707233" y="174571"/>
                  <a:pt x="669133" y="170761"/>
                  <a:pt x="640558" y="163141"/>
                </a:cubicBezTo>
                <a:cubicBezTo>
                  <a:pt x="611983" y="155521"/>
                  <a:pt x="547213" y="132661"/>
                  <a:pt x="549118" y="151711"/>
                </a:cubicBezTo>
                <a:close/>
              </a:path>
            </a:pathLst>
          </a:custGeom>
          <a:solidFill>
            <a:srgbClr val="FACFC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38" name="Полилиния 37"/>
          <p:cNvSpPr/>
          <p:nvPr/>
        </p:nvSpPr>
        <p:spPr>
          <a:xfrm>
            <a:off x="1655763" y="708025"/>
            <a:ext cx="334962" cy="149225"/>
          </a:xfrm>
          <a:custGeom>
            <a:avLst/>
            <a:gdLst>
              <a:gd name="connsiteX0" fmla="*/ 995 w 334011"/>
              <a:gd name="connsiteY0" fmla="*/ 137160 h 149314"/>
              <a:gd name="connsiteX1" fmla="*/ 149585 w 334011"/>
              <a:gd name="connsiteY1" fmla="*/ 137160 h 149314"/>
              <a:gd name="connsiteX2" fmla="*/ 332465 w 334011"/>
              <a:gd name="connsiteY2" fmla="*/ 45720 h 149314"/>
              <a:gd name="connsiteX3" fmla="*/ 229595 w 334011"/>
              <a:gd name="connsiteY3" fmla="*/ 0 h 149314"/>
              <a:gd name="connsiteX4" fmla="*/ 92435 w 334011"/>
              <a:gd name="connsiteY4" fmla="*/ 34290 h 149314"/>
              <a:gd name="connsiteX5" fmla="*/ 995 w 334011"/>
              <a:gd name="connsiteY5" fmla="*/ 137160 h 149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4011" h="149314">
                <a:moveTo>
                  <a:pt x="995" y="137160"/>
                </a:moveTo>
                <a:cubicBezTo>
                  <a:pt x="10520" y="154305"/>
                  <a:pt x="94340" y="152400"/>
                  <a:pt x="149585" y="137160"/>
                </a:cubicBezTo>
                <a:cubicBezTo>
                  <a:pt x="204830" y="121920"/>
                  <a:pt x="319130" y="68580"/>
                  <a:pt x="332465" y="45720"/>
                </a:cubicBezTo>
                <a:cubicBezTo>
                  <a:pt x="345800" y="22860"/>
                  <a:pt x="269600" y="1905"/>
                  <a:pt x="229595" y="0"/>
                </a:cubicBezTo>
                <a:cubicBezTo>
                  <a:pt x="189590" y="-1905"/>
                  <a:pt x="132440" y="9525"/>
                  <a:pt x="92435" y="34290"/>
                </a:cubicBezTo>
                <a:cubicBezTo>
                  <a:pt x="52430" y="59055"/>
                  <a:pt x="-8530" y="120015"/>
                  <a:pt x="995" y="137160"/>
                </a:cubicBezTo>
                <a:close/>
              </a:path>
            </a:pathLst>
          </a:custGeom>
          <a:solidFill>
            <a:srgbClr val="FACFC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39" name="Полилиния 38"/>
          <p:cNvSpPr/>
          <p:nvPr/>
        </p:nvSpPr>
        <p:spPr>
          <a:xfrm>
            <a:off x="1420813" y="466725"/>
            <a:ext cx="4273550" cy="2060575"/>
          </a:xfrm>
          <a:custGeom>
            <a:avLst/>
            <a:gdLst>
              <a:gd name="connsiteX0" fmla="*/ 693537 w 4273462"/>
              <a:gd name="connsiteY0" fmla="*/ 927467 h 2059918"/>
              <a:gd name="connsiteX1" fmla="*/ 510657 w 4273462"/>
              <a:gd name="connsiteY1" fmla="*/ 984617 h 2059918"/>
              <a:gd name="connsiteX2" fmla="*/ 407787 w 4273462"/>
              <a:gd name="connsiteY2" fmla="*/ 1018907 h 2059918"/>
              <a:gd name="connsiteX3" fmla="*/ 327777 w 4273462"/>
              <a:gd name="connsiteY3" fmla="*/ 996047 h 2059918"/>
              <a:gd name="connsiteX4" fmla="*/ 156327 w 4273462"/>
              <a:gd name="connsiteY4" fmla="*/ 870317 h 2059918"/>
              <a:gd name="connsiteX5" fmla="*/ 30597 w 4273462"/>
              <a:gd name="connsiteY5" fmla="*/ 687437 h 2059918"/>
              <a:gd name="connsiteX6" fmla="*/ 19167 w 4273462"/>
              <a:gd name="connsiteY6" fmla="*/ 493127 h 2059918"/>
              <a:gd name="connsiteX7" fmla="*/ 259197 w 4273462"/>
              <a:gd name="connsiteY7" fmla="*/ 527417 h 2059918"/>
              <a:gd name="connsiteX8" fmla="*/ 362067 w 4273462"/>
              <a:gd name="connsiteY8" fmla="*/ 435977 h 2059918"/>
              <a:gd name="connsiteX9" fmla="*/ 567807 w 4273462"/>
              <a:gd name="connsiteY9" fmla="*/ 401687 h 2059918"/>
              <a:gd name="connsiteX10" fmla="*/ 704967 w 4273462"/>
              <a:gd name="connsiteY10" fmla="*/ 435977 h 2059918"/>
              <a:gd name="connsiteX11" fmla="*/ 864987 w 4273462"/>
              <a:gd name="connsiteY11" fmla="*/ 355967 h 2059918"/>
              <a:gd name="connsiteX12" fmla="*/ 1036437 w 4273462"/>
              <a:gd name="connsiteY12" fmla="*/ 310247 h 2059918"/>
              <a:gd name="connsiteX13" fmla="*/ 1162167 w 4273462"/>
              <a:gd name="connsiteY13" fmla="*/ 333107 h 2059918"/>
              <a:gd name="connsiteX14" fmla="*/ 1082157 w 4273462"/>
              <a:gd name="connsiteY14" fmla="*/ 481697 h 2059918"/>
              <a:gd name="connsiteX15" fmla="*/ 1093587 w 4273462"/>
              <a:gd name="connsiteY15" fmla="*/ 550277 h 2059918"/>
              <a:gd name="connsiteX16" fmla="*/ 1242177 w 4273462"/>
              <a:gd name="connsiteY16" fmla="*/ 470267 h 2059918"/>
              <a:gd name="connsiteX17" fmla="*/ 1345047 w 4273462"/>
              <a:gd name="connsiteY17" fmla="*/ 413117 h 2059918"/>
              <a:gd name="connsiteX18" fmla="*/ 1345047 w 4273462"/>
              <a:gd name="connsiteY18" fmla="*/ 561707 h 2059918"/>
              <a:gd name="connsiteX19" fmla="*/ 1356477 w 4273462"/>
              <a:gd name="connsiteY19" fmla="*/ 698867 h 2059918"/>
              <a:gd name="connsiteX20" fmla="*/ 1436487 w 4273462"/>
              <a:gd name="connsiteY20" fmla="*/ 687437 h 2059918"/>
              <a:gd name="connsiteX21" fmla="*/ 1459347 w 4273462"/>
              <a:gd name="connsiteY21" fmla="*/ 470267 h 2059918"/>
              <a:gd name="connsiteX22" fmla="*/ 1516497 w 4273462"/>
              <a:gd name="connsiteY22" fmla="*/ 424547 h 2059918"/>
              <a:gd name="connsiteX23" fmla="*/ 1482207 w 4273462"/>
              <a:gd name="connsiteY23" fmla="*/ 561707 h 2059918"/>
              <a:gd name="connsiteX24" fmla="*/ 1596507 w 4273462"/>
              <a:gd name="connsiteY24" fmla="*/ 733157 h 2059918"/>
              <a:gd name="connsiteX25" fmla="*/ 1642227 w 4273462"/>
              <a:gd name="connsiteY25" fmla="*/ 527417 h 2059918"/>
              <a:gd name="connsiteX26" fmla="*/ 1745097 w 4273462"/>
              <a:gd name="connsiteY26" fmla="*/ 515987 h 2059918"/>
              <a:gd name="connsiteX27" fmla="*/ 1813677 w 4273462"/>
              <a:gd name="connsiteY27" fmla="*/ 573137 h 2059918"/>
              <a:gd name="connsiteX28" fmla="*/ 1996557 w 4273462"/>
              <a:gd name="connsiteY28" fmla="*/ 561707 h 2059918"/>
              <a:gd name="connsiteX29" fmla="*/ 2053707 w 4273462"/>
              <a:gd name="connsiteY29" fmla="*/ 607427 h 2059918"/>
              <a:gd name="connsiteX30" fmla="*/ 2156577 w 4273462"/>
              <a:gd name="connsiteY30" fmla="*/ 630287 h 2059918"/>
              <a:gd name="connsiteX31" fmla="*/ 2282307 w 4273462"/>
              <a:gd name="connsiteY31" fmla="*/ 630287 h 2059918"/>
              <a:gd name="connsiteX32" fmla="*/ 2396607 w 4273462"/>
              <a:gd name="connsiteY32" fmla="*/ 607427 h 2059918"/>
              <a:gd name="connsiteX33" fmla="*/ 2590917 w 4273462"/>
              <a:gd name="connsiteY33" fmla="*/ 664577 h 2059918"/>
              <a:gd name="connsiteX34" fmla="*/ 2693787 w 4273462"/>
              <a:gd name="connsiteY34" fmla="*/ 676007 h 2059918"/>
              <a:gd name="connsiteX35" fmla="*/ 2785227 w 4273462"/>
              <a:gd name="connsiteY35" fmla="*/ 653147 h 2059918"/>
              <a:gd name="connsiteX36" fmla="*/ 2842377 w 4273462"/>
              <a:gd name="connsiteY36" fmla="*/ 653147 h 2059918"/>
              <a:gd name="connsiteX37" fmla="*/ 2888097 w 4273462"/>
              <a:gd name="connsiteY37" fmla="*/ 687437 h 2059918"/>
              <a:gd name="connsiteX38" fmla="*/ 2979537 w 4273462"/>
              <a:gd name="connsiteY38" fmla="*/ 710297 h 2059918"/>
              <a:gd name="connsiteX39" fmla="*/ 3048117 w 4273462"/>
              <a:gd name="connsiteY39" fmla="*/ 767447 h 2059918"/>
              <a:gd name="connsiteX40" fmla="*/ 3162417 w 4273462"/>
              <a:gd name="connsiteY40" fmla="*/ 630287 h 2059918"/>
              <a:gd name="connsiteX41" fmla="*/ 3128127 w 4273462"/>
              <a:gd name="connsiteY41" fmla="*/ 527417 h 2059918"/>
              <a:gd name="connsiteX42" fmla="*/ 3208137 w 4273462"/>
              <a:gd name="connsiteY42" fmla="*/ 390257 h 2059918"/>
              <a:gd name="connsiteX43" fmla="*/ 3288147 w 4273462"/>
              <a:gd name="connsiteY43" fmla="*/ 230237 h 2059918"/>
              <a:gd name="connsiteX44" fmla="*/ 3402447 w 4273462"/>
              <a:gd name="connsiteY44" fmla="*/ 195947 h 2059918"/>
              <a:gd name="connsiteX45" fmla="*/ 3562467 w 4273462"/>
              <a:gd name="connsiteY45" fmla="*/ 195947 h 2059918"/>
              <a:gd name="connsiteX46" fmla="*/ 3699627 w 4273462"/>
              <a:gd name="connsiteY46" fmla="*/ 195947 h 2059918"/>
              <a:gd name="connsiteX47" fmla="*/ 3905367 w 4273462"/>
              <a:gd name="connsiteY47" fmla="*/ 93077 h 2059918"/>
              <a:gd name="connsiteX48" fmla="*/ 3985377 w 4273462"/>
              <a:gd name="connsiteY48" fmla="*/ 24497 h 2059918"/>
              <a:gd name="connsiteX49" fmla="*/ 4145397 w 4273462"/>
              <a:gd name="connsiteY49" fmla="*/ 24497 h 2059918"/>
              <a:gd name="connsiteX50" fmla="*/ 4271127 w 4273462"/>
              <a:gd name="connsiteY50" fmla="*/ 13067 h 2059918"/>
              <a:gd name="connsiteX51" fmla="*/ 4225407 w 4273462"/>
              <a:gd name="connsiteY51" fmla="*/ 230237 h 2059918"/>
              <a:gd name="connsiteX52" fmla="*/ 4202547 w 4273462"/>
              <a:gd name="connsiteY52" fmla="*/ 390257 h 2059918"/>
              <a:gd name="connsiteX53" fmla="*/ 4168257 w 4273462"/>
              <a:gd name="connsiteY53" fmla="*/ 493127 h 2059918"/>
              <a:gd name="connsiteX54" fmla="*/ 3848217 w 4273462"/>
              <a:gd name="connsiteY54" fmla="*/ 538847 h 2059918"/>
              <a:gd name="connsiteX55" fmla="*/ 3653907 w 4273462"/>
              <a:gd name="connsiteY55" fmla="*/ 573137 h 2059918"/>
              <a:gd name="connsiteX56" fmla="*/ 3562467 w 4273462"/>
              <a:gd name="connsiteY56" fmla="*/ 504557 h 2059918"/>
              <a:gd name="connsiteX57" fmla="*/ 3402447 w 4273462"/>
              <a:gd name="connsiteY57" fmla="*/ 584567 h 2059918"/>
              <a:gd name="connsiteX58" fmla="*/ 3265287 w 4273462"/>
              <a:gd name="connsiteY58" fmla="*/ 778877 h 2059918"/>
              <a:gd name="connsiteX59" fmla="*/ 3185277 w 4273462"/>
              <a:gd name="connsiteY59" fmla="*/ 927467 h 2059918"/>
              <a:gd name="connsiteX60" fmla="*/ 3173847 w 4273462"/>
              <a:gd name="connsiteY60" fmla="*/ 1076057 h 2059918"/>
              <a:gd name="connsiteX61" fmla="*/ 3253857 w 4273462"/>
              <a:gd name="connsiteY61" fmla="*/ 1087487 h 2059918"/>
              <a:gd name="connsiteX62" fmla="*/ 3173847 w 4273462"/>
              <a:gd name="connsiteY62" fmla="*/ 1304657 h 2059918"/>
              <a:gd name="connsiteX63" fmla="*/ 3311007 w 4273462"/>
              <a:gd name="connsiteY63" fmla="*/ 1476107 h 2059918"/>
              <a:gd name="connsiteX64" fmla="*/ 3505317 w 4273462"/>
              <a:gd name="connsiteY64" fmla="*/ 1578977 h 2059918"/>
              <a:gd name="connsiteX65" fmla="*/ 3619617 w 4273462"/>
              <a:gd name="connsiteY65" fmla="*/ 1670417 h 2059918"/>
              <a:gd name="connsiteX66" fmla="*/ 3619617 w 4273462"/>
              <a:gd name="connsiteY66" fmla="*/ 1853297 h 2059918"/>
              <a:gd name="connsiteX67" fmla="*/ 3608187 w 4273462"/>
              <a:gd name="connsiteY67" fmla="*/ 1933307 h 2059918"/>
              <a:gd name="connsiteX68" fmla="*/ 3688197 w 4273462"/>
              <a:gd name="connsiteY68" fmla="*/ 1979027 h 2059918"/>
              <a:gd name="connsiteX69" fmla="*/ 3619617 w 4273462"/>
              <a:gd name="connsiteY69" fmla="*/ 2059037 h 2059918"/>
              <a:gd name="connsiteX70" fmla="*/ 3539607 w 4273462"/>
              <a:gd name="connsiteY70" fmla="*/ 2013317 h 2059918"/>
              <a:gd name="connsiteX71" fmla="*/ 3539607 w 4273462"/>
              <a:gd name="connsiteY71" fmla="*/ 1887587 h 2059918"/>
              <a:gd name="connsiteX72" fmla="*/ 3573897 w 4273462"/>
              <a:gd name="connsiteY72" fmla="*/ 1738997 h 2059918"/>
              <a:gd name="connsiteX73" fmla="*/ 3528177 w 4273462"/>
              <a:gd name="connsiteY73" fmla="*/ 1613267 h 2059918"/>
              <a:gd name="connsiteX74" fmla="*/ 3379587 w 4273462"/>
              <a:gd name="connsiteY74" fmla="*/ 1624697 h 2059918"/>
              <a:gd name="connsiteX75" fmla="*/ 3288147 w 4273462"/>
              <a:gd name="connsiteY75" fmla="*/ 1590407 h 2059918"/>
              <a:gd name="connsiteX76" fmla="*/ 3230997 w 4273462"/>
              <a:gd name="connsiteY76" fmla="*/ 1510397 h 2059918"/>
              <a:gd name="connsiteX77" fmla="*/ 3150987 w 4273462"/>
              <a:gd name="connsiteY77" fmla="*/ 1441817 h 2059918"/>
              <a:gd name="connsiteX78" fmla="*/ 3070977 w 4273462"/>
              <a:gd name="connsiteY78" fmla="*/ 1464677 h 2059918"/>
              <a:gd name="connsiteX79" fmla="*/ 2968107 w 4273462"/>
              <a:gd name="connsiteY79" fmla="*/ 1487537 h 2059918"/>
              <a:gd name="connsiteX80" fmla="*/ 2899527 w 4273462"/>
              <a:gd name="connsiteY80" fmla="*/ 1407527 h 2059918"/>
              <a:gd name="connsiteX81" fmla="*/ 2785227 w 4273462"/>
              <a:gd name="connsiteY81" fmla="*/ 1418957 h 2059918"/>
              <a:gd name="connsiteX82" fmla="*/ 2716647 w 4273462"/>
              <a:gd name="connsiteY82" fmla="*/ 1430387 h 2059918"/>
              <a:gd name="connsiteX83" fmla="*/ 2579487 w 4273462"/>
              <a:gd name="connsiteY83" fmla="*/ 1430387 h 2059918"/>
              <a:gd name="connsiteX84" fmla="*/ 2476617 w 4273462"/>
              <a:gd name="connsiteY84" fmla="*/ 1498967 h 2059918"/>
              <a:gd name="connsiteX85" fmla="*/ 2396607 w 4273462"/>
              <a:gd name="connsiteY85" fmla="*/ 1498967 h 2059918"/>
              <a:gd name="connsiteX86" fmla="*/ 2350887 w 4273462"/>
              <a:gd name="connsiteY86" fmla="*/ 1418957 h 2059918"/>
              <a:gd name="connsiteX87" fmla="*/ 2270877 w 4273462"/>
              <a:gd name="connsiteY87" fmla="*/ 1407527 h 2059918"/>
              <a:gd name="connsiteX88" fmla="*/ 2133717 w 4273462"/>
              <a:gd name="connsiteY88" fmla="*/ 1521827 h 2059918"/>
              <a:gd name="connsiteX89" fmla="*/ 2087997 w 4273462"/>
              <a:gd name="connsiteY89" fmla="*/ 1578977 h 2059918"/>
              <a:gd name="connsiteX90" fmla="*/ 1950837 w 4273462"/>
              <a:gd name="connsiteY90" fmla="*/ 1601837 h 2059918"/>
              <a:gd name="connsiteX91" fmla="*/ 1847967 w 4273462"/>
              <a:gd name="connsiteY91" fmla="*/ 1624697 h 2059918"/>
              <a:gd name="connsiteX92" fmla="*/ 1687947 w 4273462"/>
              <a:gd name="connsiteY92" fmla="*/ 1590407 h 2059918"/>
              <a:gd name="connsiteX93" fmla="*/ 1482207 w 4273462"/>
              <a:gd name="connsiteY93" fmla="*/ 1556117 h 2059918"/>
              <a:gd name="connsiteX94" fmla="*/ 1310757 w 4273462"/>
              <a:gd name="connsiteY94" fmla="*/ 1556117 h 2059918"/>
              <a:gd name="connsiteX95" fmla="*/ 1105017 w 4273462"/>
              <a:gd name="connsiteY95" fmla="*/ 1487537 h 2059918"/>
              <a:gd name="connsiteX96" fmla="*/ 933567 w 4273462"/>
              <a:gd name="connsiteY96" fmla="*/ 1510397 h 2059918"/>
              <a:gd name="connsiteX97" fmla="*/ 876417 w 4273462"/>
              <a:gd name="connsiteY97" fmla="*/ 1396097 h 2059918"/>
              <a:gd name="connsiteX98" fmla="*/ 910707 w 4273462"/>
              <a:gd name="connsiteY98" fmla="*/ 1373237 h 2059918"/>
              <a:gd name="connsiteX99" fmla="*/ 1002147 w 4273462"/>
              <a:gd name="connsiteY99" fmla="*/ 1396097 h 2059918"/>
              <a:gd name="connsiteX100" fmla="*/ 1185027 w 4273462"/>
              <a:gd name="connsiteY100" fmla="*/ 1407527 h 2059918"/>
              <a:gd name="connsiteX101" fmla="*/ 1253607 w 4273462"/>
              <a:gd name="connsiteY101" fmla="*/ 1396097 h 2059918"/>
              <a:gd name="connsiteX102" fmla="*/ 1310757 w 4273462"/>
              <a:gd name="connsiteY102" fmla="*/ 1361807 h 2059918"/>
              <a:gd name="connsiteX103" fmla="*/ 1425057 w 4273462"/>
              <a:gd name="connsiteY103" fmla="*/ 1430387 h 2059918"/>
              <a:gd name="connsiteX104" fmla="*/ 1550787 w 4273462"/>
              <a:gd name="connsiteY104" fmla="*/ 1453247 h 2059918"/>
              <a:gd name="connsiteX105" fmla="*/ 1539357 w 4273462"/>
              <a:gd name="connsiteY105" fmla="*/ 1373237 h 2059918"/>
              <a:gd name="connsiteX106" fmla="*/ 1665087 w 4273462"/>
              <a:gd name="connsiteY106" fmla="*/ 1396097 h 2059918"/>
              <a:gd name="connsiteX107" fmla="*/ 1790817 w 4273462"/>
              <a:gd name="connsiteY107" fmla="*/ 1327517 h 2059918"/>
              <a:gd name="connsiteX108" fmla="*/ 1847967 w 4273462"/>
              <a:gd name="connsiteY108" fmla="*/ 1213217 h 2059918"/>
              <a:gd name="connsiteX109" fmla="*/ 1825107 w 4273462"/>
              <a:gd name="connsiteY109" fmla="*/ 1156067 h 2059918"/>
              <a:gd name="connsiteX110" fmla="*/ 1699377 w 4273462"/>
              <a:gd name="connsiteY110" fmla="*/ 1167497 h 2059918"/>
              <a:gd name="connsiteX111" fmla="*/ 1516497 w 4273462"/>
              <a:gd name="connsiteY111" fmla="*/ 1098917 h 2059918"/>
              <a:gd name="connsiteX112" fmla="*/ 1322187 w 4273462"/>
              <a:gd name="connsiteY112" fmla="*/ 1053197 h 2059918"/>
              <a:gd name="connsiteX113" fmla="*/ 1093587 w 4273462"/>
              <a:gd name="connsiteY113" fmla="*/ 1007477 h 2059918"/>
              <a:gd name="connsiteX114" fmla="*/ 1025007 w 4273462"/>
              <a:gd name="connsiteY114" fmla="*/ 1007477 h 2059918"/>
              <a:gd name="connsiteX115" fmla="*/ 876417 w 4273462"/>
              <a:gd name="connsiteY115" fmla="*/ 950327 h 2059918"/>
              <a:gd name="connsiteX116" fmla="*/ 784977 w 4273462"/>
              <a:gd name="connsiteY116" fmla="*/ 950327 h 2059918"/>
              <a:gd name="connsiteX117" fmla="*/ 693537 w 4273462"/>
              <a:gd name="connsiteY117" fmla="*/ 927467 h 2059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4273462" h="2059918">
                <a:moveTo>
                  <a:pt x="693537" y="927467"/>
                </a:moveTo>
                <a:cubicBezTo>
                  <a:pt x="647817" y="933182"/>
                  <a:pt x="558282" y="969377"/>
                  <a:pt x="510657" y="984617"/>
                </a:cubicBezTo>
                <a:cubicBezTo>
                  <a:pt x="463032" y="999857"/>
                  <a:pt x="438267" y="1017002"/>
                  <a:pt x="407787" y="1018907"/>
                </a:cubicBezTo>
                <a:cubicBezTo>
                  <a:pt x="377307" y="1020812"/>
                  <a:pt x="369687" y="1020812"/>
                  <a:pt x="327777" y="996047"/>
                </a:cubicBezTo>
                <a:cubicBezTo>
                  <a:pt x="285867" y="971282"/>
                  <a:pt x="205857" y="921752"/>
                  <a:pt x="156327" y="870317"/>
                </a:cubicBezTo>
                <a:cubicBezTo>
                  <a:pt x="106797" y="818882"/>
                  <a:pt x="53457" y="750302"/>
                  <a:pt x="30597" y="687437"/>
                </a:cubicBezTo>
                <a:cubicBezTo>
                  <a:pt x="7737" y="624572"/>
                  <a:pt x="-18933" y="519797"/>
                  <a:pt x="19167" y="493127"/>
                </a:cubicBezTo>
                <a:cubicBezTo>
                  <a:pt x="57267" y="466457"/>
                  <a:pt x="202047" y="536942"/>
                  <a:pt x="259197" y="527417"/>
                </a:cubicBezTo>
                <a:cubicBezTo>
                  <a:pt x="316347" y="517892"/>
                  <a:pt x="310632" y="456932"/>
                  <a:pt x="362067" y="435977"/>
                </a:cubicBezTo>
                <a:cubicBezTo>
                  <a:pt x="413502" y="415022"/>
                  <a:pt x="510657" y="401687"/>
                  <a:pt x="567807" y="401687"/>
                </a:cubicBezTo>
                <a:cubicBezTo>
                  <a:pt x="624957" y="401687"/>
                  <a:pt x="655437" y="443597"/>
                  <a:pt x="704967" y="435977"/>
                </a:cubicBezTo>
                <a:cubicBezTo>
                  <a:pt x="754497" y="428357"/>
                  <a:pt x="809742" y="376922"/>
                  <a:pt x="864987" y="355967"/>
                </a:cubicBezTo>
                <a:cubicBezTo>
                  <a:pt x="920232" y="335012"/>
                  <a:pt x="986907" y="314057"/>
                  <a:pt x="1036437" y="310247"/>
                </a:cubicBezTo>
                <a:cubicBezTo>
                  <a:pt x="1085967" y="306437"/>
                  <a:pt x="1154547" y="304532"/>
                  <a:pt x="1162167" y="333107"/>
                </a:cubicBezTo>
                <a:cubicBezTo>
                  <a:pt x="1169787" y="361682"/>
                  <a:pt x="1093587" y="445502"/>
                  <a:pt x="1082157" y="481697"/>
                </a:cubicBezTo>
                <a:cubicBezTo>
                  <a:pt x="1070727" y="517892"/>
                  <a:pt x="1066917" y="552182"/>
                  <a:pt x="1093587" y="550277"/>
                </a:cubicBezTo>
                <a:cubicBezTo>
                  <a:pt x="1120257" y="548372"/>
                  <a:pt x="1200267" y="493127"/>
                  <a:pt x="1242177" y="470267"/>
                </a:cubicBezTo>
                <a:cubicBezTo>
                  <a:pt x="1284087" y="447407"/>
                  <a:pt x="1327902" y="397877"/>
                  <a:pt x="1345047" y="413117"/>
                </a:cubicBezTo>
                <a:cubicBezTo>
                  <a:pt x="1362192" y="428357"/>
                  <a:pt x="1343142" y="514082"/>
                  <a:pt x="1345047" y="561707"/>
                </a:cubicBezTo>
                <a:cubicBezTo>
                  <a:pt x="1346952" y="609332"/>
                  <a:pt x="1341237" y="677912"/>
                  <a:pt x="1356477" y="698867"/>
                </a:cubicBezTo>
                <a:cubicBezTo>
                  <a:pt x="1371717" y="719822"/>
                  <a:pt x="1419342" y="725537"/>
                  <a:pt x="1436487" y="687437"/>
                </a:cubicBezTo>
                <a:cubicBezTo>
                  <a:pt x="1453632" y="649337"/>
                  <a:pt x="1446012" y="514082"/>
                  <a:pt x="1459347" y="470267"/>
                </a:cubicBezTo>
                <a:cubicBezTo>
                  <a:pt x="1472682" y="426452"/>
                  <a:pt x="1512687" y="409307"/>
                  <a:pt x="1516497" y="424547"/>
                </a:cubicBezTo>
                <a:cubicBezTo>
                  <a:pt x="1520307" y="439787"/>
                  <a:pt x="1468872" y="510272"/>
                  <a:pt x="1482207" y="561707"/>
                </a:cubicBezTo>
                <a:cubicBezTo>
                  <a:pt x="1495542" y="613142"/>
                  <a:pt x="1569837" y="738872"/>
                  <a:pt x="1596507" y="733157"/>
                </a:cubicBezTo>
                <a:cubicBezTo>
                  <a:pt x="1623177" y="727442"/>
                  <a:pt x="1617462" y="563612"/>
                  <a:pt x="1642227" y="527417"/>
                </a:cubicBezTo>
                <a:cubicBezTo>
                  <a:pt x="1666992" y="491222"/>
                  <a:pt x="1716522" y="508367"/>
                  <a:pt x="1745097" y="515987"/>
                </a:cubicBezTo>
                <a:cubicBezTo>
                  <a:pt x="1773672" y="523607"/>
                  <a:pt x="1771767" y="565517"/>
                  <a:pt x="1813677" y="573137"/>
                </a:cubicBezTo>
                <a:cubicBezTo>
                  <a:pt x="1855587" y="580757"/>
                  <a:pt x="1956552" y="555992"/>
                  <a:pt x="1996557" y="561707"/>
                </a:cubicBezTo>
                <a:cubicBezTo>
                  <a:pt x="2036562" y="567422"/>
                  <a:pt x="2027037" y="595997"/>
                  <a:pt x="2053707" y="607427"/>
                </a:cubicBezTo>
                <a:cubicBezTo>
                  <a:pt x="2080377" y="618857"/>
                  <a:pt x="2118477" y="626477"/>
                  <a:pt x="2156577" y="630287"/>
                </a:cubicBezTo>
                <a:cubicBezTo>
                  <a:pt x="2194677" y="634097"/>
                  <a:pt x="2242302" y="634097"/>
                  <a:pt x="2282307" y="630287"/>
                </a:cubicBezTo>
                <a:cubicBezTo>
                  <a:pt x="2322312" y="626477"/>
                  <a:pt x="2345172" y="601712"/>
                  <a:pt x="2396607" y="607427"/>
                </a:cubicBezTo>
                <a:cubicBezTo>
                  <a:pt x="2448042" y="613142"/>
                  <a:pt x="2541387" y="653147"/>
                  <a:pt x="2590917" y="664577"/>
                </a:cubicBezTo>
                <a:cubicBezTo>
                  <a:pt x="2640447" y="676007"/>
                  <a:pt x="2661402" y="677912"/>
                  <a:pt x="2693787" y="676007"/>
                </a:cubicBezTo>
                <a:cubicBezTo>
                  <a:pt x="2726172" y="674102"/>
                  <a:pt x="2760462" y="656957"/>
                  <a:pt x="2785227" y="653147"/>
                </a:cubicBezTo>
                <a:cubicBezTo>
                  <a:pt x="2809992" y="649337"/>
                  <a:pt x="2825232" y="647432"/>
                  <a:pt x="2842377" y="653147"/>
                </a:cubicBezTo>
                <a:cubicBezTo>
                  <a:pt x="2859522" y="658862"/>
                  <a:pt x="2865237" y="677912"/>
                  <a:pt x="2888097" y="687437"/>
                </a:cubicBezTo>
                <a:cubicBezTo>
                  <a:pt x="2910957" y="696962"/>
                  <a:pt x="2952867" y="696962"/>
                  <a:pt x="2979537" y="710297"/>
                </a:cubicBezTo>
                <a:cubicBezTo>
                  <a:pt x="3006207" y="723632"/>
                  <a:pt x="3017637" y="780782"/>
                  <a:pt x="3048117" y="767447"/>
                </a:cubicBezTo>
                <a:cubicBezTo>
                  <a:pt x="3078597" y="754112"/>
                  <a:pt x="3149082" y="670292"/>
                  <a:pt x="3162417" y="630287"/>
                </a:cubicBezTo>
                <a:cubicBezTo>
                  <a:pt x="3175752" y="590282"/>
                  <a:pt x="3120507" y="567422"/>
                  <a:pt x="3128127" y="527417"/>
                </a:cubicBezTo>
                <a:cubicBezTo>
                  <a:pt x="3135747" y="487412"/>
                  <a:pt x="3181467" y="439787"/>
                  <a:pt x="3208137" y="390257"/>
                </a:cubicBezTo>
                <a:cubicBezTo>
                  <a:pt x="3234807" y="340727"/>
                  <a:pt x="3255762" y="262622"/>
                  <a:pt x="3288147" y="230237"/>
                </a:cubicBezTo>
                <a:cubicBezTo>
                  <a:pt x="3320532" y="197852"/>
                  <a:pt x="3356727" y="201662"/>
                  <a:pt x="3402447" y="195947"/>
                </a:cubicBezTo>
                <a:cubicBezTo>
                  <a:pt x="3448167" y="190232"/>
                  <a:pt x="3562467" y="195947"/>
                  <a:pt x="3562467" y="195947"/>
                </a:cubicBezTo>
                <a:cubicBezTo>
                  <a:pt x="3611997" y="195947"/>
                  <a:pt x="3642477" y="213092"/>
                  <a:pt x="3699627" y="195947"/>
                </a:cubicBezTo>
                <a:cubicBezTo>
                  <a:pt x="3756777" y="178802"/>
                  <a:pt x="3857742" y="121652"/>
                  <a:pt x="3905367" y="93077"/>
                </a:cubicBezTo>
                <a:cubicBezTo>
                  <a:pt x="3952992" y="64502"/>
                  <a:pt x="3945372" y="35927"/>
                  <a:pt x="3985377" y="24497"/>
                </a:cubicBezTo>
                <a:cubicBezTo>
                  <a:pt x="4025382" y="13067"/>
                  <a:pt x="4097772" y="26402"/>
                  <a:pt x="4145397" y="24497"/>
                </a:cubicBezTo>
                <a:cubicBezTo>
                  <a:pt x="4193022" y="22592"/>
                  <a:pt x="4257792" y="-21223"/>
                  <a:pt x="4271127" y="13067"/>
                </a:cubicBezTo>
                <a:cubicBezTo>
                  <a:pt x="4284462" y="47357"/>
                  <a:pt x="4236837" y="167372"/>
                  <a:pt x="4225407" y="230237"/>
                </a:cubicBezTo>
                <a:cubicBezTo>
                  <a:pt x="4213977" y="293102"/>
                  <a:pt x="4212072" y="346442"/>
                  <a:pt x="4202547" y="390257"/>
                </a:cubicBezTo>
                <a:cubicBezTo>
                  <a:pt x="4193022" y="434072"/>
                  <a:pt x="4227312" y="468362"/>
                  <a:pt x="4168257" y="493127"/>
                </a:cubicBezTo>
                <a:cubicBezTo>
                  <a:pt x="4109202" y="517892"/>
                  <a:pt x="3933942" y="525512"/>
                  <a:pt x="3848217" y="538847"/>
                </a:cubicBezTo>
                <a:cubicBezTo>
                  <a:pt x="3762492" y="552182"/>
                  <a:pt x="3701532" y="578852"/>
                  <a:pt x="3653907" y="573137"/>
                </a:cubicBezTo>
                <a:cubicBezTo>
                  <a:pt x="3606282" y="567422"/>
                  <a:pt x="3604377" y="502652"/>
                  <a:pt x="3562467" y="504557"/>
                </a:cubicBezTo>
                <a:cubicBezTo>
                  <a:pt x="3520557" y="506462"/>
                  <a:pt x="3451977" y="538847"/>
                  <a:pt x="3402447" y="584567"/>
                </a:cubicBezTo>
                <a:cubicBezTo>
                  <a:pt x="3352917" y="630287"/>
                  <a:pt x="3301482" y="721727"/>
                  <a:pt x="3265287" y="778877"/>
                </a:cubicBezTo>
                <a:cubicBezTo>
                  <a:pt x="3229092" y="836027"/>
                  <a:pt x="3200517" y="877937"/>
                  <a:pt x="3185277" y="927467"/>
                </a:cubicBezTo>
                <a:cubicBezTo>
                  <a:pt x="3170037" y="976997"/>
                  <a:pt x="3162417" y="1049387"/>
                  <a:pt x="3173847" y="1076057"/>
                </a:cubicBezTo>
                <a:cubicBezTo>
                  <a:pt x="3185277" y="1102727"/>
                  <a:pt x="3253857" y="1049387"/>
                  <a:pt x="3253857" y="1087487"/>
                </a:cubicBezTo>
                <a:cubicBezTo>
                  <a:pt x="3253857" y="1125587"/>
                  <a:pt x="3164322" y="1239887"/>
                  <a:pt x="3173847" y="1304657"/>
                </a:cubicBezTo>
                <a:cubicBezTo>
                  <a:pt x="3183372" y="1369427"/>
                  <a:pt x="3255762" y="1430387"/>
                  <a:pt x="3311007" y="1476107"/>
                </a:cubicBezTo>
                <a:cubicBezTo>
                  <a:pt x="3366252" y="1521827"/>
                  <a:pt x="3453882" y="1546592"/>
                  <a:pt x="3505317" y="1578977"/>
                </a:cubicBezTo>
                <a:cubicBezTo>
                  <a:pt x="3556752" y="1611362"/>
                  <a:pt x="3600567" y="1624697"/>
                  <a:pt x="3619617" y="1670417"/>
                </a:cubicBezTo>
                <a:cubicBezTo>
                  <a:pt x="3638667" y="1716137"/>
                  <a:pt x="3621522" y="1809482"/>
                  <a:pt x="3619617" y="1853297"/>
                </a:cubicBezTo>
                <a:cubicBezTo>
                  <a:pt x="3617712" y="1897112"/>
                  <a:pt x="3596757" y="1912352"/>
                  <a:pt x="3608187" y="1933307"/>
                </a:cubicBezTo>
                <a:cubicBezTo>
                  <a:pt x="3619617" y="1954262"/>
                  <a:pt x="3686292" y="1958072"/>
                  <a:pt x="3688197" y="1979027"/>
                </a:cubicBezTo>
                <a:cubicBezTo>
                  <a:pt x="3690102" y="1999982"/>
                  <a:pt x="3644382" y="2053322"/>
                  <a:pt x="3619617" y="2059037"/>
                </a:cubicBezTo>
                <a:cubicBezTo>
                  <a:pt x="3594852" y="2064752"/>
                  <a:pt x="3552942" y="2041892"/>
                  <a:pt x="3539607" y="2013317"/>
                </a:cubicBezTo>
                <a:cubicBezTo>
                  <a:pt x="3526272" y="1984742"/>
                  <a:pt x="3533892" y="1933307"/>
                  <a:pt x="3539607" y="1887587"/>
                </a:cubicBezTo>
                <a:cubicBezTo>
                  <a:pt x="3545322" y="1841867"/>
                  <a:pt x="3575802" y="1784717"/>
                  <a:pt x="3573897" y="1738997"/>
                </a:cubicBezTo>
                <a:cubicBezTo>
                  <a:pt x="3571992" y="1693277"/>
                  <a:pt x="3560562" y="1632317"/>
                  <a:pt x="3528177" y="1613267"/>
                </a:cubicBezTo>
                <a:cubicBezTo>
                  <a:pt x="3495792" y="1594217"/>
                  <a:pt x="3419592" y="1628507"/>
                  <a:pt x="3379587" y="1624697"/>
                </a:cubicBezTo>
                <a:cubicBezTo>
                  <a:pt x="3339582" y="1620887"/>
                  <a:pt x="3312912" y="1609457"/>
                  <a:pt x="3288147" y="1590407"/>
                </a:cubicBezTo>
                <a:cubicBezTo>
                  <a:pt x="3263382" y="1571357"/>
                  <a:pt x="3253857" y="1535162"/>
                  <a:pt x="3230997" y="1510397"/>
                </a:cubicBezTo>
                <a:cubicBezTo>
                  <a:pt x="3208137" y="1485632"/>
                  <a:pt x="3177657" y="1449437"/>
                  <a:pt x="3150987" y="1441817"/>
                </a:cubicBezTo>
                <a:cubicBezTo>
                  <a:pt x="3124317" y="1434197"/>
                  <a:pt x="3101457" y="1457057"/>
                  <a:pt x="3070977" y="1464677"/>
                </a:cubicBezTo>
                <a:cubicBezTo>
                  <a:pt x="3040497" y="1472297"/>
                  <a:pt x="2996682" y="1497062"/>
                  <a:pt x="2968107" y="1487537"/>
                </a:cubicBezTo>
                <a:cubicBezTo>
                  <a:pt x="2939532" y="1478012"/>
                  <a:pt x="2930007" y="1418957"/>
                  <a:pt x="2899527" y="1407527"/>
                </a:cubicBezTo>
                <a:cubicBezTo>
                  <a:pt x="2869047" y="1396097"/>
                  <a:pt x="2815707" y="1415147"/>
                  <a:pt x="2785227" y="1418957"/>
                </a:cubicBezTo>
                <a:cubicBezTo>
                  <a:pt x="2754747" y="1422767"/>
                  <a:pt x="2750937" y="1428482"/>
                  <a:pt x="2716647" y="1430387"/>
                </a:cubicBezTo>
                <a:cubicBezTo>
                  <a:pt x="2682357" y="1432292"/>
                  <a:pt x="2619492" y="1418957"/>
                  <a:pt x="2579487" y="1430387"/>
                </a:cubicBezTo>
                <a:cubicBezTo>
                  <a:pt x="2539482" y="1441817"/>
                  <a:pt x="2507097" y="1487537"/>
                  <a:pt x="2476617" y="1498967"/>
                </a:cubicBezTo>
                <a:cubicBezTo>
                  <a:pt x="2446137" y="1510397"/>
                  <a:pt x="2417562" y="1512302"/>
                  <a:pt x="2396607" y="1498967"/>
                </a:cubicBezTo>
                <a:cubicBezTo>
                  <a:pt x="2375652" y="1485632"/>
                  <a:pt x="2371842" y="1434197"/>
                  <a:pt x="2350887" y="1418957"/>
                </a:cubicBezTo>
                <a:cubicBezTo>
                  <a:pt x="2329932" y="1403717"/>
                  <a:pt x="2307072" y="1390382"/>
                  <a:pt x="2270877" y="1407527"/>
                </a:cubicBezTo>
                <a:cubicBezTo>
                  <a:pt x="2234682" y="1424672"/>
                  <a:pt x="2164197" y="1493252"/>
                  <a:pt x="2133717" y="1521827"/>
                </a:cubicBezTo>
                <a:cubicBezTo>
                  <a:pt x="2103237" y="1550402"/>
                  <a:pt x="2118477" y="1565642"/>
                  <a:pt x="2087997" y="1578977"/>
                </a:cubicBezTo>
                <a:cubicBezTo>
                  <a:pt x="2057517" y="1592312"/>
                  <a:pt x="1990842" y="1594217"/>
                  <a:pt x="1950837" y="1601837"/>
                </a:cubicBezTo>
                <a:cubicBezTo>
                  <a:pt x="1910832" y="1609457"/>
                  <a:pt x="1891782" y="1626602"/>
                  <a:pt x="1847967" y="1624697"/>
                </a:cubicBezTo>
                <a:cubicBezTo>
                  <a:pt x="1804152" y="1622792"/>
                  <a:pt x="1748907" y="1601837"/>
                  <a:pt x="1687947" y="1590407"/>
                </a:cubicBezTo>
                <a:cubicBezTo>
                  <a:pt x="1626987" y="1578977"/>
                  <a:pt x="1545072" y="1561832"/>
                  <a:pt x="1482207" y="1556117"/>
                </a:cubicBezTo>
                <a:cubicBezTo>
                  <a:pt x="1419342" y="1550402"/>
                  <a:pt x="1373622" y="1567547"/>
                  <a:pt x="1310757" y="1556117"/>
                </a:cubicBezTo>
                <a:cubicBezTo>
                  <a:pt x="1247892" y="1544687"/>
                  <a:pt x="1167882" y="1495157"/>
                  <a:pt x="1105017" y="1487537"/>
                </a:cubicBezTo>
                <a:cubicBezTo>
                  <a:pt x="1042152" y="1479917"/>
                  <a:pt x="971667" y="1525637"/>
                  <a:pt x="933567" y="1510397"/>
                </a:cubicBezTo>
                <a:cubicBezTo>
                  <a:pt x="895467" y="1495157"/>
                  <a:pt x="880227" y="1418957"/>
                  <a:pt x="876417" y="1396097"/>
                </a:cubicBezTo>
                <a:cubicBezTo>
                  <a:pt x="872607" y="1373237"/>
                  <a:pt x="889752" y="1373237"/>
                  <a:pt x="910707" y="1373237"/>
                </a:cubicBezTo>
                <a:cubicBezTo>
                  <a:pt x="931662" y="1373237"/>
                  <a:pt x="956427" y="1390382"/>
                  <a:pt x="1002147" y="1396097"/>
                </a:cubicBezTo>
                <a:cubicBezTo>
                  <a:pt x="1047867" y="1401812"/>
                  <a:pt x="1143117" y="1407527"/>
                  <a:pt x="1185027" y="1407527"/>
                </a:cubicBezTo>
                <a:cubicBezTo>
                  <a:pt x="1226937" y="1407527"/>
                  <a:pt x="1232652" y="1403717"/>
                  <a:pt x="1253607" y="1396097"/>
                </a:cubicBezTo>
                <a:cubicBezTo>
                  <a:pt x="1274562" y="1388477"/>
                  <a:pt x="1282182" y="1356092"/>
                  <a:pt x="1310757" y="1361807"/>
                </a:cubicBezTo>
                <a:cubicBezTo>
                  <a:pt x="1339332" y="1367522"/>
                  <a:pt x="1385052" y="1415147"/>
                  <a:pt x="1425057" y="1430387"/>
                </a:cubicBezTo>
                <a:cubicBezTo>
                  <a:pt x="1465062" y="1445627"/>
                  <a:pt x="1531737" y="1462772"/>
                  <a:pt x="1550787" y="1453247"/>
                </a:cubicBezTo>
                <a:cubicBezTo>
                  <a:pt x="1569837" y="1443722"/>
                  <a:pt x="1520307" y="1382762"/>
                  <a:pt x="1539357" y="1373237"/>
                </a:cubicBezTo>
                <a:cubicBezTo>
                  <a:pt x="1558407" y="1363712"/>
                  <a:pt x="1623177" y="1403717"/>
                  <a:pt x="1665087" y="1396097"/>
                </a:cubicBezTo>
                <a:cubicBezTo>
                  <a:pt x="1706997" y="1388477"/>
                  <a:pt x="1760337" y="1357997"/>
                  <a:pt x="1790817" y="1327517"/>
                </a:cubicBezTo>
                <a:cubicBezTo>
                  <a:pt x="1821297" y="1297037"/>
                  <a:pt x="1842252" y="1241792"/>
                  <a:pt x="1847967" y="1213217"/>
                </a:cubicBezTo>
                <a:cubicBezTo>
                  <a:pt x="1853682" y="1184642"/>
                  <a:pt x="1849872" y="1163687"/>
                  <a:pt x="1825107" y="1156067"/>
                </a:cubicBezTo>
                <a:cubicBezTo>
                  <a:pt x="1800342" y="1148447"/>
                  <a:pt x="1750812" y="1177022"/>
                  <a:pt x="1699377" y="1167497"/>
                </a:cubicBezTo>
                <a:cubicBezTo>
                  <a:pt x="1647942" y="1157972"/>
                  <a:pt x="1579362" y="1117967"/>
                  <a:pt x="1516497" y="1098917"/>
                </a:cubicBezTo>
                <a:cubicBezTo>
                  <a:pt x="1453632" y="1079867"/>
                  <a:pt x="1392672" y="1068437"/>
                  <a:pt x="1322187" y="1053197"/>
                </a:cubicBezTo>
                <a:cubicBezTo>
                  <a:pt x="1251702" y="1037957"/>
                  <a:pt x="1143117" y="1015097"/>
                  <a:pt x="1093587" y="1007477"/>
                </a:cubicBezTo>
                <a:cubicBezTo>
                  <a:pt x="1044057" y="999857"/>
                  <a:pt x="1061202" y="1017002"/>
                  <a:pt x="1025007" y="1007477"/>
                </a:cubicBezTo>
                <a:cubicBezTo>
                  <a:pt x="988812" y="997952"/>
                  <a:pt x="916422" y="959852"/>
                  <a:pt x="876417" y="950327"/>
                </a:cubicBezTo>
                <a:cubicBezTo>
                  <a:pt x="836412" y="940802"/>
                  <a:pt x="817362" y="952232"/>
                  <a:pt x="784977" y="950327"/>
                </a:cubicBezTo>
                <a:cubicBezTo>
                  <a:pt x="752592" y="948422"/>
                  <a:pt x="739257" y="921752"/>
                  <a:pt x="693537" y="927467"/>
                </a:cubicBezTo>
                <a:close/>
              </a:path>
            </a:pathLst>
          </a:custGeom>
          <a:solidFill>
            <a:srgbClr val="FACFC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40" name="Полилиния 39"/>
          <p:cNvSpPr/>
          <p:nvPr/>
        </p:nvSpPr>
        <p:spPr>
          <a:xfrm>
            <a:off x="5678488" y="500063"/>
            <a:ext cx="447675" cy="460375"/>
          </a:xfrm>
          <a:custGeom>
            <a:avLst/>
            <a:gdLst>
              <a:gd name="connsiteX0" fmla="*/ 447892 w 447892"/>
              <a:gd name="connsiteY0" fmla="*/ 231014 h 459614"/>
              <a:gd name="connsiteX1" fmla="*/ 379312 w 447892"/>
              <a:gd name="connsiteY1" fmla="*/ 196724 h 459614"/>
              <a:gd name="connsiteX2" fmla="*/ 367882 w 447892"/>
              <a:gd name="connsiteY2" fmla="*/ 82424 h 459614"/>
              <a:gd name="connsiteX3" fmla="*/ 356452 w 447892"/>
              <a:gd name="connsiteY3" fmla="*/ 2414 h 459614"/>
              <a:gd name="connsiteX4" fmla="*/ 276442 w 447892"/>
              <a:gd name="connsiteY4" fmla="*/ 25274 h 459614"/>
              <a:gd name="connsiteX5" fmla="*/ 196432 w 447892"/>
              <a:gd name="connsiteY5" fmla="*/ 70994 h 459614"/>
              <a:gd name="connsiteX6" fmla="*/ 116422 w 447892"/>
              <a:gd name="connsiteY6" fmla="*/ 13844 h 459614"/>
              <a:gd name="connsiteX7" fmla="*/ 70702 w 447892"/>
              <a:gd name="connsiteY7" fmla="*/ 59564 h 459614"/>
              <a:gd name="connsiteX8" fmla="*/ 47842 w 447892"/>
              <a:gd name="connsiteY8" fmla="*/ 185294 h 459614"/>
              <a:gd name="connsiteX9" fmla="*/ 36412 w 447892"/>
              <a:gd name="connsiteY9" fmla="*/ 276734 h 459614"/>
              <a:gd name="connsiteX10" fmla="*/ 2122 w 447892"/>
              <a:gd name="connsiteY10" fmla="*/ 391034 h 459614"/>
              <a:gd name="connsiteX11" fmla="*/ 104992 w 447892"/>
              <a:gd name="connsiteY11" fmla="*/ 459614 h 459614"/>
              <a:gd name="connsiteX12" fmla="*/ 196432 w 447892"/>
              <a:gd name="connsiteY12" fmla="*/ 448184 h 459614"/>
              <a:gd name="connsiteX13" fmla="*/ 276442 w 447892"/>
              <a:gd name="connsiteY13" fmla="*/ 356744 h 459614"/>
              <a:gd name="connsiteX14" fmla="*/ 367882 w 447892"/>
              <a:gd name="connsiteY14" fmla="*/ 276734 h 459614"/>
              <a:gd name="connsiteX15" fmla="*/ 447892 w 447892"/>
              <a:gd name="connsiteY15" fmla="*/ 231014 h 459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47892" h="459614">
                <a:moveTo>
                  <a:pt x="447892" y="231014"/>
                </a:moveTo>
                <a:cubicBezTo>
                  <a:pt x="420269" y="226251"/>
                  <a:pt x="392647" y="221489"/>
                  <a:pt x="379312" y="196724"/>
                </a:cubicBezTo>
                <a:cubicBezTo>
                  <a:pt x="365977" y="171959"/>
                  <a:pt x="371692" y="114809"/>
                  <a:pt x="367882" y="82424"/>
                </a:cubicBezTo>
                <a:cubicBezTo>
                  <a:pt x="364072" y="50039"/>
                  <a:pt x="371692" y="11939"/>
                  <a:pt x="356452" y="2414"/>
                </a:cubicBezTo>
                <a:cubicBezTo>
                  <a:pt x="341212" y="-7111"/>
                  <a:pt x="303112" y="13844"/>
                  <a:pt x="276442" y="25274"/>
                </a:cubicBezTo>
                <a:cubicBezTo>
                  <a:pt x="249772" y="36704"/>
                  <a:pt x="223102" y="72899"/>
                  <a:pt x="196432" y="70994"/>
                </a:cubicBezTo>
                <a:cubicBezTo>
                  <a:pt x="169762" y="69089"/>
                  <a:pt x="137377" y="15749"/>
                  <a:pt x="116422" y="13844"/>
                </a:cubicBezTo>
                <a:cubicBezTo>
                  <a:pt x="95467" y="11939"/>
                  <a:pt x="82132" y="30989"/>
                  <a:pt x="70702" y="59564"/>
                </a:cubicBezTo>
                <a:cubicBezTo>
                  <a:pt x="59272" y="88139"/>
                  <a:pt x="53557" y="149099"/>
                  <a:pt x="47842" y="185294"/>
                </a:cubicBezTo>
                <a:cubicBezTo>
                  <a:pt x="42127" y="221489"/>
                  <a:pt x="44032" y="242444"/>
                  <a:pt x="36412" y="276734"/>
                </a:cubicBezTo>
                <a:cubicBezTo>
                  <a:pt x="28792" y="311024"/>
                  <a:pt x="-9308" y="360554"/>
                  <a:pt x="2122" y="391034"/>
                </a:cubicBezTo>
                <a:cubicBezTo>
                  <a:pt x="13552" y="421514"/>
                  <a:pt x="72607" y="450089"/>
                  <a:pt x="104992" y="459614"/>
                </a:cubicBezTo>
                <a:cubicBezTo>
                  <a:pt x="137377" y="469139"/>
                  <a:pt x="167857" y="465329"/>
                  <a:pt x="196432" y="448184"/>
                </a:cubicBezTo>
                <a:cubicBezTo>
                  <a:pt x="225007" y="431039"/>
                  <a:pt x="247867" y="385319"/>
                  <a:pt x="276442" y="356744"/>
                </a:cubicBezTo>
                <a:cubicBezTo>
                  <a:pt x="305017" y="328169"/>
                  <a:pt x="367882" y="276734"/>
                  <a:pt x="367882" y="276734"/>
                </a:cubicBezTo>
                <a:lnTo>
                  <a:pt x="447892" y="231014"/>
                </a:lnTo>
                <a:close/>
              </a:path>
            </a:pathLst>
          </a:custGeom>
          <a:solidFill>
            <a:srgbClr val="FACFC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41" name="Полилиния 40"/>
          <p:cNvSpPr/>
          <p:nvPr/>
        </p:nvSpPr>
        <p:spPr>
          <a:xfrm>
            <a:off x="5394325" y="1120775"/>
            <a:ext cx="196850" cy="90488"/>
          </a:xfrm>
          <a:custGeom>
            <a:avLst/>
            <a:gdLst>
              <a:gd name="connsiteX0" fmla="*/ 194765 w 195958"/>
              <a:gd name="connsiteY0" fmla="*/ 68580 h 91681"/>
              <a:gd name="connsiteX1" fmla="*/ 103325 w 195958"/>
              <a:gd name="connsiteY1" fmla="*/ 0 h 91681"/>
              <a:gd name="connsiteX2" fmla="*/ 455 w 195958"/>
              <a:gd name="connsiteY2" fmla="*/ 0 h 91681"/>
              <a:gd name="connsiteX3" fmla="*/ 69035 w 195958"/>
              <a:gd name="connsiteY3" fmla="*/ 68580 h 91681"/>
              <a:gd name="connsiteX4" fmla="*/ 149045 w 195958"/>
              <a:gd name="connsiteY4" fmla="*/ 91440 h 91681"/>
              <a:gd name="connsiteX5" fmla="*/ 194765 w 195958"/>
              <a:gd name="connsiteY5" fmla="*/ 68580 h 91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5958" h="91681">
                <a:moveTo>
                  <a:pt x="194765" y="68580"/>
                </a:moveTo>
                <a:cubicBezTo>
                  <a:pt x="187145" y="53340"/>
                  <a:pt x="135710" y="11430"/>
                  <a:pt x="103325" y="0"/>
                </a:cubicBezTo>
                <a:cubicBezTo>
                  <a:pt x="70940" y="-11430"/>
                  <a:pt x="6170" y="-11430"/>
                  <a:pt x="455" y="0"/>
                </a:cubicBezTo>
                <a:cubicBezTo>
                  <a:pt x="-5260" y="11430"/>
                  <a:pt x="44270" y="53340"/>
                  <a:pt x="69035" y="68580"/>
                </a:cubicBezTo>
                <a:cubicBezTo>
                  <a:pt x="93800" y="83820"/>
                  <a:pt x="126185" y="93345"/>
                  <a:pt x="149045" y="91440"/>
                </a:cubicBezTo>
                <a:cubicBezTo>
                  <a:pt x="171905" y="89535"/>
                  <a:pt x="202385" y="83820"/>
                  <a:pt x="194765" y="68580"/>
                </a:cubicBezTo>
                <a:close/>
              </a:path>
            </a:pathLst>
          </a:custGeom>
          <a:solidFill>
            <a:srgbClr val="FACFC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42" name="Полилиния 41"/>
          <p:cNvSpPr/>
          <p:nvPr/>
        </p:nvSpPr>
        <p:spPr>
          <a:xfrm>
            <a:off x="4729163" y="1165225"/>
            <a:ext cx="141287" cy="230188"/>
          </a:xfrm>
          <a:custGeom>
            <a:avLst/>
            <a:gdLst>
              <a:gd name="connsiteX0" fmla="*/ 3067 w 140806"/>
              <a:gd name="connsiteY0" fmla="*/ 229760 h 230068"/>
              <a:gd name="connsiteX1" fmla="*/ 60217 w 140806"/>
              <a:gd name="connsiteY1" fmla="*/ 184040 h 230068"/>
              <a:gd name="connsiteX2" fmla="*/ 94507 w 140806"/>
              <a:gd name="connsiteY2" fmla="*/ 126890 h 230068"/>
              <a:gd name="connsiteX3" fmla="*/ 140227 w 140806"/>
              <a:gd name="connsiteY3" fmla="*/ 1160 h 230068"/>
              <a:gd name="connsiteX4" fmla="*/ 60217 w 140806"/>
              <a:gd name="connsiteY4" fmla="*/ 69740 h 230068"/>
              <a:gd name="connsiteX5" fmla="*/ 14497 w 140806"/>
              <a:gd name="connsiteY5" fmla="*/ 161180 h 230068"/>
              <a:gd name="connsiteX6" fmla="*/ 3067 w 140806"/>
              <a:gd name="connsiteY6" fmla="*/ 229760 h 230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0806" h="230068">
                <a:moveTo>
                  <a:pt x="3067" y="229760"/>
                </a:moveTo>
                <a:cubicBezTo>
                  <a:pt x="10687" y="233570"/>
                  <a:pt x="44977" y="201185"/>
                  <a:pt x="60217" y="184040"/>
                </a:cubicBezTo>
                <a:cubicBezTo>
                  <a:pt x="75457" y="166895"/>
                  <a:pt x="81172" y="157370"/>
                  <a:pt x="94507" y="126890"/>
                </a:cubicBezTo>
                <a:cubicBezTo>
                  <a:pt x="107842" y="96410"/>
                  <a:pt x="145942" y="10685"/>
                  <a:pt x="140227" y="1160"/>
                </a:cubicBezTo>
                <a:cubicBezTo>
                  <a:pt x="134512" y="-8365"/>
                  <a:pt x="81172" y="43070"/>
                  <a:pt x="60217" y="69740"/>
                </a:cubicBezTo>
                <a:cubicBezTo>
                  <a:pt x="39262" y="96410"/>
                  <a:pt x="25927" y="132605"/>
                  <a:pt x="14497" y="161180"/>
                </a:cubicBezTo>
                <a:cubicBezTo>
                  <a:pt x="3067" y="189755"/>
                  <a:pt x="-4553" y="225950"/>
                  <a:pt x="3067" y="229760"/>
                </a:cubicBezTo>
                <a:close/>
              </a:path>
            </a:pathLst>
          </a:custGeom>
          <a:solidFill>
            <a:srgbClr val="FACFC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43" name="Полилиния 42"/>
          <p:cNvSpPr/>
          <p:nvPr/>
        </p:nvSpPr>
        <p:spPr>
          <a:xfrm>
            <a:off x="6075363" y="1749425"/>
            <a:ext cx="165100" cy="422275"/>
          </a:xfrm>
          <a:custGeom>
            <a:avLst/>
            <a:gdLst>
              <a:gd name="connsiteX0" fmla="*/ 166056 w 166056"/>
              <a:gd name="connsiteY0" fmla="*/ 0 h 422910"/>
              <a:gd name="connsiteX1" fmla="*/ 74616 w 166056"/>
              <a:gd name="connsiteY1" fmla="*/ 125730 h 422910"/>
              <a:gd name="connsiteX2" fmla="*/ 63186 w 166056"/>
              <a:gd name="connsiteY2" fmla="*/ 308610 h 422910"/>
              <a:gd name="connsiteX3" fmla="*/ 63186 w 166056"/>
              <a:gd name="connsiteY3" fmla="*/ 422910 h 422910"/>
              <a:gd name="connsiteX4" fmla="*/ 28896 w 166056"/>
              <a:gd name="connsiteY4" fmla="*/ 308610 h 422910"/>
              <a:gd name="connsiteX5" fmla="*/ 6036 w 166056"/>
              <a:gd name="connsiteY5" fmla="*/ 217170 h 422910"/>
              <a:gd name="connsiteX6" fmla="*/ 6036 w 166056"/>
              <a:gd name="connsiteY6" fmla="*/ 80010 h 422910"/>
              <a:gd name="connsiteX7" fmla="*/ 74616 w 166056"/>
              <a:gd name="connsiteY7" fmla="*/ 22860 h 422910"/>
              <a:gd name="connsiteX8" fmla="*/ 166056 w 166056"/>
              <a:gd name="connsiteY8" fmla="*/ 0 h 422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6056" h="422910">
                <a:moveTo>
                  <a:pt x="166056" y="0"/>
                </a:moveTo>
                <a:cubicBezTo>
                  <a:pt x="128908" y="37147"/>
                  <a:pt x="91761" y="74295"/>
                  <a:pt x="74616" y="125730"/>
                </a:cubicBezTo>
                <a:cubicBezTo>
                  <a:pt x="57471" y="177165"/>
                  <a:pt x="65091" y="259080"/>
                  <a:pt x="63186" y="308610"/>
                </a:cubicBezTo>
                <a:cubicBezTo>
                  <a:pt x="61281" y="358140"/>
                  <a:pt x="68901" y="422910"/>
                  <a:pt x="63186" y="422910"/>
                </a:cubicBezTo>
                <a:cubicBezTo>
                  <a:pt x="57471" y="422910"/>
                  <a:pt x="38421" y="342900"/>
                  <a:pt x="28896" y="308610"/>
                </a:cubicBezTo>
                <a:cubicBezTo>
                  <a:pt x="19371" y="274320"/>
                  <a:pt x="9846" y="255270"/>
                  <a:pt x="6036" y="217170"/>
                </a:cubicBezTo>
                <a:cubicBezTo>
                  <a:pt x="2226" y="179070"/>
                  <a:pt x="-5394" y="112395"/>
                  <a:pt x="6036" y="80010"/>
                </a:cubicBezTo>
                <a:cubicBezTo>
                  <a:pt x="17466" y="47625"/>
                  <a:pt x="74616" y="22860"/>
                  <a:pt x="74616" y="22860"/>
                </a:cubicBezTo>
                <a:lnTo>
                  <a:pt x="166056" y="0"/>
                </a:lnTo>
                <a:close/>
              </a:path>
            </a:pathLst>
          </a:custGeom>
          <a:solidFill>
            <a:srgbClr val="FACFC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44" name="Полилиния 43"/>
          <p:cNvSpPr/>
          <p:nvPr/>
        </p:nvSpPr>
        <p:spPr>
          <a:xfrm>
            <a:off x="452438" y="2863850"/>
            <a:ext cx="539750" cy="519113"/>
          </a:xfrm>
          <a:custGeom>
            <a:avLst/>
            <a:gdLst>
              <a:gd name="connsiteX0" fmla="*/ 539826 w 539826"/>
              <a:gd name="connsiteY0" fmla="*/ 462708 h 517792"/>
              <a:gd name="connsiteX1" fmla="*/ 473725 w 539826"/>
              <a:gd name="connsiteY1" fmla="*/ 506775 h 517792"/>
              <a:gd name="connsiteX2" fmla="*/ 451691 w 539826"/>
              <a:gd name="connsiteY2" fmla="*/ 517792 h 517792"/>
              <a:gd name="connsiteX3" fmla="*/ 407624 w 539826"/>
              <a:gd name="connsiteY3" fmla="*/ 506775 h 517792"/>
              <a:gd name="connsiteX4" fmla="*/ 396607 w 539826"/>
              <a:gd name="connsiteY4" fmla="*/ 473725 h 517792"/>
              <a:gd name="connsiteX5" fmla="*/ 374573 w 539826"/>
              <a:gd name="connsiteY5" fmla="*/ 440674 h 517792"/>
              <a:gd name="connsiteX6" fmla="*/ 297455 w 539826"/>
              <a:gd name="connsiteY6" fmla="*/ 418641 h 517792"/>
              <a:gd name="connsiteX7" fmla="*/ 242371 w 539826"/>
              <a:gd name="connsiteY7" fmla="*/ 396607 h 517792"/>
              <a:gd name="connsiteX8" fmla="*/ 242371 w 539826"/>
              <a:gd name="connsiteY8" fmla="*/ 363556 h 517792"/>
              <a:gd name="connsiteX9" fmla="*/ 165253 w 539826"/>
              <a:gd name="connsiteY9" fmla="*/ 253387 h 517792"/>
              <a:gd name="connsiteX10" fmla="*/ 143219 w 539826"/>
              <a:gd name="connsiteY10" fmla="*/ 198303 h 517792"/>
              <a:gd name="connsiteX11" fmla="*/ 66101 w 539826"/>
              <a:gd name="connsiteY11" fmla="*/ 165253 h 517792"/>
              <a:gd name="connsiteX12" fmla="*/ 0 w 539826"/>
              <a:gd name="connsiteY12" fmla="*/ 22033 h 517792"/>
              <a:gd name="connsiteX13" fmla="*/ 55084 w 539826"/>
              <a:gd name="connsiteY13" fmla="*/ 0 h 517792"/>
              <a:gd name="connsiteX14" fmla="*/ 165253 w 539826"/>
              <a:gd name="connsiteY14" fmla="*/ 55084 h 517792"/>
              <a:gd name="connsiteX15" fmla="*/ 209320 w 539826"/>
              <a:gd name="connsiteY15" fmla="*/ 121185 h 517792"/>
              <a:gd name="connsiteX16" fmla="*/ 264404 w 539826"/>
              <a:gd name="connsiteY16" fmla="*/ 176269 h 517792"/>
              <a:gd name="connsiteX17" fmla="*/ 319489 w 539826"/>
              <a:gd name="connsiteY17" fmla="*/ 220337 h 517792"/>
              <a:gd name="connsiteX18" fmla="*/ 319489 w 539826"/>
              <a:gd name="connsiteY18" fmla="*/ 341522 h 517792"/>
              <a:gd name="connsiteX19" fmla="*/ 319489 w 539826"/>
              <a:gd name="connsiteY19" fmla="*/ 341522 h 517792"/>
              <a:gd name="connsiteX20" fmla="*/ 385590 w 539826"/>
              <a:gd name="connsiteY20" fmla="*/ 374573 h 517792"/>
              <a:gd name="connsiteX21" fmla="*/ 418641 w 539826"/>
              <a:gd name="connsiteY21" fmla="*/ 418641 h 517792"/>
              <a:gd name="connsiteX22" fmla="*/ 539826 w 539826"/>
              <a:gd name="connsiteY22" fmla="*/ 462708 h 517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539826" h="517792">
                <a:moveTo>
                  <a:pt x="539826" y="462708"/>
                </a:moveTo>
                <a:lnTo>
                  <a:pt x="473725" y="506775"/>
                </a:lnTo>
                <a:lnTo>
                  <a:pt x="451691" y="517792"/>
                </a:lnTo>
                <a:lnTo>
                  <a:pt x="407624" y="506775"/>
                </a:lnTo>
                <a:lnTo>
                  <a:pt x="396607" y="473725"/>
                </a:lnTo>
                <a:lnTo>
                  <a:pt x="374573" y="440674"/>
                </a:lnTo>
                <a:lnTo>
                  <a:pt x="297455" y="418641"/>
                </a:lnTo>
                <a:lnTo>
                  <a:pt x="242371" y="396607"/>
                </a:lnTo>
                <a:lnTo>
                  <a:pt x="242371" y="363556"/>
                </a:lnTo>
                <a:lnTo>
                  <a:pt x="165253" y="253387"/>
                </a:lnTo>
                <a:lnTo>
                  <a:pt x="143219" y="198303"/>
                </a:lnTo>
                <a:lnTo>
                  <a:pt x="66101" y="165253"/>
                </a:lnTo>
                <a:lnTo>
                  <a:pt x="0" y="22033"/>
                </a:lnTo>
                <a:lnTo>
                  <a:pt x="55084" y="0"/>
                </a:lnTo>
                <a:lnTo>
                  <a:pt x="165253" y="55084"/>
                </a:lnTo>
                <a:lnTo>
                  <a:pt x="209320" y="121185"/>
                </a:lnTo>
                <a:lnTo>
                  <a:pt x="264404" y="176269"/>
                </a:lnTo>
                <a:lnTo>
                  <a:pt x="319489" y="220337"/>
                </a:lnTo>
                <a:lnTo>
                  <a:pt x="319489" y="341522"/>
                </a:lnTo>
                <a:lnTo>
                  <a:pt x="319489" y="341522"/>
                </a:lnTo>
                <a:lnTo>
                  <a:pt x="385590" y="374573"/>
                </a:lnTo>
                <a:lnTo>
                  <a:pt x="418641" y="418641"/>
                </a:lnTo>
                <a:lnTo>
                  <a:pt x="539826" y="462708"/>
                </a:lnTo>
                <a:close/>
              </a:path>
            </a:pathLst>
          </a:custGeom>
          <a:solidFill>
            <a:srgbClr val="978F52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5" name="Полилиния 44"/>
          <p:cNvSpPr/>
          <p:nvPr/>
        </p:nvSpPr>
        <p:spPr>
          <a:xfrm>
            <a:off x="957263" y="1912938"/>
            <a:ext cx="3068637" cy="1581150"/>
          </a:xfrm>
          <a:custGeom>
            <a:avLst/>
            <a:gdLst>
              <a:gd name="connsiteX0" fmla="*/ 2282328 w 3070034"/>
              <a:gd name="connsiteY0" fmla="*/ 1336713 h 1580920"/>
              <a:gd name="connsiteX1" fmla="*/ 2271311 w 3070034"/>
              <a:gd name="connsiteY1" fmla="*/ 1248578 h 1580920"/>
              <a:gd name="connsiteX2" fmla="*/ 2348429 w 3070034"/>
              <a:gd name="connsiteY2" fmla="*/ 1237561 h 1580920"/>
              <a:gd name="connsiteX3" fmla="*/ 2513682 w 3070034"/>
              <a:gd name="connsiteY3" fmla="*/ 1226544 h 1580920"/>
              <a:gd name="connsiteX4" fmla="*/ 2700969 w 3070034"/>
              <a:gd name="connsiteY4" fmla="*/ 1226544 h 1580920"/>
              <a:gd name="connsiteX5" fmla="*/ 2833171 w 3070034"/>
              <a:gd name="connsiteY5" fmla="*/ 1193494 h 1580920"/>
              <a:gd name="connsiteX6" fmla="*/ 2921306 w 3070034"/>
              <a:gd name="connsiteY6" fmla="*/ 1138409 h 1580920"/>
              <a:gd name="connsiteX7" fmla="*/ 3009441 w 3070034"/>
              <a:gd name="connsiteY7" fmla="*/ 1105359 h 1580920"/>
              <a:gd name="connsiteX8" fmla="*/ 3064526 w 3070034"/>
              <a:gd name="connsiteY8" fmla="*/ 1050274 h 1580920"/>
              <a:gd name="connsiteX9" fmla="*/ 3042492 w 3070034"/>
              <a:gd name="connsiteY9" fmla="*/ 918072 h 1580920"/>
              <a:gd name="connsiteX10" fmla="*/ 2976391 w 3070034"/>
              <a:gd name="connsiteY10" fmla="*/ 862988 h 1580920"/>
              <a:gd name="connsiteX11" fmla="*/ 2822155 w 3070034"/>
              <a:gd name="connsiteY11" fmla="*/ 851971 h 1580920"/>
              <a:gd name="connsiteX12" fmla="*/ 2734020 w 3070034"/>
              <a:gd name="connsiteY12" fmla="*/ 829937 h 1580920"/>
              <a:gd name="connsiteX13" fmla="*/ 2700969 w 3070034"/>
              <a:gd name="connsiteY13" fmla="*/ 796886 h 1580920"/>
              <a:gd name="connsiteX14" fmla="*/ 2645885 w 3070034"/>
              <a:gd name="connsiteY14" fmla="*/ 730785 h 1580920"/>
              <a:gd name="connsiteX15" fmla="*/ 2645885 w 3070034"/>
              <a:gd name="connsiteY15" fmla="*/ 609600 h 1580920"/>
              <a:gd name="connsiteX16" fmla="*/ 2645885 w 3070034"/>
              <a:gd name="connsiteY16" fmla="*/ 565532 h 1580920"/>
              <a:gd name="connsiteX17" fmla="*/ 2546733 w 3070034"/>
              <a:gd name="connsiteY17" fmla="*/ 576549 h 1580920"/>
              <a:gd name="connsiteX18" fmla="*/ 2491649 w 3070034"/>
              <a:gd name="connsiteY18" fmla="*/ 576549 h 1580920"/>
              <a:gd name="connsiteX19" fmla="*/ 2348429 w 3070034"/>
              <a:gd name="connsiteY19" fmla="*/ 543498 h 1580920"/>
              <a:gd name="connsiteX20" fmla="*/ 2249277 w 3070034"/>
              <a:gd name="connsiteY20" fmla="*/ 543498 h 1580920"/>
              <a:gd name="connsiteX21" fmla="*/ 2194193 w 3070034"/>
              <a:gd name="connsiteY21" fmla="*/ 587566 h 1580920"/>
              <a:gd name="connsiteX22" fmla="*/ 2150126 w 3070034"/>
              <a:gd name="connsiteY22" fmla="*/ 631633 h 1580920"/>
              <a:gd name="connsiteX23" fmla="*/ 2139109 w 3070034"/>
              <a:gd name="connsiteY23" fmla="*/ 587566 h 1580920"/>
              <a:gd name="connsiteX24" fmla="*/ 2150126 w 3070034"/>
              <a:gd name="connsiteY24" fmla="*/ 521465 h 1580920"/>
              <a:gd name="connsiteX25" fmla="*/ 2172159 w 3070034"/>
              <a:gd name="connsiteY25" fmla="*/ 433330 h 1580920"/>
              <a:gd name="connsiteX26" fmla="*/ 2161142 w 3070034"/>
              <a:gd name="connsiteY26" fmla="*/ 378245 h 1580920"/>
              <a:gd name="connsiteX27" fmla="*/ 2084024 w 3070034"/>
              <a:gd name="connsiteY27" fmla="*/ 378245 h 1580920"/>
              <a:gd name="connsiteX28" fmla="*/ 2061991 w 3070034"/>
              <a:gd name="connsiteY28" fmla="*/ 301127 h 1580920"/>
              <a:gd name="connsiteX29" fmla="*/ 2061991 w 3070034"/>
              <a:gd name="connsiteY29" fmla="*/ 235026 h 1580920"/>
              <a:gd name="connsiteX30" fmla="*/ 2061991 w 3070034"/>
              <a:gd name="connsiteY30" fmla="*/ 201976 h 1580920"/>
              <a:gd name="connsiteX31" fmla="*/ 1995889 w 3070034"/>
              <a:gd name="connsiteY31" fmla="*/ 190959 h 1580920"/>
              <a:gd name="connsiteX32" fmla="*/ 1896738 w 3070034"/>
              <a:gd name="connsiteY32" fmla="*/ 212992 h 1580920"/>
              <a:gd name="connsiteX33" fmla="*/ 1841653 w 3070034"/>
              <a:gd name="connsiteY33" fmla="*/ 224009 h 1580920"/>
              <a:gd name="connsiteX34" fmla="*/ 1830636 w 3070034"/>
              <a:gd name="connsiteY34" fmla="*/ 268077 h 1580920"/>
              <a:gd name="connsiteX35" fmla="*/ 1896738 w 3070034"/>
              <a:gd name="connsiteY35" fmla="*/ 268077 h 1580920"/>
              <a:gd name="connsiteX36" fmla="*/ 1907755 w 3070034"/>
              <a:gd name="connsiteY36" fmla="*/ 301127 h 1580920"/>
              <a:gd name="connsiteX37" fmla="*/ 1863687 w 3070034"/>
              <a:gd name="connsiteY37" fmla="*/ 367229 h 1580920"/>
              <a:gd name="connsiteX38" fmla="*/ 1819620 w 3070034"/>
              <a:gd name="connsiteY38" fmla="*/ 378245 h 1580920"/>
              <a:gd name="connsiteX39" fmla="*/ 1764535 w 3070034"/>
              <a:gd name="connsiteY39" fmla="*/ 378245 h 1580920"/>
              <a:gd name="connsiteX40" fmla="*/ 1709451 w 3070034"/>
              <a:gd name="connsiteY40" fmla="*/ 389262 h 1580920"/>
              <a:gd name="connsiteX41" fmla="*/ 1709451 w 3070034"/>
              <a:gd name="connsiteY41" fmla="*/ 411296 h 1580920"/>
              <a:gd name="connsiteX42" fmla="*/ 1808603 w 3070034"/>
              <a:gd name="connsiteY42" fmla="*/ 444347 h 1580920"/>
              <a:gd name="connsiteX43" fmla="*/ 1907755 w 3070034"/>
              <a:gd name="connsiteY43" fmla="*/ 510448 h 1580920"/>
              <a:gd name="connsiteX44" fmla="*/ 1940805 w 3070034"/>
              <a:gd name="connsiteY44" fmla="*/ 576549 h 1580920"/>
              <a:gd name="connsiteX45" fmla="*/ 1951822 w 3070034"/>
              <a:gd name="connsiteY45" fmla="*/ 664684 h 1580920"/>
              <a:gd name="connsiteX46" fmla="*/ 1929788 w 3070034"/>
              <a:gd name="connsiteY46" fmla="*/ 664684 h 1580920"/>
              <a:gd name="connsiteX47" fmla="*/ 1874704 w 3070034"/>
              <a:gd name="connsiteY47" fmla="*/ 653667 h 1580920"/>
              <a:gd name="connsiteX48" fmla="*/ 1841653 w 3070034"/>
              <a:gd name="connsiteY48" fmla="*/ 686718 h 1580920"/>
              <a:gd name="connsiteX49" fmla="*/ 1830636 w 3070034"/>
              <a:gd name="connsiteY49" fmla="*/ 752819 h 1580920"/>
              <a:gd name="connsiteX50" fmla="*/ 1830636 w 3070034"/>
              <a:gd name="connsiteY50" fmla="*/ 785870 h 1580920"/>
              <a:gd name="connsiteX51" fmla="*/ 1808603 w 3070034"/>
              <a:gd name="connsiteY51" fmla="*/ 818920 h 1580920"/>
              <a:gd name="connsiteX52" fmla="*/ 1786569 w 3070034"/>
              <a:gd name="connsiteY52" fmla="*/ 774853 h 1580920"/>
              <a:gd name="connsiteX53" fmla="*/ 1731485 w 3070034"/>
              <a:gd name="connsiteY53" fmla="*/ 741802 h 1580920"/>
              <a:gd name="connsiteX54" fmla="*/ 1687417 w 3070034"/>
              <a:gd name="connsiteY54" fmla="*/ 741802 h 1580920"/>
              <a:gd name="connsiteX55" fmla="*/ 1654367 w 3070034"/>
              <a:gd name="connsiteY55" fmla="*/ 752819 h 1580920"/>
              <a:gd name="connsiteX56" fmla="*/ 1643350 w 3070034"/>
              <a:gd name="connsiteY56" fmla="*/ 774853 h 1580920"/>
              <a:gd name="connsiteX57" fmla="*/ 1621316 w 3070034"/>
              <a:gd name="connsiteY57" fmla="*/ 785870 h 1580920"/>
              <a:gd name="connsiteX58" fmla="*/ 1577249 w 3070034"/>
              <a:gd name="connsiteY58" fmla="*/ 763836 h 1580920"/>
              <a:gd name="connsiteX59" fmla="*/ 1511147 w 3070034"/>
              <a:gd name="connsiteY59" fmla="*/ 719768 h 1580920"/>
              <a:gd name="connsiteX60" fmla="*/ 1500130 w 3070034"/>
              <a:gd name="connsiteY60" fmla="*/ 620617 h 1580920"/>
              <a:gd name="connsiteX61" fmla="*/ 1445046 w 3070034"/>
              <a:gd name="connsiteY61" fmla="*/ 653667 h 1580920"/>
              <a:gd name="connsiteX62" fmla="*/ 1478097 w 3070034"/>
              <a:gd name="connsiteY62" fmla="*/ 741802 h 1580920"/>
              <a:gd name="connsiteX63" fmla="*/ 1456063 w 3070034"/>
              <a:gd name="connsiteY63" fmla="*/ 785870 h 1580920"/>
              <a:gd name="connsiteX64" fmla="*/ 1378945 w 3070034"/>
              <a:gd name="connsiteY64" fmla="*/ 741802 h 1580920"/>
              <a:gd name="connsiteX65" fmla="*/ 1301827 w 3070034"/>
              <a:gd name="connsiteY65" fmla="*/ 697735 h 1580920"/>
              <a:gd name="connsiteX66" fmla="*/ 1301827 w 3070034"/>
              <a:gd name="connsiteY66" fmla="*/ 554515 h 1580920"/>
              <a:gd name="connsiteX67" fmla="*/ 1323861 w 3070034"/>
              <a:gd name="connsiteY67" fmla="*/ 422313 h 1580920"/>
              <a:gd name="connsiteX68" fmla="*/ 1367928 w 3070034"/>
              <a:gd name="connsiteY68" fmla="*/ 334178 h 1580920"/>
              <a:gd name="connsiteX69" fmla="*/ 1478097 w 3070034"/>
              <a:gd name="connsiteY69" fmla="*/ 301127 h 1580920"/>
              <a:gd name="connsiteX70" fmla="*/ 1621316 w 3070034"/>
              <a:gd name="connsiteY70" fmla="*/ 235026 h 1580920"/>
              <a:gd name="connsiteX71" fmla="*/ 1566232 w 3070034"/>
              <a:gd name="connsiteY71" fmla="*/ 179942 h 1580920"/>
              <a:gd name="connsiteX72" fmla="*/ 1577249 w 3070034"/>
              <a:gd name="connsiteY72" fmla="*/ 102824 h 1580920"/>
              <a:gd name="connsiteX73" fmla="*/ 1577249 w 3070034"/>
              <a:gd name="connsiteY73" fmla="*/ 47739 h 1580920"/>
              <a:gd name="connsiteX74" fmla="*/ 1511147 w 3070034"/>
              <a:gd name="connsiteY74" fmla="*/ 36723 h 1580920"/>
              <a:gd name="connsiteX75" fmla="*/ 1423012 w 3070034"/>
              <a:gd name="connsiteY75" fmla="*/ 47739 h 1580920"/>
              <a:gd name="connsiteX76" fmla="*/ 1367928 w 3070034"/>
              <a:gd name="connsiteY76" fmla="*/ 91807 h 1580920"/>
              <a:gd name="connsiteX77" fmla="*/ 1290810 w 3070034"/>
              <a:gd name="connsiteY77" fmla="*/ 146891 h 1580920"/>
              <a:gd name="connsiteX78" fmla="*/ 1169624 w 3070034"/>
              <a:gd name="connsiteY78" fmla="*/ 157908 h 1580920"/>
              <a:gd name="connsiteX79" fmla="*/ 1103523 w 3070034"/>
              <a:gd name="connsiteY79" fmla="*/ 157908 h 1580920"/>
              <a:gd name="connsiteX80" fmla="*/ 1015388 w 3070034"/>
              <a:gd name="connsiteY80" fmla="*/ 224009 h 1580920"/>
              <a:gd name="connsiteX81" fmla="*/ 1004371 w 3070034"/>
              <a:gd name="connsiteY81" fmla="*/ 290110 h 1580920"/>
              <a:gd name="connsiteX82" fmla="*/ 993355 w 3070034"/>
              <a:gd name="connsiteY82" fmla="*/ 323161 h 1580920"/>
              <a:gd name="connsiteX83" fmla="*/ 960304 w 3070034"/>
              <a:gd name="connsiteY83" fmla="*/ 345195 h 1580920"/>
              <a:gd name="connsiteX84" fmla="*/ 806068 w 3070034"/>
              <a:gd name="connsiteY84" fmla="*/ 345195 h 1580920"/>
              <a:gd name="connsiteX85" fmla="*/ 795051 w 3070034"/>
              <a:gd name="connsiteY85" fmla="*/ 257060 h 1580920"/>
              <a:gd name="connsiteX86" fmla="*/ 828102 w 3070034"/>
              <a:gd name="connsiteY86" fmla="*/ 212992 h 1580920"/>
              <a:gd name="connsiteX87" fmla="*/ 839118 w 3070034"/>
              <a:gd name="connsiteY87" fmla="*/ 168925 h 1580920"/>
              <a:gd name="connsiteX88" fmla="*/ 828102 w 3070034"/>
              <a:gd name="connsiteY88" fmla="*/ 168925 h 1580920"/>
              <a:gd name="connsiteX89" fmla="*/ 784034 w 3070034"/>
              <a:gd name="connsiteY89" fmla="*/ 135874 h 1580920"/>
              <a:gd name="connsiteX90" fmla="*/ 728950 w 3070034"/>
              <a:gd name="connsiteY90" fmla="*/ 80790 h 1580920"/>
              <a:gd name="connsiteX91" fmla="*/ 750983 w 3070034"/>
              <a:gd name="connsiteY91" fmla="*/ 25706 h 1580920"/>
              <a:gd name="connsiteX92" fmla="*/ 728950 w 3070034"/>
              <a:gd name="connsiteY92" fmla="*/ 3672 h 1580920"/>
              <a:gd name="connsiteX93" fmla="*/ 651832 w 3070034"/>
              <a:gd name="connsiteY93" fmla="*/ 3672 h 1580920"/>
              <a:gd name="connsiteX94" fmla="*/ 585730 w 3070034"/>
              <a:gd name="connsiteY94" fmla="*/ 25706 h 1580920"/>
              <a:gd name="connsiteX95" fmla="*/ 673865 w 3070034"/>
              <a:gd name="connsiteY95" fmla="*/ 80790 h 1580920"/>
              <a:gd name="connsiteX96" fmla="*/ 739967 w 3070034"/>
              <a:gd name="connsiteY96" fmla="*/ 146891 h 1580920"/>
              <a:gd name="connsiteX97" fmla="*/ 717933 w 3070034"/>
              <a:gd name="connsiteY97" fmla="*/ 179942 h 1580920"/>
              <a:gd name="connsiteX98" fmla="*/ 651832 w 3070034"/>
              <a:gd name="connsiteY98" fmla="*/ 135874 h 1580920"/>
              <a:gd name="connsiteX99" fmla="*/ 607764 w 3070034"/>
              <a:gd name="connsiteY99" fmla="*/ 91807 h 1580920"/>
              <a:gd name="connsiteX100" fmla="*/ 475562 w 3070034"/>
              <a:gd name="connsiteY100" fmla="*/ 80790 h 1580920"/>
              <a:gd name="connsiteX101" fmla="*/ 442511 w 3070034"/>
              <a:gd name="connsiteY101" fmla="*/ 69773 h 1580920"/>
              <a:gd name="connsiteX102" fmla="*/ 398444 w 3070034"/>
              <a:gd name="connsiteY102" fmla="*/ 157908 h 1580920"/>
              <a:gd name="connsiteX103" fmla="*/ 365393 w 3070034"/>
              <a:gd name="connsiteY103" fmla="*/ 157908 h 1580920"/>
              <a:gd name="connsiteX104" fmla="*/ 321326 w 3070034"/>
              <a:gd name="connsiteY104" fmla="*/ 212992 h 1580920"/>
              <a:gd name="connsiteX105" fmla="*/ 233191 w 3070034"/>
              <a:gd name="connsiteY105" fmla="*/ 224009 h 1580920"/>
              <a:gd name="connsiteX106" fmla="*/ 100988 w 3070034"/>
              <a:gd name="connsiteY106" fmla="*/ 235026 h 1580920"/>
              <a:gd name="connsiteX107" fmla="*/ 45904 w 3070034"/>
              <a:gd name="connsiteY107" fmla="*/ 235026 h 1580920"/>
              <a:gd name="connsiteX108" fmla="*/ 12853 w 3070034"/>
              <a:gd name="connsiteY108" fmla="*/ 268077 h 1580920"/>
              <a:gd name="connsiteX109" fmla="*/ 123022 w 3070034"/>
              <a:gd name="connsiteY109" fmla="*/ 312144 h 1580920"/>
              <a:gd name="connsiteX110" fmla="*/ 222174 w 3070034"/>
              <a:gd name="connsiteY110" fmla="*/ 323161 h 1580920"/>
              <a:gd name="connsiteX111" fmla="*/ 189123 w 3070034"/>
              <a:gd name="connsiteY111" fmla="*/ 400279 h 1580920"/>
              <a:gd name="connsiteX112" fmla="*/ 288275 w 3070034"/>
              <a:gd name="connsiteY112" fmla="*/ 378245 h 1580920"/>
              <a:gd name="connsiteX113" fmla="*/ 354376 w 3070034"/>
              <a:gd name="connsiteY113" fmla="*/ 400279 h 1580920"/>
              <a:gd name="connsiteX114" fmla="*/ 398444 w 3070034"/>
              <a:gd name="connsiteY114" fmla="*/ 422313 h 1580920"/>
              <a:gd name="connsiteX115" fmla="*/ 376410 w 3070034"/>
              <a:gd name="connsiteY115" fmla="*/ 477397 h 1580920"/>
              <a:gd name="connsiteX116" fmla="*/ 431494 w 3070034"/>
              <a:gd name="connsiteY116" fmla="*/ 521465 h 1580920"/>
              <a:gd name="connsiteX117" fmla="*/ 541663 w 3070034"/>
              <a:gd name="connsiteY117" fmla="*/ 543498 h 1580920"/>
              <a:gd name="connsiteX118" fmla="*/ 607764 w 3070034"/>
              <a:gd name="connsiteY118" fmla="*/ 543498 h 1580920"/>
              <a:gd name="connsiteX119" fmla="*/ 596747 w 3070034"/>
              <a:gd name="connsiteY119" fmla="*/ 422313 h 1580920"/>
              <a:gd name="connsiteX120" fmla="*/ 596747 w 3070034"/>
              <a:gd name="connsiteY120" fmla="*/ 334178 h 1580920"/>
              <a:gd name="connsiteX121" fmla="*/ 574714 w 3070034"/>
              <a:gd name="connsiteY121" fmla="*/ 279094 h 1580920"/>
              <a:gd name="connsiteX122" fmla="*/ 530646 w 3070034"/>
              <a:gd name="connsiteY122" fmla="*/ 257060 h 1580920"/>
              <a:gd name="connsiteX123" fmla="*/ 497596 w 3070034"/>
              <a:gd name="connsiteY123" fmla="*/ 212992 h 1580920"/>
              <a:gd name="connsiteX124" fmla="*/ 497596 w 3070034"/>
              <a:gd name="connsiteY124" fmla="*/ 168925 h 1580920"/>
              <a:gd name="connsiteX125" fmla="*/ 563697 w 3070034"/>
              <a:gd name="connsiteY125" fmla="*/ 168925 h 1580920"/>
              <a:gd name="connsiteX126" fmla="*/ 640815 w 3070034"/>
              <a:gd name="connsiteY126" fmla="*/ 179942 h 1580920"/>
              <a:gd name="connsiteX127" fmla="*/ 673865 w 3070034"/>
              <a:gd name="connsiteY127" fmla="*/ 224009 h 1580920"/>
              <a:gd name="connsiteX128" fmla="*/ 673865 w 3070034"/>
              <a:gd name="connsiteY128" fmla="*/ 257060 h 1580920"/>
              <a:gd name="connsiteX129" fmla="*/ 618781 w 3070034"/>
              <a:gd name="connsiteY129" fmla="*/ 290110 h 1580920"/>
              <a:gd name="connsiteX130" fmla="*/ 596747 w 3070034"/>
              <a:gd name="connsiteY130" fmla="*/ 312144 h 1580920"/>
              <a:gd name="connsiteX131" fmla="*/ 607764 w 3070034"/>
              <a:gd name="connsiteY131" fmla="*/ 521465 h 1580920"/>
              <a:gd name="connsiteX132" fmla="*/ 607764 w 3070034"/>
              <a:gd name="connsiteY132" fmla="*/ 609600 h 1580920"/>
              <a:gd name="connsiteX133" fmla="*/ 629798 w 3070034"/>
              <a:gd name="connsiteY133" fmla="*/ 642650 h 1580920"/>
              <a:gd name="connsiteX134" fmla="*/ 717933 w 3070034"/>
              <a:gd name="connsiteY134" fmla="*/ 686718 h 1580920"/>
              <a:gd name="connsiteX135" fmla="*/ 773017 w 3070034"/>
              <a:gd name="connsiteY135" fmla="*/ 642650 h 1580920"/>
              <a:gd name="connsiteX136" fmla="*/ 750983 w 3070034"/>
              <a:gd name="connsiteY136" fmla="*/ 598583 h 1580920"/>
              <a:gd name="connsiteX137" fmla="*/ 706916 w 3070034"/>
              <a:gd name="connsiteY137" fmla="*/ 532482 h 1580920"/>
              <a:gd name="connsiteX138" fmla="*/ 684882 w 3070034"/>
              <a:gd name="connsiteY138" fmla="*/ 455364 h 1580920"/>
              <a:gd name="connsiteX139" fmla="*/ 695899 w 3070034"/>
              <a:gd name="connsiteY139" fmla="*/ 400279 h 1580920"/>
              <a:gd name="connsiteX140" fmla="*/ 762000 w 3070034"/>
              <a:gd name="connsiteY140" fmla="*/ 477397 h 1580920"/>
              <a:gd name="connsiteX141" fmla="*/ 795051 w 3070034"/>
              <a:gd name="connsiteY141" fmla="*/ 499431 h 1580920"/>
              <a:gd name="connsiteX142" fmla="*/ 861152 w 3070034"/>
              <a:gd name="connsiteY142" fmla="*/ 510448 h 1580920"/>
              <a:gd name="connsiteX143" fmla="*/ 927253 w 3070034"/>
              <a:gd name="connsiteY143" fmla="*/ 532482 h 1580920"/>
              <a:gd name="connsiteX144" fmla="*/ 949287 w 3070034"/>
              <a:gd name="connsiteY144" fmla="*/ 565532 h 1580920"/>
              <a:gd name="connsiteX145" fmla="*/ 949287 w 3070034"/>
              <a:gd name="connsiteY145" fmla="*/ 653667 h 1580920"/>
              <a:gd name="connsiteX146" fmla="*/ 982338 w 3070034"/>
              <a:gd name="connsiteY146" fmla="*/ 719768 h 1580920"/>
              <a:gd name="connsiteX147" fmla="*/ 982338 w 3070034"/>
              <a:gd name="connsiteY147" fmla="*/ 763836 h 1580920"/>
              <a:gd name="connsiteX148" fmla="*/ 927253 w 3070034"/>
              <a:gd name="connsiteY148" fmla="*/ 763836 h 1580920"/>
              <a:gd name="connsiteX149" fmla="*/ 883186 w 3070034"/>
              <a:gd name="connsiteY149" fmla="*/ 719768 h 1580920"/>
              <a:gd name="connsiteX150" fmla="*/ 839118 w 3070034"/>
              <a:gd name="connsiteY150" fmla="*/ 664684 h 1580920"/>
              <a:gd name="connsiteX151" fmla="*/ 795051 w 3070034"/>
              <a:gd name="connsiteY151" fmla="*/ 642650 h 1580920"/>
              <a:gd name="connsiteX152" fmla="*/ 739967 w 3070034"/>
              <a:gd name="connsiteY152" fmla="*/ 642650 h 1580920"/>
              <a:gd name="connsiteX153" fmla="*/ 728950 w 3070034"/>
              <a:gd name="connsiteY153" fmla="*/ 686718 h 1580920"/>
              <a:gd name="connsiteX154" fmla="*/ 795051 w 3070034"/>
              <a:gd name="connsiteY154" fmla="*/ 741802 h 1580920"/>
              <a:gd name="connsiteX155" fmla="*/ 850135 w 3070034"/>
              <a:gd name="connsiteY155" fmla="*/ 851971 h 1580920"/>
              <a:gd name="connsiteX156" fmla="*/ 916236 w 3070034"/>
              <a:gd name="connsiteY156" fmla="*/ 896038 h 1580920"/>
              <a:gd name="connsiteX157" fmla="*/ 1004371 w 3070034"/>
              <a:gd name="connsiteY157" fmla="*/ 929089 h 1580920"/>
              <a:gd name="connsiteX158" fmla="*/ 1037422 w 3070034"/>
              <a:gd name="connsiteY158" fmla="*/ 1017224 h 1580920"/>
              <a:gd name="connsiteX159" fmla="*/ 1114540 w 3070034"/>
              <a:gd name="connsiteY159" fmla="*/ 1105359 h 1580920"/>
              <a:gd name="connsiteX160" fmla="*/ 1180641 w 3070034"/>
              <a:gd name="connsiteY160" fmla="*/ 1094342 h 1580920"/>
              <a:gd name="connsiteX161" fmla="*/ 1224709 w 3070034"/>
              <a:gd name="connsiteY161" fmla="*/ 1094342 h 1580920"/>
              <a:gd name="connsiteX162" fmla="*/ 1257759 w 3070034"/>
              <a:gd name="connsiteY162" fmla="*/ 1116376 h 1580920"/>
              <a:gd name="connsiteX163" fmla="*/ 1235726 w 3070034"/>
              <a:gd name="connsiteY163" fmla="*/ 1171460 h 1580920"/>
              <a:gd name="connsiteX164" fmla="*/ 1224709 w 3070034"/>
              <a:gd name="connsiteY164" fmla="*/ 1248578 h 1580920"/>
              <a:gd name="connsiteX165" fmla="*/ 1279793 w 3070034"/>
              <a:gd name="connsiteY165" fmla="*/ 1270612 h 1580920"/>
              <a:gd name="connsiteX166" fmla="*/ 1312844 w 3070034"/>
              <a:gd name="connsiteY166" fmla="*/ 1270612 h 1580920"/>
              <a:gd name="connsiteX167" fmla="*/ 1312844 w 3070034"/>
              <a:gd name="connsiteY167" fmla="*/ 1193494 h 1580920"/>
              <a:gd name="connsiteX168" fmla="*/ 1323861 w 3070034"/>
              <a:gd name="connsiteY168" fmla="*/ 1138409 h 1580920"/>
              <a:gd name="connsiteX169" fmla="*/ 1389962 w 3070034"/>
              <a:gd name="connsiteY169" fmla="*/ 1138409 h 1580920"/>
              <a:gd name="connsiteX170" fmla="*/ 1434029 w 3070034"/>
              <a:gd name="connsiteY170" fmla="*/ 1171460 h 1580920"/>
              <a:gd name="connsiteX171" fmla="*/ 1467080 w 3070034"/>
              <a:gd name="connsiteY171" fmla="*/ 1237561 h 1580920"/>
              <a:gd name="connsiteX172" fmla="*/ 1467080 w 3070034"/>
              <a:gd name="connsiteY172" fmla="*/ 1314679 h 1580920"/>
              <a:gd name="connsiteX173" fmla="*/ 1367928 w 3070034"/>
              <a:gd name="connsiteY173" fmla="*/ 1336713 h 1580920"/>
              <a:gd name="connsiteX174" fmla="*/ 1312844 w 3070034"/>
              <a:gd name="connsiteY174" fmla="*/ 1270612 h 1580920"/>
              <a:gd name="connsiteX175" fmla="*/ 1257759 w 3070034"/>
              <a:gd name="connsiteY175" fmla="*/ 1248578 h 1580920"/>
              <a:gd name="connsiteX176" fmla="*/ 1213692 w 3070034"/>
              <a:gd name="connsiteY176" fmla="*/ 1281629 h 1580920"/>
              <a:gd name="connsiteX177" fmla="*/ 1213692 w 3070034"/>
              <a:gd name="connsiteY177" fmla="*/ 1358747 h 1580920"/>
              <a:gd name="connsiteX178" fmla="*/ 1213692 w 3070034"/>
              <a:gd name="connsiteY178" fmla="*/ 1358747 h 1580920"/>
              <a:gd name="connsiteX179" fmla="*/ 1202675 w 3070034"/>
              <a:gd name="connsiteY179" fmla="*/ 1369764 h 1580920"/>
              <a:gd name="connsiteX180" fmla="*/ 1312844 w 3070034"/>
              <a:gd name="connsiteY180" fmla="*/ 1446882 h 1580920"/>
              <a:gd name="connsiteX181" fmla="*/ 1400979 w 3070034"/>
              <a:gd name="connsiteY181" fmla="*/ 1557050 h 1580920"/>
              <a:gd name="connsiteX182" fmla="*/ 1456063 w 3070034"/>
              <a:gd name="connsiteY182" fmla="*/ 1579084 h 1580920"/>
              <a:gd name="connsiteX183" fmla="*/ 1478097 w 3070034"/>
              <a:gd name="connsiteY183" fmla="*/ 1546033 h 1580920"/>
              <a:gd name="connsiteX184" fmla="*/ 1555215 w 3070034"/>
              <a:gd name="connsiteY184" fmla="*/ 1479932 h 1580920"/>
              <a:gd name="connsiteX185" fmla="*/ 1621316 w 3070034"/>
              <a:gd name="connsiteY185" fmla="*/ 1413831 h 1580920"/>
              <a:gd name="connsiteX186" fmla="*/ 1665383 w 3070034"/>
              <a:gd name="connsiteY186" fmla="*/ 1391797 h 1580920"/>
              <a:gd name="connsiteX187" fmla="*/ 1720468 w 3070034"/>
              <a:gd name="connsiteY187" fmla="*/ 1358747 h 1580920"/>
              <a:gd name="connsiteX188" fmla="*/ 1841653 w 3070034"/>
              <a:gd name="connsiteY188" fmla="*/ 1325696 h 1580920"/>
              <a:gd name="connsiteX189" fmla="*/ 1885721 w 3070034"/>
              <a:gd name="connsiteY189" fmla="*/ 1325696 h 1580920"/>
              <a:gd name="connsiteX190" fmla="*/ 2095041 w 3070034"/>
              <a:gd name="connsiteY190" fmla="*/ 1303662 h 1580920"/>
              <a:gd name="connsiteX191" fmla="*/ 2161142 w 3070034"/>
              <a:gd name="connsiteY191" fmla="*/ 1303662 h 1580920"/>
              <a:gd name="connsiteX192" fmla="*/ 2238261 w 3070034"/>
              <a:gd name="connsiteY192" fmla="*/ 1303662 h 1580920"/>
              <a:gd name="connsiteX193" fmla="*/ 2282328 w 3070034"/>
              <a:gd name="connsiteY193" fmla="*/ 1336713 h 1580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</a:cxnLst>
            <a:rect l="l" t="t" r="r" b="b"/>
            <a:pathLst>
              <a:path w="3070034" h="1580920">
                <a:moveTo>
                  <a:pt x="2282328" y="1336713"/>
                </a:moveTo>
                <a:cubicBezTo>
                  <a:pt x="2287836" y="1327533"/>
                  <a:pt x="2260294" y="1265103"/>
                  <a:pt x="2271311" y="1248578"/>
                </a:cubicBezTo>
                <a:cubicBezTo>
                  <a:pt x="2282328" y="1232053"/>
                  <a:pt x="2308034" y="1241233"/>
                  <a:pt x="2348429" y="1237561"/>
                </a:cubicBezTo>
                <a:cubicBezTo>
                  <a:pt x="2388824" y="1233889"/>
                  <a:pt x="2454925" y="1228380"/>
                  <a:pt x="2513682" y="1226544"/>
                </a:cubicBezTo>
                <a:cubicBezTo>
                  <a:pt x="2572439" y="1224708"/>
                  <a:pt x="2647721" y="1232052"/>
                  <a:pt x="2700969" y="1226544"/>
                </a:cubicBezTo>
                <a:cubicBezTo>
                  <a:pt x="2754217" y="1221036"/>
                  <a:pt x="2796448" y="1208183"/>
                  <a:pt x="2833171" y="1193494"/>
                </a:cubicBezTo>
                <a:cubicBezTo>
                  <a:pt x="2869894" y="1178805"/>
                  <a:pt x="2891928" y="1153098"/>
                  <a:pt x="2921306" y="1138409"/>
                </a:cubicBezTo>
                <a:cubicBezTo>
                  <a:pt x="2950684" y="1123720"/>
                  <a:pt x="2985571" y="1120048"/>
                  <a:pt x="3009441" y="1105359"/>
                </a:cubicBezTo>
                <a:cubicBezTo>
                  <a:pt x="3033311" y="1090670"/>
                  <a:pt x="3059018" y="1081488"/>
                  <a:pt x="3064526" y="1050274"/>
                </a:cubicBezTo>
                <a:cubicBezTo>
                  <a:pt x="3070034" y="1019060"/>
                  <a:pt x="3057181" y="949286"/>
                  <a:pt x="3042492" y="918072"/>
                </a:cubicBezTo>
                <a:cubicBezTo>
                  <a:pt x="3027803" y="886858"/>
                  <a:pt x="3013114" y="874005"/>
                  <a:pt x="2976391" y="862988"/>
                </a:cubicBezTo>
                <a:cubicBezTo>
                  <a:pt x="2939668" y="851971"/>
                  <a:pt x="2862550" y="857480"/>
                  <a:pt x="2822155" y="851971"/>
                </a:cubicBezTo>
                <a:cubicBezTo>
                  <a:pt x="2781760" y="846462"/>
                  <a:pt x="2754218" y="839118"/>
                  <a:pt x="2734020" y="829937"/>
                </a:cubicBezTo>
                <a:cubicBezTo>
                  <a:pt x="2713822" y="820756"/>
                  <a:pt x="2715658" y="813411"/>
                  <a:pt x="2700969" y="796886"/>
                </a:cubicBezTo>
                <a:cubicBezTo>
                  <a:pt x="2686280" y="780361"/>
                  <a:pt x="2655066" y="761999"/>
                  <a:pt x="2645885" y="730785"/>
                </a:cubicBezTo>
                <a:cubicBezTo>
                  <a:pt x="2636704" y="699571"/>
                  <a:pt x="2645885" y="609600"/>
                  <a:pt x="2645885" y="609600"/>
                </a:cubicBezTo>
                <a:cubicBezTo>
                  <a:pt x="2645885" y="582058"/>
                  <a:pt x="2662410" y="571041"/>
                  <a:pt x="2645885" y="565532"/>
                </a:cubicBezTo>
                <a:cubicBezTo>
                  <a:pt x="2629360" y="560024"/>
                  <a:pt x="2572439" y="574713"/>
                  <a:pt x="2546733" y="576549"/>
                </a:cubicBezTo>
                <a:cubicBezTo>
                  <a:pt x="2521027" y="578385"/>
                  <a:pt x="2524700" y="582058"/>
                  <a:pt x="2491649" y="576549"/>
                </a:cubicBezTo>
                <a:cubicBezTo>
                  <a:pt x="2458598" y="571041"/>
                  <a:pt x="2388824" y="549006"/>
                  <a:pt x="2348429" y="543498"/>
                </a:cubicBezTo>
                <a:cubicBezTo>
                  <a:pt x="2308034" y="537990"/>
                  <a:pt x="2274983" y="536153"/>
                  <a:pt x="2249277" y="543498"/>
                </a:cubicBezTo>
                <a:cubicBezTo>
                  <a:pt x="2223571" y="550843"/>
                  <a:pt x="2210718" y="572877"/>
                  <a:pt x="2194193" y="587566"/>
                </a:cubicBezTo>
                <a:cubicBezTo>
                  <a:pt x="2177668" y="602255"/>
                  <a:pt x="2159307" y="631633"/>
                  <a:pt x="2150126" y="631633"/>
                </a:cubicBezTo>
                <a:cubicBezTo>
                  <a:pt x="2140945" y="631633"/>
                  <a:pt x="2139109" y="605927"/>
                  <a:pt x="2139109" y="587566"/>
                </a:cubicBezTo>
                <a:cubicBezTo>
                  <a:pt x="2139109" y="569205"/>
                  <a:pt x="2144618" y="547171"/>
                  <a:pt x="2150126" y="521465"/>
                </a:cubicBezTo>
                <a:cubicBezTo>
                  <a:pt x="2155634" y="495759"/>
                  <a:pt x="2170323" y="457200"/>
                  <a:pt x="2172159" y="433330"/>
                </a:cubicBezTo>
                <a:cubicBezTo>
                  <a:pt x="2173995" y="409460"/>
                  <a:pt x="2175831" y="387426"/>
                  <a:pt x="2161142" y="378245"/>
                </a:cubicBezTo>
                <a:cubicBezTo>
                  <a:pt x="2146453" y="369064"/>
                  <a:pt x="2100549" y="391098"/>
                  <a:pt x="2084024" y="378245"/>
                </a:cubicBezTo>
                <a:cubicBezTo>
                  <a:pt x="2067499" y="365392"/>
                  <a:pt x="2065663" y="324997"/>
                  <a:pt x="2061991" y="301127"/>
                </a:cubicBezTo>
                <a:cubicBezTo>
                  <a:pt x="2058319" y="277257"/>
                  <a:pt x="2061991" y="235026"/>
                  <a:pt x="2061991" y="235026"/>
                </a:cubicBezTo>
                <a:cubicBezTo>
                  <a:pt x="2061991" y="218501"/>
                  <a:pt x="2073008" y="209321"/>
                  <a:pt x="2061991" y="201976"/>
                </a:cubicBezTo>
                <a:cubicBezTo>
                  <a:pt x="2050974" y="194632"/>
                  <a:pt x="2023431" y="189123"/>
                  <a:pt x="1995889" y="190959"/>
                </a:cubicBezTo>
                <a:cubicBezTo>
                  <a:pt x="1968347" y="192795"/>
                  <a:pt x="1922444" y="207484"/>
                  <a:pt x="1896738" y="212992"/>
                </a:cubicBezTo>
                <a:cubicBezTo>
                  <a:pt x="1871032" y="218500"/>
                  <a:pt x="1852670" y="214828"/>
                  <a:pt x="1841653" y="224009"/>
                </a:cubicBezTo>
                <a:cubicBezTo>
                  <a:pt x="1830636" y="233190"/>
                  <a:pt x="1821455" y="260732"/>
                  <a:pt x="1830636" y="268077"/>
                </a:cubicBezTo>
                <a:cubicBezTo>
                  <a:pt x="1839817" y="275422"/>
                  <a:pt x="1883885" y="262569"/>
                  <a:pt x="1896738" y="268077"/>
                </a:cubicBezTo>
                <a:cubicBezTo>
                  <a:pt x="1909591" y="273585"/>
                  <a:pt x="1913264" y="284602"/>
                  <a:pt x="1907755" y="301127"/>
                </a:cubicBezTo>
                <a:cubicBezTo>
                  <a:pt x="1902247" y="317652"/>
                  <a:pt x="1878376" y="354376"/>
                  <a:pt x="1863687" y="367229"/>
                </a:cubicBezTo>
                <a:cubicBezTo>
                  <a:pt x="1848998" y="380082"/>
                  <a:pt x="1836145" y="376409"/>
                  <a:pt x="1819620" y="378245"/>
                </a:cubicBezTo>
                <a:cubicBezTo>
                  <a:pt x="1803095" y="380081"/>
                  <a:pt x="1782897" y="376409"/>
                  <a:pt x="1764535" y="378245"/>
                </a:cubicBezTo>
                <a:cubicBezTo>
                  <a:pt x="1746174" y="380081"/>
                  <a:pt x="1718632" y="383754"/>
                  <a:pt x="1709451" y="389262"/>
                </a:cubicBezTo>
                <a:cubicBezTo>
                  <a:pt x="1700270" y="394770"/>
                  <a:pt x="1692926" y="402115"/>
                  <a:pt x="1709451" y="411296"/>
                </a:cubicBezTo>
                <a:cubicBezTo>
                  <a:pt x="1725976" y="420477"/>
                  <a:pt x="1775552" y="427822"/>
                  <a:pt x="1808603" y="444347"/>
                </a:cubicBezTo>
                <a:cubicBezTo>
                  <a:pt x="1841654" y="460872"/>
                  <a:pt x="1885721" y="488414"/>
                  <a:pt x="1907755" y="510448"/>
                </a:cubicBezTo>
                <a:cubicBezTo>
                  <a:pt x="1929789" y="532482"/>
                  <a:pt x="1933461" y="550843"/>
                  <a:pt x="1940805" y="576549"/>
                </a:cubicBezTo>
                <a:cubicBezTo>
                  <a:pt x="1948149" y="602255"/>
                  <a:pt x="1953658" y="649995"/>
                  <a:pt x="1951822" y="664684"/>
                </a:cubicBezTo>
                <a:cubicBezTo>
                  <a:pt x="1949986" y="679373"/>
                  <a:pt x="1942641" y="666520"/>
                  <a:pt x="1929788" y="664684"/>
                </a:cubicBezTo>
                <a:cubicBezTo>
                  <a:pt x="1916935" y="662848"/>
                  <a:pt x="1889393" y="649995"/>
                  <a:pt x="1874704" y="653667"/>
                </a:cubicBezTo>
                <a:cubicBezTo>
                  <a:pt x="1860015" y="657339"/>
                  <a:pt x="1848998" y="670193"/>
                  <a:pt x="1841653" y="686718"/>
                </a:cubicBezTo>
                <a:cubicBezTo>
                  <a:pt x="1834308" y="703243"/>
                  <a:pt x="1832472" y="736294"/>
                  <a:pt x="1830636" y="752819"/>
                </a:cubicBezTo>
                <a:cubicBezTo>
                  <a:pt x="1828800" y="769344"/>
                  <a:pt x="1834308" y="774853"/>
                  <a:pt x="1830636" y="785870"/>
                </a:cubicBezTo>
                <a:cubicBezTo>
                  <a:pt x="1826964" y="796887"/>
                  <a:pt x="1815947" y="820756"/>
                  <a:pt x="1808603" y="818920"/>
                </a:cubicBezTo>
                <a:cubicBezTo>
                  <a:pt x="1801259" y="817084"/>
                  <a:pt x="1799422" y="787706"/>
                  <a:pt x="1786569" y="774853"/>
                </a:cubicBezTo>
                <a:cubicBezTo>
                  <a:pt x="1773716" y="762000"/>
                  <a:pt x="1748010" y="747311"/>
                  <a:pt x="1731485" y="741802"/>
                </a:cubicBezTo>
                <a:cubicBezTo>
                  <a:pt x="1714960" y="736294"/>
                  <a:pt x="1700270" y="739966"/>
                  <a:pt x="1687417" y="741802"/>
                </a:cubicBezTo>
                <a:cubicBezTo>
                  <a:pt x="1674564" y="743638"/>
                  <a:pt x="1661712" y="747310"/>
                  <a:pt x="1654367" y="752819"/>
                </a:cubicBezTo>
                <a:cubicBezTo>
                  <a:pt x="1647022" y="758328"/>
                  <a:pt x="1648858" y="769345"/>
                  <a:pt x="1643350" y="774853"/>
                </a:cubicBezTo>
                <a:cubicBezTo>
                  <a:pt x="1637842" y="780361"/>
                  <a:pt x="1632333" y="787706"/>
                  <a:pt x="1621316" y="785870"/>
                </a:cubicBezTo>
                <a:cubicBezTo>
                  <a:pt x="1610299" y="784034"/>
                  <a:pt x="1595611" y="774853"/>
                  <a:pt x="1577249" y="763836"/>
                </a:cubicBezTo>
                <a:cubicBezTo>
                  <a:pt x="1558887" y="752819"/>
                  <a:pt x="1524000" y="743638"/>
                  <a:pt x="1511147" y="719768"/>
                </a:cubicBezTo>
                <a:cubicBezTo>
                  <a:pt x="1498294" y="695898"/>
                  <a:pt x="1511147" y="631634"/>
                  <a:pt x="1500130" y="620617"/>
                </a:cubicBezTo>
                <a:cubicBezTo>
                  <a:pt x="1489113" y="609600"/>
                  <a:pt x="1448718" y="633470"/>
                  <a:pt x="1445046" y="653667"/>
                </a:cubicBezTo>
                <a:cubicBezTo>
                  <a:pt x="1441374" y="673865"/>
                  <a:pt x="1476261" y="719768"/>
                  <a:pt x="1478097" y="741802"/>
                </a:cubicBezTo>
                <a:cubicBezTo>
                  <a:pt x="1479933" y="763836"/>
                  <a:pt x="1472588" y="785870"/>
                  <a:pt x="1456063" y="785870"/>
                </a:cubicBezTo>
                <a:cubicBezTo>
                  <a:pt x="1439538" y="785870"/>
                  <a:pt x="1378945" y="741802"/>
                  <a:pt x="1378945" y="741802"/>
                </a:cubicBezTo>
                <a:cubicBezTo>
                  <a:pt x="1353239" y="727113"/>
                  <a:pt x="1314680" y="728949"/>
                  <a:pt x="1301827" y="697735"/>
                </a:cubicBezTo>
                <a:cubicBezTo>
                  <a:pt x="1288974" y="666521"/>
                  <a:pt x="1298155" y="600419"/>
                  <a:pt x="1301827" y="554515"/>
                </a:cubicBezTo>
                <a:cubicBezTo>
                  <a:pt x="1305499" y="508611"/>
                  <a:pt x="1312844" y="459036"/>
                  <a:pt x="1323861" y="422313"/>
                </a:cubicBezTo>
                <a:cubicBezTo>
                  <a:pt x="1334878" y="385590"/>
                  <a:pt x="1342222" y="354376"/>
                  <a:pt x="1367928" y="334178"/>
                </a:cubicBezTo>
                <a:cubicBezTo>
                  <a:pt x="1393634" y="313980"/>
                  <a:pt x="1435866" y="317652"/>
                  <a:pt x="1478097" y="301127"/>
                </a:cubicBezTo>
                <a:cubicBezTo>
                  <a:pt x="1520328" y="284602"/>
                  <a:pt x="1606627" y="255223"/>
                  <a:pt x="1621316" y="235026"/>
                </a:cubicBezTo>
                <a:cubicBezTo>
                  <a:pt x="1636005" y="214829"/>
                  <a:pt x="1573577" y="201976"/>
                  <a:pt x="1566232" y="179942"/>
                </a:cubicBezTo>
                <a:cubicBezTo>
                  <a:pt x="1558888" y="157908"/>
                  <a:pt x="1575413" y="124858"/>
                  <a:pt x="1577249" y="102824"/>
                </a:cubicBezTo>
                <a:cubicBezTo>
                  <a:pt x="1579085" y="80790"/>
                  <a:pt x="1588266" y="58756"/>
                  <a:pt x="1577249" y="47739"/>
                </a:cubicBezTo>
                <a:cubicBezTo>
                  <a:pt x="1566232" y="36722"/>
                  <a:pt x="1536853" y="36723"/>
                  <a:pt x="1511147" y="36723"/>
                </a:cubicBezTo>
                <a:cubicBezTo>
                  <a:pt x="1485441" y="36723"/>
                  <a:pt x="1446882" y="38558"/>
                  <a:pt x="1423012" y="47739"/>
                </a:cubicBezTo>
                <a:cubicBezTo>
                  <a:pt x="1399142" y="56920"/>
                  <a:pt x="1389962" y="75282"/>
                  <a:pt x="1367928" y="91807"/>
                </a:cubicBezTo>
                <a:cubicBezTo>
                  <a:pt x="1345894" y="108332"/>
                  <a:pt x="1323861" y="135874"/>
                  <a:pt x="1290810" y="146891"/>
                </a:cubicBezTo>
                <a:cubicBezTo>
                  <a:pt x="1257759" y="157908"/>
                  <a:pt x="1200838" y="156072"/>
                  <a:pt x="1169624" y="157908"/>
                </a:cubicBezTo>
                <a:cubicBezTo>
                  <a:pt x="1138410" y="159744"/>
                  <a:pt x="1129229" y="146891"/>
                  <a:pt x="1103523" y="157908"/>
                </a:cubicBezTo>
                <a:cubicBezTo>
                  <a:pt x="1077817" y="168925"/>
                  <a:pt x="1031913" y="201975"/>
                  <a:pt x="1015388" y="224009"/>
                </a:cubicBezTo>
                <a:cubicBezTo>
                  <a:pt x="998863" y="246043"/>
                  <a:pt x="1008043" y="273585"/>
                  <a:pt x="1004371" y="290110"/>
                </a:cubicBezTo>
                <a:cubicBezTo>
                  <a:pt x="1000699" y="306635"/>
                  <a:pt x="1000699" y="313980"/>
                  <a:pt x="993355" y="323161"/>
                </a:cubicBezTo>
                <a:cubicBezTo>
                  <a:pt x="986011" y="332342"/>
                  <a:pt x="991518" y="341523"/>
                  <a:pt x="960304" y="345195"/>
                </a:cubicBezTo>
                <a:cubicBezTo>
                  <a:pt x="929090" y="348867"/>
                  <a:pt x="833610" y="359884"/>
                  <a:pt x="806068" y="345195"/>
                </a:cubicBezTo>
                <a:cubicBezTo>
                  <a:pt x="778526" y="330506"/>
                  <a:pt x="791379" y="279094"/>
                  <a:pt x="795051" y="257060"/>
                </a:cubicBezTo>
                <a:cubicBezTo>
                  <a:pt x="798723" y="235026"/>
                  <a:pt x="820758" y="227681"/>
                  <a:pt x="828102" y="212992"/>
                </a:cubicBezTo>
                <a:cubicBezTo>
                  <a:pt x="835447" y="198303"/>
                  <a:pt x="839118" y="176269"/>
                  <a:pt x="839118" y="168925"/>
                </a:cubicBezTo>
                <a:cubicBezTo>
                  <a:pt x="839118" y="161581"/>
                  <a:pt x="837283" y="174433"/>
                  <a:pt x="828102" y="168925"/>
                </a:cubicBezTo>
                <a:cubicBezTo>
                  <a:pt x="818921" y="163417"/>
                  <a:pt x="800559" y="150563"/>
                  <a:pt x="784034" y="135874"/>
                </a:cubicBezTo>
                <a:cubicBezTo>
                  <a:pt x="767509" y="121185"/>
                  <a:pt x="734458" y="99151"/>
                  <a:pt x="728950" y="80790"/>
                </a:cubicBezTo>
                <a:cubicBezTo>
                  <a:pt x="723442" y="62429"/>
                  <a:pt x="750983" y="38559"/>
                  <a:pt x="750983" y="25706"/>
                </a:cubicBezTo>
                <a:cubicBezTo>
                  <a:pt x="750983" y="12853"/>
                  <a:pt x="745475" y="7344"/>
                  <a:pt x="728950" y="3672"/>
                </a:cubicBezTo>
                <a:cubicBezTo>
                  <a:pt x="712425" y="0"/>
                  <a:pt x="675702" y="0"/>
                  <a:pt x="651832" y="3672"/>
                </a:cubicBezTo>
                <a:cubicBezTo>
                  <a:pt x="627962" y="7344"/>
                  <a:pt x="582058" y="12853"/>
                  <a:pt x="585730" y="25706"/>
                </a:cubicBezTo>
                <a:cubicBezTo>
                  <a:pt x="589402" y="38559"/>
                  <a:pt x="648159" y="60593"/>
                  <a:pt x="673865" y="80790"/>
                </a:cubicBezTo>
                <a:cubicBezTo>
                  <a:pt x="699571" y="100987"/>
                  <a:pt x="732622" y="130366"/>
                  <a:pt x="739967" y="146891"/>
                </a:cubicBezTo>
                <a:cubicBezTo>
                  <a:pt x="747312" y="163416"/>
                  <a:pt x="732622" y="181778"/>
                  <a:pt x="717933" y="179942"/>
                </a:cubicBezTo>
                <a:cubicBezTo>
                  <a:pt x="703244" y="178106"/>
                  <a:pt x="670193" y="150563"/>
                  <a:pt x="651832" y="135874"/>
                </a:cubicBezTo>
                <a:cubicBezTo>
                  <a:pt x="633471" y="121185"/>
                  <a:pt x="637142" y="100988"/>
                  <a:pt x="607764" y="91807"/>
                </a:cubicBezTo>
                <a:cubicBezTo>
                  <a:pt x="578386" y="82626"/>
                  <a:pt x="503104" y="84462"/>
                  <a:pt x="475562" y="80790"/>
                </a:cubicBezTo>
                <a:cubicBezTo>
                  <a:pt x="448020" y="77118"/>
                  <a:pt x="455364" y="56920"/>
                  <a:pt x="442511" y="69773"/>
                </a:cubicBezTo>
                <a:cubicBezTo>
                  <a:pt x="429658" y="82626"/>
                  <a:pt x="411297" y="143219"/>
                  <a:pt x="398444" y="157908"/>
                </a:cubicBezTo>
                <a:cubicBezTo>
                  <a:pt x="385591" y="172597"/>
                  <a:pt x="378246" y="148727"/>
                  <a:pt x="365393" y="157908"/>
                </a:cubicBezTo>
                <a:cubicBezTo>
                  <a:pt x="352540" y="167089"/>
                  <a:pt x="343360" y="201975"/>
                  <a:pt x="321326" y="212992"/>
                </a:cubicBezTo>
                <a:cubicBezTo>
                  <a:pt x="299292" y="224009"/>
                  <a:pt x="269914" y="220337"/>
                  <a:pt x="233191" y="224009"/>
                </a:cubicBezTo>
                <a:cubicBezTo>
                  <a:pt x="196468" y="227681"/>
                  <a:pt x="132202" y="233190"/>
                  <a:pt x="100988" y="235026"/>
                </a:cubicBezTo>
                <a:cubicBezTo>
                  <a:pt x="69774" y="236862"/>
                  <a:pt x="60593" y="229518"/>
                  <a:pt x="45904" y="235026"/>
                </a:cubicBezTo>
                <a:cubicBezTo>
                  <a:pt x="31215" y="240534"/>
                  <a:pt x="0" y="255224"/>
                  <a:pt x="12853" y="268077"/>
                </a:cubicBezTo>
                <a:cubicBezTo>
                  <a:pt x="25706" y="280930"/>
                  <a:pt x="88135" y="302963"/>
                  <a:pt x="123022" y="312144"/>
                </a:cubicBezTo>
                <a:cubicBezTo>
                  <a:pt x="157909" y="321325"/>
                  <a:pt x="211157" y="308472"/>
                  <a:pt x="222174" y="323161"/>
                </a:cubicBezTo>
                <a:cubicBezTo>
                  <a:pt x="233191" y="337850"/>
                  <a:pt x="178106" y="391098"/>
                  <a:pt x="189123" y="400279"/>
                </a:cubicBezTo>
                <a:cubicBezTo>
                  <a:pt x="200140" y="409460"/>
                  <a:pt x="260733" y="378245"/>
                  <a:pt x="288275" y="378245"/>
                </a:cubicBezTo>
                <a:cubicBezTo>
                  <a:pt x="315817" y="378245"/>
                  <a:pt x="336014" y="392934"/>
                  <a:pt x="354376" y="400279"/>
                </a:cubicBezTo>
                <a:cubicBezTo>
                  <a:pt x="372738" y="407624"/>
                  <a:pt x="394772" y="409460"/>
                  <a:pt x="398444" y="422313"/>
                </a:cubicBezTo>
                <a:cubicBezTo>
                  <a:pt x="402116" y="435166"/>
                  <a:pt x="370902" y="460872"/>
                  <a:pt x="376410" y="477397"/>
                </a:cubicBezTo>
                <a:cubicBezTo>
                  <a:pt x="381918" y="493922"/>
                  <a:pt x="403952" y="510448"/>
                  <a:pt x="431494" y="521465"/>
                </a:cubicBezTo>
                <a:cubicBezTo>
                  <a:pt x="459036" y="532482"/>
                  <a:pt x="512285" y="539826"/>
                  <a:pt x="541663" y="543498"/>
                </a:cubicBezTo>
                <a:cubicBezTo>
                  <a:pt x="571041" y="547170"/>
                  <a:pt x="598583" y="563695"/>
                  <a:pt x="607764" y="543498"/>
                </a:cubicBezTo>
                <a:cubicBezTo>
                  <a:pt x="616945" y="523301"/>
                  <a:pt x="598583" y="457200"/>
                  <a:pt x="596747" y="422313"/>
                </a:cubicBezTo>
                <a:cubicBezTo>
                  <a:pt x="594911" y="387426"/>
                  <a:pt x="600419" y="358048"/>
                  <a:pt x="596747" y="334178"/>
                </a:cubicBezTo>
                <a:cubicBezTo>
                  <a:pt x="593075" y="310308"/>
                  <a:pt x="585731" y="291947"/>
                  <a:pt x="574714" y="279094"/>
                </a:cubicBezTo>
                <a:cubicBezTo>
                  <a:pt x="563697" y="266241"/>
                  <a:pt x="543499" y="268077"/>
                  <a:pt x="530646" y="257060"/>
                </a:cubicBezTo>
                <a:cubicBezTo>
                  <a:pt x="517793" y="246043"/>
                  <a:pt x="503104" y="227681"/>
                  <a:pt x="497596" y="212992"/>
                </a:cubicBezTo>
                <a:cubicBezTo>
                  <a:pt x="492088" y="198303"/>
                  <a:pt x="486579" y="176269"/>
                  <a:pt x="497596" y="168925"/>
                </a:cubicBezTo>
                <a:cubicBezTo>
                  <a:pt x="508613" y="161581"/>
                  <a:pt x="539827" y="167089"/>
                  <a:pt x="563697" y="168925"/>
                </a:cubicBezTo>
                <a:cubicBezTo>
                  <a:pt x="587567" y="170761"/>
                  <a:pt x="622454" y="170761"/>
                  <a:pt x="640815" y="179942"/>
                </a:cubicBezTo>
                <a:cubicBezTo>
                  <a:pt x="659176" y="189123"/>
                  <a:pt x="668357" y="211156"/>
                  <a:pt x="673865" y="224009"/>
                </a:cubicBezTo>
                <a:cubicBezTo>
                  <a:pt x="679373" y="236862"/>
                  <a:pt x="683046" y="246043"/>
                  <a:pt x="673865" y="257060"/>
                </a:cubicBezTo>
                <a:cubicBezTo>
                  <a:pt x="664684" y="268077"/>
                  <a:pt x="631634" y="280929"/>
                  <a:pt x="618781" y="290110"/>
                </a:cubicBezTo>
                <a:cubicBezTo>
                  <a:pt x="605928" y="299291"/>
                  <a:pt x="598583" y="273585"/>
                  <a:pt x="596747" y="312144"/>
                </a:cubicBezTo>
                <a:cubicBezTo>
                  <a:pt x="594911" y="350703"/>
                  <a:pt x="605928" y="471889"/>
                  <a:pt x="607764" y="521465"/>
                </a:cubicBezTo>
                <a:cubicBezTo>
                  <a:pt x="609600" y="571041"/>
                  <a:pt x="604092" y="589403"/>
                  <a:pt x="607764" y="609600"/>
                </a:cubicBezTo>
                <a:cubicBezTo>
                  <a:pt x="611436" y="629797"/>
                  <a:pt x="611437" y="629797"/>
                  <a:pt x="629798" y="642650"/>
                </a:cubicBezTo>
                <a:cubicBezTo>
                  <a:pt x="648160" y="655503"/>
                  <a:pt x="694063" y="686718"/>
                  <a:pt x="717933" y="686718"/>
                </a:cubicBezTo>
                <a:cubicBezTo>
                  <a:pt x="741803" y="686718"/>
                  <a:pt x="767509" y="657339"/>
                  <a:pt x="773017" y="642650"/>
                </a:cubicBezTo>
                <a:cubicBezTo>
                  <a:pt x="778525" y="627961"/>
                  <a:pt x="762000" y="616944"/>
                  <a:pt x="750983" y="598583"/>
                </a:cubicBezTo>
                <a:cubicBezTo>
                  <a:pt x="739966" y="580222"/>
                  <a:pt x="717933" y="556352"/>
                  <a:pt x="706916" y="532482"/>
                </a:cubicBezTo>
                <a:cubicBezTo>
                  <a:pt x="695899" y="508612"/>
                  <a:pt x="686718" y="477398"/>
                  <a:pt x="684882" y="455364"/>
                </a:cubicBezTo>
                <a:cubicBezTo>
                  <a:pt x="683046" y="433330"/>
                  <a:pt x="683046" y="396607"/>
                  <a:pt x="695899" y="400279"/>
                </a:cubicBezTo>
                <a:cubicBezTo>
                  <a:pt x="708752" y="403951"/>
                  <a:pt x="745475" y="460872"/>
                  <a:pt x="762000" y="477397"/>
                </a:cubicBezTo>
                <a:cubicBezTo>
                  <a:pt x="778525" y="493922"/>
                  <a:pt x="778526" y="493923"/>
                  <a:pt x="795051" y="499431"/>
                </a:cubicBezTo>
                <a:cubicBezTo>
                  <a:pt x="811576" y="504940"/>
                  <a:pt x="839118" y="504940"/>
                  <a:pt x="861152" y="510448"/>
                </a:cubicBezTo>
                <a:cubicBezTo>
                  <a:pt x="883186" y="515957"/>
                  <a:pt x="912564" y="523301"/>
                  <a:pt x="927253" y="532482"/>
                </a:cubicBezTo>
                <a:cubicBezTo>
                  <a:pt x="941942" y="541663"/>
                  <a:pt x="945615" y="545335"/>
                  <a:pt x="949287" y="565532"/>
                </a:cubicBezTo>
                <a:cubicBezTo>
                  <a:pt x="952959" y="585729"/>
                  <a:pt x="943779" y="627961"/>
                  <a:pt x="949287" y="653667"/>
                </a:cubicBezTo>
                <a:cubicBezTo>
                  <a:pt x="954795" y="679373"/>
                  <a:pt x="976830" y="701407"/>
                  <a:pt x="982338" y="719768"/>
                </a:cubicBezTo>
                <a:cubicBezTo>
                  <a:pt x="987846" y="738129"/>
                  <a:pt x="991519" y="756491"/>
                  <a:pt x="982338" y="763836"/>
                </a:cubicBezTo>
                <a:cubicBezTo>
                  <a:pt x="973157" y="771181"/>
                  <a:pt x="943778" y="771181"/>
                  <a:pt x="927253" y="763836"/>
                </a:cubicBezTo>
                <a:cubicBezTo>
                  <a:pt x="910728" y="756491"/>
                  <a:pt x="897875" y="736293"/>
                  <a:pt x="883186" y="719768"/>
                </a:cubicBezTo>
                <a:cubicBezTo>
                  <a:pt x="868497" y="703243"/>
                  <a:pt x="853807" y="677537"/>
                  <a:pt x="839118" y="664684"/>
                </a:cubicBezTo>
                <a:cubicBezTo>
                  <a:pt x="824429" y="651831"/>
                  <a:pt x="811576" y="646322"/>
                  <a:pt x="795051" y="642650"/>
                </a:cubicBezTo>
                <a:cubicBezTo>
                  <a:pt x="778526" y="638978"/>
                  <a:pt x="750984" y="635305"/>
                  <a:pt x="739967" y="642650"/>
                </a:cubicBezTo>
                <a:cubicBezTo>
                  <a:pt x="728950" y="649995"/>
                  <a:pt x="719769" y="670193"/>
                  <a:pt x="728950" y="686718"/>
                </a:cubicBezTo>
                <a:cubicBezTo>
                  <a:pt x="738131" y="703243"/>
                  <a:pt x="774854" y="714260"/>
                  <a:pt x="795051" y="741802"/>
                </a:cubicBezTo>
                <a:cubicBezTo>
                  <a:pt x="815248" y="769344"/>
                  <a:pt x="829938" y="826265"/>
                  <a:pt x="850135" y="851971"/>
                </a:cubicBezTo>
                <a:cubicBezTo>
                  <a:pt x="870332" y="877677"/>
                  <a:pt x="890530" y="883185"/>
                  <a:pt x="916236" y="896038"/>
                </a:cubicBezTo>
                <a:cubicBezTo>
                  <a:pt x="941942" y="908891"/>
                  <a:pt x="984173" y="908891"/>
                  <a:pt x="1004371" y="929089"/>
                </a:cubicBezTo>
                <a:cubicBezTo>
                  <a:pt x="1024569" y="949287"/>
                  <a:pt x="1019061" y="987846"/>
                  <a:pt x="1037422" y="1017224"/>
                </a:cubicBezTo>
                <a:cubicBezTo>
                  <a:pt x="1055784" y="1046602"/>
                  <a:pt x="1090670" y="1092506"/>
                  <a:pt x="1114540" y="1105359"/>
                </a:cubicBezTo>
                <a:cubicBezTo>
                  <a:pt x="1138410" y="1118212"/>
                  <a:pt x="1162280" y="1096178"/>
                  <a:pt x="1180641" y="1094342"/>
                </a:cubicBezTo>
                <a:cubicBezTo>
                  <a:pt x="1199003" y="1092506"/>
                  <a:pt x="1211856" y="1090670"/>
                  <a:pt x="1224709" y="1094342"/>
                </a:cubicBezTo>
                <a:cubicBezTo>
                  <a:pt x="1237562" y="1098014"/>
                  <a:pt x="1255923" y="1103523"/>
                  <a:pt x="1257759" y="1116376"/>
                </a:cubicBezTo>
                <a:cubicBezTo>
                  <a:pt x="1259595" y="1129229"/>
                  <a:pt x="1241234" y="1149426"/>
                  <a:pt x="1235726" y="1171460"/>
                </a:cubicBezTo>
                <a:cubicBezTo>
                  <a:pt x="1230218" y="1193494"/>
                  <a:pt x="1217364" y="1232053"/>
                  <a:pt x="1224709" y="1248578"/>
                </a:cubicBezTo>
                <a:cubicBezTo>
                  <a:pt x="1232054" y="1265103"/>
                  <a:pt x="1265104" y="1266940"/>
                  <a:pt x="1279793" y="1270612"/>
                </a:cubicBezTo>
                <a:cubicBezTo>
                  <a:pt x="1294482" y="1274284"/>
                  <a:pt x="1307336" y="1283465"/>
                  <a:pt x="1312844" y="1270612"/>
                </a:cubicBezTo>
                <a:cubicBezTo>
                  <a:pt x="1318353" y="1257759"/>
                  <a:pt x="1311008" y="1215528"/>
                  <a:pt x="1312844" y="1193494"/>
                </a:cubicBezTo>
                <a:cubicBezTo>
                  <a:pt x="1314680" y="1171460"/>
                  <a:pt x="1311008" y="1147590"/>
                  <a:pt x="1323861" y="1138409"/>
                </a:cubicBezTo>
                <a:cubicBezTo>
                  <a:pt x="1336714" y="1129228"/>
                  <a:pt x="1371601" y="1132901"/>
                  <a:pt x="1389962" y="1138409"/>
                </a:cubicBezTo>
                <a:cubicBezTo>
                  <a:pt x="1408323" y="1143917"/>
                  <a:pt x="1421176" y="1154935"/>
                  <a:pt x="1434029" y="1171460"/>
                </a:cubicBezTo>
                <a:cubicBezTo>
                  <a:pt x="1446882" y="1187985"/>
                  <a:pt x="1461571" y="1213691"/>
                  <a:pt x="1467080" y="1237561"/>
                </a:cubicBezTo>
                <a:cubicBezTo>
                  <a:pt x="1472589" y="1261431"/>
                  <a:pt x="1483605" y="1298154"/>
                  <a:pt x="1467080" y="1314679"/>
                </a:cubicBezTo>
                <a:cubicBezTo>
                  <a:pt x="1450555" y="1331204"/>
                  <a:pt x="1393634" y="1344057"/>
                  <a:pt x="1367928" y="1336713"/>
                </a:cubicBezTo>
                <a:cubicBezTo>
                  <a:pt x="1342222" y="1329369"/>
                  <a:pt x="1331205" y="1285301"/>
                  <a:pt x="1312844" y="1270612"/>
                </a:cubicBezTo>
                <a:cubicBezTo>
                  <a:pt x="1294483" y="1255923"/>
                  <a:pt x="1274284" y="1246742"/>
                  <a:pt x="1257759" y="1248578"/>
                </a:cubicBezTo>
                <a:cubicBezTo>
                  <a:pt x="1241234" y="1250414"/>
                  <a:pt x="1221036" y="1263268"/>
                  <a:pt x="1213692" y="1281629"/>
                </a:cubicBezTo>
                <a:cubicBezTo>
                  <a:pt x="1206348" y="1299990"/>
                  <a:pt x="1213692" y="1358747"/>
                  <a:pt x="1213692" y="1358747"/>
                </a:cubicBezTo>
                <a:lnTo>
                  <a:pt x="1213692" y="1358747"/>
                </a:lnTo>
                <a:cubicBezTo>
                  <a:pt x="1211856" y="1360583"/>
                  <a:pt x="1186150" y="1355075"/>
                  <a:pt x="1202675" y="1369764"/>
                </a:cubicBezTo>
                <a:cubicBezTo>
                  <a:pt x="1219200" y="1384453"/>
                  <a:pt x="1279793" y="1415668"/>
                  <a:pt x="1312844" y="1446882"/>
                </a:cubicBezTo>
                <a:cubicBezTo>
                  <a:pt x="1345895" y="1478096"/>
                  <a:pt x="1377109" y="1535016"/>
                  <a:pt x="1400979" y="1557050"/>
                </a:cubicBezTo>
                <a:cubicBezTo>
                  <a:pt x="1424849" y="1579084"/>
                  <a:pt x="1443210" y="1580920"/>
                  <a:pt x="1456063" y="1579084"/>
                </a:cubicBezTo>
                <a:cubicBezTo>
                  <a:pt x="1468916" y="1577248"/>
                  <a:pt x="1461572" y="1562558"/>
                  <a:pt x="1478097" y="1546033"/>
                </a:cubicBezTo>
                <a:cubicBezTo>
                  <a:pt x="1494622" y="1529508"/>
                  <a:pt x="1531345" y="1501966"/>
                  <a:pt x="1555215" y="1479932"/>
                </a:cubicBezTo>
                <a:cubicBezTo>
                  <a:pt x="1579085" y="1457898"/>
                  <a:pt x="1602955" y="1428520"/>
                  <a:pt x="1621316" y="1413831"/>
                </a:cubicBezTo>
                <a:cubicBezTo>
                  <a:pt x="1639677" y="1399142"/>
                  <a:pt x="1648858" y="1400978"/>
                  <a:pt x="1665383" y="1391797"/>
                </a:cubicBezTo>
                <a:cubicBezTo>
                  <a:pt x="1681908" y="1382616"/>
                  <a:pt x="1691090" y="1369764"/>
                  <a:pt x="1720468" y="1358747"/>
                </a:cubicBezTo>
                <a:cubicBezTo>
                  <a:pt x="1749846" y="1347730"/>
                  <a:pt x="1814111" y="1331204"/>
                  <a:pt x="1841653" y="1325696"/>
                </a:cubicBezTo>
                <a:cubicBezTo>
                  <a:pt x="1869195" y="1320188"/>
                  <a:pt x="1843490" y="1329368"/>
                  <a:pt x="1885721" y="1325696"/>
                </a:cubicBezTo>
                <a:cubicBezTo>
                  <a:pt x="1927952" y="1322024"/>
                  <a:pt x="2049138" y="1307334"/>
                  <a:pt x="2095041" y="1303662"/>
                </a:cubicBezTo>
                <a:cubicBezTo>
                  <a:pt x="2140944" y="1299990"/>
                  <a:pt x="2161142" y="1303662"/>
                  <a:pt x="2161142" y="1303662"/>
                </a:cubicBezTo>
                <a:cubicBezTo>
                  <a:pt x="2185012" y="1303662"/>
                  <a:pt x="2219900" y="1301826"/>
                  <a:pt x="2238261" y="1303662"/>
                </a:cubicBezTo>
                <a:cubicBezTo>
                  <a:pt x="2256623" y="1305498"/>
                  <a:pt x="2276820" y="1345893"/>
                  <a:pt x="2282328" y="1336713"/>
                </a:cubicBezTo>
                <a:close/>
              </a:path>
            </a:pathLst>
          </a:custGeom>
          <a:solidFill>
            <a:srgbClr val="97A04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6" name="Полилиния 45"/>
          <p:cNvSpPr/>
          <p:nvPr/>
        </p:nvSpPr>
        <p:spPr>
          <a:xfrm>
            <a:off x="1538288" y="1335088"/>
            <a:ext cx="1744662" cy="627062"/>
          </a:xfrm>
          <a:custGeom>
            <a:avLst/>
            <a:gdLst>
              <a:gd name="connsiteX0" fmla="*/ 851971 w 1744338"/>
              <a:gd name="connsiteY0" fmla="*/ 416805 h 627962"/>
              <a:gd name="connsiteX1" fmla="*/ 851971 w 1744338"/>
              <a:gd name="connsiteY1" fmla="*/ 471889 h 627962"/>
              <a:gd name="connsiteX2" fmla="*/ 785870 w 1744338"/>
              <a:gd name="connsiteY2" fmla="*/ 482906 h 627962"/>
              <a:gd name="connsiteX3" fmla="*/ 708752 w 1744338"/>
              <a:gd name="connsiteY3" fmla="*/ 471889 h 627962"/>
              <a:gd name="connsiteX4" fmla="*/ 653668 w 1744338"/>
              <a:gd name="connsiteY4" fmla="*/ 416805 h 627962"/>
              <a:gd name="connsiteX5" fmla="*/ 642651 w 1744338"/>
              <a:gd name="connsiteY5" fmla="*/ 383754 h 627962"/>
              <a:gd name="connsiteX6" fmla="*/ 609600 w 1744338"/>
              <a:gd name="connsiteY6" fmla="*/ 405788 h 627962"/>
              <a:gd name="connsiteX7" fmla="*/ 565533 w 1744338"/>
              <a:gd name="connsiteY7" fmla="*/ 449856 h 627962"/>
              <a:gd name="connsiteX8" fmla="*/ 477398 w 1744338"/>
              <a:gd name="connsiteY8" fmla="*/ 482906 h 627962"/>
              <a:gd name="connsiteX9" fmla="*/ 477398 w 1744338"/>
              <a:gd name="connsiteY9" fmla="*/ 427822 h 627962"/>
              <a:gd name="connsiteX10" fmla="*/ 488415 w 1744338"/>
              <a:gd name="connsiteY10" fmla="*/ 361721 h 627962"/>
              <a:gd name="connsiteX11" fmla="*/ 433330 w 1744338"/>
              <a:gd name="connsiteY11" fmla="*/ 317653 h 627962"/>
              <a:gd name="connsiteX12" fmla="*/ 378246 w 1744338"/>
              <a:gd name="connsiteY12" fmla="*/ 328670 h 627962"/>
              <a:gd name="connsiteX13" fmla="*/ 334178 w 1744338"/>
              <a:gd name="connsiteY13" fmla="*/ 306636 h 627962"/>
              <a:gd name="connsiteX14" fmla="*/ 301128 w 1744338"/>
              <a:gd name="connsiteY14" fmla="*/ 240535 h 627962"/>
              <a:gd name="connsiteX15" fmla="*/ 246044 w 1744338"/>
              <a:gd name="connsiteY15" fmla="*/ 152400 h 627962"/>
              <a:gd name="connsiteX16" fmla="*/ 212993 w 1744338"/>
              <a:gd name="connsiteY16" fmla="*/ 108333 h 627962"/>
              <a:gd name="connsiteX17" fmla="*/ 146892 w 1744338"/>
              <a:gd name="connsiteY17" fmla="*/ 64265 h 627962"/>
              <a:gd name="connsiteX18" fmla="*/ 91807 w 1744338"/>
              <a:gd name="connsiteY18" fmla="*/ 20198 h 627962"/>
              <a:gd name="connsiteX19" fmla="*/ 14689 w 1744338"/>
              <a:gd name="connsiteY19" fmla="*/ 9181 h 627962"/>
              <a:gd name="connsiteX20" fmla="*/ 3672 w 1744338"/>
              <a:gd name="connsiteY20" fmla="*/ 75282 h 627962"/>
              <a:gd name="connsiteX21" fmla="*/ 3672 w 1744338"/>
              <a:gd name="connsiteY21" fmla="*/ 163417 h 627962"/>
              <a:gd name="connsiteX22" fmla="*/ 25706 w 1744338"/>
              <a:gd name="connsiteY22" fmla="*/ 240535 h 627962"/>
              <a:gd name="connsiteX23" fmla="*/ 14689 w 1744338"/>
              <a:gd name="connsiteY23" fmla="*/ 350704 h 627962"/>
              <a:gd name="connsiteX24" fmla="*/ 58757 w 1744338"/>
              <a:gd name="connsiteY24" fmla="*/ 394771 h 627962"/>
              <a:gd name="connsiteX25" fmla="*/ 168925 w 1744338"/>
              <a:gd name="connsiteY25" fmla="*/ 416805 h 627962"/>
              <a:gd name="connsiteX26" fmla="*/ 257060 w 1744338"/>
              <a:gd name="connsiteY26" fmla="*/ 493923 h 627962"/>
              <a:gd name="connsiteX27" fmla="*/ 312145 w 1744338"/>
              <a:gd name="connsiteY27" fmla="*/ 504940 h 627962"/>
              <a:gd name="connsiteX28" fmla="*/ 389263 w 1744338"/>
              <a:gd name="connsiteY28" fmla="*/ 471889 h 627962"/>
              <a:gd name="connsiteX29" fmla="*/ 477398 w 1744338"/>
              <a:gd name="connsiteY29" fmla="*/ 526974 h 627962"/>
              <a:gd name="connsiteX30" fmla="*/ 565533 w 1744338"/>
              <a:gd name="connsiteY30" fmla="*/ 526974 h 627962"/>
              <a:gd name="connsiteX31" fmla="*/ 642651 w 1744338"/>
              <a:gd name="connsiteY31" fmla="*/ 537990 h 627962"/>
              <a:gd name="connsiteX32" fmla="*/ 730786 w 1744338"/>
              <a:gd name="connsiteY32" fmla="*/ 560024 h 627962"/>
              <a:gd name="connsiteX33" fmla="*/ 752819 w 1744338"/>
              <a:gd name="connsiteY33" fmla="*/ 515957 h 627962"/>
              <a:gd name="connsiteX34" fmla="*/ 818921 w 1744338"/>
              <a:gd name="connsiteY34" fmla="*/ 493923 h 627962"/>
              <a:gd name="connsiteX35" fmla="*/ 862988 w 1744338"/>
              <a:gd name="connsiteY35" fmla="*/ 537990 h 627962"/>
              <a:gd name="connsiteX36" fmla="*/ 973157 w 1744338"/>
              <a:gd name="connsiteY36" fmla="*/ 537990 h 627962"/>
              <a:gd name="connsiteX37" fmla="*/ 1149427 w 1744338"/>
              <a:gd name="connsiteY37" fmla="*/ 537990 h 627962"/>
              <a:gd name="connsiteX38" fmla="*/ 1204511 w 1744338"/>
              <a:gd name="connsiteY38" fmla="*/ 482906 h 627962"/>
              <a:gd name="connsiteX39" fmla="*/ 1303663 w 1744338"/>
              <a:gd name="connsiteY39" fmla="*/ 537990 h 627962"/>
              <a:gd name="connsiteX40" fmla="*/ 1369764 w 1744338"/>
              <a:gd name="connsiteY40" fmla="*/ 615109 h 627962"/>
              <a:gd name="connsiteX41" fmla="*/ 1391798 w 1744338"/>
              <a:gd name="connsiteY41" fmla="*/ 615109 h 627962"/>
              <a:gd name="connsiteX42" fmla="*/ 1369764 w 1744338"/>
              <a:gd name="connsiteY42" fmla="*/ 537990 h 627962"/>
              <a:gd name="connsiteX43" fmla="*/ 1380781 w 1744338"/>
              <a:gd name="connsiteY43" fmla="*/ 493923 h 627962"/>
              <a:gd name="connsiteX44" fmla="*/ 1479933 w 1744338"/>
              <a:gd name="connsiteY44" fmla="*/ 515957 h 627962"/>
              <a:gd name="connsiteX45" fmla="*/ 1501966 w 1744338"/>
              <a:gd name="connsiteY45" fmla="*/ 526974 h 627962"/>
              <a:gd name="connsiteX46" fmla="*/ 1568068 w 1744338"/>
              <a:gd name="connsiteY46" fmla="*/ 515957 h 627962"/>
              <a:gd name="connsiteX47" fmla="*/ 1612135 w 1744338"/>
              <a:gd name="connsiteY47" fmla="*/ 427822 h 627962"/>
              <a:gd name="connsiteX48" fmla="*/ 1689253 w 1744338"/>
              <a:gd name="connsiteY48" fmla="*/ 383754 h 627962"/>
              <a:gd name="connsiteX49" fmla="*/ 1722304 w 1744338"/>
              <a:gd name="connsiteY49" fmla="*/ 361721 h 627962"/>
              <a:gd name="connsiteX50" fmla="*/ 1744338 w 1744338"/>
              <a:gd name="connsiteY50" fmla="*/ 328670 h 627962"/>
              <a:gd name="connsiteX51" fmla="*/ 1722304 w 1744338"/>
              <a:gd name="connsiteY51" fmla="*/ 284603 h 627962"/>
              <a:gd name="connsiteX52" fmla="*/ 1645186 w 1744338"/>
              <a:gd name="connsiteY52" fmla="*/ 306636 h 627962"/>
              <a:gd name="connsiteX53" fmla="*/ 1546034 w 1744338"/>
              <a:gd name="connsiteY53" fmla="*/ 339687 h 627962"/>
              <a:gd name="connsiteX54" fmla="*/ 1479933 w 1744338"/>
              <a:gd name="connsiteY54" fmla="*/ 284603 h 627962"/>
              <a:gd name="connsiteX55" fmla="*/ 1369764 w 1744338"/>
              <a:gd name="connsiteY55" fmla="*/ 229518 h 627962"/>
              <a:gd name="connsiteX56" fmla="*/ 1215528 w 1744338"/>
              <a:gd name="connsiteY56" fmla="*/ 174434 h 627962"/>
              <a:gd name="connsiteX57" fmla="*/ 962140 w 1744338"/>
              <a:gd name="connsiteY57" fmla="*/ 141383 h 627962"/>
              <a:gd name="connsiteX58" fmla="*/ 719769 w 1744338"/>
              <a:gd name="connsiteY58" fmla="*/ 108333 h 627962"/>
              <a:gd name="connsiteX59" fmla="*/ 532482 w 1744338"/>
              <a:gd name="connsiteY59" fmla="*/ 108333 h 627962"/>
              <a:gd name="connsiteX60" fmla="*/ 389263 w 1744338"/>
              <a:gd name="connsiteY60" fmla="*/ 163417 h 627962"/>
              <a:gd name="connsiteX61" fmla="*/ 521465 w 1744338"/>
              <a:gd name="connsiteY61" fmla="*/ 262569 h 627962"/>
              <a:gd name="connsiteX62" fmla="*/ 609600 w 1744338"/>
              <a:gd name="connsiteY62" fmla="*/ 262569 h 627962"/>
              <a:gd name="connsiteX63" fmla="*/ 719769 w 1744338"/>
              <a:gd name="connsiteY63" fmla="*/ 317653 h 627962"/>
              <a:gd name="connsiteX64" fmla="*/ 851971 w 1744338"/>
              <a:gd name="connsiteY64" fmla="*/ 416805 h 627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1744338" h="627962">
                <a:moveTo>
                  <a:pt x="851971" y="416805"/>
                </a:moveTo>
                <a:cubicBezTo>
                  <a:pt x="874005" y="442511"/>
                  <a:pt x="862988" y="460872"/>
                  <a:pt x="851971" y="471889"/>
                </a:cubicBezTo>
                <a:cubicBezTo>
                  <a:pt x="840954" y="482906"/>
                  <a:pt x="809740" y="482906"/>
                  <a:pt x="785870" y="482906"/>
                </a:cubicBezTo>
                <a:cubicBezTo>
                  <a:pt x="762000" y="482906"/>
                  <a:pt x="730786" y="482906"/>
                  <a:pt x="708752" y="471889"/>
                </a:cubicBezTo>
                <a:cubicBezTo>
                  <a:pt x="686718" y="460872"/>
                  <a:pt x="664685" y="431494"/>
                  <a:pt x="653668" y="416805"/>
                </a:cubicBezTo>
                <a:cubicBezTo>
                  <a:pt x="642651" y="402116"/>
                  <a:pt x="649996" y="385590"/>
                  <a:pt x="642651" y="383754"/>
                </a:cubicBezTo>
                <a:cubicBezTo>
                  <a:pt x="635306" y="381918"/>
                  <a:pt x="622453" y="394771"/>
                  <a:pt x="609600" y="405788"/>
                </a:cubicBezTo>
                <a:cubicBezTo>
                  <a:pt x="596747" y="416805"/>
                  <a:pt x="587567" y="437003"/>
                  <a:pt x="565533" y="449856"/>
                </a:cubicBezTo>
                <a:cubicBezTo>
                  <a:pt x="543499" y="462709"/>
                  <a:pt x="492087" y="486578"/>
                  <a:pt x="477398" y="482906"/>
                </a:cubicBezTo>
                <a:cubicBezTo>
                  <a:pt x="462709" y="479234"/>
                  <a:pt x="475562" y="448019"/>
                  <a:pt x="477398" y="427822"/>
                </a:cubicBezTo>
                <a:cubicBezTo>
                  <a:pt x="479234" y="407625"/>
                  <a:pt x="495760" y="380083"/>
                  <a:pt x="488415" y="361721"/>
                </a:cubicBezTo>
                <a:cubicBezTo>
                  <a:pt x="481070" y="343359"/>
                  <a:pt x="451691" y="323161"/>
                  <a:pt x="433330" y="317653"/>
                </a:cubicBezTo>
                <a:cubicBezTo>
                  <a:pt x="414969" y="312145"/>
                  <a:pt x="394771" y="330506"/>
                  <a:pt x="378246" y="328670"/>
                </a:cubicBezTo>
                <a:cubicBezTo>
                  <a:pt x="361721" y="326834"/>
                  <a:pt x="347031" y="321325"/>
                  <a:pt x="334178" y="306636"/>
                </a:cubicBezTo>
                <a:cubicBezTo>
                  <a:pt x="321325" y="291947"/>
                  <a:pt x="315817" y="266241"/>
                  <a:pt x="301128" y="240535"/>
                </a:cubicBezTo>
                <a:cubicBezTo>
                  <a:pt x="286439" y="214829"/>
                  <a:pt x="260733" y="174434"/>
                  <a:pt x="246044" y="152400"/>
                </a:cubicBezTo>
                <a:cubicBezTo>
                  <a:pt x="231355" y="130366"/>
                  <a:pt x="229518" y="123022"/>
                  <a:pt x="212993" y="108333"/>
                </a:cubicBezTo>
                <a:cubicBezTo>
                  <a:pt x="196468" y="93644"/>
                  <a:pt x="167090" y="78954"/>
                  <a:pt x="146892" y="64265"/>
                </a:cubicBezTo>
                <a:cubicBezTo>
                  <a:pt x="126694" y="49576"/>
                  <a:pt x="113841" y="29379"/>
                  <a:pt x="91807" y="20198"/>
                </a:cubicBezTo>
                <a:cubicBezTo>
                  <a:pt x="69773" y="11017"/>
                  <a:pt x="29378" y="0"/>
                  <a:pt x="14689" y="9181"/>
                </a:cubicBezTo>
                <a:cubicBezTo>
                  <a:pt x="0" y="18362"/>
                  <a:pt x="5508" y="49576"/>
                  <a:pt x="3672" y="75282"/>
                </a:cubicBezTo>
                <a:cubicBezTo>
                  <a:pt x="1836" y="100988"/>
                  <a:pt x="0" y="135875"/>
                  <a:pt x="3672" y="163417"/>
                </a:cubicBezTo>
                <a:cubicBezTo>
                  <a:pt x="7344" y="190959"/>
                  <a:pt x="23870" y="209321"/>
                  <a:pt x="25706" y="240535"/>
                </a:cubicBezTo>
                <a:cubicBezTo>
                  <a:pt x="27542" y="271749"/>
                  <a:pt x="9181" y="324998"/>
                  <a:pt x="14689" y="350704"/>
                </a:cubicBezTo>
                <a:cubicBezTo>
                  <a:pt x="20197" y="376410"/>
                  <a:pt x="33051" y="383754"/>
                  <a:pt x="58757" y="394771"/>
                </a:cubicBezTo>
                <a:cubicBezTo>
                  <a:pt x="84463" y="405788"/>
                  <a:pt x="135875" y="400280"/>
                  <a:pt x="168925" y="416805"/>
                </a:cubicBezTo>
                <a:cubicBezTo>
                  <a:pt x="201976" y="433330"/>
                  <a:pt x="233190" y="479234"/>
                  <a:pt x="257060" y="493923"/>
                </a:cubicBezTo>
                <a:cubicBezTo>
                  <a:pt x="280930" y="508612"/>
                  <a:pt x="290111" y="508612"/>
                  <a:pt x="312145" y="504940"/>
                </a:cubicBezTo>
                <a:cubicBezTo>
                  <a:pt x="334179" y="501268"/>
                  <a:pt x="361721" y="468217"/>
                  <a:pt x="389263" y="471889"/>
                </a:cubicBezTo>
                <a:cubicBezTo>
                  <a:pt x="416805" y="475561"/>
                  <a:pt x="448020" y="517793"/>
                  <a:pt x="477398" y="526974"/>
                </a:cubicBezTo>
                <a:cubicBezTo>
                  <a:pt x="506776" y="536155"/>
                  <a:pt x="537991" y="525138"/>
                  <a:pt x="565533" y="526974"/>
                </a:cubicBezTo>
                <a:cubicBezTo>
                  <a:pt x="593075" y="528810"/>
                  <a:pt x="615109" y="532482"/>
                  <a:pt x="642651" y="537990"/>
                </a:cubicBezTo>
                <a:cubicBezTo>
                  <a:pt x="670193" y="543498"/>
                  <a:pt x="712425" y="563696"/>
                  <a:pt x="730786" y="560024"/>
                </a:cubicBezTo>
                <a:cubicBezTo>
                  <a:pt x="749147" y="556352"/>
                  <a:pt x="738130" y="526974"/>
                  <a:pt x="752819" y="515957"/>
                </a:cubicBezTo>
                <a:cubicBezTo>
                  <a:pt x="767508" y="504940"/>
                  <a:pt x="800560" y="490251"/>
                  <a:pt x="818921" y="493923"/>
                </a:cubicBezTo>
                <a:cubicBezTo>
                  <a:pt x="837282" y="497595"/>
                  <a:pt x="837282" y="530646"/>
                  <a:pt x="862988" y="537990"/>
                </a:cubicBezTo>
                <a:cubicBezTo>
                  <a:pt x="888694" y="545334"/>
                  <a:pt x="973157" y="537990"/>
                  <a:pt x="973157" y="537990"/>
                </a:cubicBezTo>
                <a:cubicBezTo>
                  <a:pt x="1020897" y="537990"/>
                  <a:pt x="1110868" y="547171"/>
                  <a:pt x="1149427" y="537990"/>
                </a:cubicBezTo>
                <a:cubicBezTo>
                  <a:pt x="1187986" y="528809"/>
                  <a:pt x="1178805" y="482906"/>
                  <a:pt x="1204511" y="482906"/>
                </a:cubicBezTo>
                <a:cubicBezTo>
                  <a:pt x="1230217" y="482906"/>
                  <a:pt x="1276121" y="515956"/>
                  <a:pt x="1303663" y="537990"/>
                </a:cubicBezTo>
                <a:cubicBezTo>
                  <a:pt x="1331205" y="560024"/>
                  <a:pt x="1355075" y="602256"/>
                  <a:pt x="1369764" y="615109"/>
                </a:cubicBezTo>
                <a:cubicBezTo>
                  <a:pt x="1384453" y="627962"/>
                  <a:pt x="1391798" y="627962"/>
                  <a:pt x="1391798" y="615109"/>
                </a:cubicBezTo>
                <a:cubicBezTo>
                  <a:pt x="1391798" y="602256"/>
                  <a:pt x="1371600" y="558188"/>
                  <a:pt x="1369764" y="537990"/>
                </a:cubicBezTo>
                <a:cubicBezTo>
                  <a:pt x="1367928" y="517792"/>
                  <a:pt x="1362420" y="497595"/>
                  <a:pt x="1380781" y="493923"/>
                </a:cubicBezTo>
                <a:cubicBezTo>
                  <a:pt x="1399142" y="490251"/>
                  <a:pt x="1459736" y="510449"/>
                  <a:pt x="1479933" y="515957"/>
                </a:cubicBezTo>
                <a:cubicBezTo>
                  <a:pt x="1500130" y="521465"/>
                  <a:pt x="1487277" y="526974"/>
                  <a:pt x="1501966" y="526974"/>
                </a:cubicBezTo>
                <a:cubicBezTo>
                  <a:pt x="1516655" y="526974"/>
                  <a:pt x="1549707" y="532482"/>
                  <a:pt x="1568068" y="515957"/>
                </a:cubicBezTo>
                <a:cubicBezTo>
                  <a:pt x="1586429" y="499432"/>
                  <a:pt x="1591938" y="449856"/>
                  <a:pt x="1612135" y="427822"/>
                </a:cubicBezTo>
                <a:cubicBezTo>
                  <a:pt x="1632332" y="405788"/>
                  <a:pt x="1670892" y="394771"/>
                  <a:pt x="1689253" y="383754"/>
                </a:cubicBezTo>
                <a:cubicBezTo>
                  <a:pt x="1707614" y="372737"/>
                  <a:pt x="1713123" y="370902"/>
                  <a:pt x="1722304" y="361721"/>
                </a:cubicBezTo>
                <a:cubicBezTo>
                  <a:pt x="1731485" y="352540"/>
                  <a:pt x="1744338" y="341523"/>
                  <a:pt x="1744338" y="328670"/>
                </a:cubicBezTo>
                <a:cubicBezTo>
                  <a:pt x="1744338" y="315817"/>
                  <a:pt x="1738829" y="288275"/>
                  <a:pt x="1722304" y="284603"/>
                </a:cubicBezTo>
                <a:cubicBezTo>
                  <a:pt x="1705779" y="280931"/>
                  <a:pt x="1674564" y="297455"/>
                  <a:pt x="1645186" y="306636"/>
                </a:cubicBezTo>
                <a:cubicBezTo>
                  <a:pt x="1615808" y="315817"/>
                  <a:pt x="1573576" y="343359"/>
                  <a:pt x="1546034" y="339687"/>
                </a:cubicBezTo>
                <a:cubicBezTo>
                  <a:pt x="1518492" y="336015"/>
                  <a:pt x="1509311" y="302965"/>
                  <a:pt x="1479933" y="284603"/>
                </a:cubicBezTo>
                <a:cubicBezTo>
                  <a:pt x="1450555" y="266242"/>
                  <a:pt x="1413832" y="247880"/>
                  <a:pt x="1369764" y="229518"/>
                </a:cubicBezTo>
                <a:cubicBezTo>
                  <a:pt x="1325697" y="211157"/>
                  <a:pt x="1283465" y="189123"/>
                  <a:pt x="1215528" y="174434"/>
                </a:cubicBezTo>
                <a:cubicBezTo>
                  <a:pt x="1147591" y="159745"/>
                  <a:pt x="962140" y="141383"/>
                  <a:pt x="962140" y="141383"/>
                </a:cubicBezTo>
                <a:cubicBezTo>
                  <a:pt x="879514" y="130366"/>
                  <a:pt x="791379" y="113841"/>
                  <a:pt x="719769" y="108333"/>
                </a:cubicBezTo>
                <a:cubicBezTo>
                  <a:pt x="648159" y="102825"/>
                  <a:pt x="587566" y="99152"/>
                  <a:pt x="532482" y="108333"/>
                </a:cubicBezTo>
                <a:cubicBezTo>
                  <a:pt x="477398" y="117514"/>
                  <a:pt x="391099" y="137711"/>
                  <a:pt x="389263" y="163417"/>
                </a:cubicBezTo>
                <a:cubicBezTo>
                  <a:pt x="387427" y="189123"/>
                  <a:pt x="484742" y="246044"/>
                  <a:pt x="521465" y="262569"/>
                </a:cubicBezTo>
                <a:cubicBezTo>
                  <a:pt x="558188" y="279094"/>
                  <a:pt x="576549" y="253388"/>
                  <a:pt x="609600" y="262569"/>
                </a:cubicBezTo>
                <a:cubicBezTo>
                  <a:pt x="642651" y="271750"/>
                  <a:pt x="683046" y="293783"/>
                  <a:pt x="719769" y="317653"/>
                </a:cubicBezTo>
                <a:cubicBezTo>
                  <a:pt x="756492" y="341523"/>
                  <a:pt x="829937" y="391099"/>
                  <a:pt x="851971" y="416805"/>
                </a:cubicBezTo>
                <a:close/>
              </a:path>
            </a:pathLst>
          </a:custGeom>
          <a:solidFill>
            <a:srgbClr val="97A04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7" name="Полилиния 46"/>
          <p:cNvSpPr/>
          <p:nvPr/>
        </p:nvSpPr>
        <p:spPr>
          <a:xfrm>
            <a:off x="3290888" y="2117725"/>
            <a:ext cx="280987" cy="88900"/>
          </a:xfrm>
          <a:custGeom>
            <a:avLst/>
            <a:gdLst>
              <a:gd name="connsiteX0" fmla="*/ 14689 w 280930"/>
              <a:gd name="connsiteY0" fmla="*/ 53249 h 89971"/>
              <a:gd name="connsiteX1" fmla="*/ 190959 w 280930"/>
              <a:gd name="connsiteY1" fmla="*/ 86299 h 89971"/>
              <a:gd name="connsiteX2" fmla="*/ 246043 w 280930"/>
              <a:gd name="connsiteY2" fmla="*/ 75283 h 89971"/>
              <a:gd name="connsiteX3" fmla="*/ 268077 w 280930"/>
              <a:gd name="connsiteY3" fmla="*/ 9181 h 89971"/>
              <a:gd name="connsiteX4" fmla="*/ 168925 w 280930"/>
              <a:gd name="connsiteY4" fmla="*/ 20198 h 89971"/>
              <a:gd name="connsiteX5" fmla="*/ 102824 w 280930"/>
              <a:gd name="connsiteY5" fmla="*/ 9181 h 89971"/>
              <a:gd name="connsiteX6" fmla="*/ 14689 w 280930"/>
              <a:gd name="connsiteY6" fmla="*/ 53249 h 89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0930" h="89971">
                <a:moveTo>
                  <a:pt x="14689" y="53249"/>
                </a:moveTo>
                <a:cubicBezTo>
                  <a:pt x="29378" y="66102"/>
                  <a:pt x="152400" y="82627"/>
                  <a:pt x="190959" y="86299"/>
                </a:cubicBezTo>
                <a:cubicBezTo>
                  <a:pt x="229518" y="89971"/>
                  <a:pt x="233190" y="88136"/>
                  <a:pt x="246043" y="75283"/>
                </a:cubicBezTo>
                <a:cubicBezTo>
                  <a:pt x="258896" y="62430"/>
                  <a:pt x="280930" y="18362"/>
                  <a:pt x="268077" y="9181"/>
                </a:cubicBezTo>
                <a:cubicBezTo>
                  <a:pt x="255224" y="0"/>
                  <a:pt x="196467" y="20198"/>
                  <a:pt x="168925" y="20198"/>
                </a:cubicBezTo>
                <a:cubicBezTo>
                  <a:pt x="141383" y="20198"/>
                  <a:pt x="126694" y="7345"/>
                  <a:pt x="102824" y="9181"/>
                </a:cubicBezTo>
                <a:cubicBezTo>
                  <a:pt x="78954" y="11017"/>
                  <a:pt x="0" y="40396"/>
                  <a:pt x="14689" y="53249"/>
                </a:cubicBezTo>
                <a:close/>
              </a:path>
            </a:pathLst>
          </a:custGeom>
          <a:solidFill>
            <a:srgbClr val="97A04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8" name="Полилиния 47"/>
          <p:cNvSpPr/>
          <p:nvPr/>
        </p:nvSpPr>
        <p:spPr>
          <a:xfrm>
            <a:off x="3833813" y="2413000"/>
            <a:ext cx="177800" cy="204788"/>
          </a:xfrm>
          <a:custGeom>
            <a:avLst/>
            <a:gdLst>
              <a:gd name="connsiteX0" fmla="*/ 77118 w 178106"/>
              <a:gd name="connsiteY0" fmla="*/ 198304 h 205649"/>
              <a:gd name="connsiteX1" fmla="*/ 110169 w 178106"/>
              <a:gd name="connsiteY1" fmla="*/ 132202 h 205649"/>
              <a:gd name="connsiteX2" fmla="*/ 154236 w 178106"/>
              <a:gd name="connsiteY2" fmla="*/ 110169 h 205649"/>
              <a:gd name="connsiteX3" fmla="*/ 176270 w 178106"/>
              <a:gd name="connsiteY3" fmla="*/ 66101 h 205649"/>
              <a:gd name="connsiteX4" fmla="*/ 143219 w 178106"/>
              <a:gd name="connsiteY4" fmla="*/ 22034 h 205649"/>
              <a:gd name="connsiteX5" fmla="*/ 110169 w 178106"/>
              <a:gd name="connsiteY5" fmla="*/ 11017 h 205649"/>
              <a:gd name="connsiteX6" fmla="*/ 66101 w 178106"/>
              <a:gd name="connsiteY6" fmla="*/ 88135 h 205649"/>
              <a:gd name="connsiteX7" fmla="*/ 11017 w 178106"/>
              <a:gd name="connsiteY7" fmla="*/ 110169 h 205649"/>
              <a:gd name="connsiteX8" fmla="*/ 11017 w 178106"/>
              <a:gd name="connsiteY8" fmla="*/ 176270 h 205649"/>
              <a:gd name="connsiteX9" fmla="*/ 77118 w 178106"/>
              <a:gd name="connsiteY9" fmla="*/ 198304 h 205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78106" h="205649">
                <a:moveTo>
                  <a:pt x="77118" y="198304"/>
                </a:moveTo>
                <a:cubicBezTo>
                  <a:pt x="93643" y="190959"/>
                  <a:pt x="97316" y="146891"/>
                  <a:pt x="110169" y="132202"/>
                </a:cubicBezTo>
                <a:cubicBezTo>
                  <a:pt x="123022" y="117513"/>
                  <a:pt x="143219" y="121186"/>
                  <a:pt x="154236" y="110169"/>
                </a:cubicBezTo>
                <a:cubicBezTo>
                  <a:pt x="165253" y="99152"/>
                  <a:pt x="178106" y="80790"/>
                  <a:pt x="176270" y="66101"/>
                </a:cubicBezTo>
                <a:cubicBezTo>
                  <a:pt x="174434" y="51412"/>
                  <a:pt x="154236" y="31215"/>
                  <a:pt x="143219" y="22034"/>
                </a:cubicBezTo>
                <a:cubicBezTo>
                  <a:pt x="132202" y="12853"/>
                  <a:pt x="123022" y="0"/>
                  <a:pt x="110169" y="11017"/>
                </a:cubicBezTo>
                <a:cubicBezTo>
                  <a:pt x="97316" y="22034"/>
                  <a:pt x="82626" y="71610"/>
                  <a:pt x="66101" y="88135"/>
                </a:cubicBezTo>
                <a:cubicBezTo>
                  <a:pt x="49576" y="104660"/>
                  <a:pt x="20198" y="95480"/>
                  <a:pt x="11017" y="110169"/>
                </a:cubicBezTo>
                <a:cubicBezTo>
                  <a:pt x="1836" y="124858"/>
                  <a:pt x="0" y="163417"/>
                  <a:pt x="11017" y="176270"/>
                </a:cubicBezTo>
                <a:cubicBezTo>
                  <a:pt x="22034" y="189123"/>
                  <a:pt x="60593" y="205649"/>
                  <a:pt x="77118" y="198304"/>
                </a:cubicBezTo>
                <a:close/>
              </a:path>
            </a:pathLst>
          </a:custGeom>
          <a:solidFill>
            <a:srgbClr val="97A04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9" name="Полилиния 48"/>
          <p:cNvSpPr/>
          <p:nvPr/>
        </p:nvSpPr>
        <p:spPr>
          <a:xfrm>
            <a:off x="4194175" y="2732088"/>
            <a:ext cx="411163" cy="365125"/>
          </a:xfrm>
          <a:custGeom>
            <a:avLst/>
            <a:gdLst>
              <a:gd name="connsiteX0" fmla="*/ 290111 w 411297"/>
              <a:gd name="connsiteY0" fmla="*/ 121186 h 365393"/>
              <a:gd name="connsiteX1" fmla="*/ 279094 w 411297"/>
              <a:gd name="connsiteY1" fmla="*/ 44068 h 365393"/>
              <a:gd name="connsiteX2" fmla="*/ 345195 w 411297"/>
              <a:gd name="connsiteY2" fmla="*/ 11017 h 365393"/>
              <a:gd name="connsiteX3" fmla="*/ 400280 w 411297"/>
              <a:gd name="connsiteY3" fmla="*/ 110169 h 365393"/>
              <a:gd name="connsiteX4" fmla="*/ 400280 w 411297"/>
              <a:gd name="connsiteY4" fmla="*/ 176270 h 365393"/>
              <a:gd name="connsiteX5" fmla="*/ 334179 w 411297"/>
              <a:gd name="connsiteY5" fmla="*/ 264405 h 365393"/>
              <a:gd name="connsiteX6" fmla="*/ 301128 w 411297"/>
              <a:gd name="connsiteY6" fmla="*/ 352540 h 365393"/>
              <a:gd name="connsiteX7" fmla="*/ 246044 w 411297"/>
              <a:gd name="connsiteY7" fmla="*/ 341523 h 365393"/>
              <a:gd name="connsiteX8" fmla="*/ 190959 w 411297"/>
              <a:gd name="connsiteY8" fmla="*/ 319489 h 365393"/>
              <a:gd name="connsiteX9" fmla="*/ 102824 w 411297"/>
              <a:gd name="connsiteY9" fmla="*/ 242371 h 365393"/>
              <a:gd name="connsiteX10" fmla="*/ 80791 w 411297"/>
              <a:gd name="connsiteY10" fmla="*/ 176270 h 365393"/>
              <a:gd name="connsiteX11" fmla="*/ 36723 w 411297"/>
              <a:gd name="connsiteY11" fmla="*/ 110169 h 365393"/>
              <a:gd name="connsiteX12" fmla="*/ 14689 w 411297"/>
              <a:gd name="connsiteY12" fmla="*/ 33051 h 365393"/>
              <a:gd name="connsiteX13" fmla="*/ 124858 w 411297"/>
              <a:gd name="connsiteY13" fmla="*/ 22034 h 365393"/>
              <a:gd name="connsiteX14" fmla="*/ 113841 w 411297"/>
              <a:gd name="connsiteY14" fmla="*/ 88135 h 365393"/>
              <a:gd name="connsiteX15" fmla="*/ 135875 w 411297"/>
              <a:gd name="connsiteY15" fmla="*/ 198304 h 365393"/>
              <a:gd name="connsiteX16" fmla="*/ 168926 w 411297"/>
              <a:gd name="connsiteY16" fmla="*/ 198304 h 365393"/>
              <a:gd name="connsiteX17" fmla="*/ 235027 w 411297"/>
              <a:gd name="connsiteY17" fmla="*/ 176270 h 365393"/>
              <a:gd name="connsiteX18" fmla="*/ 290111 w 411297"/>
              <a:gd name="connsiteY18" fmla="*/ 121186 h 365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11297" h="365393">
                <a:moveTo>
                  <a:pt x="290111" y="121186"/>
                </a:moveTo>
                <a:cubicBezTo>
                  <a:pt x="280012" y="91807"/>
                  <a:pt x="269913" y="62429"/>
                  <a:pt x="279094" y="44068"/>
                </a:cubicBezTo>
                <a:cubicBezTo>
                  <a:pt x="288275" y="25707"/>
                  <a:pt x="324997" y="0"/>
                  <a:pt x="345195" y="11017"/>
                </a:cubicBezTo>
                <a:cubicBezTo>
                  <a:pt x="365393" y="22034"/>
                  <a:pt x="391099" y="82627"/>
                  <a:pt x="400280" y="110169"/>
                </a:cubicBezTo>
                <a:cubicBezTo>
                  <a:pt x="409461" y="137711"/>
                  <a:pt x="411297" y="150564"/>
                  <a:pt x="400280" y="176270"/>
                </a:cubicBezTo>
                <a:cubicBezTo>
                  <a:pt x="389263" y="201976"/>
                  <a:pt x="350704" y="235027"/>
                  <a:pt x="334179" y="264405"/>
                </a:cubicBezTo>
                <a:cubicBezTo>
                  <a:pt x="317654" y="293783"/>
                  <a:pt x="315817" y="339687"/>
                  <a:pt x="301128" y="352540"/>
                </a:cubicBezTo>
                <a:cubicBezTo>
                  <a:pt x="286439" y="365393"/>
                  <a:pt x="264405" y="347031"/>
                  <a:pt x="246044" y="341523"/>
                </a:cubicBezTo>
                <a:cubicBezTo>
                  <a:pt x="227683" y="336015"/>
                  <a:pt x="214829" y="336014"/>
                  <a:pt x="190959" y="319489"/>
                </a:cubicBezTo>
                <a:cubicBezTo>
                  <a:pt x="167089" y="302964"/>
                  <a:pt x="121185" y="266241"/>
                  <a:pt x="102824" y="242371"/>
                </a:cubicBezTo>
                <a:cubicBezTo>
                  <a:pt x="84463" y="218501"/>
                  <a:pt x="91808" y="198304"/>
                  <a:pt x="80791" y="176270"/>
                </a:cubicBezTo>
                <a:cubicBezTo>
                  <a:pt x="69774" y="154236"/>
                  <a:pt x="47740" y="134039"/>
                  <a:pt x="36723" y="110169"/>
                </a:cubicBezTo>
                <a:cubicBezTo>
                  <a:pt x="25706" y="86299"/>
                  <a:pt x="0" y="47740"/>
                  <a:pt x="14689" y="33051"/>
                </a:cubicBezTo>
                <a:cubicBezTo>
                  <a:pt x="29378" y="18362"/>
                  <a:pt x="108333" y="12853"/>
                  <a:pt x="124858" y="22034"/>
                </a:cubicBezTo>
                <a:cubicBezTo>
                  <a:pt x="141383" y="31215"/>
                  <a:pt x="112005" y="58757"/>
                  <a:pt x="113841" y="88135"/>
                </a:cubicBezTo>
                <a:cubicBezTo>
                  <a:pt x="115677" y="117513"/>
                  <a:pt x="126694" y="179943"/>
                  <a:pt x="135875" y="198304"/>
                </a:cubicBezTo>
                <a:cubicBezTo>
                  <a:pt x="145056" y="216665"/>
                  <a:pt x="152401" y="201976"/>
                  <a:pt x="168926" y="198304"/>
                </a:cubicBezTo>
                <a:cubicBezTo>
                  <a:pt x="185451" y="194632"/>
                  <a:pt x="235027" y="176270"/>
                  <a:pt x="235027" y="176270"/>
                </a:cubicBezTo>
                <a:lnTo>
                  <a:pt x="290111" y="121186"/>
                </a:lnTo>
                <a:close/>
              </a:path>
            </a:pathLst>
          </a:custGeom>
          <a:solidFill>
            <a:srgbClr val="97A04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0" name="Полилиния 49"/>
          <p:cNvSpPr/>
          <p:nvPr/>
        </p:nvSpPr>
        <p:spPr>
          <a:xfrm>
            <a:off x="4614863" y="742950"/>
            <a:ext cx="1612900" cy="1341438"/>
          </a:xfrm>
          <a:custGeom>
            <a:avLst/>
            <a:gdLst>
              <a:gd name="connsiteX0" fmla="*/ 211157 w 1613971"/>
              <a:gd name="connsiteY0" fmla="*/ 897874 h 1340385"/>
              <a:gd name="connsiteX1" fmla="*/ 222174 w 1613971"/>
              <a:gd name="connsiteY1" fmla="*/ 1019060 h 1340385"/>
              <a:gd name="connsiteX2" fmla="*/ 310309 w 1613971"/>
              <a:gd name="connsiteY2" fmla="*/ 1118212 h 1340385"/>
              <a:gd name="connsiteX3" fmla="*/ 365393 w 1613971"/>
              <a:gd name="connsiteY3" fmla="*/ 1272448 h 1340385"/>
              <a:gd name="connsiteX4" fmla="*/ 365393 w 1613971"/>
              <a:gd name="connsiteY4" fmla="*/ 1338549 h 1340385"/>
              <a:gd name="connsiteX5" fmla="*/ 266241 w 1613971"/>
              <a:gd name="connsiteY5" fmla="*/ 1283465 h 1340385"/>
              <a:gd name="connsiteX6" fmla="*/ 156073 w 1613971"/>
              <a:gd name="connsiteY6" fmla="*/ 1217363 h 1340385"/>
              <a:gd name="connsiteX7" fmla="*/ 12853 w 1613971"/>
              <a:gd name="connsiteY7" fmla="*/ 1063127 h 1340385"/>
              <a:gd name="connsiteX8" fmla="*/ 78955 w 1613971"/>
              <a:gd name="connsiteY8" fmla="*/ 941942 h 1340385"/>
              <a:gd name="connsiteX9" fmla="*/ 112005 w 1613971"/>
              <a:gd name="connsiteY9" fmla="*/ 798722 h 1340385"/>
              <a:gd name="connsiteX10" fmla="*/ 67938 w 1613971"/>
              <a:gd name="connsiteY10" fmla="*/ 754655 h 1340385"/>
              <a:gd name="connsiteX11" fmla="*/ 12853 w 1613971"/>
              <a:gd name="connsiteY11" fmla="*/ 644486 h 1340385"/>
              <a:gd name="connsiteX12" fmla="*/ 12853 w 1613971"/>
              <a:gd name="connsiteY12" fmla="*/ 578385 h 1340385"/>
              <a:gd name="connsiteX13" fmla="*/ 78955 w 1613971"/>
              <a:gd name="connsiteY13" fmla="*/ 545334 h 1340385"/>
              <a:gd name="connsiteX14" fmla="*/ 112005 w 1613971"/>
              <a:gd name="connsiteY14" fmla="*/ 468216 h 1340385"/>
              <a:gd name="connsiteX15" fmla="*/ 167089 w 1613971"/>
              <a:gd name="connsiteY15" fmla="*/ 391098 h 1340385"/>
              <a:gd name="connsiteX16" fmla="*/ 233191 w 1613971"/>
              <a:gd name="connsiteY16" fmla="*/ 380081 h 1340385"/>
              <a:gd name="connsiteX17" fmla="*/ 100988 w 1613971"/>
              <a:gd name="connsiteY17" fmla="*/ 600419 h 1340385"/>
              <a:gd name="connsiteX18" fmla="*/ 189123 w 1613971"/>
              <a:gd name="connsiteY18" fmla="*/ 622453 h 1340385"/>
              <a:gd name="connsiteX19" fmla="*/ 200140 w 1613971"/>
              <a:gd name="connsiteY19" fmla="*/ 556351 h 1340385"/>
              <a:gd name="connsiteX20" fmla="*/ 233191 w 1613971"/>
              <a:gd name="connsiteY20" fmla="*/ 446183 h 1340385"/>
              <a:gd name="connsiteX21" fmla="*/ 266241 w 1613971"/>
              <a:gd name="connsiteY21" fmla="*/ 358048 h 1340385"/>
              <a:gd name="connsiteX22" fmla="*/ 200140 w 1613971"/>
              <a:gd name="connsiteY22" fmla="*/ 347031 h 1340385"/>
              <a:gd name="connsiteX23" fmla="*/ 266241 w 1613971"/>
              <a:gd name="connsiteY23" fmla="*/ 291947 h 1340385"/>
              <a:gd name="connsiteX24" fmla="*/ 354376 w 1613971"/>
              <a:gd name="connsiteY24" fmla="*/ 280930 h 1340385"/>
              <a:gd name="connsiteX25" fmla="*/ 431494 w 1613971"/>
              <a:gd name="connsiteY25" fmla="*/ 336014 h 1340385"/>
              <a:gd name="connsiteX26" fmla="*/ 563697 w 1613971"/>
              <a:gd name="connsiteY26" fmla="*/ 280930 h 1340385"/>
              <a:gd name="connsiteX27" fmla="*/ 728950 w 1613971"/>
              <a:gd name="connsiteY27" fmla="*/ 269913 h 1340385"/>
              <a:gd name="connsiteX28" fmla="*/ 850135 w 1613971"/>
              <a:gd name="connsiteY28" fmla="*/ 225845 h 1340385"/>
              <a:gd name="connsiteX29" fmla="*/ 971321 w 1613971"/>
              <a:gd name="connsiteY29" fmla="*/ 214828 h 1340385"/>
              <a:gd name="connsiteX30" fmla="*/ 1114540 w 1613971"/>
              <a:gd name="connsiteY30" fmla="*/ 214828 h 1340385"/>
              <a:gd name="connsiteX31" fmla="*/ 1257759 w 1613971"/>
              <a:gd name="connsiteY31" fmla="*/ 214828 h 1340385"/>
              <a:gd name="connsiteX32" fmla="*/ 1312844 w 1613971"/>
              <a:gd name="connsiteY32" fmla="*/ 126694 h 1340385"/>
              <a:gd name="connsiteX33" fmla="*/ 1400979 w 1613971"/>
              <a:gd name="connsiteY33" fmla="*/ 71609 h 1340385"/>
              <a:gd name="connsiteX34" fmla="*/ 1445046 w 1613971"/>
              <a:gd name="connsiteY34" fmla="*/ 27542 h 1340385"/>
              <a:gd name="connsiteX35" fmla="*/ 1544198 w 1613971"/>
              <a:gd name="connsiteY35" fmla="*/ 5508 h 1340385"/>
              <a:gd name="connsiteX36" fmla="*/ 1588265 w 1613971"/>
              <a:gd name="connsiteY36" fmla="*/ 60592 h 1340385"/>
              <a:gd name="connsiteX37" fmla="*/ 1511147 w 1613971"/>
              <a:gd name="connsiteY37" fmla="*/ 159744 h 1340385"/>
              <a:gd name="connsiteX38" fmla="*/ 1434029 w 1613971"/>
              <a:gd name="connsiteY38" fmla="*/ 203812 h 1340385"/>
              <a:gd name="connsiteX39" fmla="*/ 1378945 w 1613971"/>
              <a:gd name="connsiteY39" fmla="*/ 347031 h 1340385"/>
              <a:gd name="connsiteX40" fmla="*/ 1423012 w 1613971"/>
              <a:gd name="connsiteY40" fmla="*/ 413132 h 1340385"/>
              <a:gd name="connsiteX41" fmla="*/ 1511147 w 1613971"/>
              <a:gd name="connsiteY41" fmla="*/ 435166 h 1340385"/>
              <a:gd name="connsiteX42" fmla="*/ 1588265 w 1613971"/>
              <a:gd name="connsiteY42" fmla="*/ 424149 h 1340385"/>
              <a:gd name="connsiteX43" fmla="*/ 1599282 w 1613971"/>
              <a:gd name="connsiteY43" fmla="*/ 457200 h 1340385"/>
              <a:gd name="connsiteX44" fmla="*/ 1500130 w 1613971"/>
              <a:gd name="connsiteY44" fmla="*/ 512284 h 1340385"/>
              <a:gd name="connsiteX45" fmla="*/ 1367928 w 1613971"/>
              <a:gd name="connsiteY45" fmla="*/ 512284 h 1340385"/>
              <a:gd name="connsiteX46" fmla="*/ 1257759 w 1613971"/>
              <a:gd name="connsiteY46" fmla="*/ 501267 h 1340385"/>
              <a:gd name="connsiteX47" fmla="*/ 1158608 w 1613971"/>
              <a:gd name="connsiteY47" fmla="*/ 501267 h 1340385"/>
              <a:gd name="connsiteX48" fmla="*/ 1015388 w 1613971"/>
              <a:gd name="connsiteY48" fmla="*/ 512284 h 1340385"/>
              <a:gd name="connsiteX49" fmla="*/ 960304 w 1613971"/>
              <a:gd name="connsiteY49" fmla="*/ 523301 h 1340385"/>
              <a:gd name="connsiteX50" fmla="*/ 971321 w 1613971"/>
              <a:gd name="connsiteY50" fmla="*/ 424149 h 1340385"/>
              <a:gd name="connsiteX51" fmla="*/ 927253 w 1613971"/>
              <a:gd name="connsiteY51" fmla="*/ 369065 h 1340385"/>
              <a:gd name="connsiteX52" fmla="*/ 850135 w 1613971"/>
              <a:gd name="connsiteY52" fmla="*/ 358048 h 1340385"/>
              <a:gd name="connsiteX53" fmla="*/ 828102 w 1613971"/>
              <a:gd name="connsiteY53" fmla="*/ 435166 h 1340385"/>
              <a:gd name="connsiteX54" fmla="*/ 872169 w 1613971"/>
              <a:gd name="connsiteY54" fmla="*/ 468216 h 1340385"/>
              <a:gd name="connsiteX55" fmla="*/ 949287 w 1613971"/>
              <a:gd name="connsiteY55" fmla="*/ 468216 h 1340385"/>
              <a:gd name="connsiteX56" fmla="*/ 1004371 w 1613971"/>
              <a:gd name="connsiteY56" fmla="*/ 578385 h 1340385"/>
              <a:gd name="connsiteX57" fmla="*/ 1004371 w 1613971"/>
              <a:gd name="connsiteY57" fmla="*/ 666520 h 1340385"/>
              <a:gd name="connsiteX58" fmla="*/ 894203 w 1613971"/>
              <a:gd name="connsiteY58" fmla="*/ 732621 h 1340385"/>
              <a:gd name="connsiteX59" fmla="*/ 839118 w 1613971"/>
              <a:gd name="connsiteY59" fmla="*/ 699571 h 1340385"/>
              <a:gd name="connsiteX60" fmla="*/ 750983 w 1613971"/>
              <a:gd name="connsiteY60" fmla="*/ 787706 h 1340385"/>
              <a:gd name="connsiteX61" fmla="*/ 850135 w 1613971"/>
              <a:gd name="connsiteY61" fmla="*/ 886857 h 1340385"/>
              <a:gd name="connsiteX62" fmla="*/ 806068 w 1613971"/>
              <a:gd name="connsiteY62" fmla="*/ 930925 h 1340385"/>
              <a:gd name="connsiteX63" fmla="*/ 728950 w 1613971"/>
              <a:gd name="connsiteY63" fmla="*/ 941942 h 1340385"/>
              <a:gd name="connsiteX64" fmla="*/ 684882 w 1613971"/>
              <a:gd name="connsiteY64" fmla="*/ 809739 h 1340385"/>
              <a:gd name="connsiteX65" fmla="*/ 662849 w 1613971"/>
              <a:gd name="connsiteY65" fmla="*/ 721604 h 1340385"/>
              <a:gd name="connsiteX66" fmla="*/ 585730 w 1613971"/>
              <a:gd name="connsiteY66" fmla="*/ 820756 h 1340385"/>
              <a:gd name="connsiteX67" fmla="*/ 574714 w 1613971"/>
              <a:gd name="connsiteY67" fmla="*/ 997026 h 1340385"/>
              <a:gd name="connsiteX68" fmla="*/ 541663 w 1613971"/>
              <a:gd name="connsiteY68" fmla="*/ 1074144 h 1340385"/>
              <a:gd name="connsiteX69" fmla="*/ 431494 w 1613971"/>
              <a:gd name="connsiteY69" fmla="*/ 1008043 h 1340385"/>
              <a:gd name="connsiteX70" fmla="*/ 387427 w 1613971"/>
              <a:gd name="connsiteY70" fmla="*/ 930925 h 1340385"/>
              <a:gd name="connsiteX71" fmla="*/ 277258 w 1613971"/>
              <a:gd name="connsiteY71" fmla="*/ 886857 h 1340385"/>
              <a:gd name="connsiteX72" fmla="*/ 211157 w 1613971"/>
              <a:gd name="connsiteY72" fmla="*/ 897874 h 1340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1613971" h="1340385">
                <a:moveTo>
                  <a:pt x="211157" y="897874"/>
                </a:moveTo>
                <a:cubicBezTo>
                  <a:pt x="201976" y="919908"/>
                  <a:pt x="205649" y="982337"/>
                  <a:pt x="222174" y="1019060"/>
                </a:cubicBezTo>
                <a:cubicBezTo>
                  <a:pt x="238699" y="1055783"/>
                  <a:pt x="286439" y="1075981"/>
                  <a:pt x="310309" y="1118212"/>
                </a:cubicBezTo>
                <a:cubicBezTo>
                  <a:pt x="334179" y="1160443"/>
                  <a:pt x="356212" y="1235725"/>
                  <a:pt x="365393" y="1272448"/>
                </a:cubicBezTo>
                <a:cubicBezTo>
                  <a:pt x="374574" y="1309171"/>
                  <a:pt x="381918" y="1336713"/>
                  <a:pt x="365393" y="1338549"/>
                </a:cubicBezTo>
                <a:cubicBezTo>
                  <a:pt x="348868" y="1340385"/>
                  <a:pt x="301128" y="1303663"/>
                  <a:pt x="266241" y="1283465"/>
                </a:cubicBezTo>
                <a:cubicBezTo>
                  <a:pt x="231354" y="1263267"/>
                  <a:pt x="198304" y="1254086"/>
                  <a:pt x="156073" y="1217363"/>
                </a:cubicBezTo>
                <a:cubicBezTo>
                  <a:pt x="113842" y="1180640"/>
                  <a:pt x="25706" y="1109030"/>
                  <a:pt x="12853" y="1063127"/>
                </a:cubicBezTo>
                <a:cubicBezTo>
                  <a:pt x="0" y="1017224"/>
                  <a:pt x="62430" y="986010"/>
                  <a:pt x="78955" y="941942"/>
                </a:cubicBezTo>
                <a:cubicBezTo>
                  <a:pt x="95480" y="897875"/>
                  <a:pt x="113841" y="829936"/>
                  <a:pt x="112005" y="798722"/>
                </a:cubicBezTo>
                <a:cubicBezTo>
                  <a:pt x="110169" y="767508"/>
                  <a:pt x="84463" y="780361"/>
                  <a:pt x="67938" y="754655"/>
                </a:cubicBezTo>
                <a:cubicBezTo>
                  <a:pt x="51413" y="728949"/>
                  <a:pt x="22034" y="673864"/>
                  <a:pt x="12853" y="644486"/>
                </a:cubicBezTo>
                <a:cubicBezTo>
                  <a:pt x="3672" y="615108"/>
                  <a:pt x="1836" y="594910"/>
                  <a:pt x="12853" y="578385"/>
                </a:cubicBezTo>
                <a:cubicBezTo>
                  <a:pt x="23870" y="561860"/>
                  <a:pt x="62430" y="563695"/>
                  <a:pt x="78955" y="545334"/>
                </a:cubicBezTo>
                <a:cubicBezTo>
                  <a:pt x="95480" y="526973"/>
                  <a:pt x="97316" y="493922"/>
                  <a:pt x="112005" y="468216"/>
                </a:cubicBezTo>
                <a:cubicBezTo>
                  <a:pt x="126694" y="442510"/>
                  <a:pt x="146891" y="405787"/>
                  <a:pt x="167089" y="391098"/>
                </a:cubicBezTo>
                <a:cubicBezTo>
                  <a:pt x="187287" y="376409"/>
                  <a:pt x="244208" y="345194"/>
                  <a:pt x="233191" y="380081"/>
                </a:cubicBezTo>
                <a:cubicBezTo>
                  <a:pt x="222174" y="414968"/>
                  <a:pt x="108333" y="560024"/>
                  <a:pt x="100988" y="600419"/>
                </a:cubicBezTo>
                <a:cubicBezTo>
                  <a:pt x="93643" y="640814"/>
                  <a:pt x="172598" y="629798"/>
                  <a:pt x="189123" y="622453"/>
                </a:cubicBezTo>
                <a:cubicBezTo>
                  <a:pt x="205648" y="615108"/>
                  <a:pt x="192795" y="585729"/>
                  <a:pt x="200140" y="556351"/>
                </a:cubicBezTo>
                <a:cubicBezTo>
                  <a:pt x="207485" y="526973"/>
                  <a:pt x="222174" y="479233"/>
                  <a:pt x="233191" y="446183"/>
                </a:cubicBezTo>
                <a:cubicBezTo>
                  <a:pt x="244208" y="413133"/>
                  <a:pt x="271750" y="374573"/>
                  <a:pt x="266241" y="358048"/>
                </a:cubicBezTo>
                <a:cubicBezTo>
                  <a:pt x="260733" y="341523"/>
                  <a:pt x="200140" y="358048"/>
                  <a:pt x="200140" y="347031"/>
                </a:cubicBezTo>
                <a:cubicBezTo>
                  <a:pt x="200140" y="336014"/>
                  <a:pt x="240535" y="302964"/>
                  <a:pt x="266241" y="291947"/>
                </a:cubicBezTo>
                <a:cubicBezTo>
                  <a:pt x="291947" y="280930"/>
                  <a:pt x="326834" y="273586"/>
                  <a:pt x="354376" y="280930"/>
                </a:cubicBezTo>
                <a:cubicBezTo>
                  <a:pt x="381918" y="288275"/>
                  <a:pt x="396607" y="336014"/>
                  <a:pt x="431494" y="336014"/>
                </a:cubicBezTo>
                <a:cubicBezTo>
                  <a:pt x="466381" y="336014"/>
                  <a:pt x="514121" y="291947"/>
                  <a:pt x="563697" y="280930"/>
                </a:cubicBezTo>
                <a:cubicBezTo>
                  <a:pt x="613273" y="269913"/>
                  <a:pt x="681210" y="279094"/>
                  <a:pt x="728950" y="269913"/>
                </a:cubicBezTo>
                <a:cubicBezTo>
                  <a:pt x="776690" y="260732"/>
                  <a:pt x="809740" y="235026"/>
                  <a:pt x="850135" y="225845"/>
                </a:cubicBezTo>
                <a:cubicBezTo>
                  <a:pt x="890530" y="216664"/>
                  <a:pt x="927254" y="216664"/>
                  <a:pt x="971321" y="214828"/>
                </a:cubicBezTo>
                <a:cubicBezTo>
                  <a:pt x="1015388" y="212992"/>
                  <a:pt x="1114540" y="214828"/>
                  <a:pt x="1114540" y="214828"/>
                </a:cubicBezTo>
                <a:cubicBezTo>
                  <a:pt x="1162280" y="214828"/>
                  <a:pt x="1224709" y="229517"/>
                  <a:pt x="1257759" y="214828"/>
                </a:cubicBezTo>
                <a:cubicBezTo>
                  <a:pt x="1290809" y="200139"/>
                  <a:pt x="1288974" y="150564"/>
                  <a:pt x="1312844" y="126694"/>
                </a:cubicBezTo>
                <a:cubicBezTo>
                  <a:pt x="1336714" y="102824"/>
                  <a:pt x="1378945" y="88134"/>
                  <a:pt x="1400979" y="71609"/>
                </a:cubicBezTo>
                <a:cubicBezTo>
                  <a:pt x="1423013" y="55084"/>
                  <a:pt x="1421176" y="38559"/>
                  <a:pt x="1445046" y="27542"/>
                </a:cubicBezTo>
                <a:cubicBezTo>
                  <a:pt x="1468916" y="16525"/>
                  <a:pt x="1520328" y="0"/>
                  <a:pt x="1544198" y="5508"/>
                </a:cubicBezTo>
                <a:cubicBezTo>
                  <a:pt x="1568068" y="11016"/>
                  <a:pt x="1593773" y="34886"/>
                  <a:pt x="1588265" y="60592"/>
                </a:cubicBezTo>
                <a:cubicBezTo>
                  <a:pt x="1582757" y="86298"/>
                  <a:pt x="1536853" y="135874"/>
                  <a:pt x="1511147" y="159744"/>
                </a:cubicBezTo>
                <a:cubicBezTo>
                  <a:pt x="1485441" y="183614"/>
                  <a:pt x="1456063" y="172598"/>
                  <a:pt x="1434029" y="203812"/>
                </a:cubicBezTo>
                <a:cubicBezTo>
                  <a:pt x="1411995" y="235026"/>
                  <a:pt x="1380781" y="312144"/>
                  <a:pt x="1378945" y="347031"/>
                </a:cubicBezTo>
                <a:cubicBezTo>
                  <a:pt x="1377109" y="381918"/>
                  <a:pt x="1400978" y="398443"/>
                  <a:pt x="1423012" y="413132"/>
                </a:cubicBezTo>
                <a:cubicBezTo>
                  <a:pt x="1445046" y="427821"/>
                  <a:pt x="1483605" y="433330"/>
                  <a:pt x="1511147" y="435166"/>
                </a:cubicBezTo>
                <a:cubicBezTo>
                  <a:pt x="1538689" y="437002"/>
                  <a:pt x="1573576" y="420477"/>
                  <a:pt x="1588265" y="424149"/>
                </a:cubicBezTo>
                <a:cubicBezTo>
                  <a:pt x="1602954" y="427821"/>
                  <a:pt x="1613971" y="442511"/>
                  <a:pt x="1599282" y="457200"/>
                </a:cubicBezTo>
                <a:cubicBezTo>
                  <a:pt x="1584593" y="471889"/>
                  <a:pt x="1538689" y="503103"/>
                  <a:pt x="1500130" y="512284"/>
                </a:cubicBezTo>
                <a:cubicBezTo>
                  <a:pt x="1461571" y="521465"/>
                  <a:pt x="1408323" y="514120"/>
                  <a:pt x="1367928" y="512284"/>
                </a:cubicBezTo>
                <a:cubicBezTo>
                  <a:pt x="1327533" y="510448"/>
                  <a:pt x="1292646" y="503103"/>
                  <a:pt x="1257759" y="501267"/>
                </a:cubicBezTo>
                <a:cubicBezTo>
                  <a:pt x="1222872" y="499431"/>
                  <a:pt x="1199003" y="499431"/>
                  <a:pt x="1158608" y="501267"/>
                </a:cubicBezTo>
                <a:cubicBezTo>
                  <a:pt x="1118213" y="503103"/>
                  <a:pt x="1048439" y="508612"/>
                  <a:pt x="1015388" y="512284"/>
                </a:cubicBezTo>
                <a:cubicBezTo>
                  <a:pt x="982337" y="515956"/>
                  <a:pt x="967649" y="537990"/>
                  <a:pt x="960304" y="523301"/>
                </a:cubicBezTo>
                <a:cubicBezTo>
                  <a:pt x="952960" y="508612"/>
                  <a:pt x="976829" y="449855"/>
                  <a:pt x="971321" y="424149"/>
                </a:cubicBezTo>
                <a:cubicBezTo>
                  <a:pt x="965813" y="398443"/>
                  <a:pt x="947451" y="380082"/>
                  <a:pt x="927253" y="369065"/>
                </a:cubicBezTo>
                <a:cubicBezTo>
                  <a:pt x="907055" y="358048"/>
                  <a:pt x="866660" y="347031"/>
                  <a:pt x="850135" y="358048"/>
                </a:cubicBezTo>
                <a:cubicBezTo>
                  <a:pt x="833610" y="369065"/>
                  <a:pt x="824430" y="416805"/>
                  <a:pt x="828102" y="435166"/>
                </a:cubicBezTo>
                <a:cubicBezTo>
                  <a:pt x="831774" y="453527"/>
                  <a:pt x="851972" y="462708"/>
                  <a:pt x="872169" y="468216"/>
                </a:cubicBezTo>
                <a:cubicBezTo>
                  <a:pt x="892366" y="473724"/>
                  <a:pt x="927253" y="449855"/>
                  <a:pt x="949287" y="468216"/>
                </a:cubicBezTo>
                <a:cubicBezTo>
                  <a:pt x="971321" y="486577"/>
                  <a:pt x="995190" y="545334"/>
                  <a:pt x="1004371" y="578385"/>
                </a:cubicBezTo>
                <a:cubicBezTo>
                  <a:pt x="1013552" y="611436"/>
                  <a:pt x="1022732" y="640814"/>
                  <a:pt x="1004371" y="666520"/>
                </a:cubicBezTo>
                <a:cubicBezTo>
                  <a:pt x="986010" y="692226"/>
                  <a:pt x="921745" y="727113"/>
                  <a:pt x="894203" y="732621"/>
                </a:cubicBezTo>
                <a:cubicBezTo>
                  <a:pt x="866661" y="738129"/>
                  <a:pt x="862988" y="690390"/>
                  <a:pt x="839118" y="699571"/>
                </a:cubicBezTo>
                <a:cubicBezTo>
                  <a:pt x="815248" y="708752"/>
                  <a:pt x="749147" y="756492"/>
                  <a:pt x="750983" y="787706"/>
                </a:cubicBezTo>
                <a:cubicBezTo>
                  <a:pt x="752819" y="818920"/>
                  <a:pt x="840954" y="862987"/>
                  <a:pt x="850135" y="886857"/>
                </a:cubicBezTo>
                <a:cubicBezTo>
                  <a:pt x="859316" y="910727"/>
                  <a:pt x="826265" y="921744"/>
                  <a:pt x="806068" y="930925"/>
                </a:cubicBezTo>
                <a:cubicBezTo>
                  <a:pt x="785871" y="940106"/>
                  <a:pt x="749148" y="962140"/>
                  <a:pt x="728950" y="941942"/>
                </a:cubicBezTo>
                <a:cubicBezTo>
                  <a:pt x="708752" y="921744"/>
                  <a:pt x="695899" y="846462"/>
                  <a:pt x="684882" y="809739"/>
                </a:cubicBezTo>
                <a:cubicBezTo>
                  <a:pt x="673865" y="773016"/>
                  <a:pt x="679374" y="719768"/>
                  <a:pt x="662849" y="721604"/>
                </a:cubicBezTo>
                <a:cubicBezTo>
                  <a:pt x="646324" y="723440"/>
                  <a:pt x="600419" y="774852"/>
                  <a:pt x="585730" y="820756"/>
                </a:cubicBezTo>
                <a:cubicBezTo>
                  <a:pt x="571041" y="866660"/>
                  <a:pt x="582059" y="954795"/>
                  <a:pt x="574714" y="997026"/>
                </a:cubicBezTo>
                <a:cubicBezTo>
                  <a:pt x="567369" y="1039257"/>
                  <a:pt x="565533" y="1072308"/>
                  <a:pt x="541663" y="1074144"/>
                </a:cubicBezTo>
                <a:cubicBezTo>
                  <a:pt x="517793" y="1075980"/>
                  <a:pt x="457200" y="1031913"/>
                  <a:pt x="431494" y="1008043"/>
                </a:cubicBezTo>
                <a:cubicBezTo>
                  <a:pt x="405788" y="984173"/>
                  <a:pt x="413133" y="951123"/>
                  <a:pt x="387427" y="930925"/>
                </a:cubicBezTo>
                <a:cubicBezTo>
                  <a:pt x="361721" y="910727"/>
                  <a:pt x="306636" y="894202"/>
                  <a:pt x="277258" y="886857"/>
                </a:cubicBezTo>
                <a:cubicBezTo>
                  <a:pt x="247880" y="879512"/>
                  <a:pt x="220338" y="875840"/>
                  <a:pt x="211157" y="897874"/>
                </a:cubicBezTo>
                <a:close/>
              </a:path>
            </a:pathLst>
          </a:custGeom>
          <a:solidFill>
            <a:srgbClr val="97A04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1" name="Полилиния 50"/>
          <p:cNvSpPr/>
          <p:nvPr/>
        </p:nvSpPr>
        <p:spPr>
          <a:xfrm>
            <a:off x="4940300" y="2433638"/>
            <a:ext cx="655638" cy="382587"/>
          </a:xfrm>
          <a:custGeom>
            <a:avLst/>
            <a:gdLst>
              <a:gd name="connsiteX0" fmla="*/ 655504 w 655504"/>
              <a:gd name="connsiteY0" fmla="*/ 365392 h 383754"/>
              <a:gd name="connsiteX1" fmla="*/ 589402 w 655504"/>
              <a:gd name="connsiteY1" fmla="*/ 321325 h 383754"/>
              <a:gd name="connsiteX2" fmla="*/ 501268 w 655504"/>
              <a:gd name="connsiteY2" fmla="*/ 255224 h 383754"/>
              <a:gd name="connsiteX3" fmla="*/ 369065 w 655504"/>
              <a:gd name="connsiteY3" fmla="*/ 222173 h 383754"/>
              <a:gd name="connsiteX4" fmla="*/ 236863 w 655504"/>
              <a:gd name="connsiteY4" fmla="*/ 167089 h 383754"/>
              <a:gd name="connsiteX5" fmla="*/ 181778 w 655504"/>
              <a:gd name="connsiteY5" fmla="*/ 78954 h 383754"/>
              <a:gd name="connsiteX6" fmla="*/ 71610 w 655504"/>
              <a:gd name="connsiteY6" fmla="*/ 23869 h 383754"/>
              <a:gd name="connsiteX7" fmla="*/ 5508 w 655504"/>
              <a:gd name="connsiteY7" fmla="*/ 12853 h 383754"/>
              <a:gd name="connsiteX8" fmla="*/ 38559 w 655504"/>
              <a:gd name="connsiteY8" fmla="*/ 100988 h 383754"/>
              <a:gd name="connsiteX9" fmla="*/ 60593 w 655504"/>
              <a:gd name="connsiteY9" fmla="*/ 233190 h 383754"/>
              <a:gd name="connsiteX10" fmla="*/ 137711 w 655504"/>
              <a:gd name="connsiteY10" fmla="*/ 255224 h 383754"/>
              <a:gd name="connsiteX11" fmla="*/ 214829 w 655504"/>
              <a:gd name="connsiteY11" fmla="*/ 244207 h 383754"/>
              <a:gd name="connsiteX12" fmla="*/ 280930 w 655504"/>
              <a:gd name="connsiteY12" fmla="*/ 310308 h 383754"/>
              <a:gd name="connsiteX13" fmla="*/ 358048 w 655504"/>
              <a:gd name="connsiteY13" fmla="*/ 343359 h 383754"/>
              <a:gd name="connsiteX14" fmla="*/ 501268 w 655504"/>
              <a:gd name="connsiteY14" fmla="*/ 365392 h 383754"/>
              <a:gd name="connsiteX15" fmla="*/ 589402 w 655504"/>
              <a:gd name="connsiteY15" fmla="*/ 376409 h 383754"/>
              <a:gd name="connsiteX16" fmla="*/ 655504 w 655504"/>
              <a:gd name="connsiteY16" fmla="*/ 365392 h 383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55504" h="383754">
                <a:moveTo>
                  <a:pt x="655504" y="365392"/>
                </a:moveTo>
                <a:cubicBezTo>
                  <a:pt x="655504" y="356211"/>
                  <a:pt x="615108" y="339686"/>
                  <a:pt x="589402" y="321325"/>
                </a:cubicBezTo>
                <a:cubicBezTo>
                  <a:pt x="563696" y="302964"/>
                  <a:pt x="537991" y="271749"/>
                  <a:pt x="501268" y="255224"/>
                </a:cubicBezTo>
                <a:cubicBezTo>
                  <a:pt x="464545" y="238699"/>
                  <a:pt x="413132" y="236862"/>
                  <a:pt x="369065" y="222173"/>
                </a:cubicBezTo>
                <a:cubicBezTo>
                  <a:pt x="324998" y="207484"/>
                  <a:pt x="268078" y="190959"/>
                  <a:pt x="236863" y="167089"/>
                </a:cubicBezTo>
                <a:cubicBezTo>
                  <a:pt x="205649" y="143219"/>
                  <a:pt x="209320" y="102824"/>
                  <a:pt x="181778" y="78954"/>
                </a:cubicBezTo>
                <a:cubicBezTo>
                  <a:pt x="154236" y="55084"/>
                  <a:pt x="100988" y="34886"/>
                  <a:pt x="71610" y="23869"/>
                </a:cubicBezTo>
                <a:cubicBezTo>
                  <a:pt x="42232" y="12852"/>
                  <a:pt x="11016" y="0"/>
                  <a:pt x="5508" y="12853"/>
                </a:cubicBezTo>
                <a:cubicBezTo>
                  <a:pt x="0" y="25706"/>
                  <a:pt x="29378" y="64265"/>
                  <a:pt x="38559" y="100988"/>
                </a:cubicBezTo>
                <a:cubicBezTo>
                  <a:pt x="47740" y="137711"/>
                  <a:pt x="44068" y="207484"/>
                  <a:pt x="60593" y="233190"/>
                </a:cubicBezTo>
                <a:cubicBezTo>
                  <a:pt x="77118" y="258896"/>
                  <a:pt x="112005" y="253388"/>
                  <a:pt x="137711" y="255224"/>
                </a:cubicBezTo>
                <a:cubicBezTo>
                  <a:pt x="163417" y="257060"/>
                  <a:pt x="190959" y="235026"/>
                  <a:pt x="214829" y="244207"/>
                </a:cubicBezTo>
                <a:cubicBezTo>
                  <a:pt x="238699" y="253388"/>
                  <a:pt x="257060" y="293783"/>
                  <a:pt x="280930" y="310308"/>
                </a:cubicBezTo>
                <a:cubicBezTo>
                  <a:pt x="304800" y="326833"/>
                  <a:pt x="321325" y="334178"/>
                  <a:pt x="358048" y="343359"/>
                </a:cubicBezTo>
                <a:cubicBezTo>
                  <a:pt x="394771" y="352540"/>
                  <a:pt x="462709" y="359884"/>
                  <a:pt x="501268" y="365392"/>
                </a:cubicBezTo>
                <a:cubicBezTo>
                  <a:pt x="539827" y="370900"/>
                  <a:pt x="563696" y="369064"/>
                  <a:pt x="589402" y="376409"/>
                </a:cubicBezTo>
                <a:cubicBezTo>
                  <a:pt x="615108" y="383754"/>
                  <a:pt x="655504" y="374573"/>
                  <a:pt x="655504" y="365392"/>
                </a:cubicBezTo>
                <a:close/>
              </a:path>
            </a:pathLst>
          </a:custGeom>
          <a:solidFill>
            <a:srgbClr val="97A04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2" name="Полилиния 51"/>
          <p:cNvSpPr/>
          <p:nvPr/>
        </p:nvSpPr>
        <p:spPr>
          <a:xfrm>
            <a:off x="6248400" y="1220788"/>
            <a:ext cx="409575" cy="433387"/>
          </a:xfrm>
          <a:custGeom>
            <a:avLst/>
            <a:gdLst>
              <a:gd name="connsiteX0" fmla="*/ 9181 w 409460"/>
              <a:gd name="connsiteY0" fmla="*/ 420477 h 433330"/>
              <a:gd name="connsiteX1" fmla="*/ 163417 w 409460"/>
              <a:gd name="connsiteY1" fmla="*/ 398444 h 433330"/>
              <a:gd name="connsiteX2" fmla="*/ 262569 w 409460"/>
              <a:gd name="connsiteY2" fmla="*/ 365393 h 433330"/>
              <a:gd name="connsiteX3" fmla="*/ 218501 w 409460"/>
              <a:gd name="connsiteY3" fmla="*/ 343359 h 433330"/>
              <a:gd name="connsiteX4" fmla="*/ 174434 w 409460"/>
              <a:gd name="connsiteY4" fmla="*/ 299292 h 433330"/>
              <a:gd name="connsiteX5" fmla="*/ 251552 w 409460"/>
              <a:gd name="connsiteY5" fmla="*/ 244207 h 433330"/>
              <a:gd name="connsiteX6" fmla="*/ 350704 w 409460"/>
              <a:gd name="connsiteY6" fmla="*/ 222174 h 433330"/>
              <a:gd name="connsiteX7" fmla="*/ 405788 w 409460"/>
              <a:gd name="connsiteY7" fmla="*/ 167089 h 433330"/>
              <a:gd name="connsiteX8" fmla="*/ 372737 w 409460"/>
              <a:gd name="connsiteY8" fmla="*/ 134039 h 433330"/>
              <a:gd name="connsiteX9" fmla="*/ 361720 w 409460"/>
              <a:gd name="connsiteY9" fmla="*/ 56921 h 433330"/>
              <a:gd name="connsiteX10" fmla="*/ 306636 w 409460"/>
              <a:gd name="connsiteY10" fmla="*/ 1836 h 433330"/>
              <a:gd name="connsiteX11" fmla="*/ 262569 w 409460"/>
              <a:gd name="connsiteY11" fmla="*/ 67937 h 433330"/>
              <a:gd name="connsiteX12" fmla="*/ 229518 w 409460"/>
              <a:gd name="connsiteY12" fmla="*/ 67937 h 433330"/>
              <a:gd name="connsiteX13" fmla="*/ 174434 w 409460"/>
              <a:gd name="connsiteY13" fmla="*/ 34887 h 433330"/>
              <a:gd name="connsiteX14" fmla="*/ 75282 w 409460"/>
              <a:gd name="connsiteY14" fmla="*/ 23870 h 433330"/>
              <a:gd name="connsiteX15" fmla="*/ 119349 w 409460"/>
              <a:gd name="connsiteY15" fmla="*/ 100988 h 433330"/>
              <a:gd name="connsiteX16" fmla="*/ 130366 w 409460"/>
              <a:gd name="connsiteY16" fmla="*/ 211157 h 433330"/>
              <a:gd name="connsiteX17" fmla="*/ 108333 w 409460"/>
              <a:gd name="connsiteY17" fmla="*/ 321325 h 433330"/>
              <a:gd name="connsiteX18" fmla="*/ 9181 w 409460"/>
              <a:gd name="connsiteY18" fmla="*/ 420477 h 433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09460" h="433330">
                <a:moveTo>
                  <a:pt x="9181" y="420477"/>
                </a:moveTo>
                <a:cubicBezTo>
                  <a:pt x="18362" y="433330"/>
                  <a:pt x="121186" y="407625"/>
                  <a:pt x="163417" y="398444"/>
                </a:cubicBezTo>
                <a:cubicBezTo>
                  <a:pt x="205648" y="389263"/>
                  <a:pt x="253388" y="374574"/>
                  <a:pt x="262569" y="365393"/>
                </a:cubicBezTo>
                <a:cubicBezTo>
                  <a:pt x="271750" y="356212"/>
                  <a:pt x="233190" y="354376"/>
                  <a:pt x="218501" y="343359"/>
                </a:cubicBezTo>
                <a:cubicBezTo>
                  <a:pt x="203812" y="332342"/>
                  <a:pt x="168926" y="315817"/>
                  <a:pt x="174434" y="299292"/>
                </a:cubicBezTo>
                <a:cubicBezTo>
                  <a:pt x="179943" y="282767"/>
                  <a:pt x="222174" y="257060"/>
                  <a:pt x="251552" y="244207"/>
                </a:cubicBezTo>
                <a:cubicBezTo>
                  <a:pt x="280930" y="231354"/>
                  <a:pt x="324998" y="235027"/>
                  <a:pt x="350704" y="222174"/>
                </a:cubicBezTo>
                <a:cubicBezTo>
                  <a:pt x="376410" y="209321"/>
                  <a:pt x="402116" y="181778"/>
                  <a:pt x="405788" y="167089"/>
                </a:cubicBezTo>
                <a:cubicBezTo>
                  <a:pt x="409460" y="152400"/>
                  <a:pt x="380082" y="152400"/>
                  <a:pt x="372737" y="134039"/>
                </a:cubicBezTo>
                <a:cubicBezTo>
                  <a:pt x="365392" y="115678"/>
                  <a:pt x="372737" y="78955"/>
                  <a:pt x="361720" y="56921"/>
                </a:cubicBezTo>
                <a:cubicBezTo>
                  <a:pt x="350703" y="34887"/>
                  <a:pt x="323161" y="0"/>
                  <a:pt x="306636" y="1836"/>
                </a:cubicBezTo>
                <a:cubicBezTo>
                  <a:pt x="290111" y="3672"/>
                  <a:pt x="275422" y="56920"/>
                  <a:pt x="262569" y="67937"/>
                </a:cubicBezTo>
                <a:cubicBezTo>
                  <a:pt x="249716" y="78954"/>
                  <a:pt x="244207" y="73445"/>
                  <a:pt x="229518" y="67937"/>
                </a:cubicBezTo>
                <a:cubicBezTo>
                  <a:pt x="214829" y="62429"/>
                  <a:pt x="200140" y="42231"/>
                  <a:pt x="174434" y="34887"/>
                </a:cubicBezTo>
                <a:cubicBezTo>
                  <a:pt x="148728" y="27543"/>
                  <a:pt x="84463" y="12853"/>
                  <a:pt x="75282" y="23870"/>
                </a:cubicBezTo>
                <a:cubicBezTo>
                  <a:pt x="66101" y="34887"/>
                  <a:pt x="110168" y="69773"/>
                  <a:pt x="119349" y="100988"/>
                </a:cubicBezTo>
                <a:cubicBezTo>
                  <a:pt x="128530" y="132203"/>
                  <a:pt x="132202" y="174434"/>
                  <a:pt x="130366" y="211157"/>
                </a:cubicBezTo>
                <a:cubicBezTo>
                  <a:pt x="128530" y="247880"/>
                  <a:pt x="130367" y="291947"/>
                  <a:pt x="108333" y="321325"/>
                </a:cubicBezTo>
                <a:cubicBezTo>
                  <a:pt x="86299" y="350703"/>
                  <a:pt x="0" y="407624"/>
                  <a:pt x="9181" y="420477"/>
                </a:cubicBezTo>
                <a:close/>
              </a:path>
            </a:pathLst>
          </a:custGeom>
          <a:solidFill>
            <a:srgbClr val="97A04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3" name="Полилиния 52"/>
          <p:cNvSpPr/>
          <p:nvPr/>
        </p:nvSpPr>
        <p:spPr>
          <a:xfrm>
            <a:off x="5614988" y="1184275"/>
            <a:ext cx="573087" cy="993775"/>
          </a:xfrm>
          <a:custGeom>
            <a:avLst/>
            <a:gdLst>
              <a:gd name="connsiteX0" fmla="*/ 69774 w 572878"/>
              <a:gd name="connsiteY0" fmla="*/ 986010 h 993355"/>
              <a:gd name="connsiteX1" fmla="*/ 135875 w 572878"/>
              <a:gd name="connsiteY1" fmla="*/ 930926 h 993355"/>
              <a:gd name="connsiteX2" fmla="*/ 179942 w 572878"/>
              <a:gd name="connsiteY2" fmla="*/ 798723 h 993355"/>
              <a:gd name="connsiteX3" fmla="*/ 190959 w 572878"/>
              <a:gd name="connsiteY3" fmla="*/ 721605 h 993355"/>
              <a:gd name="connsiteX4" fmla="*/ 235027 w 572878"/>
              <a:gd name="connsiteY4" fmla="*/ 633470 h 993355"/>
              <a:gd name="connsiteX5" fmla="*/ 212993 w 572878"/>
              <a:gd name="connsiteY5" fmla="*/ 545335 h 993355"/>
              <a:gd name="connsiteX6" fmla="*/ 190959 w 572878"/>
              <a:gd name="connsiteY6" fmla="*/ 468217 h 993355"/>
              <a:gd name="connsiteX7" fmla="*/ 257060 w 572878"/>
              <a:gd name="connsiteY7" fmla="*/ 391099 h 993355"/>
              <a:gd name="connsiteX8" fmla="*/ 356212 w 572878"/>
              <a:gd name="connsiteY8" fmla="*/ 324998 h 993355"/>
              <a:gd name="connsiteX9" fmla="*/ 411297 w 572878"/>
              <a:gd name="connsiteY9" fmla="*/ 324998 h 993355"/>
              <a:gd name="connsiteX10" fmla="*/ 510448 w 572878"/>
              <a:gd name="connsiteY10" fmla="*/ 280930 h 993355"/>
              <a:gd name="connsiteX11" fmla="*/ 565533 w 572878"/>
              <a:gd name="connsiteY11" fmla="*/ 247880 h 993355"/>
              <a:gd name="connsiteX12" fmla="*/ 554516 w 572878"/>
              <a:gd name="connsiteY12" fmla="*/ 126694 h 993355"/>
              <a:gd name="connsiteX13" fmla="*/ 532482 w 572878"/>
              <a:gd name="connsiteY13" fmla="*/ 27542 h 993355"/>
              <a:gd name="connsiteX14" fmla="*/ 488415 w 572878"/>
              <a:gd name="connsiteY14" fmla="*/ 27542 h 993355"/>
              <a:gd name="connsiteX15" fmla="*/ 466381 w 572878"/>
              <a:gd name="connsiteY15" fmla="*/ 192795 h 993355"/>
              <a:gd name="connsiteX16" fmla="*/ 466381 w 572878"/>
              <a:gd name="connsiteY16" fmla="*/ 214829 h 993355"/>
              <a:gd name="connsiteX17" fmla="*/ 411297 w 572878"/>
              <a:gd name="connsiteY17" fmla="*/ 225846 h 993355"/>
              <a:gd name="connsiteX18" fmla="*/ 312145 w 572878"/>
              <a:gd name="connsiteY18" fmla="*/ 291947 h 993355"/>
              <a:gd name="connsiteX19" fmla="*/ 224010 w 572878"/>
              <a:gd name="connsiteY19" fmla="*/ 313981 h 993355"/>
              <a:gd name="connsiteX20" fmla="*/ 157909 w 572878"/>
              <a:gd name="connsiteY20" fmla="*/ 413133 h 993355"/>
              <a:gd name="connsiteX21" fmla="*/ 102824 w 572878"/>
              <a:gd name="connsiteY21" fmla="*/ 534318 h 993355"/>
              <a:gd name="connsiteX22" fmla="*/ 135875 w 572878"/>
              <a:gd name="connsiteY22" fmla="*/ 677538 h 993355"/>
              <a:gd name="connsiteX23" fmla="*/ 124858 w 572878"/>
              <a:gd name="connsiteY23" fmla="*/ 754656 h 993355"/>
              <a:gd name="connsiteX24" fmla="*/ 47740 w 572878"/>
              <a:gd name="connsiteY24" fmla="*/ 776689 h 993355"/>
              <a:gd name="connsiteX25" fmla="*/ 3672 w 572878"/>
              <a:gd name="connsiteY25" fmla="*/ 809740 h 993355"/>
              <a:gd name="connsiteX26" fmla="*/ 25706 w 572878"/>
              <a:gd name="connsiteY26" fmla="*/ 886858 h 993355"/>
              <a:gd name="connsiteX27" fmla="*/ 69774 w 572878"/>
              <a:gd name="connsiteY27" fmla="*/ 986010 h 993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72878" h="993355">
                <a:moveTo>
                  <a:pt x="69774" y="986010"/>
                </a:moveTo>
                <a:cubicBezTo>
                  <a:pt x="88136" y="993355"/>
                  <a:pt x="117514" y="962140"/>
                  <a:pt x="135875" y="930926"/>
                </a:cubicBezTo>
                <a:cubicBezTo>
                  <a:pt x="154236" y="899712"/>
                  <a:pt x="170761" y="833610"/>
                  <a:pt x="179942" y="798723"/>
                </a:cubicBezTo>
                <a:cubicBezTo>
                  <a:pt x="189123" y="763836"/>
                  <a:pt x="181778" y="749147"/>
                  <a:pt x="190959" y="721605"/>
                </a:cubicBezTo>
                <a:cubicBezTo>
                  <a:pt x="200140" y="694063"/>
                  <a:pt x="231355" y="662848"/>
                  <a:pt x="235027" y="633470"/>
                </a:cubicBezTo>
                <a:cubicBezTo>
                  <a:pt x="238699" y="604092"/>
                  <a:pt x="220338" y="572877"/>
                  <a:pt x="212993" y="545335"/>
                </a:cubicBezTo>
                <a:cubicBezTo>
                  <a:pt x="205648" y="517793"/>
                  <a:pt x="183615" y="493923"/>
                  <a:pt x="190959" y="468217"/>
                </a:cubicBezTo>
                <a:cubicBezTo>
                  <a:pt x="198303" y="442511"/>
                  <a:pt x="229518" y="414969"/>
                  <a:pt x="257060" y="391099"/>
                </a:cubicBezTo>
                <a:cubicBezTo>
                  <a:pt x="284602" y="367229"/>
                  <a:pt x="330506" y="336015"/>
                  <a:pt x="356212" y="324998"/>
                </a:cubicBezTo>
                <a:cubicBezTo>
                  <a:pt x="381918" y="313981"/>
                  <a:pt x="385591" y="332343"/>
                  <a:pt x="411297" y="324998"/>
                </a:cubicBezTo>
                <a:cubicBezTo>
                  <a:pt x="437003" y="317653"/>
                  <a:pt x="484742" y="293783"/>
                  <a:pt x="510448" y="280930"/>
                </a:cubicBezTo>
                <a:cubicBezTo>
                  <a:pt x="536154" y="268077"/>
                  <a:pt x="558188" y="273586"/>
                  <a:pt x="565533" y="247880"/>
                </a:cubicBezTo>
                <a:cubicBezTo>
                  <a:pt x="572878" y="222174"/>
                  <a:pt x="560024" y="163417"/>
                  <a:pt x="554516" y="126694"/>
                </a:cubicBezTo>
                <a:cubicBezTo>
                  <a:pt x="549008" y="89971"/>
                  <a:pt x="543499" y="44067"/>
                  <a:pt x="532482" y="27542"/>
                </a:cubicBezTo>
                <a:cubicBezTo>
                  <a:pt x="521465" y="11017"/>
                  <a:pt x="499432" y="0"/>
                  <a:pt x="488415" y="27542"/>
                </a:cubicBezTo>
                <a:cubicBezTo>
                  <a:pt x="477398" y="55084"/>
                  <a:pt x="470053" y="161581"/>
                  <a:pt x="466381" y="192795"/>
                </a:cubicBezTo>
                <a:cubicBezTo>
                  <a:pt x="462709" y="224009"/>
                  <a:pt x="475562" y="209321"/>
                  <a:pt x="466381" y="214829"/>
                </a:cubicBezTo>
                <a:cubicBezTo>
                  <a:pt x="457200" y="220337"/>
                  <a:pt x="437003" y="212993"/>
                  <a:pt x="411297" y="225846"/>
                </a:cubicBezTo>
                <a:cubicBezTo>
                  <a:pt x="385591" y="238699"/>
                  <a:pt x="343359" y="277258"/>
                  <a:pt x="312145" y="291947"/>
                </a:cubicBezTo>
                <a:cubicBezTo>
                  <a:pt x="280931" y="306636"/>
                  <a:pt x="249716" y="293783"/>
                  <a:pt x="224010" y="313981"/>
                </a:cubicBezTo>
                <a:cubicBezTo>
                  <a:pt x="198304" y="334179"/>
                  <a:pt x="178107" y="376410"/>
                  <a:pt x="157909" y="413133"/>
                </a:cubicBezTo>
                <a:cubicBezTo>
                  <a:pt x="137711" y="449856"/>
                  <a:pt x="106496" y="490251"/>
                  <a:pt x="102824" y="534318"/>
                </a:cubicBezTo>
                <a:cubicBezTo>
                  <a:pt x="99152" y="578385"/>
                  <a:pt x="132203" y="640815"/>
                  <a:pt x="135875" y="677538"/>
                </a:cubicBezTo>
                <a:cubicBezTo>
                  <a:pt x="139547" y="714261"/>
                  <a:pt x="139547" y="738131"/>
                  <a:pt x="124858" y="754656"/>
                </a:cubicBezTo>
                <a:cubicBezTo>
                  <a:pt x="110169" y="771181"/>
                  <a:pt x="67938" y="767508"/>
                  <a:pt x="47740" y="776689"/>
                </a:cubicBezTo>
                <a:cubicBezTo>
                  <a:pt x="27542" y="785870"/>
                  <a:pt x="7344" y="791379"/>
                  <a:pt x="3672" y="809740"/>
                </a:cubicBezTo>
                <a:cubicBezTo>
                  <a:pt x="0" y="828102"/>
                  <a:pt x="22034" y="857480"/>
                  <a:pt x="25706" y="886858"/>
                </a:cubicBezTo>
                <a:cubicBezTo>
                  <a:pt x="29378" y="916236"/>
                  <a:pt x="51412" y="978665"/>
                  <a:pt x="69774" y="986010"/>
                </a:cubicBezTo>
                <a:close/>
              </a:path>
            </a:pathLst>
          </a:custGeom>
          <a:solidFill>
            <a:srgbClr val="97A04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4" name="Полилиния 53"/>
          <p:cNvSpPr/>
          <p:nvPr/>
        </p:nvSpPr>
        <p:spPr>
          <a:xfrm>
            <a:off x="1454150" y="2060575"/>
            <a:ext cx="201613" cy="165100"/>
          </a:xfrm>
          <a:custGeom>
            <a:avLst/>
            <a:gdLst>
              <a:gd name="connsiteX0" fmla="*/ 198303 w 201975"/>
              <a:gd name="connsiteY0" fmla="*/ 66101 h 165253"/>
              <a:gd name="connsiteX1" fmla="*/ 143219 w 201975"/>
              <a:gd name="connsiteY1" fmla="*/ 66101 h 165253"/>
              <a:gd name="connsiteX2" fmla="*/ 99151 w 201975"/>
              <a:gd name="connsiteY2" fmla="*/ 44068 h 165253"/>
              <a:gd name="connsiteX3" fmla="*/ 77118 w 201975"/>
              <a:gd name="connsiteY3" fmla="*/ 22034 h 165253"/>
              <a:gd name="connsiteX4" fmla="*/ 33050 w 201975"/>
              <a:gd name="connsiteY4" fmla="*/ 0 h 165253"/>
              <a:gd name="connsiteX5" fmla="*/ 0 w 201975"/>
              <a:gd name="connsiteY5" fmla="*/ 22034 h 165253"/>
              <a:gd name="connsiteX6" fmla="*/ 33050 w 201975"/>
              <a:gd name="connsiteY6" fmla="*/ 110169 h 165253"/>
              <a:gd name="connsiteX7" fmla="*/ 66101 w 201975"/>
              <a:gd name="connsiteY7" fmla="*/ 165253 h 165253"/>
              <a:gd name="connsiteX8" fmla="*/ 165253 w 201975"/>
              <a:gd name="connsiteY8" fmla="*/ 110169 h 165253"/>
              <a:gd name="connsiteX9" fmla="*/ 198303 w 201975"/>
              <a:gd name="connsiteY9" fmla="*/ 66101 h 165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01975" h="165253">
                <a:moveTo>
                  <a:pt x="198303" y="66101"/>
                </a:moveTo>
                <a:cubicBezTo>
                  <a:pt x="194631" y="58756"/>
                  <a:pt x="159744" y="69773"/>
                  <a:pt x="143219" y="66101"/>
                </a:cubicBezTo>
                <a:cubicBezTo>
                  <a:pt x="126694" y="62429"/>
                  <a:pt x="110168" y="51412"/>
                  <a:pt x="99151" y="44068"/>
                </a:cubicBezTo>
                <a:cubicBezTo>
                  <a:pt x="88134" y="36724"/>
                  <a:pt x="88135" y="29379"/>
                  <a:pt x="77118" y="22034"/>
                </a:cubicBezTo>
                <a:cubicBezTo>
                  <a:pt x="66101" y="14689"/>
                  <a:pt x="45903" y="0"/>
                  <a:pt x="33050" y="0"/>
                </a:cubicBezTo>
                <a:cubicBezTo>
                  <a:pt x="20197" y="0"/>
                  <a:pt x="0" y="3673"/>
                  <a:pt x="0" y="22034"/>
                </a:cubicBezTo>
                <a:cubicBezTo>
                  <a:pt x="0" y="40395"/>
                  <a:pt x="22033" y="86299"/>
                  <a:pt x="33050" y="110169"/>
                </a:cubicBezTo>
                <a:cubicBezTo>
                  <a:pt x="44067" y="134039"/>
                  <a:pt x="44067" y="165253"/>
                  <a:pt x="66101" y="165253"/>
                </a:cubicBezTo>
                <a:cubicBezTo>
                  <a:pt x="88135" y="165253"/>
                  <a:pt x="145056" y="124858"/>
                  <a:pt x="165253" y="110169"/>
                </a:cubicBezTo>
                <a:cubicBezTo>
                  <a:pt x="185450" y="95480"/>
                  <a:pt x="201975" y="73446"/>
                  <a:pt x="198303" y="66101"/>
                </a:cubicBezTo>
                <a:close/>
              </a:path>
            </a:pathLst>
          </a:custGeom>
          <a:solidFill>
            <a:srgbClr val="989BAB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6" name="Полилиния 55"/>
          <p:cNvSpPr/>
          <p:nvPr/>
        </p:nvSpPr>
        <p:spPr>
          <a:xfrm>
            <a:off x="1792288" y="1441450"/>
            <a:ext cx="603250" cy="396875"/>
          </a:xfrm>
          <a:custGeom>
            <a:avLst/>
            <a:gdLst>
              <a:gd name="connsiteX0" fmla="*/ 212993 w 604091"/>
              <a:gd name="connsiteY0" fmla="*/ 123021 h 396607"/>
              <a:gd name="connsiteX1" fmla="*/ 168925 w 604091"/>
              <a:gd name="connsiteY1" fmla="*/ 78954 h 396607"/>
              <a:gd name="connsiteX2" fmla="*/ 135875 w 604091"/>
              <a:gd name="connsiteY2" fmla="*/ 23869 h 396607"/>
              <a:gd name="connsiteX3" fmla="*/ 124858 w 604091"/>
              <a:gd name="connsiteY3" fmla="*/ 1836 h 396607"/>
              <a:gd name="connsiteX4" fmla="*/ 47740 w 604091"/>
              <a:gd name="connsiteY4" fmla="*/ 12853 h 396607"/>
              <a:gd name="connsiteX5" fmla="*/ 14689 w 604091"/>
              <a:gd name="connsiteY5" fmla="*/ 23869 h 396607"/>
              <a:gd name="connsiteX6" fmla="*/ 3672 w 604091"/>
              <a:gd name="connsiteY6" fmla="*/ 45903 h 396607"/>
              <a:gd name="connsiteX7" fmla="*/ 36723 w 604091"/>
              <a:gd name="connsiteY7" fmla="*/ 112004 h 396607"/>
              <a:gd name="connsiteX8" fmla="*/ 36723 w 604091"/>
              <a:gd name="connsiteY8" fmla="*/ 200139 h 396607"/>
              <a:gd name="connsiteX9" fmla="*/ 91807 w 604091"/>
              <a:gd name="connsiteY9" fmla="*/ 211156 h 396607"/>
              <a:gd name="connsiteX10" fmla="*/ 179942 w 604091"/>
              <a:gd name="connsiteY10" fmla="*/ 211156 h 396607"/>
              <a:gd name="connsiteX11" fmla="*/ 190959 w 604091"/>
              <a:gd name="connsiteY11" fmla="*/ 266240 h 396607"/>
              <a:gd name="connsiteX12" fmla="*/ 212993 w 604091"/>
              <a:gd name="connsiteY12" fmla="*/ 365392 h 396607"/>
              <a:gd name="connsiteX13" fmla="*/ 257060 w 604091"/>
              <a:gd name="connsiteY13" fmla="*/ 376409 h 396607"/>
              <a:gd name="connsiteX14" fmla="*/ 301128 w 604091"/>
              <a:gd name="connsiteY14" fmla="*/ 277257 h 396607"/>
              <a:gd name="connsiteX15" fmla="*/ 323162 w 604091"/>
              <a:gd name="connsiteY15" fmla="*/ 277257 h 396607"/>
              <a:gd name="connsiteX16" fmla="*/ 367229 w 604091"/>
              <a:gd name="connsiteY16" fmla="*/ 310308 h 396607"/>
              <a:gd name="connsiteX17" fmla="*/ 466381 w 604091"/>
              <a:gd name="connsiteY17" fmla="*/ 387426 h 396607"/>
              <a:gd name="connsiteX18" fmla="*/ 565533 w 604091"/>
              <a:gd name="connsiteY18" fmla="*/ 365392 h 396607"/>
              <a:gd name="connsiteX19" fmla="*/ 598583 w 604091"/>
              <a:gd name="connsiteY19" fmla="*/ 310308 h 396607"/>
              <a:gd name="connsiteX20" fmla="*/ 532482 w 604091"/>
              <a:gd name="connsiteY20" fmla="*/ 277257 h 396607"/>
              <a:gd name="connsiteX21" fmla="*/ 422313 w 604091"/>
              <a:gd name="connsiteY21" fmla="*/ 200139 h 396607"/>
              <a:gd name="connsiteX22" fmla="*/ 422313 w 604091"/>
              <a:gd name="connsiteY22" fmla="*/ 178106 h 396607"/>
              <a:gd name="connsiteX23" fmla="*/ 378246 w 604091"/>
              <a:gd name="connsiteY23" fmla="*/ 156072 h 396607"/>
              <a:gd name="connsiteX24" fmla="*/ 323162 w 604091"/>
              <a:gd name="connsiteY24" fmla="*/ 145055 h 396607"/>
              <a:gd name="connsiteX25" fmla="*/ 212993 w 604091"/>
              <a:gd name="connsiteY25" fmla="*/ 123021 h 396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604091" h="396607">
                <a:moveTo>
                  <a:pt x="212993" y="123021"/>
                </a:moveTo>
                <a:cubicBezTo>
                  <a:pt x="187287" y="112004"/>
                  <a:pt x="181778" y="95479"/>
                  <a:pt x="168925" y="78954"/>
                </a:cubicBezTo>
                <a:cubicBezTo>
                  <a:pt x="156072" y="62429"/>
                  <a:pt x="143219" y="36722"/>
                  <a:pt x="135875" y="23869"/>
                </a:cubicBezTo>
                <a:cubicBezTo>
                  <a:pt x="128531" y="11016"/>
                  <a:pt x="139547" y="3672"/>
                  <a:pt x="124858" y="1836"/>
                </a:cubicBezTo>
                <a:cubicBezTo>
                  <a:pt x="110169" y="0"/>
                  <a:pt x="66101" y="9181"/>
                  <a:pt x="47740" y="12853"/>
                </a:cubicBezTo>
                <a:cubicBezTo>
                  <a:pt x="29379" y="16525"/>
                  <a:pt x="22034" y="18361"/>
                  <a:pt x="14689" y="23869"/>
                </a:cubicBezTo>
                <a:cubicBezTo>
                  <a:pt x="7344" y="29377"/>
                  <a:pt x="0" y="31214"/>
                  <a:pt x="3672" y="45903"/>
                </a:cubicBezTo>
                <a:cubicBezTo>
                  <a:pt x="7344" y="60592"/>
                  <a:pt x="31215" y="86298"/>
                  <a:pt x="36723" y="112004"/>
                </a:cubicBezTo>
                <a:cubicBezTo>
                  <a:pt x="42231" y="137710"/>
                  <a:pt x="27542" y="183614"/>
                  <a:pt x="36723" y="200139"/>
                </a:cubicBezTo>
                <a:cubicBezTo>
                  <a:pt x="45904" y="216664"/>
                  <a:pt x="67937" y="209320"/>
                  <a:pt x="91807" y="211156"/>
                </a:cubicBezTo>
                <a:cubicBezTo>
                  <a:pt x="115677" y="212992"/>
                  <a:pt x="163417" y="201975"/>
                  <a:pt x="179942" y="211156"/>
                </a:cubicBezTo>
                <a:cubicBezTo>
                  <a:pt x="196467" y="220337"/>
                  <a:pt x="185451" y="240534"/>
                  <a:pt x="190959" y="266240"/>
                </a:cubicBezTo>
                <a:cubicBezTo>
                  <a:pt x="196467" y="291946"/>
                  <a:pt x="201976" y="347031"/>
                  <a:pt x="212993" y="365392"/>
                </a:cubicBezTo>
                <a:cubicBezTo>
                  <a:pt x="224010" y="383753"/>
                  <a:pt x="242371" y="391098"/>
                  <a:pt x="257060" y="376409"/>
                </a:cubicBezTo>
                <a:cubicBezTo>
                  <a:pt x="271749" y="361720"/>
                  <a:pt x="290111" y="293782"/>
                  <a:pt x="301128" y="277257"/>
                </a:cubicBezTo>
                <a:cubicBezTo>
                  <a:pt x="312145" y="260732"/>
                  <a:pt x="312145" y="271749"/>
                  <a:pt x="323162" y="277257"/>
                </a:cubicBezTo>
                <a:cubicBezTo>
                  <a:pt x="334179" y="282765"/>
                  <a:pt x="367229" y="310308"/>
                  <a:pt x="367229" y="310308"/>
                </a:cubicBezTo>
                <a:cubicBezTo>
                  <a:pt x="391099" y="328669"/>
                  <a:pt x="433330" y="378245"/>
                  <a:pt x="466381" y="387426"/>
                </a:cubicBezTo>
                <a:cubicBezTo>
                  <a:pt x="499432" y="396607"/>
                  <a:pt x="543499" y="378245"/>
                  <a:pt x="565533" y="365392"/>
                </a:cubicBezTo>
                <a:cubicBezTo>
                  <a:pt x="587567" y="352539"/>
                  <a:pt x="604091" y="324997"/>
                  <a:pt x="598583" y="310308"/>
                </a:cubicBezTo>
                <a:cubicBezTo>
                  <a:pt x="593075" y="295619"/>
                  <a:pt x="561860" y="295619"/>
                  <a:pt x="532482" y="277257"/>
                </a:cubicBezTo>
                <a:cubicBezTo>
                  <a:pt x="503104" y="258896"/>
                  <a:pt x="440674" y="216664"/>
                  <a:pt x="422313" y="200139"/>
                </a:cubicBezTo>
                <a:cubicBezTo>
                  <a:pt x="403952" y="183614"/>
                  <a:pt x="429657" y="185450"/>
                  <a:pt x="422313" y="178106"/>
                </a:cubicBezTo>
                <a:cubicBezTo>
                  <a:pt x="414969" y="170762"/>
                  <a:pt x="394771" y="161581"/>
                  <a:pt x="378246" y="156072"/>
                </a:cubicBezTo>
                <a:cubicBezTo>
                  <a:pt x="361721" y="150563"/>
                  <a:pt x="348868" y="148727"/>
                  <a:pt x="323162" y="145055"/>
                </a:cubicBezTo>
                <a:cubicBezTo>
                  <a:pt x="297456" y="141383"/>
                  <a:pt x="238699" y="134038"/>
                  <a:pt x="212993" y="123021"/>
                </a:cubicBezTo>
                <a:close/>
              </a:path>
            </a:pathLst>
          </a:custGeom>
          <a:solidFill>
            <a:srgbClr val="989BAB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7" name="Полилиния 56"/>
          <p:cNvSpPr/>
          <p:nvPr/>
        </p:nvSpPr>
        <p:spPr>
          <a:xfrm>
            <a:off x="1639888" y="2312988"/>
            <a:ext cx="322262" cy="396875"/>
          </a:xfrm>
          <a:custGeom>
            <a:avLst/>
            <a:gdLst>
              <a:gd name="connsiteX0" fmla="*/ 321325 w 323161"/>
              <a:gd name="connsiteY0" fmla="*/ 341523 h 396608"/>
              <a:gd name="connsiteX1" fmla="*/ 277258 w 323161"/>
              <a:gd name="connsiteY1" fmla="*/ 286439 h 396608"/>
              <a:gd name="connsiteX2" fmla="*/ 266241 w 323161"/>
              <a:gd name="connsiteY2" fmla="*/ 176270 h 396608"/>
              <a:gd name="connsiteX3" fmla="*/ 266241 w 323161"/>
              <a:gd name="connsiteY3" fmla="*/ 143219 h 396608"/>
              <a:gd name="connsiteX4" fmla="*/ 178106 w 323161"/>
              <a:gd name="connsiteY4" fmla="*/ 154236 h 396608"/>
              <a:gd name="connsiteX5" fmla="*/ 112005 w 323161"/>
              <a:gd name="connsiteY5" fmla="*/ 110169 h 396608"/>
              <a:gd name="connsiteX6" fmla="*/ 100988 w 323161"/>
              <a:gd name="connsiteY6" fmla="*/ 55085 h 396608"/>
              <a:gd name="connsiteX7" fmla="*/ 56921 w 323161"/>
              <a:gd name="connsiteY7" fmla="*/ 0 h 396608"/>
              <a:gd name="connsiteX8" fmla="*/ 1836 w 323161"/>
              <a:gd name="connsiteY8" fmla="*/ 55085 h 396608"/>
              <a:gd name="connsiteX9" fmla="*/ 45904 w 323161"/>
              <a:gd name="connsiteY9" fmla="*/ 176270 h 396608"/>
              <a:gd name="connsiteX10" fmla="*/ 189123 w 323161"/>
              <a:gd name="connsiteY10" fmla="*/ 319489 h 396608"/>
              <a:gd name="connsiteX11" fmla="*/ 288275 w 323161"/>
              <a:gd name="connsiteY11" fmla="*/ 385591 h 396608"/>
              <a:gd name="connsiteX12" fmla="*/ 321325 w 323161"/>
              <a:gd name="connsiteY12" fmla="*/ 341523 h 396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3161" h="396608">
                <a:moveTo>
                  <a:pt x="321325" y="341523"/>
                </a:moveTo>
                <a:cubicBezTo>
                  <a:pt x="319489" y="324998"/>
                  <a:pt x="286439" y="313981"/>
                  <a:pt x="277258" y="286439"/>
                </a:cubicBezTo>
                <a:cubicBezTo>
                  <a:pt x="268077" y="258897"/>
                  <a:pt x="268077" y="200140"/>
                  <a:pt x="266241" y="176270"/>
                </a:cubicBezTo>
                <a:cubicBezTo>
                  <a:pt x="264405" y="152400"/>
                  <a:pt x="280930" y="146891"/>
                  <a:pt x="266241" y="143219"/>
                </a:cubicBezTo>
                <a:cubicBezTo>
                  <a:pt x="251552" y="139547"/>
                  <a:pt x="203812" y="159744"/>
                  <a:pt x="178106" y="154236"/>
                </a:cubicBezTo>
                <a:cubicBezTo>
                  <a:pt x="152400" y="148728"/>
                  <a:pt x="124858" y="126694"/>
                  <a:pt x="112005" y="110169"/>
                </a:cubicBezTo>
                <a:cubicBezTo>
                  <a:pt x="99152" y="93644"/>
                  <a:pt x="110169" y="73446"/>
                  <a:pt x="100988" y="55085"/>
                </a:cubicBezTo>
                <a:cubicBezTo>
                  <a:pt x="91807" y="36724"/>
                  <a:pt x="73446" y="0"/>
                  <a:pt x="56921" y="0"/>
                </a:cubicBezTo>
                <a:cubicBezTo>
                  <a:pt x="40396" y="0"/>
                  <a:pt x="3672" y="25707"/>
                  <a:pt x="1836" y="55085"/>
                </a:cubicBezTo>
                <a:cubicBezTo>
                  <a:pt x="0" y="84463"/>
                  <a:pt x="14690" y="132203"/>
                  <a:pt x="45904" y="176270"/>
                </a:cubicBezTo>
                <a:cubicBezTo>
                  <a:pt x="77118" y="220337"/>
                  <a:pt x="148728" y="284602"/>
                  <a:pt x="189123" y="319489"/>
                </a:cubicBezTo>
                <a:cubicBezTo>
                  <a:pt x="229518" y="354376"/>
                  <a:pt x="266241" y="374574"/>
                  <a:pt x="288275" y="385591"/>
                </a:cubicBezTo>
                <a:cubicBezTo>
                  <a:pt x="310309" y="396608"/>
                  <a:pt x="323161" y="358048"/>
                  <a:pt x="321325" y="341523"/>
                </a:cubicBezTo>
                <a:close/>
              </a:path>
            </a:pathLst>
          </a:custGeom>
          <a:solidFill>
            <a:srgbClr val="989BAB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8" name="Полилиния 57"/>
          <p:cNvSpPr/>
          <p:nvPr/>
        </p:nvSpPr>
        <p:spPr>
          <a:xfrm>
            <a:off x="2274888" y="3032125"/>
            <a:ext cx="168275" cy="219075"/>
          </a:xfrm>
          <a:custGeom>
            <a:avLst/>
            <a:gdLst>
              <a:gd name="connsiteX0" fmla="*/ 148728 w 168926"/>
              <a:gd name="connsiteY0" fmla="*/ 97316 h 220338"/>
              <a:gd name="connsiteX1" fmla="*/ 159745 w 168926"/>
              <a:gd name="connsiteY1" fmla="*/ 174434 h 220338"/>
              <a:gd name="connsiteX2" fmla="*/ 93644 w 168926"/>
              <a:gd name="connsiteY2" fmla="*/ 218502 h 220338"/>
              <a:gd name="connsiteX3" fmla="*/ 38559 w 168926"/>
              <a:gd name="connsiteY3" fmla="*/ 163418 h 220338"/>
              <a:gd name="connsiteX4" fmla="*/ 16525 w 168926"/>
              <a:gd name="connsiteY4" fmla="*/ 141384 h 220338"/>
              <a:gd name="connsiteX5" fmla="*/ 16525 w 168926"/>
              <a:gd name="connsiteY5" fmla="*/ 53249 h 220338"/>
              <a:gd name="connsiteX6" fmla="*/ 115677 w 168926"/>
              <a:gd name="connsiteY6" fmla="*/ 9181 h 220338"/>
              <a:gd name="connsiteX7" fmla="*/ 148728 w 168926"/>
              <a:gd name="connsiteY7" fmla="*/ 97316 h 220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8926" h="220338">
                <a:moveTo>
                  <a:pt x="148728" y="97316"/>
                </a:moveTo>
                <a:cubicBezTo>
                  <a:pt x="156073" y="124858"/>
                  <a:pt x="168926" y="154236"/>
                  <a:pt x="159745" y="174434"/>
                </a:cubicBezTo>
                <a:cubicBezTo>
                  <a:pt x="150564" y="194632"/>
                  <a:pt x="113842" y="220338"/>
                  <a:pt x="93644" y="218502"/>
                </a:cubicBezTo>
                <a:cubicBezTo>
                  <a:pt x="73446" y="216666"/>
                  <a:pt x="38559" y="163418"/>
                  <a:pt x="38559" y="163418"/>
                </a:cubicBezTo>
                <a:cubicBezTo>
                  <a:pt x="25706" y="150565"/>
                  <a:pt x="20197" y="159746"/>
                  <a:pt x="16525" y="141384"/>
                </a:cubicBezTo>
                <a:cubicBezTo>
                  <a:pt x="12853" y="123023"/>
                  <a:pt x="0" y="75283"/>
                  <a:pt x="16525" y="53249"/>
                </a:cubicBezTo>
                <a:cubicBezTo>
                  <a:pt x="33050" y="31215"/>
                  <a:pt x="91807" y="0"/>
                  <a:pt x="115677" y="9181"/>
                </a:cubicBezTo>
                <a:cubicBezTo>
                  <a:pt x="139547" y="18362"/>
                  <a:pt x="141383" y="69774"/>
                  <a:pt x="148728" y="97316"/>
                </a:cubicBezTo>
                <a:close/>
              </a:path>
            </a:pathLst>
          </a:custGeom>
          <a:solidFill>
            <a:srgbClr val="989BAB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9" name="Полилиния 58"/>
          <p:cNvSpPr/>
          <p:nvPr/>
        </p:nvSpPr>
        <p:spPr>
          <a:xfrm>
            <a:off x="2259013" y="1865313"/>
            <a:ext cx="3746500" cy="2178050"/>
          </a:xfrm>
          <a:custGeom>
            <a:avLst/>
            <a:gdLst>
              <a:gd name="connsiteX0" fmla="*/ 661012 w 3747571"/>
              <a:gd name="connsiteY0" fmla="*/ 635307 h 2177668"/>
              <a:gd name="connsiteX1" fmla="*/ 583894 w 3747571"/>
              <a:gd name="connsiteY1" fmla="*/ 679374 h 2177668"/>
              <a:gd name="connsiteX2" fmla="*/ 550843 w 3747571"/>
              <a:gd name="connsiteY2" fmla="*/ 712425 h 2177668"/>
              <a:gd name="connsiteX3" fmla="*/ 550843 w 3747571"/>
              <a:gd name="connsiteY3" fmla="*/ 822594 h 2177668"/>
              <a:gd name="connsiteX4" fmla="*/ 550843 w 3747571"/>
              <a:gd name="connsiteY4" fmla="*/ 855644 h 2177668"/>
              <a:gd name="connsiteX5" fmla="*/ 462708 w 3747571"/>
              <a:gd name="connsiteY5" fmla="*/ 855644 h 2177668"/>
              <a:gd name="connsiteX6" fmla="*/ 440675 w 3747571"/>
              <a:gd name="connsiteY6" fmla="*/ 811577 h 2177668"/>
              <a:gd name="connsiteX7" fmla="*/ 407624 w 3747571"/>
              <a:gd name="connsiteY7" fmla="*/ 767509 h 2177668"/>
              <a:gd name="connsiteX8" fmla="*/ 363556 w 3747571"/>
              <a:gd name="connsiteY8" fmla="*/ 811577 h 2177668"/>
              <a:gd name="connsiteX9" fmla="*/ 319489 w 3747571"/>
              <a:gd name="connsiteY9" fmla="*/ 822594 h 2177668"/>
              <a:gd name="connsiteX10" fmla="*/ 253388 w 3747571"/>
              <a:gd name="connsiteY10" fmla="*/ 778526 h 2177668"/>
              <a:gd name="connsiteX11" fmla="*/ 220337 w 3747571"/>
              <a:gd name="connsiteY11" fmla="*/ 734459 h 2177668"/>
              <a:gd name="connsiteX12" fmla="*/ 187287 w 3747571"/>
              <a:gd name="connsiteY12" fmla="*/ 646324 h 2177668"/>
              <a:gd name="connsiteX13" fmla="*/ 176270 w 3747571"/>
              <a:gd name="connsiteY13" fmla="*/ 701408 h 2177668"/>
              <a:gd name="connsiteX14" fmla="*/ 176270 w 3747571"/>
              <a:gd name="connsiteY14" fmla="*/ 778526 h 2177668"/>
              <a:gd name="connsiteX15" fmla="*/ 176270 w 3747571"/>
              <a:gd name="connsiteY15" fmla="*/ 800560 h 2177668"/>
              <a:gd name="connsiteX16" fmla="*/ 110169 w 3747571"/>
              <a:gd name="connsiteY16" fmla="*/ 789543 h 2177668"/>
              <a:gd name="connsiteX17" fmla="*/ 66101 w 3747571"/>
              <a:gd name="connsiteY17" fmla="*/ 756492 h 2177668"/>
              <a:gd name="connsiteX18" fmla="*/ 11017 w 3747571"/>
              <a:gd name="connsiteY18" fmla="*/ 701408 h 2177668"/>
              <a:gd name="connsiteX19" fmla="*/ 22034 w 3747571"/>
              <a:gd name="connsiteY19" fmla="*/ 624290 h 2177668"/>
              <a:gd name="connsiteX20" fmla="*/ 33050 w 3747571"/>
              <a:gd name="connsiteY20" fmla="*/ 558189 h 2177668"/>
              <a:gd name="connsiteX21" fmla="*/ 11017 w 3747571"/>
              <a:gd name="connsiteY21" fmla="*/ 459037 h 2177668"/>
              <a:gd name="connsiteX22" fmla="*/ 99152 w 3747571"/>
              <a:gd name="connsiteY22" fmla="*/ 392936 h 2177668"/>
              <a:gd name="connsiteX23" fmla="*/ 242371 w 3747571"/>
              <a:gd name="connsiteY23" fmla="*/ 359885 h 2177668"/>
              <a:gd name="connsiteX24" fmla="*/ 231354 w 3747571"/>
              <a:gd name="connsiteY24" fmla="*/ 326835 h 2177668"/>
              <a:gd name="connsiteX25" fmla="*/ 286438 w 3747571"/>
              <a:gd name="connsiteY25" fmla="*/ 282767 h 2177668"/>
              <a:gd name="connsiteX26" fmla="*/ 286438 w 3747571"/>
              <a:gd name="connsiteY26" fmla="*/ 227683 h 2177668"/>
              <a:gd name="connsiteX27" fmla="*/ 264405 w 3747571"/>
              <a:gd name="connsiteY27" fmla="*/ 117514 h 2177668"/>
              <a:gd name="connsiteX28" fmla="*/ 319489 w 3747571"/>
              <a:gd name="connsiteY28" fmla="*/ 84464 h 2177668"/>
              <a:gd name="connsiteX29" fmla="*/ 418641 w 3747571"/>
              <a:gd name="connsiteY29" fmla="*/ 139548 h 2177668"/>
              <a:gd name="connsiteX30" fmla="*/ 495759 w 3747571"/>
              <a:gd name="connsiteY30" fmla="*/ 139548 h 2177668"/>
              <a:gd name="connsiteX31" fmla="*/ 550843 w 3747571"/>
              <a:gd name="connsiteY31" fmla="*/ 172598 h 2177668"/>
              <a:gd name="connsiteX32" fmla="*/ 683046 w 3747571"/>
              <a:gd name="connsiteY32" fmla="*/ 194632 h 2177668"/>
              <a:gd name="connsiteX33" fmla="*/ 771181 w 3747571"/>
              <a:gd name="connsiteY33" fmla="*/ 205649 h 2177668"/>
              <a:gd name="connsiteX34" fmla="*/ 914400 w 3747571"/>
              <a:gd name="connsiteY34" fmla="*/ 249717 h 2177668"/>
              <a:gd name="connsiteX35" fmla="*/ 1024569 w 3747571"/>
              <a:gd name="connsiteY35" fmla="*/ 216666 h 2177668"/>
              <a:gd name="connsiteX36" fmla="*/ 1123720 w 3747571"/>
              <a:gd name="connsiteY36" fmla="*/ 194632 h 2177668"/>
              <a:gd name="connsiteX37" fmla="*/ 1123720 w 3747571"/>
              <a:gd name="connsiteY37" fmla="*/ 260733 h 2177668"/>
              <a:gd name="connsiteX38" fmla="*/ 1035585 w 3747571"/>
              <a:gd name="connsiteY38" fmla="*/ 282767 h 2177668"/>
              <a:gd name="connsiteX39" fmla="*/ 1057619 w 3747571"/>
              <a:gd name="connsiteY39" fmla="*/ 348868 h 2177668"/>
              <a:gd name="connsiteX40" fmla="*/ 1145754 w 3747571"/>
              <a:gd name="connsiteY40" fmla="*/ 348868 h 2177668"/>
              <a:gd name="connsiteX41" fmla="*/ 1255923 w 3747571"/>
              <a:gd name="connsiteY41" fmla="*/ 315818 h 2177668"/>
              <a:gd name="connsiteX42" fmla="*/ 1277956 w 3747571"/>
              <a:gd name="connsiteY42" fmla="*/ 260733 h 2177668"/>
              <a:gd name="connsiteX43" fmla="*/ 1244906 w 3747571"/>
              <a:gd name="connsiteY43" fmla="*/ 260733 h 2177668"/>
              <a:gd name="connsiteX44" fmla="*/ 1167788 w 3747571"/>
              <a:gd name="connsiteY44" fmla="*/ 260733 h 2177668"/>
              <a:gd name="connsiteX45" fmla="*/ 1156771 w 3747571"/>
              <a:gd name="connsiteY45" fmla="*/ 249717 h 2177668"/>
              <a:gd name="connsiteX46" fmla="*/ 1156771 w 3747571"/>
              <a:gd name="connsiteY46" fmla="*/ 183615 h 2177668"/>
              <a:gd name="connsiteX47" fmla="*/ 1222872 w 3747571"/>
              <a:gd name="connsiteY47" fmla="*/ 194632 h 2177668"/>
              <a:gd name="connsiteX48" fmla="*/ 1299990 w 3747571"/>
              <a:gd name="connsiteY48" fmla="*/ 161582 h 2177668"/>
              <a:gd name="connsiteX49" fmla="*/ 1322024 w 3747571"/>
              <a:gd name="connsiteY49" fmla="*/ 128531 h 2177668"/>
              <a:gd name="connsiteX50" fmla="*/ 1366091 w 3747571"/>
              <a:gd name="connsiteY50" fmla="*/ 29379 h 2177668"/>
              <a:gd name="connsiteX51" fmla="*/ 1388125 w 3747571"/>
              <a:gd name="connsiteY51" fmla="*/ 18362 h 2177668"/>
              <a:gd name="connsiteX52" fmla="*/ 1520328 w 3747571"/>
              <a:gd name="connsiteY52" fmla="*/ 51413 h 2177668"/>
              <a:gd name="connsiteX53" fmla="*/ 1619479 w 3747571"/>
              <a:gd name="connsiteY53" fmla="*/ 117514 h 2177668"/>
              <a:gd name="connsiteX54" fmla="*/ 1718631 w 3747571"/>
              <a:gd name="connsiteY54" fmla="*/ 128531 h 2177668"/>
              <a:gd name="connsiteX55" fmla="*/ 1740665 w 3747571"/>
              <a:gd name="connsiteY55" fmla="*/ 73447 h 2177668"/>
              <a:gd name="connsiteX56" fmla="*/ 1828800 w 3747571"/>
              <a:gd name="connsiteY56" fmla="*/ 40396 h 2177668"/>
              <a:gd name="connsiteX57" fmla="*/ 1905918 w 3747571"/>
              <a:gd name="connsiteY57" fmla="*/ 29379 h 2177668"/>
              <a:gd name="connsiteX58" fmla="*/ 2027103 w 3747571"/>
              <a:gd name="connsiteY58" fmla="*/ 7345 h 2177668"/>
              <a:gd name="connsiteX59" fmla="*/ 2082188 w 3747571"/>
              <a:gd name="connsiteY59" fmla="*/ 73447 h 2177668"/>
              <a:gd name="connsiteX60" fmla="*/ 2203373 w 3747571"/>
              <a:gd name="connsiteY60" fmla="*/ 62430 h 2177668"/>
              <a:gd name="connsiteX61" fmla="*/ 2269475 w 3747571"/>
              <a:gd name="connsiteY61" fmla="*/ 51413 h 2177668"/>
              <a:gd name="connsiteX62" fmla="*/ 2313542 w 3747571"/>
              <a:gd name="connsiteY62" fmla="*/ 106497 h 2177668"/>
              <a:gd name="connsiteX63" fmla="*/ 2357609 w 3747571"/>
              <a:gd name="connsiteY63" fmla="*/ 183615 h 2177668"/>
              <a:gd name="connsiteX64" fmla="*/ 2423711 w 3747571"/>
              <a:gd name="connsiteY64" fmla="*/ 205649 h 2177668"/>
              <a:gd name="connsiteX65" fmla="*/ 2522862 w 3747571"/>
              <a:gd name="connsiteY65" fmla="*/ 271750 h 2177668"/>
              <a:gd name="connsiteX66" fmla="*/ 2588964 w 3747571"/>
              <a:gd name="connsiteY66" fmla="*/ 271750 h 2177668"/>
              <a:gd name="connsiteX67" fmla="*/ 2633031 w 3747571"/>
              <a:gd name="connsiteY67" fmla="*/ 293784 h 2177668"/>
              <a:gd name="connsiteX68" fmla="*/ 2666082 w 3747571"/>
              <a:gd name="connsiteY68" fmla="*/ 348868 h 2177668"/>
              <a:gd name="connsiteX69" fmla="*/ 2688115 w 3747571"/>
              <a:gd name="connsiteY69" fmla="*/ 414970 h 2177668"/>
              <a:gd name="connsiteX70" fmla="*/ 2732183 w 3747571"/>
              <a:gd name="connsiteY70" fmla="*/ 470054 h 2177668"/>
              <a:gd name="connsiteX71" fmla="*/ 2776250 w 3747571"/>
              <a:gd name="connsiteY71" fmla="*/ 514121 h 2177668"/>
              <a:gd name="connsiteX72" fmla="*/ 2787267 w 3747571"/>
              <a:gd name="connsiteY72" fmla="*/ 525138 h 2177668"/>
              <a:gd name="connsiteX73" fmla="*/ 2699132 w 3747571"/>
              <a:gd name="connsiteY73" fmla="*/ 525138 h 2177668"/>
              <a:gd name="connsiteX74" fmla="*/ 2677099 w 3747571"/>
              <a:gd name="connsiteY74" fmla="*/ 558189 h 2177668"/>
              <a:gd name="connsiteX75" fmla="*/ 2655065 w 3747571"/>
              <a:gd name="connsiteY75" fmla="*/ 591239 h 2177668"/>
              <a:gd name="connsiteX76" fmla="*/ 2666082 w 3747571"/>
              <a:gd name="connsiteY76" fmla="*/ 646324 h 2177668"/>
              <a:gd name="connsiteX77" fmla="*/ 2699132 w 3747571"/>
              <a:gd name="connsiteY77" fmla="*/ 679374 h 2177668"/>
              <a:gd name="connsiteX78" fmla="*/ 2699132 w 3747571"/>
              <a:gd name="connsiteY78" fmla="*/ 712425 h 2177668"/>
              <a:gd name="connsiteX79" fmla="*/ 2732183 w 3747571"/>
              <a:gd name="connsiteY79" fmla="*/ 745476 h 2177668"/>
              <a:gd name="connsiteX80" fmla="*/ 2754217 w 3747571"/>
              <a:gd name="connsiteY80" fmla="*/ 800560 h 2177668"/>
              <a:gd name="connsiteX81" fmla="*/ 2798284 w 3747571"/>
              <a:gd name="connsiteY81" fmla="*/ 811577 h 2177668"/>
              <a:gd name="connsiteX82" fmla="*/ 2831335 w 3747571"/>
              <a:gd name="connsiteY82" fmla="*/ 811577 h 2177668"/>
              <a:gd name="connsiteX83" fmla="*/ 2875402 w 3747571"/>
              <a:gd name="connsiteY83" fmla="*/ 778526 h 2177668"/>
              <a:gd name="connsiteX84" fmla="*/ 2919470 w 3747571"/>
              <a:gd name="connsiteY84" fmla="*/ 811577 h 2177668"/>
              <a:gd name="connsiteX85" fmla="*/ 2941503 w 3747571"/>
              <a:gd name="connsiteY85" fmla="*/ 844627 h 2177668"/>
              <a:gd name="connsiteX86" fmla="*/ 2985571 w 3747571"/>
              <a:gd name="connsiteY86" fmla="*/ 888695 h 2177668"/>
              <a:gd name="connsiteX87" fmla="*/ 3040655 w 3747571"/>
              <a:gd name="connsiteY87" fmla="*/ 921745 h 2177668"/>
              <a:gd name="connsiteX88" fmla="*/ 3084723 w 3747571"/>
              <a:gd name="connsiteY88" fmla="*/ 932762 h 2177668"/>
              <a:gd name="connsiteX89" fmla="*/ 3161841 w 3747571"/>
              <a:gd name="connsiteY89" fmla="*/ 932762 h 2177668"/>
              <a:gd name="connsiteX90" fmla="*/ 3227942 w 3747571"/>
              <a:gd name="connsiteY90" fmla="*/ 943779 h 2177668"/>
              <a:gd name="connsiteX91" fmla="*/ 3316077 w 3747571"/>
              <a:gd name="connsiteY91" fmla="*/ 954796 h 2177668"/>
              <a:gd name="connsiteX92" fmla="*/ 3327094 w 3747571"/>
              <a:gd name="connsiteY92" fmla="*/ 954796 h 2177668"/>
              <a:gd name="connsiteX93" fmla="*/ 3305060 w 3747571"/>
              <a:gd name="connsiteY93" fmla="*/ 910729 h 2177668"/>
              <a:gd name="connsiteX94" fmla="*/ 3249976 w 3747571"/>
              <a:gd name="connsiteY94" fmla="*/ 866661 h 2177668"/>
              <a:gd name="connsiteX95" fmla="*/ 3183875 w 3747571"/>
              <a:gd name="connsiteY95" fmla="*/ 844627 h 2177668"/>
              <a:gd name="connsiteX96" fmla="*/ 3128790 w 3747571"/>
              <a:gd name="connsiteY96" fmla="*/ 811577 h 2177668"/>
              <a:gd name="connsiteX97" fmla="*/ 3073706 w 3747571"/>
              <a:gd name="connsiteY97" fmla="*/ 778526 h 2177668"/>
              <a:gd name="connsiteX98" fmla="*/ 3018622 w 3747571"/>
              <a:gd name="connsiteY98" fmla="*/ 778526 h 2177668"/>
              <a:gd name="connsiteX99" fmla="*/ 2985571 w 3747571"/>
              <a:gd name="connsiteY99" fmla="*/ 756492 h 2177668"/>
              <a:gd name="connsiteX100" fmla="*/ 2941503 w 3747571"/>
              <a:gd name="connsiteY100" fmla="*/ 745476 h 2177668"/>
              <a:gd name="connsiteX101" fmla="*/ 2974554 w 3747571"/>
              <a:gd name="connsiteY101" fmla="*/ 723442 h 2177668"/>
              <a:gd name="connsiteX102" fmla="*/ 3007605 w 3747571"/>
              <a:gd name="connsiteY102" fmla="*/ 712425 h 2177668"/>
              <a:gd name="connsiteX103" fmla="*/ 3018622 w 3747571"/>
              <a:gd name="connsiteY103" fmla="*/ 712425 h 2177668"/>
              <a:gd name="connsiteX104" fmla="*/ 3073706 w 3747571"/>
              <a:gd name="connsiteY104" fmla="*/ 723442 h 2177668"/>
              <a:gd name="connsiteX105" fmla="*/ 3183875 w 3747571"/>
              <a:gd name="connsiteY105" fmla="*/ 778526 h 2177668"/>
              <a:gd name="connsiteX106" fmla="*/ 3249976 w 3747571"/>
              <a:gd name="connsiteY106" fmla="*/ 833611 h 2177668"/>
              <a:gd name="connsiteX107" fmla="*/ 3305060 w 3747571"/>
              <a:gd name="connsiteY107" fmla="*/ 877678 h 2177668"/>
              <a:gd name="connsiteX108" fmla="*/ 3338111 w 3747571"/>
              <a:gd name="connsiteY108" fmla="*/ 877678 h 2177668"/>
              <a:gd name="connsiteX109" fmla="*/ 3415229 w 3747571"/>
              <a:gd name="connsiteY109" fmla="*/ 877678 h 2177668"/>
              <a:gd name="connsiteX110" fmla="*/ 3448279 w 3747571"/>
              <a:gd name="connsiteY110" fmla="*/ 899712 h 2177668"/>
              <a:gd name="connsiteX111" fmla="*/ 3525397 w 3747571"/>
              <a:gd name="connsiteY111" fmla="*/ 888695 h 2177668"/>
              <a:gd name="connsiteX112" fmla="*/ 3547431 w 3747571"/>
              <a:gd name="connsiteY112" fmla="*/ 899712 h 2177668"/>
              <a:gd name="connsiteX113" fmla="*/ 3580482 w 3747571"/>
              <a:gd name="connsiteY113" fmla="*/ 877678 h 2177668"/>
              <a:gd name="connsiteX114" fmla="*/ 3624549 w 3747571"/>
              <a:gd name="connsiteY114" fmla="*/ 899712 h 2177668"/>
              <a:gd name="connsiteX115" fmla="*/ 3657600 w 3747571"/>
              <a:gd name="connsiteY115" fmla="*/ 943779 h 2177668"/>
              <a:gd name="connsiteX116" fmla="*/ 3745735 w 3747571"/>
              <a:gd name="connsiteY116" fmla="*/ 965813 h 2177668"/>
              <a:gd name="connsiteX117" fmla="*/ 3646583 w 3747571"/>
              <a:gd name="connsiteY117" fmla="*/ 954796 h 2177668"/>
              <a:gd name="connsiteX118" fmla="*/ 3536414 w 3747571"/>
              <a:gd name="connsiteY118" fmla="*/ 954796 h 2177668"/>
              <a:gd name="connsiteX119" fmla="*/ 3470313 w 3747571"/>
              <a:gd name="connsiteY119" fmla="*/ 954796 h 2177668"/>
              <a:gd name="connsiteX120" fmla="*/ 3415229 w 3747571"/>
              <a:gd name="connsiteY120" fmla="*/ 976830 h 2177668"/>
              <a:gd name="connsiteX121" fmla="*/ 3371161 w 3747571"/>
              <a:gd name="connsiteY121" fmla="*/ 1009880 h 2177668"/>
              <a:gd name="connsiteX122" fmla="*/ 3327094 w 3747571"/>
              <a:gd name="connsiteY122" fmla="*/ 1031914 h 2177668"/>
              <a:gd name="connsiteX123" fmla="*/ 3305060 w 3747571"/>
              <a:gd name="connsiteY123" fmla="*/ 1075982 h 2177668"/>
              <a:gd name="connsiteX124" fmla="*/ 3205908 w 3747571"/>
              <a:gd name="connsiteY124" fmla="*/ 1131066 h 2177668"/>
              <a:gd name="connsiteX125" fmla="*/ 3117773 w 3747571"/>
              <a:gd name="connsiteY125" fmla="*/ 1109032 h 2177668"/>
              <a:gd name="connsiteX126" fmla="*/ 3084723 w 3747571"/>
              <a:gd name="connsiteY126" fmla="*/ 1120049 h 2177668"/>
              <a:gd name="connsiteX127" fmla="*/ 2963537 w 3747571"/>
              <a:gd name="connsiteY127" fmla="*/ 1175133 h 2177668"/>
              <a:gd name="connsiteX128" fmla="*/ 2941503 w 3747571"/>
              <a:gd name="connsiteY128" fmla="*/ 1285302 h 2177668"/>
              <a:gd name="connsiteX129" fmla="*/ 2952520 w 3747571"/>
              <a:gd name="connsiteY129" fmla="*/ 1340386 h 2177668"/>
              <a:gd name="connsiteX130" fmla="*/ 2941503 w 3747571"/>
              <a:gd name="connsiteY130" fmla="*/ 1428521 h 2177668"/>
              <a:gd name="connsiteX131" fmla="*/ 2908453 w 3747571"/>
              <a:gd name="connsiteY131" fmla="*/ 1417505 h 2177668"/>
              <a:gd name="connsiteX132" fmla="*/ 2875402 w 3747571"/>
              <a:gd name="connsiteY132" fmla="*/ 1384454 h 2177668"/>
              <a:gd name="connsiteX133" fmla="*/ 2787267 w 3747571"/>
              <a:gd name="connsiteY133" fmla="*/ 1384454 h 2177668"/>
              <a:gd name="connsiteX134" fmla="*/ 2688115 w 3747571"/>
              <a:gd name="connsiteY134" fmla="*/ 1428521 h 2177668"/>
              <a:gd name="connsiteX135" fmla="*/ 2599981 w 3747571"/>
              <a:gd name="connsiteY135" fmla="*/ 1472589 h 2177668"/>
              <a:gd name="connsiteX136" fmla="*/ 2500829 w 3747571"/>
              <a:gd name="connsiteY136" fmla="*/ 1560724 h 2177668"/>
              <a:gd name="connsiteX137" fmla="*/ 2412694 w 3747571"/>
              <a:gd name="connsiteY137" fmla="*/ 1670892 h 2177668"/>
              <a:gd name="connsiteX138" fmla="*/ 2302525 w 3747571"/>
              <a:gd name="connsiteY138" fmla="*/ 1736994 h 2177668"/>
              <a:gd name="connsiteX139" fmla="*/ 2258458 w 3747571"/>
              <a:gd name="connsiteY139" fmla="*/ 1781061 h 2177668"/>
              <a:gd name="connsiteX140" fmla="*/ 2203373 w 3747571"/>
              <a:gd name="connsiteY140" fmla="*/ 1803095 h 2177668"/>
              <a:gd name="connsiteX141" fmla="*/ 2115238 w 3747571"/>
              <a:gd name="connsiteY141" fmla="*/ 1869196 h 2177668"/>
              <a:gd name="connsiteX142" fmla="*/ 2049137 w 3747571"/>
              <a:gd name="connsiteY142" fmla="*/ 1880213 h 2177668"/>
              <a:gd name="connsiteX143" fmla="*/ 1927952 w 3747571"/>
              <a:gd name="connsiteY143" fmla="*/ 1858179 h 2177668"/>
              <a:gd name="connsiteX144" fmla="*/ 1905918 w 3747571"/>
              <a:gd name="connsiteY144" fmla="*/ 1880213 h 2177668"/>
              <a:gd name="connsiteX145" fmla="*/ 1961002 w 3747571"/>
              <a:gd name="connsiteY145" fmla="*/ 1913264 h 2177668"/>
              <a:gd name="connsiteX146" fmla="*/ 2027103 w 3747571"/>
              <a:gd name="connsiteY146" fmla="*/ 1946314 h 2177668"/>
              <a:gd name="connsiteX147" fmla="*/ 2060154 w 3747571"/>
              <a:gd name="connsiteY147" fmla="*/ 1957331 h 2177668"/>
              <a:gd name="connsiteX148" fmla="*/ 2016087 w 3747571"/>
              <a:gd name="connsiteY148" fmla="*/ 1990382 h 2177668"/>
              <a:gd name="connsiteX149" fmla="*/ 1972019 w 3747571"/>
              <a:gd name="connsiteY149" fmla="*/ 2012415 h 2177668"/>
              <a:gd name="connsiteX150" fmla="*/ 1927952 w 3747571"/>
              <a:gd name="connsiteY150" fmla="*/ 1968348 h 2177668"/>
              <a:gd name="connsiteX151" fmla="*/ 1938969 w 3747571"/>
              <a:gd name="connsiteY151" fmla="*/ 2045466 h 2177668"/>
              <a:gd name="connsiteX152" fmla="*/ 1905918 w 3747571"/>
              <a:gd name="connsiteY152" fmla="*/ 2078517 h 2177668"/>
              <a:gd name="connsiteX153" fmla="*/ 1872867 w 3747571"/>
              <a:gd name="connsiteY153" fmla="*/ 2111567 h 2177668"/>
              <a:gd name="connsiteX154" fmla="*/ 1828800 w 3747571"/>
              <a:gd name="connsiteY154" fmla="*/ 2089533 h 2177668"/>
              <a:gd name="connsiteX155" fmla="*/ 1828800 w 3747571"/>
              <a:gd name="connsiteY155" fmla="*/ 2122584 h 2177668"/>
              <a:gd name="connsiteX156" fmla="*/ 1828800 w 3747571"/>
              <a:gd name="connsiteY156" fmla="*/ 2155635 h 2177668"/>
              <a:gd name="connsiteX157" fmla="*/ 1806766 w 3747571"/>
              <a:gd name="connsiteY157" fmla="*/ 2155635 h 2177668"/>
              <a:gd name="connsiteX158" fmla="*/ 1773715 w 3747571"/>
              <a:gd name="connsiteY158" fmla="*/ 2166651 h 2177668"/>
              <a:gd name="connsiteX159" fmla="*/ 1740665 w 3747571"/>
              <a:gd name="connsiteY159" fmla="*/ 2166651 h 2177668"/>
              <a:gd name="connsiteX160" fmla="*/ 1674564 w 3747571"/>
              <a:gd name="connsiteY160" fmla="*/ 2100550 h 2177668"/>
              <a:gd name="connsiteX161" fmla="*/ 1630496 w 3747571"/>
              <a:gd name="connsiteY161" fmla="*/ 2056483 h 2177668"/>
              <a:gd name="connsiteX162" fmla="*/ 1608462 w 3747571"/>
              <a:gd name="connsiteY162" fmla="*/ 2001398 h 2177668"/>
              <a:gd name="connsiteX163" fmla="*/ 1619479 w 3747571"/>
              <a:gd name="connsiteY163" fmla="*/ 1957331 h 2177668"/>
              <a:gd name="connsiteX164" fmla="*/ 1641513 w 3747571"/>
              <a:gd name="connsiteY164" fmla="*/ 1836145 h 2177668"/>
              <a:gd name="connsiteX165" fmla="*/ 1630496 w 3747571"/>
              <a:gd name="connsiteY165" fmla="*/ 1748011 h 2177668"/>
              <a:gd name="connsiteX166" fmla="*/ 1641513 w 3747571"/>
              <a:gd name="connsiteY166" fmla="*/ 1681909 h 2177668"/>
              <a:gd name="connsiteX167" fmla="*/ 1553378 w 3747571"/>
              <a:gd name="connsiteY167" fmla="*/ 1670892 h 2177668"/>
              <a:gd name="connsiteX168" fmla="*/ 1520328 w 3747571"/>
              <a:gd name="connsiteY168" fmla="*/ 1670892 h 2177668"/>
              <a:gd name="connsiteX169" fmla="*/ 1487277 w 3747571"/>
              <a:gd name="connsiteY169" fmla="*/ 1626825 h 2177668"/>
              <a:gd name="connsiteX170" fmla="*/ 1443209 w 3747571"/>
              <a:gd name="connsiteY170" fmla="*/ 1549707 h 2177668"/>
              <a:gd name="connsiteX171" fmla="*/ 1399142 w 3747571"/>
              <a:gd name="connsiteY171" fmla="*/ 1549707 h 2177668"/>
              <a:gd name="connsiteX172" fmla="*/ 1344058 w 3747571"/>
              <a:gd name="connsiteY172" fmla="*/ 1538690 h 2177668"/>
              <a:gd name="connsiteX173" fmla="*/ 1277956 w 3747571"/>
              <a:gd name="connsiteY173" fmla="*/ 1560724 h 2177668"/>
              <a:gd name="connsiteX174" fmla="*/ 1244906 w 3747571"/>
              <a:gd name="connsiteY174" fmla="*/ 1571741 h 2177668"/>
              <a:gd name="connsiteX175" fmla="*/ 1200838 w 3747571"/>
              <a:gd name="connsiteY175" fmla="*/ 1483606 h 2177668"/>
              <a:gd name="connsiteX176" fmla="*/ 1134737 w 3747571"/>
              <a:gd name="connsiteY176" fmla="*/ 1483606 h 2177668"/>
              <a:gd name="connsiteX177" fmla="*/ 1079653 w 3747571"/>
              <a:gd name="connsiteY177" fmla="*/ 1428521 h 2177668"/>
              <a:gd name="connsiteX178" fmla="*/ 1024569 w 3747571"/>
              <a:gd name="connsiteY178" fmla="*/ 1406488 h 2177668"/>
              <a:gd name="connsiteX179" fmla="*/ 947450 w 3747571"/>
              <a:gd name="connsiteY179" fmla="*/ 1329370 h 2177668"/>
              <a:gd name="connsiteX180" fmla="*/ 1046602 w 3747571"/>
              <a:gd name="connsiteY180" fmla="*/ 1296319 h 2177668"/>
              <a:gd name="connsiteX181" fmla="*/ 1123720 w 3747571"/>
              <a:gd name="connsiteY181" fmla="*/ 1296319 h 2177668"/>
              <a:gd name="connsiteX182" fmla="*/ 1244906 w 3747571"/>
              <a:gd name="connsiteY182" fmla="*/ 1274285 h 2177668"/>
              <a:gd name="connsiteX183" fmla="*/ 1421176 w 3747571"/>
              <a:gd name="connsiteY183" fmla="*/ 1285302 h 2177668"/>
              <a:gd name="connsiteX184" fmla="*/ 1509311 w 3747571"/>
              <a:gd name="connsiteY184" fmla="*/ 1274285 h 2177668"/>
              <a:gd name="connsiteX185" fmla="*/ 1575412 w 3747571"/>
              <a:gd name="connsiteY185" fmla="*/ 1230218 h 2177668"/>
              <a:gd name="connsiteX186" fmla="*/ 1663547 w 3747571"/>
              <a:gd name="connsiteY186" fmla="*/ 1208184 h 2177668"/>
              <a:gd name="connsiteX187" fmla="*/ 1707614 w 3747571"/>
              <a:gd name="connsiteY187" fmla="*/ 1086998 h 2177668"/>
              <a:gd name="connsiteX188" fmla="*/ 1806766 w 3747571"/>
              <a:gd name="connsiteY188" fmla="*/ 1075982 h 2177668"/>
              <a:gd name="connsiteX189" fmla="*/ 1916935 w 3747571"/>
              <a:gd name="connsiteY189" fmla="*/ 1053948 h 2177668"/>
              <a:gd name="connsiteX190" fmla="*/ 1983036 w 3747571"/>
              <a:gd name="connsiteY190" fmla="*/ 1042931 h 2177668"/>
              <a:gd name="connsiteX191" fmla="*/ 2049137 w 3747571"/>
              <a:gd name="connsiteY191" fmla="*/ 1142083 h 2177668"/>
              <a:gd name="connsiteX192" fmla="*/ 2137272 w 3747571"/>
              <a:gd name="connsiteY192" fmla="*/ 1219201 h 2177668"/>
              <a:gd name="connsiteX193" fmla="*/ 2192356 w 3747571"/>
              <a:gd name="connsiteY193" fmla="*/ 1219201 h 2177668"/>
              <a:gd name="connsiteX194" fmla="*/ 2247441 w 3747571"/>
              <a:gd name="connsiteY194" fmla="*/ 1175133 h 2177668"/>
              <a:gd name="connsiteX195" fmla="*/ 2291508 w 3747571"/>
              <a:gd name="connsiteY195" fmla="*/ 1109032 h 2177668"/>
              <a:gd name="connsiteX196" fmla="*/ 2346593 w 3747571"/>
              <a:gd name="connsiteY196" fmla="*/ 1009880 h 2177668"/>
              <a:gd name="connsiteX197" fmla="*/ 2346593 w 3747571"/>
              <a:gd name="connsiteY197" fmla="*/ 932762 h 2177668"/>
              <a:gd name="connsiteX198" fmla="*/ 2302525 w 3747571"/>
              <a:gd name="connsiteY198" fmla="*/ 877678 h 2177668"/>
              <a:gd name="connsiteX199" fmla="*/ 2291508 w 3747571"/>
              <a:gd name="connsiteY199" fmla="*/ 866661 h 2177668"/>
              <a:gd name="connsiteX200" fmla="*/ 2269475 w 3747571"/>
              <a:gd name="connsiteY200" fmla="*/ 877678 h 2177668"/>
              <a:gd name="connsiteX201" fmla="*/ 2236424 w 3747571"/>
              <a:gd name="connsiteY201" fmla="*/ 910729 h 2177668"/>
              <a:gd name="connsiteX202" fmla="*/ 2214390 w 3747571"/>
              <a:gd name="connsiteY202" fmla="*/ 976830 h 2177668"/>
              <a:gd name="connsiteX203" fmla="*/ 2236424 w 3747571"/>
              <a:gd name="connsiteY203" fmla="*/ 998864 h 2177668"/>
              <a:gd name="connsiteX204" fmla="*/ 2192356 w 3747571"/>
              <a:gd name="connsiteY204" fmla="*/ 1031914 h 2177668"/>
              <a:gd name="connsiteX205" fmla="*/ 2148289 w 3747571"/>
              <a:gd name="connsiteY205" fmla="*/ 1053948 h 2177668"/>
              <a:gd name="connsiteX206" fmla="*/ 2104222 w 3747571"/>
              <a:gd name="connsiteY206" fmla="*/ 1098015 h 2177668"/>
              <a:gd name="connsiteX207" fmla="*/ 2093205 w 3747571"/>
              <a:gd name="connsiteY207" fmla="*/ 1075982 h 2177668"/>
              <a:gd name="connsiteX208" fmla="*/ 2071171 w 3747571"/>
              <a:gd name="connsiteY208" fmla="*/ 1031914 h 2177668"/>
              <a:gd name="connsiteX209" fmla="*/ 2071171 w 3747571"/>
              <a:gd name="connsiteY209" fmla="*/ 965813 h 2177668"/>
              <a:gd name="connsiteX210" fmla="*/ 2071171 w 3747571"/>
              <a:gd name="connsiteY210" fmla="*/ 888695 h 2177668"/>
              <a:gd name="connsiteX211" fmla="*/ 2038120 w 3747571"/>
              <a:gd name="connsiteY211" fmla="*/ 888695 h 2177668"/>
              <a:gd name="connsiteX212" fmla="*/ 1994053 w 3747571"/>
              <a:gd name="connsiteY212" fmla="*/ 899712 h 2177668"/>
              <a:gd name="connsiteX213" fmla="*/ 1949985 w 3747571"/>
              <a:gd name="connsiteY213" fmla="*/ 899712 h 2177668"/>
              <a:gd name="connsiteX214" fmla="*/ 1927952 w 3747571"/>
              <a:gd name="connsiteY214" fmla="*/ 954796 h 2177668"/>
              <a:gd name="connsiteX215" fmla="*/ 1949985 w 3747571"/>
              <a:gd name="connsiteY215" fmla="*/ 1020897 h 2177668"/>
              <a:gd name="connsiteX216" fmla="*/ 1916935 w 3747571"/>
              <a:gd name="connsiteY216" fmla="*/ 1053948 h 2177668"/>
              <a:gd name="connsiteX217" fmla="*/ 1861850 w 3747571"/>
              <a:gd name="connsiteY217" fmla="*/ 1053948 h 2177668"/>
              <a:gd name="connsiteX218" fmla="*/ 1817783 w 3747571"/>
              <a:gd name="connsiteY218" fmla="*/ 1042931 h 2177668"/>
              <a:gd name="connsiteX219" fmla="*/ 1806766 w 3747571"/>
              <a:gd name="connsiteY219" fmla="*/ 998864 h 2177668"/>
              <a:gd name="connsiteX220" fmla="*/ 1773715 w 3747571"/>
              <a:gd name="connsiteY220" fmla="*/ 965813 h 2177668"/>
              <a:gd name="connsiteX221" fmla="*/ 1685581 w 3747571"/>
              <a:gd name="connsiteY221" fmla="*/ 888695 h 2177668"/>
              <a:gd name="connsiteX222" fmla="*/ 1597446 w 3747571"/>
              <a:gd name="connsiteY222" fmla="*/ 899712 h 2177668"/>
              <a:gd name="connsiteX223" fmla="*/ 1542361 w 3747571"/>
              <a:gd name="connsiteY223" fmla="*/ 899712 h 2177668"/>
              <a:gd name="connsiteX224" fmla="*/ 1454226 w 3747571"/>
              <a:gd name="connsiteY224" fmla="*/ 910729 h 2177668"/>
              <a:gd name="connsiteX225" fmla="*/ 1410159 w 3747571"/>
              <a:gd name="connsiteY225" fmla="*/ 844627 h 2177668"/>
              <a:gd name="connsiteX226" fmla="*/ 1487277 w 3747571"/>
              <a:gd name="connsiteY226" fmla="*/ 800560 h 2177668"/>
              <a:gd name="connsiteX227" fmla="*/ 1553378 w 3747571"/>
              <a:gd name="connsiteY227" fmla="*/ 778526 h 2177668"/>
              <a:gd name="connsiteX228" fmla="*/ 1619479 w 3747571"/>
              <a:gd name="connsiteY228" fmla="*/ 756492 h 2177668"/>
              <a:gd name="connsiteX229" fmla="*/ 1685581 w 3747571"/>
              <a:gd name="connsiteY229" fmla="*/ 745476 h 2177668"/>
              <a:gd name="connsiteX230" fmla="*/ 1674564 w 3747571"/>
              <a:gd name="connsiteY230" fmla="*/ 679374 h 2177668"/>
              <a:gd name="connsiteX231" fmla="*/ 1674564 w 3747571"/>
              <a:gd name="connsiteY231" fmla="*/ 635307 h 2177668"/>
              <a:gd name="connsiteX232" fmla="*/ 1729648 w 3747571"/>
              <a:gd name="connsiteY232" fmla="*/ 635307 h 2177668"/>
              <a:gd name="connsiteX233" fmla="*/ 1740665 w 3747571"/>
              <a:gd name="connsiteY233" fmla="*/ 602256 h 2177668"/>
              <a:gd name="connsiteX234" fmla="*/ 1718631 w 3747571"/>
              <a:gd name="connsiteY234" fmla="*/ 547172 h 2177668"/>
              <a:gd name="connsiteX235" fmla="*/ 1663547 w 3747571"/>
              <a:gd name="connsiteY235" fmla="*/ 547172 h 2177668"/>
              <a:gd name="connsiteX236" fmla="*/ 1663547 w 3747571"/>
              <a:gd name="connsiteY236" fmla="*/ 558189 h 2177668"/>
              <a:gd name="connsiteX237" fmla="*/ 1619479 w 3747571"/>
              <a:gd name="connsiteY237" fmla="*/ 602256 h 2177668"/>
              <a:gd name="connsiteX238" fmla="*/ 1608462 w 3747571"/>
              <a:gd name="connsiteY238" fmla="*/ 657341 h 2177668"/>
              <a:gd name="connsiteX239" fmla="*/ 1586429 w 3747571"/>
              <a:gd name="connsiteY239" fmla="*/ 690391 h 2177668"/>
              <a:gd name="connsiteX240" fmla="*/ 1608462 w 3747571"/>
              <a:gd name="connsiteY240" fmla="*/ 734459 h 2177668"/>
              <a:gd name="connsiteX241" fmla="*/ 1542361 w 3747571"/>
              <a:gd name="connsiteY241" fmla="*/ 778526 h 2177668"/>
              <a:gd name="connsiteX242" fmla="*/ 1454226 w 3747571"/>
              <a:gd name="connsiteY242" fmla="*/ 811577 h 2177668"/>
              <a:gd name="connsiteX243" fmla="*/ 1399142 w 3747571"/>
              <a:gd name="connsiteY243" fmla="*/ 844627 h 2177668"/>
              <a:gd name="connsiteX244" fmla="*/ 1344058 w 3747571"/>
              <a:gd name="connsiteY244" fmla="*/ 767509 h 2177668"/>
              <a:gd name="connsiteX245" fmla="*/ 1344058 w 3747571"/>
              <a:gd name="connsiteY245" fmla="*/ 668358 h 2177668"/>
              <a:gd name="connsiteX246" fmla="*/ 1344058 w 3747571"/>
              <a:gd name="connsiteY246" fmla="*/ 591239 h 2177668"/>
              <a:gd name="connsiteX247" fmla="*/ 1299990 w 3747571"/>
              <a:gd name="connsiteY247" fmla="*/ 580223 h 2177668"/>
              <a:gd name="connsiteX248" fmla="*/ 1255923 w 3747571"/>
              <a:gd name="connsiteY248" fmla="*/ 591239 h 2177668"/>
              <a:gd name="connsiteX249" fmla="*/ 1189822 w 3747571"/>
              <a:gd name="connsiteY249" fmla="*/ 591239 h 2177668"/>
              <a:gd name="connsiteX250" fmla="*/ 1123720 w 3747571"/>
              <a:gd name="connsiteY250" fmla="*/ 591239 h 2177668"/>
              <a:gd name="connsiteX251" fmla="*/ 1079653 w 3747571"/>
              <a:gd name="connsiteY251" fmla="*/ 580223 h 2177668"/>
              <a:gd name="connsiteX252" fmla="*/ 991518 w 3747571"/>
              <a:gd name="connsiteY252" fmla="*/ 580223 h 2177668"/>
              <a:gd name="connsiteX253" fmla="*/ 947450 w 3747571"/>
              <a:gd name="connsiteY253" fmla="*/ 591239 h 2177668"/>
              <a:gd name="connsiteX254" fmla="*/ 914400 w 3747571"/>
              <a:gd name="connsiteY254" fmla="*/ 646324 h 2177668"/>
              <a:gd name="connsiteX255" fmla="*/ 859315 w 3747571"/>
              <a:gd name="connsiteY255" fmla="*/ 668358 h 2177668"/>
              <a:gd name="connsiteX256" fmla="*/ 837282 w 3747571"/>
              <a:gd name="connsiteY256" fmla="*/ 646324 h 2177668"/>
              <a:gd name="connsiteX257" fmla="*/ 837282 w 3747571"/>
              <a:gd name="connsiteY257" fmla="*/ 569206 h 2177668"/>
              <a:gd name="connsiteX258" fmla="*/ 837282 w 3747571"/>
              <a:gd name="connsiteY258" fmla="*/ 492088 h 2177668"/>
              <a:gd name="connsiteX259" fmla="*/ 859315 w 3747571"/>
              <a:gd name="connsiteY259" fmla="*/ 425986 h 2177668"/>
              <a:gd name="connsiteX260" fmla="*/ 881349 w 3747571"/>
              <a:gd name="connsiteY260" fmla="*/ 337851 h 2177668"/>
              <a:gd name="connsiteX261" fmla="*/ 881349 w 3747571"/>
              <a:gd name="connsiteY261" fmla="*/ 271750 h 2177668"/>
              <a:gd name="connsiteX262" fmla="*/ 848299 w 3747571"/>
              <a:gd name="connsiteY262" fmla="*/ 249717 h 2177668"/>
              <a:gd name="connsiteX263" fmla="*/ 771181 w 3747571"/>
              <a:gd name="connsiteY263" fmla="*/ 238700 h 2177668"/>
              <a:gd name="connsiteX264" fmla="*/ 672029 w 3747571"/>
              <a:gd name="connsiteY264" fmla="*/ 249717 h 2177668"/>
              <a:gd name="connsiteX265" fmla="*/ 594911 w 3747571"/>
              <a:gd name="connsiteY265" fmla="*/ 249717 h 2177668"/>
              <a:gd name="connsiteX266" fmla="*/ 550843 w 3747571"/>
              <a:gd name="connsiteY266" fmla="*/ 304801 h 2177668"/>
              <a:gd name="connsiteX267" fmla="*/ 616944 w 3747571"/>
              <a:gd name="connsiteY267" fmla="*/ 348868 h 2177668"/>
              <a:gd name="connsiteX268" fmla="*/ 550843 w 3747571"/>
              <a:gd name="connsiteY268" fmla="*/ 437003 h 2177668"/>
              <a:gd name="connsiteX269" fmla="*/ 451691 w 3747571"/>
              <a:gd name="connsiteY269" fmla="*/ 414970 h 2177668"/>
              <a:gd name="connsiteX270" fmla="*/ 429658 w 3747571"/>
              <a:gd name="connsiteY270" fmla="*/ 470054 h 2177668"/>
              <a:gd name="connsiteX271" fmla="*/ 528809 w 3747571"/>
              <a:gd name="connsiteY271" fmla="*/ 492088 h 2177668"/>
              <a:gd name="connsiteX272" fmla="*/ 583894 w 3747571"/>
              <a:gd name="connsiteY272" fmla="*/ 547172 h 2177668"/>
              <a:gd name="connsiteX273" fmla="*/ 661012 w 3747571"/>
              <a:gd name="connsiteY273" fmla="*/ 635307 h 2177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</a:cxnLst>
            <a:rect l="l" t="t" r="r" b="b"/>
            <a:pathLst>
              <a:path w="3747571" h="2177668">
                <a:moveTo>
                  <a:pt x="661012" y="635307"/>
                </a:moveTo>
                <a:cubicBezTo>
                  <a:pt x="661012" y="657341"/>
                  <a:pt x="602256" y="666521"/>
                  <a:pt x="583894" y="679374"/>
                </a:cubicBezTo>
                <a:cubicBezTo>
                  <a:pt x="565533" y="692227"/>
                  <a:pt x="556351" y="688555"/>
                  <a:pt x="550843" y="712425"/>
                </a:cubicBezTo>
                <a:cubicBezTo>
                  <a:pt x="545335" y="736295"/>
                  <a:pt x="550843" y="822594"/>
                  <a:pt x="550843" y="822594"/>
                </a:cubicBezTo>
                <a:cubicBezTo>
                  <a:pt x="550843" y="846464"/>
                  <a:pt x="565532" y="850136"/>
                  <a:pt x="550843" y="855644"/>
                </a:cubicBezTo>
                <a:cubicBezTo>
                  <a:pt x="536154" y="861152"/>
                  <a:pt x="481069" y="862988"/>
                  <a:pt x="462708" y="855644"/>
                </a:cubicBezTo>
                <a:cubicBezTo>
                  <a:pt x="444347" y="848300"/>
                  <a:pt x="449856" y="826266"/>
                  <a:pt x="440675" y="811577"/>
                </a:cubicBezTo>
                <a:cubicBezTo>
                  <a:pt x="431494" y="796888"/>
                  <a:pt x="420477" y="767509"/>
                  <a:pt x="407624" y="767509"/>
                </a:cubicBezTo>
                <a:cubicBezTo>
                  <a:pt x="394771" y="767509"/>
                  <a:pt x="378245" y="802396"/>
                  <a:pt x="363556" y="811577"/>
                </a:cubicBezTo>
                <a:cubicBezTo>
                  <a:pt x="348867" y="820758"/>
                  <a:pt x="337850" y="828102"/>
                  <a:pt x="319489" y="822594"/>
                </a:cubicBezTo>
                <a:cubicBezTo>
                  <a:pt x="301128" y="817086"/>
                  <a:pt x="269913" y="793215"/>
                  <a:pt x="253388" y="778526"/>
                </a:cubicBezTo>
                <a:cubicBezTo>
                  <a:pt x="236863" y="763837"/>
                  <a:pt x="231354" y="756493"/>
                  <a:pt x="220337" y="734459"/>
                </a:cubicBezTo>
                <a:cubicBezTo>
                  <a:pt x="209320" y="712425"/>
                  <a:pt x="194632" y="651833"/>
                  <a:pt x="187287" y="646324"/>
                </a:cubicBezTo>
                <a:cubicBezTo>
                  <a:pt x="179942" y="640815"/>
                  <a:pt x="178106" y="679374"/>
                  <a:pt x="176270" y="701408"/>
                </a:cubicBezTo>
                <a:cubicBezTo>
                  <a:pt x="174434" y="723442"/>
                  <a:pt x="176270" y="778526"/>
                  <a:pt x="176270" y="778526"/>
                </a:cubicBezTo>
                <a:cubicBezTo>
                  <a:pt x="176270" y="795051"/>
                  <a:pt x="187287" y="798724"/>
                  <a:pt x="176270" y="800560"/>
                </a:cubicBezTo>
                <a:cubicBezTo>
                  <a:pt x="165253" y="802396"/>
                  <a:pt x="128531" y="796888"/>
                  <a:pt x="110169" y="789543"/>
                </a:cubicBezTo>
                <a:cubicBezTo>
                  <a:pt x="91807" y="782198"/>
                  <a:pt x="82626" y="771181"/>
                  <a:pt x="66101" y="756492"/>
                </a:cubicBezTo>
                <a:cubicBezTo>
                  <a:pt x="49576" y="741803"/>
                  <a:pt x="18362" y="723442"/>
                  <a:pt x="11017" y="701408"/>
                </a:cubicBezTo>
                <a:cubicBezTo>
                  <a:pt x="3673" y="679374"/>
                  <a:pt x="18362" y="648160"/>
                  <a:pt x="22034" y="624290"/>
                </a:cubicBezTo>
                <a:cubicBezTo>
                  <a:pt x="25706" y="600420"/>
                  <a:pt x="34886" y="585731"/>
                  <a:pt x="33050" y="558189"/>
                </a:cubicBezTo>
                <a:cubicBezTo>
                  <a:pt x="31214" y="530647"/>
                  <a:pt x="0" y="486579"/>
                  <a:pt x="11017" y="459037"/>
                </a:cubicBezTo>
                <a:cubicBezTo>
                  <a:pt x="22034" y="431495"/>
                  <a:pt x="60593" y="409461"/>
                  <a:pt x="99152" y="392936"/>
                </a:cubicBezTo>
                <a:cubicBezTo>
                  <a:pt x="137711" y="376411"/>
                  <a:pt x="220337" y="370902"/>
                  <a:pt x="242371" y="359885"/>
                </a:cubicBezTo>
                <a:cubicBezTo>
                  <a:pt x="264405" y="348868"/>
                  <a:pt x="224010" y="339688"/>
                  <a:pt x="231354" y="326835"/>
                </a:cubicBezTo>
                <a:cubicBezTo>
                  <a:pt x="238698" y="313982"/>
                  <a:pt x="277257" y="299292"/>
                  <a:pt x="286438" y="282767"/>
                </a:cubicBezTo>
                <a:cubicBezTo>
                  <a:pt x="295619" y="266242"/>
                  <a:pt x="290110" y="255225"/>
                  <a:pt x="286438" y="227683"/>
                </a:cubicBezTo>
                <a:cubicBezTo>
                  <a:pt x="282766" y="200141"/>
                  <a:pt x="258896" y="141384"/>
                  <a:pt x="264405" y="117514"/>
                </a:cubicBezTo>
                <a:cubicBezTo>
                  <a:pt x="269914" y="93644"/>
                  <a:pt x="293783" y="80792"/>
                  <a:pt x="319489" y="84464"/>
                </a:cubicBezTo>
                <a:cubicBezTo>
                  <a:pt x="345195" y="88136"/>
                  <a:pt x="389263" y="130367"/>
                  <a:pt x="418641" y="139548"/>
                </a:cubicBezTo>
                <a:cubicBezTo>
                  <a:pt x="448019" y="148729"/>
                  <a:pt x="473725" y="134040"/>
                  <a:pt x="495759" y="139548"/>
                </a:cubicBezTo>
                <a:cubicBezTo>
                  <a:pt x="517793" y="145056"/>
                  <a:pt x="519628" y="163417"/>
                  <a:pt x="550843" y="172598"/>
                </a:cubicBezTo>
                <a:cubicBezTo>
                  <a:pt x="582058" y="181779"/>
                  <a:pt x="646323" y="189124"/>
                  <a:pt x="683046" y="194632"/>
                </a:cubicBezTo>
                <a:cubicBezTo>
                  <a:pt x="719769" y="200140"/>
                  <a:pt x="732622" y="196468"/>
                  <a:pt x="771181" y="205649"/>
                </a:cubicBezTo>
                <a:cubicBezTo>
                  <a:pt x="809740" y="214830"/>
                  <a:pt x="872169" y="247881"/>
                  <a:pt x="914400" y="249717"/>
                </a:cubicBezTo>
                <a:cubicBezTo>
                  <a:pt x="956631" y="251553"/>
                  <a:pt x="989682" y="225847"/>
                  <a:pt x="1024569" y="216666"/>
                </a:cubicBezTo>
                <a:cubicBezTo>
                  <a:pt x="1059456" y="207485"/>
                  <a:pt x="1107195" y="187288"/>
                  <a:pt x="1123720" y="194632"/>
                </a:cubicBezTo>
                <a:cubicBezTo>
                  <a:pt x="1140245" y="201977"/>
                  <a:pt x="1138409" y="246044"/>
                  <a:pt x="1123720" y="260733"/>
                </a:cubicBezTo>
                <a:cubicBezTo>
                  <a:pt x="1109031" y="275422"/>
                  <a:pt x="1046602" y="268078"/>
                  <a:pt x="1035585" y="282767"/>
                </a:cubicBezTo>
                <a:cubicBezTo>
                  <a:pt x="1024568" y="297456"/>
                  <a:pt x="1039258" y="337851"/>
                  <a:pt x="1057619" y="348868"/>
                </a:cubicBezTo>
                <a:cubicBezTo>
                  <a:pt x="1075980" y="359885"/>
                  <a:pt x="1112703" y="354376"/>
                  <a:pt x="1145754" y="348868"/>
                </a:cubicBezTo>
                <a:cubicBezTo>
                  <a:pt x="1178805" y="343360"/>
                  <a:pt x="1233889" y="330507"/>
                  <a:pt x="1255923" y="315818"/>
                </a:cubicBezTo>
                <a:cubicBezTo>
                  <a:pt x="1277957" y="301129"/>
                  <a:pt x="1279792" y="269914"/>
                  <a:pt x="1277956" y="260733"/>
                </a:cubicBezTo>
                <a:cubicBezTo>
                  <a:pt x="1276120" y="251552"/>
                  <a:pt x="1244906" y="260733"/>
                  <a:pt x="1244906" y="260733"/>
                </a:cubicBezTo>
                <a:cubicBezTo>
                  <a:pt x="1226545" y="260733"/>
                  <a:pt x="1182477" y="262569"/>
                  <a:pt x="1167788" y="260733"/>
                </a:cubicBezTo>
                <a:cubicBezTo>
                  <a:pt x="1153099" y="258897"/>
                  <a:pt x="1158607" y="262570"/>
                  <a:pt x="1156771" y="249717"/>
                </a:cubicBezTo>
                <a:cubicBezTo>
                  <a:pt x="1154935" y="236864"/>
                  <a:pt x="1145754" y="192796"/>
                  <a:pt x="1156771" y="183615"/>
                </a:cubicBezTo>
                <a:cubicBezTo>
                  <a:pt x="1167788" y="174434"/>
                  <a:pt x="1199002" y="198304"/>
                  <a:pt x="1222872" y="194632"/>
                </a:cubicBezTo>
                <a:cubicBezTo>
                  <a:pt x="1246742" y="190960"/>
                  <a:pt x="1283465" y="172599"/>
                  <a:pt x="1299990" y="161582"/>
                </a:cubicBezTo>
                <a:cubicBezTo>
                  <a:pt x="1316515" y="150565"/>
                  <a:pt x="1311007" y="150565"/>
                  <a:pt x="1322024" y="128531"/>
                </a:cubicBezTo>
                <a:cubicBezTo>
                  <a:pt x="1333041" y="106497"/>
                  <a:pt x="1355074" y="47740"/>
                  <a:pt x="1366091" y="29379"/>
                </a:cubicBezTo>
                <a:cubicBezTo>
                  <a:pt x="1377108" y="11018"/>
                  <a:pt x="1362419" y="14690"/>
                  <a:pt x="1388125" y="18362"/>
                </a:cubicBezTo>
                <a:cubicBezTo>
                  <a:pt x="1413831" y="22034"/>
                  <a:pt x="1481769" y="34888"/>
                  <a:pt x="1520328" y="51413"/>
                </a:cubicBezTo>
                <a:cubicBezTo>
                  <a:pt x="1558887" y="67938"/>
                  <a:pt x="1586429" y="104661"/>
                  <a:pt x="1619479" y="117514"/>
                </a:cubicBezTo>
                <a:cubicBezTo>
                  <a:pt x="1652529" y="130367"/>
                  <a:pt x="1698433" y="135875"/>
                  <a:pt x="1718631" y="128531"/>
                </a:cubicBezTo>
                <a:cubicBezTo>
                  <a:pt x="1738829" y="121187"/>
                  <a:pt x="1722304" y="88136"/>
                  <a:pt x="1740665" y="73447"/>
                </a:cubicBezTo>
                <a:cubicBezTo>
                  <a:pt x="1759026" y="58758"/>
                  <a:pt x="1801258" y="47741"/>
                  <a:pt x="1828800" y="40396"/>
                </a:cubicBezTo>
                <a:cubicBezTo>
                  <a:pt x="1856342" y="33051"/>
                  <a:pt x="1872868" y="34888"/>
                  <a:pt x="1905918" y="29379"/>
                </a:cubicBezTo>
                <a:cubicBezTo>
                  <a:pt x="1938969" y="23871"/>
                  <a:pt x="1997725" y="0"/>
                  <a:pt x="2027103" y="7345"/>
                </a:cubicBezTo>
                <a:cubicBezTo>
                  <a:pt x="2056481" y="14690"/>
                  <a:pt x="2052810" y="64266"/>
                  <a:pt x="2082188" y="73447"/>
                </a:cubicBezTo>
                <a:cubicBezTo>
                  <a:pt x="2111566" y="82628"/>
                  <a:pt x="2172159" y="66102"/>
                  <a:pt x="2203373" y="62430"/>
                </a:cubicBezTo>
                <a:cubicBezTo>
                  <a:pt x="2234587" y="58758"/>
                  <a:pt x="2251114" y="44069"/>
                  <a:pt x="2269475" y="51413"/>
                </a:cubicBezTo>
                <a:cubicBezTo>
                  <a:pt x="2287836" y="58757"/>
                  <a:pt x="2298853" y="84463"/>
                  <a:pt x="2313542" y="106497"/>
                </a:cubicBezTo>
                <a:cubicBezTo>
                  <a:pt x="2328231" y="128531"/>
                  <a:pt x="2339248" y="167090"/>
                  <a:pt x="2357609" y="183615"/>
                </a:cubicBezTo>
                <a:cubicBezTo>
                  <a:pt x="2375970" y="200140"/>
                  <a:pt x="2396169" y="190960"/>
                  <a:pt x="2423711" y="205649"/>
                </a:cubicBezTo>
                <a:cubicBezTo>
                  <a:pt x="2451253" y="220338"/>
                  <a:pt x="2495320" y="260733"/>
                  <a:pt x="2522862" y="271750"/>
                </a:cubicBezTo>
                <a:cubicBezTo>
                  <a:pt x="2550404" y="282767"/>
                  <a:pt x="2570603" y="268078"/>
                  <a:pt x="2588964" y="271750"/>
                </a:cubicBezTo>
                <a:cubicBezTo>
                  <a:pt x="2607326" y="275422"/>
                  <a:pt x="2620178" y="280931"/>
                  <a:pt x="2633031" y="293784"/>
                </a:cubicBezTo>
                <a:cubicBezTo>
                  <a:pt x="2645884" y="306637"/>
                  <a:pt x="2656901" y="328670"/>
                  <a:pt x="2666082" y="348868"/>
                </a:cubicBezTo>
                <a:cubicBezTo>
                  <a:pt x="2675263" y="369066"/>
                  <a:pt x="2677098" y="394772"/>
                  <a:pt x="2688115" y="414970"/>
                </a:cubicBezTo>
                <a:cubicBezTo>
                  <a:pt x="2699132" y="435168"/>
                  <a:pt x="2717494" y="453529"/>
                  <a:pt x="2732183" y="470054"/>
                </a:cubicBezTo>
                <a:cubicBezTo>
                  <a:pt x="2746872" y="486579"/>
                  <a:pt x="2776250" y="514121"/>
                  <a:pt x="2776250" y="514121"/>
                </a:cubicBezTo>
                <a:cubicBezTo>
                  <a:pt x="2785431" y="523302"/>
                  <a:pt x="2800120" y="523302"/>
                  <a:pt x="2787267" y="525138"/>
                </a:cubicBezTo>
                <a:cubicBezTo>
                  <a:pt x="2774414" y="526974"/>
                  <a:pt x="2717493" y="519630"/>
                  <a:pt x="2699132" y="525138"/>
                </a:cubicBezTo>
                <a:cubicBezTo>
                  <a:pt x="2680771" y="530646"/>
                  <a:pt x="2677099" y="558189"/>
                  <a:pt x="2677099" y="558189"/>
                </a:cubicBezTo>
                <a:cubicBezTo>
                  <a:pt x="2669755" y="569206"/>
                  <a:pt x="2656901" y="576550"/>
                  <a:pt x="2655065" y="591239"/>
                </a:cubicBezTo>
                <a:cubicBezTo>
                  <a:pt x="2653229" y="605928"/>
                  <a:pt x="2658738" y="631635"/>
                  <a:pt x="2666082" y="646324"/>
                </a:cubicBezTo>
                <a:cubicBezTo>
                  <a:pt x="2673427" y="661013"/>
                  <a:pt x="2693624" y="668357"/>
                  <a:pt x="2699132" y="679374"/>
                </a:cubicBezTo>
                <a:cubicBezTo>
                  <a:pt x="2704640" y="690391"/>
                  <a:pt x="2693624" y="701408"/>
                  <a:pt x="2699132" y="712425"/>
                </a:cubicBezTo>
                <a:cubicBezTo>
                  <a:pt x="2704640" y="723442"/>
                  <a:pt x="2723002" y="730787"/>
                  <a:pt x="2732183" y="745476"/>
                </a:cubicBezTo>
                <a:cubicBezTo>
                  <a:pt x="2741364" y="760165"/>
                  <a:pt x="2743200" y="789543"/>
                  <a:pt x="2754217" y="800560"/>
                </a:cubicBezTo>
                <a:cubicBezTo>
                  <a:pt x="2765234" y="811577"/>
                  <a:pt x="2785431" y="809741"/>
                  <a:pt x="2798284" y="811577"/>
                </a:cubicBezTo>
                <a:cubicBezTo>
                  <a:pt x="2811137" y="813413"/>
                  <a:pt x="2818482" y="817086"/>
                  <a:pt x="2831335" y="811577"/>
                </a:cubicBezTo>
                <a:cubicBezTo>
                  <a:pt x="2844188" y="806069"/>
                  <a:pt x="2860713" y="778526"/>
                  <a:pt x="2875402" y="778526"/>
                </a:cubicBezTo>
                <a:cubicBezTo>
                  <a:pt x="2890091" y="778526"/>
                  <a:pt x="2908453" y="800560"/>
                  <a:pt x="2919470" y="811577"/>
                </a:cubicBezTo>
                <a:cubicBezTo>
                  <a:pt x="2930487" y="822594"/>
                  <a:pt x="2930486" y="831774"/>
                  <a:pt x="2941503" y="844627"/>
                </a:cubicBezTo>
                <a:cubicBezTo>
                  <a:pt x="2952520" y="857480"/>
                  <a:pt x="2969046" y="875842"/>
                  <a:pt x="2985571" y="888695"/>
                </a:cubicBezTo>
                <a:cubicBezTo>
                  <a:pt x="3002096" y="901548"/>
                  <a:pt x="3024130" y="914400"/>
                  <a:pt x="3040655" y="921745"/>
                </a:cubicBezTo>
                <a:cubicBezTo>
                  <a:pt x="3057180" y="929090"/>
                  <a:pt x="3064525" y="930926"/>
                  <a:pt x="3084723" y="932762"/>
                </a:cubicBezTo>
                <a:cubicBezTo>
                  <a:pt x="3104921" y="934598"/>
                  <a:pt x="3137971" y="930926"/>
                  <a:pt x="3161841" y="932762"/>
                </a:cubicBezTo>
                <a:cubicBezTo>
                  <a:pt x="3185711" y="934598"/>
                  <a:pt x="3202236" y="940107"/>
                  <a:pt x="3227942" y="943779"/>
                </a:cubicBezTo>
                <a:cubicBezTo>
                  <a:pt x="3253648" y="947451"/>
                  <a:pt x="3299552" y="952960"/>
                  <a:pt x="3316077" y="954796"/>
                </a:cubicBezTo>
                <a:cubicBezTo>
                  <a:pt x="3332602" y="956632"/>
                  <a:pt x="3328930" y="962140"/>
                  <a:pt x="3327094" y="954796"/>
                </a:cubicBezTo>
                <a:cubicBezTo>
                  <a:pt x="3325258" y="947452"/>
                  <a:pt x="3317913" y="925418"/>
                  <a:pt x="3305060" y="910729"/>
                </a:cubicBezTo>
                <a:cubicBezTo>
                  <a:pt x="3292207" y="896040"/>
                  <a:pt x="3270173" y="877678"/>
                  <a:pt x="3249976" y="866661"/>
                </a:cubicBezTo>
                <a:cubicBezTo>
                  <a:pt x="3229779" y="855644"/>
                  <a:pt x="3204073" y="853808"/>
                  <a:pt x="3183875" y="844627"/>
                </a:cubicBezTo>
                <a:cubicBezTo>
                  <a:pt x="3163677" y="835446"/>
                  <a:pt x="3128790" y="811577"/>
                  <a:pt x="3128790" y="811577"/>
                </a:cubicBezTo>
                <a:cubicBezTo>
                  <a:pt x="3110429" y="800560"/>
                  <a:pt x="3092067" y="784034"/>
                  <a:pt x="3073706" y="778526"/>
                </a:cubicBezTo>
                <a:cubicBezTo>
                  <a:pt x="3055345" y="773018"/>
                  <a:pt x="3033311" y="782198"/>
                  <a:pt x="3018622" y="778526"/>
                </a:cubicBezTo>
                <a:cubicBezTo>
                  <a:pt x="3003933" y="774854"/>
                  <a:pt x="2998424" y="762000"/>
                  <a:pt x="2985571" y="756492"/>
                </a:cubicBezTo>
                <a:cubicBezTo>
                  <a:pt x="2972718" y="750984"/>
                  <a:pt x="2943339" y="750984"/>
                  <a:pt x="2941503" y="745476"/>
                </a:cubicBezTo>
                <a:cubicBezTo>
                  <a:pt x="2939667" y="739968"/>
                  <a:pt x="2963537" y="728950"/>
                  <a:pt x="2974554" y="723442"/>
                </a:cubicBezTo>
                <a:cubicBezTo>
                  <a:pt x="2985571" y="717934"/>
                  <a:pt x="3000260" y="714261"/>
                  <a:pt x="3007605" y="712425"/>
                </a:cubicBezTo>
                <a:cubicBezTo>
                  <a:pt x="3014950" y="710589"/>
                  <a:pt x="3007605" y="710589"/>
                  <a:pt x="3018622" y="712425"/>
                </a:cubicBezTo>
                <a:cubicBezTo>
                  <a:pt x="3029639" y="714261"/>
                  <a:pt x="3046164" y="712425"/>
                  <a:pt x="3073706" y="723442"/>
                </a:cubicBezTo>
                <a:cubicBezTo>
                  <a:pt x="3101248" y="734459"/>
                  <a:pt x="3154497" y="760165"/>
                  <a:pt x="3183875" y="778526"/>
                </a:cubicBezTo>
                <a:cubicBezTo>
                  <a:pt x="3213253" y="796888"/>
                  <a:pt x="3229779" y="817086"/>
                  <a:pt x="3249976" y="833611"/>
                </a:cubicBezTo>
                <a:cubicBezTo>
                  <a:pt x="3270173" y="850136"/>
                  <a:pt x="3290371" y="870334"/>
                  <a:pt x="3305060" y="877678"/>
                </a:cubicBezTo>
                <a:cubicBezTo>
                  <a:pt x="3319749" y="885023"/>
                  <a:pt x="3338111" y="877678"/>
                  <a:pt x="3338111" y="877678"/>
                </a:cubicBezTo>
                <a:cubicBezTo>
                  <a:pt x="3356472" y="877678"/>
                  <a:pt x="3396868" y="874006"/>
                  <a:pt x="3415229" y="877678"/>
                </a:cubicBezTo>
                <a:cubicBezTo>
                  <a:pt x="3433590" y="881350"/>
                  <a:pt x="3429918" y="897876"/>
                  <a:pt x="3448279" y="899712"/>
                </a:cubicBezTo>
                <a:cubicBezTo>
                  <a:pt x="3466640" y="901548"/>
                  <a:pt x="3508872" y="888695"/>
                  <a:pt x="3525397" y="888695"/>
                </a:cubicBezTo>
                <a:cubicBezTo>
                  <a:pt x="3541922" y="888695"/>
                  <a:pt x="3538250" y="901548"/>
                  <a:pt x="3547431" y="899712"/>
                </a:cubicBezTo>
                <a:cubicBezTo>
                  <a:pt x="3556612" y="897876"/>
                  <a:pt x="3567629" y="877678"/>
                  <a:pt x="3580482" y="877678"/>
                </a:cubicBezTo>
                <a:cubicBezTo>
                  <a:pt x="3593335" y="877678"/>
                  <a:pt x="3611696" y="888695"/>
                  <a:pt x="3624549" y="899712"/>
                </a:cubicBezTo>
                <a:cubicBezTo>
                  <a:pt x="3637402" y="910729"/>
                  <a:pt x="3637402" y="932762"/>
                  <a:pt x="3657600" y="943779"/>
                </a:cubicBezTo>
                <a:cubicBezTo>
                  <a:pt x="3677798" y="954796"/>
                  <a:pt x="3747571" y="963977"/>
                  <a:pt x="3745735" y="965813"/>
                </a:cubicBezTo>
                <a:cubicBezTo>
                  <a:pt x="3743899" y="967649"/>
                  <a:pt x="3681470" y="956632"/>
                  <a:pt x="3646583" y="954796"/>
                </a:cubicBezTo>
                <a:cubicBezTo>
                  <a:pt x="3611696" y="952960"/>
                  <a:pt x="3536414" y="954796"/>
                  <a:pt x="3536414" y="954796"/>
                </a:cubicBezTo>
                <a:cubicBezTo>
                  <a:pt x="3507036" y="954796"/>
                  <a:pt x="3490510" y="951124"/>
                  <a:pt x="3470313" y="954796"/>
                </a:cubicBezTo>
                <a:cubicBezTo>
                  <a:pt x="3450116" y="958468"/>
                  <a:pt x="3431754" y="967649"/>
                  <a:pt x="3415229" y="976830"/>
                </a:cubicBezTo>
                <a:cubicBezTo>
                  <a:pt x="3398704" y="986011"/>
                  <a:pt x="3385850" y="1000699"/>
                  <a:pt x="3371161" y="1009880"/>
                </a:cubicBezTo>
                <a:cubicBezTo>
                  <a:pt x="3356472" y="1019061"/>
                  <a:pt x="3338111" y="1020897"/>
                  <a:pt x="3327094" y="1031914"/>
                </a:cubicBezTo>
                <a:cubicBezTo>
                  <a:pt x="3316077" y="1042931"/>
                  <a:pt x="3325258" y="1059457"/>
                  <a:pt x="3305060" y="1075982"/>
                </a:cubicBezTo>
                <a:cubicBezTo>
                  <a:pt x="3284862" y="1092507"/>
                  <a:pt x="3237122" y="1125558"/>
                  <a:pt x="3205908" y="1131066"/>
                </a:cubicBezTo>
                <a:cubicBezTo>
                  <a:pt x="3174694" y="1136574"/>
                  <a:pt x="3137970" y="1110868"/>
                  <a:pt x="3117773" y="1109032"/>
                </a:cubicBezTo>
                <a:cubicBezTo>
                  <a:pt x="3097576" y="1107196"/>
                  <a:pt x="3110429" y="1109032"/>
                  <a:pt x="3084723" y="1120049"/>
                </a:cubicBezTo>
                <a:cubicBezTo>
                  <a:pt x="3059017" y="1131066"/>
                  <a:pt x="2987407" y="1147591"/>
                  <a:pt x="2963537" y="1175133"/>
                </a:cubicBezTo>
                <a:cubicBezTo>
                  <a:pt x="2939667" y="1202675"/>
                  <a:pt x="2943339" y="1257760"/>
                  <a:pt x="2941503" y="1285302"/>
                </a:cubicBezTo>
                <a:cubicBezTo>
                  <a:pt x="2939667" y="1312844"/>
                  <a:pt x="2952520" y="1316516"/>
                  <a:pt x="2952520" y="1340386"/>
                </a:cubicBezTo>
                <a:cubicBezTo>
                  <a:pt x="2952520" y="1364256"/>
                  <a:pt x="2948847" y="1415668"/>
                  <a:pt x="2941503" y="1428521"/>
                </a:cubicBezTo>
                <a:cubicBezTo>
                  <a:pt x="2934159" y="1441374"/>
                  <a:pt x="2919470" y="1424849"/>
                  <a:pt x="2908453" y="1417505"/>
                </a:cubicBezTo>
                <a:cubicBezTo>
                  <a:pt x="2897436" y="1410161"/>
                  <a:pt x="2895600" y="1389962"/>
                  <a:pt x="2875402" y="1384454"/>
                </a:cubicBezTo>
                <a:cubicBezTo>
                  <a:pt x="2855204" y="1378946"/>
                  <a:pt x="2818482" y="1377110"/>
                  <a:pt x="2787267" y="1384454"/>
                </a:cubicBezTo>
                <a:cubicBezTo>
                  <a:pt x="2756053" y="1391799"/>
                  <a:pt x="2719329" y="1413832"/>
                  <a:pt x="2688115" y="1428521"/>
                </a:cubicBezTo>
                <a:cubicBezTo>
                  <a:pt x="2656901" y="1443210"/>
                  <a:pt x="2631195" y="1450555"/>
                  <a:pt x="2599981" y="1472589"/>
                </a:cubicBezTo>
                <a:cubicBezTo>
                  <a:pt x="2568767" y="1494623"/>
                  <a:pt x="2532043" y="1527674"/>
                  <a:pt x="2500829" y="1560724"/>
                </a:cubicBezTo>
                <a:cubicBezTo>
                  <a:pt x="2469615" y="1593774"/>
                  <a:pt x="2445745" y="1641514"/>
                  <a:pt x="2412694" y="1670892"/>
                </a:cubicBezTo>
                <a:cubicBezTo>
                  <a:pt x="2379643" y="1700270"/>
                  <a:pt x="2328231" y="1718633"/>
                  <a:pt x="2302525" y="1736994"/>
                </a:cubicBezTo>
                <a:cubicBezTo>
                  <a:pt x="2276819" y="1755355"/>
                  <a:pt x="2274983" y="1770044"/>
                  <a:pt x="2258458" y="1781061"/>
                </a:cubicBezTo>
                <a:cubicBezTo>
                  <a:pt x="2241933" y="1792078"/>
                  <a:pt x="2227243" y="1788406"/>
                  <a:pt x="2203373" y="1803095"/>
                </a:cubicBezTo>
                <a:cubicBezTo>
                  <a:pt x="2179503" y="1817784"/>
                  <a:pt x="2140944" y="1856343"/>
                  <a:pt x="2115238" y="1869196"/>
                </a:cubicBezTo>
                <a:cubicBezTo>
                  <a:pt x="2089532" y="1882049"/>
                  <a:pt x="2080351" y="1882049"/>
                  <a:pt x="2049137" y="1880213"/>
                </a:cubicBezTo>
                <a:cubicBezTo>
                  <a:pt x="2017923" y="1878377"/>
                  <a:pt x="1951822" y="1858179"/>
                  <a:pt x="1927952" y="1858179"/>
                </a:cubicBezTo>
                <a:cubicBezTo>
                  <a:pt x="1904082" y="1858179"/>
                  <a:pt x="1900410" y="1871032"/>
                  <a:pt x="1905918" y="1880213"/>
                </a:cubicBezTo>
                <a:cubicBezTo>
                  <a:pt x="1911426" y="1889394"/>
                  <a:pt x="1940805" y="1902247"/>
                  <a:pt x="1961002" y="1913264"/>
                </a:cubicBezTo>
                <a:cubicBezTo>
                  <a:pt x="1981199" y="1924281"/>
                  <a:pt x="2010578" y="1938969"/>
                  <a:pt x="2027103" y="1946314"/>
                </a:cubicBezTo>
                <a:cubicBezTo>
                  <a:pt x="2043628" y="1953659"/>
                  <a:pt x="2061990" y="1949986"/>
                  <a:pt x="2060154" y="1957331"/>
                </a:cubicBezTo>
                <a:cubicBezTo>
                  <a:pt x="2058318" y="1964676"/>
                  <a:pt x="2030776" y="1981201"/>
                  <a:pt x="2016087" y="1990382"/>
                </a:cubicBezTo>
                <a:cubicBezTo>
                  <a:pt x="2001398" y="1999563"/>
                  <a:pt x="1986708" y="2016087"/>
                  <a:pt x="1972019" y="2012415"/>
                </a:cubicBezTo>
                <a:cubicBezTo>
                  <a:pt x="1957330" y="2008743"/>
                  <a:pt x="1933460" y="1962840"/>
                  <a:pt x="1927952" y="1968348"/>
                </a:cubicBezTo>
                <a:cubicBezTo>
                  <a:pt x="1922444" y="1973857"/>
                  <a:pt x="1942641" y="2027105"/>
                  <a:pt x="1938969" y="2045466"/>
                </a:cubicBezTo>
                <a:cubicBezTo>
                  <a:pt x="1935297" y="2063828"/>
                  <a:pt x="1905918" y="2078517"/>
                  <a:pt x="1905918" y="2078517"/>
                </a:cubicBezTo>
                <a:cubicBezTo>
                  <a:pt x="1894901" y="2089534"/>
                  <a:pt x="1885720" y="2109731"/>
                  <a:pt x="1872867" y="2111567"/>
                </a:cubicBezTo>
                <a:cubicBezTo>
                  <a:pt x="1860014" y="2113403"/>
                  <a:pt x="1836144" y="2087697"/>
                  <a:pt x="1828800" y="2089533"/>
                </a:cubicBezTo>
                <a:cubicBezTo>
                  <a:pt x="1821456" y="2091369"/>
                  <a:pt x="1828800" y="2122584"/>
                  <a:pt x="1828800" y="2122584"/>
                </a:cubicBezTo>
                <a:cubicBezTo>
                  <a:pt x="1828800" y="2133601"/>
                  <a:pt x="1832472" y="2150127"/>
                  <a:pt x="1828800" y="2155635"/>
                </a:cubicBezTo>
                <a:cubicBezTo>
                  <a:pt x="1825128" y="2161143"/>
                  <a:pt x="1815947" y="2153799"/>
                  <a:pt x="1806766" y="2155635"/>
                </a:cubicBezTo>
                <a:cubicBezTo>
                  <a:pt x="1797585" y="2157471"/>
                  <a:pt x="1784732" y="2164815"/>
                  <a:pt x="1773715" y="2166651"/>
                </a:cubicBezTo>
                <a:cubicBezTo>
                  <a:pt x="1762698" y="2168487"/>
                  <a:pt x="1757190" y="2177668"/>
                  <a:pt x="1740665" y="2166651"/>
                </a:cubicBezTo>
                <a:cubicBezTo>
                  <a:pt x="1724140" y="2155634"/>
                  <a:pt x="1674564" y="2100550"/>
                  <a:pt x="1674564" y="2100550"/>
                </a:cubicBezTo>
                <a:cubicBezTo>
                  <a:pt x="1656203" y="2082189"/>
                  <a:pt x="1641513" y="2073008"/>
                  <a:pt x="1630496" y="2056483"/>
                </a:cubicBezTo>
                <a:cubicBezTo>
                  <a:pt x="1619479" y="2039958"/>
                  <a:pt x="1610298" y="2017923"/>
                  <a:pt x="1608462" y="2001398"/>
                </a:cubicBezTo>
                <a:cubicBezTo>
                  <a:pt x="1606626" y="1984873"/>
                  <a:pt x="1613971" y="1984873"/>
                  <a:pt x="1619479" y="1957331"/>
                </a:cubicBezTo>
                <a:cubicBezTo>
                  <a:pt x="1624987" y="1929789"/>
                  <a:pt x="1639677" y="1871032"/>
                  <a:pt x="1641513" y="1836145"/>
                </a:cubicBezTo>
                <a:cubicBezTo>
                  <a:pt x="1643349" y="1801258"/>
                  <a:pt x="1630496" y="1773717"/>
                  <a:pt x="1630496" y="1748011"/>
                </a:cubicBezTo>
                <a:cubicBezTo>
                  <a:pt x="1630496" y="1722305"/>
                  <a:pt x="1654366" y="1694762"/>
                  <a:pt x="1641513" y="1681909"/>
                </a:cubicBezTo>
                <a:cubicBezTo>
                  <a:pt x="1628660" y="1669056"/>
                  <a:pt x="1573575" y="1672728"/>
                  <a:pt x="1553378" y="1670892"/>
                </a:cubicBezTo>
                <a:cubicBezTo>
                  <a:pt x="1533181" y="1669056"/>
                  <a:pt x="1531345" y="1678236"/>
                  <a:pt x="1520328" y="1670892"/>
                </a:cubicBezTo>
                <a:cubicBezTo>
                  <a:pt x="1509311" y="1663548"/>
                  <a:pt x="1500130" y="1647023"/>
                  <a:pt x="1487277" y="1626825"/>
                </a:cubicBezTo>
                <a:cubicBezTo>
                  <a:pt x="1474424" y="1606628"/>
                  <a:pt x="1457898" y="1562560"/>
                  <a:pt x="1443209" y="1549707"/>
                </a:cubicBezTo>
                <a:cubicBezTo>
                  <a:pt x="1428520" y="1536854"/>
                  <a:pt x="1415667" y="1551543"/>
                  <a:pt x="1399142" y="1549707"/>
                </a:cubicBezTo>
                <a:cubicBezTo>
                  <a:pt x="1382617" y="1547871"/>
                  <a:pt x="1364256" y="1536854"/>
                  <a:pt x="1344058" y="1538690"/>
                </a:cubicBezTo>
                <a:cubicBezTo>
                  <a:pt x="1323860" y="1540526"/>
                  <a:pt x="1277956" y="1560724"/>
                  <a:pt x="1277956" y="1560724"/>
                </a:cubicBezTo>
                <a:cubicBezTo>
                  <a:pt x="1261431" y="1566233"/>
                  <a:pt x="1257759" y="1584594"/>
                  <a:pt x="1244906" y="1571741"/>
                </a:cubicBezTo>
                <a:cubicBezTo>
                  <a:pt x="1232053" y="1558888"/>
                  <a:pt x="1219199" y="1498295"/>
                  <a:pt x="1200838" y="1483606"/>
                </a:cubicBezTo>
                <a:cubicBezTo>
                  <a:pt x="1182477" y="1468917"/>
                  <a:pt x="1154934" y="1492787"/>
                  <a:pt x="1134737" y="1483606"/>
                </a:cubicBezTo>
                <a:cubicBezTo>
                  <a:pt x="1114540" y="1474425"/>
                  <a:pt x="1098014" y="1441374"/>
                  <a:pt x="1079653" y="1428521"/>
                </a:cubicBezTo>
                <a:cubicBezTo>
                  <a:pt x="1061292" y="1415668"/>
                  <a:pt x="1046603" y="1423013"/>
                  <a:pt x="1024569" y="1406488"/>
                </a:cubicBezTo>
                <a:cubicBezTo>
                  <a:pt x="1002535" y="1389963"/>
                  <a:pt x="943778" y="1347731"/>
                  <a:pt x="947450" y="1329370"/>
                </a:cubicBezTo>
                <a:cubicBezTo>
                  <a:pt x="951122" y="1311009"/>
                  <a:pt x="1017224" y="1301828"/>
                  <a:pt x="1046602" y="1296319"/>
                </a:cubicBezTo>
                <a:cubicBezTo>
                  <a:pt x="1075980" y="1290810"/>
                  <a:pt x="1090669" y="1299991"/>
                  <a:pt x="1123720" y="1296319"/>
                </a:cubicBezTo>
                <a:cubicBezTo>
                  <a:pt x="1156771" y="1292647"/>
                  <a:pt x="1195330" y="1276121"/>
                  <a:pt x="1244906" y="1274285"/>
                </a:cubicBezTo>
                <a:cubicBezTo>
                  <a:pt x="1294482" y="1272449"/>
                  <a:pt x="1377109" y="1285302"/>
                  <a:pt x="1421176" y="1285302"/>
                </a:cubicBezTo>
                <a:cubicBezTo>
                  <a:pt x="1465243" y="1285302"/>
                  <a:pt x="1483605" y="1283466"/>
                  <a:pt x="1509311" y="1274285"/>
                </a:cubicBezTo>
                <a:cubicBezTo>
                  <a:pt x="1535017" y="1265104"/>
                  <a:pt x="1549706" y="1241235"/>
                  <a:pt x="1575412" y="1230218"/>
                </a:cubicBezTo>
                <a:cubicBezTo>
                  <a:pt x="1601118" y="1219201"/>
                  <a:pt x="1641513" y="1232054"/>
                  <a:pt x="1663547" y="1208184"/>
                </a:cubicBezTo>
                <a:cubicBezTo>
                  <a:pt x="1685581" y="1184314"/>
                  <a:pt x="1683744" y="1109032"/>
                  <a:pt x="1707614" y="1086998"/>
                </a:cubicBezTo>
                <a:cubicBezTo>
                  <a:pt x="1731484" y="1064964"/>
                  <a:pt x="1771879" y="1081490"/>
                  <a:pt x="1806766" y="1075982"/>
                </a:cubicBezTo>
                <a:cubicBezTo>
                  <a:pt x="1841653" y="1070474"/>
                  <a:pt x="1887557" y="1059457"/>
                  <a:pt x="1916935" y="1053948"/>
                </a:cubicBezTo>
                <a:cubicBezTo>
                  <a:pt x="1946313" y="1048439"/>
                  <a:pt x="1961002" y="1028242"/>
                  <a:pt x="1983036" y="1042931"/>
                </a:cubicBezTo>
                <a:cubicBezTo>
                  <a:pt x="2005070" y="1057620"/>
                  <a:pt x="2023431" y="1112705"/>
                  <a:pt x="2049137" y="1142083"/>
                </a:cubicBezTo>
                <a:cubicBezTo>
                  <a:pt x="2074843" y="1171461"/>
                  <a:pt x="2113402" y="1206348"/>
                  <a:pt x="2137272" y="1219201"/>
                </a:cubicBezTo>
                <a:cubicBezTo>
                  <a:pt x="2161142" y="1232054"/>
                  <a:pt x="2173994" y="1226546"/>
                  <a:pt x="2192356" y="1219201"/>
                </a:cubicBezTo>
                <a:cubicBezTo>
                  <a:pt x="2210718" y="1211856"/>
                  <a:pt x="2230916" y="1193494"/>
                  <a:pt x="2247441" y="1175133"/>
                </a:cubicBezTo>
                <a:cubicBezTo>
                  <a:pt x="2263966" y="1156772"/>
                  <a:pt x="2274983" y="1136574"/>
                  <a:pt x="2291508" y="1109032"/>
                </a:cubicBezTo>
                <a:cubicBezTo>
                  <a:pt x="2308033" y="1081490"/>
                  <a:pt x="2337412" y="1039258"/>
                  <a:pt x="2346593" y="1009880"/>
                </a:cubicBezTo>
                <a:cubicBezTo>
                  <a:pt x="2355774" y="980502"/>
                  <a:pt x="2353938" y="954796"/>
                  <a:pt x="2346593" y="932762"/>
                </a:cubicBezTo>
                <a:cubicBezTo>
                  <a:pt x="2339248" y="910728"/>
                  <a:pt x="2311706" y="888695"/>
                  <a:pt x="2302525" y="877678"/>
                </a:cubicBezTo>
                <a:cubicBezTo>
                  <a:pt x="2293344" y="866661"/>
                  <a:pt x="2297016" y="866661"/>
                  <a:pt x="2291508" y="866661"/>
                </a:cubicBezTo>
                <a:cubicBezTo>
                  <a:pt x="2286000" y="866661"/>
                  <a:pt x="2278656" y="870333"/>
                  <a:pt x="2269475" y="877678"/>
                </a:cubicBezTo>
                <a:cubicBezTo>
                  <a:pt x="2260294" y="885023"/>
                  <a:pt x="2245605" y="894204"/>
                  <a:pt x="2236424" y="910729"/>
                </a:cubicBezTo>
                <a:cubicBezTo>
                  <a:pt x="2227243" y="927254"/>
                  <a:pt x="2214390" y="962141"/>
                  <a:pt x="2214390" y="976830"/>
                </a:cubicBezTo>
                <a:cubicBezTo>
                  <a:pt x="2214390" y="991519"/>
                  <a:pt x="2240096" y="989684"/>
                  <a:pt x="2236424" y="998864"/>
                </a:cubicBezTo>
                <a:cubicBezTo>
                  <a:pt x="2232752" y="1008044"/>
                  <a:pt x="2207045" y="1022733"/>
                  <a:pt x="2192356" y="1031914"/>
                </a:cubicBezTo>
                <a:cubicBezTo>
                  <a:pt x="2177667" y="1041095"/>
                  <a:pt x="2162978" y="1042931"/>
                  <a:pt x="2148289" y="1053948"/>
                </a:cubicBezTo>
                <a:cubicBezTo>
                  <a:pt x="2133600" y="1064965"/>
                  <a:pt x="2113402" y="1094343"/>
                  <a:pt x="2104222" y="1098015"/>
                </a:cubicBezTo>
                <a:cubicBezTo>
                  <a:pt x="2095042" y="1101687"/>
                  <a:pt x="2093205" y="1075982"/>
                  <a:pt x="2093205" y="1075982"/>
                </a:cubicBezTo>
                <a:cubicBezTo>
                  <a:pt x="2087697" y="1064965"/>
                  <a:pt x="2074843" y="1050276"/>
                  <a:pt x="2071171" y="1031914"/>
                </a:cubicBezTo>
                <a:cubicBezTo>
                  <a:pt x="2067499" y="1013553"/>
                  <a:pt x="2071171" y="965813"/>
                  <a:pt x="2071171" y="965813"/>
                </a:cubicBezTo>
                <a:cubicBezTo>
                  <a:pt x="2071171" y="941943"/>
                  <a:pt x="2076680" y="901548"/>
                  <a:pt x="2071171" y="888695"/>
                </a:cubicBezTo>
                <a:cubicBezTo>
                  <a:pt x="2065663" y="875842"/>
                  <a:pt x="2050973" y="886859"/>
                  <a:pt x="2038120" y="888695"/>
                </a:cubicBezTo>
                <a:cubicBezTo>
                  <a:pt x="2025267" y="890531"/>
                  <a:pt x="2008742" y="897876"/>
                  <a:pt x="1994053" y="899712"/>
                </a:cubicBezTo>
                <a:cubicBezTo>
                  <a:pt x="1979364" y="901548"/>
                  <a:pt x="1961002" y="890531"/>
                  <a:pt x="1949985" y="899712"/>
                </a:cubicBezTo>
                <a:cubicBezTo>
                  <a:pt x="1938968" y="908893"/>
                  <a:pt x="1927952" y="934599"/>
                  <a:pt x="1927952" y="954796"/>
                </a:cubicBezTo>
                <a:cubicBezTo>
                  <a:pt x="1927952" y="974993"/>
                  <a:pt x="1951821" y="1004372"/>
                  <a:pt x="1949985" y="1020897"/>
                </a:cubicBezTo>
                <a:cubicBezTo>
                  <a:pt x="1948149" y="1037422"/>
                  <a:pt x="1931624" y="1048440"/>
                  <a:pt x="1916935" y="1053948"/>
                </a:cubicBezTo>
                <a:cubicBezTo>
                  <a:pt x="1902246" y="1059456"/>
                  <a:pt x="1878375" y="1055784"/>
                  <a:pt x="1861850" y="1053948"/>
                </a:cubicBezTo>
                <a:cubicBezTo>
                  <a:pt x="1845325" y="1052112"/>
                  <a:pt x="1826964" y="1052112"/>
                  <a:pt x="1817783" y="1042931"/>
                </a:cubicBezTo>
                <a:cubicBezTo>
                  <a:pt x="1808602" y="1033750"/>
                  <a:pt x="1814111" y="1011717"/>
                  <a:pt x="1806766" y="998864"/>
                </a:cubicBezTo>
                <a:cubicBezTo>
                  <a:pt x="1799421" y="986011"/>
                  <a:pt x="1793912" y="984174"/>
                  <a:pt x="1773715" y="965813"/>
                </a:cubicBezTo>
                <a:cubicBezTo>
                  <a:pt x="1753518" y="947452"/>
                  <a:pt x="1714959" y="899712"/>
                  <a:pt x="1685581" y="888695"/>
                </a:cubicBezTo>
                <a:cubicBezTo>
                  <a:pt x="1656203" y="877678"/>
                  <a:pt x="1621316" y="897876"/>
                  <a:pt x="1597446" y="899712"/>
                </a:cubicBezTo>
                <a:cubicBezTo>
                  <a:pt x="1573576" y="901548"/>
                  <a:pt x="1566231" y="897876"/>
                  <a:pt x="1542361" y="899712"/>
                </a:cubicBezTo>
                <a:cubicBezTo>
                  <a:pt x="1518491" y="901548"/>
                  <a:pt x="1476260" y="919910"/>
                  <a:pt x="1454226" y="910729"/>
                </a:cubicBezTo>
                <a:cubicBezTo>
                  <a:pt x="1432192" y="901548"/>
                  <a:pt x="1404651" y="862988"/>
                  <a:pt x="1410159" y="844627"/>
                </a:cubicBezTo>
                <a:cubicBezTo>
                  <a:pt x="1415667" y="826266"/>
                  <a:pt x="1463407" y="811577"/>
                  <a:pt x="1487277" y="800560"/>
                </a:cubicBezTo>
                <a:cubicBezTo>
                  <a:pt x="1511147" y="789543"/>
                  <a:pt x="1553378" y="778526"/>
                  <a:pt x="1553378" y="778526"/>
                </a:cubicBezTo>
                <a:cubicBezTo>
                  <a:pt x="1575412" y="771181"/>
                  <a:pt x="1597445" y="762000"/>
                  <a:pt x="1619479" y="756492"/>
                </a:cubicBezTo>
                <a:cubicBezTo>
                  <a:pt x="1641513" y="750984"/>
                  <a:pt x="1676400" y="758329"/>
                  <a:pt x="1685581" y="745476"/>
                </a:cubicBezTo>
                <a:cubicBezTo>
                  <a:pt x="1694762" y="732623"/>
                  <a:pt x="1676400" y="697736"/>
                  <a:pt x="1674564" y="679374"/>
                </a:cubicBezTo>
                <a:cubicBezTo>
                  <a:pt x="1672728" y="661013"/>
                  <a:pt x="1665383" y="642651"/>
                  <a:pt x="1674564" y="635307"/>
                </a:cubicBezTo>
                <a:cubicBezTo>
                  <a:pt x="1683745" y="627963"/>
                  <a:pt x="1718631" y="640815"/>
                  <a:pt x="1729648" y="635307"/>
                </a:cubicBezTo>
                <a:cubicBezTo>
                  <a:pt x="1740665" y="629799"/>
                  <a:pt x="1742501" y="616945"/>
                  <a:pt x="1740665" y="602256"/>
                </a:cubicBezTo>
                <a:cubicBezTo>
                  <a:pt x="1738829" y="587567"/>
                  <a:pt x="1731484" y="556353"/>
                  <a:pt x="1718631" y="547172"/>
                </a:cubicBezTo>
                <a:cubicBezTo>
                  <a:pt x="1705778" y="537991"/>
                  <a:pt x="1672728" y="545336"/>
                  <a:pt x="1663547" y="547172"/>
                </a:cubicBezTo>
                <a:cubicBezTo>
                  <a:pt x="1654366" y="549008"/>
                  <a:pt x="1670892" y="549008"/>
                  <a:pt x="1663547" y="558189"/>
                </a:cubicBezTo>
                <a:cubicBezTo>
                  <a:pt x="1656202" y="567370"/>
                  <a:pt x="1628660" y="585731"/>
                  <a:pt x="1619479" y="602256"/>
                </a:cubicBezTo>
                <a:cubicBezTo>
                  <a:pt x="1610298" y="618781"/>
                  <a:pt x="1613970" y="642652"/>
                  <a:pt x="1608462" y="657341"/>
                </a:cubicBezTo>
                <a:cubicBezTo>
                  <a:pt x="1602954" y="672030"/>
                  <a:pt x="1586429" y="677538"/>
                  <a:pt x="1586429" y="690391"/>
                </a:cubicBezTo>
                <a:cubicBezTo>
                  <a:pt x="1586429" y="703244"/>
                  <a:pt x="1615807" y="719770"/>
                  <a:pt x="1608462" y="734459"/>
                </a:cubicBezTo>
                <a:cubicBezTo>
                  <a:pt x="1601117" y="749148"/>
                  <a:pt x="1568067" y="765673"/>
                  <a:pt x="1542361" y="778526"/>
                </a:cubicBezTo>
                <a:cubicBezTo>
                  <a:pt x="1516655" y="791379"/>
                  <a:pt x="1478096" y="800560"/>
                  <a:pt x="1454226" y="811577"/>
                </a:cubicBezTo>
                <a:cubicBezTo>
                  <a:pt x="1430356" y="822594"/>
                  <a:pt x="1417503" y="851972"/>
                  <a:pt x="1399142" y="844627"/>
                </a:cubicBezTo>
                <a:cubicBezTo>
                  <a:pt x="1380781" y="837282"/>
                  <a:pt x="1353239" y="796887"/>
                  <a:pt x="1344058" y="767509"/>
                </a:cubicBezTo>
                <a:cubicBezTo>
                  <a:pt x="1334877" y="738131"/>
                  <a:pt x="1344058" y="668358"/>
                  <a:pt x="1344058" y="668358"/>
                </a:cubicBezTo>
                <a:cubicBezTo>
                  <a:pt x="1344058" y="638980"/>
                  <a:pt x="1351403" y="605928"/>
                  <a:pt x="1344058" y="591239"/>
                </a:cubicBezTo>
                <a:cubicBezTo>
                  <a:pt x="1336713" y="576550"/>
                  <a:pt x="1314679" y="580223"/>
                  <a:pt x="1299990" y="580223"/>
                </a:cubicBezTo>
                <a:cubicBezTo>
                  <a:pt x="1285301" y="580223"/>
                  <a:pt x="1274284" y="589403"/>
                  <a:pt x="1255923" y="591239"/>
                </a:cubicBezTo>
                <a:cubicBezTo>
                  <a:pt x="1237562" y="593075"/>
                  <a:pt x="1189822" y="591239"/>
                  <a:pt x="1189822" y="591239"/>
                </a:cubicBezTo>
                <a:cubicBezTo>
                  <a:pt x="1167788" y="591239"/>
                  <a:pt x="1142082" y="593075"/>
                  <a:pt x="1123720" y="591239"/>
                </a:cubicBezTo>
                <a:cubicBezTo>
                  <a:pt x="1105359" y="589403"/>
                  <a:pt x="1101687" y="582059"/>
                  <a:pt x="1079653" y="580223"/>
                </a:cubicBezTo>
                <a:cubicBezTo>
                  <a:pt x="1057619" y="578387"/>
                  <a:pt x="1013552" y="578387"/>
                  <a:pt x="991518" y="580223"/>
                </a:cubicBezTo>
                <a:cubicBezTo>
                  <a:pt x="969484" y="582059"/>
                  <a:pt x="960303" y="580222"/>
                  <a:pt x="947450" y="591239"/>
                </a:cubicBezTo>
                <a:cubicBezTo>
                  <a:pt x="934597" y="602256"/>
                  <a:pt x="929089" y="633471"/>
                  <a:pt x="914400" y="646324"/>
                </a:cubicBezTo>
                <a:cubicBezTo>
                  <a:pt x="899711" y="659177"/>
                  <a:pt x="872168" y="668358"/>
                  <a:pt x="859315" y="668358"/>
                </a:cubicBezTo>
                <a:cubicBezTo>
                  <a:pt x="846462" y="668358"/>
                  <a:pt x="840954" y="662849"/>
                  <a:pt x="837282" y="646324"/>
                </a:cubicBezTo>
                <a:cubicBezTo>
                  <a:pt x="833610" y="629799"/>
                  <a:pt x="837282" y="569206"/>
                  <a:pt x="837282" y="569206"/>
                </a:cubicBezTo>
                <a:cubicBezTo>
                  <a:pt x="837282" y="543500"/>
                  <a:pt x="833610" y="515958"/>
                  <a:pt x="837282" y="492088"/>
                </a:cubicBezTo>
                <a:cubicBezTo>
                  <a:pt x="840954" y="468218"/>
                  <a:pt x="851971" y="451692"/>
                  <a:pt x="859315" y="425986"/>
                </a:cubicBezTo>
                <a:cubicBezTo>
                  <a:pt x="866659" y="400280"/>
                  <a:pt x="877677" y="363557"/>
                  <a:pt x="881349" y="337851"/>
                </a:cubicBezTo>
                <a:cubicBezTo>
                  <a:pt x="885021" y="312145"/>
                  <a:pt x="886857" y="286439"/>
                  <a:pt x="881349" y="271750"/>
                </a:cubicBezTo>
                <a:cubicBezTo>
                  <a:pt x="875841" y="257061"/>
                  <a:pt x="866660" y="255225"/>
                  <a:pt x="848299" y="249717"/>
                </a:cubicBezTo>
                <a:cubicBezTo>
                  <a:pt x="829938" y="244209"/>
                  <a:pt x="800559" y="238700"/>
                  <a:pt x="771181" y="238700"/>
                </a:cubicBezTo>
                <a:cubicBezTo>
                  <a:pt x="741803" y="238700"/>
                  <a:pt x="701407" y="247881"/>
                  <a:pt x="672029" y="249717"/>
                </a:cubicBezTo>
                <a:cubicBezTo>
                  <a:pt x="642651" y="251553"/>
                  <a:pt x="615109" y="240536"/>
                  <a:pt x="594911" y="249717"/>
                </a:cubicBezTo>
                <a:cubicBezTo>
                  <a:pt x="574713" y="258898"/>
                  <a:pt x="547171" y="288276"/>
                  <a:pt x="550843" y="304801"/>
                </a:cubicBezTo>
                <a:cubicBezTo>
                  <a:pt x="554515" y="321326"/>
                  <a:pt x="616944" y="326834"/>
                  <a:pt x="616944" y="348868"/>
                </a:cubicBezTo>
                <a:cubicBezTo>
                  <a:pt x="616944" y="370902"/>
                  <a:pt x="578385" y="425986"/>
                  <a:pt x="550843" y="437003"/>
                </a:cubicBezTo>
                <a:cubicBezTo>
                  <a:pt x="523301" y="448020"/>
                  <a:pt x="471888" y="409462"/>
                  <a:pt x="451691" y="414970"/>
                </a:cubicBezTo>
                <a:cubicBezTo>
                  <a:pt x="431494" y="420478"/>
                  <a:pt x="416805" y="457201"/>
                  <a:pt x="429658" y="470054"/>
                </a:cubicBezTo>
                <a:cubicBezTo>
                  <a:pt x="442511" y="482907"/>
                  <a:pt x="503103" y="479235"/>
                  <a:pt x="528809" y="492088"/>
                </a:cubicBezTo>
                <a:cubicBezTo>
                  <a:pt x="554515" y="504941"/>
                  <a:pt x="561860" y="528811"/>
                  <a:pt x="583894" y="547172"/>
                </a:cubicBezTo>
                <a:cubicBezTo>
                  <a:pt x="605928" y="565533"/>
                  <a:pt x="661012" y="613273"/>
                  <a:pt x="661012" y="635307"/>
                </a:cubicBezTo>
                <a:close/>
              </a:path>
            </a:pathLst>
          </a:custGeom>
          <a:solidFill>
            <a:srgbClr val="989BAB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0" name="Полилиния 59"/>
          <p:cNvSpPr/>
          <p:nvPr/>
        </p:nvSpPr>
        <p:spPr>
          <a:xfrm>
            <a:off x="6034088" y="879475"/>
            <a:ext cx="152400" cy="296863"/>
          </a:xfrm>
          <a:custGeom>
            <a:avLst/>
            <a:gdLst>
              <a:gd name="connsiteX0" fmla="*/ 146892 w 152400"/>
              <a:gd name="connsiteY0" fmla="*/ 222174 h 297456"/>
              <a:gd name="connsiteX1" fmla="*/ 80790 w 152400"/>
              <a:gd name="connsiteY1" fmla="*/ 266241 h 297456"/>
              <a:gd name="connsiteX2" fmla="*/ 25706 w 152400"/>
              <a:gd name="connsiteY2" fmla="*/ 288275 h 297456"/>
              <a:gd name="connsiteX3" fmla="*/ 3672 w 152400"/>
              <a:gd name="connsiteY3" fmla="*/ 211157 h 297456"/>
              <a:gd name="connsiteX4" fmla="*/ 3672 w 152400"/>
              <a:gd name="connsiteY4" fmla="*/ 134039 h 297456"/>
              <a:gd name="connsiteX5" fmla="*/ 25706 w 152400"/>
              <a:gd name="connsiteY5" fmla="*/ 56921 h 297456"/>
              <a:gd name="connsiteX6" fmla="*/ 47740 w 152400"/>
              <a:gd name="connsiteY6" fmla="*/ 1836 h 297456"/>
              <a:gd name="connsiteX7" fmla="*/ 69774 w 152400"/>
              <a:gd name="connsiteY7" fmla="*/ 45904 h 297456"/>
              <a:gd name="connsiteX8" fmla="*/ 102824 w 152400"/>
              <a:gd name="connsiteY8" fmla="*/ 89971 h 297456"/>
              <a:gd name="connsiteX9" fmla="*/ 113841 w 152400"/>
              <a:gd name="connsiteY9" fmla="*/ 134039 h 297456"/>
              <a:gd name="connsiteX10" fmla="*/ 113841 w 152400"/>
              <a:gd name="connsiteY10" fmla="*/ 178106 h 297456"/>
              <a:gd name="connsiteX11" fmla="*/ 146892 w 152400"/>
              <a:gd name="connsiteY11" fmla="*/ 222174 h 297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2400" h="297456">
                <a:moveTo>
                  <a:pt x="146892" y="222174"/>
                </a:moveTo>
                <a:cubicBezTo>
                  <a:pt x="141384" y="236863"/>
                  <a:pt x="100988" y="255224"/>
                  <a:pt x="80790" y="266241"/>
                </a:cubicBezTo>
                <a:cubicBezTo>
                  <a:pt x="60592" y="277258"/>
                  <a:pt x="38559" y="297456"/>
                  <a:pt x="25706" y="288275"/>
                </a:cubicBezTo>
                <a:cubicBezTo>
                  <a:pt x="12853" y="279094"/>
                  <a:pt x="7344" y="236863"/>
                  <a:pt x="3672" y="211157"/>
                </a:cubicBezTo>
                <a:cubicBezTo>
                  <a:pt x="0" y="185451"/>
                  <a:pt x="0" y="159745"/>
                  <a:pt x="3672" y="134039"/>
                </a:cubicBezTo>
                <a:cubicBezTo>
                  <a:pt x="7344" y="108333"/>
                  <a:pt x="18361" y="78955"/>
                  <a:pt x="25706" y="56921"/>
                </a:cubicBezTo>
                <a:cubicBezTo>
                  <a:pt x="33051" y="34887"/>
                  <a:pt x="40395" y="3672"/>
                  <a:pt x="47740" y="1836"/>
                </a:cubicBezTo>
                <a:cubicBezTo>
                  <a:pt x="55085" y="0"/>
                  <a:pt x="60593" y="31215"/>
                  <a:pt x="69774" y="45904"/>
                </a:cubicBezTo>
                <a:cubicBezTo>
                  <a:pt x="78955" y="60593"/>
                  <a:pt x="95480" y="75282"/>
                  <a:pt x="102824" y="89971"/>
                </a:cubicBezTo>
                <a:cubicBezTo>
                  <a:pt x="110169" y="104660"/>
                  <a:pt x="112005" y="119350"/>
                  <a:pt x="113841" y="134039"/>
                </a:cubicBezTo>
                <a:cubicBezTo>
                  <a:pt x="115677" y="148728"/>
                  <a:pt x="110169" y="163417"/>
                  <a:pt x="113841" y="178106"/>
                </a:cubicBezTo>
                <a:cubicBezTo>
                  <a:pt x="117513" y="192795"/>
                  <a:pt x="152400" y="207485"/>
                  <a:pt x="146892" y="222174"/>
                </a:cubicBezTo>
                <a:close/>
              </a:path>
            </a:pathLst>
          </a:custGeom>
          <a:solidFill>
            <a:srgbClr val="989BAB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1" name="Полилиния 60"/>
          <p:cNvSpPr/>
          <p:nvPr/>
        </p:nvSpPr>
        <p:spPr>
          <a:xfrm>
            <a:off x="4830763" y="1168400"/>
            <a:ext cx="3073400" cy="1758950"/>
          </a:xfrm>
          <a:custGeom>
            <a:avLst/>
            <a:gdLst>
              <a:gd name="connsiteX0" fmla="*/ 1492785 w 3073705"/>
              <a:gd name="connsiteY0" fmla="*/ 1751682 h 1759026"/>
              <a:gd name="connsiteX1" fmla="*/ 1415667 w 3073705"/>
              <a:gd name="connsiteY1" fmla="*/ 1729648 h 1759026"/>
              <a:gd name="connsiteX2" fmla="*/ 1360583 w 3073705"/>
              <a:gd name="connsiteY2" fmla="*/ 1740665 h 1759026"/>
              <a:gd name="connsiteX3" fmla="*/ 1316515 w 3073705"/>
              <a:gd name="connsiteY3" fmla="*/ 1696598 h 1759026"/>
              <a:gd name="connsiteX4" fmla="*/ 1228380 w 3073705"/>
              <a:gd name="connsiteY4" fmla="*/ 1652530 h 1759026"/>
              <a:gd name="connsiteX5" fmla="*/ 1272448 w 3073705"/>
              <a:gd name="connsiteY5" fmla="*/ 1630496 h 1759026"/>
              <a:gd name="connsiteX6" fmla="*/ 1305498 w 3073705"/>
              <a:gd name="connsiteY6" fmla="*/ 1564395 h 1759026"/>
              <a:gd name="connsiteX7" fmla="*/ 1250414 w 3073705"/>
              <a:gd name="connsiteY7" fmla="*/ 1487277 h 1759026"/>
              <a:gd name="connsiteX8" fmla="*/ 1250414 w 3073705"/>
              <a:gd name="connsiteY8" fmla="*/ 1410159 h 1759026"/>
              <a:gd name="connsiteX9" fmla="*/ 1316515 w 3073705"/>
              <a:gd name="connsiteY9" fmla="*/ 1410159 h 1759026"/>
              <a:gd name="connsiteX10" fmla="*/ 1360583 w 3073705"/>
              <a:gd name="connsiteY10" fmla="*/ 1410159 h 1759026"/>
              <a:gd name="connsiteX11" fmla="*/ 1327532 w 3073705"/>
              <a:gd name="connsiteY11" fmla="*/ 1377108 h 1759026"/>
              <a:gd name="connsiteX12" fmla="*/ 1305498 w 3073705"/>
              <a:gd name="connsiteY12" fmla="*/ 1344058 h 1759026"/>
              <a:gd name="connsiteX13" fmla="*/ 1305498 w 3073705"/>
              <a:gd name="connsiteY13" fmla="*/ 1266940 h 1759026"/>
              <a:gd name="connsiteX14" fmla="*/ 1316515 w 3073705"/>
              <a:gd name="connsiteY14" fmla="*/ 1200839 h 1759026"/>
              <a:gd name="connsiteX15" fmla="*/ 1294481 w 3073705"/>
              <a:gd name="connsiteY15" fmla="*/ 1189822 h 1759026"/>
              <a:gd name="connsiteX16" fmla="*/ 1239397 w 3073705"/>
              <a:gd name="connsiteY16" fmla="*/ 1123720 h 1759026"/>
              <a:gd name="connsiteX17" fmla="*/ 1217363 w 3073705"/>
              <a:gd name="connsiteY17" fmla="*/ 1068636 h 1759026"/>
              <a:gd name="connsiteX18" fmla="*/ 1272448 w 3073705"/>
              <a:gd name="connsiteY18" fmla="*/ 1024569 h 1759026"/>
              <a:gd name="connsiteX19" fmla="*/ 1283464 w 3073705"/>
              <a:gd name="connsiteY19" fmla="*/ 892366 h 1759026"/>
              <a:gd name="connsiteX20" fmla="*/ 1272448 w 3073705"/>
              <a:gd name="connsiteY20" fmla="*/ 738130 h 1759026"/>
              <a:gd name="connsiteX21" fmla="*/ 1305498 w 3073705"/>
              <a:gd name="connsiteY21" fmla="*/ 683046 h 1759026"/>
              <a:gd name="connsiteX22" fmla="*/ 1316515 w 3073705"/>
              <a:gd name="connsiteY22" fmla="*/ 661012 h 1759026"/>
              <a:gd name="connsiteX23" fmla="*/ 1349566 w 3073705"/>
              <a:gd name="connsiteY23" fmla="*/ 616945 h 1759026"/>
              <a:gd name="connsiteX24" fmla="*/ 1426684 w 3073705"/>
              <a:gd name="connsiteY24" fmla="*/ 539826 h 1759026"/>
              <a:gd name="connsiteX25" fmla="*/ 1360583 w 3073705"/>
              <a:gd name="connsiteY25" fmla="*/ 550843 h 1759026"/>
              <a:gd name="connsiteX26" fmla="*/ 1316515 w 3073705"/>
              <a:gd name="connsiteY26" fmla="*/ 627961 h 1759026"/>
              <a:gd name="connsiteX27" fmla="*/ 1272448 w 3073705"/>
              <a:gd name="connsiteY27" fmla="*/ 683046 h 1759026"/>
              <a:gd name="connsiteX28" fmla="*/ 1250414 w 3073705"/>
              <a:gd name="connsiteY28" fmla="*/ 826265 h 1759026"/>
              <a:gd name="connsiteX29" fmla="*/ 1250414 w 3073705"/>
              <a:gd name="connsiteY29" fmla="*/ 925417 h 1759026"/>
              <a:gd name="connsiteX30" fmla="*/ 1250414 w 3073705"/>
              <a:gd name="connsiteY30" fmla="*/ 1002535 h 1759026"/>
              <a:gd name="connsiteX31" fmla="*/ 1206346 w 3073705"/>
              <a:gd name="connsiteY31" fmla="*/ 1035585 h 1759026"/>
              <a:gd name="connsiteX32" fmla="*/ 1195330 w 3073705"/>
              <a:gd name="connsiteY32" fmla="*/ 1057619 h 1759026"/>
              <a:gd name="connsiteX33" fmla="*/ 1173296 w 3073705"/>
              <a:gd name="connsiteY33" fmla="*/ 1134737 h 1759026"/>
              <a:gd name="connsiteX34" fmla="*/ 1195330 w 3073705"/>
              <a:gd name="connsiteY34" fmla="*/ 1211855 h 1759026"/>
              <a:gd name="connsiteX35" fmla="*/ 1228380 w 3073705"/>
              <a:gd name="connsiteY35" fmla="*/ 1355075 h 1759026"/>
              <a:gd name="connsiteX36" fmla="*/ 1184313 w 3073705"/>
              <a:gd name="connsiteY36" fmla="*/ 1388125 h 1759026"/>
              <a:gd name="connsiteX37" fmla="*/ 1096178 w 3073705"/>
              <a:gd name="connsiteY37" fmla="*/ 1432193 h 1759026"/>
              <a:gd name="connsiteX38" fmla="*/ 1052110 w 3073705"/>
              <a:gd name="connsiteY38" fmla="*/ 1410159 h 1759026"/>
              <a:gd name="connsiteX39" fmla="*/ 1019060 w 3073705"/>
              <a:gd name="connsiteY39" fmla="*/ 1509311 h 1759026"/>
              <a:gd name="connsiteX40" fmla="*/ 974992 w 3073705"/>
              <a:gd name="connsiteY40" fmla="*/ 1432193 h 1759026"/>
              <a:gd name="connsiteX41" fmla="*/ 930925 w 3073705"/>
              <a:gd name="connsiteY41" fmla="*/ 1454226 h 1759026"/>
              <a:gd name="connsiteX42" fmla="*/ 864823 w 3073705"/>
              <a:gd name="connsiteY42" fmla="*/ 1421176 h 1759026"/>
              <a:gd name="connsiteX43" fmla="*/ 875840 w 3073705"/>
              <a:gd name="connsiteY43" fmla="*/ 1333041 h 1759026"/>
              <a:gd name="connsiteX44" fmla="*/ 930925 w 3073705"/>
              <a:gd name="connsiteY44" fmla="*/ 1288973 h 1759026"/>
              <a:gd name="connsiteX45" fmla="*/ 963975 w 3073705"/>
              <a:gd name="connsiteY45" fmla="*/ 1255923 h 1759026"/>
              <a:gd name="connsiteX46" fmla="*/ 986009 w 3073705"/>
              <a:gd name="connsiteY46" fmla="*/ 1211855 h 1759026"/>
              <a:gd name="connsiteX47" fmla="*/ 997026 w 3073705"/>
              <a:gd name="connsiteY47" fmla="*/ 1178805 h 1759026"/>
              <a:gd name="connsiteX48" fmla="*/ 1019060 w 3073705"/>
              <a:gd name="connsiteY48" fmla="*/ 1046602 h 1759026"/>
              <a:gd name="connsiteX49" fmla="*/ 1085161 w 3073705"/>
              <a:gd name="connsiteY49" fmla="*/ 1013552 h 1759026"/>
              <a:gd name="connsiteX50" fmla="*/ 1173296 w 3073705"/>
              <a:gd name="connsiteY50" fmla="*/ 859316 h 1759026"/>
              <a:gd name="connsiteX51" fmla="*/ 1173296 w 3073705"/>
              <a:gd name="connsiteY51" fmla="*/ 804231 h 1759026"/>
              <a:gd name="connsiteX52" fmla="*/ 1151262 w 3073705"/>
              <a:gd name="connsiteY52" fmla="*/ 694063 h 1759026"/>
              <a:gd name="connsiteX53" fmla="*/ 1151262 w 3073705"/>
              <a:gd name="connsiteY53" fmla="*/ 583894 h 1759026"/>
              <a:gd name="connsiteX54" fmla="*/ 1184313 w 3073705"/>
              <a:gd name="connsiteY54" fmla="*/ 506776 h 1759026"/>
              <a:gd name="connsiteX55" fmla="*/ 1228380 w 3073705"/>
              <a:gd name="connsiteY55" fmla="*/ 429658 h 1759026"/>
              <a:gd name="connsiteX56" fmla="*/ 1184313 w 3073705"/>
              <a:gd name="connsiteY56" fmla="*/ 385590 h 1759026"/>
              <a:gd name="connsiteX57" fmla="*/ 1151262 w 3073705"/>
              <a:gd name="connsiteY57" fmla="*/ 484742 h 1759026"/>
              <a:gd name="connsiteX58" fmla="*/ 1129228 w 3073705"/>
              <a:gd name="connsiteY58" fmla="*/ 616945 h 1759026"/>
              <a:gd name="connsiteX59" fmla="*/ 1129228 w 3073705"/>
              <a:gd name="connsiteY59" fmla="*/ 705079 h 1759026"/>
              <a:gd name="connsiteX60" fmla="*/ 1129228 w 3073705"/>
              <a:gd name="connsiteY60" fmla="*/ 837282 h 1759026"/>
              <a:gd name="connsiteX61" fmla="*/ 1096178 w 3073705"/>
              <a:gd name="connsiteY61" fmla="*/ 936434 h 1759026"/>
              <a:gd name="connsiteX62" fmla="*/ 1019060 w 3073705"/>
              <a:gd name="connsiteY62" fmla="*/ 980501 h 1759026"/>
              <a:gd name="connsiteX63" fmla="*/ 952958 w 3073705"/>
              <a:gd name="connsiteY63" fmla="*/ 1079653 h 1759026"/>
              <a:gd name="connsiteX64" fmla="*/ 908891 w 3073705"/>
              <a:gd name="connsiteY64" fmla="*/ 1156771 h 1759026"/>
              <a:gd name="connsiteX65" fmla="*/ 853807 w 3073705"/>
              <a:gd name="connsiteY65" fmla="*/ 1145754 h 1759026"/>
              <a:gd name="connsiteX66" fmla="*/ 864823 w 3073705"/>
              <a:gd name="connsiteY66" fmla="*/ 1013552 h 1759026"/>
              <a:gd name="connsiteX67" fmla="*/ 897874 w 3073705"/>
              <a:gd name="connsiteY67" fmla="*/ 936434 h 1759026"/>
              <a:gd name="connsiteX68" fmla="*/ 952958 w 3073705"/>
              <a:gd name="connsiteY68" fmla="*/ 848299 h 1759026"/>
              <a:gd name="connsiteX69" fmla="*/ 986009 w 3073705"/>
              <a:gd name="connsiteY69" fmla="*/ 771181 h 1759026"/>
              <a:gd name="connsiteX70" fmla="*/ 986009 w 3073705"/>
              <a:gd name="connsiteY70" fmla="*/ 661012 h 1759026"/>
              <a:gd name="connsiteX71" fmla="*/ 974992 w 3073705"/>
              <a:gd name="connsiteY71" fmla="*/ 594911 h 1759026"/>
              <a:gd name="connsiteX72" fmla="*/ 963975 w 3073705"/>
              <a:gd name="connsiteY72" fmla="*/ 517793 h 1759026"/>
              <a:gd name="connsiteX73" fmla="*/ 1030076 w 3073705"/>
              <a:gd name="connsiteY73" fmla="*/ 451692 h 1759026"/>
              <a:gd name="connsiteX74" fmla="*/ 1096178 w 3073705"/>
              <a:gd name="connsiteY74" fmla="*/ 418641 h 1759026"/>
              <a:gd name="connsiteX75" fmla="*/ 1195330 w 3073705"/>
              <a:gd name="connsiteY75" fmla="*/ 352540 h 1759026"/>
              <a:gd name="connsiteX76" fmla="*/ 1305498 w 3073705"/>
              <a:gd name="connsiteY76" fmla="*/ 308472 h 1759026"/>
              <a:gd name="connsiteX77" fmla="*/ 1382616 w 3073705"/>
              <a:gd name="connsiteY77" fmla="*/ 297455 h 1759026"/>
              <a:gd name="connsiteX78" fmla="*/ 1360583 w 3073705"/>
              <a:gd name="connsiteY78" fmla="*/ 231354 h 1759026"/>
              <a:gd name="connsiteX79" fmla="*/ 1283464 w 3073705"/>
              <a:gd name="connsiteY79" fmla="*/ 231354 h 1759026"/>
              <a:gd name="connsiteX80" fmla="*/ 1184313 w 3073705"/>
              <a:gd name="connsiteY80" fmla="*/ 264405 h 1759026"/>
              <a:gd name="connsiteX81" fmla="*/ 1074144 w 3073705"/>
              <a:gd name="connsiteY81" fmla="*/ 341523 h 1759026"/>
              <a:gd name="connsiteX82" fmla="*/ 986009 w 3073705"/>
              <a:gd name="connsiteY82" fmla="*/ 418641 h 1759026"/>
              <a:gd name="connsiteX83" fmla="*/ 908891 w 3073705"/>
              <a:gd name="connsiteY83" fmla="*/ 473725 h 1759026"/>
              <a:gd name="connsiteX84" fmla="*/ 864823 w 3073705"/>
              <a:gd name="connsiteY84" fmla="*/ 594911 h 1759026"/>
              <a:gd name="connsiteX85" fmla="*/ 897874 w 3073705"/>
              <a:gd name="connsiteY85" fmla="*/ 694063 h 1759026"/>
              <a:gd name="connsiteX86" fmla="*/ 886857 w 3073705"/>
              <a:gd name="connsiteY86" fmla="*/ 771181 h 1759026"/>
              <a:gd name="connsiteX87" fmla="*/ 831773 w 3073705"/>
              <a:gd name="connsiteY87" fmla="*/ 771181 h 1759026"/>
              <a:gd name="connsiteX88" fmla="*/ 798722 w 3073705"/>
              <a:gd name="connsiteY88" fmla="*/ 782198 h 1759026"/>
              <a:gd name="connsiteX89" fmla="*/ 765672 w 3073705"/>
              <a:gd name="connsiteY89" fmla="*/ 782198 h 1759026"/>
              <a:gd name="connsiteX90" fmla="*/ 776689 w 3073705"/>
              <a:gd name="connsiteY90" fmla="*/ 870332 h 1759026"/>
              <a:gd name="connsiteX91" fmla="*/ 820756 w 3073705"/>
              <a:gd name="connsiteY91" fmla="*/ 947451 h 1759026"/>
              <a:gd name="connsiteX92" fmla="*/ 820756 w 3073705"/>
              <a:gd name="connsiteY92" fmla="*/ 991518 h 1759026"/>
              <a:gd name="connsiteX93" fmla="*/ 699570 w 3073705"/>
              <a:gd name="connsiteY93" fmla="*/ 1090670 h 1759026"/>
              <a:gd name="connsiteX94" fmla="*/ 699570 w 3073705"/>
              <a:gd name="connsiteY94" fmla="*/ 1145754 h 1759026"/>
              <a:gd name="connsiteX95" fmla="*/ 732621 w 3073705"/>
              <a:gd name="connsiteY95" fmla="*/ 1211855 h 1759026"/>
              <a:gd name="connsiteX96" fmla="*/ 732621 w 3073705"/>
              <a:gd name="connsiteY96" fmla="*/ 1311007 h 1759026"/>
              <a:gd name="connsiteX97" fmla="*/ 699570 w 3073705"/>
              <a:gd name="connsiteY97" fmla="*/ 1377108 h 1759026"/>
              <a:gd name="connsiteX98" fmla="*/ 589402 w 3073705"/>
              <a:gd name="connsiteY98" fmla="*/ 1333041 h 1759026"/>
              <a:gd name="connsiteX99" fmla="*/ 545334 w 3073705"/>
              <a:gd name="connsiteY99" fmla="*/ 1299990 h 1759026"/>
              <a:gd name="connsiteX100" fmla="*/ 479233 w 3073705"/>
              <a:gd name="connsiteY100" fmla="*/ 1311007 h 1759026"/>
              <a:gd name="connsiteX101" fmla="*/ 435166 w 3073705"/>
              <a:gd name="connsiteY101" fmla="*/ 1288973 h 1759026"/>
              <a:gd name="connsiteX102" fmla="*/ 358048 w 3073705"/>
              <a:gd name="connsiteY102" fmla="*/ 1255923 h 1759026"/>
              <a:gd name="connsiteX103" fmla="*/ 291946 w 3073705"/>
              <a:gd name="connsiteY103" fmla="*/ 1211855 h 1759026"/>
              <a:gd name="connsiteX104" fmla="*/ 269913 w 3073705"/>
              <a:gd name="connsiteY104" fmla="*/ 1178805 h 1759026"/>
              <a:gd name="connsiteX105" fmla="*/ 258896 w 3073705"/>
              <a:gd name="connsiteY105" fmla="*/ 1112704 h 1759026"/>
              <a:gd name="connsiteX106" fmla="*/ 247879 w 3073705"/>
              <a:gd name="connsiteY106" fmla="*/ 1046602 h 1759026"/>
              <a:gd name="connsiteX107" fmla="*/ 247879 w 3073705"/>
              <a:gd name="connsiteY107" fmla="*/ 991518 h 1759026"/>
              <a:gd name="connsiteX108" fmla="*/ 181778 w 3073705"/>
              <a:gd name="connsiteY108" fmla="*/ 936434 h 1759026"/>
              <a:gd name="connsiteX109" fmla="*/ 159744 w 3073705"/>
              <a:gd name="connsiteY109" fmla="*/ 914400 h 1759026"/>
              <a:gd name="connsiteX110" fmla="*/ 159744 w 3073705"/>
              <a:gd name="connsiteY110" fmla="*/ 859316 h 1759026"/>
              <a:gd name="connsiteX111" fmla="*/ 93643 w 3073705"/>
              <a:gd name="connsiteY111" fmla="*/ 749147 h 1759026"/>
              <a:gd name="connsiteX112" fmla="*/ 93643 w 3073705"/>
              <a:gd name="connsiteY112" fmla="*/ 716096 h 1759026"/>
              <a:gd name="connsiteX113" fmla="*/ 71609 w 3073705"/>
              <a:gd name="connsiteY113" fmla="*/ 605928 h 1759026"/>
              <a:gd name="connsiteX114" fmla="*/ 27542 w 3073705"/>
              <a:gd name="connsiteY114" fmla="*/ 572877 h 1759026"/>
              <a:gd name="connsiteX115" fmla="*/ 16525 w 3073705"/>
              <a:gd name="connsiteY115" fmla="*/ 484742 h 1759026"/>
              <a:gd name="connsiteX116" fmla="*/ 126693 w 3073705"/>
              <a:gd name="connsiteY116" fmla="*/ 495759 h 1759026"/>
              <a:gd name="connsiteX117" fmla="*/ 203811 w 3073705"/>
              <a:gd name="connsiteY117" fmla="*/ 539826 h 1759026"/>
              <a:gd name="connsiteX118" fmla="*/ 247879 w 3073705"/>
              <a:gd name="connsiteY118" fmla="*/ 616945 h 1759026"/>
              <a:gd name="connsiteX119" fmla="*/ 358048 w 3073705"/>
              <a:gd name="connsiteY119" fmla="*/ 649995 h 1759026"/>
              <a:gd name="connsiteX120" fmla="*/ 358048 w 3073705"/>
              <a:gd name="connsiteY120" fmla="*/ 605928 h 1759026"/>
              <a:gd name="connsiteX121" fmla="*/ 347031 w 3073705"/>
              <a:gd name="connsiteY121" fmla="*/ 506776 h 1759026"/>
              <a:gd name="connsiteX122" fmla="*/ 347031 w 3073705"/>
              <a:gd name="connsiteY122" fmla="*/ 451692 h 1759026"/>
              <a:gd name="connsiteX123" fmla="*/ 380081 w 3073705"/>
              <a:gd name="connsiteY123" fmla="*/ 374573 h 1759026"/>
              <a:gd name="connsiteX124" fmla="*/ 402115 w 3073705"/>
              <a:gd name="connsiteY124" fmla="*/ 352540 h 1759026"/>
              <a:gd name="connsiteX125" fmla="*/ 424149 w 3073705"/>
              <a:gd name="connsiteY125" fmla="*/ 418641 h 1759026"/>
              <a:gd name="connsiteX126" fmla="*/ 446183 w 3073705"/>
              <a:gd name="connsiteY126" fmla="*/ 484742 h 1759026"/>
              <a:gd name="connsiteX127" fmla="*/ 512284 w 3073705"/>
              <a:gd name="connsiteY127" fmla="*/ 517793 h 1759026"/>
              <a:gd name="connsiteX128" fmla="*/ 578385 w 3073705"/>
              <a:gd name="connsiteY128" fmla="*/ 495759 h 1759026"/>
              <a:gd name="connsiteX129" fmla="*/ 622452 w 3073705"/>
              <a:gd name="connsiteY129" fmla="*/ 484742 h 1759026"/>
              <a:gd name="connsiteX130" fmla="*/ 622452 w 3073705"/>
              <a:gd name="connsiteY130" fmla="*/ 429658 h 1759026"/>
              <a:gd name="connsiteX131" fmla="*/ 523301 w 3073705"/>
              <a:gd name="connsiteY131" fmla="*/ 407624 h 1759026"/>
              <a:gd name="connsiteX132" fmla="*/ 534317 w 3073705"/>
              <a:gd name="connsiteY132" fmla="*/ 319489 h 1759026"/>
              <a:gd name="connsiteX133" fmla="*/ 589402 w 3073705"/>
              <a:gd name="connsiteY133" fmla="*/ 319489 h 1759026"/>
              <a:gd name="connsiteX134" fmla="*/ 732621 w 3073705"/>
              <a:gd name="connsiteY134" fmla="*/ 308472 h 1759026"/>
              <a:gd name="connsiteX135" fmla="*/ 765672 w 3073705"/>
              <a:gd name="connsiteY135" fmla="*/ 253388 h 1759026"/>
              <a:gd name="connsiteX136" fmla="*/ 765672 w 3073705"/>
              <a:gd name="connsiteY136" fmla="*/ 198304 h 1759026"/>
              <a:gd name="connsiteX137" fmla="*/ 765672 w 3073705"/>
              <a:gd name="connsiteY137" fmla="*/ 143219 h 1759026"/>
              <a:gd name="connsiteX138" fmla="*/ 809739 w 3073705"/>
              <a:gd name="connsiteY138" fmla="*/ 132202 h 1759026"/>
              <a:gd name="connsiteX139" fmla="*/ 897874 w 3073705"/>
              <a:gd name="connsiteY139" fmla="*/ 99152 h 1759026"/>
              <a:gd name="connsiteX140" fmla="*/ 1074144 w 3073705"/>
              <a:gd name="connsiteY140" fmla="*/ 88135 h 1759026"/>
              <a:gd name="connsiteX141" fmla="*/ 1173296 w 3073705"/>
              <a:gd name="connsiteY141" fmla="*/ 88135 h 1759026"/>
              <a:gd name="connsiteX142" fmla="*/ 1294481 w 3073705"/>
              <a:gd name="connsiteY142" fmla="*/ 55084 h 1759026"/>
              <a:gd name="connsiteX143" fmla="*/ 1360583 w 3073705"/>
              <a:gd name="connsiteY143" fmla="*/ 33051 h 1759026"/>
              <a:gd name="connsiteX144" fmla="*/ 1415667 w 3073705"/>
              <a:gd name="connsiteY144" fmla="*/ 22034 h 1759026"/>
              <a:gd name="connsiteX145" fmla="*/ 1448717 w 3073705"/>
              <a:gd name="connsiteY145" fmla="*/ 22034 h 1759026"/>
              <a:gd name="connsiteX146" fmla="*/ 1459734 w 3073705"/>
              <a:gd name="connsiteY146" fmla="*/ 33051 h 1759026"/>
              <a:gd name="connsiteX147" fmla="*/ 1492785 w 3073705"/>
              <a:gd name="connsiteY147" fmla="*/ 44067 h 1759026"/>
              <a:gd name="connsiteX148" fmla="*/ 1514819 w 3073705"/>
              <a:gd name="connsiteY148" fmla="*/ 44067 h 1759026"/>
              <a:gd name="connsiteX149" fmla="*/ 1569903 w 3073705"/>
              <a:gd name="connsiteY149" fmla="*/ 11017 h 1759026"/>
              <a:gd name="connsiteX150" fmla="*/ 1624987 w 3073705"/>
              <a:gd name="connsiteY150" fmla="*/ 0 h 1759026"/>
              <a:gd name="connsiteX151" fmla="*/ 1647021 w 3073705"/>
              <a:gd name="connsiteY151" fmla="*/ 11017 h 1759026"/>
              <a:gd name="connsiteX152" fmla="*/ 1680072 w 3073705"/>
              <a:gd name="connsiteY152" fmla="*/ 33051 h 1759026"/>
              <a:gd name="connsiteX153" fmla="*/ 1702105 w 3073705"/>
              <a:gd name="connsiteY153" fmla="*/ 99152 h 1759026"/>
              <a:gd name="connsiteX154" fmla="*/ 1658038 w 3073705"/>
              <a:gd name="connsiteY154" fmla="*/ 132202 h 1759026"/>
              <a:gd name="connsiteX155" fmla="*/ 1558886 w 3073705"/>
              <a:gd name="connsiteY155" fmla="*/ 88135 h 1759026"/>
              <a:gd name="connsiteX156" fmla="*/ 1503802 w 3073705"/>
              <a:gd name="connsiteY156" fmla="*/ 99152 h 1759026"/>
              <a:gd name="connsiteX157" fmla="*/ 1536852 w 3073705"/>
              <a:gd name="connsiteY157" fmla="*/ 209320 h 1759026"/>
              <a:gd name="connsiteX158" fmla="*/ 1547869 w 3073705"/>
              <a:gd name="connsiteY158" fmla="*/ 297455 h 1759026"/>
              <a:gd name="connsiteX159" fmla="*/ 1448717 w 3073705"/>
              <a:gd name="connsiteY159" fmla="*/ 396607 h 1759026"/>
              <a:gd name="connsiteX160" fmla="*/ 1404650 w 3073705"/>
              <a:gd name="connsiteY160" fmla="*/ 506776 h 1759026"/>
              <a:gd name="connsiteX161" fmla="*/ 1448717 w 3073705"/>
              <a:gd name="connsiteY161" fmla="*/ 517793 h 1759026"/>
              <a:gd name="connsiteX162" fmla="*/ 1503802 w 3073705"/>
              <a:gd name="connsiteY162" fmla="*/ 462708 h 1759026"/>
              <a:gd name="connsiteX163" fmla="*/ 1547869 w 3073705"/>
              <a:gd name="connsiteY163" fmla="*/ 451692 h 1759026"/>
              <a:gd name="connsiteX164" fmla="*/ 1613970 w 3073705"/>
              <a:gd name="connsiteY164" fmla="*/ 429658 h 1759026"/>
              <a:gd name="connsiteX165" fmla="*/ 1636004 w 3073705"/>
              <a:gd name="connsiteY165" fmla="*/ 418641 h 1759026"/>
              <a:gd name="connsiteX166" fmla="*/ 1613970 w 3073705"/>
              <a:gd name="connsiteY166" fmla="*/ 385590 h 1759026"/>
              <a:gd name="connsiteX167" fmla="*/ 1602954 w 3073705"/>
              <a:gd name="connsiteY167" fmla="*/ 308472 h 1759026"/>
              <a:gd name="connsiteX168" fmla="*/ 1624987 w 3073705"/>
              <a:gd name="connsiteY168" fmla="*/ 308472 h 1759026"/>
              <a:gd name="connsiteX169" fmla="*/ 1691089 w 3073705"/>
              <a:gd name="connsiteY169" fmla="*/ 308472 h 1759026"/>
              <a:gd name="connsiteX170" fmla="*/ 1735156 w 3073705"/>
              <a:gd name="connsiteY170" fmla="*/ 275422 h 1759026"/>
              <a:gd name="connsiteX171" fmla="*/ 1768207 w 3073705"/>
              <a:gd name="connsiteY171" fmla="*/ 231354 h 1759026"/>
              <a:gd name="connsiteX172" fmla="*/ 1768207 w 3073705"/>
              <a:gd name="connsiteY172" fmla="*/ 187287 h 1759026"/>
              <a:gd name="connsiteX173" fmla="*/ 1790240 w 3073705"/>
              <a:gd name="connsiteY173" fmla="*/ 165253 h 1759026"/>
              <a:gd name="connsiteX174" fmla="*/ 1834308 w 3073705"/>
              <a:gd name="connsiteY174" fmla="*/ 209320 h 1759026"/>
              <a:gd name="connsiteX175" fmla="*/ 1867358 w 3073705"/>
              <a:gd name="connsiteY175" fmla="*/ 275422 h 1759026"/>
              <a:gd name="connsiteX176" fmla="*/ 1900409 w 3073705"/>
              <a:gd name="connsiteY176" fmla="*/ 330506 h 1759026"/>
              <a:gd name="connsiteX177" fmla="*/ 1900409 w 3073705"/>
              <a:gd name="connsiteY177" fmla="*/ 385590 h 1759026"/>
              <a:gd name="connsiteX178" fmla="*/ 1900409 w 3073705"/>
              <a:gd name="connsiteY178" fmla="*/ 451692 h 1759026"/>
              <a:gd name="connsiteX179" fmla="*/ 1900409 w 3073705"/>
              <a:gd name="connsiteY179" fmla="*/ 528810 h 1759026"/>
              <a:gd name="connsiteX180" fmla="*/ 1966510 w 3073705"/>
              <a:gd name="connsiteY180" fmla="*/ 572877 h 1759026"/>
              <a:gd name="connsiteX181" fmla="*/ 2043628 w 3073705"/>
              <a:gd name="connsiteY181" fmla="*/ 583894 h 1759026"/>
              <a:gd name="connsiteX182" fmla="*/ 2109730 w 3073705"/>
              <a:gd name="connsiteY182" fmla="*/ 539826 h 1759026"/>
              <a:gd name="connsiteX183" fmla="*/ 2197864 w 3073705"/>
              <a:gd name="connsiteY183" fmla="*/ 506776 h 1759026"/>
              <a:gd name="connsiteX184" fmla="*/ 2263966 w 3073705"/>
              <a:gd name="connsiteY184" fmla="*/ 539826 h 1759026"/>
              <a:gd name="connsiteX185" fmla="*/ 2352101 w 3073705"/>
              <a:gd name="connsiteY185" fmla="*/ 605928 h 1759026"/>
              <a:gd name="connsiteX186" fmla="*/ 2462269 w 3073705"/>
              <a:gd name="connsiteY186" fmla="*/ 605928 h 1759026"/>
              <a:gd name="connsiteX187" fmla="*/ 2506337 w 3073705"/>
              <a:gd name="connsiteY187" fmla="*/ 561860 h 1759026"/>
              <a:gd name="connsiteX188" fmla="*/ 2572438 w 3073705"/>
              <a:gd name="connsiteY188" fmla="*/ 550843 h 1759026"/>
              <a:gd name="connsiteX189" fmla="*/ 2682607 w 3073705"/>
              <a:gd name="connsiteY189" fmla="*/ 495759 h 1759026"/>
              <a:gd name="connsiteX190" fmla="*/ 2781758 w 3073705"/>
              <a:gd name="connsiteY190" fmla="*/ 473725 h 1759026"/>
              <a:gd name="connsiteX191" fmla="*/ 2847860 w 3073705"/>
              <a:gd name="connsiteY191" fmla="*/ 451692 h 1759026"/>
              <a:gd name="connsiteX192" fmla="*/ 2891927 w 3073705"/>
              <a:gd name="connsiteY192" fmla="*/ 506776 h 1759026"/>
              <a:gd name="connsiteX193" fmla="*/ 2924978 w 3073705"/>
              <a:gd name="connsiteY193" fmla="*/ 572877 h 1759026"/>
              <a:gd name="connsiteX194" fmla="*/ 3002096 w 3073705"/>
              <a:gd name="connsiteY194" fmla="*/ 638978 h 1759026"/>
              <a:gd name="connsiteX195" fmla="*/ 3057180 w 3073705"/>
              <a:gd name="connsiteY195" fmla="*/ 683046 h 1759026"/>
              <a:gd name="connsiteX196" fmla="*/ 3068197 w 3073705"/>
              <a:gd name="connsiteY196" fmla="*/ 727113 h 1759026"/>
              <a:gd name="connsiteX197" fmla="*/ 3024130 w 3073705"/>
              <a:gd name="connsiteY197" fmla="*/ 870332 h 1759026"/>
              <a:gd name="connsiteX198" fmla="*/ 3002096 w 3073705"/>
              <a:gd name="connsiteY198" fmla="*/ 1002535 h 1759026"/>
              <a:gd name="connsiteX199" fmla="*/ 2958028 w 3073705"/>
              <a:gd name="connsiteY199" fmla="*/ 1035585 h 1759026"/>
              <a:gd name="connsiteX200" fmla="*/ 2847860 w 3073705"/>
              <a:gd name="connsiteY200" fmla="*/ 1079653 h 1759026"/>
              <a:gd name="connsiteX201" fmla="*/ 2781758 w 3073705"/>
              <a:gd name="connsiteY201" fmla="*/ 1057619 h 1759026"/>
              <a:gd name="connsiteX202" fmla="*/ 2704640 w 3073705"/>
              <a:gd name="connsiteY202" fmla="*/ 991518 h 1759026"/>
              <a:gd name="connsiteX203" fmla="*/ 2627522 w 3073705"/>
              <a:gd name="connsiteY203" fmla="*/ 969484 h 1759026"/>
              <a:gd name="connsiteX204" fmla="*/ 2583455 w 3073705"/>
              <a:gd name="connsiteY204" fmla="*/ 1046602 h 1759026"/>
              <a:gd name="connsiteX205" fmla="*/ 2605489 w 3073705"/>
              <a:gd name="connsiteY205" fmla="*/ 1079653 h 1759026"/>
              <a:gd name="connsiteX206" fmla="*/ 2517354 w 3073705"/>
              <a:gd name="connsiteY206" fmla="*/ 1112704 h 1759026"/>
              <a:gd name="connsiteX207" fmla="*/ 2440236 w 3073705"/>
              <a:gd name="connsiteY207" fmla="*/ 1068636 h 1759026"/>
              <a:gd name="connsiteX208" fmla="*/ 2440236 w 3073705"/>
              <a:gd name="connsiteY208" fmla="*/ 1024569 h 1759026"/>
              <a:gd name="connsiteX209" fmla="*/ 2440236 w 3073705"/>
              <a:gd name="connsiteY209" fmla="*/ 980501 h 1759026"/>
              <a:gd name="connsiteX210" fmla="*/ 2363117 w 3073705"/>
              <a:gd name="connsiteY210" fmla="*/ 1035585 h 1759026"/>
              <a:gd name="connsiteX211" fmla="*/ 2363117 w 3073705"/>
              <a:gd name="connsiteY211" fmla="*/ 1112704 h 1759026"/>
              <a:gd name="connsiteX212" fmla="*/ 2308033 w 3073705"/>
              <a:gd name="connsiteY212" fmla="*/ 1145754 h 1759026"/>
              <a:gd name="connsiteX213" fmla="*/ 2285999 w 3073705"/>
              <a:gd name="connsiteY213" fmla="*/ 1068636 h 1759026"/>
              <a:gd name="connsiteX214" fmla="*/ 2252949 w 3073705"/>
              <a:gd name="connsiteY214" fmla="*/ 1046602 h 1759026"/>
              <a:gd name="connsiteX215" fmla="*/ 2186848 w 3073705"/>
              <a:gd name="connsiteY215" fmla="*/ 1112704 h 1759026"/>
              <a:gd name="connsiteX216" fmla="*/ 2087696 w 3073705"/>
              <a:gd name="connsiteY216" fmla="*/ 1167788 h 1759026"/>
              <a:gd name="connsiteX217" fmla="*/ 2021595 w 3073705"/>
              <a:gd name="connsiteY217" fmla="*/ 1167788 h 1759026"/>
              <a:gd name="connsiteX218" fmla="*/ 1955493 w 3073705"/>
              <a:gd name="connsiteY218" fmla="*/ 1211855 h 1759026"/>
              <a:gd name="connsiteX219" fmla="*/ 1746173 w 3073705"/>
              <a:gd name="connsiteY219" fmla="*/ 1266940 h 1759026"/>
              <a:gd name="connsiteX220" fmla="*/ 1624987 w 3073705"/>
              <a:gd name="connsiteY220" fmla="*/ 1333041 h 1759026"/>
              <a:gd name="connsiteX221" fmla="*/ 1558886 w 3073705"/>
              <a:gd name="connsiteY221" fmla="*/ 1454226 h 1759026"/>
              <a:gd name="connsiteX222" fmla="*/ 1503802 w 3073705"/>
              <a:gd name="connsiteY222" fmla="*/ 1608463 h 1759026"/>
              <a:gd name="connsiteX223" fmla="*/ 1481768 w 3073705"/>
              <a:gd name="connsiteY223" fmla="*/ 1685581 h 1759026"/>
              <a:gd name="connsiteX224" fmla="*/ 1492785 w 3073705"/>
              <a:gd name="connsiteY224" fmla="*/ 1751682 h 1759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</a:cxnLst>
            <a:rect l="l" t="t" r="r" b="b"/>
            <a:pathLst>
              <a:path w="3073705" h="1759026">
                <a:moveTo>
                  <a:pt x="1492785" y="1751682"/>
                </a:moveTo>
                <a:cubicBezTo>
                  <a:pt x="1481768" y="1759026"/>
                  <a:pt x="1437701" y="1731484"/>
                  <a:pt x="1415667" y="1729648"/>
                </a:cubicBezTo>
                <a:cubicBezTo>
                  <a:pt x="1393633" y="1727812"/>
                  <a:pt x="1377108" y="1746173"/>
                  <a:pt x="1360583" y="1740665"/>
                </a:cubicBezTo>
                <a:cubicBezTo>
                  <a:pt x="1344058" y="1735157"/>
                  <a:pt x="1338549" y="1711287"/>
                  <a:pt x="1316515" y="1696598"/>
                </a:cubicBezTo>
                <a:cubicBezTo>
                  <a:pt x="1294481" y="1681909"/>
                  <a:pt x="1235725" y="1663547"/>
                  <a:pt x="1228380" y="1652530"/>
                </a:cubicBezTo>
                <a:cubicBezTo>
                  <a:pt x="1221036" y="1641513"/>
                  <a:pt x="1259595" y="1645185"/>
                  <a:pt x="1272448" y="1630496"/>
                </a:cubicBezTo>
                <a:cubicBezTo>
                  <a:pt x="1285301" y="1615807"/>
                  <a:pt x="1309170" y="1588265"/>
                  <a:pt x="1305498" y="1564395"/>
                </a:cubicBezTo>
                <a:cubicBezTo>
                  <a:pt x="1301826" y="1540525"/>
                  <a:pt x="1259595" y="1512983"/>
                  <a:pt x="1250414" y="1487277"/>
                </a:cubicBezTo>
                <a:cubicBezTo>
                  <a:pt x="1241233" y="1461571"/>
                  <a:pt x="1239397" y="1423012"/>
                  <a:pt x="1250414" y="1410159"/>
                </a:cubicBezTo>
                <a:cubicBezTo>
                  <a:pt x="1261431" y="1397306"/>
                  <a:pt x="1316515" y="1410159"/>
                  <a:pt x="1316515" y="1410159"/>
                </a:cubicBezTo>
                <a:cubicBezTo>
                  <a:pt x="1334876" y="1410159"/>
                  <a:pt x="1358747" y="1415667"/>
                  <a:pt x="1360583" y="1410159"/>
                </a:cubicBezTo>
                <a:cubicBezTo>
                  <a:pt x="1362419" y="1404651"/>
                  <a:pt x="1336713" y="1388125"/>
                  <a:pt x="1327532" y="1377108"/>
                </a:cubicBezTo>
                <a:cubicBezTo>
                  <a:pt x="1318351" y="1366091"/>
                  <a:pt x="1309170" y="1362419"/>
                  <a:pt x="1305498" y="1344058"/>
                </a:cubicBezTo>
                <a:cubicBezTo>
                  <a:pt x="1301826" y="1325697"/>
                  <a:pt x="1303662" y="1290810"/>
                  <a:pt x="1305498" y="1266940"/>
                </a:cubicBezTo>
                <a:cubicBezTo>
                  <a:pt x="1307334" y="1243070"/>
                  <a:pt x="1318351" y="1213692"/>
                  <a:pt x="1316515" y="1200839"/>
                </a:cubicBezTo>
                <a:cubicBezTo>
                  <a:pt x="1314679" y="1187986"/>
                  <a:pt x="1307334" y="1202675"/>
                  <a:pt x="1294481" y="1189822"/>
                </a:cubicBezTo>
                <a:cubicBezTo>
                  <a:pt x="1281628" y="1176969"/>
                  <a:pt x="1252250" y="1143918"/>
                  <a:pt x="1239397" y="1123720"/>
                </a:cubicBezTo>
                <a:cubicBezTo>
                  <a:pt x="1226544" y="1103522"/>
                  <a:pt x="1211854" y="1085161"/>
                  <a:pt x="1217363" y="1068636"/>
                </a:cubicBezTo>
                <a:cubicBezTo>
                  <a:pt x="1222872" y="1052111"/>
                  <a:pt x="1261431" y="1053947"/>
                  <a:pt x="1272448" y="1024569"/>
                </a:cubicBezTo>
                <a:cubicBezTo>
                  <a:pt x="1283465" y="995191"/>
                  <a:pt x="1283464" y="940106"/>
                  <a:pt x="1283464" y="892366"/>
                </a:cubicBezTo>
                <a:cubicBezTo>
                  <a:pt x="1283464" y="844626"/>
                  <a:pt x="1268776" y="773017"/>
                  <a:pt x="1272448" y="738130"/>
                </a:cubicBezTo>
                <a:cubicBezTo>
                  <a:pt x="1276120" y="703243"/>
                  <a:pt x="1298154" y="695899"/>
                  <a:pt x="1305498" y="683046"/>
                </a:cubicBezTo>
                <a:cubicBezTo>
                  <a:pt x="1312842" y="670193"/>
                  <a:pt x="1309170" y="672029"/>
                  <a:pt x="1316515" y="661012"/>
                </a:cubicBezTo>
                <a:cubicBezTo>
                  <a:pt x="1323860" y="649995"/>
                  <a:pt x="1331205" y="637143"/>
                  <a:pt x="1349566" y="616945"/>
                </a:cubicBezTo>
                <a:cubicBezTo>
                  <a:pt x="1367927" y="596747"/>
                  <a:pt x="1424848" y="550843"/>
                  <a:pt x="1426684" y="539826"/>
                </a:cubicBezTo>
                <a:cubicBezTo>
                  <a:pt x="1428520" y="528809"/>
                  <a:pt x="1378944" y="536154"/>
                  <a:pt x="1360583" y="550843"/>
                </a:cubicBezTo>
                <a:cubicBezTo>
                  <a:pt x="1342222" y="565532"/>
                  <a:pt x="1331204" y="605927"/>
                  <a:pt x="1316515" y="627961"/>
                </a:cubicBezTo>
                <a:cubicBezTo>
                  <a:pt x="1301826" y="649995"/>
                  <a:pt x="1283465" y="649995"/>
                  <a:pt x="1272448" y="683046"/>
                </a:cubicBezTo>
                <a:cubicBezTo>
                  <a:pt x="1261431" y="716097"/>
                  <a:pt x="1254086" y="785870"/>
                  <a:pt x="1250414" y="826265"/>
                </a:cubicBezTo>
                <a:cubicBezTo>
                  <a:pt x="1246742" y="866660"/>
                  <a:pt x="1250414" y="925417"/>
                  <a:pt x="1250414" y="925417"/>
                </a:cubicBezTo>
                <a:cubicBezTo>
                  <a:pt x="1250414" y="954795"/>
                  <a:pt x="1257759" y="984174"/>
                  <a:pt x="1250414" y="1002535"/>
                </a:cubicBezTo>
                <a:cubicBezTo>
                  <a:pt x="1243069" y="1020896"/>
                  <a:pt x="1215527" y="1026404"/>
                  <a:pt x="1206346" y="1035585"/>
                </a:cubicBezTo>
                <a:cubicBezTo>
                  <a:pt x="1197165" y="1044766"/>
                  <a:pt x="1200838" y="1041094"/>
                  <a:pt x="1195330" y="1057619"/>
                </a:cubicBezTo>
                <a:cubicBezTo>
                  <a:pt x="1189822" y="1074144"/>
                  <a:pt x="1173296" y="1109031"/>
                  <a:pt x="1173296" y="1134737"/>
                </a:cubicBezTo>
                <a:cubicBezTo>
                  <a:pt x="1173296" y="1160443"/>
                  <a:pt x="1186149" y="1175132"/>
                  <a:pt x="1195330" y="1211855"/>
                </a:cubicBezTo>
                <a:cubicBezTo>
                  <a:pt x="1204511" y="1248578"/>
                  <a:pt x="1230216" y="1325697"/>
                  <a:pt x="1228380" y="1355075"/>
                </a:cubicBezTo>
                <a:cubicBezTo>
                  <a:pt x="1226544" y="1384453"/>
                  <a:pt x="1206347" y="1375272"/>
                  <a:pt x="1184313" y="1388125"/>
                </a:cubicBezTo>
                <a:cubicBezTo>
                  <a:pt x="1162279" y="1400978"/>
                  <a:pt x="1118212" y="1428521"/>
                  <a:pt x="1096178" y="1432193"/>
                </a:cubicBezTo>
                <a:cubicBezTo>
                  <a:pt x="1074144" y="1435865"/>
                  <a:pt x="1064963" y="1397306"/>
                  <a:pt x="1052110" y="1410159"/>
                </a:cubicBezTo>
                <a:cubicBezTo>
                  <a:pt x="1039257" y="1423012"/>
                  <a:pt x="1031913" y="1505639"/>
                  <a:pt x="1019060" y="1509311"/>
                </a:cubicBezTo>
                <a:cubicBezTo>
                  <a:pt x="1006207" y="1512983"/>
                  <a:pt x="989681" y="1441374"/>
                  <a:pt x="974992" y="1432193"/>
                </a:cubicBezTo>
                <a:cubicBezTo>
                  <a:pt x="960303" y="1423012"/>
                  <a:pt x="949287" y="1456062"/>
                  <a:pt x="930925" y="1454226"/>
                </a:cubicBezTo>
                <a:cubicBezTo>
                  <a:pt x="912564" y="1452390"/>
                  <a:pt x="874004" y="1441373"/>
                  <a:pt x="864823" y="1421176"/>
                </a:cubicBezTo>
                <a:cubicBezTo>
                  <a:pt x="855642" y="1400979"/>
                  <a:pt x="864823" y="1355075"/>
                  <a:pt x="875840" y="1333041"/>
                </a:cubicBezTo>
                <a:cubicBezTo>
                  <a:pt x="886857" y="1311007"/>
                  <a:pt x="916236" y="1301826"/>
                  <a:pt x="930925" y="1288973"/>
                </a:cubicBezTo>
                <a:cubicBezTo>
                  <a:pt x="945614" y="1276120"/>
                  <a:pt x="954794" y="1268776"/>
                  <a:pt x="963975" y="1255923"/>
                </a:cubicBezTo>
                <a:cubicBezTo>
                  <a:pt x="973156" y="1243070"/>
                  <a:pt x="980501" y="1224708"/>
                  <a:pt x="986009" y="1211855"/>
                </a:cubicBezTo>
                <a:cubicBezTo>
                  <a:pt x="991518" y="1199002"/>
                  <a:pt x="991518" y="1206347"/>
                  <a:pt x="997026" y="1178805"/>
                </a:cubicBezTo>
                <a:cubicBezTo>
                  <a:pt x="1002534" y="1151263"/>
                  <a:pt x="1004371" y="1074144"/>
                  <a:pt x="1019060" y="1046602"/>
                </a:cubicBezTo>
                <a:cubicBezTo>
                  <a:pt x="1033749" y="1019060"/>
                  <a:pt x="1059455" y="1044766"/>
                  <a:pt x="1085161" y="1013552"/>
                </a:cubicBezTo>
                <a:cubicBezTo>
                  <a:pt x="1110867" y="982338"/>
                  <a:pt x="1158607" y="894203"/>
                  <a:pt x="1173296" y="859316"/>
                </a:cubicBezTo>
                <a:cubicBezTo>
                  <a:pt x="1187985" y="824429"/>
                  <a:pt x="1176968" y="831773"/>
                  <a:pt x="1173296" y="804231"/>
                </a:cubicBezTo>
                <a:cubicBezTo>
                  <a:pt x="1169624" y="776689"/>
                  <a:pt x="1154934" y="730786"/>
                  <a:pt x="1151262" y="694063"/>
                </a:cubicBezTo>
                <a:cubicBezTo>
                  <a:pt x="1147590" y="657340"/>
                  <a:pt x="1145754" y="615108"/>
                  <a:pt x="1151262" y="583894"/>
                </a:cubicBezTo>
                <a:cubicBezTo>
                  <a:pt x="1156770" y="552680"/>
                  <a:pt x="1171460" y="532482"/>
                  <a:pt x="1184313" y="506776"/>
                </a:cubicBezTo>
                <a:cubicBezTo>
                  <a:pt x="1197166" y="481070"/>
                  <a:pt x="1228380" y="449856"/>
                  <a:pt x="1228380" y="429658"/>
                </a:cubicBezTo>
                <a:cubicBezTo>
                  <a:pt x="1228380" y="409460"/>
                  <a:pt x="1197166" y="376409"/>
                  <a:pt x="1184313" y="385590"/>
                </a:cubicBezTo>
                <a:cubicBezTo>
                  <a:pt x="1171460" y="394771"/>
                  <a:pt x="1160443" y="446183"/>
                  <a:pt x="1151262" y="484742"/>
                </a:cubicBezTo>
                <a:cubicBezTo>
                  <a:pt x="1142081" y="523301"/>
                  <a:pt x="1132900" y="580222"/>
                  <a:pt x="1129228" y="616945"/>
                </a:cubicBezTo>
                <a:cubicBezTo>
                  <a:pt x="1125556" y="653668"/>
                  <a:pt x="1129228" y="705079"/>
                  <a:pt x="1129228" y="705079"/>
                </a:cubicBezTo>
                <a:cubicBezTo>
                  <a:pt x="1129228" y="741802"/>
                  <a:pt x="1134736" y="798723"/>
                  <a:pt x="1129228" y="837282"/>
                </a:cubicBezTo>
                <a:cubicBezTo>
                  <a:pt x="1123720" y="875841"/>
                  <a:pt x="1114539" y="912564"/>
                  <a:pt x="1096178" y="936434"/>
                </a:cubicBezTo>
                <a:cubicBezTo>
                  <a:pt x="1077817" y="960304"/>
                  <a:pt x="1042930" y="956631"/>
                  <a:pt x="1019060" y="980501"/>
                </a:cubicBezTo>
                <a:cubicBezTo>
                  <a:pt x="995190" y="1004371"/>
                  <a:pt x="971320" y="1050275"/>
                  <a:pt x="952958" y="1079653"/>
                </a:cubicBezTo>
                <a:cubicBezTo>
                  <a:pt x="934597" y="1109031"/>
                  <a:pt x="925416" y="1145754"/>
                  <a:pt x="908891" y="1156771"/>
                </a:cubicBezTo>
                <a:cubicBezTo>
                  <a:pt x="892366" y="1167788"/>
                  <a:pt x="861152" y="1169624"/>
                  <a:pt x="853807" y="1145754"/>
                </a:cubicBezTo>
                <a:cubicBezTo>
                  <a:pt x="846462" y="1121884"/>
                  <a:pt x="857479" y="1048439"/>
                  <a:pt x="864823" y="1013552"/>
                </a:cubicBezTo>
                <a:cubicBezTo>
                  <a:pt x="872168" y="978665"/>
                  <a:pt x="883185" y="963976"/>
                  <a:pt x="897874" y="936434"/>
                </a:cubicBezTo>
                <a:cubicBezTo>
                  <a:pt x="912563" y="908892"/>
                  <a:pt x="938269" y="875841"/>
                  <a:pt x="952958" y="848299"/>
                </a:cubicBezTo>
                <a:cubicBezTo>
                  <a:pt x="967647" y="820757"/>
                  <a:pt x="980501" y="802395"/>
                  <a:pt x="986009" y="771181"/>
                </a:cubicBezTo>
                <a:cubicBezTo>
                  <a:pt x="991517" y="739967"/>
                  <a:pt x="987845" y="690390"/>
                  <a:pt x="986009" y="661012"/>
                </a:cubicBezTo>
                <a:cubicBezTo>
                  <a:pt x="984173" y="631634"/>
                  <a:pt x="978664" y="618781"/>
                  <a:pt x="974992" y="594911"/>
                </a:cubicBezTo>
                <a:cubicBezTo>
                  <a:pt x="971320" y="571041"/>
                  <a:pt x="954794" y="541663"/>
                  <a:pt x="963975" y="517793"/>
                </a:cubicBezTo>
                <a:cubicBezTo>
                  <a:pt x="973156" y="493923"/>
                  <a:pt x="1008042" y="468217"/>
                  <a:pt x="1030076" y="451692"/>
                </a:cubicBezTo>
                <a:cubicBezTo>
                  <a:pt x="1052110" y="435167"/>
                  <a:pt x="1068636" y="435166"/>
                  <a:pt x="1096178" y="418641"/>
                </a:cubicBezTo>
                <a:cubicBezTo>
                  <a:pt x="1123720" y="402116"/>
                  <a:pt x="1160443" y="370901"/>
                  <a:pt x="1195330" y="352540"/>
                </a:cubicBezTo>
                <a:cubicBezTo>
                  <a:pt x="1230217" y="334179"/>
                  <a:pt x="1274284" y="317653"/>
                  <a:pt x="1305498" y="308472"/>
                </a:cubicBezTo>
                <a:cubicBezTo>
                  <a:pt x="1336712" y="299291"/>
                  <a:pt x="1373435" y="310308"/>
                  <a:pt x="1382616" y="297455"/>
                </a:cubicBezTo>
                <a:cubicBezTo>
                  <a:pt x="1391797" y="284602"/>
                  <a:pt x="1377108" y="242371"/>
                  <a:pt x="1360583" y="231354"/>
                </a:cubicBezTo>
                <a:cubicBezTo>
                  <a:pt x="1344058" y="220337"/>
                  <a:pt x="1312842" y="225845"/>
                  <a:pt x="1283464" y="231354"/>
                </a:cubicBezTo>
                <a:cubicBezTo>
                  <a:pt x="1254086" y="236863"/>
                  <a:pt x="1219200" y="246044"/>
                  <a:pt x="1184313" y="264405"/>
                </a:cubicBezTo>
                <a:cubicBezTo>
                  <a:pt x="1149426" y="282766"/>
                  <a:pt x="1107195" y="315817"/>
                  <a:pt x="1074144" y="341523"/>
                </a:cubicBezTo>
                <a:cubicBezTo>
                  <a:pt x="1041093" y="367229"/>
                  <a:pt x="1013551" y="396607"/>
                  <a:pt x="986009" y="418641"/>
                </a:cubicBezTo>
                <a:cubicBezTo>
                  <a:pt x="958467" y="440675"/>
                  <a:pt x="929089" y="444347"/>
                  <a:pt x="908891" y="473725"/>
                </a:cubicBezTo>
                <a:cubicBezTo>
                  <a:pt x="888693" y="503103"/>
                  <a:pt x="866659" y="558188"/>
                  <a:pt x="864823" y="594911"/>
                </a:cubicBezTo>
                <a:cubicBezTo>
                  <a:pt x="862987" y="631634"/>
                  <a:pt x="894202" y="664685"/>
                  <a:pt x="897874" y="694063"/>
                </a:cubicBezTo>
                <a:cubicBezTo>
                  <a:pt x="901546" y="723441"/>
                  <a:pt x="897874" y="758328"/>
                  <a:pt x="886857" y="771181"/>
                </a:cubicBezTo>
                <a:cubicBezTo>
                  <a:pt x="875840" y="784034"/>
                  <a:pt x="846462" y="769345"/>
                  <a:pt x="831773" y="771181"/>
                </a:cubicBezTo>
                <a:cubicBezTo>
                  <a:pt x="817084" y="773017"/>
                  <a:pt x="809739" y="780362"/>
                  <a:pt x="798722" y="782198"/>
                </a:cubicBezTo>
                <a:cubicBezTo>
                  <a:pt x="787705" y="784034"/>
                  <a:pt x="769344" y="767509"/>
                  <a:pt x="765672" y="782198"/>
                </a:cubicBezTo>
                <a:cubicBezTo>
                  <a:pt x="762000" y="796887"/>
                  <a:pt x="767508" y="842790"/>
                  <a:pt x="776689" y="870332"/>
                </a:cubicBezTo>
                <a:cubicBezTo>
                  <a:pt x="785870" y="897874"/>
                  <a:pt x="813412" y="927253"/>
                  <a:pt x="820756" y="947451"/>
                </a:cubicBezTo>
                <a:cubicBezTo>
                  <a:pt x="828100" y="967649"/>
                  <a:pt x="840954" y="967648"/>
                  <a:pt x="820756" y="991518"/>
                </a:cubicBezTo>
                <a:cubicBezTo>
                  <a:pt x="800558" y="1015388"/>
                  <a:pt x="719768" y="1064964"/>
                  <a:pt x="699570" y="1090670"/>
                </a:cubicBezTo>
                <a:cubicBezTo>
                  <a:pt x="679372" y="1116376"/>
                  <a:pt x="694062" y="1125557"/>
                  <a:pt x="699570" y="1145754"/>
                </a:cubicBezTo>
                <a:cubicBezTo>
                  <a:pt x="705078" y="1165951"/>
                  <a:pt x="727113" y="1184313"/>
                  <a:pt x="732621" y="1211855"/>
                </a:cubicBezTo>
                <a:cubicBezTo>
                  <a:pt x="738129" y="1239397"/>
                  <a:pt x="738129" y="1283465"/>
                  <a:pt x="732621" y="1311007"/>
                </a:cubicBezTo>
                <a:cubicBezTo>
                  <a:pt x="727113" y="1338549"/>
                  <a:pt x="723440" y="1373436"/>
                  <a:pt x="699570" y="1377108"/>
                </a:cubicBezTo>
                <a:cubicBezTo>
                  <a:pt x="675700" y="1380780"/>
                  <a:pt x="615108" y="1345894"/>
                  <a:pt x="589402" y="1333041"/>
                </a:cubicBezTo>
                <a:cubicBezTo>
                  <a:pt x="563696" y="1320188"/>
                  <a:pt x="563696" y="1303662"/>
                  <a:pt x="545334" y="1299990"/>
                </a:cubicBezTo>
                <a:cubicBezTo>
                  <a:pt x="526973" y="1296318"/>
                  <a:pt x="497594" y="1312843"/>
                  <a:pt x="479233" y="1311007"/>
                </a:cubicBezTo>
                <a:cubicBezTo>
                  <a:pt x="460872" y="1309171"/>
                  <a:pt x="455363" y="1298154"/>
                  <a:pt x="435166" y="1288973"/>
                </a:cubicBezTo>
                <a:cubicBezTo>
                  <a:pt x="414969" y="1279792"/>
                  <a:pt x="381918" y="1268776"/>
                  <a:pt x="358048" y="1255923"/>
                </a:cubicBezTo>
                <a:cubicBezTo>
                  <a:pt x="334178" y="1243070"/>
                  <a:pt x="306635" y="1224708"/>
                  <a:pt x="291946" y="1211855"/>
                </a:cubicBezTo>
                <a:cubicBezTo>
                  <a:pt x="277257" y="1199002"/>
                  <a:pt x="275421" y="1195330"/>
                  <a:pt x="269913" y="1178805"/>
                </a:cubicBezTo>
                <a:cubicBezTo>
                  <a:pt x="264405" y="1162280"/>
                  <a:pt x="258896" y="1112704"/>
                  <a:pt x="258896" y="1112704"/>
                </a:cubicBezTo>
                <a:cubicBezTo>
                  <a:pt x="255224" y="1090670"/>
                  <a:pt x="249715" y="1066800"/>
                  <a:pt x="247879" y="1046602"/>
                </a:cubicBezTo>
                <a:cubicBezTo>
                  <a:pt x="246043" y="1026404"/>
                  <a:pt x="258896" y="1009879"/>
                  <a:pt x="247879" y="991518"/>
                </a:cubicBezTo>
                <a:cubicBezTo>
                  <a:pt x="236862" y="973157"/>
                  <a:pt x="196467" y="949287"/>
                  <a:pt x="181778" y="936434"/>
                </a:cubicBezTo>
                <a:cubicBezTo>
                  <a:pt x="167089" y="923581"/>
                  <a:pt x="163416" y="927253"/>
                  <a:pt x="159744" y="914400"/>
                </a:cubicBezTo>
                <a:cubicBezTo>
                  <a:pt x="156072" y="901547"/>
                  <a:pt x="170761" y="886858"/>
                  <a:pt x="159744" y="859316"/>
                </a:cubicBezTo>
                <a:cubicBezTo>
                  <a:pt x="148727" y="831774"/>
                  <a:pt x="104660" y="773017"/>
                  <a:pt x="93643" y="749147"/>
                </a:cubicBezTo>
                <a:cubicBezTo>
                  <a:pt x="82626" y="725277"/>
                  <a:pt x="97315" y="739966"/>
                  <a:pt x="93643" y="716096"/>
                </a:cubicBezTo>
                <a:cubicBezTo>
                  <a:pt x="89971" y="692226"/>
                  <a:pt x="82626" y="629798"/>
                  <a:pt x="71609" y="605928"/>
                </a:cubicBezTo>
                <a:cubicBezTo>
                  <a:pt x="60592" y="582058"/>
                  <a:pt x="36723" y="593075"/>
                  <a:pt x="27542" y="572877"/>
                </a:cubicBezTo>
                <a:cubicBezTo>
                  <a:pt x="18361" y="552679"/>
                  <a:pt x="0" y="497595"/>
                  <a:pt x="16525" y="484742"/>
                </a:cubicBezTo>
                <a:cubicBezTo>
                  <a:pt x="33050" y="471889"/>
                  <a:pt x="95479" y="486578"/>
                  <a:pt x="126693" y="495759"/>
                </a:cubicBezTo>
                <a:cubicBezTo>
                  <a:pt x="157907" y="504940"/>
                  <a:pt x="183613" y="519628"/>
                  <a:pt x="203811" y="539826"/>
                </a:cubicBezTo>
                <a:cubicBezTo>
                  <a:pt x="224009" y="560024"/>
                  <a:pt x="222173" y="598584"/>
                  <a:pt x="247879" y="616945"/>
                </a:cubicBezTo>
                <a:cubicBezTo>
                  <a:pt x="273585" y="635307"/>
                  <a:pt x="339687" y="651831"/>
                  <a:pt x="358048" y="649995"/>
                </a:cubicBezTo>
                <a:cubicBezTo>
                  <a:pt x="376410" y="648159"/>
                  <a:pt x="359884" y="629798"/>
                  <a:pt x="358048" y="605928"/>
                </a:cubicBezTo>
                <a:cubicBezTo>
                  <a:pt x="356212" y="582058"/>
                  <a:pt x="348867" y="532482"/>
                  <a:pt x="347031" y="506776"/>
                </a:cubicBezTo>
                <a:cubicBezTo>
                  <a:pt x="345195" y="481070"/>
                  <a:pt x="341523" y="473726"/>
                  <a:pt x="347031" y="451692"/>
                </a:cubicBezTo>
                <a:cubicBezTo>
                  <a:pt x="352539" y="429658"/>
                  <a:pt x="370900" y="391098"/>
                  <a:pt x="380081" y="374573"/>
                </a:cubicBezTo>
                <a:cubicBezTo>
                  <a:pt x="389262" y="358048"/>
                  <a:pt x="394770" y="345195"/>
                  <a:pt x="402115" y="352540"/>
                </a:cubicBezTo>
                <a:cubicBezTo>
                  <a:pt x="409460" y="359885"/>
                  <a:pt x="424149" y="418641"/>
                  <a:pt x="424149" y="418641"/>
                </a:cubicBezTo>
                <a:cubicBezTo>
                  <a:pt x="431494" y="440675"/>
                  <a:pt x="431494" y="468217"/>
                  <a:pt x="446183" y="484742"/>
                </a:cubicBezTo>
                <a:cubicBezTo>
                  <a:pt x="460872" y="501267"/>
                  <a:pt x="490250" y="515957"/>
                  <a:pt x="512284" y="517793"/>
                </a:cubicBezTo>
                <a:cubicBezTo>
                  <a:pt x="534318" y="519629"/>
                  <a:pt x="560024" y="501267"/>
                  <a:pt x="578385" y="495759"/>
                </a:cubicBezTo>
                <a:cubicBezTo>
                  <a:pt x="596746" y="490251"/>
                  <a:pt x="615108" y="495759"/>
                  <a:pt x="622452" y="484742"/>
                </a:cubicBezTo>
                <a:cubicBezTo>
                  <a:pt x="629796" y="473725"/>
                  <a:pt x="638977" y="442511"/>
                  <a:pt x="622452" y="429658"/>
                </a:cubicBezTo>
                <a:cubicBezTo>
                  <a:pt x="605927" y="416805"/>
                  <a:pt x="537990" y="425985"/>
                  <a:pt x="523301" y="407624"/>
                </a:cubicBezTo>
                <a:cubicBezTo>
                  <a:pt x="508612" y="389263"/>
                  <a:pt x="523300" y="334178"/>
                  <a:pt x="534317" y="319489"/>
                </a:cubicBezTo>
                <a:cubicBezTo>
                  <a:pt x="545334" y="304800"/>
                  <a:pt x="556351" y="321325"/>
                  <a:pt x="589402" y="319489"/>
                </a:cubicBezTo>
                <a:cubicBezTo>
                  <a:pt x="622453" y="317653"/>
                  <a:pt x="703243" y="319489"/>
                  <a:pt x="732621" y="308472"/>
                </a:cubicBezTo>
                <a:cubicBezTo>
                  <a:pt x="761999" y="297455"/>
                  <a:pt x="760164" y="271749"/>
                  <a:pt x="765672" y="253388"/>
                </a:cubicBezTo>
                <a:cubicBezTo>
                  <a:pt x="771180" y="235027"/>
                  <a:pt x="765672" y="198304"/>
                  <a:pt x="765672" y="198304"/>
                </a:cubicBezTo>
                <a:cubicBezTo>
                  <a:pt x="765672" y="179943"/>
                  <a:pt x="758328" y="154236"/>
                  <a:pt x="765672" y="143219"/>
                </a:cubicBezTo>
                <a:cubicBezTo>
                  <a:pt x="773017" y="132202"/>
                  <a:pt x="787705" y="139547"/>
                  <a:pt x="809739" y="132202"/>
                </a:cubicBezTo>
                <a:cubicBezTo>
                  <a:pt x="831773" y="124858"/>
                  <a:pt x="853807" y="106497"/>
                  <a:pt x="897874" y="99152"/>
                </a:cubicBezTo>
                <a:cubicBezTo>
                  <a:pt x="941942" y="91808"/>
                  <a:pt x="1028240" y="89971"/>
                  <a:pt x="1074144" y="88135"/>
                </a:cubicBezTo>
                <a:cubicBezTo>
                  <a:pt x="1120048" y="86299"/>
                  <a:pt x="1136573" y="93643"/>
                  <a:pt x="1173296" y="88135"/>
                </a:cubicBezTo>
                <a:cubicBezTo>
                  <a:pt x="1210019" y="82627"/>
                  <a:pt x="1263266" y="64265"/>
                  <a:pt x="1294481" y="55084"/>
                </a:cubicBezTo>
                <a:cubicBezTo>
                  <a:pt x="1325696" y="45903"/>
                  <a:pt x="1340385" y="38559"/>
                  <a:pt x="1360583" y="33051"/>
                </a:cubicBezTo>
                <a:cubicBezTo>
                  <a:pt x="1380781" y="27543"/>
                  <a:pt x="1400978" y="23870"/>
                  <a:pt x="1415667" y="22034"/>
                </a:cubicBezTo>
                <a:cubicBezTo>
                  <a:pt x="1430356" y="20198"/>
                  <a:pt x="1441373" y="20198"/>
                  <a:pt x="1448717" y="22034"/>
                </a:cubicBezTo>
                <a:cubicBezTo>
                  <a:pt x="1456061" y="23870"/>
                  <a:pt x="1452389" y="29379"/>
                  <a:pt x="1459734" y="33051"/>
                </a:cubicBezTo>
                <a:cubicBezTo>
                  <a:pt x="1467079" y="36723"/>
                  <a:pt x="1483604" y="42231"/>
                  <a:pt x="1492785" y="44067"/>
                </a:cubicBezTo>
                <a:cubicBezTo>
                  <a:pt x="1501966" y="45903"/>
                  <a:pt x="1501966" y="49575"/>
                  <a:pt x="1514819" y="44067"/>
                </a:cubicBezTo>
                <a:cubicBezTo>
                  <a:pt x="1527672" y="38559"/>
                  <a:pt x="1551542" y="18361"/>
                  <a:pt x="1569903" y="11017"/>
                </a:cubicBezTo>
                <a:cubicBezTo>
                  <a:pt x="1588264" y="3673"/>
                  <a:pt x="1612134" y="0"/>
                  <a:pt x="1624987" y="0"/>
                </a:cubicBezTo>
                <a:cubicBezTo>
                  <a:pt x="1637840" y="0"/>
                  <a:pt x="1637840" y="5509"/>
                  <a:pt x="1647021" y="11017"/>
                </a:cubicBezTo>
                <a:cubicBezTo>
                  <a:pt x="1656202" y="16525"/>
                  <a:pt x="1670891" y="18362"/>
                  <a:pt x="1680072" y="33051"/>
                </a:cubicBezTo>
                <a:cubicBezTo>
                  <a:pt x="1689253" y="47740"/>
                  <a:pt x="1705777" y="82627"/>
                  <a:pt x="1702105" y="99152"/>
                </a:cubicBezTo>
                <a:cubicBezTo>
                  <a:pt x="1698433" y="115677"/>
                  <a:pt x="1681908" y="134038"/>
                  <a:pt x="1658038" y="132202"/>
                </a:cubicBezTo>
                <a:cubicBezTo>
                  <a:pt x="1634168" y="130366"/>
                  <a:pt x="1584592" y="93643"/>
                  <a:pt x="1558886" y="88135"/>
                </a:cubicBezTo>
                <a:cubicBezTo>
                  <a:pt x="1533180" y="82627"/>
                  <a:pt x="1507474" y="78955"/>
                  <a:pt x="1503802" y="99152"/>
                </a:cubicBezTo>
                <a:cubicBezTo>
                  <a:pt x="1500130" y="119349"/>
                  <a:pt x="1529508" y="176270"/>
                  <a:pt x="1536852" y="209320"/>
                </a:cubicBezTo>
                <a:cubicBezTo>
                  <a:pt x="1544197" y="242371"/>
                  <a:pt x="1562558" y="266241"/>
                  <a:pt x="1547869" y="297455"/>
                </a:cubicBezTo>
                <a:cubicBezTo>
                  <a:pt x="1533180" y="328669"/>
                  <a:pt x="1472587" y="361720"/>
                  <a:pt x="1448717" y="396607"/>
                </a:cubicBezTo>
                <a:cubicBezTo>
                  <a:pt x="1424847" y="431494"/>
                  <a:pt x="1404650" y="486578"/>
                  <a:pt x="1404650" y="506776"/>
                </a:cubicBezTo>
                <a:cubicBezTo>
                  <a:pt x="1404650" y="526974"/>
                  <a:pt x="1432192" y="525138"/>
                  <a:pt x="1448717" y="517793"/>
                </a:cubicBezTo>
                <a:cubicBezTo>
                  <a:pt x="1465242" y="510448"/>
                  <a:pt x="1487277" y="473725"/>
                  <a:pt x="1503802" y="462708"/>
                </a:cubicBezTo>
                <a:cubicBezTo>
                  <a:pt x="1520327" y="451691"/>
                  <a:pt x="1529508" y="457200"/>
                  <a:pt x="1547869" y="451692"/>
                </a:cubicBezTo>
                <a:cubicBezTo>
                  <a:pt x="1566230" y="446184"/>
                  <a:pt x="1599281" y="435166"/>
                  <a:pt x="1613970" y="429658"/>
                </a:cubicBezTo>
                <a:cubicBezTo>
                  <a:pt x="1628659" y="424150"/>
                  <a:pt x="1636004" y="425986"/>
                  <a:pt x="1636004" y="418641"/>
                </a:cubicBezTo>
                <a:cubicBezTo>
                  <a:pt x="1636004" y="411296"/>
                  <a:pt x="1619478" y="403951"/>
                  <a:pt x="1613970" y="385590"/>
                </a:cubicBezTo>
                <a:cubicBezTo>
                  <a:pt x="1608462" y="367229"/>
                  <a:pt x="1601118" y="321325"/>
                  <a:pt x="1602954" y="308472"/>
                </a:cubicBezTo>
                <a:cubicBezTo>
                  <a:pt x="1604790" y="295619"/>
                  <a:pt x="1624987" y="308472"/>
                  <a:pt x="1624987" y="308472"/>
                </a:cubicBezTo>
                <a:cubicBezTo>
                  <a:pt x="1639676" y="308472"/>
                  <a:pt x="1672728" y="313980"/>
                  <a:pt x="1691089" y="308472"/>
                </a:cubicBezTo>
                <a:cubicBezTo>
                  <a:pt x="1709450" y="302964"/>
                  <a:pt x="1722303" y="288275"/>
                  <a:pt x="1735156" y="275422"/>
                </a:cubicBezTo>
                <a:cubicBezTo>
                  <a:pt x="1748009" y="262569"/>
                  <a:pt x="1762699" y="246043"/>
                  <a:pt x="1768207" y="231354"/>
                </a:cubicBezTo>
                <a:cubicBezTo>
                  <a:pt x="1773715" y="216665"/>
                  <a:pt x="1764535" y="198304"/>
                  <a:pt x="1768207" y="187287"/>
                </a:cubicBezTo>
                <a:cubicBezTo>
                  <a:pt x="1771879" y="176270"/>
                  <a:pt x="1779223" y="161581"/>
                  <a:pt x="1790240" y="165253"/>
                </a:cubicBezTo>
                <a:cubicBezTo>
                  <a:pt x="1801257" y="168925"/>
                  <a:pt x="1821455" y="190959"/>
                  <a:pt x="1834308" y="209320"/>
                </a:cubicBezTo>
                <a:cubicBezTo>
                  <a:pt x="1847161" y="227682"/>
                  <a:pt x="1856341" y="255224"/>
                  <a:pt x="1867358" y="275422"/>
                </a:cubicBezTo>
                <a:cubicBezTo>
                  <a:pt x="1878375" y="295620"/>
                  <a:pt x="1894901" y="312145"/>
                  <a:pt x="1900409" y="330506"/>
                </a:cubicBezTo>
                <a:cubicBezTo>
                  <a:pt x="1905917" y="348867"/>
                  <a:pt x="1900409" y="385590"/>
                  <a:pt x="1900409" y="385590"/>
                </a:cubicBezTo>
                <a:lnTo>
                  <a:pt x="1900409" y="451692"/>
                </a:lnTo>
                <a:cubicBezTo>
                  <a:pt x="1900409" y="475562"/>
                  <a:pt x="1889392" y="508613"/>
                  <a:pt x="1900409" y="528810"/>
                </a:cubicBezTo>
                <a:cubicBezTo>
                  <a:pt x="1911426" y="549007"/>
                  <a:pt x="1942640" y="563696"/>
                  <a:pt x="1966510" y="572877"/>
                </a:cubicBezTo>
                <a:cubicBezTo>
                  <a:pt x="1990380" y="582058"/>
                  <a:pt x="2019758" y="589402"/>
                  <a:pt x="2043628" y="583894"/>
                </a:cubicBezTo>
                <a:cubicBezTo>
                  <a:pt x="2067498" y="578386"/>
                  <a:pt x="2084024" y="552679"/>
                  <a:pt x="2109730" y="539826"/>
                </a:cubicBezTo>
                <a:cubicBezTo>
                  <a:pt x="2135436" y="526973"/>
                  <a:pt x="2172158" y="506776"/>
                  <a:pt x="2197864" y="506776"/>
                </a:cubicBezTo>
                <a:cubicBezTo>
                  <a:pt x="2223570" y="506776"/>
                  <a:pt x="2238260" y="523301"/>
                  <a:pt x="2263966" y="539826"/>
                </a:cubicBezTo>
                <a:cubicBezTo>
                  <a:pt x="2289672" y="556351"/>
                  <a:pt x="2319051" y="594911"/>
                  <a:pt x="2352101" y="605928"/>
                </a:cubicBezTo>
                <a:cubicBezTo>
                  <a:pt x="2385151" y="616945"/>
                  <a:pt x="2436563" y="613273"/>
                  <a:pt x="2462269" y="605928"/>
                </a:cubicBezTo>
                <a:cubicBezTo>
                  <a:pt x="2487975" y="598583"/>
                  <a:pt x="2487976" y="571041"/>
                  <a:pt x="2506337" y="561860"/>
                </a:cubicBezTo>
                <a:cubicBezTo>
                  <a:pt x="2524698" y="552679"/>
                  <a:pt x="2543060" y="561860"/>
                  <a:pt x="2572438" y="550843"/>
                </a:cubicBezTo>
                <a:cubicBezTo>
                  <a:pt x="2601816" y="539826"/>
                  <a:pt x="2647720" y="508612"/>
                  <a:pt x="2682607" y="495759"/>
                </a:cubicBezTo>
                <a:cubicBezTo>
                  <a:pt x="2717494" y="482906"/>
                  <a:pt x="2754216" y="481070"/>
                  <a:pt x="2781758" y="473725"/>
                </a:cubicBezTo>
                <a:cubicBezTo>
                  <a:pt x="2809300" y="466381"/>
                  <a:pt x="2829499" y="446184"/>
                  <a:pt x="2847860" y="451692"/>
                </a:cubicBezTo>
                <a:cubicBezTo>
                  <a:pt x="2866221" y="457200"/>
                  <a:pt x="2879074" y="486579"/>
                  <a:pt x="2891927" y="506776"/>
                </a:cubicBezTo>
                <a:cubicBezTo>
                  <a:pt x="2904780" y="526974"/>
                  <a:pt x="2906617" y="550843"/>
                  <a:pt x="2924978" y="572877"/>
                </a:cubicBezTo>
                <a:cubicBezTo>
                  <a:pt x="2943339" y="594911"/>
                  <a:pt x="2980062" y="620617"/>
                  <a:pt x="3002096" y="638978"/>
                </a:cubicBezTo>
                <a:cubicBezTo>
                  <a:pt x="3024130" y="657339"/>
                  <a:pt x="3046163" y="668357"/>
                  <a:pt x="3057180" y="683046"/>
                </a:cubicBezTo>
                <a:cubicBezTo>
                  <a:pt x="3068197" y="697735"/>
                  <a:pt x="3073705" y="695899"/>
                  <a:pt x="3068197" y="727113"/>
                </a:cubicBezTo>
                <a:cubicBezTo>
                  <a:pt x="3062689" y="758327"/>
                  <a:pt x="3035147" y="824428"/>
                  <a:pt x="3024130" y="870332"/>
                </a:cubicBezTo>
                <a:cubicBezTo>
                  <a:pt x="3013113" y="916236"/>
                  <a:pt x="3013113" y="974993"/>
                  <a:pt x="3002096" y="1002535"/>
                </a:cubicBezTo>
                <a:cubicBezTo>
                  <a:pt x="2991079" y="1030077"/>
                  <a:pt x="2983734" y="1022732"/>
                  <a:pt x="2958028" y="1035585"/>
                </a:cubicBezTo>
                <a:cubicBezTo>
                  <a:pt x="2932322" y="1048438"/>
                  <a:pt x="2877238" y="1075981"/>
                  <a:pt x="2847860" y="1079653"/>
                </a:cubicBezTo>
                <a:cubicBezTo>
                  <a:pt x="2818482" y="1083325"/>
                  <a:pt x="2805628" y="1072308"/>
                  <a:pt x="2781758" y="1057619"/>
                </a:cubicBezTo>
                <a:cubicBezTo>
                  <a:pt x="2757888" y="1042930"/>
                  <a:pt x="2730346" y="1006207"/>
                  <a:pt x="2704640" y="991518"/>
                </a:cubicBezTo>
                <a:cubicBezTo>
                  <a:pt x="2678934" y="976829"/>
                  <a:pt x="2647719" y="960303"/>
                  <a:pt x="2627522" y="969484"/>
                </a:cubicBezTo>
                <a:cubicBezTo>
                  <a:pt x="2607325" y="978665"/>
                  <a:pt x="2587127" y="1028241"/>
                  <a:pt x="2583455" y="1046602"/>
                </a:cubicBezTo>
                <a:cubicBezTo>
                  <a:pt x="2579783" y="1064963"/>
                  <a:pt x="2616506" y="1068636"/>
                  <a:pt x="2605489" y="1079653"/>
                </a:cubicBezTo>
                <a:cubicBezTo>
                  <a:pt x="2594472" y="1090670"/>
                  <a:pt x="2544896" y="1114540"/>
                  <a:pt x="2517354" y="1112704"/>
                </a:cubicBezTo>
                <a:cubicBezTo>
                  <a:pt x="2489812" y="1110868"/>
                  <a:pt x="2453089" y="1083325"/>
                  <a:pt x="2440236" y="1068636"/>
                </a:cubicBezTo>
                <a:cubicBezTo>
                  <a:pt x="2427383" y="1053947"/>
                  <a:pt x="2440236" y="1024569"/>
                  <a:pt x="2440236" y="1024569"/>
                </a:cubicBezTo>
                <a:cubicBezTo>
                  <a:pt x="2440236" y="1009880"/>
                  <a:pt x="2453089" y="978665"/>
                  <a:pt x="2440236" y="980501"/>
                </a:cubicBezTo>
                <a:cubicBezTo>
                  <a:pt x="2427383" y="982337"/>
                  <a:pt x="2375970" y="1013551"/>
                  <a:pt x="2363117" y="1035585"/>
                </a:cubicBezTo>
                <a:cubicBezTo>
                  <a:pt x="2350264" y="1057619"/>
                  <a:pt x="2372298" y="1094343"/>
                  <a:pt x="2363117" y="1112704"/>
                </a:cubicBezTo>
                <a:cubicBezTo>
                  <a:pt x="2353936" y="1131065"/>
                  <a:pt x="2320886" y="1153099"/>
                  <a:pt x="2308033" y="1145754"/>
                </a:cubicBezTo>
                <a:cubicBezTo>
                  <a:pt x="2295180" y="1138409"/>
                  <a:pt x="2295180" y="1085161"/>
                  <a:pt x="2285999" y="1068636"/>
                </a:cubicBezTo>
                <a:cubicBezTo>
                  <a:pt x="2276818" y="1052111"/>
                  <a:pt x="2269474" y="1039257"/>
                  <a:pt x="2252949" y="1046602"/>
                </a:cubicBezTo>
                <a:cubicBezTo>
                  <a:pt x="2236424" y="1053947"/>
                  <a:pt x="2214390" y="1092506"/>
                  <a:pt x="2186848" y="1112704"/>
                </a:cubicBezTo>
                <a:cubicBezTo>
                  <a:pt x="2159306" y="1132902"/>
                  <a:pt x="2115238" y="1158607"/>
                  <a:pt x="2087696" y="1167788"/>
                </a:cubicBezTo>
                <a:cubicBezTo>
                  <a:pt x="2060154" y="1176969"/>
                  <a:pt x="2043629" y="1160443"/>
                  <a:pt x="2021595" y="1167788"/>
                </a:cubicBezTo>
                <a:cubicBezTo>
                  <a:pt x="1999561" y="1175133"/>
                  <a:pt x="2001397" y="1195330"/>
                  <a:pt x="1955493" y="1211855"/>
                </a:cubicBezTo>
                <a:cubicBezTo>
                  <a:pt x="1909589" y="1228380"/>
                  <a:pt x="1801257" y="1246742"/>
                  <a:pt x="1746173" y="1266940"/>
                </a:cubicBezTo>
                <a:cubicBezTo>
                  <a:pt x="1691089" y="1287138"/>
                  <a:pt x="1656202" y="1301827"/>
                  <a:pt x="1624987" y="1333041"/>
                </a:cubicBezTo>
                <a:cubicBezTo>
                  <a:pt x="1593773" y="1364255"/>
                  <a:pt x="1579083" y="1408322"/>
                  <a:pt x="1558886" y="1454226"/>
                </a:cubicBezTo>
                <a:cubicBezTo>
                  <a:pt x="1538689" y="1500130"/>
                  <a:pt x="1516655" y="1569904"/>
                  <a:pt x="1503802" y="1608463"/>
                </a:cubicBezTo>
                <a:cubicBezTo>
                  <a:pt x="1490949" y="1647022"/>
                  <a:pt x="1487277" y="1661711"/>
                  <a:pt x="1481768" y="1685581"/>
                </a:cubicBezTo>
                <a:cubicBezTo>
                  <a:pt x="1476259" y="1709451"/>
                  <a:pt x="1503802" y="1744338"/>
                  <a:pt x="1492785" y="1751682"/>
                </a:cubicBezTo>
                <a:close/>
              </a:path>
            </a:pathLst>
          </a:custGeom>
          <a:solidFill>
            <a:srgbClr val="989BAB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3" name="Полилиния 62"/>
          <p:cNvSpPr/>
          <p:nvPr/>
        </p:nvSpPr>
        <p:spPr>
          <a:xfrm>
            <a:off x="1304925" y="1722438"/>
            <a:ext cx="1066800" cy="538162"/>
          </a:xfrm>
          <a:custGeom>
            <a:avLst/>
            <a:gdLst>
              <a:gd name="connsiteX0" fmla="*/ 721605 w 1066800"/>
              <a:gd name="connsiteY0" fmla="*/ 271750 h 537991"/>
              <a:gd name="connsiteX1" fmla="*/ 666520 w 1066800"/>
              <a:gd name="connsiteY1" fmla="*/ 238699 h 537991"/>
              <a:gd name="connsiteX2" fmla="*/ 611436 w 1066800"/>
              <a:gd name="connsiteY2" fmla="*/ 238699 h 537991"/>
              <a:gd name="connsiteX3" fmla="*/ 490250 w 1066800"/>
              <a:gd name="connsiteY3" fmla="*/ 227683 h 537991"/>
              <a:gd name="connsiteX4" fmla="*/ 435166 w 1066800"/>
              <a:gd name="connsiteY4" fmla="*/ 194632 h 537991"/>
              <a:gd name="connsiteX5" fmla="*/ 380082 w 1066800"/>
              <a:gd name="connsiteY5" fmla="*/ 183615 h 537991"/>
              <a:gd name="connsiteX6" fmla="*/ 380082 w 1066800"/>
              <a:gd name="connsiteY6" fmla="*/ 128531 h 537991"/>
              <a:gd name="connsiteX7" fmla="*/ 336014 w 1066800"/>
              <a:gd name="connsiteY7" fmla="*/ 106497 h 537991"/>
              <a:gd name="connsiteX8" fmla="*/ 269913 w 1066800"/>
              <a:gd name="connsiteY8" fmla="*/ 84463 h 537991"/>
              <a:gd name="connsiteX9" fmla="*/ 214829 w 1066800"/>
              <a:gd name="connsiteY9" fmla="*/ 128531 h 537991"/>
              <a:gd name="connsiteX10" fmla="*/ 214829 w 1066800"/>
              <a:gd name="connsiteY10" fmla="*/ 161581 h 537991"/>
              <a:gd name="connsiteX11" fmla="*/ 159744 w 1066800"/>
              <a:gd name="connsiteY11" fmla="*/ 172598 h 537991"/>
              <a:gd name="connsiteX12" fmla="*/ 115677 w 1066800"/>
              <a:gd name="connsiteY12" fmla="*/ 128531 h 537991"/>
              <a:gd name="connsiteX13" fmla="*/ 16525 w 1066800"/>
              <a:gd name="connsiteY13" fmla="*/ 84463 h 537991"/>
              <a:gd name="connsiteX14" fmla="*/ 16525 w 1066800"/>
              <a:gd name="connsiteY14" fmla="*/ 62430 h 537991"/>
              <a:gd name="connsiteX15" fmla="*/ 60593 w 1066800"/>
              <a:gd name="connsiteY15" fmla="*/ 51413 h 537991"/>
              <a:gd name="connsiteX16" fmla="*/ 148728 w 1066800"/>
              <a:gd name="connsiteY16" fmla="*/ 51413 h 537991"/>
              <a:gd name="connsiteX17" fmla="*/ 247879 w 1066800"/>
              <a:gd name="connsiteY17" fmla="*/ 51413 h 537991"/>
              <a:gd name="connsiteX18" fmla="*/ 313981 w 1066800"/>
              <a:gd name="connsiteY18" fmla="*/ 7345 h 537991"/>
              <a:gd name="connsiteX19" fmla="*/ 369065 w 1066800"/>
              <a:gd name="connsiteY19" fmla="*/ 7345 h 537991"/>
              <a:gd name="connsiteX20" fmla="*/ 413132 w 1066800"/>
              <a:gd name="connsiteY20" fmla="*/ 51413 h 537991"/>
              <a:gd name="connsiteX21" fmla="*/ 468217 w 1066800"/>
              <a:gd name="connsiteY21" fmla="*/ 117514 h 537991"/>
              <a:gd name="connsiteX22" fmla="*/ 523301 w 1066800"/>
              <a:gd name="connsiteY22" fmla="*/ 95480 h 537991"/>
              <a:gd name="connsiteX23" fmla="*/ 578385 w 1066800"/>
              <a:gd name="connsiteY23" fmla="*/ 106497 h 537991"/>
              <a:gd name="connsiteX24" fmla="*/ 721605 w 1066800"/>
              <a:gd name="connsiteY24" fmla="*/ 139548 h 537991"/>
              <a:gd name="connsiteX25" fmla="*/ 765672 w 1066800"/>
              <a:gd name="connsiteY25" fmla="*/ 139548 h 537991"/>
              <a:gd name="connsiteX26" fmla="*/ 864824 w 1066800"/>
              <a:gd name="connsiteY26" fmla="*/ 172598 h 537991"/>
              <a:gd name="connsiteX27" fmla="*/ 941942 w 1066800"/>
              <a:gd name="connsiteY27" fmla="*/ 172598 h 537991"/>
              <a:gd name="connsiteX28" fmla="*/ 986009 w 1066800"/>
              <a:gd name="connsiteY28" fmla="*/ 216666 h 537991"/>
              <a:gd name="connsiteX29" fmla="*/ 1063128 w 1066800"/>
              <a:gd name="connsiteY29" fmla="*/ 282767 h 537991"/>
              <a:gd name="connsiteX30" fmla="*/ 1008043 w 1066800"/>
              <a:gd name="connsiteY30" fmla="*/ 337851 h 537991"/>
              <a:gd name="connsiteX31" fmla="*/ 930925 w 1066800"/>
              <a:gd name="connsiteY31" fmla="*/ 348868 h 537991"/>
              <a:gd name="connsiteX32" fmla="*/ 842790 w 1066800"/>
              <a:gd name="connsiteY32" fmla="*/ 337851 h 537991"/>
              <a:gd name="connsiteX33" fmla="*/ 743638 w 1066800"/>
              <a:gd name="connsiteY33" fmla="*/ 348868 h 537991"/>
              <a:gd name="connsiteX34" fmla="*/ 677537 w 1066800"/>
              <a:gd name="connsiteY34" fmla="*/ 392936 h 537991"/>
              <a:gd name="connsiteX35" fmla="*/ 655503 w 1066800"/>
              <a:gd name="connsiteY35" fmla="*/ 437003 h 537991"/>
              <a:gd name="connsiteX36" fmla="*/ 677537 w 1066800"/>
              <a:gd name="connsiteY36" fmla="*/ 525138 h 537991"/>
              <a:gd name="connsiteX37" fmla="*/ 600419 w 1066800"/>
              <a:gd name="connsiteY37" fmla="*/ 514121 h 537991"/>
              <a:gd name="connsiteX38" fmla="*/ 468217 w 1066800"/>
              <a:gd name="connsiteY38" fmla="*/ 525138 h 537991"/>
              <a:gd name="connsiteX39" fmla="*/ 446183 w 1066800"/>
              <a:gd name="connsiteY39" fmla="*/ 481070 h 537991"/>
              <a:gd name="connsiteX40" fmla="*/ 468217 w 1066800"/>
              <a:gd name="connsiteY40" fmla="*/ 459037 h 537991"/>
              <a:gd name="connsiteX41" fmla="*/ 512284 w 1066800"/>
              <a:gd name="connsiteY41" fmla="*/ 414969 h 537991"/>
              <a:gd name="connsiteX42" fmla="*/ 523301 w 1066800"/>
              <a:gd name="connsiteY42" fmla="*/ 381919 h 537991"/>
              <a:gd name="connsiteX43" fmla="*/ 490250 w 1066800"/>
              <a:gd name="connsiteY43" fmla="*/ 359885 h 537991"/>
              <a:gd name="connsiteX44" fmla="*/ 457200 w 1066800"/>
              <a:gd name="connsiteY44" fmla="*/ 304801 h 537991"/>
              <a:gd name="connsiteX45" fmla="*/ 479234 w 1066800"/>
              <a:gd name="connsiteY45" fmla="*/ 293784 h 537991"/>
              <a:gd name="connsiteX46" fmla="*/ 556352 w 1066800"/>
              <a:gd name="connsiteY46" fmla="*/ 315817 h 537991"/>
              <a:gd name="connsiteX47" fmla="*/ 644487 w 1066800"/>
              <a:gd name="connsiteY47" fmla="*/ 315817 h 537991"/>
              <a:gd name="connsiteX48" fmla="*/ 721605 w 1066800"/>
              <a:gd name="connsiteY48" fmla="*/ 271750 h 537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066800" h="537991">
                <a:moveTo>
                  <a:pt x="721605" y="271750"/>
                </a:moveTo>
                <a:cubicBezTo>
                  <a:pt x="725277" y="258897"/>
                  <a:pt x="684881" y="244207"/>
                  <a:pt x="666520" y="238699"/>
                </a:cubicBezTo>
                <a:cubicBezTo>
                  <a:pt x="648159" y="233191"/>
                  <a:pt x="640814" y="240535"/>
                  <a:pt x="611436" y="238699"/>
                </a:cubicBezTo>
                <a:cubicBezTo>
                  <a:pt x="582058" y="236863"/>
                  <a:pt x="519628" y="235027"/>
                  <a:pt x="490250" y="227683"/>
                </a:cubicBezTo>
                <a:cubicBezTo>
                  <a:pt x="460872" y="220339"/>
                  <a:pt x="453527" y="201977"/>
                  <a:pt x="435166" y="194632"/>
                </a:cubicBezTo>
                <a:cubicBezTo>
                  <a:pt x="416805" y="187287"/>
                  <a:pt x="389263" y="194632"/>
                  <a:pt x="380082" y="183615"/>
                </a:cubicBezTo>
                <a:cubicBezTo>
                  <a:pt x="370901" y="172598"/>
                  <a:pt x="387427" y="141384"/>
                  <a:pt x="380082" y="128531"/>
                </a:cubicBezTo>
                <a:cubicBezTo>
                  <a:pt x="372737" y="115678"/>
                  <a:pt x="354376" y="113842"/>
                  <a:pt x="336014" y="106497"/>
                </a:cubicBezTo>
                <a:cubicBezTo>
                  <a:pt x="317652" y="99152"/>
                  <a:pt x="290110" y="80791"/>
                  <a:pt x="269913" y="84463"/>
                </a:cubicBezTo>
                <a:cubicBezTo>
                  <a:pt x="249716" y="88135"/>
                  <a:pt x="224010" y="115678"/>
                  <a:pt x="214829" y="128531"/>
                </a:cubicBezTo>
                <a:cubicBezTo>
                  <a:pt x="205648" y="141384"/>
                  <a:pt x="224010" y="154237"/>
                  <a:pt x="214829" y="161581"/>
                </a:cubicBezTo>
                <a:cubicBezTo>
                  <a:pt x="205648" y="168925"/>
                  <a:pt x="176269" y="178106"/>
                  <a:pt x="159744" y="172598"/>
                </a:cubicBezTo>
                <a:cubicBezTo>
                  <a:pt x="143219" y="167090"/>
                  <a:pt x="139547" y="143220"/>
                  <a:pt x="115677" y="128531"/>
                </a:cubicBezTo>
                <a:cubicBezTo>
                  <a:pt x="91807" y="113842"/>
                  <a:pt x="33050" y="95480"/>
                  <a:pt x="16525" y="84463"/>
                </a:cubicBezTo>
                <a:cubicBezTo>
                  <a:pt x="0" y="73446"/>
                  <a:pt x="9180" y="67938"/>
                  <a:pt x="16525" y="62430"/>
                </a:cubicBezTo>
                <a:cubicBezTo>
                  <a:pt x="23870" y="56922"/>
                  <a:pt x="38559" y="53249"/>
                  <a:pt x="60593" y="51413"/>
                </a:cubicBezTo>
                <a:cubicBezTo>
                  <a:pt x="82627" y="49577"/>
                  <a:pt x="148728" y="51413"/>
                  <a:pt x="148728" y="51413"/>
                </a:cubicBezTo>
                <a:cubicBezTo>
                  <a:pt x="179942" y="51413"/>
                  <a:pt x="220337" y="58758"/>
                  <a:pt x="247879" y="51413"/>
                </a:cubicBezTo>
                <a:cubicBezTo>
                  <a:pt x="275421" y="44068"/>
                  <a:pt x="293783" y="14690"/>
                  <a:pt x="313981" y="7345"/>
                </a:cubicBezTo>
                <a:cubicBezTo>
                  <a:pt x="334179" y="0"/>
                  <a:pt x="352540" y="0"/>
                  <a:pt x="369065" y="7345"/>
                </a:cubicBezTo>
                <a:cubicBezTo>
                  <a:pt x="385590" y="14690"/>
                  <a:pt x="396607" y="33052"/>
                  <a:pt x="413132" y="51413"/>
                </a:cubicBezTo>
                <a:cubicBezTo>
                  <a:pt x="429657" y="69774"/>
                  <a:pt x="449856" y="110170"/>
                  <a:pt x="468217" y="117514"/>
                </a:cubicBezTo>
                <a:cubicBezTo>
                  <a:pt x="486578" y="124858"/>
                  <a:pt x="504940" y="97316"/>
                  <a:pt x="523301" y="95480"/>
                </a:cubicBezTo>
                <a:cubicBezTo>
                  <a:pt x="541662" y="93644"/>
                  <a:pt x="578385" y="106497"/>
                  <a:pt x="578385" y="106497"/>
                </a:cubicBezTo>
                <a:cubicBezTo>
                  <a:pt x="611436" y="113842"/>
                  <a:pt x="690391" y="134040"/>
                  <a:pt x="721605" y="139548"/>
                </a:cubicBezTo>
                <a:cubicBezTo>
                  <a:pt x="752819" y="145056"/>
                  <a:pt x="741802" y="134040"/>
                  <a:pt x="765672" y="139548"/>
                </a:cubicBezTo>
                <a:cubicBezTo>
                  <a:pt x="789542" y="145056"/>
                  <a:pt x="835446" y="167090"/>
                  <a:pt x="864824" y="172598"/>
                </a:cubicBezTo>
                <a:cubicBezTo>
                  <a:pt x="894202" y="178106"/>
                  <a:pt x="921745" y="165253"/>
                  <a:pt x="941942" y="172598"/>
                </a:cubicBezTo>
                <a:cubicBezTo>
                  <a:pt x="962139" y="179943"/>
                  <a:pt x="965811" y="198305"/>
                  <a:pt x="986009" y="216666"/>
                </a:cubicBezTo>
                <a:cubicBezTo>
                  <a:pt x="1006207" y="235027"/>
                  <a:pt x="1059456" y="262570"/>
                  <a:pt x="1063128" y="282767"/>
                </a:cubicBezTo>
                <a:cubicBezTo>
                  <a:pt x="1066800" y="302964"/>
                  <a:pt x="1030077" y="326834"/>
                  <a:pt x="1008043" y="337851"/>
                </a:cubicBezTo>
                <a:cubicBezTo>
                  <a:pt x="986009" y="348868"/>
                  <a:pt x="958467" y="348868"/>
                  <a:pt x="930925" y="348868"/>
                </a:cubicBezTo>
                <a:cubicBezTo>
                  <a:pt x="903383" y="348868"/>
                  <a:pt x="874004" y="337851"/>
                  <a:pt x="842790" y="337851"/>
                </a:cubicBezTo>
                <a:cubicBezTo>
                  <a:pt x="811576" y="337851"/>
                  <a:pt x="771180" y="339687"/>
                  <a:pt x="743638" y="348868"/>
                </a:cubicBezTo>
                <a:cubicBezTo>
                  <a:pt x="716096" y="358049"/>
                  <a:pt x="692226" y="378247"/>
                  <a:pt x="677537" y="392936"/>
                </a:cubicBezTo>
                <a:cubicBezTo>
                  <a:pt x="662848" y="407625"/>
                  <a:pt x="655503" y="414969"/>
                  <a:pt x="655503" y="437003"/>
                </a:cubicBezTo>
                <a:cubicBezTo>
                  <a:pt x="655503" y="459037"/>
                  <a:pt x="686718" y="512285"/>
                  <a:pt x="677537" y="525138"/>
                </a:cubicBezTo>
                <a:cubicBezTo>
                  <a:pt x="668356" y="537991"/>
                  <a:pt x="635306" y="514121"/>
                  <a:pt x="600419" y="514121"/>
                </a:cubicBezTo>
                <a:cubicBezTo>
                  <a:pt x="565532" y="514121"/>
                  <a:pt x="493923" y="530646"/>
                  <a:pt x="468217" y="525138"/>
                </a:cubicBezTo>
                <a:cubicBezTo>
                  <a:pt x="442511" y="519630"/>
                  <a:pt x="446183" y="492087"/>
                  <a:pt x="446183" y="481070"/>
                </a:cubicBezTo>
                <a:lnTo>
                  <a:pt x="468217" y="459037"/>
                </a:lnTo>
                <a:cubicBezTo>
                  <a:pt x="479234" y="448020"/>
                  <a:pt x="503103" y="427822"/>
                  <a:pt x="512284" y="414969"/>
                </a:cubicBezTo>
                <a:cubicBezTo>
                  <a:pt x="521465" y="402116"/>
                  <a:pt x="526973" y="391099"/>
                  <a:pt x="523301" y="381919"/>
                </a:cubicBezTo>
                <a:cubicBezTo>
                  <a:pt x="519629" y="372739"/>
                  <a:pt x="501267" y="372738"/>
                  <a:pt x="490250" y="359885"/>
                </a:cubicBezTo>
                <a:cubicBezTo>
                  <a:pt x="479233" y="347032"/>
                  <a:pt x="459036" y="315818"/>
                  <a:pt x="457200" y="304801"/>
                </a:cubicBezTo>
                <a:cubicBezTo>
                  <a:pt x="455364" y="293784"/>
                  <a:pt x="462709" y="291948"/>
                  <a:pt x="479234" y="293784"/>
                </a:cubicBezTo>
                <a:cubicBezTo>
                  <a:pt x="495759" y="295620"/>
                  <a:pt x="528810" y="312145"/>
                  <a:pt x="556352" y="315817"/>
                </a:cubicBezTo>
                <a:cubicBezTo>
                  <a:pt x="583894" y="319489"/>
                  <a:pt x="622453" y="323162"/>
                  <a:pt x="644487" y="315817"/>
                </a:cubicBezTo>
                <a:cubicBezTo>
                  <a:pt x="666521" y="308473"/>
                  <a:pt x="717933" y="284603"/>
                  <a:pt x="721605" y="271750"/>
                </a:cubicBezTo>
                <a:close/>
              </a:path>
            </a:pathLst>
          </a:custGeom>
          <a:solidFill>
            <a:srgbClr val="98987C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6" name="Полилиния 65"/>
          <p:cNvSpPr/>
          <p:nvPr/>
        </p:nvSpPr>
        <p:spPr>
          <a:xfrm>
            <a:off x="3508375" y="4610100"/>
            <a:ext cx="884238" cy="649288"/>
          </a:xfrm>
          <a:custGeom>
            <a:avLst/>
            <a:gdLst>
              <a:gd name="connsiteX0" fmla="*/ 732621 w 883184"/>
              <a:gd name="connsiteY0" fmla="*/ 435166 h 648159"/>
              <a:gd name="connsiteX1" fmla="*/ 622452 w 883184"/>
              <a:gd name="connsiteY1" fmla="*/ 457200 h 648159"/>
              <a:gd name="connsiteX2" fmla="*/ 600419 w 883184"/>
              <a:gd name="connsiteY2" fmla="*/ 534318 h 648159"/>
              <a:gd name="connsiteX3" fmla="*/ 545334 w 883184"/>
              <a:gd name="connsiteY3" fmla="*/ 479234 h 648159"/>
              <a:gd name="connsiteX4" fmla="*/ 446182 w 883184"/>
              <a:gd name="connsiteY4" fmla="*/ 468217 h 648159"/>
              <a:gd name="connsiteX5" fmla="*/ 424149 w 883184"/>
              <a:gd name="connsiteY5" fmla="*/ 435166 h 648159"/>
              <a:gd name="connsiteX6" fmla="*/ 380081 w 883184"/>
              <a:gd name="connsiteY6" fmla="*/ 391099 h 648159"/>
              <a:gd name="connsiteX7" fmla="*/ 358047 w 883184"/>
              <a:gd name="connsiteY7" fmla="*/ 369065 h 648159"/>
              <a:gd name="connsiteX8" fmla="*/ 336014 w 883184"/>
              <a:gd name="connsiteY8" fmla="*/ 457200 h 648159"/>
              <a:gd name="connsiteX9" fmla="*/ 247879 w 883184"/>
              <a:gd name="connsiteY9" fmla="*/ 490251 h 648159"/>
              <a:gd name="connsiteX10" fmla="*/ 203811 w 883184"/>
              <a:gd name="connsiteY10" fmla="*/ 611436 h 648159"/>
              <a:gd name="connsiteX11" fmla="*/ 181778 w 883184"/>
              <a:gd name="connsiteY11" fmla="*/ 644487 h 648159"/>
              <a:gd name="connsiteX12" fmla="*/ 126693 w 883184"/>
              <a:gd name="connsiteY12" fmla="*/ 633470 h 648159"/>
              <a:gd name="connsiteX13" fmla="*/ 5508 w 883184"/>
              <a:gd name="connsiteY13" fmla="*/ 578386 h 648159"/>
              <a:gd name="connsiteX14" fmla="*/ 93643 w 883184"/>
              <a:gd name="connsiteY14" fmla="*/ 512284 h 648159"/>
              <a:gd name="connsiteX15" fmla="*/ 115676 w 883184"/>
              <a:gd name="connsiteY15" fmla="*/ 490251 h 648159"/>
              <a:gd name="connsiteX16" fmla="*/ 126693 w 883184"/>
              <a:gd name="connsiteY16" fmla="*/ 424149 h 648159"/>
              <a:gd name="connsiteX17" fmla="*/ 192794 w 883184"/>
              <a:gd name="connsiteY17" fmla="*/ 369065 h 648159"/>
              <a:gd name="connsiteX18" fmla="*/ 258896 w 883184"/>
              <a:gd name="connsiteY18" fmla="*/ 302964 h 648159"/>
              <a:gd name="connsiteX19" fmla="*/ 302963 w 883184"/>
              <a:gd name="connsiteY19" fmla="*/ 214829 h 648159"/>
              <a:gd name="connsiteX20" fmla="*/ 236862 w 883184"/>
              <a:gd name="connsiteY20" fmla="*/ 192795 h 648159"/>
              <a:gd name="connsiteX21" fmla="*/ 236862 w 883184"/>
              <a:gd name="connsiteY21" fmla="*/ 137711 h 648159"/>
              <a:gd name="connsiteX22" fmla="*/ 236862 w 883184"/>
              <a:gd name="connsiteY22" fmla="*/ 49576 h 648159"/>
              <a:gd name="connsiteX23" fmla="*/ 313980 w 883184"/>
              <a:gd name="connsiteY23" fmla="*/ 27542 h 648159"/>
              <a:gd name="connsiteX24" fmla="*/ 369064 w 883184"/>
              <a:gd name="connsiteY24" fmla="*/ 5508 h 648159"/>
              <a:gd name="connsiteX25" fmla="*/ 402115 w 883184"/>
              <a:gd name="connsiteY25" fmla="*/ 60593 h 648159"/>
              <a:gd name="connsiteX26" fmla="*/ 468216 w 883184"/>
              <a:gd name="connsiteY26" fmla="*/ 38559 h 648159"/>
              <a:gd name="connsiteX27" fmla="*/ 578385 w 883184"/>
              <a:gd name="connsiteY27" fmla="*/ 93643 h 648159"/>
              <a:gd name="connsiteX28" fmla="*/ 644486 w 883184"/>
              <a:gd name="connsiteY28" fmla="*/ 38559 h 648159"/>
              <a:gd name="connsiteX29" fmla="*/ 688554 w 883184"/>
              <a:gd name="connsiteY29" fmla="*/ 93643 h 648159"/>
              <a:gd name="connsiteX30" fmla="*/ 787705 w 883184"/>
              <a:gd name="connsiteY30" fmla="*/ 60593 h 648159"/>
              <a:gd name="connsiteX31" fmla="*/ 820756 w 883184"/>
              <a:gd name="connsiteY31" fmla="*/ 71610 h 648159"/>
              <a:gd name="connsiteX32" fmla="*/ 842790 w 883184"/>
              <a:gd name="connsiteY32" fmla="*/ 192795 h 648159"/>
              <a:gd name="connsiteX33" fmla="*/ 864823 w 883184"/>
              <a:gd name="connsiteY33" fmla="*/ 236863 h 648159"/>
              <a:gd name="connsiteX34" fmla="*/ 864823 w 883184"/>
              <a:gd name="connsiteY34" fmla="*/ 269913 h 648159"/>
              <a:gd name="connsiteX35" fmla="*/ 754655 w 883184"/>
              <a:gd name="connsiteY35" fmla="*/ 269913 h 648159"/>
              <a:gd name="connsiteX36" fmla="*/ 754655 w 883184"/>
              <a:gd name="connsiteY36" fmla="*/ 336014 h 648159"/>
              <a:gd name="connsiteX37" fmla="*/ 732621 w 883184"/>
              <a:gd name="connsiteY37" fmla="*/ 435166 h 648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883184" h="648159">
                <a:moveTo>
                  <a:pt x="732621" y="435166"/>
                </a:moveTo>
                <a:cubicBezTo>
                  <a:pt x="688553" y="437920"/>
                  <a:pt x="644486" y="440675"/>
                  <a:pt x="622452" y="457200"/>
                </a:cubicBezTo>
                <a:cubicBezTo>
                  <a:pt x="600418" y="473725"/>
                  <a:pt x="613272" y="530646"/>
                  <a:pt x="600419" y="534318"/>
                </a:cubicBezTo>
                <a:cubicBezTo>
                  <a:pt x="587566" y="537990"/>
                  <a:pt x="571040" y="490251"/>
                  <a:pt x="545334" y="479234"/>
                </a:cubicBezTo>
                <a:cubicBezTo>
                  <a:pt x="519628" y="468217"/>
                  <a:pt x="466379" y="475562"/>
                  <a:pt x="446182" y="468217"/>
                </a:cubicBezTo>
                <a:cubicBezTo>
                  <a:pt x="425985" y="460872"/>
                  <a:pt x="435166" y="448019"/>
                  <a:pt x="424149" y="435166"/>
                </a:cubicBezTo>
                <a:cubicBezTo>
                  <a:pt x="413132" y="422313"/>
                  <a:pt x="380081" y="391099"/>
                  <a:pt x="380081" y="391099"/>
                </a:cubicBezTo>
                <a:cubicBezTo>
                  <a:pt x="369064" y="380082"/>
                  <a:pt x="365391" y="358048"/>
                  <a:pt x="358047" y="369065"/>
                </a:cubicBezTo>
                <a:cubicBezTo>
                  <a:pt x="350703" y="380082"/>
                  <a:pt x="354375" y="437002"/>
                  <a:pt x="336014" y="457200"/>
                </a:cubicBezTo>
                <a:cubicBezTo>
                  <a:pt x="317653" y="477398"/>
                  <a:pt x="269913" y="464545"/>
                  <a:pt x="247879" y="490251"/>
                </a:cubicBezTo>
                <a:cubicBezTo>
                  <a:pt x="225845" y="515957"/>
                  <a:pt x="214828" y="585730"/>
                  <a:pt x="203811" y="611436"/>
                </a:cubicBezTo>
                <a:cubicBezTo>
                  <a:pt x="192794" y="637142"/>
                  <a:pt x="194631" y="640815"/>
                  <a:pt x="181778" y="644487"/>
                </a:cubicBezTo>
                <a:cubicBezTo>
                  <a:pt x="168925" y="648159"/>
                  <a:pt x="156071" y="644487"/>
                  <a:pt x="126693" y="633470"/>
                </a:cubicBezTo>
                <a:cubicBezTo>
                  <a:pt x="97315" y="622453"/>
                  <a:pt x="11016" y="598584"/>
                  <a:pt x="5508" y="578386"/>
                </a:cubicBezTo>
                <a:cubicBezTo>
                  <a:pt x="0" y="558188"/>
                  <a:pt x="75282" y="526973"/>
                  <a:pt x="93643" y="512284"/>
                </a:cubicBezTo>
                <a:cubicBezTo>
                  <a:pt x="112004" y="497595"/>
                  <a:pt x="110168" y="504940"/>
                  <a:pt x="115676" y="490251"/>
                </a:cubicBezTo>
                <a:cubicBezTo>
                  <a:pt x="121184" y="475562"/>
                  <a:pt x="113840" y="444347"/>
                  <a:pt x="126693" y="424149"/>
                </a:cubicBezTo>
                <a:cubicBezTo>
                  <a:pt x="139546" y="403951"/>
                  <a:pt x="170760" y="389262"/>
                  <a:pt x="192794" y="369065"/>
                </a:cubicBezTo>
                <a:cubicBezTo>
                  <a:pt x="214828" y="348868"/>
                  <a:pt x="240535" y="328670"/>
                  <a:pt x="258896" y="302964"/>
                </a:cubicBezTo>
                <a:cubicBezTo>
                  <a:pt x="277257" y="277258"/>
                  <a:pt x="306635" y="233191"/>
                  <a:pt x="302963" y="214829"/>
                </a:cubicBezTo>
                <a:cubicBezTo>
                  <a:pt x="299291" y="196468"/>
                  <a:pt x="247879" y="205648"/>
                  <a:pt x="236862" y="192795"/>
                </a:cubicBezTo>
                <a:cubicBezTo>
                  <a:pt x="225845" y="179942"/>
                  <a:pt x="236862" y="137711"/>
                  <a:pt x="236862" y="137711"/>
                </a:cubicBezTo>
                <a:cubicBezTo>
                  <a:pt x="236862" y="113841"/>
                  <a:pt x="224009" y="67938"/>
                  <a:pt x="236862" y="49576"/>
                </a:cubicBezTo>
                <a:cubicBezTo>
                  <a:pt x="249715" y="31215"/>
                  <a:pt x="291946" y="34887"/>
                  <a:pt x="313980" y="27542"/>
                </a:cubicBezTo>
                <a:cubicBezTo>
                  <a:pt x="336014" y="20197"/>
                  <a:pt x="354375" y="0"/>
                  <a:pt x="369064" y="5508"/>
                </a:cubicBezTo>
                <a:cubicBezTo>
                  <a:pt x="383753" y="11016"/>
                  <a:pt x="385590" y="55085"/>
                  <a:pt x="402115" y="60593"/>
                </a:cubicBezTo>
                <a:cubicBezTo>
                  <a:pt x="418640" y="66102"/>
                  <a:pt x="438838" y="33051"/>
                  <a:pt x="468216" y="38559"/>
                </a:cubicBezTo>
                <a:cubicBezTo>
                  <a:pt x="497594" y="44067"/>
                  <a:pt x="549007" y="93643"/>
                  <a:pt x="578385" y="93643"/>
                </a:cubicBezTo>
                <a:cubicBezTo>
                  <a:pt x="607763" y="93643"/>
                  <a:pt x="626125" y="38559"/>
                  <a:pt x="644486" y="38559"/>
                </a:cubicBezTo>
                <a:cubicBezTo>
                  <a:pt x="662847" y="38559"/>
                  <a:pt x="664684" y="89971"/>
                  <a:pt x="688554" y="93643"/>
                </a:cubicBezTo>
                <a:cubicBezTo>
                  <a:pt x="712424" y="97315"/>
                  <a:pt x="765671" y="64265"/>
                  <a:pt x="787705" y="60593"/>
                </a:cubicBezTo>
                <a:cubicBezTo>
                  <a:pt x="809739" y="56921"/>
                  <a:pt x="811575" y="49576"/>
                  <a:pt x="820756" y="71610"/>
                </a:cubicBezTo>
                <a:cubicBezTo>
                  <a:pt x="829937" y="93644"/>
                  <a:pt x="835446" y="165253"/>
                  <a:pt x="842790" y="192795"/>
                </a:cubicBezTo>
                <a:cubicBezTo>
                  <a:pt x="850135" y="220337"/>
                  <a:pt x="861151" y="224010"/>
                  <a:pt x="864823" y="236863"/>
                </a:cubicBezTo>
                <a:cubicBezTo>
                  <a:pt x="868495" y="249716"/>
                  <a:pt x="883184" y="264405"/>
                  <a:pt x="864823" y="269913"/>
                </a:cubicBezTo>
                <a:cubicBezTo>
                  <a:pt x="846462" y="275421"/>
                  <a:pt x="773016" y="258896"/>
                  <a:pt x="754655" y="269913"/>
                </a:cubicBezTo>
                <a:cubicBezTo>
                  <a:pt x="736294" y="280930"/>
                  <a:pt x="754655" y="336014"/>
                  <a:pt x="754655" y="336014"/>
                </a:cubicBezTo>
                <a:lnTo>
                  <a:pt x="732621" y="435166"/>
                </a:lnTo>
                <a:close/>
              </a:path>
            </a:pathLst>
          </a:custGeom>
          <a:solidFill>
            <a:srgbClr val="98987C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8" name="Полилиния 67"/>
          <p:cNvSpPr/>
          <p:nvPr/>
        </p:nvSpPr>
        <p:spPr>
          <a:xfrm>
            <a:off x="4040188" y="3932238"/>
            <a:ext cx="500062" cy="641350"/>
          </a:xfrm>
          <a:custGeom>
            <a:avLst/>
            <a:gdLst>
              <a:gd name="connsiteX0" fmla="*/ 80790 w 501267"/>
              <a:gd name="connsiteY0" fmla="*/ 88135 h 640814"/>
              <a:gd name="connsiteX1" fmla="*/ 246043 w 501267"/>
              <a:gd name="connsiteY1" fmla="*/ 297455 h 640814"/>
              <a:gd name="connsiteX2" fmla="*/ 367229 w 501267"/>
              <a:gd name="connsiteY2" fmla="*/ 418641 h 640814"/>
              <a:gd name="connsiteX3" fmla="*/ 334178 w 501267"/>
              <a:gd name="connsiteY3" fmla="*/ 451691 h 640814"/>
              <a:gd name="connsiteX4" fmla="*/ 301128 w 501267"/>
              <a:gd name="connsiteY4" fmla="*/ 484742 h 640814"/>
              <a:gd name="connsiteX5" fmla="*/ 411296 w 501267"/>
              <a:gd name="connsiteY5" fmla="*/ 550843 h 640814"/>
              <a:gd name="connsiteX6" fmla="*/ 499431 w 501267"/>
              <a:gd name="connsiteY6" fmla="*/ 550843 h 640814"/>
              <a:gd name="connsiteX7" fmla="*/ 422313 w 501267"/>
              <a:gd name="connsiteY7" fmla="*/ 627961 h 640814"/>
              <a:gd name="connsiteX8" fmla="*/ 334178 w 501267"/>
              <a:gd name="connsiteY8" fmla="*/ 627961 h 640814"/>
              <a:gd name="connsiteX9" fmla="*/ 257060 w 501267"/>
              <a:gd name="connsiteY9" fmla="*/ 638978 h 640814"/>
              <a:gd name="connsiteX10" fmla="*/ 212993 w 501267"/>
              <a:gd name="connsiteY10" fmla="*/ 616944 h 640814"/>
              <a:gd name="connsiteX11" fmla="*/ 224010 w 501267"/>
              <a:gd name="connsiteY11" fmla="*/ 506776 h 640814"/>
              <a:gd name="connsiteX12" fmla="*/ 190959 w 501267"/>
              <a:gd name="connsiteY12" fmla="*/ 440674 h 640814"/>
              <a:gd name="connsiteX13" fmla="*/ 102824 w 501267"/>
              <a:gd name="connsiteY13" fmla="*/ 407624 h 640814"/>
              <a:gd name="connsiteX14" fmla="*/ 14689 w 501267"/>
              <a:gd name="connsiteY14" fmla="*/ 341523 h 640814"/>
              <a:gd name="connsiteX15" fmla="*/ 14689 w 501267"/>
              <a:gd name="connsiteY15" fmla="*/ 242371 h 640814"/>
              <a:gd name="connsiteX16" fmla="*/ 3672 w 501267"/>
              <a:gd name="connsiteY16" fmla="*/ 165253 h 640814"/>
              <a:gd name="connsiteX17" fmla="*/ 36723 w 501267"/>
              <a:gd name="connsiteY17" fmla="*/ 121185 h 640814"/>
              <a:gd name="connsiteX18" fmla="*/ 25706 w 501267"/>
              <a:gd name="connsiteY18" fmla="*/ 22033 h 640814"/>
              <a:gd name="connsiteX19" fmla="*/ 47740 w 501267"/>
              <a:gd name="connsiteY19" fmla="*/ 11017 h 640814"/>
              <a:gd name="connsiteX20" fmla="*/ 80790 w 501267"/>
              <a:gd name="connsiteY20" fmla="*/ 88135 h 640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01267" h="640814">
                <a:moveTo>
                  <a:pt x="80790" y="88135"/>
                </a:moveTo>
                <a:cubicBezTo>
                  <a:pt x="113840" y="135874"/>
                  <a:pt x="198303" y="242371"/>
                  <a:pt x="246043" y="297455"/>
                </a:cubicBezTo>
                <a:cubicBezTo>
                  <a:pt x="293783" y="352539"/>
                  <a:pt x="352540" y="392935"/>
                  <a:pt x="367229" y="418641"/>
                </a:cubicBezTo>
                <a:cubicBezTo>
                  <a:pt x="381918" y="444347"/>
                  <a:pt x="334178" y="451691"/>
                  <a:pt x="334178" y="451691"/>
                </a:cubicBezTo>
                <a:cubicBezTo>
                  <a:pt x="323161" y="462708"/>
                  <a:pt x="288275" y="468217"/>
                  <a:pt x="301128" y="484742"/>
                </a:cubicBezTo>
                <a:cubicBezTo>
                  <a:pt x="313981" y="501267"/>
                  <a:pt x="378246" y="539826"/>
                  <a:pt x="411296" y="550843"/>
                </a:cubicBezTo>
                <a:cubicBezTo>
                  <a:pt x="444346" y="561860"/>
                  <a:pt x="497595" y="537990"/>
                  <a:pt x="499431" y="550843"/>
                </a:cubicBezTo>
                <a:cubicBezTo>
                  <a:pt x="501267" y="563696"/>
                  <a:pt x="449855" y="615108"/>
                  <a:pt x="422313" y="627961"/>
                </a:cubicBezTo>
                <a:cubicBezTo>
                  <a:pt x="394771" y="640814"/>
                  <a:pt x="361720" y="626125"/>
                  <a:pt x="334178" y="627961"/>
                </a:cubicBezTo>
                <a:cubicBezTo>
                  <a:pt x="306636" y="629797"/>
                  <a:pt x="277257" y="640814"/>
                  <a:pt x="257060" y="638978"/>
                </a:cubicBezTo>
                <a:cubicBezTo>
                  <a:pt x="236863" y="637142"/>
                  <a:pt x="218501" y="638978"/>
                  <a:pt x="212993" y="616944"/>
                </a:cubicBezTo>
                <a:cubicBezTo>
                  <a:pt x="207485" y="594910"/>
                  <a:pt x="227682" y="536154"/>
                  <a:pt x="224010" y="506776"/>
                </a:cubicBezTo>
                <a:cubicBezTo>
                  <a:pt x="220338" y="477398"/>
                  <a:pt x="211157" y="457199"/>
                  <a:pt x="190959" y="440674"/>
                </a:cubicBezTo>
                <a:cubicBezTo>
                  <a:pt x="170761" y="424149"/>
                  <a:pt x="132202" y="424149"/>
                  <a:pt x="102824" y="407624"/>
                </a:cubicBezTo>
                <a:cubicBezTo>
                  <a:pt x="73446" y="391099"/>
                  <a:pt x="29378" y="369065"/>
                  <a:pt x="14689" y="341523"/>
                </a:cubicBezTo>
                <a:cubicBezTo>
                  <a:pt x="0" y="313981"/>
                  <a:pt x="16525" y="271749"/>
                  <a:pt x="14689" y="242371"/>
                </a:cubicBezTo>
                <a:cubicBezTo>
                  <a:pt x="12853" y="212993"/>
                  <a:pt x="0" y="185451"/>
                  <a:pt x="3672" y="165253"/>
                </a:cubicBezTo>
                <a:cubicBezTo>
                  <a:pt x="7344" y="145055"/>
                  <a:pt x="33051" y="145055"/>
                  <a:pt x="36723" y="121185"/>
                </a:cubicBezTo>
                <a:cubicBezTo>
                  <a:pt x="40395" y="97315"/>
                  <a:pt x="23870" y="40394"/>
                  <a:pt x="25706" y="22033"/>
                </a:cubicBezTo>
                <a:cubicBezTo>
                  <a:pt x="27542" y="3672"/>
                  <a:pt x="36723" y="0"/>
                  <a:pt x="47740" y="11017"/>
                </a:cubicBezTo>
                <a:cubicBezTo>
                  <a:pt x="58757" y="22034"/>
                  <a:pt x="47740" y="40396"/>
                  <a:pt x="80790" y="88135"/>
                </a:cubicBezTo>
                <a:close/>
              </a:path>
            </a:pathLst>
          </a:custGeom>
          <a:solidFill>
            <a:srgbClr val="98987C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9" name="Полилиния 68"/>
          <p:cNvSpPr/>
          <p:nvPr/>
        </p:nvSpPr>
        <p:spPr>
          <a:xfrm>
            <a:off x="4138613" y="3917950"/>
            <a:ext cx="382587" cy="457200"/>
          </a:xfrm>
          <a:custGeom>
            <a:avLst/>
            <a:gdLst>
              <a:gd name="connsiteX0" fmla="*/ 257060 w 381918"/>
              <a:gd name="connsiteY0" fmla="*/ 201975 h 457199"/>
              <a:gd name="connsiteX1" fmla="*/ 312144 w 381918"/>
              <a:gd name="connsiteY1" fmla="*/ 334178 h 457199"/>
              <a:gd name="connsiteX2" fmla="*/ 378246 w 381918"/>
              <a:gd name="connsiteY2" fmla="*/ 433330 h 457199"/>
              <a:gd name="connsiteX3" fmla="*/ 290111 w 381918"/>
              <a:gd name="connsiteY3" fmla="*/ 312144 h 457199"/>
              <a:gd name="connsiteX4" fmla="*/ 201976 w 381918"/>
              <a:gd name="connsiteY4" fmla="*/ 224009 h 457199"/>
              <a:gd name="connsiteX5" fmla="*/ 124858 w 381918"/>
              <a:gd name="connsiteY5" fmla="*/ 146891 h 457199"/>
              <a:gd name="connsiteX6" fmla="*/ 168925 w 381918"/>
              <a:gd name="connsiteY6" fmla="*/ 257060 h 457199"/>
              <a:gd name="connsiteX7" fmla="*/ 290111 w 381918"/>
              <a:gd name="connsiteY7" fmla="*/ 367228 h 457199"/>
              <a:gd name="connsiteX8" fmla="*/ 345195 w 381918"/>
              <a:gd name="connsiteY8" fmla="*/ 455363 h 457199"/>
              <a:gd name="connsiteX9" fmla="*/ 268077 w 381918"/>
              <a:gd name="connsiteY9" fmla="*/ 378245 h 457199"/>
              <a:gd name="connsiteX10" fmla="*/ 80790 w 381918"/>
              <a:gd name="connsiteY10" fmla="*/ 157908 h 457199"/>
              <a:gd name="connsiteX11" fmla="*/ 3672 w 381918"/>
              <a:gd name="connsiteY11" fmla="*/ 80790 h 457199"/>
              <a:gd name="connsiteX12" fmla="*/ 58757 w 381918"/>
              <a:gd name="connsiteY12" fmla="*/ 58756 h 457199"/>
              <a:gd name="connsiteX13" fmla="*/ 80790 w 381918"/>
              <a:gd name="connsiteY13" fmla="*/ 14689 h 457199"/>
              <a:gd name="connsiteX14" fmla="*/ 179942 w 381918"/>
              <a:gd name="connsiteY14" fmla="*/ 146891 h 457199"/>
              <a:gd name="connsiteX15" fmla="*/ 257060 w 381918"/>
              <a:gd name="connsiteY15" fmla="*/ 201975 h 4571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81918" h="457199">
                <a:moveTo>
                  <a:pt x="257060" y="201975"/>
                </a:moveTo>
                <a:cubicBezTo>
                  <a:pt x="279094" y="233189"/>
                  <a:pt x="291946" y="295619"/>
                  <a:pt x="312144" y="334178"/>
                </a:cubicBezTo>
                <a:cubicBezTo>
                  <a:pt x="332342" y="372737"/>
                  <a:pt x="381918" y="437002"/>
                  <a:pt x="378246" y="433330"/>
                </a:cubicBezTo>
                <a:cubicBezTo>
                  <a:pt x="374574" y="429658"/>
                  <a:pt x="319489" y="347031"/>
                  <a:pt x="290111" y="312144"/>
                </a:cubicBezTo>
                <a:cubicBezTo>
                  <a:pt x="260733" y="277257"/>
                  <a:pt x="201976" y="224009"/>
                  <a:pt x="201976" y="224009"/>
                </a:cubicBezTo>
                <a:cubicBezTo>
                  <a:pt x="174434" y="196467"/>
                  <a:pt x="130366" y="141383"/>
                  <a:pt x="124858" y="146891"/>
                </a:cubicBezTo>
                <a:cubicBezTo>
                  <a:pt x="119350" y="152399"/>
                  <a:pt x="141383" y="220337"/>
                  <a:pt x="168925" y="257060"/>
                </a:cubicBezTo>
                <a:cubicBezTo>
                  <a:pt x="196467" y="293783"/>
                  <a:pt x="260733" y="334178"/>
                  <a:pt x="290111" y="367228"/>
                </a:cubicBezTo>
                <a:cubicBezTo>
                  <a:pt x="319489" y="400278"/>
                  <a:pt x="348867" y="453527"/>
                  <a:pt x="345195" y="455363"/>
                </a:cubicBezTo>
                <a:cubicBezTo>
                  <a:pt x="341523" y="457199"/>
                  <a:pt x="312144" y="427821"/>
                  <a:pt x="268077" y="378245"/>
                </a:cubicBezTo>
                <a:cubicBezTo>
                  <a:pt x="224010" y="328669"/>
                  <a:pt x="124857" y="207484"/>
                  <a:pt x="80790" y="157908"/>
                </a:cubicBezTo>
                <a:cubicBezTo>
                  <a:pt x="36723" y="108332"/>
                  <a:pt x="7344" y="97315"/>
                  <a:pt x="3672" y="80790"/>
                </a:cubicBezTo>
                <a:cubicBezTo>
                  <a:pt x="0" y="64265"/>
                  <a:pt x="45904" y="69773"/>
                  <a:pt x="58757" y="58756"/>
                </a:cubicBezTo>
                <a:cubicBezTo>
                  <a:pt x="71610" y="47739"/>
                  <a:pt x="60593" y="0"/>
                  <a:pt x="80790" y="14689"/>
                </a:cubicBezTo>
                <a:cubicBezTo>
                  <a:pt x="100987" y="29378"/>
                  <a:pt x="150564" y="112004"/>
                  <a:pt x="179942" y="146891"/>
                </a:cubicBezTo>
                <a:cubicBezTo>
                  <a:pt x="209320" y="181778"/>
                  <a:pt x="235026" y="170761"/>
                  <a:pt x="257060" y="201975"/>
                </a:cubicBezTo>
                <a:close/>
              </a:path>
            </a:pathLst>
          </a:custGeom>
          <a:solidFill>
            <a:srgbClr val="98987C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0" name="Полилиния 69"/>
          <p:cNvSpPr/>
          <p:nvPr/>
        </p:nvSpPr>
        <p:spPr>
          <a:xfrm>
            <a:off x="4222750" y="3798888"/>
            <a:ext cx="534988" cy="577850"/>
          </a:xfrm>
          <a:custGeom>
            <a:avLst/>
            <a:gdLst>
              <a:gd name="connsiteX0" fmla="*/ 370901 w 534318"/>
              <a:gd name="connsiteY0" fmla="*/ 244207 h 578385"/>
              <a:gd name="connsiteX1" fmla="*/ 459036 w 534318"/>
              <a:gd name="connsiteY1" fmla="*/ 354376 h 578385"/>
              <a:gd name="connsiteX2" fmla="*/ 503103 w 534318"/>
              <a:gd name="connsiteY2" fmla="*/ 321325 h 578385"/>
              <a:gd name="connsiteX3" fmla="*/ 525137 w 534318"/>
              <a:gd name="connsiteY3" fmla="*/ 387427 h 578385"/>
              <a:gd name="connsiteX4" fmla="*/ 525137 w 534318"/>
              <a:gd name="connsiteY4" fmla="*/ 453528 h 578385"/>
              <a:gd name="connsiteX5" fmla="*/ 470053 w 534318"/>
              <a:gd name="connsiteY5" fmla="*/ 519629 h 578385"/>
              <a:gd name="connsiteX6" fmla="*/ 403951 w 534318"/>
              <a:gd name="connsiteY6" fmla="*/ 563697 h 578385"/>
              <a:gd name="connsiteX7" fmla="*/ 359884 w 534318"/>
              <a:gd name="connsiteY7" fmla="*/ 574713 h 578385"/>
              <a:gd name="connsiteX8" fmla="*/ 348867 w 534318"/>
              <a:gd name="connsiteY8" fmla="*/ 541663 h 578385"/>
              <a:gd name="connsiteX9" fmla="*/ 370901 w 534318"/>
              <a:gd name="connsiteY9" fmla="*/ 475562 h 578385"/>
              <a:gd name="connsiteX10" fmla="*/ 392934 w 534318"/>
              <a:gd name="connsiteY10" fmla="*/ 409460 h 578385"/>
              <a:gd name="connsiteX11" fmla="*/ 381918 w 534318"/>
              <a:gd name="connsiteY11" fmla="*/ 387427 h 578385"/>
              <a:gd name="connsiteX12" fmla="*/ 326833 w 534318"/>
              <a:gd name="connsiteY12" fmla="*/ 442511 h 578385"/>
              <a:gd name="connsiteX13" fmla="*/ 326833 w 534318"/>
              <a:gd name="connsiteY13" fmla="*/ 508612 h 578385"/>
              <a:gd name="connsiteX14" fmla="*/ 326833 w 534318"/>
              <a:gd name="connsiteY14" fmla="*/ 530646 h 578385"/>
              <a:gd name="connsiteX15" fmla="*/ 238698 w 534318"/>
              <a:gd name="connsiteY15" fmla="*/ 398444 h 578385"/>
              <a:gd name="connsiteX16" fmla="*/ 183614 w 534318"/>
              <a:gd name="connsiteY16" fmla="*/ 277258 h 578385"/>
              <a:gd name="connsiteX17" fmla="*/ 95479 w 534318"/>
              <a:gd name="connsiteY17" fmla="*/ 211157 h 578385"/>
              <a:gd name="connsiteX18" fmla="*/ 40395 w 534318"/>
              <a:gd name="connsiteY18" fmla="*/ 134039 h 578385"/>
              <a:gd name="connsiteX19" fmla="*/ 7344 w 534318"/>
              <a:gd name="connsiteY19" fmla="*/ 100988 h 578385"/>
              <a:gd name="connsiteX20" fmla="*/ 84462 w 534318"/>
              <a:gd name="connsiteY20" fmla="*/ 56921 h 578385"/>
              <a:gd name="connsiteX21" fmla="*/ 128530 w 534318"/>
              <a:gd name="connsiteY21" fmla="*/ 1836 h 578385"/>
              <a:gd name="connsiteX22" fmla="*/ 205648 w 534318"/>
              <a:gd name="connsiteY22" fmla="*/ 67937 h 578385"/>
              <a:gd name="connsiteX23" fmla="*/ 315816 w 534318"/>
              <a:gd name="connsiteY23" fmla="*/ 178106 h 578385"/>
              <a:gd name="connsiteX24" fmla="*/ 370901 w 534318"/>
              <a:gd name="connsiteY24" fmla="*/ 244207 h 578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34318" h="578385">
                <a:moveTo>
                  <a:pt x="370901" y="244207"/>
                </a:moveTo>
                <a:cubicBezTo>
                  <a:pt x="394771" y="273585"/>
                  <a:pt x="437002" y="341523"/>
                  <a:pt x="459036" y="354376"/>
                </a:cubicBezTo>
                <a:cubicBezTo>
                  <a:pt x="481070" y="367229"/>
                  <a:pt x="492086" y="315817"/>
                  <a:pt x="503103" y="321325"/>
                </a:cubicBezTo>
                <a:cubicBezTo>
                  <a:pt x="514120" y="326833"/>
                  <a:pt x="521465" y="365393"/>
                  <a:pt x="525137" y="387427"/>
                </a:cubicBezTo>
                <a:cubicBezTo>
                  <a:pt x="528809" y="409461"/>
                  <a:pt x="534318" y="431494"/>
                  <a:pt x="525137" y="453528"/>
                </a:cubicBezTo>
                <a:cubicBezTo>
                  <a:pt x="515956" y="475562"/>
                  <a:pt x="490251" y="501268"/>
                  <a:pt x="470053" y="519629"/>
                </a:cubicBezTo>
                <a:cubicBezTo>
                  <a:pt x="449855" y="537990"/>
                  <a:pt x="422312" y="554516"/>
                  <a:pt x="403951" y="563697"/>
                </a:cubicBezTo>
                <a:cubicBezTo>
                  <a:pt x="385590" y="572878"/>
                  <a:pt x="369064" y="578385"/>
                  <a:pt x="359884" y="574713"/>
                </a:cubicBezTo>
                <a:cubicBezTo>
                  <a:pt x="350704" y="571041"/>
                  <a:pt x="347031" y="558188"/>
                  <a:pt x="348867" y="541663"/>
                </a:cubicBezTo>
                <a:cubicBezTo>
                  <a:pt x="350703" y="525138"/>
                  <a:pt x="370901" y="475562"/>
                  <a:pt x="370901" y="475562"/>
                </a:cubicBezTo>
                <a:cubicBezTo>
                  <a:pt x="378246" y="453528"/>
                  <a:pt x="391098" y="424149"/>
                  <a:pt x="392934" y="409460"/>
                </a:cubicBezTo>
                <a:cubicBezTo>
                  <a:pt x="394770" y="394771"/>
                  <a:pt x="392935" y="381919"/>
                  <a:pt x="381918" y="387427"/>
                </a:cubicBezTo>
                <a:cubicBezTo>
                  <a:pt x="370901" y="392935"/>
                  <a:pt x="336014" y="422314"/>
                  <a:pt x="326833" y="442511"/>
                </a:cubicBezTo>
                <a:cubicBezTo>
                  <a:pt x="317652" y="462708"/>
                  <a:pt x="326833" y="508612"/>
                  <a:pt x="326833" y="508612"/>
                </a:cubicBezTo>
                <a:cubicBezTo>
                  <a:pt x="326833" y="523301"/>
                  <a:pt x="341522" y="549007"/>
                  <a:pt x="326833" y="530646"/>
                </a:cubicBezTo>
                <a:cubicBezTo>
                  <a:pt x="312144" y="512285"/>
                  <a:pt x="262568" y="440675"/>
                  <a:pt x="238698" y="398444"/>
                </a:cubicBezTo>
                <a:cubicBezTo>
                  <a:pt x="214828" y="356213"/>
                  <a:pt x="207484" y="308473"/>
                  <a:pt x="183614" y="277258"/>
                </a:cubicBezTo>
                <a:cubicBezTo>
                  <a:pt x="159744" y="246044"/>
                  <a:pt x="119349" y="235027"/>
                  <a:pt x="95479" y="211157"/>
                </a:cubicBezTo>
                <a:cubicBezTo>
                  <a:pt x="71609" y="187287"/>
                  <a:pt x="55084" y="152400"/>
                  <a:pt x="40395" y="134039"/>
                </a:cubicBezTo>
                <a:cubicBezTo>
                  <a:pt x="25706" y="115678"/>
                  <a:pt x="0" y="113841"/>
                  <a:pt x="7344" y="100988"/>
                </a:cubicBezTo>
                <a:cubicBezTo>
                  <a:pt x="14688" y="88135"/>
                  <a:pt x="64264" y="73446"/>
                  <a:pt x="84462" y="56921"/>
                </a:cubicBezTo>
                <a:cubicBezTo>
                  <a:pt x="104660" y="40396"/>
                  <a:pt x="108332" y="0"/>
                  <a:pt x="128530" y="1836"/>
                </a:cubicBezTo>
                <a:cubicBezTo>
                  <a:pt x="148728" y="3672"/>
                  <a:pt x="174434" y="38559"/>
                  <a:pt x="205648" y="67937"/>
                </a:cubicBezTo>
                <a:cubicBezTo>
                  <a:pt x="236862" y="97315"/>
                  <a:pt x="288274" y="143219"/>
                  <a:pt x="315816" y="178106"/>
                </a:cubicBezTo>
                <a:cubicBezTo>
                  <a:pt x="343358" y="212993"/>
                  <a:pt x="347031" y="214829"/>
                  <a:pt x="370901" y="244207"/>
                </a:cubicBezTo>
                <a:close/>
              </a:path>
            </a:pathLst>
          </a:custGeom>
          <a:solidFill>
            <a:srgbClr val="98987C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1" name="Полилиния 70"/>
          <p:cNvSpPr/>
          <p:nvPr/>
        </p:nvSpPr>
        <p:spPr>
          <a:xfrm>
            <a:off x="4330700" y="1841500"/>
            <a:ext cx="4706938" cy="2424113"/>
          </a:xfrm>
          <a:custGeom>
            <a:avLst/>
            <a:gdLst>
              <a:gd name="connsiteX0" fmla="*/ 526974 w 4706038"/>
              <a:gd name="connsiteY0" fmla="*/ 2289672 h 2423711"/>
              <a:gd name="connsiteX1" fmla="*/ 471889 w 4706038"/>
              <a:gd name="connsiteY1" fmla="*/ 2355774 h 2423711"/>
              <a:gd name="connsiteX2" fmla="*/ 438839 w 4706038"/>
              <a:gd name="connsiteY2" fmla="*/ 2278655 h 2423711"/>
              <a:gd name="connsiteX3" fmla="*/ 383754 w 4706038"/>
              <a:gd name="connsiteY3" fmla="*/ 2245605 h 2423711"/>
              <a:gd name="connsiteX4" fmla="*/ 306636 w 4706038"/>
              <a:gd name="connsiteY4" fmla="*/ 2190520 h 2423711"/>
              <a:gd name="connsiteX5" fmla="*/ 207484 w 4706038"/>
              <a:gd name="connsiteY5" fmla="*/ 2080352 h 2423711"/>
              <a:gd name="connsiteX6" fmla="*/ 163417 w 4706038"/>
              <a:gd name="connsiteY6" fmla="*/ 2003234 h 2423711"/>
              <a:gd name="connsiteX7" fmla="*/ 53248 w 4706038"/>
              <a:gd name="connsiteY7" fmla="*/ 1970183 h 2423711"/>
              <a:gd name="connsiteX8" fmla="*/ 9181 w 4706038"/>
              <a:gd name="connsiteY8" fmla="*/ 1915099 h 2423711"/>
              <a:gd name="connsiteX9" fmla="*/ 108333 w 4706038"/>
              <a:gd name="connsiteY9" fmla="*/ 1860014 h 2423711"/>
              <a:gd name="connsiteX10" fmla="*/ 163417 w 4706038"/>
              <a:gd name="connsiteY10" fmla="*/ 1793913 h 2423711"/>
              <a:gd name="connsiteX11" fmla="*/ 273586 w 4706038"/>
              <a:gd name="connsiteY11" fmla="*/ 1716795 h 2423711"/>
              <a:gd name="connsiteX12" fmla="*/ 383754 w 4706038"/>
              <a:gd name="connsiteY12" fmla="*/ 1595610 h 2423711"/>
              <a:gd name="connsiteX13" fmla="*/ 449855 w 4706038"/>
              <a:gd name="connsiteY13" fmla="*/ 1584593 h 2423711"/>
              <a:gd name="connsiteX14" fmla="*/ 582058 w 4706038"/>
              <a:gd name="connsiteY14" fmla="*/ 1474424 h 2423711"/>
              <a:gd name="connsiteX15" fmla="*/ 692227 w 4706038"/>
              <a:gd name="connsiteY15" fmla="*/ 1430357 h 2423711"/>
              <a:gd name="connsiteX16" fmla="*/ 758328 w 4706038"/>
              <a:gd name="connsiteY16" fmla="*/ 1386289 h 2423711"/>
              <a:gd name="connsiteX17" fmla="*/ 802395 w 4706038"/>
              <a:gd name="connsiteY17" fmla="*/ 1441374 h 2423711"/>
              <a:gd name="connsiteX18" fmla="*/ 846463 w 4706038"/>
              <a:gd name="connsiteY18" fmla="*/ 1386289 h 2423711"/>
              <a:gd name="connsiteX19" fmla="*/ 890530 w 4706038"/>
              <a:gd name="connsiteY19" fmla="*/ 1265104 h 2423711"/>
              <a:gd name="connsiteX20" fmla="*/ 934598 w 4706038"/>
              <a:gd name="connsiteY20" fmla="*/ 1165952 h 2423711"/>
              <a:gd name="connsiteX21" fmla="*/ 989682 w 4706038"/>
              <a:gd name="connsiteY21" fmla="*/ 1143918 h 2423711"/>
              <a:gd name="connsiteX22" fmla="*/ 1055783 w 4706038"/>
              <a:gd name="connsiteY22" fmla="*/ 1132901 h 2423711"/>
              <a:gd name="connsiteX23" fmla="*/ 1132901 w 4706038"/>
              <a:gd name="connsiteY23" fmla="*/ 1132901 h 2423711"/>
              <a:gd name="connsiteX24" fmla="*/ 1210019 w 4706038"/>
              <a:gd name="connsiteY24" fmla="*/ 1055783 h 2423711"/>
              <a:gd name="connsiteX25" fmla="*/ 1265104 w 4706038"/>
              <a:gd name="connsiteY25" fmla="*/ 1011716 h 2423711"/>
              <a:gd name="connsiteX26" fmla="*/ 1353239 w 4706038"/>
              <a:gd name="connsiteY26" fmla="*/ 1000699 h 2423711"/>
              <a:gd name="connsiteX27" fmla="*/ 1386289 w 4706038"/>
              <a:gd name="connsiteY27" fmla="*/ 989682 h 2423711"/>
              <a:gd name="connsiteX28" fmla="*/ 1430357 w 4706038"/>
              <a:gd name="connsiteY28" fmla="*/ 934598 h 2423711"/>
              <a:gd name="connsiteX29" fmla="*/ 1496458 w 4706038"/>
              <a:gd name="connsiteY29" fmla="*/ 923581 h 2423711"/>
              <a:gd name="connsiteX30" fmla="*/ 1573576 w 4706038"/>
              <a:gd name="connsiteY30" fmla="*/ 967648 h 2423711"/>
              <a:gd name="connsiteX31" fmla="*/ 1705778 w 4706038"/>
              <a:gd name="connsiteY31" fmla="*/ 978665 h 2423711"/>
              <a:gd name="connsiteX32" fmla="*/ 1782896 w 4706038"/>
              <a:gd name="connsiteY32" fmla="*/ 1000699 h 2423711"/>
              <a:gd name="connsiteX33" fmla="*/ 1893065 w 4706038"/>
              <a:gd name="connsiteY33" fmla="*/ 1121884 h 2423711"/>
              <a:gd name="connsiteX34" fmla="*/ 1981200 w 4706038"/>
              <a:gd name="connsiteY34" fmla="*/ 1176969 h 2423711"/>
              <a:gd name="connsiteX35" fmla="*/ 2102386 w 4706038"/>
              <a:gd name="connsiteY35" fmla="*/ 1243070 h 2423711"/>
              <a:gd name="connsiteX36" fmla="*/ 2146453 w 4706038"/>
              <a:gd name="connsiteY36" fmla="*/ 1276120 h 2423711"/>
              <a:gd name="connsiteX37" fmla="*/ 2113402 w 4706038"/>
              <a:gd name="connsiteY37" fmla="*/ 1221036 h 2423711"/>
              <a:gd name="connsiteX38" fmla="*/ 2058318 w 4706038"/>
              <a:gd name="connsiteY38" fmla="*/ 1176969 h 2423711"/>
              <a:gd name="connsiteX39" fmla="*/ 2003234 w 4706038"/>
              <a:gd name="connsiteY39" fmla="*/ 1088834 h 2423711"/>
              <a:gd name="connsiteX40" fmla="*/ 1959166 w 4706038"/>
              <a:gd name="connsiteY40" fmla="*/ 1022733 h 2423711"/>
              <a:gd name="connsiteX41" fmla="*/ 1981200 w 4706038"/>
              <a:gd name="connsiteY41" fmla="*/ 857480 h 2423711"/>
              <a:gd name="connsiteX42" fmla="*/ 2036284 w 4706038"/>
              <a:gd name="connsiteY42" fmla="*/ 758328 h 2423711"/>
              <a:gd name="connsiteX43" fmla="*/ 2069335 w 4706038"/>
              <a:gd name="connsiteY43" fmla="*/ 802395 h 2423711"/>
              <a:gd name="connsiteX44" fmla="*/ 2047301 w 4706038"/>
              <a:gd name="connsiteY44" fmla="*/ 868496 h 2423711"/>
              <a:gd name="connsiteX45" fmla="*/ 2036284 w 4706038"/>
              <a:gd name="connsiteY45" fmla="*/ 967648 h 2423711"/>
              <a:gd name="connsiteX46" fmla="*/ 2036284 w 4706038"/>
              <a:gd name="connsiteY46" fmla="*/ 1055783 h 2423711"/>
              <a:gd name="connsiteX47" fmla="*/ 2091369 w 4706038"/>
              <a:gd name="connsiteY47" fmla="*/ 1099851 h 2423711"/>
              <a:gd name="connsiteX48" fmla="*/ 2157470 w 4706038"/>
              <a:gd name="connsiteY48" fmla="*/ 1165952 h 2423711"/>
              <a:gd name="connsiteX49" fmla="*/ 2278655 w 4706038"/>
              <a:gd name="connsiteY49" fmla="*/ 1165952 h 2423711"/>
              <a:gd name="connsiteX50" fmla="*/ 2388824 w 4706038"/>
              <a:gd name="connsiteY50" fmla="*/ 1143918 h 2423711"/>
              <a:gd name="connsiteX51" fmla="*/ 2510010 w 4706038"/>
              <a:gd name="connsiteY51" fmla="*/ 1176969 h 2423711"/>
              <a:gd name="connsiteX52" fmla="*/ 2642212 w 4706038"/>
              <a:gd name="connsiteY52" fmla="*/ 1232053 h 2423711"/>
              <a:gd name="connsiteX53" fmla="*/ 2708313 w 4706038"/>
              <a:gd name="connsiteY53" fmla="*/ 1309171 h 2423711"/>
              <a:gd name="connsiteX54" fmla="*/ 2807465 w 4706038"/>
              <a:gd name="connsiteY54" fmla="*/ 1463407 h 2423711"/>
              <a:gd name="connsiteX55" fmla="*/ 2840516 w 4706038"/>
              <a:gd name="connsiteY55" fmla="*/ 1463407 h 2423711"/>
              <a:gd name="connsiteX56" fmla="*/ 2785431 w 4706038"/>
              <a:gd name="connsiteY56" fmla="*/ 1386289 h 2423711"/>
              <a:gd name="connsiteX57" fmla="*/ 2741364 w 4706038"/>
              <a:gd name="connsiteY57" fmla="*/ 1254087 h 2423711"/>
              <a:gd name="connsiteX58" fmla="*/ 2653229 w 4706038"/>
              <a:gd name="connsiteY58" fmla="*/ 1099851 h 2423711"/>
              <a:gd name="connsiteX59" fmla="*/ 2532043 w 4706038"/>
              <a:gd name="connsiteY59" fmla="*/ 1066800 h 2423711"/>
              <a:gd name="connsiteX60" fmla="*/ 2454925 w 4706038"/>
              <a:gd name="connsiteY60" fmla="*/ 1088834 h 2423711"/>
              <a:gd name="connsiteX61" fmla="*/ 2355774 w 4706038"/>
              <a:gd name="connsiteY61" fmla="*/ 1143918 h 2423711"/>
              <a:gd name="connsiteX62" fmla="*/ 2157470 w 4706038"/>
              <a:gd name="connsiteY62" fmla="*/ 1099851 h 2423711"/>
              <a:gd name="connsiteX63" fmla="*/ 2091369 w 4706038"/>
              <a:gd name="connsiteY63" fmla="*/ 1077817 h 2423711"/>
              <a:gd name="connsiteX64" fmla="*/ 2179504 w 4706038"/>
              <a:gd name="connsiteY64" fmla="*/ 1033749 h 2423711"/>
              <a:gd name="connsiteX65" fmla="*/ 2234588 w 4706038"/>
              <a:gd name="connsiteY65" fmla="*/ 1011716 h 2423711"/>
              <a:gd name="connsiteX66" fmla="*/ 2322723 w 4706038"/>
              <a:gd name="connsiteY66" fmla="*/ 989682 h 2423711"/>
              <a:gd name="connsiteX67" fmla="*/ 2344757 w 4706038"/>
              <a:gd name="connsiteY67" fmla="*/ 923581 h 2423711"/>
              <a:gd name="connsiteX68" fmla="*/ 2289672 w 4706038"/>
              <a:gd name="connsiteY68" fmla="*/ 923581 h 2423711"/>
              <a:gd name="connsiteX69" fmla="*/ 2245605 w 4706038"/>
              <a:gd name="connsiteY69" fmla="*/ 956631 h 2423711"/>
              <a:gd name="connsiteX70" fmla="*/ 2234588 w 4706038"/>
              <a:gd name="connsiteY70" fmla="*/ 978665 h 2423711"/>
              <a:gd name="connsiteX71" fmla="*/ 2179504 w 4706038"/>
              <a:gd name="connsiteY71" fmla="*/ 1022733 h 2423711"/>
              <a:gd name="connsiteX72" fmla="*/ 2113402 w 4706038"/>
              <a:gd name="connsiteY72" fmla="*/ 1066800 h 2423711"/>
              <a:gd name="connsiteX73" fmla="*/ 2124419 w 4706038"/>
              <a:gd name="connsiteY73" fmla="*/ 989682 h 2423711"/>
              <a:gd name="connsiteX74" fmla="*/ 2157470 w 4706038"/>
              <a:gd name="connsiteY74" fmla="*/ 879513 h 2423711"/>
              <a:gd name="connsiteX75" fmla="*/ 2190521 w 4706038"/>
              <a:gd name="connsiteY75" fmla="*/ 813412 h 2423711"/>
              <a:gd name="connsiteX76" fmla="*/ 2278655 w 4706038"/>
              <a:gd name="connsiteY76" fmla="*/ 835446 h 2423711"/>
              <a:gd name="connsiteX77" fmla="*/ 2421875 w 4706038"/>
              <a:gd name="connsiteY77" fmla="*/ 857480 h 2423711"/>
              <a:gd name="connsiteX78" fmla="*/ 2510010 w 4706038"/>
              <a:gd name="connsiteY78" fmla="*/ 912564 h 2423711"/>
              <a:gd name="connsiteX79" fmla="*/ 2587128 w 4706038"/>
              <a:gd name="connsiteY79" fmla="*/ 934598 h 2423711"/>
              <a:gd name="connsiteX80" fmla="*/ 2708313 w 4706038"/>
              <a:gd name="connsiteY80" fmla="*/ 923581 h 2423711"/>
              <a:gd name="connsiteX81" fmla="*/ 2730347 w 4706038"/>
              <a:gd name="connsiteY81" fmla="*/ 901547 h 2423711"/>
              <a:gd name="connsiteX82" fmla="*/ 2631195 w 4706038"/>
              <a:gd name="connsiteY82" fmla="*/ 890530 h 2423711"/>
              <a:gd name="connsiteX83" fmla="*/ 2465942 w 4706038"/>
              <a:gd name="connsiteY83" fmla="*/ 846463 h 2423711"/>
              <a:gd name="connsiteX84" fmla="*/ 2399841 w 4706038"/>
              <a:gd name="connsiteY84" fmla="*/ 813412 h 2423711"/>
              <a:gd name="connsiteX85" fmla="*/ 2377807 w 4706038"/>
              <a:gd name="connsiteY85" fmla="*/ 780361 h 2423711"/>
              <a:gd name="connsiteX86" fmla="*/ 2278655 w 4706038"/>
              <a:gd name="connsiteY86" fmla="*/ 769345 h 2423711"/>
              <a:gd name="connsiteX87" fmla="*/ 2212554 w 4706038"/>
              <a:gd name="connsiteY87" fmla="*/ 780361 h 2423711"/>
              <a:gd name="connsiteX88" fmla="*/ 2135436 w 4706038"/>
              <a:gd name="connsiteY88" fmla="*/ 835446 h 2423711"/>
              <a:gd name="connsiteX89" fmla="*/ 2091369 w 4706038"/>
              <a:gd name="connsiteY89" fmla="*/ 846463 h 2423711"/>
              <a:gd name="connsiteX90" fmla="*/ 2058318 w 4706038"/>
              <a:gd name="connsiteY90" fmla="*/ 758328 h 2423711"/>
              <a:gd name="connsiteX91" fmla="*/ 2157470 w 4706038"/>
              <a:gd name="connsiteY91" fmla="*/ 703243 h 2423711"/>
              <a:gd name="connsiteX92" fmla="*/ 2245605 w 4706038"/>
              <a:gd name="connsiteY92" fmla="*/ 637142 h 2423711"/>
              <a:gd name="connsiteX93" fmla="*/ 2311706 w 4706038"/>
              <a:gd name="connsiteY93" fmla="*/ 626125 h 2423711"/>
              <a:gd name="connsiteX94" fmla="*/ 2388824 w 4706038"/>
              <a:gd name="connsiteY94" fmla="*/ 604092 h 2423711"/>
              <a:gd name="connsiteX95" fmla="*/ 2421875 w 4706038"/>
              <a:gd name="connsiteY95" fmla="*/ 604092 h 2423711"/>
              <a:gd name="connsiteX96" fmla="*/ 2421875 w 4706038"/>
              <a:gd name="connsiteY96" fmla="*/ 560024 h 2423711"/>
              <a:gd name="connsiteX97" fmla="*/ 2498993 w 4706038"/>
              <a:gd name="connsiteY97" fmla="*/ 560024 h 2423711"/>
              <a:gd name="connsiteX98" fmla="*/ 2598145 w 4706038"/>
              <a:gd name="connsiteY98" fmla="*/ 504940 h 2423711"/>
              <a:gd name="connsiteX99" fmla="*/ 2686280 w 4706038"/>
              <a:gd name="connsiteY99" fmla="*/ 460872 h 2423711"/>
              <a:gd name="connsiteX100" fmla="*/ 2719330 w 4706038"/>
              <a:gd name="connsiteY100" fmla="*/ 416805 h 2423711"/>
              <a:gd name="connsiteX101" fmla="*/ 2807465 w 4706038"/>
              <a:gd name="connsiteY101" fmla="*/ 482906 h 2423711"/>
              <a:gd name="connsiteX102" fmla="*/ 2873566 w 4706038"/>
              <a:gd name="connsiteY102" fmla="*/ 449855 h 2423711"/>
              <a:gd name="connsiteX103" fmla="*/ 2873566 w 4706038"/>
              <a:gd name="connsiteY103" fmla="*/ 361720 h 2423711"/>
              <a:gd name="connsiteX104" fmla="*/ 2917634 w 4706038"/>
              <a:gd name="connsiteY104" fmla="*/ 350704 h 2423711"/>
              <a:gd name="connsiteX105" fmla="*/ 2983735 w 4706038"/>
              <a:gd name="connsiteY105" fmla="*/ 273586 h 2423711"/>
              <a:gd name="connsiteX106" fmla="*/ 2950684 w 4706038"/>
              <a:gd name="connsiteY106" fmla="*/ 427822 h 2423711"/>
              <a:gd name="connsiteX107" fmla="*/ 3016786 w 4706038"/>
              <a:gd name="connsiteY107" fmla="*/ 471889 h 2423711"/>
              <a:gd name="connsiteX108" fmla="*/ 3104921 w 4706038"/>
              <a:gd name="connsiteY108" fmla="*/ 471889 h 2423711"/>
              <a:gd name="connsiteX109" fmla="*/ 3115937 w 4706038"/>
              <a:gd name="connsiteY109" fmla="*/ 394771 h 2423711"/>
              <a:gd name="connsiteX110" fmla="*/ 3126954 w 4706038"/>
              <a:gd name="connsiteY110" fmla="*/ 361720 h 2423711"/>
              <a:gd name="connsiteX111" fmla="*/ 3148988 w 4706038"/>
              <a:gd name="connsiteY111" fmla="*/ 317653 h 2423711"/>
              <a:gd name="connsiteX112" fmla="*/ 3226106 w 4706038"/>
              <a:gd name="connsiteY112" fmla="*/ 383754 h 2423711"/>
              <a:gd name="connsiteX113" fmla="*/ 3270174 w 4706038"/>
              <a:gd name="connsiteY113" fmla="*/ 438839 h 2423711"/>
              <a:gd name="connsiteX114" fmla="*/ 3325258 w 4706038"/>
              <a:gd name="connsiteY114" fmla="*/ 416805 h 2423711"/>
              <a:gd name="connsiteX115" fmla="*/ 3380342 w 4706038"/>
              <a:gd name="connsiteY115" fmla="*/ 372737 h 2423711"/>
              <a:gd name="connsiteX116" fmla="*/ 3457460 w 4706038"/>
              <a:gd name="connsiteY116" fmla="*/ 361720 h 2423711"/>
              <a:gd name="connsiteX117" fmla="*/ 3512545 w 4706038"/>
              <a:gd name="connsiteY117" fmla="*/ 273586 h 2423711"/>
              <a:gd name="connsiteX118" fmla="*/ 3490511 w 4706038"/>
              <a:gd name="connsiteY118" fmla="*/ 174434 h 2423711"/>
              <a:gd name="connsiteX119" fmla="*/ 3545595 w 4706038"/>
              <a:gd name="connsiteY119" fmla="*/ 75282 h 2423711"/>
              <a:gd name="connsiteX120" fmla="*/ 3589663 w 4706038"/>
              <a:gd name="connsiteY120" fmla="*/ 75282 h 2423711"/>
              <a:gd name="connsiteX121" fmla="*/ 3622713 w 4706038"/>
              <a:gd name="connsiteY121" fmla="*/ 130366 h 2423711"/>
              <a:gd name="connsiteX122" fmla="*/ 3688815 w 4706038"/>
              <a:gd name="connsiteY122" fmla="*/ 108333 h 2423711"/>
              <a:gd name="connsiteX123" fmla="*/ 3688815 w 4706038"/>
              <a:gd name="connsiteY123" fmla="*/ 31214 h 2423711"/>
              <a:gd name="connsiteX124" fmla="*/ 3743899 w 4706038"/>
              <a:gd name="connsiteY124" fmla="*/ 9181 h 2423711"/>
              <a:gd name="connsiteX125" fmla="*/ 3821017 w 4706038"/>
              <a:gd name="connsiteY125" fmla="*/ 86299 h 2423711"/>
              <a:gd name="connsiteX126" fmla="*/ 3887118 w 4706038"/>
              <a:gd name="connsiteY126" fmla="*/ 42231 h 2423711"/>
              <a:gd name="connsiteX127" fmla="*/ 3920169 w 4706038"/>
              <a:gd name="connsiteY127" fmla="*/ 31214 h 2423711"/>
              <a:gd name="connsiteX128" fmla="*/ 3964236 w 4706038"/>
              <a:gd name="connsiteY128" fmla="*/ 97316 h 2423711"/>
              <a:gd name="connsiteX129" fmla="*/ 4019321 w 4706038"/>
              <a:gd name="connsiteY129" fmla="*/ 97316 h 2423711"/>
              <a:gd name="connsiteX130" fmla="*/ 4063388 w 4706038"/>
              <a:gd name="connsiteY130" fmla="*/ 130366 h 2423711"/>
              <a:gd name="connsiteX131" fmla="*/ 4118472 w 4706038"/>
              <a:gd name="connsiteY131" fmla="*/ 97316 h 2423711"/>
              <a:gd name="connsiteX132" fmla="*/ 4239658 w 4706038"/>
              <a:gd name="connsiteY132" fmla="*/ 174434 h 2423711"/>
              <a:gd name="connsiteX133" fmla="*/ 4338810 w 4706038"/>
              <a:gd name="connsiteY133" fmla="*/ 130366 h 2423711"/>
              <a:gd name="connsiteX134" fmla="*/ 4426945 w 4706038"/>
              <a:gd name="connsiteY134" fmla="*/ 207484 h 2423711"/>
              <a:gd name="connsiteX135" fmla="*/ 4548130 w 4706038"/>
              <a:gd name="connsiteY135" fmla="*/ 207484 h 2423711"/>
              <a:gd name="connsiteX136" fmla="*/ 4614231 w 4706038"/>
              <a:gd name="connsiteY136" fmla="*/ 185451 h 2423711"/>
              <a:gd name="connsiteX137" fmla="*/ 4636265 w 4706038"/>
              <a:gd name="connsiteY137" fmla="*/ 229518 h 2423711"/>
              <a:gd name="connsiteX138" fmla="*/ 4614231 w 4706038"/>
              <a:gd name="connsiteY138" fmla="*/ 284602 h 2423711"/>
              <a:gd name="connsiteX139" fmla="*/ 4636265 w 4706038"/>
              <a:gd name="connsiteY139" fmla="*/ 361720 h 2423711"/>
              <a:gd name="connsiteX140" fmla="*/ 4680333 w 4706038"/>
              <a:gd name="connsiteY140" fmla="*/ 405788 h 2423711"/>
              <a:gd name="connsiteX141" fmla="*/ 4636265 w 4706038"/>
              <a:gd name="connsiteY141" fmla="*/ 383754 h 2423711"/>
              <a:gd name="connsiteX142" fmla="*/ 4526096 w 4706038"/>
              <a:gd name="connsiteY142" fmla="*/ 471889 h 2423711"/>
              <a:gd name="connsiteX143" fmla="*/ 4448978 w 4706038"/>
              <a:gd name="connsiteY143" fmla="*/ 526974 h 2423711"/>
              <a:gd name="connsiteX144" fmla="*/ 4493046 w 4706038"/>
              <a:gd name="connsiteY144" fmla="*/ 593075 h 2423711"/>
              <a:gd name="connsiteX145" fmla="*/ 4504063 w 4706038"/>
              <a:gd name="connsiteY145" fmla="*/ 648159 h 2423711"/>
              <a:gd name="connsiteX146" fmla="*/ 4548130 w 4706038"/>
              <a:gd name="connsiteY146" fmla="*/ 692227 h 2423711"/>
              <a:gd name="connsiteX147" fmla="*/ 4669316 w 4706038"/>
              <a:gd name="connsiteY147" fmla="*/ 714260 h 2423711"/>
              <a:gd name="connsiteX148" fmla="*/ 4647282 w 4706038"/>
              <a:gd name="connsiteY148" fmla="*/ 758328 h 2423711"/>
              <a:gd name="connsiteX149" fmla="*/ 4581181 w 4706038"/>
              <a:gd name="connsiteY149" fmla="*/ 791378 h 2423711"/>
              <a:gd name="connsiteX150" fmla="*/ 4559147 w 4706038"/>
              <a:gd name="connsiteY150" fmla="*/ 824429 h 2423711"/>
              <a:gd name="connsiteX151" fmla="*/ 4537113 w 4706038"/>
              <a:gd name="connsiteY151" fmla="*/ 901547 h 2423711"/>
              <a:gd name="connsiteX152" fmla="*/ 4459995 w 4706038"/>
              <a:gd name="connsiteY152" fmla="*/ 824429 h 2423711"/>
              <a:gd name="connsiteX153" fmla="*/ 4349827 w 4706038"/>
              <a:gd name="connsiteY153" fmla="*/ 758328 h 2423711"/>
              <a:gd name="connsiteX154" fmla="*/ 4272708 w 4706038"/>
              <a:gd name="connsiteY154" fmla="*/ 802395 h 2423711"/>
              <a:gd name="connsiteX155" fmla="*/ 4217624 w 4706038"/>
              <a:gd name="connsiteY155" fmla="*/ 802395 h 2423711"/>
              <a:gd name="connsiteX156" fmla="*/ 4129489 w 4706038"/>
              <a:gd name="connsiteY156" fmla="*/ 758328 h 2423711"/>
              <a:gd name="connsiteX157" fmla="*/ 4085422 w 4706038"/>
              <a:gd name="connsiteY157" fmla="*/ 703243 h 2423711"/>
              <a:gd name="connsiteX158" fmla="*/ 4063388 w 4706038"/>
              <a:gd name="connsiteY158" fmla="*/ 725277 h 2423711"/>
              <a:gd name="connsiteX159" fmla="*/ 4052371 w 4706038"/>
              <a:gd name="connsiteY159" fmla="*/ 703243 h 2423711"/>
              <a:gd name="connsiteX160" fmla="*/ 4008304 w 4706038"/>
              <a:gd name="connsiteY160" fmla="*/ 681210 h 2423711"/>
              <a:gd name="connsiteX161" fmla="*/ 3964236 w 4706038"/>
              <a:gd name="connsiteY161" fmla="*/ 648159 h 2423711"/>
              <a:gd name="connsiteX162" fmla="*/ 3920169 w 4706038"/>
              <a:gd name="connsiteY162" fmla="*/ 615108 h 2423711"/>
              <a:gd name="connsiteX163" fmla="*/ 3887118 w 4706038"/>
              <a:gd name="connsiteY163" fmla="*/ 670193 h 2423711"/>
              <a:gd name="connsiteX164" fmla="*/ 3832034 w 4706038"/>
              <a:gd name="connsiteY164" fmla="*/ 670193 h 2423711"/>
              <a:gd name="connsiteX165" fmla="*/ 3787966 w 4706038"/>
              <a:gd name="connsiteY165" fmla="*/ 692227 h 2423711"/>
              <a:gd name="connsiteX166" fmla="*/ 3832034 w 4706038"/>
              <a:gd name="connsiteY166" fmla="*/ 747311 h 2423711"/>
              <a:gd name="connsiteX167" fmla="*/ 3909152 w 4706038"/>
              <a:gd name="connsiteY167" fmla="*/ 791378 h 2423711"/>
              <a:gd name="connsiteX168" fmla="*/ 4008304 w 4706038"/>
              <a:gd name="connsiteY168" fmla="*/ 846463 h 2423711"/>
              <a:gd name="connsiteX169" fmla="*/ 4107455 w 4706038"/>
              <a:gd name="connsiteY169" fmla="*/ 868496 h 2423711"/>
              <a:gd name="connsiteX170" fmla="*/ 4195590 w 4706038"/>
              <a:gd name="connsiteY170" fmla="*/ 868496 h 2423711"/>
              <a:gd name="connsiteX171" fmla="*/ 4217624 w 4706038"/>
              <a:gd name="connsiteY171" fmla="*/ 923581 h 2423711"/>
              <a:gd name="connsiteX172" fmla="*/ 4283725 w 4706038"/>
              <a:gd name="connsiteY172" fmla="*/ 934598 h 2423711"/>
              <a:gd name="connsiteX173" fmla="*/ 4327793 w 4706038"/>
              <a:gd name="connsiteY173" fmla="*/ 868496 h 2423711"/>
              <a:gd name="connsiteX174" fmla="*/ 4371860 w 4706038"/>
              <a:gd name="connsiteY174" fmla="*/ 868496 h 2423711"/>
              <a:gd name="connsiteX175" fmla="*/ 4426945 w 4706038"/>
              <a:gd name="connsiteY175" fmla="*/ 901547 h 2423711"/>
              <a:gd name="connsiteX176" fmla="*/ 4504063 w 4706038"/>
              <a:gd name="connsiteY176" fmla="*/ 956631 h 2423711"/>
              <a:gd name="connsiteX177" fmla="*/ 4559147 w 4706038"/>
              <a:gd name="connsiteY177" fmla="*/ 934598 h 2423711"/>
              <a:gd name="connsiteX178" fmla="*/ 4625248 w 4706038"/>
              <a:gd name="connsiteY178" fmla="*/ 1000699 h 2423711"/>
              <a:gd name="connsiteX179" fmla="*/ 4647282 w 4706038"/>
              <a:gd name="connsiteY179" fmla="*/ 1099851 h 2423711"/>
              <a:gd name="connsiteX180" fmla="*/ 4680333 w 4706038"/>
              <a:gd name="connsiteY180" fmla="*/ 1154935 h 2423711"/>
              <a:gd name="connsiteX181" fmla="*/ 4702366 w 4706038"/>
              <a:gd name="connsiteY181" fmla="*/ 1309171 h 2423711"/>
              <a:gd name="connsiteX182" fmla="*/ 4658299 w 4706038"/>
              <a:gd name="connsiteY182" fmla="*/ 1364255 h 2423711"/>
              <a:gd name="connsiteX183" fmla="*/ 4658299 w 4706038"/>
              <a:gd name="connsiteY183" fmla="*/ 1441374 h 2423711"/>
              <a:gd name="connsiteX184" fmla="*/ 4625248 w 4706038"/>
              <a:gd name="connsiteY184" fmla="*/ 1463407 h 2423711"/>
              <a:gd name="connsiteX185" fmla="*/ 4493046 w 4706038"/>
              <a:gd name="connsiteY185" fmla="*/ 1474424 h 2423711"/>
              <a:gd name="connsiteX186" fmla="*/ 4393894 w 4706038"/>
              <a:gd name="connsiteY186" fmla="*/ 1485441 h 2423711"/>
              <a:gd name="connsiteX187" fmla="*/ 4294742 w 4706038"/>
              <a:gd name="connsiteY187" fmla="*/ 1485441 h 2423711"/>
              <a:gd name="connsiteX188" fmla="*/ 4239658 w 4706038"/>
              <a:gd name="connsiteY188" fmla="*/ 1507475 h 2423711"/>
              <a:gd name="connsiteX189" fmla="*/ 4217624 w 4706038"/>
              <a:gd name="connsiteY189" fmla="*/ 1606627 h 2423711"/>
              <a:gd name="connsiteX190" fmla="*/ 4140506 w 4706038"/>
              <a:gd name="connsiteY190" fmla="*/ 1650694 h 2423711"/>
              <a:gd name="connsiteX191" fmla="*/ 4041354 w 4706038"/>
              <a:gd name="connsiteY191" fmla="*/ 1694761 h 2423711"/>
              <a:gd name="connsiteX192" fmla="*/ 4008304 w 4706038"/>
              <a:gd name="connsiteY192" fmla="*/ 1771880 h 2423711"/>
              <a:gd name="connsiteX193" fmla="*/ 4008304 w 4706038"/>
              <a:gd name="connsiteY193" fmla="*/ 1826964 h 2423711"/>
              <a:gd name="connsiteX194" fmla="*/ 4008304 w 4706038"/>
              <a:gd name="connsiteY194" fmla="*/ 1882048 h 2423711"/>
              <a:gd name="connsiteX195" fmla="*/ 3953219 w 4706038"/>
              <a:gd name="connsiteY195" fmla="*/ 1904082 h 2423711"/>
              <a:gd name="connsiteX196" fmla="*/ 3986270 w 4706038"/>
              <a:gd name="connsiteY196" fmla="*/ 1981200 h 2423711"/>
              <a:gd name="connsiteX197" fmla="*/ 3986270 w 4706038"/>
              <a:gd name="connsiteY197" fmla="*/ 2102386 h 2423711"/>
              <a:gd name="connsiteX198" fmla="*/ 3953219 w 4706038"/>
              <a:gd name="connsiteY198" fmla="*/ 2102386 h 2423711"/>
              <a:gd name="connsiteX199" fmla="*/ 3865084 w 4706038"/>
              <a:gd name="connsiteY199" fmla="*/ 2069335 h 2423711"/>
              <a:gd name="connsiteX200" fmla="*/ 3754916 w 4706038"/>
              <a:gd name="connsiteY200" fmla="*/ 2113402 h 2423711"/>
              <a:gd name="connsiteX201" fmla="*/ 3666781 w 4706038"/>
              <a:gd name="connsiteY201" fmla="*/ 2124419 h 2423711"/>
              <a:gd name="connsiteX202" fmla="*/ 3633730 w 4706038"/>
              <a:gd name="connsiteY202" fmla="*/ 2168487 h 2423711"/>
              <a:gd name="connsiteX203" fmla="*/ 3611696 w 4706038"/>
              <a:gd name="connsiteY203" fmla="*/ 2234588 h 2423711"/>
              <a:gd name="connsiteX204" fmla="*/ 3556612 w 4706038"/>
              <a:gd name="connsiteY204" fmla="*/ 2322723 h 2423711"/>
              <a:gd name="connsiteX205" fmla="*/ 3545595 w 4706038"/>
              <a:gd name="connsiteY205" fmla="*/ 2234588 h 2423711"/>
              <a:gd name="connsiteX206" fmla="*/ 3490511 w 4706038"/>
              <a:gd name="connsiteY206" fmla="*/ 2267639 h 2423711"/>
              <a:gd name="connsiteX207" fmla="*/ 3413393 w 4706038"/>
              <a:gd name="connsiteY207" fmla="*/ 2344757 h 2423711"/>
              <a:gd name="connsiteX208" fmla="*/ 3347292 w 4706038"/>
              <a:gd name="connsiteY208" fmla="*/ 2421875 h 2423711"/>
              <a:gd name="connsiteX209" fmla="*/ 3303224 w 4706038"/>
              <a:gd name="connsiteY209" fmla="*/ 2355774 h 2423711"/>
              <a:gd name="connsiteX210" fmla="*/ 3347292 w 4706038"/>
              <a:gd name="connsiteY210" fmla="*/ 2212554 h 2423711"/>
              <a:gd name="connsiteX211" fmla="*/ 3358308 w 4706038"/>
              <a:gd name="connsiteY211" fmla="*/ 2168487 h 2423711"/>
              <a:gd name="connsiteX212" fmla="*/ 3281190 w 4706038"/>
              <a:gd name="connsiteY212" fmla="*/ 2190520 h 2423711"/>
              <a:gd name="connsiteX213" fmla="*/ 3171022 w 4706038"/>
              <a:gd name="connsiteY213" fmla="*/ 2168487 h 2423711"/>
              <a:gd name="connsiteX214" fmla="*/ 3093904 w 4706038"/>
              <a:gd name="connsiteY214" fmla="*/ 2113402 h 2423711"/>
              <a:gd name="connsiteX215" fmla="*/ 3038819 w 4706038"/>
              <a:gd name="connsiteY215" fmla="*/ 2201537 h 2423711"/>
              <a:gd name="connsiteX216" fmla="*/ 2917634 w 4706038"/>
              <a:gd name="connsiteY216" fmla="*/ 2201537 h 2423711"/>
              <a:gd name="connsiteX217" fmla="*/ 2884583 w 4706038"/>
              <a:gd name="connsiteY217" fmla="*/ 2179504 h 2423711"/>
              <a:gd name="connsiteX218" fmla="*/ 2917634 w 4706038"/>
              <a:gd name="connsiteY218" fmla="*/ 2102386 h 2423711"/>
              <a:gd name="connsiteX219" fmla="*/ 2862549 w 4706038"/>
              <a:gd name="connsiteY219" fmla="*/ 2102386 h 2423711"/>
              <a:gd name="connsiteX220" fmla="*/ 2763398 w 4706038"/>
              <a:gd name="connsiteY220" fmla="*/ 2102386 h 2423711"/>
              <a:gd name="connsiteX221" fmla="*/ 2609162 w 4706038"/>
              <a:gd name="connsiteY221" fmla="*/ 2080352 h 2423711"/>
              <a:gd name="connsiteX222" fmla="*/ 2554077 w 4706038"/>
              <a:gd name="connsiteY222" fmla="*/ 2080352 h 2423711"/>
              <a:gd name="connsiteX223" fmla="*/ 2366790 w 4706038"/>
              <a:gd name="connsiteY223" fmla="*/ 2135436 h 2423711"/>
              <a:gd name="connsiteX224" fmla="*/ 2300689 w 4706038"/>
              <a:gd name="connsiteY224" fmla="*/ 2135436 h 2423711"/>
              <a:gd name="connsiteX225" fmla="*/ 2245605 w 4706038"/>
              <a:gd name="connsiteY225" fmla="*/ 2135436 h 2423711"/>
              <a:gd name="connsiteX226" fmla="*/ 2102386 w 4706038"/>
              <a:gd name="connsiteY226" fmla="*/ 2113402 h 2423711"/>
              <a:gd name="connsiteX227" fmla="*/ 1981200 w 4706038"/>
              <a:gd name="connsiteY227" fmla="*/ 2113402 h 2423711"/>
              <a:gd name="connsiteX228" fmla="*/ 1948149 w 4706038"/>
              <a:gd name="connsiteY228" fmla="*/ 2113402 h 2423711"/>
              <a:gd name="connsiteX229" fmla="*/ 2047301 w 4706038"/>
              <a:gd name="connsiteY229" fmla="*/ 2014251 h 2423711"/>
              <a:gd name="connsiteX230" fmla="*/ 2113402 w 4706038"/>
              <a:gd name="connsiteY230" fmla="*/ 2003234 h 2423711"/>
              <a:gd name="connsiteX231" fmla="*/ 2223571 w 4706038"/>
              <a:gd name="connsiteY231" fmla="*/ 2025267 h 2423711"/>
              <a:gd name="connsiteX232" fmla="*/ 2278655 w 4706038"/>
              <a:gd name="connsiteY232" fmla="*/ 2003234 h 2423711"/>
              <a:gd name="connsiteX233" fmla="*/ 2355774 w 4706038"/>
              <a:gd name="connsiteY233" fmla="*/ 2014251 h 2423711"/>
              <a:gd name="connsiteX234" fmla="*/ 2421875 w 4706038"/>
              <a:gd name="connsiteY234" fmla="*/ 2014251 h 2423711"/>
              <a:gd name="connsiteX235" fmla="*/ 2521027 w 4706038"/>
              <a:gd name="connsiteY235" fmla="*/ 1959166 h 2423711"/>
              <a:gd name="connsiteX236" fmla="*/ 2521027 w 4706038"/>
              <a:gd name="connsiteY236" fmla="*/ 1893065 h 2423711"/>
              <a:gd name="connsiteX237" fmla="*/ 2498993 w 4706038"/>
              <a:gd name="connsiteY237" fmla="*/ 1826964 h 2423711"/>
              <a:gd name="connsiteX238" fmla="*/ 2476959 w 4706038"/>
              <a:gd name="connsiteY238" fmla="*/ 1804930 h 2423711"/>
              <a:gd name="connsiteX239" fmla="*/ 2465942 w 4706038"/>
              <a:gd name="connsiteY239" fmla="*/ 1738829 h 2423711"/>
              <a:gd name="connsiteX240" fmla="*/ 2432892 w 4706038"/>
              <a:gd name="connsiteY240" fmla="*/ 1716795 h 2423711"/>
              <a:gd name="connsiteX241" fmla="*/ 2410858 w 4706038"/>
              <a:gd name="connsiteY241" fmla="*/ 1804930 h 2423711"/>
              <a:gd name="connsiteX242" fmla="*/ 2388824 w 4706038"/>
              <a:gd name="connsiteY242" fmla="*/ 1882048 h 2423711"/>
              <a:gd name="connsiteX243" fmla="*/ 2377807 w 4706038"/>
              <a:gd name="connsiteY243" fmla="*/ 1948149 h 2423711"/>
              <a:gd name="connsiteX244" fmla="*/ 2322723 w 4706038"/>
              <a:gd name="connsiteY244" fmla="*/ 1926116 h 2423711"/>
              <a:gd name="connsiteX245" fmla="*/ 2223571 w 4706038"/>
              <a:gd name="connsiteY245" fmla="*/ 1893065 h 2423711"/>
              <a:gd name="connsiteX246" fmla="*/ 2124419 w 4706038"/>
              <a:gd name="connsiteY246" fmla="*/ 1871031 h 2423711"/>
              <a:gd name="connsiteX247" fmla="*/ 2080352 w 4706038"/>
              <a:gd name="connsiteY247" fmla="*/ 1926116 h 2423711"/>
              <a:gd name="connsiteX248" fmla="*/ 2025268 w 4706038"/>
              <a:gd name="connsiteY248" fmla="*/ 1981200 h 2423711"/>
              <a:gd name="connsiteX249" fmla="*/ 1937133 w 4706038"/>
              <a:gd name="connsiteY249" fmla="*/ 1959166 h 2423711"/>
              <a:gd name="connsiteX250" fmla="*/ 1915099 w 4706038"/>
              <a:gd name="connsiteY250" fmla="*/ 1882048 h 2423711"/>
              <a:gd name="connsiteX251" fmla="*/ 1915099 w 4706038"/>
              <a:gd name="connsiteY251" fmla="*/ 1826964 h 2423711"/>
              <a:gd name="connsiteX252" fmla="*/ 1915099 w 4706038"/>
              <a:gd name="connsiteY252" fmla="*/ 1826964 h 2423711"/>
              <a:gd name="connsiteX253" fmla="*/ 1959166 w 4706038"/>
              <a:gd name="connsiteY253" fmla="*/ 1793913 h 2423711"/>
              <a:gd name="connsiteX254" fmla="*/ 1970183 w 4706038"/>
              <a:gd name="connsiteY254" fmla="*/ 1760863 h 2423711"/>
              <a:gd name="connsiteX255" fmla="*/ 1981200 w 4706038"/>
              <a:gd name="connsiteY255" fmla="*/ 1705778 h 2423711"/>
              <a:gd name="connsiteX256" fmla="*/ 1904082 w 4706038"/>
              <a:gd name="connsiteY256" fmla="*/ 1705778 h 2423711"/>
              <a:gd name="connsiteX257" fmla="*/ 1793913 w 4706038"/>
              <a:gd name="connsiteY257" fmla="*/ 1683745 h 2423711"/>
              <a:gd name="connsiteX258" fmla="*/ 1672728 w 4706038"/>
              <a:gd name="connsiteY258" fmla="*/ 1716795 h 2423711"/>
              <a:gd name="connsiteX259" fmla="*/ 1573576 w 4706038"/>
              <a:gd name="connsiteY259" fmla="*/ 1804930 h 2423711"/>
              <a:gd name="connsiteX260" fmla="*/ 1397306 w 4706038"/>
              <a:gd name="connsiteY260" fmla="*/ 1893065 h 2423711"/>
              <a:gd name="connsiteX261" fmla="*/ 1276121 w 4706038"/>
              <a:gd name="connsiteY261" fmla="*/ 1970183 h 2423711"/>
              <a:gd name="connsiteX262" fmla="*/ 1176969 w 4706038"/>
              <a:gd name="connsiteY262" fmla="*/ 1992217 h 2423711"/>
              <a:gd name="connsiteX263" fmla="*/ 1088834 w 4706038"/>
              <a:gd name="connsiteY263" fmla="*/ 1948149 h 2423711"/>
              <a:gd name="connsiteX264" fmla="*/ 978665 w 4706038"/>
              <a:gd name="connsiteY264" fmla="*/ 2025267 h 2423711"/>
              <a:gd name="connsiteX265" fmla="*/ 879513 w 4706038"/>
              <a:gd name="connsiteY265" fmla="*/ 2113402 h 2423711"/>
              <a:gd name="connsiteX266" fmla="*/ 758328 w 4706038"/>
              <a:gd name="connsiteY266" fmla="*/ 2113402 h 2423711"/>
              <a:gd name="connsiteX267" fmla="*/ 714260 w 4706038"/>
              <a:gd name="connsiteY267" fmla="*/ 2168487 h 2423711"/>
              <a:gd name="connsiteX268" fmla="*/ 692227 w 4706038"/>
              <a:gd name="connsiteY268" fmla="*/ 2256622 h 2423711"/>
              <a:gd name="connsiteX269" fmla="*/ 526974 w 4706038"/>
              <a:gd name="connsiteY269" fmla="*/ 2289672 h 2423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</a:cxnLst>
            <a:rect l="l" t="t" r="r" b="b"/>
            <a:pathLst>
              <a:path w="4706038" h="2423711">
                <a:moveTo>
                  <a:pt x="526974" y="2289672"/>
                </a:moveTo>
                <a:cubicBezTo>
                  <a:pt x="490251" y="2306197"/>
                  <a:pt x="486578" y="2357610"/>
                  <a:pt x="471889" y="2355774"/>
                </a:cubicBezTo>
                <a:cubicBezTo>
                  <a:pt x="457200" y="2353938"/>
                  <a:pt x="453528" y="2297016"/>
                  <a:pt x="438839" y="2278655"/>
                </a:cubicBezTo>
                <a:cubicBezTo>
                  <a:pt x="424150" y="2260294"/>
                  <a:pt x="405788" y="2260294"/>
                  <a:pt x="383754" y="2245605"/>
                </a:cubicBezTo>
                <a:cubicBezTo>
                  <a:pt x="361720" y="2230916"/>
                  <a:pt x="336014" y="2218062"/>
                  <a:pt x="306636" y="2190520"/>
                </a:cubicBezTo>
                <a:cubicBezTo>
                  <a:pt x="277258" y="2162978"/>
                  <a:pt x="231354" y="2111566"/>
                  <a:pt x="207484" y="2080352"/>
                </a:cubicBezTo>
                <a:cubicBezTo>
                  <a:pt x="183614" y="2049138"/>
                  <a:pt x="189123" y="2021595"/>
                  <a:pt x="163417" y="2003234"/>
                </a:cubicBezTo>
                <a:cubicBezTo>
                  <a:pt x="137711" y="1984873"/>
                  <a:pt x="78954" y="1984872"/>
                  <a:pt x="53248" y="1970183"/>
                </a:cubicBezTo>
                <a:cubicBezTo>
                  <a:pt x="27542" y="1955494"/>
                  <a:pt x="0" y="1933460"/>
                  <a:pt x="9181" y="1915099"/>
                </a:cubicBezTo>
                <a:cubicBezTo>
                  <a:pt x="18362" y="1896738"/>
                  <a:pt x="82627" y="1880212"/>
                  <a:pt x="108333" y="1860014"/>
                </a:cubicBezTo>
                <a:cubicBezTo>
                  <a:pt x="134039" y="1839816"/>
                  <a:pt x="135875" y="1817783"/>
                  <a:pt x="163417" y="1793913"/>
                </a:cubicBezTo>
                <a:cubicBezTo>
                  <a:pt x="190959" y="1770043"/>
                  <a:pt x="236863" y="1749845"/>
                  <a:pt x="273586" y="1716795"/>
                </a:cubicBezTo>
                <a:cubicBezTo>
                  <a:pt x="310309" y="1683745"/>
                  <a:pt x="354376" y="1617644"/>
                  <a:pt x="383754" y="1595610"/>
                </a:cubicBezTo>
                <a:cubicBezTo>
                  <a:pt x="413132" y="1573576"/>
                  <a:pt x="416805" y="1604791"/>
                  <a:pt x="449855" y="1584593"/>
                </a:cubicBezTo>
                <a:cubicBezTo>
                  <a:pt x="482905" y="1564395"/>
                  <a:pt x="541663" y="1500130"/>
                  <a:pt x="582058" y="1474424"/>
                </a:cubicBezTo>
                <a:cubicBezTo>
                  <a:pt x="622453" y="1448718"/>
                  <a:pt x="662849" y="1445046"/>
                  <a:pt x="692227" y="1430357"/>
                </a:cubicBezTo>
                <a:cubicBezTo>
                  <a:pt x="721605" y="1415668"/>
                  <a:pt x="739967" y="1384453"/>
                  <a:pt x="758328" y="1386289"/>
                </a:cubicBezTo>
                <a:cubicBezTo>
                  <a:pt x="776689" y="1388125"/>
                  <a:pt x="787706" y="1441374"/>
                  <a:pt x="802395" y="1441374"/>
                </a:cubicBezTo>
                <a:cubicBezTo>
                  <a:pt x="817084" y="1441374"/>
                  <a:pt x="831774" y="1415667"/>
                  <a:pt x="846463" y="1386289"/>
                </a:cubicBezTo>
                <a:cubicBezTo>
                  <a:pt x="861152" y="1356911"/>
                  <a:pt x="875841" y="1301827"/>
                  <a:pt x="890530" y="1265104"/>
                </a:cubicBezTo>
                <a:cubicBezTo>
                  <a:pt x="905219" y="1228381"/>
                  <a:pt x="918073" y="1186150"/>
                  <a:pt x="934598" y="1165952"/>
                </a:cubicBezTo>
                <a:cubicBezTo>
                  <a:pt x="951123" y="1145754"/>
                  <a:pt x="969485" y="1149426"/>
                  <a:pt x="989682" y="1143918"/>
                </a:cubicBezTo>
                <a:cubicBezTo>
                  <a:pt x="1009879" y="1138410"/>
                  <a:pt x="1031913" y="1134737"/>
                  <a:pt x="1055783" y="1132901"/>
                </a:cubicBezTo>
                <a:cubicBezTo>
                  <a:pt x="1079653" y="1131065"/>
                  <a:pt x="1107195" y="1145754"/>
                  <a:pt x="1132901" y="1132901"/>
                </a:cubicBezTo>
                <a:cubicBezTo>
                  <a:pt x="1158607" y="1120048"/>
                  <a:pt x="1187985" y="1075980"/>
                  <a:pt x="1210019" y="1055783"/>
                </a:cubicBezTo>
                <a:cubicBezTo>
                  <a:pt x="1232053" y="1035586"/>
                  <a:pt x="1241234" y="1020897"/>
                  <a:pt x="1265104" y="1011716"/>
                </a:cubicBezTo>
                <a:cubicBezTo>
                  <a:pt x="1288974" y="1002535"/>
                  <a:pt x="1333042" y="1004371"/>
                  <a:pt x="1353239" y="1000699"/>
                </a:cubicBezTo>
                <a:cubicBezTo>
                  <a:pt x="1373436" y="997027"/>
                  <a:pt x="1373436" y="1000699"/>
                  <a:pt x="1386289" y="989682"/>
                </a:cubicBezTo>
                <a:cubicBezTo>
                  <a:pt x="1399142" y="978665"/>
                  <a:pt x="1411996" y="945615"/>
                  <a:pt x="1430357" y="934598"/>
                </a:cubicBezTo>
                <a:cubicBezTo>
                  <a:pt x="1448718" y="923581"/>
                  <a:pt x="1472588" y="918073"/>
                  <a:pt x="1496458" y="923581"/>
                </a:cubicBezTo>
                <a:cubicBezTo>
                  <a:pt x="1520328" y="929089"/>
                  <a:pt x="1538689" y="958467"/>
                  <a:pt x="1573576" y="967648"/>
                </a:cubicBezTo>
                <a:cubicBezTo>
                  <a:pt x="1608463" y="976829"/>
                  <a:pt x="1670891" y="973157"/>
                  <a:pt x="1705778" y="978665"/>
                </a:cubicBezTo>
                <a:cubicBezTo>
                  <a:pt x="1740665" y="984173"/>
                  <a:pt x="1751682" y="976829"/>
                  <a:pt x="1782896" y="1000699"/>
                </a:cubicBezTo>
                <a:cubicBezTo>
                  <a:pt x="1814111" y="1024569"/>
                  <a:pt x="1860014" y="1092506"/>
                  <a:pt x="1893065" y="1121884"/>
                </a:cubicBezTo>
                <a:cubicBezTo>
                  <a:pt x="1926116" y="1151262"/>
                  <a:pt x="1946313" y="1156771"/>
                  <a:pt x="1981200" y="1176969"/>
                </a:cubicBezTo>
                <a:cubicBezTo>
                  <a:pt x="2016087" y="1197167"/>
                  <a:pt x="2074844" y="1226545"/>
                  <a:pt x="2102386" y="1243070"/>
                </a:cubicBezTo>
                <a:cubicBezTo>
                  <a:pt x="2129928" y="1259595"/>
                  <a:pt x="2144617" y="1279792"/>
                  <a:pt x="2146453" y="1276120"/>
                </a:cubicBezTo>
                <a:cubicBezTo>
                  <a:pt x="2148289" y="1272448"/>
                  <a:pt x="2128091" y="1237561"/>
                  <a:pt x="2113402" y="1221036"/>
                </a:cubicBezTo>
                <a:cubicBezTo>
                  <a:pt x="2098713" y="1204511"/>
                  <a:pt x="2076679" y="1199003"/>
                  <a:pt x="2058318" y="1176969"/>
                </a:cubicBezTo>
                <a:cubicBezTo>
                  <a:pt x="2039957" y="1154935"/>
                  <a:pt x="2019759" y="1114540"/>
                  <a:pt x="2003234" y="1088834"/>
                </a:cubicBezTo>
                <a:cubicBezTo>
                  <a:pt x="1986709" y="1063128"/>
                  <a:pt x="1962838" y="1061292"/>
                  <a:pt x="1959166" y="1022733"/>
                </a:cubicBezTo>
                <a:cubicBezTo>
                  <a:pt x="1955494" y="984174"/>
                  <a:pt x="1968347" y="901547"/>
                  <a:pt x="1981200" y="857480"/>
                </a:cubicBezTo>
                <a:cubicBezTo>
                  <a:pt x="1994053" y="813413"/>
                  <a:pt x="2021595" y="767509"/>
                  <a:pt x="2036284" y="758328"/>
                </a:cubicBezTo>
                <a:cubicBezTo>
                  <a:pt x="2050973" y="749147"/>
                  <a:pt x="2067499" y="784034"/>
                  <a:pt x="2069335" y="802395"/>
                </a:cubicBezTo>
                <a:cubicBezTo>
                  <a:pt x="2071171" y="820756"/>
                  <a:pt x="2052809" y="840954"/>
                  <a:pt x="2047301" y="868496"/>
                </a:cubicBezTo>
                <a:cubicBezTo>
                  <a:pt x="2041793" y="896038"/>
                  <a:pt x="2038120" y="936434"/>
                  <a:pt x="2036284" y="967648"/>
                </a:cubicBezTo>
                <a:cubicBezTo>
                  <a:pt x="2034448" y="998862"/>
                  <a:pt x="2027103" y="1033749"/>
                  <a:pt x="2036284" y="1055783"/>
                </a:cubicBezTo>
                <a:cubicBezTo>
                  <a:pt x="2045465" y="1077817"/>
                  <a:pt x="2071171" y="1081490"/>
                  <a:pt x="2091369" y="1099851"/>
                </a:cubicBezTo>
                <a:cubicBezTo>
                  <a:pt x="2111567" y="1118212"/>
                  <a:pt x="2126256" y="1154935"/>
                  <a:pt x="2157470" y="1165952"/>
                </a:cubicBezTo>
                <a:cubicBezTo>
                  <a:pt x="2188684" y="1176969"/>
                  <a:pt x="2240096" y="1169624"/>
                  <a:pt x="2278655" y="1165952"/>
                </a:cubicBezTo>
                <a:cubicBezTo>
                  <a:pt x="2317214" y="1162280"/>
                  <a:pt x="2350265" y="1142082"/>
                  <a:pt x="2388824" y="1143918"/>
                </a:cubicBezTo>
                <a:cubicBezTo>
                  <a:pt x="2427383" y="1145754"/>
                  <a:pt x="2467779" y="1162280"/>
                  <a:pt x="2510010" y="1176969"/>
                </a:cubicBezTo>
                <a:cubicBezTo>
                  <a:pt x="2552241" y="1191658"/>
                  <a:pt x="2609162" y="1210019"/>
                  <a:pt x="2642212" y="1232053"/>
                </a:cubicBezTo>
                <a:cubicBezTo>
                  <a:pt x="2675262" y="1254087"/>
                  <a:pt x="2680771" y="1270612"/>
                  <a:pt x="2708313" y="1309171"/>
                </a:cubicBezTo>
                <a:cubicBezTo>
                  <a:pt x="2735855" y="1347730"/>
                  <a:pt x="2785431" y="1437701"/>
                  <a:pt x="2807465" y="1463407"/>
                </a:cubicBezTo>
                <a:cubicBezTo>
                  <a:pt x="2829499" y="1489113"/>
                  <a:pt x="2844188" y="1476260"/>
                  <a:pt x="2840516" y="1463407"/>
                </a:cubicBezTo>
                <a:cubicBezTo>
                  <a:pt x="2836844" y="1450554"/>
                  <a:pt x="2801956" y="1421176"/>
                  <a:pt x="2785431" y="1386289"/>
                </a:cubicBezTo>
                <a:cubicBezTo>
                  <a:pt x="2768906" y="1351402"/>
                  <a:pt x="2763398" y="1301827"/>
                  <a:pt x="2741364" y="1254087"/>
                </a:cubicBezTo>
                <a:cubicBezTo>
                  <a:pt x="2719330" y="1206347"/>
                  <a:pt x="2688116" y="1131065"/>
                  <a:pt x="2653229" y="1099851"/>
                </a:cubicBezTo>
                <a:cubicBezTo>
                  <a:pt x="2618342" y="1068637"/>
                  <a:pt x="2565094" y="1068636"/>
                  <a:pt x="2532043" y="1066800"/>
                </a:cubicBezTo>
                <a:cubicBezTo>
                  <a:pt x="2498992" y="1064964"/>
                  <a:pt x="2484303" y="1075981"/>
                  <a:pt x="2454925" y="1088834"/>
                </a:cubicBezTo>
                <a:cubicBezTo>
                  <a:pt x="2425547" y="1101687"/>
                  <a:pt x="2405350" y="1142082"/>
                  <a:pt x="2355774" y="1143918"/>
                </a:cubicBezTo>
                <a:cubicBezTo>
                  <a:pt x="2306198" y="1145754"/>
                  <a:pt x="2201538" y="1110868"/>
                  <a:pt x="2157470" y="1099851"/>
                </a:cubicBezTo>
                <a:cubicBezTo>
                  <a:pt x="2113403" y="1088834"/>
                  <a:pt x="2087697" y="1088834"/>
                  <a:pt x="2091369" y="1077817"/>
                </a:cubicBezTo>
                <a:cubicBezTo>
                  <a:pt x="2095041" y="1066800"/>
                  <a:pt x="2155634" y="1044766"/>
                  <a:pt x="2179504" y="1033749"/>
                </a:cubicBezTo>
                <a:cubicBezTo>
                  <a:pt x="2203374" y="1022732"/>
                  <a:pt x="2210718" y="1019060"/>
                  <a:pt x="2234588" y="1011716"/>
                </a:cubicBezTo>
                <a:cubicBezTo>
                  <a:pt x="2258458" y="1004372"/>
                  <a:pt x="2304362" y="1004371"/>
                  <a:pt x="2322723" y="989682"/>
                </a:cubicBezTo>
                <a:cubicBezTo>
                  <a:pt x="2341084" y="974993"/>
                  <a:pt x="2350265" y="934598"/>
                  <a:pt x="2344757" y="923581"/>
                </a:cubicBezTo>
                <a:cubicBezTo>
                  <a:pt x="2339249" y="912564"/>
                  <a:pt x="2306197" y="918073"/>
                  <a:pt x="2289672" y="923581"/>
                </a:cubicBezTo>
                <a:cubicBezTo>
                  <a:pt x="2273147" y="929089"/>
                  <a:pt x="2254786" y="947450"/>
                  <a:pt x="2245605" y="956631"/>
                </a:cubicBezTo>
                <a:cubicBezTo>
                  <a:pt x="2236424" y="965812"/>
                  <a:pt x="2245605" y="967648"/>
                  <a:pt x="2234588" y="978665"/>
                </a:cubicBezTo>
                <a:cubicBezTo>
                  <a:pt x="2223571" y="989682"/>
                  <a:pt x="2199702" y="1008044"/>
                  <a:pt x="2179504" y="1022733"/>
                </a:cubicBezTo>
                <a:cubicBezTo>
                  <a:pt x="2159306" y="1037422"/>
                  <a:pt x="2122583" y="1072308"/>
                  <a:pt x="2113402" y="1066800"/>
                </a:cubicBezTo>
                <a:cubicBezTo>
                  <a:pt x="2104221" y="1061292"/>
                  <a:pt x="2117074" y="1020897"/>
                  <a:pt x="2124419" y="989682"/>
                </a:cubicBezTo>
                <a:cubicBezTo>
                  <a:pt x="2131764" y="958467"/>
                  <a:pt x="2146453" y="908891"/>
                  <a:pt x="2157470" y="879513"/>
                </a:cubicBezTo>
                <a:cubicBezTo>
                  <a:pt x="2168487" y="850135"/>
                  <a:pt x="2170324" y="820756"/>
                  <a:pt x="2190521" y="813412"/>
                </a:cubicBezTo>
                <a:cubicBezTo>
                  <a:pt x="2210718" y="806068"/>
                  <a:pt x="2240096" y="828101"/>
                  <a:pt x="2278655" y="835446"/>
                </a:cubicBezTo>
                <a:cubicBezTo>
                  <a:pt x="2317214" y="842791"/>
                  <a:pt x="2383316" y="844627"/>
                  <a:pt x="2421875" y="857480"/>
                </a:cubicBezTo>
                <a:cubicBezTo>
                  <a:pt x="2460434" y="870333"/>
                  <a:pt x="2482468" y="899711"/>
                  <a:pt x="2510010" y="912564"/>
                </a:cubicBezTo>
                <a:cubicBezTo>
                  <a:pt x="2537552" y="925417"/>
                  <a:pt x="2554078" y="932762"/>
                  <a:pt x="2587128" y="934598"/>
                </a:cubicBezTo>
                <a:cubicBezTo>
                  <a:pt x="2620178" y="936434"/>
                  <a:pt x="2684443" y="929090"/>
                  <a:pt x="2708313" y="923581"/>
                </a:cubicBezTo>
                <a:cubicBezTo>
                  <a:pt x="2732183" y="918072"/>
                  <a:pt x="2743200" y="907056"/>
                  <a:pt x="2730347" y="901547"/>
                </a:cubicBezTo>
                <a:cubicBezTo>
                  <a:pt x="2717494" y="896039"/>
                  <a:pt x="2675263" y="899711"/>
                  <a:pt x="2631195" y="890530"/>
                </a:cubicBezTo>
                <a:cubicBezTo>
                  <a:pt x="2587128" y="881349"/>
                  <a:pt x="2504501" y="859316"/>
                  <a:pt x="2465942" y="846463"/>
                </a:cubicBezTo>
                <a:cubicBezTo>
                  <a:pt x="2427383" y="833610"/>
                  <a:pt x="2414530" y="824429"/>
                  <a:pt x="2399841" y="813412"/>
                </a:cubicBezTo>
                <a:cubicBezTo>
                  <a:pt x="2385152" y="802395"/>
                  <a:pt x="2398005" y="787705"/>
                  <a:pt x="2377807" y="780361"/>
                </a:cubicBezTo>
                <a:cubicBezTo>
                  <a:pt x="2357609" y="773017"/>
                  <a:pt x="2306197" y="769345"/>
                  <a:pt x="2278655" y="769345"/>
                </a:cubicBezTo>
                <a:cubicBezTo>
                  <a:pt x="2251113" y="769345"/>
                  <a:pt x="2236424" y="769344"/>
                  <a:pt x="2212554" y="780361"/>
                </a:cubicBezTo>
                <a:cubicBezTo>
                  <a:pt x="2188684" y="791378"/>
                  <a:pt x="2155633" y="824429"/>
                  <a:pt x="2135436" y="835446"/>
                </a:cubicBezTo>
                <a:cubicBezTo>
                  <a:pt x="2115239" y="846463"/>
                  <a:pt x="2104222" y="859316"/>
                  <a:pt x="2091369" y="846463"/>
                </a:cubicBezTo>
                <a:cubicBezTo>
                  <a:pt x="2078516" y="833610"/>
                  <a:pt x="2047301" y="782198"/>
                  <a:pt x="2058318" y="758328"/>
                </a:cubicBezTo>
                <a:cubicBezTo>
                  <a:pt x="2069335" y="734458"/>
                  <a:pt x="2126256" y="723441"/>
                  <a:pt x="2157470" y="703243"/>
                </a:cubicBezTo>
                <a:cubicBezTo>
                  <a:pt x="2188684" y="683045"/>
                  <a:pt x="2219899" y="649995"/>
                  <a:pt x="2245605" y="637142"/>
                </a:cubicBezTo>
                <a:cubicBezTo>
                  <a:pt x="2271311" y="624289"/>
                  <a:pt x="2287836" y="631633"/>
                  <a:pt x="2311706" y="626125"/>
                </a:cubicBezTo>
                <a:cubicBezTo>
                  <a:pt x="2335576" y="620617"/>
                  <a:pt x="2370463" y="607764"/>
                  <a:pt x="2388824" y="604092"/>
                </a:cubicBezTo>
                <a:cubicBezTo>
                  <a:pt x="2407185" y="600420"/>
                  <a:pt x="2416367" y="611437"/>
                  <a:pt x="2421875" y="604092"/>
                </a:cubicBezTo>
                <a:cubicBezTo>
                  <a:pt x="2427383" y="596747"/>
                  <a:pt x="2409022" y="567369"/>
                  <a:pt x="2421875" y="560024"/>
                </a:cubicBezTo>
                <a:cubicBezTo>
                  <a:pt x="2434728" y="552679"/>
                  <a:pt x="2469615" y="569205"/>
                  <a:pt x="2498993" y="560024"/>
                </a:cubicBezTo>
                <a:cubicBezTo>
                  <a:pt x="2528371" y="550843"/>
                  <a:pt x="2566931" y="521465"/>
                  <a:pt x="2598145" y="504940"/>
                </a:cubicBezTo>
                <a:cubicBezTo>
                  <a:pt x="2629360" y="488415"/>
                  <a:pt x="2666083" y="475561"/>
                  <a:pt x="2686280" y="460872"/>
                </a:cubicBezTo>
                <a:cubicBezTo>
                  <a:pt x="2706477" y="446183"/>
                  <a:pt x="2699133" y="413133"/>
                  <a:pt x="2719330" y="416805"/>
                </a:cubicBezTo>
                <a:cubicBezTo>
                  <a:pt x="2739527" y="420477"/>
                  <a:pt x="2781759" y="477398"/>
                  <a:pt x="2807465" y="482906"/>
                </a:cubicBezTo>
                <a:cubicBezTo>
                  <a:pt x="2833171" y="488414"/>
                  <a:pt x="2862549" y="470053"/>
                  <a:pt x="2873566" y="449855"/>
                </a:cubicBezTo>
                <a:cubicBezTo>
                  <a:pt x="2884583" y="429657"/>
                  <a:pt x="2866221" y="378245"/>
                  <a:pt x="2873566" y="361720"/>
                </a:cubicBezTo>
                <a:cubicBezTo>
                  <a:pt x="2880911" y="345195"/>
                  <a:pt x="2899273" y="365393"/>
                  <a:pt x="2917634" y="350704"/>
                </a:cubicBezTo>
                <a:cubicBezTo>
                  <a:pt x="2935995" y="336015"/>
                  <a:pt x="2978227" y="260733"/>
                  <a:pt x="2983735" y="273586"/>
                </a:cubicBezTo>
                <a:cubicBezTo>
                  <a:pt x="2989243" y="286439"/>
                  <a:pt x="2945176" y="394772"/>
                  <a:pt x="2950684" y="427822"/>
                </a:cubicBezTo>
                <a:cubicBezTo>
                  <a:pt x="2956193" y="460873"/>
                  <a:pt x="2991080" y="464545"/>
                  <a:pt x="3016786" y="471889"/>
                </a:cubicBezTo>
                <a:cubicBezTo>
                  <a:pt x="3042492" y="479233"/>
                  <a:pt x="3088396" y="484742"/>
                  <a:pt x="3104921" y="471889"/>
                </a:cubicBezTo>
                <a:cubicBezTo>
                  <a:pt x="3121446" y="459036"/>
                  <a:pt x="3112265" y="413132"/>
                  <a:pt x="3115937" y="394771"/>
                </a:cubicBezTo>
                <a:cubicBezTo>
                  <a:pt x="3119609" y="376410"/>
                  <a:pt x="3121446" y="374573"/>
                  <a:pt x="3126954" y="361720"/>
                </a:cubicBezTo>
                <a:cubicBezTo>
                  <a:pt x="3132463" y="348867"/>
                  <a:pt x="3132463" y="313981"/>
                  <a:pt x="3148988" y="317653"/>
                </a:cubicBezTo>
                <a:cubicBezTo>
                  <a:pt x="3165513" y="321325"/>
                  <a:pt x="3205908" y="363556"/>
                  <a:pt x="3226106" y="383754"/>
                </a:cubicBezTo>
                <a:cubicBezTo>
                  <a:pt x="3246304" y="403952"/>
                  <a:pt x="3253649" y="433331"/>
                  <a:pt x="3270174" y="438839"/>
                </a:cubicBezTo>
                <a:cubicBezTo>
                  <a:pt x="3286699" y="444348"/>
                  <a:pt x="3306897" y="427822"/>
                  <a:pt x="3325258" y="416805"/>
                </a:cubicBezTo>
                <a:cubicBezTo>
                  <a:pt x="3343619" y="405788"/>
                  <a:pt x="3358308" y="381918"/>
                  <a:pt x="3380342" y="372737"/>
                </a:cubicBezTo>
                <a:cubicBezTo>
                  <a:pt x="3402376" y="363556"/>
                  <a:pt x="3435426" y="378245"/>
                  <a:pt x="3457460" y="361720"/>
                </a:cubicBezTo>
                <a:cubicBezTo>
                  <a:pt x="3479494" y="345195"/>
                  <a:pt x="3507037" y="304800"/>
                  <a:pt x="3512545" y="273586"/>
                </a:cubicBezTo>
                <a:cubicBezTo>
                  <a:pt x="3518053" y="242372"/>
                  <a:pt x="3485003" y="207485"/>
                  <a:pt x="3490511" y="174434"/>
                </a:cubicBezTo>
                <a:cubicBezTo>
                  <a:pt x="3496019" y="141383"/>
                  <a:pt x="3529070" y="91807"/>
                  <a:pt x="3545595" y="75282"/>
                </a:cubicBezTo>
                <a:cubicBezTo>
                  <a:pt x="3562120" y="58757"/>
                  <a:pt x="3576810" y="66101"/>
                  <a:pt x="3589663" y="75282"/>
                </a:cubicBezTo>
                <a:cubicBezTo>
                  <a:pt x="3602516" y="84463"/>
                  <a:pt x="3606188" y="124858"/>
                  <a:pt x="3622713" y="130366"/>
                </a:cubicBezTo>
                <a:cubicBezTo>
                  <a:pt x="3639238" y="135875"/>
                  <a:pt x="3677798" y="124858"/>
                  <a:pt x="3688815" y="108333"/>
                </a:cubicBezTo>
                <a:cubicBezTo>
                  <a:pt x="3699832" y="91808"/>
                  <a:pt x="3679634" y="47739"/>
                  <a:pt x="3688815" y="31214"/>
                </a:cubicBezTo>
                <a:cubicBezTo>
                  <a:pt x="3697996" y="14689"/>
                  <a:pt x="3721865" y="0"/>
                  <a:pt x="3743899" y="9181"/>
                </a:cubicBezTo>
                <a:cubicBezTo>
                  <a:pt x="3765933" y="18362"/>
                  <a:pt x="3797147" y="80791"/>
                  <a:pt x="3821017" y="86299"/>
                </a:cubicBezTo>
                <a:cubicBezTo>
                  <a:pt x="3844887" y="91807"/>
                  <a:pt x="3870593" y="51412"/>
                  <a:pt x="3887118" y="42231"/>
                </a:cubicBezTo>
                <a:cubicBezTo>
                  <a:pt x="3903643" y="33050"/>
                  <a:pt x="3907316" y="22033"/>
                  <a:pt x="3920169" y="31214"/>
                </a:cubicBezTo>
                <a:cubicBezTo>
                  <a:pt x="3933022" y="40395"/>
                  <a:pt x="3947711" y="86299"/>
                  <a:pt x="3964236" y="97316"/>
                </a:cubicBezTo>
                <a:cubicBezTo>
                  <a:pt x="3980761" y="108333"/>
                  <a:pt x="4002796" y="91808"/>
                  <a:pt x="4019321" y="97316"/>
                </a:cubicBezTo>
                <a:cubicBezTo>
                  <a:pt x="4035846" y="102824"/>
                  <a:pt x="4046863" y="130366"/>
                  <a:pt x="4063388" y="130366"/>
                </a:cubicBezTo>
                <a:cubicBezTo>
                  <a:pt x="4079913" y="130366"/>
                  <a:pt x="4089094" y="89971"/>
                  <a:pt x="4118472" y="97316"/>
                </a:cubicBezTo>
                <a:cubicBezTo>
                  <a:pt x="4147850" y="104661"/>
                  <a:pt x="4202935" y="168926"/>
                  <a:pt x="4239658" y="174434"/>
                </a:cubicBezTo>
                <a:cubicBezTo>
                  <a:pt x="4276381" y="179942"/>
                  <a:pt x="4307596" y="124858"/>
                  <a:pt x="4338810" y="130366"/>
                </a:cubicBezTo>
                <a:cubicBezTo>
                  <a:pt x="4370024" y="135874"/>
                  <a:pt x="4392058" y="194631"/>
                  <a:pt x="4426945" y="207484"/>
                </a:cubicBezTo>
                <a:cubicBezTo>
                  <a:pt x="4461832" y="220337"/>
                  <a:pt x="4516916" y="211156"/>
                  <a:pt x="4548130" y="207484"/>
                </a:cubicBezTo>
                <a:cubicBezTo>
                  <a:pt x="4579344" y="203812"/>
                  <a:pt x="4599542" y="181779"/>
                  <a:pt x="4614231" y="185451"/>
                </a:cubicBezTo>
                <a:cubicBezTo>
                  <a:pt x="4628920" y="189123"/>
                  <a:pt x="4636265" y="212993"/>
                  <a:pt x="4636265" y="229518"/>
                </a:cubicBezTo>
                <a:cubicBezTo>
                  <a:pt x="4636265" y="246043"/>
                  <a:pt x="4614231" y="262568"/>
                  <a:pt x="4614231" y="284602"/>
                </a:cubicBezTo>
                <a:cubicBezTo>
                  <a:pt x="4614231" y="306636"/>
                  <a:pt x="4625248" y="341522"/>
                  <a:pt x="4636265" y="361720"/>
                </a:cubicBezTo>
                <a:cubicBezTo>
                  <a:pt x="4647282" y="381918"/>
                  <a:pt x="4680333" y="402116"/>
                  <a:pt x="4680333" y="405788"/>
                </a:cubicBezTo>
                <a:cubicBezTo>
                  <a:pt x="4680333" y="409460"/>
                  <a:pt x="4661971" y="372737"/>
                  <a:pt x="4636265" y="383754"/>
                </a:cubicBezTo>
                <a:cubicBezTo>
                  <a:pt x="4610559" y="394771"/>
                  <a:pt x="4557311" y="448019"/>
                  <a:pt x="4526096" y="471889"/>
                </a:cubicBezTo>
                <a:cubicBezTo>
                  <a:pt x="4494881" y="495759"/>
                  <a:pt x="4454486" y="506776"/>
                  <a:pt x="4448978" y="526974"/>
                </a:cubicBezTo>
                <a:cubicBezTo>
                  <a:pt x="4443470" y="547172"/>
                  <a:pt x="4483865" y="572878"/>
                  <a:pt x="4493046" y="593075"/>
                </a:cubicBezTo>
                <a:cubicBezTo>
                  <a:pt x="4502227" y="613272"/>
                  <a:pt x="4494882" y="631634"/>
                  <a:pt x="4504063" y="648159"/>
                </a:cubicBezTo>
                <a:cubicBezTo>
                  <a:pt x="4513244" y="664684"/>
                  <a:pt x="4520588" y="681210"/>
                  <a:pt x="4548130" y="692227"/>
                </a:cubicBezTo>
                <a:cubicBezTo>
                  <a:pt x="4575672" y="703244"/>
                  <a:pt x="4652791" y="703243"/>
                  <a:pt x="4669316" y="714260"/>
                </a:cubicBezTo>
                <a:cubicBezTo>
                  <a:pt x="4685841" y="725277"/>
                  <a:pt x="4661971" y="745475"/>
                  <a:pt x="4647282" y="758328"/>
                </a:cubicBezTo>
                <a:cubicBezTo>
                  <a:pt x="4632593" y="771181"/>
                  <a:pt x="4595870" y="780361"/>
                  <a:pt x="4581181" y="791378"/>
                </a:cubicBezTo>
                <a:cubicBezTo>
                  <a:pt x="4566492" y="802395"/>
                  <a:pt x="4566492" y="806067"/>
                  <a:pt x="4559147" y="824429"/>
                </a:cubicBezTo>
                <a:cubicBezTo>
                  <a:pt x="4551802" y="842791"/>
                  <a:pt x="4553638" y="901547"/>
                  <a:pt x="4537113" y="901547"/>
                </a:cubicBezTo>
                <a:cubicBezTo>
                  <a:pt x="4520588" y="901547"/>
                  <a:pt x="4491209" y="848299"/>
                  <a:pt x="4459995" y="824429"/>
                </a:cubicBezTo>
                <a:cubicBezTo>
                  <a:pt x="4428781" y="800559"/>
                  <a:pt x="4381041" y="762000"/>
                  <a:pt x="4349827" y="758328"/>
                </a:cubicBezTo>
                <a:cubicBezTo>
                  <a:pt x="4318613" y="754656"/>
                  <a:pt x="4294742" y="795050"/>
                  <a:pt x="4272708" y="802395"/>
                </a:cubicBezTo>
                <a:cubicBezTo>
                  <a:pt x="4250674" y="809740"/>
                  <a:pt x="4241494" y="809739"/>
                  <a:pt x="4217624" y="802395"/>
                </a:cubicBezTo>
                <a:cubicBezTo>
                  <a:pt x="4193754" y="795051"/>
                  <a:pt x="4151523" y="774853"/>
                  <a:pt x="4129489" y="758328"/>
                </a:cubicBezTo>
                <a:cubicBezTo>
                  <a:pt x="4107455" y="741803"/>
                  <a:pt x="4096439" y="708751"/>
                  <a:pt x="4085422" y="703243"/>
                </a:cubicBezTo>
                <a:cubicBezTo>
                  <a:pt x="4074405" y="697735"/>
                  <a:pt x="4068896" y="725277"/>
                  <a:pt x="4063388" y="725277"/>
                </a:cubicBezTo>
                <a:cubicBezTo>
                  <a:pt x="4057880" y="725277"/>
                  <a:pt x="4061552" y="710587"/>
                  <a:pt x="4052371" y="703243"/>
                </a:cubicBezTo>
                <a:cubicBezTo>
                  <a:pt x="4043190" y="695899"/>
                  <a:pt x="4022993" y="690391"/>
                  <a:pt x="4008304" y="681210"/>
                </a:cubicBezTo>
                <a:cubicBezTo>
                  <a:pt x="3993615" y="672029"/>
                  <a:pt x="3964236" y="648159"/>
                  <a:pt x="3964236" y="648159"/>
                </a:cubicBezTo>
                <a:cubicBezTo>
                  <a:pt x="3949547" y="637142"/>
                  <a:pt x="3933022" y="611436"/>
                  <a:pt x="3920169" y="615108"/>
                </a:cubicBezTo>
                <a:cubicBezTo>
                  <a:pt x="3907316" y="618780"/>
                  <a:pt x="3901807" y="661012"/>
                  <a:pt x="3887118" y="670193"/>
                </a:cubicBezTo>
                <a:cubicBezTo>
                  <a:pt x="3872429" y="679374"/>
                  <a:pt x="3848559" y="666521"/>
                  <a:pt x="3832034" y="670193"/>
                </a:cubicBezTo>
                <a:cubicBezTo>
                  <a:pt x="3815509" y="673865"/>
                  <a:pt x="3787966" y="679374"/>
                  <a:pt x="3787966" y="692227"/>
                </a:cubicBezTo>
                <a:cubicBezTo>
                  <a:pt x="3787966" y="705080"/>
                  <a:pt x="3811836" y="730786"/>
                  <a:pt x="3832034" y="747311"/>
                </a:cubicBezTo>
                <a:cubicBezTo>
                  <a:pt x="3852232" y="763836"/>
                  <a:pt x="3909152" y="791378"/>
                  <a:pt x="3909152" y="791378"/>
                </a:cubicBezTo>
                <a:cubicBezTo>
                  <a:pt x="3938530" y="807903"/>
                  <a:pt x="3975254" y="833610"/>
                  <a:pt x="4008304" y="846463"/>
                </a:cubicBezTo>
                <a:cubicBezTo>
                  <a:pt x="4041354" y="859316"/>
                  <a:pt x="4076241" y="864824"/>
                  <a:pt x="4107455" y="868496"/>
                </a:cubicBezTo>
                <a:cubicBezTo>
                  <a:pt x="4138669" y="872168"/>
                  <a:pt x="4177229" y="859315"/>
                  <a:pt x="4195590" y="868496"/>
                </a:cubicBezTo>
                <a:cubicBezTo>
                  <a:pt x="4213951" y="877677"/>
                  <a:pt x="4202935" y="912564"/>
                  <a:pt x="4217624" y="923581"/>
                </a:cubicBezTo>
                <a:cubicBezTo>
                  <a:pt x="4232313" y="934598"/>
                  <a:pt x="4265364" y="943779"/>
                  <a:pt x="4283725" y="934598"/>
                </a:cubicBezTo>
                <a:cubicBezTo>
                  <a:pt x="4302086" y="925417"/>
                  <a:pt x="4313104" y="879513"/>
                  <a:pt x="4327793" y="868496"/>
                </a:cubicBezTo>
                <a:cubicBezTo>
                  <a:pt x="4342482" y="857479"/>
                  <a:pt x="4355335" y="862988"/>
                  <a:pt x="4371860" y="868496"/>
                </a:cubicBezTo>
                <a:cubicBezTo>
                  <a:pt x="4388385" y="874005"/>
                  <a:pt x="4404911" y="886858"/>
                  <a:pt x="4426945" y="901547"/>
                </a:cubicBezTo>
                <a:cubicBezTo>
                  <a:pt x="4448979" y="916236"/>
                  <a:pt x="4482029" y="951123"/>
                  <a:pt x="4504063" y="956631"/>
                </a:cubicBezTo>
                <a:cubicBezTo>
                  <a:pt x="4526097" y="962140"/>
                  <a:pt x="4538950" y="927253"/>
                  <a:pt x="4559147" y="934598"/>
                </a:cubicBezTo>
                <a:cubicBezTo>
                  <a:pt x="4579344" y="941943"/>
                  <a:pt x="4610559" y="973157"/>
                  <a:pt x="4625248" y="1000699"/>
                </a:cubicBezTo>
                <a:cubicBezTo>
                  <a:pt x="4639937" y="1028241"/>
                  <a:pt x="4638101" y="1074145"/>
                  <a:pt x="4647282" y="1099851"/>
                </a:cubicBezTo>
                <a:cubicBezTo>
                  <a:pt x="4656463" y="1125557"/>
                  <a:pt x="4671152" y="1120048"/>
                  <a:pt x="4680333" y="1154935"/>
                </a:cubicBezTo>
                <a:cubicBezTo>
                  <a:pt x="4689514" y="1189822"/>
                  <a:pt x="4706038" y="1274284"/>
                  <a:pt x="4702366" y="1309171"/>
                </a:cubicBezTo>
                <a:cubicBezTo>
                  <a:pt x="4698694" y="1344058"/>
                  <a:pt x="4665644" y="1342221"/>
                  <a:pt x="4658299" y="1364255"/>
                </a:cubicBezTo>
                <a:cubicBezTo>
                  <a:pt x="4650954" y="1386289"/>
                  <a:pt x="4663808" y="1424849"/>
                  <a:pt x="4658299" y="1441374"/>
                </a:cubicBezTo>
                <a:cubicBezTo>
                  <a:pt x="4652791" y="1457899"/>
                  <a:pt x="4652790" y="1457899"/>
                  <a:pt x="4625248" y="1463407"/>
                </a:cubicBezTo>
                <a:cubicBezTo>
                  <a:pt x="4597706" y="1468915"/>
                  <a:pt x="4531605" y="1470752"/>
                  <a:pt x="4493046" y="1474424"/>
                </a:cubicBezTo>
                <a:cubicBezTo>
                  <a:pt x="4454487" y="1478096"/>
                  <a:pt x="4426945" y="1483605"/>
                  <a:pt x="4393894" y="1485441"/>
                </a:cubicBezTo>
                <a:cubicBezTo>
                  <a:pt x="4360843" y="1487277"/>
                  <a:pt x="4320448" y="1481769"/>
                  <a:pt x="4294742" y="1485441"/>
                </a:cubicBezTo>
                <a:cubicBezTo>
                  <a:pt x="4269036" y="1489113"/>
                  <a:pt x="4252511" y="1487277"/>
                  <a:pt x="4239658" y="1507475"/>
                </a:cubicBezTo>
                <a:cubicBezTo>
                  <a:pt x="4226805" y="1527673"/>
                  <a:pt x="4234149" y="1582757"/>
                  <a:pt x="4217624" y="1606627"/>
                </a:cubicBezTo>
                <a:cubicBezTo>
                  <a:pt x="4201099" y="1630497"/>
                  <a:pt x="4169884" y="1636005"/>
                  <a:pt x="4140506" y="1650694"/>
                </a:cubicBezTo>
                <a:cubicBezTo>
                  <a:pt x="4111128" y="1665383"/>
                  <a:pt x="4063388" y="1674563"/>
                  <a:pt x="4041354" y="1694761"/>
                </a:cubicBezTo>
                <a:cubicBezTo>
                  <a:pt x="4019320" y="1714959"/>
                  <a:pt x="4013812" y="1749846"/>
                  <a:pt x="4008304" y="1771880"/>
                </a:cubicBezTo>
                <a:cubicBezTo>
                  <a:pt x="4002796" y="1793914"/>
                  <a:pt x="4008304" y="1826964"/>
                  <a:pt x="4008304" y="1826964"/>
                </a:cubicBezTo>
                <a:cubicBezTo>
                  <a:pt x="4008304" y="1845325"/>
                  <a:pt x="4017485" y="1869195"/>
                  <a:pt x="4008304" y="1882048"/>
                </a:cubicBezTo>
                <a:cubicBezTo>
                  <a:pt x="3999123" y="1894901"/>
                  <a:pt x="3956891" y="1887557"/>
                  <a:pt x="3953219" y="1904082"/>
                </a:cubicBezTo>
                <a:cubicBezTo>
                  <a:pt x="3949547" y="1920607"/>
                  <a:pt x="3980762" y="1948149"/>
                  <a:pt x="3986270" y="1981200"/>
                </a:cubicBezTo>
                <a:cubicBezTo>
                  <a:pt x="3991779" y="2014251"/>
                  <a:pt x="3991778" y="2082188"/>
                  <a:pt x="3986270" y="2102386"/>
                </a:cubicBezTo>
                <a:cubicBezTo>
                  <a:pt x="3980762" y="2122584"/>
                  <a:pt x="3973417" y="2107894"/>
                  <a:pt x="3953219" y="2102386"/>
                </a:cubicBezTo>
                <a:cubicBezTo>
                  <a:pt x="3933021" y="2096878"/>
                  <a:pt x="3898134" y="2067499"/>
                  <a:pt x="3865084" y="2069335"/>
                </a:cubicBezTo>
                <a:cubicBezTo>
                  <a:pt x="3832034" y="2071171"/>
                  <a:pt x="3787967" y="2104221"/>
                  <a:pt x="3754916" y="2113402"/>
                </a:cubicBezTo>
                <a:cubicBezTo>
                  <a:pt x="3721865" y="2122583"/>
                  <a:pt x="3686979" y="2115238"/>
                  <a:pt x="3666781" y="2124419"/>
                </a:cubicBezTo>
                <a:cubicBezTo>
                  <a:pt x="3646583" y="2133600"/>
                  <a:pt x="3642911" y="2150126"/>
                  <a:pt x="3633730" y="2168487"/>
                </a:cubicBezTo>
                <a:cubicBezTo>
                  <a:pt x="3624549" y="2186848"/>
                  <a:pt x="3624549" y="2208882"/>
                  <a:pt x="3611696" y="2234588"/>
                </a:cubicBezTo>
                <a:cubicBezTo>
                  <a:pt x="3598843" y="2260294"/>
                  <a:pt x="3567629" y="2322723"/>
                  <a:pt x="3556612" y="2322723"/>
                </a:cubicBezTo>
                <a:cubicBezTo>
                  <a:pt x="3545595" y="2322723"/>
                  <a:pt x="3556612" y="2243769"/>
                  <a:pt x="3545595" y="2234588"/>
                </a:cubicBezTo>
                <a:cubicBezTo>
                  <a:pt x="3534578" y="2225407"/>
                  <a:pt x="3512545" y="2249278"/>
                  <a:pt x="3490511" y="2267639"/>
                </a:cubicBezTo>
                <a:cubicBezTo>
                  <a:pt x="3468477" y="2286000"/>
                  <a:pt x="3437263" y="2319051"/>
                  <a:pt x="3413393" y="2344757"/>
                </a:cubicBezTo>
                <a:cubicBezTo>
                  <a:pt x="3389523" y="2370463"/>
                  <a:pt x="3365654" y="2420039"/>
                  <a:pt x="3347292" y="2421875"/>
                </a:cubicBezTo>
                <a:cubicBezTo>
                  <a:pt x="3328931" y="2423711"/>
                  <a:pt x="3303224" y="2390661"/>
                  <a:pt x="3303224" y="2355774"/>
                </a:cubicBezTo>
                <a:cubicBezTo>
                  <a:pt x="3303224" y="2320887"/>
                  <a:pt x="3338111" y="2243769"/>
                  <a:pt x="3347292" y="2212554"/>
                </a:cubicBezTo>
                <a:cubicBezTo>
                  <a:pt x="3356473" y="2181339"/>
                  <a:pt x="3369325" y="2172159"/>
                  <a:pt x="3358308" y="2168487"/>
                </a:cubicBezTo>
                <a:cubicBezTo>
                  <a:pt x="3347291" y="2164815"/>
                  <a:pt x="3312404" y="2190520"/>
                  <a:pt x="3281190" y="2190520"/>
                </a:cubicBezTo>
                <a:cubicBezTo>
                  <a:pt x="3249976" y="2190520"/>
                  <a:pt x="3202236" y="2181340"/>
                  <a:pt x="3171022" y="2168487"/>
                </a:cubicBezTo>
                <a:cubicBezTo>
                  <a:pt x="3139808" y="2155634"/>
                  <a:pt x="3115938" y="2107894"/>
                  <a:pt x="3093904" y="2113402"/>
                </a:cubicBezTo>
                <a:cubicBezTo>
                  <a:pt x="3071870" y="2118910"/>
                  <a:pt x="3068197" y="2186848"/>
                  <a:pt x="3038819" y="2201537"/>
                </a:cubicBezTo>
                <a:cubicBezTo>
                  <a:pt x="3009441" y="2216226"/>
                  <a:pt x="2943340" y="2205209"/>
                  <a:pt x="2917634" y="2201537"/>
                </a:cubicBezTo>
                <a:cubicBezTo>
                  <a:pt x="2891928" y="2197865"/>
                  <a:pt x="2884583" y="2196029"/>
                  <a:pt x="2884583" y="2179504"/>
                </a:cubicBezTo>
                <a:cubicBezTo>
                  <a:pt x="2884583" y="2162979"/>
                  <a:pt x="2921306" y="2115239"/>
                  <a:pt x="2917634" y="2102386"/>
                </a:cubicBezTo>
                <a:cubicBezTo>
                  <a:pt x="2913962" y="2089533"/>
                  <a:pt x="2862549" y="2102386"/>
                  <a:pt x="2862549" y="2102386"/>
                </a:cubicBezTo>
                <a:cubicBezTo>
                  <a:pt x="2836843" y="2102386"/>
                  <a:pt x="2805629" y="2106058"/>
                  <a:pt x="2763398" y="2102386"/>
                </a:cubicBezTo>
                <a:cubicBezTo>
                  <a:pt x="2721167" y="2098714"/>
                  <a:pt x="2644049" y="2084024"/>
                  <a:pt x="2609162" y="2080352"/>
                </a:cubicBezTo>
                <a:cubicBezTo>
                  <a:pt x="2574275" y="2076680"/>
                  <a:pt x="2594472" y="2071171"/>
                  <a:pt x="2554077" y="2080352"/>
                </a:cubicBezTo>
                <a:cubicBezTo>
                  <a:pt x="2513682" y="2089533"/>
                  <a:pt x="2409021" y="2126255"/>
                  <a:pt x="2366790" y="2135436"/>
                </a:cubicBezTo>
                <a:cubicBezTo>
                  <a:pt x="2324559" y="2144617"/>
                  <a:pt x="2300689" y="2135436"/>
                  <a:pt x="2300689" y="2135436"/>
                </a:cubicBezTo>
                <a:cubicBezTo>
                  <a:pt x="2280492" y="2135436"/>
                  <a:pt x="2278655" y="2139108"/>
                  <a:pt x="2245605" y="2135436"/>
                </a:cubicBezTo>
                <a:cubicBezTo>
                  <a:pt x="2212555" y="2131764"/>
                  <a:pt x="2146453" y="2117074"/>
                  <a:pt x="2102386" y="2113402"/>
                </a:cubicBezTo>
                <a:cubicBezTo>
                  <a:pt x="2058319" y="2109730"/>
                  <a:pt x="1981200" y="2113402"/>
                  <a:pt x="1981200" y="2113402"/>
                </a:cubicBezTo>
                <a:cubicBezTo>
                  <a:pt x="1955494" y="2113402"/>
                  <a:pt x="1937132" y="2129927"/>
                  <a:pt x="1948149" y="2113402"/>
                </a:cubicBezTo>
                <a:cubicBezTo>
                  <a:pt x="1959166" y="2096877"/>
                  <a:pt x="2019759" y="2032612"/>
                  <a:pt x="2047301" y="2014251"/>
                </a:cubicBezTo>
                <a:cubicBezTo>
                  <a:pt x="2074843" y="1995890"/>
                  <a:pt x="2084024" y="2001398"/>
                  <a:pt x="2113402" y="2003234"/>
                </a:cubicBezTo>
                <a:cubicBezTo>
                  <a:pt x="2142780" y="2005070"/>
                  <a:pt x="2196029" y="2025267"/>
                  <a:pt x="2223571" y="2025267"/>
                </a:cubicBezTo>
                <a:cubicBezTo>
                  <a:pt x="2251113" y="2025267"/>
                  <a:pt x="2256621" y="2005070"/>
                  <a:pt x="2278655" y="2003234"/>
                </a:cubicBezTo>
                <a:cubicBezTo>
                  <a:pt x="2300689" y="2001398"/>
                  <a:pt x="2331904" y="2012415"/>
                  <a:pt x="2355774" y="2014251"/>
                </a:cubicBezTo>
                <a:cubicBezTo>
                  <a:pt x="2379644" y="2016087"/>
                  <a:pt x="2394333" y="2023432"/>
                  <a:pt x="2421875" y="2014251"/>
                </a:cubicBezTo>
                <a:cubicBezTo>
                  <a:pt x="2449417" y="2005070"/>
                  <a:pt x="2504502" y="1979364"/>
                  <a:pt x="2521027" y="1959166"/>
                </a:cubicBezTo>
                <a:cubicBezTo>
                  <a:pt x="2537552" y="1938968"/>
                  <a:pt x="2524699" y="1915099"/>
                  <a:pt x="2521027" y="1893065"/>
                </a:cubicBezTo>
                <a:cubicBezTo>
                  <a:pt x="2517355" y="1871031"/>
                  <a:pt x="2506338" y="1841653"/>
                  <a:pt x="2498993" y="1826964"/>
                </a:cubicBezTo>
                <a:cubicBezTo>
                  <a:pt x="2491648" y="1812275"/>
                  <a:pt x="2482467" y="1819619"/>
                  <a:pt x="2476959" y="1804930"/>
                </a:cubicBezTo>
                <a:cubicBezTo>
                  <a:pt x="2471451" y="1790241"/>
                  <a:pt x="2473287" y="1753518"/>
                  <a:pt x="2465942" y="1738829"/>
                </a:cubicBezTo>
                <a:cubicBezTo>
                  <a:pt x="2458598" y="1724140"/>
                  <a:pt x="2442073" y="1705778"/>
                  <a:pt x="2432892" y="1716795"/>
                </a:cubicBezTo>
                <a:cubicBezTo>
                  <a:pt x="2423711" y="1727812"/>
                  <a:pt x="2418203" y="1777388"/>
                  <a:pt x="2410858" y="1804930"/>
                </a:cubicBezTo>
                <a:cubicBezTo>
                  <a:pt x="2403513" y="1832472"/>
                  <a:pt x="2394333" y="1858178"/>
                  <a:pt x="2388824" y="1882048"/>
                </a:cubicBezTo>
                <a:cubicBezTo>
                  <a:pt x="2383315" y="1905918"/>
                  <a:pt x="2388824" y="1940804"/>
                  <a:pt x="2377807" y="1948149"/>
                </a:cubicBezTo>
                <a:cubicBezTo>
                  <a:pt x="2366790" y="1955494"/>
                  <a:pt x="2348429" y="1935297"/>
                  <a:pt x="2322723" y="1926116"/>
                </a:cubicBezTo>
                <a:cubicBezTo>
                  <a:pt x="2297017" y="1916935"/>
                  <a:pt x="2256622" y="1902246"/>
                  <a:pt x="2223571" y="1893065"/>
                </a:cubicBezTo>
                <a:cubicBezTo>
                  <a:pt x="2190520" y="1883884"/>
                  <a:pt x="2148289" y="1865522"/>
                  <a:pt x="2124419" y="1871031"/>
                </a:cubicBezTo>
                <a:cubicBezTo>
                  <a:pt x="2100549" y="1876540"/>
                  <a:pt x="2096877" y="1907755"/>
                  <a:pt x="2080352" y="1926116"/>
                </a:cubicBezTo>
                <a:cubicBezTo>
                  <a:pt x="2063827" y="1944477"/>
                  <a:pt x="2049138" y="1975692"/>
                  <a:pt x="2025268" y="1981200"/>
                </a:cubicBezTo>
                <a:cubicBezTo>
                  <a:pt x="2001398" y="1986708"/>
                  <a:pt x="1955494" y="1975691"/>
                  <a:pt x="1937133" y="1959166"/>
                </a:cubicBezTo>
                <a:cubicBezTo>
                  <a:pt x="1918772" y="1942641"/>
                  <a:pt x="1918771" y="1904082"/>
                  <a:pt x="1915099" y="1882048"/>
                </a:cubicBezTo>
                <a:cubicBezTo>
                  <a:pt x="1911427" y="1860014"/>
                  <a:pt x="1915099" y="1826964"/>
                  <a:pt x="1915099" y="1826964"/>
                </a:cubicBezTo>
                <a:lnTo>
                  <a:pt x="1915099" y="1826964"/>
                </a:lnTo>
                <a:cubicBezTo>
                  <a:pt x="1922444" y="1821455"/>
                  <a:pt x="1949985" y="1804930"/>
                  <a:pt x="1959166" y="1793913"/>
                </a:cubicBezTo>
                <a:cubicBezTo>
                  <a:pt x="1968347" y="1782896"/>
                  <a:pt x="1966511" y="1775552"/>
                  <a:pt x="1970183" y="1760863"/>
                </a:cubicBezTo>
                <a:cubicBezTo>
                  <a:pt x="1973855" y="1746174"/>
                  <a:pt x="1992217" y="1714959"/>
                  <a:pt x="1981200" y="1705778"/>
                </a:cubicBezTo>
                <a:cubicBezTo>
                  <a:pt x="1970183" y="1696597"/>
                  <a:pt x="1935296" y="1709450"/>
                  <a:pt x="1904082" y="1705778"/>
                </a:cubicBezTo>
                <a:cubicBezTo>
                  <a:pt x="1872868" y="1702106"/>
                  <a:pt x="1832472" y="1681909"/>
                  <a:pt x="1793913" y="1683745"/>
                </a:cubicBezTo>
                <a:cubicBezTo>
                  <a:pt x="1755354" y="1685581"/>
                  <a:pt x="1709451" y="1696598"/>
                  <a:pt x="1672728" y="1716795"/>
                </a:cubicBezTo>
                <a:cubicBezTo>
                  <a:pt x="1636005" y="1736993"/>
                  <a:pt x="1619480" y="1775552"/>
                  <a:pt x="1573576" y="1804930"/>
                </a:cubicBezTo>
                <a:cubicBezTo>
                  <a:pt x="1527672" y="1834308"/>
                  <a:pt x="1446882" y="1865523"/>
                  <a:pt x="1397306" y="1893065"/>
                </a:cubicBezTo>
                <a:cubicBezTo>
                  <a:pt x="1347730" y="1920607"/>
                  <a:pt x="1312844" y="1953658"/>
                  <a:pt x="1276121" y="1970183"/>
                </a:cubicBezTo>
                <a:cubicBezTo>
                  <a:pt x="1239398" y="1986708"/>
                  <a:pt x="1208183" y="1995889"/>
                  <a:pt x="1176969" y="1992217"/>
                </a:cubicBezTo>
                <a:cubicBezTo>
                  <a:pt x="1145755" y="1988545"/>
                  <a:pt x="1121885" y="1942641"/>
                  <a:pt x="1088834" y="1948149"/>
                </a:cubicBezTo>
                <a:cubicBezTo>
                  <a:pt x="1055783" y="1953657"/>
                  <a:pt x="1013552" y="1997725"/>
                  <a:pt x="978665" y="2025267"/>
                </a:cubicBezTo>
                <a:cubicBezTo>
                  <a:pt x="943778" y="2052809"/>
                  <a:pt x="916236" y="2098713"/>
                  <a:pt x="879513" y="2113402"/>
                </a:cubicBezTo>
                <a:cubicBezTo>
                  <a:pt x="842790" y="2128091"/>
                  <a:pt x="785870" y="2104221"/>
                  <a:pt x="758328" y="2113402"/>
                </a:cubicBezTo>
                <a:cubicBezTo>
                  <a:pt x="730786" y="2122583"/>
                  <a:pt x="725277" y="2144617"/>
                  <a:pt x="714260" y="2168487"/>
                </a:cubicBezTo>
                <a:cubicBezTo>
                  <a:pt x="703243" y="2192357"/>
                  <a:pt x="721605" y="2238261"/>
                  <a:pt x="692227" y="2256622"/>
                </a:cubicBezTo>
                <a:cubicBezTo>
                  <a:pt x="662849" y="2274983"/>
                  <a:pt x="563697" y="2273147"/>
                  <a:pt x="526974" y="2289672"/>
                </a:cubicBezTo>
                <a:close/>
              </a:path>
            </a:pathLst>
          </a:custGeom>
          <a:solidFill>
            <a:srgbClr val="98987C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5" name="Полилиния 64"/>
          <p:cNvSpPr/>
          <p:nvPr/>
        </p:nvSpPr>
        <p:spPr>
          <a:xfrm>
            <a:off x="3470275" y="3524250"/>
            <a:ext cx="4213225" cy="2259013"/>
          </a:xfrm>
          <a:custGeom>
            <a:avLst/>
            <a:gdLst>
              <a:gd name="connsiteX0" fmla="*/ 605928 w 4213952"/>
              <a:gd name="connsiteY0" fmla="*/ 1764534 h 2260293"/>
              <a:gd name="connsiteX1" fmla="*/ 605928 w 4213952"/>
              <a:gd name="connsiteY1" fmla="*/ 1676399 h 2260293"/>
              <a:gd name="connsiteX2" fmla="*/ 550844 w 4213952"/>
              <a:gd name="connsiteY2" fmla="*/ 1665383 h 2260293"/>
              <a:gd name="connsiteX3" fmla="*/ 528810 w 4213952"/>
              <a:gd name="connsiteY3" fmla="*/ 1720467 h 2260293"/>
              <a:gd name="connsiteX4" fmla="*/ 506776 w 4213952"/>
              <a:gd name="connsiteY4" fmla="*/ 1819619 h 2260293"/>
              <a:gd name="connsiteX5" fmla="*/ 495759 w 4213952"/>
              <a:gd name="connsiteY5" fmla="*/ 1841652 h 2260293"/>
              <a:gd name="connsiteX6" fmla="*/ 473726 w 4213952"/>
              <a:gd name="connsiteY6" fmla="*/ 1786568 h 2260293"/>
              <a:gd name="connsiteX7" fmla="*/ 374574 w 4213952"/>
              <a:gd name="connsiteY7" fmla="*/ 1797585 h 2260293"/>
              <a:gd name="connsiteX8" fmla="*/ 319489 w 4213952"/>
              <a:gd name="connsiteY8" fmla="*/ 1819619 h 2260293"/>
              <a:gd name="connsiteX9" fmla="*/ 209321 w 4213952"/>
              <a:gd name="connsiteY9" fmla="*/ 1896737 h 2260293"/>
              <a:gd name="connsiteX10" fmla="*/ 143220 w 4213952"/>
              <a:gd name="connsiteY10" fmla="*/ 1962838 h 2260293"/>
              <a:gd name="connsiteX11" fmla="*/ 22034 w 4213952"/>
              <a:gd name="connsiteY11" fmla="*/ 1951821 h 2260293"/>
              <a:gd name="connsiteX12" fmla="*/ 11017 w 4213952"/>
              <a:gd name="connsiteY12" fmla="*/ 1918771 h 2260293"/>
              <a:gd name="connsiteX13" fmla="*/ 55085 w 4213952"/>
              <a:gd name="connsiteY13" fmla="*/ 1819619 h 2260293"/>
              <a:gd name="connsiteX14" fmla="*/ 154236 w 4213952"/>
              <a:gd name="connsiteY14" fmla="*/ 1786568 h 2260293"/>
              <a:gd name="connsiteX15" fmla="*/ 253388 w 4213952"/>
              <a:gd name="connsiteY15" fmla="*/ 1676399 h 2260293"/>
              <a:gd name="connsiteX16" fmla="*/ 308473 w 4213952"/>
              <a:gd name="connsiteY16" fmla="*/ 1588265 h 2260293"/>
              <a:gd name="connsiteX17" fmla="*/ 396607 w 4213952"/>
              <a:gd name="connsiteY17" fmla="*/ 1456062 h 2260293"/>
              <a:gd name="connsiteX18" fmla="*/ 429658 w 4213952"/>
              <a:gd name="connsiteY18" fmla="*/ 1544197 h 2260293"/>
              <a:gd name="connsiteX19" fmla="*/ 495759 w 4213952"/>
              <a:gd name="connsiteY19" fmla="*/ 1555214 h 2260293"/>
              <a:gd name="connsiteX20" fmla="*/ 561860 w 4213952"/>
              <a:gd name="connsiteY20" fmla="*/ 1533180 h 2260293"/>
              <a:gd name="connsiteX21" fmla="*/ 627962 w 4213952"/>
              <a:gd name="connsiteY21" fmla="*/ 1588265 h 2260293"/>
              <a:gd name="connsiteX22" fmla="*/ 716097 w 4213952"/>
              <a:gd name="connsiteY22" fmla="*/ 1555214 h 2260293"/>
              <a:gd name="connsiteX23" fmla="*/ 771181 w 4213952"/>
              <a:gd name="connsiteY23" fmla="*/ 1489113 h 2260293"/>
              <a:gd name="connsiteX24" fmla="*/ 782198 w 4213952"/>
              <a:gd name="connsiteY24" fmla="*/ 1378944 h 2260293"/>
              <a:gd name="connsiteX25" fmla="*/ 837282 w 4213952"/>
              <a:gd name="connsiteY25" fmla="*/ 1378944 h 2260293"/>
              <a:gd name="connsiteX26" fmla="*/ 881350 w 4213952"/>
              <a:gd name="connsiteY26" fmla="*/ 1389961 h 2260293"/>
              <a:gd name="connsiteX27" fmla="*/ 914400 w 4213952"/>
              <a:gd name="connsiteY27" fmla="*/ 1301826 h 2260293"/>
              <a:gd name="connsiteX28" fmla="*/ 914400 w 4213952"/>
              <a:gd name="connsiteY28" fmla="*/ 1257758 h 2260293"/>
              <a:gd name="connsiteX29" fmla="*/ 870333 w 4213952"/>
              <a:gd name="connsiteY29" fmla="*/ 1202674 h 2260293"/>
              <a:gd name="connsiteX30" fmla="*/ 903383 w 4213952"/>
              <a:gd name="connsiteY30" fmla="*/ 1136573 h 2260293"/>
              <a:gd name="connsiteX31" fmla="*/ 969485 w 4213952"/>
              <a:gd name="connsiteY31" fmla="*/ 1202674 h 2260293"/>
              <a:gd name="connsiteX32" fmla="*/ 980501 w 4213952"/>
              <a:gd name="connsiteY32" fmla="*/ 1235725 h 2260293"/>
              <a:gd name="connsiteX33" fmla="*/ 1002535 w 4213952"/>
              <a:gd name="connsiteY33" fmla="*/ 1301826 h 2260293"/>
              <a:gd name="connsiteX34" fmla="*/ 969485 w 4213952"/>
              <a:gd name="connsiteY34" fmla="*/ 1169624 h 2260293"/>
              <a:gd name="connsiteX35" fmla="*/ 958468 w 4213952"/>
              <a:gd name="connsiteY35" fmla="*/ 1026404 h 2260293"/>
              <a:gd name="connsiteX36" fmla="*/ 991518 w 4213952"/>
              <a:gd name="connsiteY36" fmla="*/ 960303 h 2260293"/>
              <a:gd name="connsiteX37" fmla="*/ 1035586 w 4213952"/>
              <a:gd name="connsiteY37" fmla="*/ 949286 h 2260293"/>
              <a:gd name="connsiteX38" fmla="*/ 1101687 w 4213952"/>
              <a:gd name="connsiteY38" fmla="*/ 850134 h 2260293"/>
              <a:gd name="connsiteX39" fmla="*/ 1322024 w 4213952"/>
              <a:gd name="connsiteY39" fmla="*/ 684881 h 2260293"/>
              <a:gd name="connsiteX40" fmla="*/ 1498294 w 4213952"/>
              <a:gd name="connsiteY40" fmla="*/ 618780 h 2260293"/>
              <a:gd name="connsiteX41" fmla="*/ 1586429 w 4213952"/>
              <a:gd name="connsiteY41" fmla="*/ 508611 h 2260293"/>
              <a:gd name="connsiteX42" fmla="*/ 1652530 w 4213952"/>
              <a:gd name="connsiteY42" fmla="*/ 420477 h 2260293"/>
              <a:gd name="connsiteX43" fmla="*/ 1729648 w 4213952"/>
              <a:gd name="connsiteY43" fmla="*/ 420477 h 2260293"/>
              <a:gd name="connsiteX44" fmla="*/ 1894901 w 4213952"/>
              <a:gd name="connsiteY44" fmla="*/ 299291 h 2260293"/>
              <a:gd name="connsiteX45" fmla="*/ 2005070 w 4213952"/>
              <a:gd name="connsiteY45" fmla="*/ 288274 h 2260293"/>
              <a:gd name="connsiteX46" fmla="*/ 2137273 w 4213952"/>
              <a:gd name="connsiteY46" fmla="*/ 288274 h 2260293"/>
              <a:gd name="connsiteX47" fmla="*/ 2357610 w 4213952"/>
              <a:gd name="connsiteY47" fmla="*/ 167089 h 2260293"/>
              <a:gd name="connsiteX48" fmla="*/ 2577947 w 4213952"/>
              <a:gd name="connsiteY48" fmla="*/ 45903 h 2260293"/>
              <a:gd name="connsiteX49" fmla="*/ 2688116 w 4213952"/>
              <a:gd name="connsiteY49" fmla="*/ 1836 h 2260293"/>
              <a:gd name="connsiteX50" fmla="*/ 2787268 w 4213952"/>
              <a:gd name="connsiteY50" fmla="*/ 34886 h 2260293"/>
              <a:gd name="connsiteX51" fmla="*/ 2864386 w 4213952"/>
              <a:gd name="connsiteY51" fmla="*/ 78954 h 2260293"/>
              <a:gd name="connsiteX52" fmla="*/ 2820318 w 4213952"/>
              <a:gd name="connsiteY52" fmla="*/ 189122 h 2260293"/>
              <a:gd name="connsiteX53" fmla="*/ 2842352 w 4213952"/>
              <a:gd name="connsiteY53" fmla="*/ 255224 h 2260293"/>
              <a:gd name="connsiteX54" fmla="*/ 2732183 w 4213952"/>
              <a:gd name="connsiteY54" fmla="*/ 299291 h 2260293"/>
              <a:gd name="connsiteX55" fmla="*/ 2732183 w 4213952"/>
              <a:gd name="connsiteY55" fmla="*/ 409460 h 2260293"/>
              <a:gd name="connsiteX56" fmla="*/ 2699133 w 4213952"/>
              <a:gd name="connsiteY56" fmla="*/ 552679 h 2260293"/>
              <a:gd name="connsiteX57" fmla="*/ 2599981 w 4213952"/>
              <a:gd name="connsiteY57" fmla="*/ 706915 h 2260293"/>
              <a:gd name="connsiteX58" fmla="*/ 2522863 w 4213952"/>
              <a:gd name="connsiteY58" fmla="*/ 784033 h 2260293"/>
              <a:gd name="connsiteX59" fmla="*/ 2478795 w 4213952"/>
              <a:gd name="connsiteY59" fmla="*/ 839118 h 2260293"/>
              <a:gd name="connsiteX60" fmla="*/ 2588964 w 4213952"/>
              <a:gd name="connsiteY60" fmla="*/ 817084 h 2260293"/>
              <a:gd name="connsiteX61" fmla="*/ 2655065 w 4213952"/>
              <a:gd name="connsiteY61" fmla="*/ 695898 h 2260293"/>
              <a:gd name="connsiteX62" fmla="*/ 2732183 w 4213952"/>
              <a:gd name="connsiteY62" fmla="*/ 519628 h 2260293"/>
              <a:gd name="connsiteX63" fmla="*/ 2787268 w 4213952"/>
              <a:gd name="connsiteY63" fmla="*/ 398443 h 2260293"/>
              <a:gd name="connsiteX64" fmla="*/ 2930487 w 4213952"/>
              <a:gd name="connsiteY64" fmla="*/ 431493 h 2260293"/>
              <a:gd name="connsiteX65" fmla="*/ 3007605 w 4213952"/>
              <a:gd name="connsiteY65" fmla="*/ 431493 h 2260293"/>
              <a:gd name="connsiteX66" fmla="*/ 3051673 w 4213952"/>
              <a:gd name="connsiteY66" fmla="*/ 464544 h 2260293"/>
              <a:gd name="connsiteX67" fmla="*/ 3172858 w 4213952"/>
              <a:gd name="connsiteY67" fmla="*/ 431493 h 2260293"/>
              <a:gd name="connsiteX68" fmla="*/ 3349128 w 4213952"/>
              <a:gd name="connsiteY68" fmla="*/ 398443 h 2260293"/>
              <a:gd name="connsiteX69" fmla="*/ 3492347 w 4213952"/>
              <a:gd name="connsiteY69" fmla="*/ 387426 h 2260293"/>
              <a:gd name="connsiteX70" fmla="*/ 3547432 w 4213952"/>
              <a:gd name="connsiteY70" fmla="*/ 442510 h 2260293"/>
              <a:gd name="connsiteX71" fmla="*/ 3668617 w 4213952"/>
              <a:gd name="connsiteY71" fmla="*/ 442510 h 2260293"/>
              <a:gd name="connsiteX72" fmla="*/ 3767769 w 4213952"/>
              <a:gd name="connsiteY72" fmla="*/ 409460 h 2260293"/>
              <a:gd name="connsiteX73" fmla="*/ 3789803 w 4213952"/>
              <a:gd name="connsiteY73" fmla="*/ 508611 h 2260293"/>
              <a:gd name="connsiteX74" fmla="*/ 3977089 w 4213952"/>
              <a:gd name="connsiteY74" fmla="*/ 464544 h 2260293"/>
              <a:gd name="connsiteX75" fmla="*/ 4065224 w 4213952"/>
              <a:gd name="connsiteY75" fmla="*/ 519628 h 2260293"/>
              <a:gd name="connsiteX76" fmla="*/ 4197427 w 4213952"/>
              <a:gd name="connsiteY76" fmla="*/ 530645 h 2260293"/>
              <a:gd name="connsiteX77" fmla="*/ 4164376 w 4213952"/>
              <a:gd name="connsiteY77" fmla="*/ 640814 h 2260293"/>
              <a:gd name="connsiteX78" fmla="*/ 4197427 w 4213952"/>
              <a:gd name="connsiteY78" fmla="*/ 717932 h 2260293"/>
              <a:gd name="connsiteX79" fmla="*/ 4175393 w 4213952"/>
              <a:gd name="connsiteY79" fmla="*/ 761999 h 2260293"/>
              <a:gd name="connsiteX80" fmla="*/ 4076241 w 4213952"/>
              <a:gd name="connsiteY80" fmla="*/ 717932 h 2260293"/>
              <a:gd name="connsiteX81" fmla="*/ 3966073 w 4213952"/>
              <a:gd name="connsiteY81" fmla="*/ 773016 h 2260293"/>
              <a:gd name="connsiteX82" fmla="*/ 3922005 w 4213952"/>
              <a:gd name="connsiteY82" fmla="*/ 861151 h 2260293"/>
              <a:gd name="connsiteX83" fmla="*/ 3899971 w 4213952"/>
              <a:gd name="connsiteY83" fmla="*/ 894202 h 2260293"/>
              <a:gd name="connsiteX84" fmla="*/ 3866921 w 4213952"/>
              <a:gd name="connsiteY84" fmla="*/ 839118 h 2260293"/>
              <a:gd name="connsiteX85" fmla="*/ 3723701 w 4213952"/>
              <a:gd name="connsiteY85" fmla="*/ 850134 h 2260293"/>
              <a:gd name="connsiteX86" fmla="*/ 3657600 w 4213952"/>
              <a:gd name="connsiteY86" fmla="*/ 927252 h 2260293"/>
              <a:gd name="connsiteX87" fmla="*/ 3558448 w 4213952"/>
              <a:gd name="connsiteY87" fmla="*/ 982337 h 2260293"/>
              <a:gd name="connsiteX88" fmla="*/ 3503364 w 4213952"/>
              <a:gd name="connsiteY88" fmla="*/ 1004371 h 2260293"/>
              <a:gd name="connsiteX89" fmla="*/ 3481330 w 4213952"/>
              <a:gd name="connsiteY89" fmla="*/ 883185 h 2260293"/>
              <a:gd name="connsiteX90" fmla="*/ 3459297 w 4213952"/>
              <a:gd name="connsiteY90" fmla="*/ 839118 h 2260293"/>
              <a:gd name="connsiteX91" fmla="*/ 3371162 w 4213952"/>
              <a:gd name="connsiteY91" fmla="*/ 817084 h 2260293"/>
              <a:gd name="connsiteX92" fmla="*/ 3227942 w 4213952"/>
              <a:gd name="connsiteY92" fmla="*/ 784033 h 2260293"/>
              <a:gd name="connsiteX93" fmla="*/ 3161841 w 4213952"/>
              <a:gd name="connsiteY93" fmla="*/ 850134 h 2260293"/>
              <a:gd name="connsiteX94" fmla="*/ 2864386 w 4213952"/>
              <a:gd name="connsiteY94" fmla="*/ 916236 h 2260293"/>
              <a:gd name="connsiteX95" fmla="*/ 2798285 w 4213952"/>
              <a:gd name="connsiteY95" fmla="*/ 1026404 h 2260293"/>
              <a:gd name="connsiteX96" fmla="*/ 3029639 w 4213952"/>
              <a:gd name="connsiteY96" fmla="*/ 1026404 h 2260293"/>
              <a:gd name="connsiteX97" fmla="*/ 3205909 w 4213952"/>
              <a:gd name="connsiteY97" fmla="*/ 927252 h 2260293"/>
              <a:gd name="connsiteX98" fmla="*/ 3260993 w 4213952"/>
              <a:gd name="connsiteY98" fmla="*/ 784033 h 2260293"/>
              <a:gd name="connsiteX99" fmla="*/ 3437263 w 4213952"/>
              <a:gd name="connsiteY99" fmla="*/ 850134 h 2260293"/>
              <a:gd name="connsiteX100" fmla="*/ 3448280 w 4213952"/>
              <a:gd name="connsiteY100" fmla="*/ 1026404 h 2260293"/>
              <a:gd name="connsiteX101" fmla="*/ 3415229 w 4213952"/>
              <a:gd name="connsiteY101" fmla="*/ 1037421 h 2260293"/>
              <a:gd name="connsiteX102" fmla="*/ 3371162 w 4213952"/>
              <a:gd name="connsiteY102" fmla="*/ 1081489 h 2260293"/>
              <a:gd name="connsiteX103" fmla="*/ 3349128 w 4213952"/>
              <a:gd name="connsiteY103" fmla="*/ 1125556 h 2260293"/>
              <a:gd name="connsiteX104" fmla="*/ 3316077 w 4213952"/>
              <a:gd name="connsiteY104" fmla="*/ 1191657 h 2260293"/>
              <a:gd name="connsiteX105" fmla="*/ 3216926 w 4213952"/>
              <a:gd name="connsiteY105" fmla="*/ 1235725 h 2260293"/>
              <a:gd name="connsiteX106" fmla="*/ 3128791 w 4213952"/>
              <a:gd name="connsiteY106" fmla="*/ 1235725 h 2260293"/>
              <a:gd name="connsiteX107" fmla="*/ 3128791 w 4213952"/>
              <a:gd name="connsiteY107" fmla="*/ 1312843 h 2260293"/>
              <a:gd name="connsiteX108" fmla="*/ 3139807 w 4213952"/>
              <a:gd name="connsiteY108" fmla="*/ 1411995 h 2260293"/>
              <a:gd name="connsiteX109" fmla="*/ 3305060 w 4213952"/>
              <a:gd name="connsiteY109" fmla="*/ 1610298 h 2260293"/>
              <a:gd name="connsiteX110" fmla="*/ 3349128 w 4213952"/>
              <a:gd name="connsiteY110" fmla="*/ 1731484 h 2260293"/>
              <a:gd name="connsiteX111" fmla="*/ 3393195 w 4213952"/>
              <a:gd name="connsiteY111" fmla="*/ 1808602 h 2260293"/>
              <a:gd name="connsiteX112" fmla="*/ 3558448 w 4213952"/>
              <a:gd name="connsiteY112" fmla="*/ 1841652 h 2260293"/>
              <a:gd name="connsiteX113" fmla="*/ 3624550 w 4213952"/>
              <a:gd name="connsiteY113" fmla="*/ 1830636 h 2260293"/>
              <a:gd name="connsiteX114" fmla="*/ 3712685 w 4213952"/>
              <a:gd name="connsiteY114" fmla="*/ 1775551 h 2260293"/>
              <a:gd name="connsiteX115" fmla="*/ 3767769 w 4213952"/>
              <a:gd name="connsiteY115" fmla="*/ 1676399 h 2260293"/>
              <a:gd name="connsiteX116" fmla="*/ 3822853 w 4213952"/>
              <a:gd name="connsiteY116" fmla="*/ 1753518 h 2260293"/>
              <a:gd name="connsiteX117" fmla="*/ 3988106 w 4213952"/>
              <a:gd name="connsiteY117" fmla="*/ 1676399 h 2260293"/>
              <a:gd name="connsiteX118" fmla="*/ 4098275 w 4213952"/>
              <a:gd name="connsiteY118" fmla="*/ 1676399 h 2260293"/>
              <a:gd name="connsiteX119" fmla="*/ 4153359 w 4213952"/>
              <a:gd name="connsiteY119" fmla="*/ 1709450 h 2260293"/>
              <a:gd name="connsiteX120" fmla="*/ 4065224 w 4213952"/>
              <a:gd name="connsiteY120" fmla="*/ 1797585 h 2260293"/>
              <a:gd name="connsiteX121" fmla="*/ 4098275 w 4213952"/>
              <a:gd name="connsiteY121" fmla="*/ 1940804 h 2260293"/>
              <a:gd name="connsiteX122" fmla="*/ 3899971 w 4213952"/>
              <a:gd name="connsiteY122" fmla="*/ 2017922 h 2260293"/>
              <a:gd name="connsiteX123" fmla="*/ 3833870 w 4213952"/>
              <a:gd name="connsiteY123" fmla="*/ 2017922 h 2260293"/>
              <a:gd name="connsiteX124" fmla="*/ 3745735 w 4213952"/>
              <a:gd name="connsiteY124" fmla="*/ 1984872 h 2260293"/>
              <a:gd name="connsiteX125" fmla="*/ 3613533 w 4213952"/>
              <a:gd name="connsiteY125" fmla="*/ 1973855 h 2260293"/>
              <a:gd name="connsiteX126" fmla="*/ 3525398 w 4213952"/>
              <a:gd name="connsiteY126" fmla="*/ 2106057 h 2260293"/>
              <a:gd name="connsiteX127" fmla="*/ 3481330 w 4213952"/>
              <a:gd name="connsiteY127" fmla="*/ 2095040 h 2260293"/>
              <a:gd name="connsiteX128" fmla="*/ 3393195 w 4213952"/>
              <a:gd name="connsiteY128" fmla="*/ 2061990 h 2260293"/>
              <a:gd name="connsiteX129" fmla="*/ 3316077 w 4213952"/>
              <a:gd name="connsiteY129" fmla="*/ 2028939 h 2260293"/>
              <a:gd name="connsiteX130" fmla="*/ 3183875 w 4213952"/>
              <a:gd name="connsiteY130" fmla="*/ 2028939 h 2260293"/>
              <a:gd name="connsiteX131" fmla="*/ 3194892 w 4213952"/>
              <a:gd name="connsiteY131" fmla="*/ 1984872 h 2260293"/>
              <a:gd name="connsiteX132" fmla="*/ 3249976 w 4213952"/>
              <a:gd name="connsiteY132" fmla="*/ 1830636 h 2260293"/>
              <a:gd name="connsiteX133" fmla="*/ 3294044 w 4213952"/>
              <a:gd name="connsiteY133" fmla="*/ 1687416 h 2260293"/>
              <a:gd name="connsiteX134" fmla="*/ 3393195 w 4213952"/>
              <a:gd name="connsiteY134" fmla="*/ 1610298 h 2260293"/>
              <a:gd name="connsiteX135" fmla="*/ 3316077 w 4213952"/>
              <a:gd name="connsiteY135" fmla="*/ 1577248 h 2260293"/>
              <a:gd name="connsiteX136" fmla="*/ 3249976 w 4213952"/>
              <a:gd name="connsiteY136" fmla="*/ 1643349 h 2260293"/>
              <a:gd name="connsiteX137" fmla="*/ 3161841 w 4213952"/>
              <a:gd name="connsiteY137" fmla="*/ 1698433 h 2260293"/>
              <a:gd name="connsiteX138" fmla="*/ 2985571 w 4213952"/>
              <a:gd name="connsiteY138" fmla="*/ 1808602 h 2260293"/>
              <a:gd name="connsiteX139" fmla="*/ 2886420 w 4213952"/>
              <a:gd name="connsiteY139" fmla="*/ 1962838 h 2260293"/>
              <a:gd name="connsiteX140" fmla="*/ 2886420 w 4213952"/>
              <a:gd name="connsiteY140" fmla="*/ 2050973 h 2260293"/>
              <a:gd name="connsiteX141" fmla="*/ 2963538 w 4213952"/>
              <a:gd name="connsiteY141" fmla="*/ 1962838 h 2260293"/>
              <a:gd name="connsiteX142" fmla="*/ 3018622 w 4213952"/>
              <a:gd name="connsiteY142" fmla="*/ 1841652 h 2260293"/>
              <a:gd name="connsiteX143" fmla="*/ 3018622 w 4213952"/>
              <a:gd name="connsiteY143" fmla="*/ 1962838 h 2260293"/>
              <a:gd name="connsiteX144" fmla="*/ 3029639 w 4213952"/>
              <a:gd name="connsiteY144" fmla="*/ 1973855 h 2260293"/>
              <a:gd name="connsiteX145" fmla="*/ 3062689 w 4213952"/>
              <a:gd name="connsiteY145" fmla="*/ 1819619 h 2260293"/>
              <a:gd name="connsiteX146" fmla="*/ 3117774 w 4213952"/>
              <a:gd name="connsiteY146" fmla="*/ 1764534 h 2260293"/>
              <a:gd name="connsiteX147" fmla="*/ 3216926 w 4213952"/>
              <a:gd name="connsiteY147" fmla="*/ 1775551 h 2260293"/>
              <a:gd name="connsiteX148" fmla="*/ 3161841 w 4213952"/>
              <a:gd name="connsiteY148" fmla="*/ 1874703 h 2260293"/>
              <a:gd name="connsiteX149" fmla="*/ 3183875 w 4213952"/>
              <a:gd name="connsiteY149" fmla="*/ 1929787 h 2260293"/>
              <a:gd name="connsiteX150" fmla="*/ 3183875 w 4213952"/>
              <a:gd name="connsiteY150" fmla="*/ 2050973 h 2260293"/>
              <a:gd name="connsiteX151" fmla="*/ 3095740 w 4213952"/>
              <a:gd name="connsiteY151" fmla="*/ 2084024 h 2260293"/>
              <a:gd name="connsiteX152" fmla="*/ 2974554 w 4213952"/>
              <a:gd name="connsiteY152" fmla="*/ 2150125 h 2260293"/>
              <a:gd name="connsiteX153" fmla="*/ 2886420 w 4213952"/>
              <a:gd name="connsiteY153" fmla="*/ 2216226 h 2260293"/>
              <a:gd name="connsiteX154" fmla="*/ 2820318 w 4213952"/>
              <a:gd name="connsiteY154" fmla="*/ 2260293 h 2260293"/>
              <a:gd name="connsiteX155" fmla="*/ 2776251 w 4213952"/>
              <a:gd name="connsiteY155" fmla="*/ 2216226 h 2260293"/>
              <a:gd name="connsiteX156" fmla="*/ 2677099 w 4213952"/>
              <a:gd name="connsiteY156" fmla="*/ 2227243 h 2260293"/>
              <a:gd name="connsiteX157" fmla="*/ 2644048 w 4213952"/>
              <a:gd name="connsiteY157" fmla="*/ 2095040 h 2260293"/>
              <a:gd name="connsiteX158" fmla="*/ 2544897 w 4213952"/>
              <a:gd name="connsiteY158" fmla="*/ 1984872 h 2260293"/>
              <a:gd name="connsiteX159" fmla="*/ 2478795 w 4213952"/>
              <a:gd name="connsiteY159" fmla="*/ 1995889 h 2260293"/>
              <a:gd name="connsiteX160" fmla="*/ 2368627 w 4213952"/>
              <a:gd name="connsiteY160" fmla="*/ 1918771 h 2260293"/>
              <a:gd name="connsiteX161" fmla="*/ 2258458 w 4213952"/>
              <a:gd name="connsiteY161" fmla="*/ 1874703 h 2260293"/>
              <a:gd name="connsiteX162" fmla="*/ 2159306 w 4213952"/>
              <a:gd name="connsiteY162" fmla="*/ 1918771 h 2260293"/>
              <a:gd name="connsiteX163" fmla="*/ 2115239 w 4213952"/>
              <a:gd name="connsiteY163" fmla="*/ 1896737 h 2260293"/>
              <a:gd name="connsiteX164" fmla="*/ 2148289 w 4213952"/>
              <a:gd name="connsiteY164" fmla="*/ 1775551 h 2260293"/>
              <a:gd name="connsiteX165" fmla="*/ 2258458 w 4213952"/>
              <a:gd name="connsiteY165" fmla="*/ 1720467 h 2260293"/>
              <a:gd name="connsiteX166" fmla="*/ 2335576 w 4213952"/>
              <a:gd name="connsiteY166" fmla="*/ 1610298 h 2260293"/>
              <a:gd name="connsiteX167" fmla="*/ 2423711 w 4213952"/>
              <a:gd name="connsiteY167" fmla="*/ 1588265 h 2260293"/>
              <a:gd name="connsiteX168" fmla="*/ 2467779 w 4213952"/>
              <a:gd name="connsiteY168" fmla="*/ 1577248 h 2260293"/>
              <a:gd name="connsiteX169" fmla="*/ 2500829 w 4213952"/>
              <a:gd name="connsiteY169" fmla="*/ 1555214 h 2260293"/>
              <a:gd name="connsiteX170" fmla="*/ 2655065 w 4213952"/>
              <a:gd name="connsiteY170" fmla="*/ 1467079 h 2260293"/>
              <a:gd name="connsiteX171" fmla="*/ 2732183 w 4213952"/>
              <a:gd name="connsiteY171" fmla="*/ 1445045 h 2260293"/>
              <a:gd name="connsiteX172" fmla="*/ 2633032 w 4213952"/>
              <a:gd name="connsiteY172" fmla="*/ 1456062 h 2260293"/>
              <a:gd name="connsiteX173" fmla="*/ 2644048 w 4213952"/>
              <a:gd name="connsiteY173" fmla="*/ 1290809 h 2260293"/>
              <a:gd name="connsiteX174" fmla="*/ 2588964 w 4213952"/>
              <a:gd name="connsiteY174" fmla="*/ 1301826 h 2260293"/>
              <a:gd name="connsiteX175" fmla="*/ 2533880 w 4213952"/>
              <a:gd name="connsiteY175" fmla="*/ 1378944 h 2260293"/>
              <a:gd name="connsiteX176" fmla="*/ 2390660 w 4213952"/>
              <a:gd name="connsiteY176" fmla="*/ 1279792 h 2260293"/>
              <a:gd name="connsiteX177" fmla="*/ 2357610 w 4213952"/>
              <a:gd name="connsiteY177" fmla="*/ 1290809 h 2260293"/>
              <a:gd name="connsiteX178" fmla="*/ 2302526 w 4213952"/>
              <a:gd name="connsiteY178" fmla="*/ 1301826 h 2260293"/>
              <a:gd name="connsiteX179" fmla="*/ 2236424 w 4213952"/>
              <a:gd name="connsiteY179" fmla="*/ 1323860 h 2260293"/>
              <a:gd name="connsiteX180" fmla="*/ 2115239 w 4213952"/>
              <a:gd name="connsiteY180" fmla="*/ 1356910 h 2260293"/>
              <a:gd name="connsiteX181" fmla="*/ 2005070 w 4213952"/>
              <a:gd name="connsiteY181" fmla="*/ 1367927 h 2260293"/>
              <a:gd name="connsiteX182" fmla="*/ 1883885 w 4213952"/>
              <a:gd name="connsiteY182" fmla="*/ 1279792 h 2260293"/>
              <a:gd name="connsiteX183" fmla="*/ 1685581 w 4213952"/>
              <a:gd name="connsiteY183" fmla="*/ 1246742 h 2260293"/>
              <a:gd name="connsiteX184" fmla="*/ 1685581 w 4213952"/>
              <a:gd name="connsiteY184" fmla="*/ 1213691 h 2260293"/>
              <a:gd name="connsiteX185" fmla="*/ 1762699 w 4213952"/>
              <a:gd name="connsiteY185" fmla="*/ 1180640 h 2260293"/>
              <a:gd name="connsiteX186" fmla="*/ 1773716 w 4213952"/>
              <a:gd name="connsiteY186" fmla="*/ 1136573 h 2260293"/>
              <a:gd name="connsiteX187" fmla="*/ 1729648 w 4213952"/>
              <a:gd name="connsiteY187" fmla="*/ 1103522 h 2260293"/>
              <a:gd name="connsiteX188" fmla="*/ 1707615 w 4213952"/>
              <a:gd name="connsiteY188" fmla="*/ 1103522 h 2260293"/>
              <a:gd name="connsiteX189" fmla="*/ 1696598 w 4213952"/>
              <a:gd name="connsiteY189" fmla="*/ 1169624 h 2260293"/>
              <a:gd name="connsiteX190" fmla="*/ 1586429 w 4213952"/>
              <a:gd name="connsiteY190" fmla="*/ 1070472 h 2260293"/>
              <a:gd name="connsiteX191" fmla="*/ 1674564 w 4213952"/>
              <a:gd name="connsiteY191" fmla="*/ 1048438 h 2260293"/>
              <a:gd name="connsiteX192" fmla="*/ 1905918 w 4213952"/>
              <a:gd name="connsiteY192" fmla="*/ 1092505 h 2260293"/>
              <a:gd name="connsiteX193" fmla="*/ 1983036 w 4213952"/>
              <a:gd name="connsiteY193" fmla="*/ 1092505 h 2260293"/>
              <a:gd name="connsiteX194" fmla="*/ 1938969 w 4213952"/>
              <a:gd name="connsiteY194" fmla="*/ 1004371 h 2260293"/>
              <a:gd name="connsiteX195" fmla="*/ 1817783 w 4213952"/>
              <a:gd name="connsiteY195" fmla="*/ 960303 h 2260293"/>
              <a:gd name="connsiteX196" fmla="*/ 1685581 w 4213952"/>
              <a:gd name="connsiteY196" fmla="*/ 993354 h 2260293"/>
              <a:gd name="connsiteX197" fmla="*/ 1476260 w 4213952"/>
              <a:gd name="connsiteY197" fmla="*/ 993354 h 2260293"/>
              <a:gd name="connsiteX198" fmla="*/ 1266940 w 4213952"/>
              <a:gd name="connsiteY198" fmla="*/ 993354 h 2260293"/>
              <a:gd name="connsiteX199" fmla="*/ 1167788 w 4213952"/>
              <a:gd name="connsiteY199" fmla="*/ 1037421 h 2260293"/>
              <a:gd name="connsiteX200" fmla="*/ 1167788 w 4213952"/>
              <a:gd name="connsiteY200" fmla="*/ 1147590 h 2260293"/>
              <a:gd name="connsiteX201" fmla="*/ 1101687 w 4213952"/>
              <a:gd name="connsiteY201" fmla="*/ 1290809 h 2260293"/>
              <a:gd name="connsiteX202" fmla="*/ 1002535 w 4213952"/>
              <a:gd name="connsiteY202" fmla="*/ 1456062 h 2260293"/>
              <a:gd name="connsiteX203" fmla="*/ 815248 w 4213952"/>
              <a:gd name="connsiteY203" fmla="*/ 1621315 h 2260293"/>
              <a:gd name="connsiteX204" fmla="*/ 661012 w 4213952"/>
              <a:gd name="connsiteY204" fmla="*/ 1753518 h 2260293"/>
              <a:gd name="connsiteX205" fmla="*/ 649995 w 4213952"/>
              <a:gd name="connsiteY205" fmla="*/ 1676399 h 2260293"/>
              <a:gd name="connsiteX206" fmla="*/ 616945 w 4213952"/>
              <a:gd name="connsiteY206" fmla="*/ 1676399 h 2260293"/>
              <a:gd name="connsiteX207" fmla="*/ 605928 w 4213952"/>
              <a:gd name="connsiteY207" fmla="*/ 1764534 h 2260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</a:cxnLst>
            <a:rect l="l" t="t" r="r" b="b"/>
            <a:pathLst>
              <a:path w="4213952" h="2260293">
                <a:moveTo>
                  <a:pt x="605928" y="1764534"/>
                </a:moveTo>
                <a:cubicBezTo>
                  <a:pt x="604092" y="1764534"/>
                  <a:pt x="615109" y="1692924"/>
                  <a:pt x="605928" y="1676399"/>
                </a:cubicBezTo>
                <a:cubicBezTo>
                  <a:pt x="596747" y="1659874"/>
                  <a:pt x="563697" y="1658038"/>
                  <a:pt x="550844" y="1665383"/>
                </a:cubicBezTo>
                <a:cubicBezTo>
                  <a:pt x="537991" y="1672728"/>
                  <a:pt x="536155" y="1694761"/>
                  <a:pt x="528810" y="1720467"/>
                </a:cubicBezTo>
                <a:cubicBezTo>
                  <a:pt x="521465" y="1746173"/>
                  <a:pt x="512284" y="1799422"/>
                  <a:pt x="506776" y="1819619"/>
                </a:cubicBezTo>
                <a:cubicBezTo>
                  <a:pt x="501268" y="1839816"/>
                  <a:pt x="501267" y="1847161"/>
                  <a:pt x="495759" y="1841652"/>
                </a:cubicBezTo>
                <a:cubicBezTo>
                  <a:pt x="490251" y="1836144"/>
                  <a:pt x="493923" y="1793912"/>
                  <a:pt x="473726" y="1786568"/>
                </a:cubicBezTo>
                <a:cubicBezTo>
                  <a:pt x="453529" y="1779224"/>
                  <a:pt x="400280" y="1792077"/>
                  <a:pt x="374574" y="1797585"/>
                </a:cubicBezTo>
                <a:cubicBezTo>
                  <a:pt x="348868" y="1803093"/>
                  <a:pt x="347031" y="1803094"/>
                  <a:pt x="319489" y="1819619"/>
                </a:cubicBezTo>
                <a:cubicBezTo>
                  <a:pt x="291947" y="1836144"/>
                  <a:pt x="238699" y="1872867"/>
                  <a:pt x="209321" y="1896737"/>
                </a:cubicBezTo>
                <a:cubicBezTo>
                  <a:pt x="179943" y="1920607"/>
                  <a:pt x="174435" y="1953657"/>
                  <a:pt x="143220" y="1962838"/>
                </a:cubicBezTo>
                <a:cubicBezTo>
                  <a:pt x="112005" y="1972019"/>
                  <a:pt x="44068" y="1959166"/>
                  <a:pt x="22034" y="1951821"/>
                </a:cubicBezTo>
                <a:cubicBezTo>
                  <a:pt x="0" y="1944476"/>
                  <a:pt x="5509" y="1940805"/>
                  <a:pt x="11017" y="1918771"/>
                </a:cubicBezTo>
                <a:cubicBezTo>
                  <a:pt x="16526" y="1896737"/>
                  <a:pt x="31215" y="1841653"/>
                  <a:pt x="55085" y="1819619"/>
                </a:cubicBezTo>
                <a:cubicBezTo>
                  <a:pt x="78955" y="1797585"/>
                  <a:pt x="121186" y="1810438"/>
                  <a:pt x="154236" y="1786568"/>
                </a:cubicBezTo>
                <a:cubicBezTo>
                  <a:pt x="187286" y="1762698"/>
                  <a:pt x="227682" y="1709449"/>
                  <a:pt x="253388" y="1676399"/>
                </a:cubicBezTo>
                <a:cubicBezTo>
                  <a:pt x="279094" y="1643349"/>
                  <a:pt x="284603" y="1624988"/>
                  <a:pt x="308473" y="1588265"/>
                </a:cubicBezTo>
                <a:cubicBezTo>
                  <a:pt x="332343" y="1551542"/>
                  <a:pt x="376410" y="1463407"/>
                  <a:pt x="396607" y="1456062"/>
                </a:cubicBezTo>
                <a:cubicBezTo>
                  <a:pt x="416804" y="1448717"/>
                  <a:pt x="413133" y="1527672"/>
                  <a:pt x="429658" y="1544197"/>
                </a:cubicBezTo>
                <a:cubicBezTo>
                  <a:pt x="446183" y="1560722"/>
                  <a:pt x="473725" y="1557050"/>
                  <a:pt x="495759" y="1555214"/>
                </a:cubicBezTo>
                <a:cubicBezTo>
                  <a:pt x="517793" y="1553378"/>
                  <a:pt x="539826" y="1527672"/>
                  <a:pt x="561860" y="1533180"/>
                </a:cubicBezTo>
                <a:cubicBezTo>
                  <a:pt x="583894" y="1538689"/>
                  <a:pt x="602256" y="1584593"/>
                  <a:pt x="627962" y="1588265"/>
                </a:cubicBezTo>
                <a:cubicBezTo>
                  <a:pt x="653668" y="1591937"/>
                  <a:pt x="692227" y="1571739"/>
                  <a:pt x="716097" y="1555214"/>
                </a:cubicBezTo>
                <a:cubicBezTo>
                  <a:pt x="739967" y="1538689"/>
                  <a:pt x="760164" y="1518491"/>
                  <a:pt x="771181" y="1489113"/>
                </a:cubicBezTo>
                <a:cubicBezTo>
                  <a:pt x="782198" y="1459735"/>
                  <a:pt x="771181" y="1397305"/>
                  <a:pt x="782198" y="1378944"/>
                </a:cubicBezTo>
                <a:cubicBezTo>
                  <a:pt x="793215" y="1360583"/>
                  <a:pt x="820757" y="1377108"/>
                  <a:pt x="837282" y="1378944"/>
                </a:cubicBezTo>
                <a:cubicBezTo>
                  <a:pt x="853807" y="1380780"/>
                  <a:pt x="868497" y="1402814"/>
                  <a:pt x="881350" y="1389961"/>
                </a:cubicBezTo>
                <a:cubicBezTo>
                  <a:pt x="894203" y="1377108"/>
                  <a:pt x="908892" y="1323860"/>
                  <a:pt x="914400" y="1301826"/>
                </a:cubicBezTo>
                <a:cubicBezTo>
                  <a:pt x="919908" y="1279792"/>
                  <a:pt x="921745" y="1274283"/>
                  <a:pt x="914400" y="1257758"/>
                </a:cubicBezTo>
                <a:cubicBezTo>
                  <a:pt x="907055" y="1241233"/>
                  <a:pt x="872169" y="1222871"/>
                  <a:pt x="870333" y="1202674"/>
                </a:cubicBezTo>
                <a:cubicBezTo>
                  <a:pt x="868497" y="1182477"/>
                  <a:pt x="886858" y="1136573"/>
                  <a:pt x="903383" y="1136573"/>
                </a:cubicBezTo>
                <a:cubicBezTo>
                  <a:pt x="919908" y="1136573"/>
                  <a:pt x="956632" y="1186149"/>
                  <a:pt x="969485" y="1202674"/>
                </a:cubicBezTo>
                <a:cubicBezTo>
                  <a:pt x="982338" y="1219199"/>
                  <a:pt x="980501" y="1235725"/>
                  <a:pt x="980501" y="1235725"/>
                </a:cubicBezTo>
                <a:cubicBezTo>
                  <a:pt x="986009" y="1252250"/>
                  <a:pt x="1004371" y="1312843"/>
                  <a:pt x="1002535" y="1301826"/>
                </a:cubicBezTo>
                <a:cubicBezTo>
                  <a:pt x="1000699" y="1290809"/>
                  <a:pt x="976830" y="1215528"/>
                  <a:pt x="969485" y="1169624"/>
                </a:cubicBezTo>
                <a:cubicBezTo>
                  <a:pt x="962140" y="1123720"/>
                  <a:pt x="954796" y="1061291"/>
                  <a:pt x="958468" y="1026404"/>
                </a:cubicBezTo>
                <a:cubicBezTo>
                  <a:pt x="962140" y="991517"/>
                  <a:pt x="978665" y="973156"/>
                  <a:pt x="991518" y="960303"/>
                </a:cubicBezTo>
                <a:cubicBezTo>
                  <a:pt x="1004371" y="947450"/>
                  <a:pt x="1017225" y="967647"/>
                  <a:pt x="1035586" y="949286"/>
                </a:cubicBezTo>
                <a:cubicBezTo>
                  <a:pt x="1053947" y="930925"/>
                  <a:pt x="1053947" y="894201"/>
                  <a:pt x="1101687" y="850134"/>
                </a:cubicBezTo>
                <a:cubicBezTo>
                  <a:pt x="1149427" y="806067"/>
                  <a:pt x="1255923" y="723440"/>
                  <a:pt x="1322024" y="684881"/>
                </a:cubicBezTo>
                <a:cubicBezTo>
                  <a:pt x="1388125" y="646322"/>
                  <a:pt x="1454226" y="648158"/>
                  <a:pt x="1498294" y="618780"/>
                </a:cubicBezTo>
                <a:cubicBezTo>
                  <a:pt x="1542362" y="589402"/>
                  <a:pt x="1560723" y="541661"/>
                  <a:pt x="1586429" y="508611"/>
                </a:cubicBezTo>
                <a:cubicBezTo>
                  <a:pt x="1612135" y="475561"/>
                  <a:pt x="1628660" y="435166"/>
                  <a:pt x="1652530" y="420477"/>
                </a:cubicBezTo>
                <a:cubicBezTo>
                  <a:pt x="1676400" y="405788"/>
                  <a:pt x="1689253" y="440675"/>
                  <a:pt x="1729648" y="420477"/>
                </a:cubicBezTo>
                <a:cubicBezTo>
                  <a:pt x="1770043" y="400279"/>
                  <a:pt x="1848997" y="321325"/>
                  <a:pt x="1894901" y="299291"/>
                </a:cubicBezTo>
                <a:cubicBezTo>
                  <a:pt x="1940805" y="277257"/>
                  <a:pt x="1964675" y="290110"/>
                  <a:pt x="2005070" y="288274"/>
                </a:cubicBezTo>
                <a:cubicBezTo>
                  <a:pt x="2045465" y="286438"/>
                  <a:pt x="2078516" y="308472"/>
                  <a:pt x="2137273" y="288274"/>
                </a:cubicBezTo>
                <a:cubicBezTo>
                  <a:pt x="2196030" y="268077"/>
                  <a:pt x="2357610" y="167089"/>
                  <a:pt x="2357610" y="167089"/>
                </a:cubicBezTo>
                <a:cubicBezTo>
                  <a:pt x="2431056" y="126694"/>
                  <a:pt x="2522863" y="73445"/>
                  <a:pt x="2577947" y="45903"/>
                </a:cubicBezTo>
                <a:cubicBezTo>
                  <a:pt x="2633031" y="18361"/>
                  <a:pt x="2653229" y="3672"/>
                  <a:pt x="2688116" y="1836"/>
                </a:cubicBezTo>
                <a:cubicBezTo>
                  <a:pt x="2723003" y="0"/>
                  <a:pt x="2757890" y="22033"/>
                  <a:pt x="2787268" y="34886"/>
                </a:cubicBezTo>
                <a:cubicBezTo>
                  <a:pt x="2816646" y="47739"/>
                  <a:pt x="2858878" y="53248"/>
                  <a:pt x="2864386" y="78954"/>
                </a:cubicBezTo>
                <a:cubicBezTo>
                  <a:pt x="2869894" y="104660"/>
                  <a:pt x="2823990" y="159744"/>
                  <a:pt x="2820318" y="189122"/>
                </a:cubicBezTo>
                <a:cubicBezTo>
                  <a:pt x="2816646" y="218500"/>
                  <a:pt x="2857041" y="236863"/>
                  <a:pt x="2842352" y="255224"/>
                </a:cubicBezTo>
                <a:cubicBezTo>
                  <a:pt x="2827663" y="273585"/>
                  <a:pt x="2750544" y="273585"/>
                  <a:pt x="2732183" y="299291"/>
                </a:cubicBezTo>
                <a:cubicBezTo>
                  <a:pt x="2713822" y="324997"/>
                  <a:pt x="2737691" y="367229"/>
                  <a:pt x="2732183" y="409460"/>
                </a:cubicBezTo>
                <a:cubicBezTo>
                  <a:pt x="2726675" y="451691"/>
                  <a:pt x="2721167" y="503103"/>
                  <a:pt x="2699133" y="552679"/>
                </a:cubicBezTo>
                <a:cubicBezTo>
                  <a:pt x="2677099" y="602255"/>
                  <a:pt x="2629359" y="668356"/>
                  <a:pt x="2599981" y="706915"/>
                </a:cubicBezTo>
                <a:cubicBezTo>
                  <a:pt x="2570603" y="745474"/>
                  <a:pt x="2543061" y="761999"/>
                  <a:pt x="2522863" y="784033"/>
                </a:cubicBezTo>
                <a:cubicBezTo>
                  <a:pt x="2502665" y="806067"/>
                  <a:pt x="2467778" y="833610"/>
                  <a:pt x="2478795" y="839118"/>
                </a:cubicBezTo>
                <a:cubicBezTo>
                  <a:pt x="2489812" y="844626"/>
                  <a:pt x="2559586" y="840954"/>
                  <a:pt x="2588964" y="817084"/>
                </a:cubicBezTo>
                <a:cubicBezTo>
                  <a:pt x="2618342" y="793214"/>
                  <a:pt x="2631195" y="745474"/>
                  <a:pt x="2655065" y="695898"/>
                </a:cubicBezTo>
                <a:cubicBezTo>
                  <a:pt x="2678935" y="646322"/>
                  <a:pt x="2710149" y="569204"/>
                  <a:pt x="2732183" y="519628"/>
                </a:cubicBezTo>
                <a:cubicBezTo>
                  <a:pt x="2754217" y="470052"/>
                  <a:pt x="2754217" y="413132"/>
                  <a:pt x="2787268" y="398443"/>
                </a:cubicBezTo>
                <a:cubicBezTo>
                  <a:pt x="2820319" y="383754"/>
                  <a:pt x="2893764" y="425985"/>
                  <a:pt x="2930487" y="431493"/>
                </a:cubicBezTo>
                <a:cubicBezTo>
                  <a:pt x="2967210" y="437001"/>
                  <a:pt x="2987407" y="425985"/>
                  <a:pt x="3007605" y="431493"/>
                </a:cubicBezTo>
                <a:cubicBezTo>
                  <a:pt x="3027803" y="437001"/>
                  <a:pt x="3024131" y="464544"/>
                  <a:pt x="3051673" y="464544"/>
                </a:cubicBezTo>
                <a:cubicBezTo>
                  <a:pt x="3079215" y="464544"/>
                  <a:pt x="3123282" y="442510"/>
                  <a:pt x="3172858" y="431493"/>
                </a:cubicBezTo>
                <a:cubicBezTo>
                  <a:pt x="3222434" y="420476"/>
                  <a:pt x="3295880" y="405787"/>
                  <a:pt x="3349128" y="398443"/>
                </a:cubicBezTo>
                <a:cubicBezTo>
                  <a:pt x="3402376" y="391099"/>
                  <a:pt x="3459296" y="380082"/>
                  <a:pt x="3492347" y="387426"/>
                </a:cubicBezTo>
                <a:cubicBezTo>
                  <a:pt x="3525398" y="394771"/>
                  <a:pt x="3518054" y="433329"/>
                  <a:pt x="3547432" y="442510"/>
                </a:cubicBezTo>
                <a:cubicBezTo>
                  <a:pt x="3576810" y="451691"/>
                  <a:pt x="3631894" y="448018"/>
                  <a:pt x="3668617" y="442510"/>
                </a:cubicBezTo>
                <a:cubicBezTo>
                  <a:pt x="3705340" y="437002"/>
                  <a:pt x="3747571" y="398443"/>
                  <a:pt x="3767769" y="409460"/>
                </a:cubicBezTo>
                <a:cubicBezTo>
                  <a:pt x="3787967" y="420477"/>
                  <a:pt x="3754916" y="499430"/>
                  <a:pt x="3789803" y="508611"/>
                </a:cubicBezTo>
                <a:cubicBezTo>
                  <a:pt x="3824690" y="517792"/>
                  <a:pt x="3931186" y="462708"/>
                  <a:pt x="3977089" y="464544"/>
                </a:cubicBezTo>
                <a:cubicBezTo>
                  <a:pt x="4022992" y="466380"/>
                  <a:pt x="4028501" y="508611"/>
                  <a:pt x="4065224" y="519628"/>
                </a:cubicBezTo>
                <a:cubicBezTo>
                  <a:pt x="4101947" y="530645"/>
                  <a:pt x="4180902" y="510447"/>
                  <a:pt x="4197427" y="530645"/>
                </a:cubicBezTo>
                <a:cubicBezTo>
                  <a:pt x="4213952" y="550843"/>
                  <a:pt x="4164376" y="609600"/>
                  <a:pt x="4164376" y="640814"/>
                </a:cubicBezTo>
                <a:cubicBezTo>
                  <a:pt x="4164376" y="672028"/>
                  <a:pt x="4195591" y="697735"/>
                  <a:pt x="4197427" y="717932"/>
                </a:cubicBezTo>
                <a:cubicBezTo>
                  <a:pt x="4199263" y="738129"/>
                  <a:pt x="4195591" y="761999"/>
                  <a:pt x="4175393" y="761999"/>
                </a:cubicBezTo>
                <a:cubicBezTo>
                  <a:pt x="4155195" y="761999"/>
                  <a:pt x="4111128" y="716096"/>
                  <a:pt x="4076241" y="717932"/>
                </a:cubicBezTo>
                <a:cubicBezTo>
                  <a:pt x="4041354" y="719768"/>
                  <a:pt x="3991779" y="749146"/>
                  <a:pt x="3966073" y="773016"/>
                </a:cubicBezTo>
                <a:cubicBezTo>
                  <a:pt x="3940367" y="796886"/>
                  <a:pt x="3933022" y="840953"/>
                  <a:pt x="3922005" y="861151"/>
                </a:cubicBezTo>
                <a:cubicBezTo>
                  <a:pt x="3910988" y="881349"/>
                  <a:pt x="3909152" y="897874"/>
                  <a:pt x="3899971" y="894202"/>
                </a:cubicBezTo>
                <a:cubicBezTo>
                  <a:pt x="3890790" y="890530"/>
                  <a:pt x="3896299" y="846463"/>
                  <a:pt x="3866921" y="839118"/>
                </a:cubicBezTo>
                <a:cubicBezTo>
                  <a:pt x="3837543" y="831773"/>
                  <a:pt x="3758588" y="835445"/>
                  <a:pt x="3723701" y="850134"/>
                </a:cubicBezTo>
                <a:cubicBezTo>
                  <a:pt x="3688814" y="864823"/>
                  <a:pt x="3685142" y="905218"/>
                  <a:pt x="3657600" y="927252"/>
                </a:cubicBezTo>
                <a:cubicBezTo>
                  <a:pt x="3630058" y="949286"/>
                  <a:pt x="3584154" y="969484"/>
                  <a:pt x="3558448" y="982337"/>
                </a:cubicBezTo>
                <a:cubicBezTo>
                  <a:pt x="3532742" y="995190"/>
                  <a:pt x="3516217" y="1020896"/>
                  <a:pt x="3503364" y="1004371"/>
                </a:cubicBezTo>
                <a:cubicBezTo>
                  <a:pt x="3490511" y="987846"/>
                  <a:pt x="3488675" y="910727"/>
                  <a:pt x="3481330" y="883185"/>
                </a:cubicBezTo>
                <a:cubicBezTo>
                  <a:pt x="3473986" y="855643"/>
                  <a:pt x="3477658" y="850135"/>
                  <a:pt x="3459297" y="839118"/>
                </a:cubicBezTo>
                <a:cubicBezTo>
                  <a:pt x="3440936" y="828101"/>
                  <a:pt x="3371162" y="817084"/>
                  <a:pt x="3371162" y="817084"/>
                </a:cubicBezTo>
                <a:cubicBezTo>
                  <a:pt x="3332603" y="807903"/>
                  <a:pt x="3262829" y="778525"/>
                  <a:pt x="3227942" y="784033"/>
                </a:cubicBezTo>
                <a:cubicBezTo>
                  <a:pt x="3193055" y="789541"/>
                  <a:pt x="3222434" y="828100"/>
                  <a:pt x="3161841" y="850134"/>
                </a:cubicBezTo>
                <a:cubicBezTo>
                  <a:pt x="3101248" y="872168"/>
                  <a:pt x="2924979" y="886858"/>
                  <a:pt x="2864386" y="916236"/>
                </a:cubicBezTo>
                <a:cubicBezTo>
                  <a:pt x="2803793" y="945614"/>
                  <a:pt x="2770743" y="1008043"/>
                  <a:pt x="2798285" y="1026404"/>
                </a:cubicBezTo>
                <a:cubicBezTo>
                  <a:pt x="2825827" y="1044765"/>
                  <a:pt x="2961702" y="1042929"/>
                  <a:pt x="3029639" y="1026404"/>
                </a:cubicBezTo>
                <a:cubicBezTo>
                  <a:pt x="3097576" y="1009879"/>
                  <a:pt x="3167350" y="967647"/>
                  <a:pt x="3205909" y="927252"/>
                </a:cubicBezTo>
                <a:cubicBezTo>
                  <a:pt x="3244468" y="886857"/>
                  <a:pt x="3222434" y="796886"/>
                  <a:pt x="3260993" y="784033"/>
                </a:cubicBezTo>
                <a:cubicBezTo>
                  <a:pt x="3299552" y="771180"/>
                  <a:pt x="3406049" y="809739"/>
                  <a:pt x="3437263" y="850134"/>
                </a:cubicBezTo>
                <a:cubicBezTo>
                  <a:pt x="3468477" y="890529"/>
                  <a:pt x="3451952" y="995190"/>
                  <a:pt x="3448280" y="1026404"/>
                </a:cubicBezTo>
                <a:cubicBezTo>
                  <a:pt x="3444608" y="1057618"/>
                  <a:pt x="3428082" y="1028240"/>
                  <a:pt x="3415229" y="1037421"/>
                </a:cubicBezTo>
                <a:cubicBezTo>
                  <a:pt x="3402376" y="1046602"/>
                  <a:pt x="3382179" y="1066800"/>
                  <a:pt x="3371162" y="1081489"/>
                </a:cubicBezTo>
                <a:cubicBezTo>
                  <a:pt x="3360145" y="1096178"/>
                  <a:pt x="3349128" y="1125556"/>
                  <a:pt x="3349128" y="1125556"/>
                </a:cubicBezTo>
                <a:cubicBezTo>
                  <a:pt x="3339947" y="1143917"/>
                  <a:pt x="3338111" y="1173296"/>
                  <a:pt x="3316077" y="1191657"/>
                </a:cubicBezTo>
                <a:cubicBezTo>
                  <a:pt x="3294043" y="1210018"/>
                  <a:pt x="3248140" y="1228380"/>
                  <a:pt x="3216926" y="1235725"/>
                </a:cubicBezTo>
                <a:cubicBezTo>
                  <a:pt x="3185712" y="1243070"/>
                  <a:pt x="3143480" y="1222872"/>
                  <a:pt x="3128791" y="1235725"/>
                </a:cubicBezTo>
                <a:cubicBezTo>
                  <a:pt x="3114102" y="1248578"/>
                  <a:pt x="3126955" y="1283465"/>
                  <a:pt x="3128791" y="1312843"/>
                </a:cubicBezTo>
                <a:cubicBezTo>
                  <a:pt x="3130627" y="1342221"/>
                  <a:pt x="3110429" y="1362419"/>
                  <a:pt x="3139807" y="1411995"/>
                </a:cubicBezTo>
                <a:cubicBezTo>
                  <a:pt x="3169185" y="1461571"/>
                  <a:pt x="3270173" y="1557050"/>
                  <a:pt x="3305060" y="1610298"/>
                </a:cubicBezTo>
                <a:cubicBezTo>
                  <a:pt x="3339947" y="1663546"/>
                  <a:pt x="3334439" y="1698433"/>
                  <a:pt x="3349128" y="1731484"/>
                </a:cubicBezTo>
                <a:cubicBezTo>
                  <a:pt x="3363817" y="1764535"/>
                  <a:pt x="3358308" y="1790241"/>
                  <a:pt x="3393195" y="1808602"/>
                </a:cubicBezTo>
                <a:cubicBezTo>
                  <a:pt x="3428082" y="1826963"/>
                  <a:pt x="3519889" y="1837980"/>
                  <a:pt x="3558448" y="1841652"/>
                </a:cubicBezTo>
                <a:cubicBezTo>
                  <a:pt x="3597007" y="1845324"/>
                  <a:pt x="3598844" y="1841653"/>
                  <a:pt x="3624550" y="1830636"/>
                </a:cubicBezTo>
                <a:cubicBezTo>
                  <a:pt x="3650256" y="1819619"/>
                  <a:pt x="3688815" y="1801257"/>
                  <a:pt x="3712685" y="1775551"/>
                </a:cubicBezTo>
                <a:cubicBezTo>
                  <a:pt x="3736555" y="1749845"/>
                  <a:pt x="3749408" y="1680071"/>
                  <a:pt x="3767769" y="1676399"/>
                </a:cubicBezTo>
                <a:cubicBezTo>
                  <a:pt x="3786130" y="1672727"/>
                  <a:pt x="3786130" y="1753518"/>
                  <a:pt x="3822853" y="1753518"/>
                </a:cubicBezTo>
                <a:cubicBezTo>
                  <a:pt x="3859576" y="1753518"/>
                  <a:pt x="3942202" y="1689252"/>
                  <a:pt x="3988106" y="1676399"/>
                </a:cubicBezTo>
                <a:cubicBezTo>
                  <a:pt x="4034010" y="1663546"/>
                  <a:pt x="4070733" y="1670891"/>
                  <a:pt x="4098275" y="1676399"/>
                </a:cubicBezTo>
                <a:cubicBezTo>
                  <a:pt x="4125817" y="1681907"/>
                  <a:pt x="4158867" y="1689252"/>
                  <a:pt x="4153359" y="1709450"/>
                </a:cubicBezTo>
                <a:cubicBezTo>
                  <a:pt x="4147851" y="1729648"/>
                  <a:pt x="4074405" y="1759026"/>
                  <a:pt x="4065224" y="1797585"/>
                </a:cubicBezTo>
                <a:cubicBezTo>
                  <a:pt x="4056043" y="1836144"/>
                  <a:pt x="4125817" y="1904081"/>
                  <a:pt x="4098275" y="1940804"/>
                </a:cubicBezTo>
                <a:cubicBezTo>
                  <a:pt x="4070733" y="1977527"/>
                  <a:pt x="3944038" y="2005069"/>
                  <a:pt x="3899971" y="2017922"/>
                </a:cubicBezTo>
                <a:cubicBezTo>
                  <a:pt x="3855904" y="2030775"/>
                  <a:pt x="3859576" y="2023430"/>
                  <a:pt x="3833870" y="2017922"/>
                </a:cubicBezTo>
                <a:cubicBezTo>
                  <a:pt x="3808164" y="2012414"/>
                  <a:pt x="3782458" y="1992217"/>
                  <a:pt x="3745735" y="1984872"/>
                </a:cubicBezTo>
                <a:cubicBezTo>
                  <a:pt x="3709012" y="1977528"/>
                  <a:pt x="3650256" y="1953658"/>
                  <a:pt x="3613533" y="1973855"/>
                </a:cubicBezTo>
                <a:cubicBezTo>
                  <a:pt x="3576810" y="1994053"/>
                  <a:pt x="3547432" y="2085860"/>
                  <a:pt x="3525398" y="2106057"/>
                </a:cubicBezTo>
                <a:cubicBezTo>
                  <a:pt x="3503364" y="2126254"/>
                  <a:pt x="3503364" y="2102385"/>
                  <a:pt x="3481330" y="2095040"/>
                </a:cubicBezTo>
                <a:cubicBezTo>
                  <a:pt x="3459296" y="2087695"/>
                  <a:pt x="3420737" y="2073007"/>
                  <a:pt x="3393195" y="2061990"/>
                </a:cubicBezTo>
                <a:cubicBezTo>
                  <a:pt x="3365653" y="2050973"/>
                  <a:pt x="3350964" y="2034447"/>
                  <a:pt x="3316077" y="2028939"/>
                </a:cubicBezTo>
                <a:cubicBezTo>
                  <a:pt x="3281190" y="2023431"/>
                  <a:pt x="3204072" y="2036283"/>
                  <a:pt x="3183875" y="2028939"/>
                </a:cubicBezTo>
                <a:cubicBezTo>
                  <a:pt x="3163678" y="2021595"/>
                  <a:pt x="3183875" y="2017922"/>
                  <a:pt x="3194892" y="1984872"/>
                </a:cubicBezTo>
                <a:cubicBezTo>
                  <a:pt x="3205909" y="1951822"/>
                  <a:pt x="3233451" y="1880212"/>
                  <a:pt x="3249976" y="1830636"/>
                </a:cubicBezTo>
                <a:cubicBezTo>
                  <a:pt x="3266501" y="1781060"/>
                  <a:pt x="3270174" y="1724139"/>
                  <a:pt x="3294044" y="1687416"/>
                </a:cubicBezTo>
                <a:cubicBezTo>
                  <a:pt x="3317914" y="1650693"/>
                  <a:pt x="3389523" y="1628659"/>
                  <a:pt x="3393195" y="1610298"/>
                </a:cubicBezTo>
                <a:cubicBezTo>
                  <a:pt x="3396867" y="1591937"/>
                  <a:pt x="3339947" y="1571739"/>
                  <a:pt x="3316077" y="1577248"/>
                </a:cubicBezTo>
                <a:cubicBezTo>
                  <a:pt x="3292207" y="1582757"/>
                  <a:pt x="3275682" y="1623152"/>
                  <a:pt x="3249976" y="1643349"/>
                </a:cubicBezTo>
                <a:cubicBezTo>
                  <a:pt x="3224270" y="1663546"/>
                  <a:pt x="3161841" y="1698433"/>
                  <a:pt x="3161841" y="1698433"/>
                </a:cubicBezTo>
                <a:cubicBezTo>
                  <a:pt x="3117774" y="1725975"/>
                  <a:pt x="3031474" y="1764535"/>
                  <a:pt x="2985571" y="1808602"/>
                </a:cubicBezTo>
                <a:cubicBezTo>
                  <a:pt x="2939668" y="1852669"/>
                  <a:pt x="2902945" y="1922443"/>
                  <a:pt x="2886420" y="1962838"/>
                </a:cubicBezTo>
                <a:cubicBezTo>
                  <a:pt x="2869895" y="2003233"/>
                  <a:pt x="2873567" y="2050973"/>
                  <a:pt x="2886420" y="2050973"/>
                </a:cubicBezTo>
                <a:cubicBezTo>
                  <a:pt x="2899273" y="2050973"/>
                  <a:pt x="2941504" y="1997725"/>
                  <a:pt x="2963538" y="1962838"/>
                </a:cubicBezTo>
                <a:cubicBezTo>
                  <a:pt x="2985572" y="1927951"/>
                  <a:pt x="3009441" y="1841652"/>
                  <a:pt x="3018622" y="1841652"/>
                </a:cubicBezTo>
                <a:cubicBezTo>
                  <a:pt x="3027803" y="1841652"/>
                  <a:pt x="3016786" y="1940804"/>
                  <a:pt x="3018622" y="1962838"/>
                </a:cubicBezTo>
                <a:cubicBezTo>
                  <a:pt x="3020458" y="1984872"/>
                  <a:pt x="3022295" y="1997725"/>
                  <a:pt x="3029639" y="1973855"/>
                </a:cubicBezTo>
                <a:cubicBezTo>
                  <a:pt x="3036983" y="1949985"/>
                  <a:pt x="3048000" y="1854506"/>
                  <a:pt x="3062689" y="1819619"/>
                </a:cubicBezTo>
                <a:cubicBezTo>
                  <a:pt x="3077378" y="1784732"/>
                  <a:pt x="3092068" y="1771879"/>
                  <a:pt x="3117774" y="1764534"/>
                </a:cubicBezTo>
                <a:cubicBezTo>
                  <a:pt x="3143480" y="1757189"/>
                  <a:pt x="3209582" y="1757190"/>
                  <a:pt x="3216926" y="1775551"/>
                </a:cubicBezTo>
                <a:cubicBezTo>
                  <a:pt x="3224270" y="1793912"/>
                  <a:pt x="3167349" y="1848997"/>
                  <a:pt x="3161841" y="1874703"/>
                </a:cubicBezTo>
                <a:cubicBezTo>
                  <a:pt x="3156333" y="1900409"/>
                  <a:pt x="3180203" y="1900409"/>
                  <a:pt x="3183875" y="1929787"/>
                </a:cubicBezTo>
                <a:cubicBezTo>
                  <a:pt x="3187547" y="1959165"/>
                  <a:pt x="3198564" y="2025267"/>
                  <a:pt x="3183875" y="2050973"/>
                </a:cubicBezTo>
                <a:cubicBezTo>
                  <a:pt x="3169186" y="2076679"/>
                  <a:pt x="3130627" y="2067499"/>
                  <a:pt x="3095740" y="2084024"/>
                </a:cubicBezTo>
                <a:cubicBezTo>
                  <a:pt x="3060853" y="2100549"/>
                  <a:pt x="3009441" y="2128091"/>
                  <a:pt x="2974554" y="2150125"/>
                </a:cubicBezTo>
                <a:cubicBezTo>
                  <a:pt x="2939667" y="2172159"/>
                  <a:pt x="2912126" y="2197865"/>
                  <a:pt x="2886420" y="2216226"/>
                </a:cubicBezTo>
                <a:cubicBezTo>
                  <a:pt x="2860714" y="2234587"/>
                  <a:pt x="2838679" y="2260293"/>
                  <a:pt x="2820318" y="2260293"/>
                </a:cubicBezTo>
                <a:cubicBezTo>
                  <a:pt x="2801957" y="2260293"/>
                  <a:pt x="2800121" y="2221734"/>
                  <a:pt x="2776251" y="2216226"/>
                </a:cubicBezTo>
                <a:cubicBezTo>
                  <a:pt x="2752381" y="2210718"/>
                  <a:pt x="2699133" y="2247441"/>
                  <a:pt x="2677099" y="2227243"/>
                </a:cubicBezTo>
                <a:cubicBezTo>
                  <a:pt x="2655065" y="2207045"/>
                  <a:pt x="2666082" y="2135435"/>
                  <a:pt x="2644048" y="2095040"/>
                </a:cubicBezTo>
                <a:cubicBezTo>
                  <a:pt x="2622014" y="2054645"/>
                  <a:pt x="2572439" y="2001397"/>
                  <a:pt x="2544897" y="1984872"/>
                </a:cubicBezTo>
                <a:cubicBezTo>
                  <a:pt x="2517355" y="1968347"/>
                  <a:pt x="2508173" y="2006906"/>
                  <a:pt x="2478795" y="1995889"/>
                </a:cubicBezTo>
                <a:cubicBezTo>
                  <a:pt x="2449417" y="1984872"/>
                  <a:pt x="2405350" y="1938969"/>
                  <a:pt x="2368627" y="1918771"/>
                </a:cubicBezTo>
                <a:cubicBezTo>
                  <a:pt x="2331904" y="1898573"/>
                  <a:pt x="2293345" y="1874703"/>
                  <a:pt x="2258458" y="1874703"/>
                </a:cubicBezTo>
                <a:cubicBezTo>
                  <a:pt x="2223571" y="1874703"/>
                  <a:pt x="2183176" y="1915099"/>
                  <a:pt x="2159306" y="1918771"/>
                </a:cubicBezTo>
                <a:cubicBezTo>
                  <a:pt x="2135436" y="1922443"/>
                  <a:pt x="2117075" y="1920607"/>
                  <a:pt x="2115239" y="1896737"/>
                </a:cubicBezTo>
                <a:cubicBezTo>
                  <a:pt x="2113403" y="1872867"/>
                  <a:pt x="2124419" y="1804929"/>
                  <a:pt x="2148289" y="1775551"/>
                </a:cubicBezTo>
                <a:cubicBezTo>
                  <a:pt x="2172159" y="1746173"/>
                  <a:pt x="2227244" y="1748009"/>
                  <a:pt x="2258458" y="1720467"/>
                </a:cubicBezTo>
                <a:cubicBezTo>
                  <a:pt x="2289673" y="1692925"/>
                  <a:pt x="2308034" y="1632332"/>
                  <a:pt x="2335576" y="1610298"/>
                </a:cubicBezTo>
                <a:cubicBezTo>
                  <a:pt x="2363118" y="1588264"/>
                  <a:pt x="2423711" y="1588265"/>
                  <a:pt x="2423711" y="1588265"/>
                </a:cubicBezTo>
                <a:cubicBezTo>
                  <a:pt x="2445745" y="1582757"/>
                  <a:pt x="2454926" y="1582757"/>
                  <a:pt x="2467779" y="1577248"/>
                </a:cubicBezTo>
                <a:cubicBezTo>
                  <a:pt x="2480632" y="1571740"/>
                  <a:pt x="2469615" y="1573575"/>
                  <a:pt x="2500829" y="1555214"/>
                </a:cubicBezTo>
                <a:cubicBezTo>
                  <a:pt x="2532043" y="1536853"/>
                  <a:pt x="2616506" y="1485440"/>
                  <a:pt x="2655065" y="1467079"/>
                </a:cubicBezTo>
                <a:cubicBezTo>
                  <a:pt x="2693624" y="1448718"/>
                  <a:pt x="2735855" y="1446881"/>
                  <a:pt x="2732183" y="1445045"/>
                </a:cubicBezTo>
                <a:cubicBezTo>
                  <a:pt x="2728511" y="1443209"/>
                  <a:pt x="2647721" y="1481768"/>
                  <a:pt x="2633032" y="1456062"/>
                </a:cubicBezTo>
                <a:cubicBezTo>
                  <a:pt x="2618343" y="1430356"/>
                  <a:pt x="2651393" y="1316515"/>
                  <a:pt x="2644048" y="1290809"/>
                </a:cubicBezTo>
                <a:cubicBezTo>
                  <a:pt x="2636703" y="1265103"/>
                  <a:pt x="2607325" y="1287137"/>
                  <a:pt x="2588964" y="1301826"/>
                </a:cubicBezTo>
                <a:cubicBezTo>
                  <a:pt x="2570603" y="1316515"/>
                  <a:pt x="2566931" y="1382616"/>
                  <a:pt x="2533880" y="1378944"/>
                </a:cubicBezTo>
                <a:cubicBezTo>
                  <a:pt x="2500829" y="1375272"/>
                  <a:pt x="2420038" y="1294481"/>
                  <a:pt x="2390660" y="1279792"/>
                </a:cubicBezTo>
                <a:cubicBezTo>
                  <a:pt x="2361282" y="1265103"/>
                  <a:pt x="2372299" y="1287137"/>
                  <a:pt x="2357610" y="1290809"/>
                </a:cubicBezTo>
                <a:cubicBezTo>
                  <a:pt x="2342921" y="1294481"/>
                  <a:pt x="2322724" y="1296318"/>
                  <a:pt x="2302526" y="1301826"/>
                </a:cubicBezTo>
                <a:cubicBezTo>
                  <a:pt x="2282328" y="1307334"/>
                  <a:pt x="2267639" y="1314679"/>
                  <a:pt x="2236424" y="1323860"/>
                </a:cubicBezTo>
                <a:cubicBezTo>
                  <a:pt x="2205209" y="1333041"/>
                  <a:pt x="2153798" y="1349566"/>
                  <a:pt x="2115239" y="1356910"/>
                </a:cubicBezTo>
                <a:cubicBezTo>
                  <a:pt x="2076680" y="1364255"/>
                  <a:pt x="2043629" y="1380780"/>
                  <a:pt x="2005070" y="1367927"/>
                </a:cubicBezTo>
                <a:cubicBezTo>
                  <a:pt x="1966511" y="1355074"/>
                  <a:pt x="1937133" y="1299989"/>
                  <a:pt x="1883885" y="1279792"/>
                </a:cubicBezTo>
                <a:cubicBezTo>
                  <a:pt x="1830637" y="1259595"/>
                  <a:pt x="1718632" y="1257759"/>
                  <a:pt x="1685581" y="1246742"/>
                </a:cubicBezTo>
                <a:cubicBezTo>
                  <a:pt x="1652530" y="1235725"/>
                  <a:pt x="1672728" y="1224708"/>
                  <a:pt x="1685581" y="1213691"/>
                </a:cubicBezTo>
                <a:cubicBezTo>
                  <a:pt x="1698434" y="1202674"/>
                  <a:pt x="1748010" y="1193493"/>
                  <a:pt x="1762699" y="1180640"/>
                </a:cubicBezTo>
                <a:cubicBezTo>
                  <a:pt x="1777388" y="1167787"/>
                  <a:pt x="1779225" y="1149426"/>
                  <a:pt x="1773716" y="1136573"/>
                </a:cubicBezTo>
                <a:cubicBezTo>
                  <a:pt x="1768208" y="1123720"/>
                  <a:pt x="1740665" y="1109030"/>
                  <a:pt x="1729648" y="1103522"/>
                </a:cubicBezTo>
                <a:cubicBezTo>
                  <a:pt x="1718631" y="1098014"/>
                  <a:pt x="1713123" y="1092505"/>
                  <a:pt x="1707615" y="1103522"/>
                </a:cubicBezTo>
                <a:cubicBezTo>
                  <a:pt x="1702107" y="1114539"/>
                  <a:pt x="1716796" y="1175132"/>
                  <a:pt x="1696598" y="1169624"/>
                </a:cubicBezTo>
                <a:cubicBezTo>
                  <a:pt x="1676400" y="1164116"/>
                  <a:pt x="1590101" y="1090670"/>
                  <a:pt x="1586429" y="1070472"/>
                </a:cubicBezTo>
                <a:cubicBezTo>
                  <a:pt x="1582757" y="1050274"/>
                  <a:pt x="1621316" y="1044766"/>
                  <a:pt x="1674564" y="1048438"/>
                </a:cubicBezTo>
                <a:cubicBezTo>
                  <a:pt x="1727812" y="1052110"/>
                  <a:pt x="1854506" y="1085161"/>
                  <a:pt x="1905918" y="1092505"/>
                </a:cubicBezTo>
                <a:cubicBezTo>
                  <a:pt x="1957330" y="1099850"/>
                  <a:pt x="1977528" y="1107194"/>
                  <a:pt x="1983036" y="1092505"/>
                </a:cubicBezTo>
                <a:cubicBezTo>
                  <a:pt x="1988544" y="1077816"/>
                  <a:pt x="1966511" y="1026405"/>
                  <a:pt x="1938969" y="1004371"/>
                </a:cubicBezTo>
                <a:cubicBezTo>
                  <a:pt x="1911427" y="982337"/>
                  <a:pt x="1860014" y="962139"/>
                  <a:pt x="1817783" y="960303"/>
                </a:cubicBezTo>
                <a:cubicBezTo>
                  <a:pt x="1775552" y="958467"/>
                  <a:pt x="1742502" y="987846"/>
                  <a:pt x="1685581" y="993354"/>
                </a:cubicBezTo>
                <a:cubicBezTo>
                  <a:pt x="1628661" y="998863"/>
                  <a:pt x="1476260" y="993354"/>
                  <a:pt x="1476260" y="993354"/>
                </a:cubicBezTo>
                <a:cubicBezTo>
                  <a:pt x="1406487" y="993354"/>
                  <a:pt x="1318352" y="986010"/>
                  <a:pt x="1266940" y="993354"/>
                </a:cubicBezTo>
                <a:cubicBezTo>
                  <a:pt x="1215528" y="1000699"/>
                  <a:pt x="1184313" y="1011715"/>
                  <a:pt x="1167788" y="1037421"/>
                </a:cubicBezTo>
                <a:cubicBezTo>
                  <a:pt x="1151263" y="1063127"/>
                  <a:pt x="1178805" y="1105359"/>
                  <a:pt x="1167788" y="1147590"/>
                </a:cubicBezTo>
                <a:cubicBezTo>
                  <a:pt x="1156771" y="1189821"/>
                  <a:pt x="1129229" y="1239397"/>
                  <a:pt x="1101687" y="1290809"/>
                </a:cubicBezTo>
                <a:cubicBezTo>
                  <a:pt x="1074145" y="1342221"/>
                  <a:pt x="1050275" y="1400978"/>
                  <a:pt x="1002535" y="1456062"/>
                </a:cubicBezTo>
                <a:cubicBezTo>
                  <a:pt x="954795" y="1511146"/>
                  <a:pt x="872169" y="1571739"/>
                  <a:pt x="815248" y="1621315"/>
                </a:cubicBezTo>
                <a:cubicBezTo>
                  <a:pt x="758328" y="1670891"/>
                  <a:pt x="688554" y="1744337"/>
                  <a:pt x="661012" y="1753518"/>
                </a:cubicBezTo>
                <a:cubicBezTo>
                  <a:pt x="633470" y="1762699"/>
                  <a:pt x="657339" y="1689252"/>
                  <a:pt x="649995" y="1676399"/>
                </a:cubicBezTo>
                <a:cubicBezTo>
                  <a:pt x="642651" y="1663546"/>
                  <a:pt x="624290" y="1659874"/>
                  <a:pt x="616945" y="1676399"/>
                </a:cubicBezTo>
                <a:cubicBezTo>
                  <a:pt x="609600" y="1692924"/>
                  <a:pt x="607764" y="1764534"/>
                  <a:pt x="605928" y="1764534"/>
                </a:cubicBezTo>
                <a:close/>
              </a:path>
            </a:pathLst>
          </a:custGeom>
          <a:solidFill>
            <a:srgbClr val="E19F93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7" name="Полилиния 66"/>
          <p:cNvSpPr/>
          <p:nvPr/>
        </p:nvSpPr>
        <p:spPr>
          <a:xfrm>
            <a:off x="874713" y="2171700"/>
            <a:ext cx="1554162" cy="1376363"/>
          </a:xfrm>
          <a:custGeom>
            <a:avLst/>
            <a:gdLst>
              <a:gd name="connsiteX0" fmla="*/ 1538689 w 1555214"/>
              <a:gd name="connsiteY0" fmla="*/ 1309171 h 1375273"/>
              <a:gd name="connsiteX1" fmla="*/ 1450554 w 1555214"/>
              <a:gd name="connsiteY1" fmla="*/ 1276121 h 1375273"/>
              <a:gd name="connsiteX2" fmla="*/ 1439537 w 1555214"/>
              <a:gd name="connsiteY2" fmla="*/ 1165952 h 1375273"/>
              <a:gd name="connsiteX3" fmla="*/ 1274284 w 1555214"/>
              <a:gd name="connsiteY3" fmla="*/ 1110868 h 1375273"/>
              <a:gd name="connsiteX4" fmla="*/ 1307335 w 1555214"/>
              <a:gd name="connsiteY4" fmla="*/ 1066800 h 1375273"/>
              <a:gd name="connsiteX5" fmla="*/ 1307335 w 1555214"/>
              <a:gd name="connsiteY5" fmla="*/ 1000699 h 1375273"/>
              <a:gd name="connsiteX6" fmla="*/ 1285301 w 1555214"/>
              <a:gd name="connsiteY6" fmla="*/ 857480 h 1375273"/>
              <a:gd name="connsiteX7" fmla="*/ 1274284 w 1555214"/>
              <a:gd name="connsiteY7" fmla="*/ 791378 h 1375273"/>
              <a:gd name="connsiteX8" fmla="*/ 1175132 w 1555214"/>
              <a:gd name="connsiteY8" fmla="*/ 802395 h 1375273"/>
              <a:gd name="connsiteX9" fmla="*/ 1064964 w 1555214"/>
              <a:gd name="connsiteY9" fmla="*/ 681210 h 1375273"/>
              <a:gd name="connsiteX10" fmla="*/ 943778 w 1555214"/>
              <a:gd name="connsiteY10" fmla="*/ 593075 h 1375273"/>
              <a:gd name="connsiteX11" fmla="*/ 822593 w 1555214"/>
              <a:gd name="connsiteY11" fmla="*/ 427822 h 1375273"/>
              <a:gd name="connsiteX12" fmla="*/ 767508 w 1555214"/>
              <a:gd name="connsiteY12" fmla="*/ 394771 h 1375273"/>
              <a:gd name="connsiteX13" fmla="*/ 646323 w 1555214"/>
              <a:gd name="connsiteY13" fmla="*/ 328670 h 1375273"/>
              <a:gd name="connsiteX14" fmla="*/ 481070 w 1555214"/>
              <a:gd name="connsiteY14" fmla="*/ 229518 h 1375273"/>
              <a:gd name="connsiteX15" fmla="*/ 425985 w 1555214"/>
              <a:gd name="connsiteY15" fmla="*/ 119349 h 1375273"/>
              <a:gd name="connsiteX16" fmla="*/ 326834 w 1555214"/>
              <a:gd name="connsiteY16" fmla="*/ 119349 h 1375273"/>
              <a:gd name="connsiteX17" fmla="*/ 260732 w 1555214"/>
              <a:gd name="connsiteY17" fmla="*/ 31214 h 1375273"/>
              <a:gd name="connsiteX18" fmla="*/ 150564 w 1555214"/>
              <a:gd name="connsiteY18" fmla="*/ 53248 h 1375273"/>
              <a:gd name="connsiteX19" fmla="*/ 62429 w 1555214"/>
              <a:gd name="connsiteY19" fmla="*/ 9181 h 1375273"/>
              <a:gd name="connsiteX20" fmla="*/ 18361 w 1555214"/>
              <a:gd name="connsiteY20" fmla="*/ 108333 h 1375273"/>
              <a:gd name="connsiteX21" fmla="*/ 172597 w 1555214"/>
              <a:gd name="connsiteY21" fmla="*/ 141383 h 1375273"/>
              <a:gd name="connsiteX22" fmla="*/ 282766 w 1555214"/>
              <a:gd name="connsiteY22" fmla="*/ 240535 h 1375273"/>
              <a:gd name="connsiteX23" fmla="*/ 492087 w 1555214"/>
              <a:gd name="connsiteY23" fmla="*/ 350704 h 1375273"/>
              <a:gd name="connsiteX24" fmla="*/ 613272 w 1555214"/>
              <a:gd name="connsiteY24" fmla="*/ 549007 h 1375273"/>
              <a:gd name="connsiteX25" fmla="*/ 657340 w 1555214"/>
              <a:gd name="connsiteY25" fmla="*/ 648159 h 1375273"/>
              <a:gd name="connsiteX26" fmla="*/ 822593 w 1555214"/>
              <a:gd name="connsiteY26" fmla="*/ 670193 h 1375273"/>
              <a:gd name="connsiteX27" fmla="*/ 998862 w 1555214"/>
              <a:gd name="connsiteY27" fmla="*/ 890530 h 1375273"/>
              <a:gd name="connsiteX28" fmla="*/ 1219200 w 1555214"/>
              <a:gd name="connsiteY28" fmla="*/ 1176969 h 1375273"/>
              <a:gd name="connsiteX29" fmla="*/ 1351402 w 1555214"/>
              <a:gd name="connsiteY29" fmla="*/ 1353239 h 1375273"/>
              <a:gd name="connsiteX30" fmla="*/ 1538689 w 1555214"/>
              <a:gd name="connsiteY30" fmla="*/ 1309171 h 1375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555214" h="1375273">
                <a:moveTo>
                  <a:pt x="1538689" y="1309171"/>
                </a:moveTo>
                <a:cubicBezTo>
                  <a:pt x="1555214" y="1296318"/>
                  <a:pt x="1467079" y="1299991"/>
                  <a:pt x="1450554" y="1276121"/>
                </a:cubicBezTo>
                <a:cubicBezTo>
                  <a:pt x="1434029" y="1252251"/>
                  <a:pt x="1468915" y="1193494"/>
                  <a:pt x="1439537" y="1165952"/>
                </a:cubicBezTo>
                <a:cubicBezTo>
                  <a:pt x="1410159" y="1138410"/>
                  <a:pt x="1296318" y="1127393"/>
                  <a:pt x="1274284" y="1110868"/>
                </a:cubicBezTo>
                <a:cubicBezTo>
                  <a:pt x="1252250" y="1094343"/>
                  <a:pt x="1301827" y="1085161"/>
                  <a:pt x="1307335" y="1066800"/>
                </a:cubicBezTo>
                <a:cubicBezTo>
                  <a:pt x="1312843" y="1048439"/>
                  <a:pt x="1311007" y="1035586"/>
                  <a:pt x="1307335" y="1000699"/>
                </a:cubicBezTo>
                <a:cubicBezTo>
                  <a:pt x="1303663" y="965812"/>
                  <a:pt x="1290809" y="892367"/>
                  <a:pt x="1285301" y="857480"/>
                </a:cubicBezTo>
                <a:cubicBezTo>
                  <a:pt x="1279793" y="822593"/>
                  <a:pt x="1292645" y="800559"/>
                  <a:pt x="1274284" y="791378"/>
                </a:cubicBezTo>
                <a:cubicBezTo>
                  <a:pt x="1255923" y="782197"/>
                  <a:pt x="1210019" y="820756"/>
                  <a:pt x="1175132" y="802395"/>
                </a:cubicBezTo>
                <a:cubicBezTo>
                  <a:pt x="1140245" y="784034"/>
                  <a:pt x="1103523" y="716097"/>
                  <a:pt x="1064964" y="681210"/>
                </a:cubicBezTo>
                <a:cubicBezTo>
                  <a:pt x="1026405" y="646323"/>
                  <a:pt x="984173" y="635306"/>
                  <a:pt x="943778" y="593075"/>
                </a:cubicBezTo>
                <a:cubicBezTo>
                  <a:pt x="903383" y="550844"/>
                  <a:pt x="851971" y="460873"/>
                  <a:pt x="822593" y="427822"/>
                </a:cubicBezTo>
                <a:cubicBezTo>
                  <a:pt x="793215" y="394771"/>
                  <a:pt x="796886" y="411296"/>
                  <a:pt x="767508" y="394771"/>
                </a:cubicBezTo>
                <a:cubicBezTo>
                  <a:pt x="738130" y="378246"/>
                  <a:pt x="694063" y="356212"/>
                  <a:pt x="646323" y="328670"/>
                </a:cubicBezTo>
                <a:cubicBezTo>
                  <a:pt x="598583" y="301128"/>
                  <a:pt x="517793" y="264405"/>
                  <a:pt x="481070" y="229518"/>
                </a:cubicBezTo>
                <a:cubicBezTo>
                  <a:pt x="444347" y="194631"/>
                  <a:pt x="451691" y="137710"/>
                  <a:pt x="425985" y="119349"/>
                </a:cubicBezTo>
                <a:cubicBezTo>
                  <a:pt x="400279" y="100988"/>
                  <a:pt x="354376" y="134038"/>
                  <a:pt x="326834" y="119349"/>
                </a:cubicBezTo>
                <a:cubicBezTo>
                  <a:pt x="299292" y="104660"/>
                  <a:pt x="290110" y="42231"/>
                  <a:pt x="260732" y="31214"/>
                </a:cubicBezTo>
                <a:cubicBezTo>
                  <a:pt x="231354" y="20197"/>
                  <a:pt x="183614" y="56920"/>
                  <a:pt x="150564" y="53248"/>
                </a:cubicBezTo>
                <a:cubicBezTo>
                  <a:pt x="117514" y="49576"/>
                  <a:pt x="84463" y="0"/>
                  <a:pt x="62429" y="9181"/>
                </a:cubicBezTo>
                <a:cubicBezTo>
                  <a:pt x="40395" y="18362"/>
                  <a:pt x="0" y="86299"/>
                  <a:pt x="18361" y="108333"/>
                </a:cubicBezTo>
                <a:cubicBezTo>
                  <a:pt x="36722" y="130367"/>
                  <a:pt x="128530" y="119349"/>
                  <a:pt x="172597" y="141383"/>
                </a:cubicBezTo>
                <a:cubicBezTo>
                  <a:pt x="216665" y="163417"/>
                  <a:pt x="229518" y="205648"/>
                  <a:pt x="282766" y="240535"/>
                </a:cubicBezTo>
                <a:cubicBezTo>
                  <a:pt x="336014" y="275422"/>
                  <a:pt x="437003" y="299292"/>
                  <a:pt x="492087" y="350704"/>
                </a:cubicBezTo>
                <a:cubicBezTo>
                  <a:pt x="547171" y="402116"/>
                  <a:pt x="585730" y="499431"/>
                  <a:pt x="613272" y="549007"/>
                </a:cubicBezTo>
                <a:cubicBezTo>
                  <a:pt x="640814" y="598583"/>
                  <a:pt x="622453" y="627961"/>
                  <a:pt x="657340" y="648159"/>
                </a:cubicBezTo>
                <a:cubicBezTo>
                  <a:pt x="692227" y="668357"/>
                  <a:pt x="765673" y="629798"/>
                  <a:pt x="822593" y="670193"/>
                </a:cubicBezTo>
                <a:cubicBezTo>
                  <a:pt x="879513" y="710588"/>
                  <a:pt x="932761" y="806067"/>
                  <a:pt x="998862" y="890530"/>
                </a:cubicBezTo>
                <a:cubicBezTo>
                  <a:pt x="1064963" y="974993"/>
                  <a:pt x="1160443" y="1099851"/>
                  <a:pt x="1219200" y="1176969"/>
                </a:cubicBezTo>
                <a:cubicBezTo>
                  <a:pt x="1277957" y="1254087"/>
                  <a:pt x="1299990" y="1331205"/>
                  <a:pt x="1351402" y="1353239"/>
                </a:cubicBezTo>
                <a:cubicBezTo>
                  <a:pt x="1402814" y="1375273"/>
                  <a:pt x="1522164" y="1322024"/>
                  <a:pt x="1538689" y="1309171"/>
                </a:cubicBezTo>
                <a:close/>
              </a:path>
            </a:pathLst>
          </a:custGeom>
          <a:solidFill>
            <a:srgbClr val="AA4A24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2" name="Полилиния 71"/>
          <p:cNvSpPr/>
          <p:nvPr/>
        </p:nvSpPr>
        <p:spPr>
          <a:xfrm>
            <a:off x="519113" y="2740025"/>
            <a:ext cx="490537" cy="600075"/>
          </a:xfrm>
          <a:custGeom>
            <a:avLst/>
            <a:gdLst>
              <a:gd name="connsiteX0" fmla="*/ 460872 w 490250"/>
              <a:gd name="connsiteY0" fmla="*/ 576549 h 600419"/>
              <a:gd name="connsiteX1" fmla="*/ 482906 w 490250"/>
              <a:gd name="connsiteY1" fmla="*/ 510448 h 600419"/>
              <a:gd name="connsiteX2" fmla="*/ 416805 w 490250"/>
              <a:gd name="connsiteY2" fmla="*/ 455364 h 600419"/>
              <a:gd name="connsiteX3" fmla="*/ 449855 w 490250"/>
              <a:gd name="connsiteY3" fmla="*/ 367229 h 600419"/>
              <a:gd name="connsiteX4" fmla="*/ 361720 w 490250"/>
              <a:gd name="connsiteY4" fmla="*/ 334178 h 600419"/>
              <a:gd name="connsiteX5" fmla="*/ 218501 w 490250"/>
              <a:gd name="connsiteY5" fmla="*/ 190959 h 600419"/>
              <a:gd name="connsiteX6" fmla="*/ 141383 w 490250"/>
              <a:gd name="connsiteY6" fmla="*/ 80790 h 600419"/>
              <a:gd name="connsiteX7" fmla="*/ 75282 w 490250"/>
              <a:gd name="connsiteY7" fmla="*/ 3672 h 600419"/>
              <a:gd name="connsiteX8" fmla="*/ 9181 w 490250"/>
              <a:gd name="connsiteY8" fmla="*/ 102824 h 600419"/>
              <a:gd name="connsiteX9" fmla="*/ 130366 w 490250"/>
              <a:gd name="connsiteY9" fmla="*/ 224009 h 600419"/>
              <a:gd name="connsiteX10" fmla="*/ 174434 w 490250"/>
              <a:gd name="connsiteY10" fmla="*/ 301127 h 600419"/>
              <a:gd name="connsiteX11" fmla="*/ 273585 w 490250"/>
              <a:gd name="connsiteY11" fmla="*/ 378245 h 600419"/>
              <a:gd name="connsiteX12" fmla="*/ 306636 w 490250"/>
              <a:gd name="connsiteY12" fmla="*/ 488414 h 600419"/>
              <a:gd name="connsiteX13" fmla="*/ 383754 w 490250"/>
              <a:gd name="connsiteY13" fmla="*/ 521465 h 600419"/>
              <a:gd name="connsiteX14" fmla="*/ 350704 w 490250"/>
              <a:gd name="connsiteY14" fmla="*/ 587566 h 600419"/>
              <a:gd name="connsiteX15" fmla="*/ 460872 w 490250"/>
              <a:gd name="connsiteY15" fmla="*/ 576549 h 600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90250" h="600419">
                <a:moveTo>
                  <a:pt x="460872" y="576549"/>
                </a:moveTo>
                <a:cubicBezTo>
                  <a:pt x="482906" y="563696"/>
                  <a:pt x="490250" y="530645"/>
                  <a:pt x="482906" y="510448"/>
                </a:cubicBezTo>
                <a:cubicBezTo>
                  <a:pt x="475562" y="490251"/>
                  <a:pt x="422314" y="479234"/>
                  <a:pt x="416805" y="455364"/>
                </a:cubicBezTo>
                <a:cubicBezTo>
                  <a:pt x="411296" y="431494"/>
                  <a:pt x="459036" y="387427"/>
                  <a:pt x="449855" y="367229"/>
                </a:cubicBezTo>
                <a:cubicBezTo>
                  <a:pt x="440674" y="347031"/>
                  <a:pt x="400279" y="363556"/>
                  <a:pt x="361720" y="334178"/>
                </a:cubicBezTo>
                <a:cubicBezTo>
                  <a:pt x="323161" y="304800"/>
                  <a:pt x="255224" y="233190"/>
                  <a:pt x="218501" y="190959"/>
                </a:cubicBezTo>
                <a:cubicBezTo>
                  <a:pt x="181778" y="148728"/>
                  <a:pt x="165253" y="112005"/>
                  <a:pt x="141383" y="80790"/>
                </a:cubicBezTo>
                <a:cubicBezTo>
                  <a:pt x="117513" y="49576"/>
                  <a:pt x="97316" y="0"/>
                  <a:pt x="75282" y="3672"/>
                </a:cubicBezTo>
                <a:cubicBezTo>
                  <a:pt x="53248" y="7344"/>
                  <a:pt x="0" y="66101"/>
                  <a:pt x="9181" y="102824"/>
                </a:cubicBezTo>
                <a:cubicBezTo>
                  <a:pt x="18362" y="139547"/>
                  <a:pt x="102824" y="190959"/>
                  <a:pt x="130366" y="224009"/>
                </a:cubicBezTo>
                <a:cubicBezTo>
                  <a:pt x="157908" y="257059"/>
                  <a:pt x="150564" y="275421"/>
                  <a:pt x="174434" y="301127"/>
                </a:cubicBezTo>
                <a:cubicBezTo>
                  <a:pt x="198304" y="326833"/>
                  <a:pt x="251551" y="347031"/>
                  <a:pt x="273585" y="378245"/>
                </a:cubicBezTo>
                <a:cubicBezTo>
                  <a:pt x="295619" y="409459"/>
                  <a:pt x="288275" y="464544"/>
                  <a:pt x="306636" y="488414"/>
                </a:cubicBezTo>
                <a:cubicBezTo>
                  <a:pt x="324998" y="512284"/>
                  <a:pt x="376409" y="504940"/>
                  <a:pt x="383754" y="521465"/>
                </a:cubicBezTo>
                <a:cubicBezTo>
                  <a:pt x="391099" y="537990"/>
                  <a:pt x="336015" y="574713"/>
                  <a:pt x="350704" y="587566"/>
                </a:cubicBezTo>
                <a:cubicBezTo>
                  <a:pt x="365393" y="600419"/>
                  <a:pt x="438838" y="589402"/>
                  <a:pt x="460872" y="576549"/>
                </a:cubicBezTo>
                <a:close/>
              </a:path>
            </a:pathLst>
          </a:custGeom>
          <a:solidFill>
            <a:srgbClr val="AA4A24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5" name="Полилиния 74"/>
          <p:cNvSpPr/>
          <p:nvPr/>
        </p:nvSpPr>
        <p:spPr>
          <a:xfrm>
            <a:off x="2390775" y="749300"/>
            <a:ext cx="219075" cy="471488"/>
          </a:xfrm>
          <a:custGeom>
            <a:avLst/>
            <a:gdLst>
              <a:gd name="connsiteX0" fmla="*/ 77118 w 218502"/>
              <a:gd name="connsiteY0" fmla="*/ 451692 h 471889"/>
              <a:gd name="connsiteX1" fmla="*/ 11017 w 218502"/>
              <a:gd name="connsiteY1" fmla="*/ 440675 h 471889"/>
              <a:gd name="connsiteX2" fmla="*/ 11017 w 218502"/>
              <a:gd name="connsiteY2" fmla="*/ 264405 h 471889"/>
              <a:gd name="connsiteX3" fmla="*/ 55085 w 218502"/>
              <a:gd name="connsiteY3" fmla="*/ 176270 h 471889"/>
              <a:gd name="connsiteX4" fmla="*/ 176270 w 218502"/>
              <a:gd name="connsiteY4" fmla="*/ 22034 h 471889"/>
              <a:gd name="connsiteX5" fmla="*/ 209321 w 218502"/>
              <a:gd name="connsiteY5" fmla="*/ 44067 h 471889"/>
              <a:gd name="connsiteX6" fmla="*/ 121186 w 218502"/>
              <a:gd name="connsiteY6" fmla="*/ 176270 h 471889"/>
              <a:gd name="connsiteX7" fmla="*/ 77118 w 218502"/>
              <a:gd name="connsiteY7" fmla="*/ 341523 h 471889"/>
              <a:gd name="connsiteX8" fmla="*/ 77118 w 218502"/>
              <a:gd name="connsiteY8" fmla="*/ 451692 h 471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8502" h="471889">
                <a:moveTo>
                  <a:pt x="77118" y="451692"/>
                </a:moveTo>
                <a:cubicBezTo>
                  <a:pt x="66101" y="468217"/>
                  <a:pt x="22034" y="471889"/>
                  <a:pt x="11017" y="440675"/>
                </a:cubicBezTo>
                <a:cubicBezTo>
                  <a:pt x="0" y="409461"/>
                  <a:pt x="3672" y="308473"/>
                  <a:pt x="11017" y="264405"/>
                </a:cubicBezTo>
                <a:cubicBezTo>
                  <a:pt x="18362" y="220338"/>
                  <a:pt x="27543" y="216665"/>
                  <a:pt x="55085" y="176270"/>
                </a:cubicBezTo>
                <a:cubicBezTo>
                  <a:pt x="82627" y="135875"/>
                  <a:pt x="150564" y="44068"/>
                  <a:pt x="176270" y="22034"/>
                </a:cubicBezTo>
                <a:cubicBezTo>
                  <a:pt x="201976" y="0"/>
                  <a:pt x="218502" y="18361"/>
                  <a:pt x="209321" y="44067"/>
                </a:cubicBezTo>
                <a:cubicBezTo>
                  <a:pt x="200140" y="69773"/>
                  <a:pt x="143220" y="126694"/>
                  <a:pt x="121186" y="176270"/>
                </a:cubicBezTo>
                <a:cubicBezTo>
                  <a:pt x="99152" y="225846"/>
                  <a:pt x="84463" y="295619"/>
                  <a:pt x="77118" y="341523"/>
                </a:cubicBezTo>
                <a:cubicBezTo>
                  <a:pt x="69773" y="387427"/>
                  <a:pt x="88135" y="435167"/>
                  <a:pt x="77118" y="451692"/>
                </a:cubicBezTo>
                <a:close/>
              </a:path>
            </a:pathLst>
          </a:custGeom>
          <a:solidFill>
            <a:srgbClr val="909B25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6" name="Полилиния 75"/>
          <p:cNvSpPr/>
          <p:nvPr/>
        </p:nvSpPr>
        <p:spPr>
          <a:xfrm>
            <a:off x="2500313" y="815975"/>
            <a:ext cx="679450" cy="846138"/>
          </a:xfrm>
          <a:custGeom>
            <a:avLst/>
            <a:gdLst>
              <a:gd name="connsiteX0" fmla="*/ 341523 w 679373"/>
              <a:gd name="connsiteY0" fmla="*/ 44068 h 846463"/>
              <a:gd name="connsiteX1" fmla="*/ 319489 w 679373"/>
              <a:gd name="connsiteY1" fmla="*/ 198304 h 846463"/>
              <a:gd name="connsiteX2" fmla="*/ 319489 w 679373"/>
              <a:gd name="connsiteY2" fmla="*/ 363557 h 846463"/>
              <a:gd name="connsiteX3" fmla="*/ 363557 w 679373"/>
              <a:gd name="connsiteY3" fmla="*/ 495759 h 846463"/>
              <a:gd name="connsiteX4" fmla="*/ 352540 w 679373"/>
              <a:gd name="connsiteY4" fmla="*/ 594911 h 846463"/>
              <a:gd name="connsiteX5" fmla="*/ 462708 w 679373"/>
              <a:gd name="connsiteY5" fmla="*/ 694063 h 846463"/>
              <a:gd name="connsiteX6" fmla="*/ 627961 w 679373"/>
              <a:gd name="connsiteY6" fmla="*/ 705080 h 846463"/>
              <a:gd name="connsiteX7" fmla="*/ 672029 w 679373"/>
              <a:gd name="connsiteY7" fmla="*/ 837282 h 846463"/>
              <a:gd name="connsiteX8" fmla="*/ 583894 w 679373"/>
              <a:gd name="connsiteY8" fmla="*/ 760164 h 846463"/>
              <a:gd name="connsiteX9" fmla="*/ 407624 w 679373"/>
              <a:gd name="connsiteY9" fmla="*/ 694063 h 846463"/>
              <a:gd name="connsiteX10" fmla="*/ 352540 w 679373"/>
              <a:gd name="connsiteY10" fmla="*/ 583894 h 846463"/>
              <a:gd name="connsiteX11" fmla="*/ 308472 w 679373"/>
              <a:gd name="connsiteY11" fmla="*/ 550844 h 846463"/>
              <a:gd name="connsiteX12" fmla="*/ 308472 w 679373"/>
              <a:gd name="connsiteY12" fmla="*/ 440675 h 846463"/>
              <a:gd name="connsiteX13" fmla="*/ 264405 w 679373"/>
              <a:gd name="connsiteY13" fmla="*/ 385591 h 846463"/>
              <a:gd name="connsiteX14" fmla="*/ 275422 w 679373"/>
              <a:gd name="connsiteY14" fmla="*/ 220338 h 846463"/>
              <a:gd name="connsiteX15" fmla="*/ 154236 w 679373"/>
              <a:gd name="connsiteY15" fmla="*/ 363557 h 846463"/>
              <a:gd name="connsiteX16" fmla="*/ 154236 w 679373"/>
              <a:gd name="connsiteY16" fmla="*/ 528810 h 846463"/>
              <a:gd name="connsiteX17" fmla="*/ 33051 w 679373"/>
              <a:gd name="connsiteY17" fmla="*/ 672029 h 846463"/>
              <a:gd name="connsiteX18" fmla="*/ 11017 w 679373"/>
              <a:gd name="connsiteY18" fmla="*/ 649995 h 846463"/>
              <a:gd name="connsiteX19" fmla="*/ 99152 w 679373"/>
              <a:gd name="connsiteY19" fmla="*/ 561860 h 846463"/>
              <a:gd name="connsiteX20" fmla="*/ 99152 w 679373"/>
              <a:gd name="connsiteY20" fmla="*/ 462709 h 846463"/>
              <a:gd name="connsiteX21" fmla="*/ 121185 w 679373"/>
              <a:gd name="connsiteY21" fmla="*/ 308472 h 846463"/>
              <a:gd name="connsiteX22" fmla="*/ 187287 w 679373"/>
              <a:gd name="connsiteY22" fmla="*/ 209321 h 846463"/>
              <a:gd name="connsiteX23" fmla="*/ 286438 w 679373"/>
              <a:gd name="connsiteY23" fmla="*/ 99152 h 846463"/>
              <a:gd name="connsiteX24" fmla="*/ 297455 w 679373"/>
              <a:gd name="connsiteY24" fmla="*/ 11017 h 846463"/>
              <a:gd name="connsiteX25" fmla="*/ 341523 w 679373"/>
              <a:gd name="connsiteY25" fmla="*/ 44068 h 846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679373" h="846463">
                <a:moveTo>
                  <a:pt x="341523" y="44068"/>
                </a:moveTo>
                <a:cubicBezTo>
                  <a:pt x="345195" y="75282"/>
                  <a:pt x="323161" y="145056"/>
                  <a:pt x="319489" y="198304"/>
                </a:cubicBezTo>
                <a:cubicBezTo>
                  <a:pt x="315817" y="251552"/>
                  <a:pt x="312144" y="313981"/>
                  <a:pt x="319489" y="363557"/>
                </a:cubicBezTo>
                <a:cubicBezTo>
                  <a:pt x="326834" y="413133"/>
                  <a:pt x="358049" y="457200"/>
                  <a:pt x="363557" y="495759"/>
                </a:cubicBezTo>
                <a:cubicBezTo>
                  <a:pt x="369065" y="534318"/>
                  <a:pt x="336015" y="561860"/>
                  <a:pt x="352540" y="594911"/>
                </a:cubicBezTo>
                <a:cubicBezTo>
                  <a:pt x="369065" y="627962"/>
                  <a:pt x="416804" y="675701"/>
                  <a:pt x="462708" y="694063"/>
                </a:cubicBezTo>
                <a:cubicBezTo>
                  <a:pt x="508612" y="712425"/>
                  <a:pt x="593074" y="681210"/>
                  <a:pt x="627961" y="705080"/>
                </a:cubicBezTo>
                <a:cubicBezTo>
                  <a:pt x="662848" y="728950"/>
                  <a:pt x="679373" y="828101"/>
                  <a:pt x="672029" y="837282"/>
                </a:cubicBezTo>
                <a:cubicBezTo>
                  <a:pt x="664685" y="846463"/>
                  <a:pt x="627962" y="784034"/>
                  <a:pt x="583894" y="760164"/>
                </a:cubicBezTo>
                <a:cubicBezTo>
                  <a:pt x="539827" y="736294"/>
                  <a:pt x="446183" y="723441"/>
                  <a:pt x="407624" y="694063"/>
                </a:cubicBezTo>
                <a:cubicBezTo>
                  <a:pt x="369065" y="664685"/>
                  <a:pt x="369065" y="607764"/>
                  <a:pt x="352540" y="583894"/>
                </a:cubicBezTo>
                <a:cubicBezTo>
                  <a:pt x="336015" y="560024"/>
                  <a:pt x="315817" y="574714"/>
                  <a:pt x="308472" y="550844"/>
                </a:cubicBezTo>
                <a:cubicBezTo>
                  <a:pt x="301127" y="526974"/>
                  <a:pt x="315817" y="468217"/>
                  <a:pt x="308472" y="440675"/>
                </a:cubicBezTo>
                <a:cubicBezTo>
                  <a:pt x="301128" y="413133"/>
                  <a:pt x="269913" y="422314"/>
                  <a:pt x="264405" y="385591"/>
                </a:cubicBezTo>
                <a:cubicBezTo>
                  <a:pt x="258897" y="348868"/>
                  <a:pt x="293784" y="224010"/>
                  <a:pt x="275422" y="220338"/>
                </a:cubicBezTo>
                <a:cubicBezTo>
                  <a:pt x="257061" y="216666"/>
                  <a:pt x="174434" y="312145"/>
                  <a:pt x="154236" y="363557"/>
                </a:cubicBezTo>
                <a:cubicBezTo>
                  <a:pt x="134038" y="414969"/>
                  <a:pt x="174434" y="477398"/>
                  <a:pt x="154236" y="528810"/>
                </a:cubicBezTo>
                <a:cubicBezTo>
                  <a:pt x="134039" y="580222"/>
                  <a:pt x="56921" y="651832"/>
                  <a:pt x="33051" y="672029"/>
                </a:cubicBezTo>
                <a:cubicBezTo>
                  <a:pt x="9181" y="692227"/>
                  <a:pt x="0" y="668356"/>
                  <a:pt x="11017" y="649995"/>
                </a:cubicBezTo>
                <a:cubicBezTo>
                  <a:pt x="22034" y="631634"/>
                  <a:pt x="84463" y="593074"/>
                  <a:pt x="99152" y="561860"/>
                </a:cubicBezTo>
                <a:cubicBezTo>
                  <a:pt x="113841" y="530646"/>
                  <a:pt x="95480" y="504940"/>
                  <a:pt x="99152" y="462709"/>
                </a:cubicBezTo>
                <a:cubicBezTo>
                  <a:pt x="102824" y="420478"/>
                  <a:pt x="106496" y="350703"/>
                  <a:pt x="121185" y="308472"/>
                </a:cubicBezTo>
                <a:cubicBezTo>
                  <a:pt x="135874" y="266241"/>
                  <a:pt x="159745" y="244208"/>
                  <a:pt x="187287" y="209321"/>
                </a:cubicBezTo>
                <a:cubicBezTo>
                  <a:pt x="214829" y="174434"/>
                  <a:pt x="268077" y="132203"/>
                  <a:pt x="286438" y="99152"/>
                </a:cubicBezTo>
                <a:cubicBezTo>
                  <a:pt x="304799" y="66101"/>
                  <a:pt x="288274" y="22034"/>
                  <a:pt x="297455" y="11017"/>
                </a:cubicBezTo>
                <a:cubicBezTo>
                  <a:pt x="306636" y="0"/>
                  <a:pt x="337851" y="12854"/>
                  <a:pt x="341523" y="44068"/>
                </a:cubicBezTo>
                <a:close/>
              </a:path>
            </a:pathLst>
          </a:custGeom>
          <a:solidFill>
            <a:srgbClr val="909B25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4" name="Полилиния 103"/>
          <p:cNvSpPr/>
          <p:nvPr/>
        </p:nvSpPr>
        <p:spPr>
          <a:xfrm>
            <a:off x="4914900" y="993775"/>
            <a:ext cx="860425" cy="215900"/>
          </a:xfrm>
          <a:custGeom>
            <a:avLst/>
            <a:gdLst>
              <a:gd name="connsiteX0" fmla="*/ 813412 w 859316"/>
              <a:gd name="connsiteY0" fmla="*/ 86299 h 216666"/>
              <a:gd name="connsiteX1" fmla="*/ 626125 w 859316"/>
              <a:gd name="connsiteY1" fmla="*/ 31215 h 216666"/>
              <a:gd name="connsiteX2" fmla="*/ 427822 w 859316"/>
              <a:gd name="connsiteY2" fmla="*/ 42232 h 216666"/>
              <a:gd name="connsiteX3" fmla="*/ 339687 w 859316"/>
              <a:gd name="connsiteY3" fmla="*/ 86299 h 216666"/>
              <a:gd name="connsiteX4" fmla="*/ 218501 w 859316"/>
              <a:gd name="connsiteY4" fmla="*/ 108333 h 216666"/>
              <a:gd name="connsiteX5" fmla="*/ 53248 w 859316"/>
              <a:gd name="connsiteY5" fmla="*/ 9181 h 216666"/>
              <a:gd name="connsiteX6" fmla="*/ 20198 w 859316"/>
              <a:gd name="connsiteY6" fmla="*/ 53248 h 216666"/>
              <a:gd name="connsiteX7" fmla="*/ 174434 w 859316"/>
              <a:gd name="connsiteY7" fmla="*/ 185451 h 216666"/>
              <a:gd name="connsiteX8" fmla="*/ 383754 w 859316"/>
              <a:gd name="connsiteY8" fmla="*/ 163417 h 216666"/>
              <a:gd name="connsiteX9" fmla="*/ 493923 w 859316"/>
              <a:gd name="connsiteY9" fmla="*/ 119350 h 216666"/>
              <a:gd name="connsiteX10" fmla="*/ 637142 w 859316"/>
              <a:gd name="connsiteY10" fmla="*/ 207485 h 216666"/>
              <a:gd name="connsiteX11" fmla="*/ 824429 w 859316"/>
              <a:gd name="connsiteY11" fmla="*/ 174434 h 216666"/>
              <a:gd name="connsiteX12" fmla="*/ 813412 w 859316"/>
              <a:gd name="connsiteY12" fmla="*/ 86299 h 216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59316" h="216666">
                <a:moveTo>
                  <a:pt x="813412" y="86299"/>
                </a:moveTo>
                <a:cubicBezTo>
                  <a:pt x="780361" y="62429"/>
                  <a:pt x="690390" y="38560"/>
                  <a:pt x="626125" y="31215"/>
                </a:cubicBezTo>
                <a:cubicBezTo>
                  <a:pt x="561860" y="23870"/>
                  <a:pt x="475562" y="33051"/>
                  <a:pt x="427822" y="42232"/>
                </a:cubicBezTo>
                <a:cubicBezTo>
                  <a:pt x="380082" y="51413"/>
                  <a:pt x="374574" y="75282"/>
                  <a:pt x="339687" y="86299"/>
                </a:cubicBezTo>
                <a:cubicBezTo>
                  <a:pt x="304800" y="97316"/>
                  <a:pt x="266241" y="121186"/>
                  <a:pt x="218501" y="108333"/>
                </a:cubicBezTo>
                <a:cubicBezTo>
                  <a:pt x="170761" y="95480"/>
                  <a:pt x="86298" y="18362"/>
                  <a:pt x="53248" y="9181"/>
                </a:cubicBezTo>
                <a:cubicBezTo>
                  <a:pt x="20198" y="0"/>
                  <a:pt x="0" y="23870"/>
                  <a:pt x="20198" y="53248"/>
                </a:cubicBezTo>
                <a:cubicBezTo>
                  <a:pt x="40396" y="82626"/>
                  <a:pt x="113841" y="167090"/>
                  <a:pt x="174434" y="185451"/>
                </a:cubicBezTo>
                <a:cubicBezTo>
                  <a:pt x="235027" y="203812"/>
                  <a:pt x="330506" y="174434"/>
                  <a:pt x="383754" y="163417"/>
                </a:cubicBezTo>
                <a:cubicBezTo>
                  <a:pt x="437002" y="152400"/>
                  <a:pt x="451692" y="112005"/>
                  <a:pt x="493923" y="119350"/>
                </a:cubicBezTo>
                <a:cubicBezTo>
                  <a:pt x="536154" y="126695"/>
                  <a:pt x="582058" y="198304"/>
                  <a:pt x="637142" y="207485"/>
                </a:cubicBezTo>
                <a:cubicBezTo>
                  <a:pt x="692226" y="216666"/>
                  <a:pt x="789542" y="196468"/>
                  <a:pt x="824429" y="174434"/>
                </a:cubicBezTo>
                <a:cubicBezTo>
                  <a:pt x="859316" y="152400"/>
                  <a:pt x="846463" y="110169"/>
                  <a:pt x="813412" y="86299"/>
                </a:cubicBezTo>
                <a:close/>
              </a:path>
            </a:pathLst>
          </a:custGeom>
          <a:solidFill>
            <a:srgbClr val="909B25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5" name="Полилиния 104"/>
          <p:cNvSpPr/>
          <p:nvPr/>
        </p:nvSpPr>
        <p:spPr>
          <a:xfrm>
            <a:off x="4594225" y="4227513"/>
            <a:ext cx="1066800" cy="384175"/>
          </a:xfrm>
          <a:custGeom>
            <a:avLst/>
            <a:gdLst>
              <a:gd name="connsiteX0" fmla="*/ 451691 w 1066800"/>
              <a:gd name="connsiteY0" fmla="*/ 290111 h 385591"/>
              <a:gd name="connsiteX1" fmla="*/ 231354 w 1066800"/>
              <a:gd name="connsiteY1" fmla="*/ 334178 h 385591"/>
              <a:gd name="connsiteX2" fmla="*/ 44067 w 1066800"/>
              <a:gd name="connsiteY2" fmla="*/ 378246 h 385591"/>
              <a:gd name="connsiteX3" fmla="*/ 11017 w 1066800"/>
              <a:gd name="connsiteY3" fmla="*/ 290111 h 385591"/>
              <a:gd name="connsiteX4" fmla="*/ 110168 w 1066800"/>
              <a:gd name="connsiteY4" fmla="*/ 235026 h 385591"/>
              <a:gd name="connsiteX5" fmla="*/ 242371 w 1066800"/>
              <a:gd name="connsiteY5" fmla="*/ 190959 h 385591"/>
              <a:gd name="connsiteX6" fmla="*/ 440674 w 1066800"/>
              <a:gd name="connsiteY6" fmla="*/ 157908 h 385591"/>
              <a:gd name="connsiteX7" fmla="*/ 550843 w 1066800"/>
              <a:gd name="connsiteY7" fmla="*/ 157908 h 385591"/>
              <a:gd name="connsiteX8" fmla="*/ 638978 w 1066800"/>
              <a:gd name="connsiteY8" fmla="*/ 113841 h 385591"/>
              <a:gd name="connsiteX9" fmla="*/ 683046 w 1066800"/>
              <a:gd name="connsiteY9" fmla="*/ 3672 h 385591"/>
              <a:gd name="connsiteX10" fmla="*/ 793214 w 1066800"/>
              <a:gd name="connsiteY10" fmla="*/ 91807 h 385591"/>
              <a:gd name="connsiteX11" fmla="*/ 914400 w 1066800"/>
              <a:gd name="connsiteY11" fmla="*/ 124858 h 385591"/>
              <a:gd name="connsiteX12" fmla="*/ 1002535 w 1066800"/>
              <a:gd name="connsiteY12" fmla="*/ 146891 h 385591"/>
              <a:gd name="connsiteX13" fmla="*/ 1057619 w 1066800"/>
              <a:gd name="connsiteY13" fmla="*/ 235026 h 385591"/>
              <a:gd name="connsiteX14" fmla="*/ 947450 w 1066800"/>
              <a:gd name="connsiteY14" fmla="*/ 301128 h 385591"/>
              <a:gd name="connsiteX15" fmla="*/ 870332 w 1066800"/>
              <a:gd name="connsiteY15" fmla="*/ 257060 h 385591"/>
              <a:gd name="connsiteX16" fmla="*/ 771180 w 1066800"/>
              <a:gd name="connsiteY16" fmla="*/ 301128 h 385591"/>
              <a:gd name="connsiteX17" fmla="*/ 672029 w 1066800"/>
              <a:gd name="connsiteY17" fmla="*/ 246043 h 385591"/>
              <a:gd name="connsiteX18" fmla="*/ 627961 w 1066800"/>
              <a:gd name="connsiteY18" fmla="*/ 279094 h 385591"/>
              <a:gd name="connsiteX19" fmla="*/ 539826 w 1066800"/>
              <a:gd name="connsiteY19" fmla="*/ 279094 h 385591"/>
              <a:gd name="connsiteX20" fmla="*/ 396607 w 1066800"/>
              <a:gd name="connsiteY20" fmla="*/ 290111 h 385591"/>
              <a:gd name="connsiteX21" fmla="*/ 341523 w 1066800"/>
              <a:gd name="connsiteY21" fmla="*/ 323161 h 385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66800" h="385591">
                <a:moveTo>
                  <a:pt x="451691" y="290111"/>
                </a:moveTo>
                <a:lnTo>
                  <a:pt x="231354" y="334178"/>
                </a:lnTo>
                <a:cubicBezTo>
                  <a:pt x="163417" y="348867"/>
                  <a:pt x="80790" y="385591"/>
                  <a:pt x="44067" y="378246"/>
                </a:cubicBezTo>
                <a:cubicBezTo>
                  <a:pt x="7344" y="370902"/>
                  <a:pt x="0" y="313981"/>
                  <a:pt x="11017" y="290111"/>
                </a:cubicBezTo>
                <a:cubicBezTo>
                  <a:pt x="22034" y="266241"/>
                  <a:pt x="71609" y="251551"/>
                  <a:pt x="110168" y="235026"/>
                </a:cubicBezTo>
                <a:cubicBezTo>
                  <a:pt x="148727" y="218501"/>
                  <a:pt x="187287" y="203812"/>
                  <a:pt x="242371" y="190959"/>
                </a:cubicBezTo>
                <a:cubicBezTo>
                  <a:pt x="297455" y="178106"/>
                  <a:pt x="389262" y="163417"/>
                  <a:pt x="440674" y="157908"/>
                </a:cubicBezTo>
                <a:cubicBezTo>
                  <a:pt x="492086" y="152400"/>
                  <a:pt x="517792" y="165253"/>
                  <a:pt x="550843" y="157908"/>
                </a:cubicBezTo>
                <a:cubicBezTo>
                  <a:pt x="583894" y="150564"/>
                  <a:pt x="616944" y="139547"/>
                  <a:pt x="638978" y="113841"/>
                </a:cubicBezTo>
                <a:cubicBezTo>
                  <a:pt x="661012" y="88135"/>
                  <a:pt x="657340" y="7344"/>
                  <a:pt x="683046" y="3672"/>
                </a:cubicBezTo>
                <a:cubicBezTo>
                  <a:pt x="708752" y="0"/>
                  <a:pt x="754655" y="71609"/>
                  <a:pt x="793214" y="91807"/>
                </a:cubicBezTo>
                <a:cubicBezTo>
                  <a:pt x="831773" y="112005"/>
                  <a:pt x="879513" y="115677"/>
                  <a:pt x="914400" y="124858"/>
                </a:cubicBezTo>
                <a:cubicBezTo>
                  <a:pt x="949287" y="134039"/>
                  <a:pt x="978665" y="128530"/>
                  <a:pt x="1002535" y="146891"/>
                </a:cubicBezTo>
                <a:cubicBezTo>
                  <a:pt x="1026405" y="165252"/>
                  <a:pt x="1066800" y="209320"/>
                  <a:pt x="1057619" y="235026"/>
                </a:cubicBezTo>
                <a:cubicBezTo>
                  <a:pt x="1048438" y="260732"/>
                  <a:pt x="978664" y="297456"/>
                  <a:pt x="947450" y="301128"/>
                </a:cubicBezTo>
                <a:cubicBezTo>
                  <a:pt x="916236" y="304800"/>
                  <a:pt x="899710" y="257060"/>
                  <a:pt x="870332" y="257060"/>
                </a:cubicBezTo>
                <a:cubicBezTo>
                  <a:pt x="840954" y="257060"/>
                  <a:pt x="804230" y="302964"/>
                  <a:pt x="771180" y="301128"/>
                </a:cubicBezTo>
                <a:cubicBezTo>
                  <a:pt x="738130" y="299292"/>
                  <a:pt x="695899" y="249715"/>
                  <a:pt x="672029" y="246043"/>
                </a:cubicBezTo>
                <a:cubicBezTo>
                  <a:pt x="648159" y="242371"/>
                  <a:pt x="649995" y="273586"/>
                  <a:pt x="627961" y="279094"/>
                </a:cubicBezTo>
                <a:cubicBezTo>
                  <a:pt x="605927" y="284603"/>
                  <a:pt x="578385" y="277258"/>
                  <a:pt x="539826" y="279094"/>
                </a:cubicBezTo>
                <a:cubicBezTo>
                  <a:pt x="501267" y="280930"/>
                  <a:pt x="429658" y="282767"/>
                  <a:pt x="396607" y="290111"/>
                </a:cubicBezTo>
                <a:cubicBezTo>
                  <a:pt x="363557" y="297456"/>
                  <a:pt x="330506" y="319489"/>
                  <a:pt x="341523" y="323161"/>
                </a:cubicBezTo>
              </a:path>
            </a:pathLst>
          </a:custGeom>
          <a:solidFill>
            <a:srgbClr val="F8DCFE">
              <a:alpha val="50196"/>
            </a:srgbClr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7" name="Полилиния 106"/>
          <p:cNvSpPr/>
          <p:nvPr/>
        </p:nvSpPr>
        <p:spPr>
          <a:xfrm>
            <a:off x="5278438" y="4162425"/>
            <a:ext cx="2068512" cy="1073150"/>
          </a:xfrm>
          <a:custGeom>
            <a:avLst/>
            <a:gdLst>
              <a:gd name="connsiteX0" fmla="*/ 2058319 w 2067500"/>
              <a:gd name="connsiteY0" fmla="*/ 189123 h 1072308"/>
              <a:gd name="connsiteX1" fmla="*/ 1970184 w 2067500"/>
              <a:gd name="connsiteY1" fmla="*/ 156072 h 1072308"/>
              <a:gd name="connsiteX2" fmla="*/ 1959167 w 2067500"/>
              <a:gd name="connsiteY2" fmla="*/ 12853 h 1072308"/>
              <a:gd name="connsiteX3" fmla="*/ 1893066 w 2067500"/>
              <a:gd name="connsiteY3" fmla="*/ 100988 h 1072308"/>
              <a:gd name="connsiteX4" fmla="*/ 1804931 w 2067500"/>
              <a:gd name="connsiteY4" fmla="*/ 1836 h 1072308"/>
              <a:gd name="connsiteX5" fmla="*/ 1705779 w 2067500"/>
              <a:gd name="connsiteY5" fmla="*/ 89971 h 1072308"/>
              <a:gd name="connsiteX6" fmla="*/ 1573577 w 2067500"/>
              <a:gd name="connsiteY6" fmla="*/ 134038 h 1072308"/>
              <a:gd name="connsiteX7" fmla="*/ 1496458 w 2067500"/>
              <a:gd name="connsiteY7" fmla="*/ 67937 h 1072308"/>
              <a:gd name="connsiteX8" fmla="*/ 1408324 w 2067500"/>
              <a:gd name="connsiteY8" fmla="*/ 266241 h 1072308"/>
              <a:gd name="connsiteX9" fmla="*/ 1121885 w 2067500"/>
              <a:gd name="connsiteY9" fmla="*/ 442511 h 1072308"/>
              <a:gd name="connsiteX10" fmla="*/ 978666 w 2067500"/>
              <a:gd name="connsiteY10" fmla="*/ 387426 h 1072308"/>
              <a:gd name="connsiteX11" fmla="*/ 758328 w 2067500"/>
              <a:gd name="connsiteY11" fmla="*/ 431494 h 1072308"/>
              <a:gd name="connsiteX12" fmla="*/ 703244 w 2067500"/>
              <a:gd name="connsiteY12" fmla="*/ 310308 h 1072308"/>
              <a:gd name="connsiteX13" fmla="*/ 703244 w 2067500"/>
              <a:gd name="connsiteY13" fmla="*/ 200140 h 1072308"/>
              <a:gd name="connsiteX14" fmla="*/ 637143 w 2067500"/>
              <a:gd name="connsiteY14" fmla="*/ 266241 h 1072308"/>
              <a:gd name="connsiteX15" fmla="*/ 560025 w 2067500"/>
              <a:gd name="connsiteY15" fmla="*/ 255224 h 1072308"/>
              <a:gd name="connsiteX16" fmla="*/ 504940 w 2067500"/>
              <a:gd name="connsiteY16" fmla="*/ 343359 h 1072308"/>
              <a:gd name="connsiteX17" fmla="*/ 394772 w 2067500"/>
              <a:gd name="connsiteY17" fmla="*/ 464544 h 1072308"/>
              <a:gd name="connsiteX18" fmla="*/ 449856 w 2067500"/>
              <a:gd name="connsiteY18" fmla="*/ 541662 h 1072308"/>
              <a:gd name="connsiteX19" fmla="*/ 339687 w 2067500"/>
              <a:gd name="connsiteY19" fmla="*/ 574713 h 1072308"/>
              <a:gd name="connsiteX20" fmla="*/ 251552 w 2067500"/>
              <a:gd name="connsiteY20" fmla="*/ 607764 h 1072308"/>
              <a:gd name="connsiteX21" fmla="*/ 229519 w 2067500"/>
              <a:gd name="connsiteY21" fmla="*/ 508612 h 1072308"/>
              <a:gd name="connsiteX22" fmla="*/ 119350 w 2067500"/>
              <a:gd name="connsiteY22" fmla="*/ 530646 h 1072308"/>
              <a:gd name="connsiteX23" fmla="*/ 9181 w 2067500"/>
              <a:gd name="connsiteY23" fmla="*/ 596747 h 1072308"/>
              <a:gd name="connsiteX24" fmla="*/ 174434 w 2067500"/>
              <a:gd name="connsiteY24" fmla="*/ 717932 h 1072308"/>
              <a:gd name="connsiteX25" fmla="*/ 350704 w 2067500"/>
              <a:gd name="connsiteY25" fmla="*/ 695899 h 1072308"/>
              <a:gd name="connsiteX26" fmla="*/ 449856 w 2067500"/>
              <a:gd name="connsiteY26" fmla="*/ 684882 h 1072308"/>
              <a:gd name="connsiteX27" fmla="*/ 560025 w 2067500"/>
              <a:gd name="connsiteY27" fmla="*/ 662848 h 1072308"/>
              <a:gd name="connsiteX28" fmla="*/ 637143 w 2067500"/>
              <a:gd name="connsiteY28" fmla="*/ 684882 h 1072308"/>
              <a:gd name="connsiteX29" fmla="*/ 725278 w 2067500"/>
              <a:gd name="connsiteY29" fmla="*/ 717932 h 1072308"/>
              <a:gd name="connsiteX30" fmla="*/ 802396 w 2067500"/>
              <a:gd name="connsiteY30" fmla="*/ 662848 h 1072308"/>
              <a:gd name="connsiteX31" fmla="*/ 813413 w 2067500"/>
              <a:gd name="connsiteY31" fmla="*/ 762000 h 1072308"/>
              <a:gd name="connsiteX32" fmla="*/ 923581 w 2067500"/>
              <a:gd name="connsiteY32" fmla="*/ 784033 h 1072308"/>
              <a:gd name="connsiteX33" fmla="*/ 714261 w 2067500"/>
              <a:gd name="connsiteY33" fmla="*/ 894202 h 1072308"/>
              <a:gd name="connsiteX34" fmla="*/ 736295 w 2067500"/>
              <a:gd name="connsiteY34" fmla="*/ 971320 h 1072308"/>
              <a:gd name="connsiteX35" fmla="*/ 1022733 w 2067500"/>
              <a:gd name="connsiteY35" fmla="*/ 938270 h 1072308"/>
              <a:gd name="connsiteX36" fmla="*/ 1221037 w 2067500"/>
              <a:gd name="connsiteY36" fmla="*/ 1026405 h 1072308"/>
              <a:gd name="connsiteX37" fmla="*/ 1364256 w 2067500"/>
              <a:gd name="connsiteY37" fmla="*/ 1070472 h 1072308"/>
              <a:gd name="connsiteX38" fmla="*/ 1441374 w 2067500"/>
              <a:gd name="connsiteY38" fmla="*/ 1037421 h 1072308"/>
              <a:gd name="connsiteX39" fmla="*/ 1518492 w 2067500"/>
              <a:gd name="connsiteY39" fmla="*/ 960303 h 1072308"/>
              <a:gd name="connsiteX40" fmla="*/ 1474425 w 2067500"/>
              <a:gd name="connsiteY40" fmla="*/ 894202 h 1072308"/>
              <a:gd name="connsiteX41" fmla="*/ 1375273 w 2067500"/>
              <a:gd name="connsiteY41" fmla="*/ 795050 h 1072308"/>
              <a:gd name="connsiteX42" fmla="*/ 1298155 w 2067500"/>
              <a:gd name="connsiteY42" fmla="*/ 773017 h 1072308"/>
              <a:gd name="connsiteX43" fmla="*/ 1298155 w 2067500"/>
              <a:gd name="connsiteY43" fmla="*/ 640814 h 1072308"/>
              <a:gd name="connsiteX44" fmla="*/ 1430357 w 2067500"/>
              <a:gd name="connsiteY44" fmla="*/ 574713 h 1072308"/>
              <a:gd name="connsiteX45" fmla="*/ 1540526 w 2067500"/>
              <a:gd name="connsiteY45" fmla="*/ 464544 h 1072308"/>
              <a:gd name="connsiteX46" fmla="*/ 1595610 w 2067500"/>
              <a:gd name="connsiteY46" fmla="*/ 497595 h 1072308"/>
              <a:gd name="connsiteX47" fmla="*/ 1639678 w 2067500"/>
              <a:gd name="connsiteY47" fmla="*/ 453527 h 1072308"/>
              <a:gd name="connsiteX48" fmla="*/ 1749846 w 2067500"/>
              <a:gd name="connsiteY48" fmla="*/ 332342 h 1072308"/>
              <a:gd name="connsiteX49" fmla="*/ 1915099 w 2067500"/>
              <a:gd name="connsiteY49" fmla="*/ 222173 h 1072308"/>
              <a:gd name="connsiteX50" fmla="*/ 2058319 w 2067500"/>
              <a:gd name="connsiteY50" fmla="*/ 189123 h 1072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067500" h="1072308">
                <a:moveTo>
                  <a:pt x="2058319" y="189123"/>
                </a:moveTo>
                <a:cubicBezTo>
                  <a:pt x="2067500" y="178106"/>
                  <a:pt x="1986709" y="185450"/>
                  <a:pt x="1970184" y="156072"/>
                </a:cubicBezTo>
                <a:cubicBezTo>
                  <a:pt x="1953659" y="126694"/>
                  <a:pt x="1972020" y="22034"/>
                  <a:pt x="1959167" y="12853"/>
                </a:cubicBezTo>
                <a:cubicBezTo>
                  <a:pt x="1946314" y="3672"/>
                  <a:pt x="1918772" y="102824"/>
                  <a:pt x="1893066" y="100988"/>
                </a:cubicBezTo>
                <a:cubicBezTo>
                  <a:pt x="1867360" y="99152"/>
                  <a:pt x="1836145" y="3672"/>
                  <a:pt x="1804931" y="1836"/>
                </a:cubicBezTo>
                <a:cubicBezTo>
                  <a:pt x="1773717" y="0"/>
                  <a:pt x="1744338" y="67937"/>
                  <a:pt x="1705779" y="89971"/>
                </a:cubicBezTo>
                <a:cubicBezTo>
                  <a:pt x="1667220" y="112005"/>
                  <a:pt x="1608464" y="137710"/>
                  <a:pt x="1573577" y="134038"/>
                </a:cubicBezTo>
                <a:cubicBezTo>
                  <a:pt x="1538690" y="130366"/>
                  <a:pt x="1524000" y="45903"/>
                  <a:pt x="1496458" y="67937"/>
                </a:cubicBezTo>
                <a:cubicBezTo>
                  <a:pt x="1468916" y="89971"/>
                  <a:pt x="1470753" y="203812"/>
                  <a:pt x="1408324" y="266241"/>
                </a:cubicBezTo>
                <a:cubicBezTo>
                  <a:pt x="1345895" y="328670"/>
                  <a:pt x="1193495" y="422314"/>
                  <a:pt x="1121885" y="442511"/>
                </a:cubicBezTo>
                <a:cubicBezTo>
                  <a:pt x="1050275" y="462709"/>
                  <a:pt x="1039259" y="389262"/>
                  <a:pt x="978666" y="387426"/>
                </a:cubicBezTo>
                <a:cubicBezTo>
                  <a:pt x="918073" y="385590"/>
                  <a:pt x="804232" y="444347"/>
                  <a:pt x="758328" y="431494"/>
                </a:cubicBezTo>
                <a:cubicBezTo>
                  <a:pt x="712424" y="418641"/>
                  <a:pt x="712425" y="348867"/>
                  <a:pt x="703244" y="310308"/>
                </a:cubicBezTo>
                <a:cubicBezTo>
                  <a:pt x="694063" y="271749"/>
                  <a:pt x="714261" y="207484"/>
                  <a:pt x="703244" y="200140"/>
                </a:cubicBezTo>
                <a:cubicBezTo>
                  <a:pt x="692227" y="192796"/>
                  <a:pt x="661013" y="257060"/>
                  <a:pt x="637143" y="266241"/>
                </a:cubicBezTo>
                <a:cubicBezTo>
                  <a:pt x="613273" y="275422"/>
                  <a:pt x="582059" y="242371"/>
                  <a:pt x="560025" y="255224"/>
                </a:cubicBezTo>
                <a:cubicBezTo>
                  <a:pt x="537991" y="268077"/>
                  <a:pt x="532482" y="308472"/>
                  <a:pt x="504940" y="343359"/>
                </a:cubicBezTo>
                <a:cubicBezTo>
                  <a:pt x="477398" y="378246"/>
                  <a:pt x="403953" y="431493"/>
                  <a:pt x="394772" y="464544"/>
                </a:cubicBezTo>
                <a:cubicBezTo>
                  <a:pt x="385591" y="497595"/>
                  <a:pt x="459037" y="523301"/>
                  <a:pt x="449856" y="541662"/>
                </a:cubicBezTo>
                <a:cubicBezTo>
                  <a:pt x="440675" y="560023"/>
                  <a:pt x="372738" y="563696"/>
                  <a:pt x="339687" y="574713"/>
                </a:cubicBezTo>
                <a:cubicBezTo>
                  <a:pt x="306636" y="585730"/>
                  <a:pt x="269913" y="618781"/>
                  <a:pt x="251552" y="607764"/>
                </a:cubicBezTo>
                <a:cubicBezTo>
                  <a:pt x="233191" y="596747"/>
                  <a:pt x="251553" y="521465"/>
                  <a:pt x="229519" y="508612"/>
                </a:cubicBezTo>
                <a:cubicBezTo>
                  <a:pt x="207485" y="495759"/>
                  <a:pt x="156073" y="515957"/>
                  <a:pt x="119350" y="530646"/>
                </a:cubicBezTo>
                <a:cubicBezTo>
                  <a:pt x="82627" y="545335"/>
                  <a:pt x="0" y="565533"/>
                  <a:pt x="9181" y="596747"/>
                </a:cubicBezTo>
                <a:cubicBezTo>
                  <a:pt x="18362" y="627961"/>
                  <a:pt x="117514" y="701407"/>
                  <a:pt x="174434" y="717932"/>
                </a:cubicBezTo>
                <a:cubicBezTo>
                  <a:pt x="231354" y="734457"/>
                  <a:pt x="350704" y="695899"/>
                  <a:pt x="350704" y="695899"/>
                </a:cubicBezTo>
                <a:cubicBezTo>
                  <a:pt x="396608" y="690391"/>
                  <a:pt x="414969" y="690390"/>
                  <a:pt x="449856" y="684882"/>
                </a:cubicBezTo>
                <a:cubicBezTo>
                  <a:pt x="484743" y="679374"/>
                  <a:pt x="528811" y="662848"/>
                  <a:pt x="560025" y="662848"/>
                </a:cubicBezTo>
                <a:cubicBezTo>
                  <a:pt x="591239" y="662848"/>
                  <a:pt x="609601" y="675701"/>
                  <a:pt x="637143" y="684882"/>
                </a:cubicBezTo>
                <a:cubicBezTo>
                  <a:pt x="664685" y="694063"/>
                  <a:pt x="697736" y="721604"/>
                  <a:pt x="725278" y="717932"/>
                </a:cubicBezTo>
                <a:cubicBezTo>
                  <a:pt x="752820" y="714260"/>
                  <a:pt x="787707" y="655503"/>
                  <a:pt x="802396" y="662848"/>
                </a:cubicBezTo>
                <a:cubicBezTo>
                  <a:pt x="817085" y="670193"/>
                  <a:pt x="793216" y="741803"/>
                  <a:pt x="813413" y="762000"/>
                </a:cubicBezTo>
                <a:cubicBezTo>
                  <a:pt x="833610" y="782197"/>
                  <a:pt x="940106" y="761999"/>
                  <a:pt x="923581" y="784033"/>
                </a:cubicBezTo>
                <a:cubicBezTo>
                  <a:pt x="907056" y="806067"/>
                  <a:pt x="745475" y="862988"/>
                  <a:pt x="714261" y="894202"/>
                </a:cubicBezTo>
                <a:cubicBezTo>
                  <a:pt x="683047" y="925417"/>
                  <a:pt x="684883" y="963975"/>
                  <a:pt x="736295" y="971320"/>
                </a:cubicBezTo>
                <a:cubicBezTo>
                  <a:pt x="787707" y="978665"/>
                  <a:pt x="941943" y="929089"/>
                  <a:pt x="1022733" y="938270"/>
                </a:cubicBezTo>
                <a:cubicBezTo>
                  <a:pt x="1103523" y="947451"/>
                  <a:pt x="1164117" y="1004371"/>
                  <a:pt x="1221037" y="1026405"/>
                </a:cubicBezTo>
                <a:cubicBezTo>
                  <a:pt x="1277957" y="1048439"/>
                  <a:pt x="1327533" y="1068636"/>
                  <a:pt x="1364256" y="1070472"/>
                </a:cubicBezTo>
                <a:cubicBezTo>
                  <a:pt x="1400979" y="1072308"/>
                  <a:pt x="1415668" y="1055782"/>
                  <a:pt x="1441374" y="1037421"/>
                </a:cubicBezTo>
                <a:cubicBezTo>
                  <a:pt x="1467080" y="1019060"/>
                  <a:pt x="1512983" y="984173"/>
                  <a:pt x="1518492" y="960303"/>
                </a:cubicBezTo>
                <a:cubicBezTo>
                  <a:pt x="1524001" y="936433"/>
                  <a:pt x="1498295" y="921744"/>
                  <a:pt x="1474425" y="894202"/>
                </a:cubicBezTo>
                <a:cubicBezTo>
                  <a:pt x="1450555" y="866660"/>
                  <a:pt x="1404651" y="815247"/>
                  <a:pt x="1375273" y="795050"/>
                </a:cubicBezTo>
                <a:cubicBezTo>
                  <a:pt x="1345895" y="774853"/>
                  <a:pt x="1311008" y="798723"/>
                  <a:pt x="1298155" y="773017"/>
                </a:cubicBezTo>
                <a:cubicBezTo>
                  <a:pt x="1285302" y="747311"/>
                  <a:pt x="1276121" y="673865"/>
                  <a:pt x="1298155" y="640814"/>
                </a:cubicBezTo>
                <a:cubicBezTo>
                  <a:pt x="1320189" y="607763"/>
                  <a:pt x="1389962" y="604091"/>
                  <a:pt x="1430357" y="574713"/>
                </a:cubicBezTo>
                <a:cubicBezTo>
                  <a:pt x="1470752" y="545335"/>
                  <a:pt x="1512984" y="477397"/>
                  <a:pt x="1540526" y="464544"/>
                </a:cubicBezTo>
                <a:cubicBezTo>
                  <a:pt x="1568068" y="451691"/>
                  <a:pt x="1579085" y="499431"/>
                  <a:pt x="1595610" y="497595"/>
                </a:cubicBezTo>
                <a:cubicBezTo>
                  <a:pt x="1612135" y="495759"/>
                  <a:pt x="1613972" y="481069"/>
                  <a:pt x="1639678" y="453527"/>
                </a:cubicBezTo>
                <a:cubicBezTo>
                  <a:pt x="1665384" y="425985"/>
                  <a:pt x="1703943" y="370901"/>
                  <a:pt x="1749846" y="332342"/>
                </a:cubicBezTo>
                <a:cubicBezTo>
                  <a:pt x="1795750" y="293783"/>
                  <a:pt x="1867359" y="247879"/>
                  <a:pt x="1915099" y="222173"/>
                </a:cubicBezTo>
                <a:cubicBezTo>
                  <a:pt x="1962839" y="196467"/>
                  <a:pt x="2049138" y="200140"/>
                  <a:pt x="2058319" y="189123"/>
                </a:cubicBezTo>
                <a:close/>
              </a:path>
            </a:pathLst>
          </a:custGeom>
          <a:solidFill>
            <a:srgbClr val="F8DCFE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8" name="Полилиния 107"/>
          <p:cNvSpPr/>
          <p:nvPr/>
        </p:nvSpPr>
        <p:spPr>
          <a:xfrm>
            <a:off x="595313" y="2236788"/>
            <a:ext cx="1620837" cy="1450975"/>
          </a:xfrm>
          <a:custGeom>
            <a:avLst/>
            <a:gdLst>
              <a:gd name="connsiteX0" fmla="*/ 1608462 w 1621315"/>
              <a:gd name="connsiteY0" fmla="*/ 1288973 h 1450553"/>
              <a:gd name="connsiteX1" fmla="*/ 1476260 w 1621315"/>
              <a:gd name="connsiteY1" fmla="*/ 1288973 h 1450553"/>
              <a:gd name="connsiteX2" fmla="*/ 1344058 w 1621315"/>
              <a:gd name="connsiteY2" fmla="*/ 1366091 h 1450553"/>
              <a:gd name="connsiteX3" fmla="*/ 1311007 w 1621315"/>
              <a:gd name="connsiteY3" fmla="*/ 1443209 h 1450553"/>
              <a:gd name="connsiteX4" fmla="*/ 1200838 w 1621315"/>
              <a:gd name="connsiteY4" fmla="*/ 1410158 h 1450553"/>
              <a:gd name="connsiteX5" fmla="*/ 1112703 w 1621315"/>
              <a:gd name="connsiteY5" fmla="*/ 1277956 h 1450553"/>
              <a:gd name="connsiteX6" fmla="*/ 1035585 w 1621315"/>
              <a:gd name="connsiteY6" fmla="*/ 1244905 h 1450553"/>
              <a:gd name="connsiteX7" fmla="*/ 826265 w 1621315"/>
              <a:gd name="connsiteY7" fmla="*/ 1222871 h 1450553"/>
              <a:gd name="connsiteX8" fmla="*/ 694062 w 1621315"/>
              <a:gd name="connsiteY8" fmla="*/ 1222871 h 1450553"/>
              <a:gd name="connsiteX9" fmla="*/ 594911 w 1621315"/>
              <a:gd name="connsiteY9" fmla="*/ 1156770 h 1450553"/>
              <a:gd name="connsiteX10" fmla="*/ 495759 w 1621315"/>
              <a:gd name="connsiteY10" fmla="*/ 1156770 h 1450553"/>
              <a:gd name="connsiteX11" fmla="*/ 396607 w 1621315"/>
              <a:gd name="connsiteY11" fmla="*/ 1057618 h 1450553"/>
              <a:gd name="connsiteX12" fmla="*/ 385590 w 1621315"/>
              <a:gd name="connsiteY12" fmla="*/ 947450 h 1450553"/>
              <a:gd name="connsiteX13" fmla="*/ 352540 w 1621315"/>
              <a:gd name="connsiteY13" fmla="*/ 892365 h 1450553"/>
              <a:gd name="connsiteX14" fmla="*/ 352540 w 1621315"/>
              <a:gd name="connsiteY14" fmla="*/ 826264 h 1450553"/>
              <a:gd name="connsiteX15" fmla="*/ 286438 w 1621315"/>
              <a:gd name="connsiteY15" fmla="*/ 848298 h 1450553"/>
              <a:gd name="connsiteX16" fmla="*/ 143219 w 1621315"/>
              <a:gd name="connsiteY16" fmla="*/ 705079 h 1450553"/>
              <a:gd name="connsiteX17" fmla="*/ 22034 w 1621315"/>
              <a:gd name="connsiteY17" fmla="*/ 528809 h 1450553"/>
              <a:gd name="connsiteX18" fmla="*/ 11017 w 1621315"/>
              <a:gd name="connsiteY18" fmla="*/ 473724 h 1450553"/>
              <a:gd name="connsiteX19" fmla="*/ 88135 w 1621315"/>
              <a:gd name="connsiteY19" fmla="*/ 506775 h 1450553"/>
              <a:gd name="connsiteX20" fmla="*/ 187287 w 1621315"/>
              <a:gd name="connsiteY20" fmla="*/ 374573 h 1450553"/>
              <a:gd name="connsiteX21" fmla="*/ 264405 w 1621315"/>
              <a:gd name="connsiteY21" fmla="*/ 429657 h 1450553"/>
              <a:gd name="connsiteX22" fmla="*/ 330506 w 1621315"/>
              <a:gd name="connsiteY22" fmla="*/ 385589 h 1450553"/>
              <a:gd name="connsiteX23" fmla="*/ 319489 w 1621315"/>
              <a:gd name="connsiteY23" fmla="*/ 330505 h 1450553"/>
              <a:gd name="connsiteX24" fmla="*/ 264405 w 1621315"/>
              <a:gd name="connsiteY24" fmla="*/ 308471 h 1450553"/>
              <a:gd name="connsiteX25" fmla="*/ 308472 w 1621315"/>
              <a:gd name="connsiteY25" fmla="*/ 220336 h 1450553"/>
              <a:gd name="connsiteX26" fmla="*/ 264405 w 1621315"/>
              <a:gd name="connsiteY26" fmla="*/ 33050 h 1450553"/>
              <a:gd name="connsiteX27" fmla="*/ 297455 w 1621315"/>
              <a:gd name="connsiteY27" fmla="*/ 22033 h 1450553"/>
              <a:gd name="connsiteX28" fmla="*/ 418641 w 1621315"/>
              <a:gd name="connsiteY28" fmla="*/ 55083 h 1450553"/>
              <a:gd name="connsiteX29" fmla="*/ 517793 w 1621315"/>
              <a:gd name="connsiteY29" fmla="*/ 187286 h 1450553"/>
              <a:gd name="connsiteX30" fmla="*/ 672029 w 1621315"/>
              <a:gd name="connsiteY30" fmla="*/ 231353 h 1450553"/>
              <a:gd name="connsiteX31" fmla="*/ 793214 w 1621315"/>
              <a:gd name="connsiteY31" fmla="*/ 363556 h 1450553"/>
              <a:gd name="connsiteX32" fmla="*/ 936434 w 1621315"/>
              <a:gd name="connsiteY32" fmla="*/ 517792 h 1450553"/>
              <a:gd name="connsiteX33" fmla="*/ 936434 w 1621315"/>
              <a:gd name="connsiteY33" fmla="*/ 583893 h 1450553"/>
              <a:gd name="connsiteX34" fmla="*/ 1189822 w 1621315"/>
              <a:gd name="connsiteY34" fmla="*/ 694062 h 1450553"/>
              <a:gd name="connsiteX35" fmla="*/ 1399142 w 1621315"/>
              <a:gd name="connsiteY35" fmla="*/ 969483 h 1450553"/>
              <a:gd name="connsiteX36" fmla="*/ 1608462 w 1621315"/>
              <a:gd name="connsiteY36" fmla="*/ 1288973 h 1450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621315" h="1450553">
                <a:moveTo>
                  <a:pt x="1608462" y="1288973"/>
                </a:moveTo>
                <a:cubicBezTo>
                  <a:pt x="1621315" y="1342221"/>
                  <a:pt x="1520327" y="1276120"/>
                  <a:pt x="1476260" y="1288973"/>
                </a:cubicBezTo>
                <a:cubicBezTo>
                  <a:pt x="1432193" y="1301826"/>
                  <a:pt x="1371600" y="1340385"/>
                  <a:pt x="1344058" y="1366091"/>
                </a:cubicBezTo>
                <a:cubicBezTo>
                  <a:pt x="1316516" y="1391797"/>
                  <a:pt x="1334877" y="1435865"/>
                  <a:pt x="1311007" y="1443209"/>
                </a:cubicBezTo>
                <a:cubicBezTo>
                  <a:pt x="1287137" y="1450553"/>
                  <a:pt x="1233889" y="1437700"/>
                  <a:pt x="1200838" y="1410158"/>
                </a:cubicBezTo>
                <a:cubicBezTo>
                  <a:pt x="1167787" y="1382616"/>
                  <a:pt x="1140245" y="1305498"/>
                  <a:pt x="1112703" y="1277956"/>
                </a:cubicBezTo>
                <a:cubicBezTo>
                  <a:pt x="1085161" y="1250414"/>
                  <a:pt x="1083325" y="1254086"/>
                  <a:pt x="1035585" y="1244905"/>
                </a:cubicBezTo>
                <a:cubicBezTo>
                  <a:pt x="987845" y="1235724"/>
                  <a:pt x="883185" y="1226543"/>
                  <a:pt x="826265" y="1222871"/>
                </a:cubicBezTo>
                <a:cubicBezTo>
                  <a:pt x="769345" y="1219199"/>
                  <a:pt x="732621" y="1233888"/>
                  <a:pt x="694062" y="1222871"/>
                </a:cubicBezTo>
                <a:cubicBezTo>
                  <a:pt x="655503" y="1211854"/>
                  <a:pt x="627961" y="1167787"/>
                  <a:pt x="594911" y="1156770"/>
                </a:cubicBezTo>
                <a:cubicBezTo>
                  <a:pt x="561861" y="1145753"/>
                  <a:pt x="528810" y="1173295"/>
                  <a:pt x="495759" y="1156770"/>
                </a:cubicBezTo>
                <a:cubicBezTo>
                  <a:pt x="462708" y="1140245"/>
                  <a:pt x="414968" y="1092505"/>
                  <a:pt x="396607" y="1057618"/>
                </a:cubicBezTo>
                <a:cubicBezTo>
                  <a:pt x="378246" y="1022731"/>
                  <a:pt x="392935" y="974992"/>
                  <a:pt x="385590" y="947450"/>
                </a:cubicBezTo>
                <a:cubicBezTo>
                  <a:pt x="378246" y="919908"/>
                  <a:pt x="358048" y="912563"/>
                  <a:pt x="352540" y="892365"/>
                </a:cubicBezTo>
                <a:cubicBezTo>
                  <a:pt x="347032" y="872167"/>
                  <a:pt x="363557" y="833609"/>
                  <a:pt x="352540" y="826264"/>
                </a:cubicBezTo>
                <a:cubicBezTo>
                  <a:pt x="341523" y="818920"/>
                  <a:pt x="321325" y="868495"/>
                  <a:pt x="286438" y="848298"/>
                </a:cubicBezTo>
                <a:cubicBezTo>
                  <a:pt x="251551" y="828101"/>
                  <a:pt x="187286" y="758327"/>
                  <a:pt x="143219" y="705079"/>
                </a:cubicBezTo>
                <a:cubicBezTo>
                  <a:pt x="99152" y="651831"/>
                  <a:pt x="44068" y="567368"/>
                  <a:pt x="22034" y="528809"/>
                </a:cubicBezTo>
                <a:cubicBezTo>
                  <a:pt x="0" y="490250"/>
                  <a:pt x="0" y="477396"/>
                  <a:pt x="11017" y="473724"/>
                </a:cubicBezTo>
                <a:cubicBezTo>
                  <a:pt x="22034" y="470052"/>
                  <a:pt x="58757" y="523300"/>
                  <a:pt x="88135" y="506775"/>
                </a:cubicBezTo>
                <a:cubicBezTo>
                  <a:pt x="117513" y="490250"/>
                  <a:pt x="157909" y="387426"/>
                  <a:pt x="187287" y="374573"/>
                </a:cubicBezTo>
                <a:cubicBezTo>
                  <a:pt x="216665" y="361720"/>
                  <a:pt x="240535" y="427821"/>
                  <a:pt x="264405" y="429657"/>
                </a:cubicBezTo>
                <a:cubicBezTo>
                  <a:pt x="288275" y="431493"/>
                  <a:pt x="321325" y="402114"/>
                  <a:pt x="330506" y="385589"/>
                </a:cubicBezTo>
                <a:cubicBezTo>
                  <a:pt x="339687" y="369064"/>
                  <a:pt x="330506" y="343358"/>
                  <a:pt x="319489" y="330505"/>
                </a:cubicBezTo>
                <a:cubicBezTo>
                  <a:pt x="308472" y="317652"/>
                  <a:pt x="266241" y="326833"/>
                  <a:pt x="264405" y="308471"/>
                </a:cubicBezTo>
                <a:cubicBezTo>
                  <a:pt x="262569" y="290110"/>
                  <a:pt x="308472" y="266239"/>
                  <a:pt x="308472" y="220336"/>
                </a:cubicBezTo>
                <a:cubicBezTo>
                  <a:pt x="308472" y="174433"/>
                  <a:pt x="266241" y="66100"/>
                  <a:pt x="264405" y="33050"/>
                </a:cubicBezTo>
                <a:cubicBezTo>
                  <a:pt x="262569" y="0"/>
                  <a:pt x="271749" y="18361"/>
                  <a:pt x="297455" y="22033"/>
                </a:cubicBezTo>
                <a:cubicBezTo>
                  <a:pt x="323161" y="25705"/>
                  <a:pt x="381918" y="27541"/>
                  <a:pt x="418641" y="55083"/>
                </a:cubicBezTo>
                <a:cubicBezTo>
                  <a:pt x="455364" y="82625"/>
                  <a:pt x="475562" y="157908"/>
                  <a:pt x="517793" y="187286"/>
                </a:cubicBezTo>
                <a:cubicBezTo>
                  <a:pt x="560024" y="216664"/>
                  <a:pt x="626126" y="201975"/>
                  <a:pt x="672029" y="231353"/>
                </a:cubicBezTo>
                <a:cubicBezTo>
                  <a:pt x="717933" y="260731"/>
                  <a:pt x="793214" y="363556"/>
                  <a:pt x="793214" y="363556"/>
                </a:cubicBezTo>
                <a:cubicBezTo>
                  <a:pt x="837281" y="411296"/>
                  <a:pt x="912564" y="481069"/>
                  <a:pt x="936434" y="517792"/>
                </a:cubicBezTo>
                <a:cubicBezTo>
                  <a:pt x="960304" y="554515"/>
                  <a:pt x="894203" y="554515"/>
                  <a:pt x="936434" y="583893"/>
                </a:cubicBezTo>
                <a:cubicBezTo>
                  <a:pt x="978665" y="613271"/>
                  <a:pt x="1112704" y="629797"/>
                  <a:pt x="1189822" y="694062"/>
                </a:cubicBezTo>
                <a:cubicBezTo>
                  <a:pt x="1266940" y="758327"/>
                  <a:pt x="1327533" y="872167"/>
                  <a:pt x="1399142" y="969483"/>
                </a:cubicBezTo>
                <a:cubicBezTo>
                  <a:pt x="1470751" y="1066799"/>
                  <a:pt x="1595609" y="1235725"/>
                  <a:pt x="1608462" y="1288973"/>
                </a:cubicBezTo>
                <a:close/>
              </a:path>
            </a:pathLst>
          </a:custGeom>
          <a:solidFill>
            <a:srgbClr val="FBCB6B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9" name="Полилиния 108"/>
          <p:cNvSpPr/>
          <p:nvPr/>
        </p:nvSpPr>
        <p:spPr>
          <a:xfrm>
            <a:off x="6165850" y="5507038"/>
            <a:ext cx="730250" cy="584200"/>
          </a:xfrm>
          <a:custGeom>
            <a:avLst/>
            <a:gdLst>
              <a:gd name="connsiteX0" fmla="*/ 730785 w 730785"/>
              <a:gd name="connsiteY0" fmla="*/ 100988 h 583894"/>
              <a:gd name="connsiteX1" fmla="*/ 664684 w 730785"/>
              <a:gd name="connsiteY1" fmla="*/ 67937 h 583894"/>
              <a:gd name="connsiteX2" fmla="*/ 587566 w 730785"/>
              <a:gd name="connsiteY2" fmla="*/ 56920 h 583894"/>
              <a:gd name="connsiteX3" fmla="*/ 554515 w 730785"/>
              <a:gd name="connsiteY3" fmla="*/ 12853 h 583894"/>
              <a:gd name="connsiteX4" fmla="*/ 433330 w 730785"/>
              <a:gd name="connsiteY4" fmla="*/ 134038 h 583894"/>
              <a:gd name="connsiteX5" fmla="*/ 323161 w 730785"/>
              <a:gd name="connsiteY5" fmla="*/ 112004 h 583894"/>
              <a:gd name="connsiteX6" fmla="*/ 312144 w 730785"/>
              <a:gd name="connsiteY6" fmla="*/ 200139 h 583894"/>
              <a:gd name="connsiteX7" fmla="*/ 224009 w 730785"/>
              <a:gd name="connsiteY7" fmla="*/ 178106 h 583894"/>
              <a:gd name="connsiteX8" fmla="*/ 179942 w 730785"/>
              <a:gd name="connsiteY8" fmla="*/ 255224 h 583894"/>
              <a:gd name="connsiteX9" fmla="*/ 102824 w 730785"/>
              <a:gd name="connsiteY9" fmla="*/ 288274 h 583894"/>
              <a:gd name="connsiteX10" fmla="*/ 58756 w 730785"/>
              <a:gd name="connsiteY10" fmla="*/ 442510 h 583894"/>
              <a:gd name="connsiteX11" fmla="*/ 3672 w 730785"/>
              <a:gd name="connsiteY11" fmla="*/ 497595 h 583894"/>
              <a:gd name="connsiteX12" fmla="*/ 80790 w 730785"/>
              <a:gd name="connsiteY12" fmla="*/ 574713 h 583894"/>
              <a:gd name="connsiteX13" fmla="*/ 257060 w 730785"/>
              <a:gd name="connsiteY13" fmla="*/ 442510 h 583894"/>
              <a:gd name="connsiteX14" fmla="*/ 367228 w 730785"/>
              <a:gd name="connsiteY14" fmla="*/ 321325 h 583894"/>
              <a:gd name="connsiteX15" fmla="*/ 488414 w 730785"/>
              <a:gd name="connsiteY15" fmla="*/ 189122 h 583894"/>
              <a:gd name="connsiteX16" fmla="*/ 664684 w 730785"/>
              <a:gd name="connsiteY16" fmla="*/ 123021 h 583894"/>
              <a:gd name="connsiteX17" fmla="*/ 730785 w 730785"/>
              <a:gd name="connsiteY17" fmla="*/ 100988 h 583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730785" h="583894">
                <a:moveTo>
                  <a:pt x="730785" y="100988"/>
                </a:moveTo>
                <a:cubicBezTo>
                  <a:pt x="730785" y="91807"/>
                  <a:pt x="688554" y="75282"/>
                  <a:pt x="664684" y="67937"/>
                </a:cubicBezTo>
                <a:cubicBezTo>
                  <a:pt x="640814" y="60592"/>
                  <a:pt x="605927" y="66101"/>
                  <a:pt x="587566" y="56920"/>
                </a:cubicBezTo>
                <a:cubicBezTo>
                  <a:pt x="569205" y="47739"/>
                  <a:pt x="580221" y="0"/>
                  <a:pt x="554515" y="12853"/>
                </a:cubicBezTo>
                <a:cubicBezTo>
                  <a:pt x="528809" y="25706"/>
                  <a:pt x="471889" y="117513"/>
                  <a:pt x="433330" y="134038"/>
                </a:cubicBezTo>
                <a:cubicBezTo>
                  <a:pt x="394771" y="150563"/>
                  <a:pt x="343359" y="100987"/>
                  <a:pt x="323161" y="112004"/>
                </a:cubicBezTo>
                <a:cubicBezTo>
                  <a:pt x="302963" y="123021"/>
                  <a:pt x="328669" y="189122"/>
                  <a:pt x="312144" y="200139"/>
                </a:cubicBezTo>
                <a:cubicBezTo>
                  <a:pt x="295619" y="211156"/>
                  <a:pt x="246043" y="168925"/>
                  <a:pt x="224009" y="178106"/>
                </a:cubicBezTo>
                <a:cubicBezTo>
                  <a:pt x="201975" y="187287"/>
                  <a:pt x="200140" y="236863"/>
                  <a:pt x="179942" y="255224"/>
                </a:cubicBezTo>
                <a:cubicBezTo>
                  <a:pt x="159745" y="273585"/>
                  <a:pt x="123022" y="257060"/>
                  <a:pt x="102824" y="288274"/>
                </a:cubicBezTo>
                <a:cubicBezTo>
                  <a:pt x="82626" y="319488"/>
                  <a:pt x="75281" y="407623"/>
                  <a:pt x="58756" y="442510"/>
                </a:cubicBezTo>
                <a:cubicBezTo>
                  <a:pt x="42231" y="477397"/>
                  <a:pt x="0" y="475561"/>
                  <a:pt x="3672" y="497595"/>
                </a:cubicBezTo>
                <a:cubicBezTo>
                  <a:pt x="7344" y="519629"/>
                  <a:pt x="38559" y="583894"/>
                  <a:pt x="80790" y="574713"/>
                </a:cubicBezTo>
                <a:cubicBezTo>
                  <a:pt x="123021" y="565532"/>
                  <a:pt x="209320" y="484741"/>
                  <a:pt x="257060" y="442510"/>
                </a:cubicBezTo>
                <a:cubicBezTo>
                  <a:pt x="304800" y="400279"/>
                  <a:pt x="367228" y="321325"/>
                  <a:pt x="367228" y="321325"/>
                </a:cubicBezTo>
                <a:cubicBezTo>
                  <a:pt x="405787" y="279094"/>
                  <a:pt x="438838" y="222173"/>
                  <a:pt x="488414" y="189122"/>
                </a:cubicBezTo>
                <a:cubicBezTo>
                  <a:pt x="537990" y="156071"/>
                  <a:pt x="626125" y="134038"/>
                  <a:pt x="664684" y="123021"/>
                </a:cubicBezTo>
                <a:cubicBezTo>
                  <a:pt x="703243" y="112004"/>
                  <a:pt x="730785" y="110169"/>
                  <a:pt x="730785" y="100988"/>
                </a:cubicBezTo>
                <a:close/>
              </a:path>
            </a:pathLst>
          </a:custGeom>
          <a:solidFill>
            <a:srgbClr val="FBCB6B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" name="Полилиния 1"/>
          <p:cNvSpPr/>
          <p:nvPr/>
        </p:nvSpPr>
        <p:spPr>
          <a:xfrm>
            <a:off x="5097463" y="4389438"/>
            <a:ext cx="777875" cy="354012"/>
          </a:xfrm>
          <a:custGeom>
            <a:avLst/>
            <a:gdLst>
              <a:gd name="connsiteX0" fmla="*/ 160020 w 777240"/>
              <a:gd name="connsiteY0" fmla="*/ 331470 h 354330"/>
              <a:gd name="connsiteX1" fmla="*/ 308610 w 777240"/>
              <a:gd name="connsiteY1" fmla="*/ 274320 h 354330"/>
              <a:gd name="connsiteX2" fmla="*/ 377190 w 777240"/>
              <a:gd name="connsiteY2" fmla="*/ 262890 h 354330"/>
              <a:gd name="connsiteX3" fmla="*/ 434340 w 777240"/>
              <a:gd name="connsiteY3" fmla="*/ 262890 h 354330"/>
              <a:gd name="connsiteX4" fmla="*/ 491490 w 777240"/>
              <a:gd name="connsiteY4" fmla="*/ 240030 h 354330"/>
              <a:gd name="connsiteX5" fmla="*/ 582930 w 777240"/>
              <a:gd name="connsiteY5" fmla="*/ 262890 h 354330"/>
              <a:gd name="connsiteX6" fmla="*/ 628650 w 777240"/>
              <a:gd name="connsiteY6" fmla="*/ 137160 h 354330"/>
              <a:gd name="connsiteX7" fmla="*/ 662940 w 777240"/>
              <a:gd name="connsiteY7" fmla="*/ 68580 h 354330"/>
              <a:gd name="connsiteX8" fmla="*/ 708660 w 777240"/>
              <a:gd name="connsiteY8" fmla="*/ 45720 h 354330"/>
              <a:gd name="connsiteX9" fmla="*/ 777240 w 777240"/>
              <a:gd name="connsiteY9" fmla="*/ 45720 h 354330"/>
              <a:gd name="connsiteX10" fmla="*/ 720090 w 777240"/>
              <a:gd name="connsiteY10" fmla="*/ 0 h 354330"/>
              <a:gd name="connsiteX11" fmla="*/ 720090 w 777240"/>
              <a:gd name="connsiteY11" fmla="*/ 0 h 354330"/>
              <a:gd name="connsiteX12" fmla="*/ 548640 w 777240"/>
              <a:gd name="connsiteY12" fmla="*/ 80010 h 354330"/>
              <a:gd name="connsiteX13" fmla="*/ 388620 w 777240"/>
              <a:gd name="connsiteY13" fmla="*/ 205740 h 354330"/>
              <a:gd name="connsiteX14" fmla="*/ 262890 w 777240"/>
              <a:gd name="connsiteY14" fmla="*/ 205740 h 354330"/>
              <a:gd name="connsiteX15" fmla="*/ 0 w 777240"/>
              <a:gd name="connsiteY15" fmla="*/ 171450 h 354330"/>
              <a:gd name="connsiteX16" fmla="*/ 11430 w 777240"/>
              <a:gd name="connsiteY16" fmla="*/ 205740 h 354330"/>
              <a:gd name="connsiteX17" fmla="*/ 102870 w 777240"/>
              <a:gd name="connsiteY17" fmla="*/ 228600 h 354330"/>
              <a:gd name="connsiteX18" fmla="*/ 182880 w 777240"/>
              <a:gd name="connsiteY18" fmla="*/ 285750 h 354330"/>
              <a:gd name="connsiteX19" fmla="*/ 102870 w 777240"/>
              <a:gd name="connsiteY19" fmla="*/ 320040 h 354330"/>
              <a:gd name="connsiteX20" fmla="*/ 91440 w 777240"/>
              <a:gd name="connsiteY20" fmla="*/ 354330 h 354330"/>
              <a:gd name="connsiteX21" fmla="*/ 160020 w 777240"/>
              <a:gd name="connsiteY21" fmla="*/ 331470 h 354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77240" h="354330">
                <a:moveTo>
                  <a:pt x="160020" y="331470"/>
                </a:moveTo>
                <a:lnTo>
                  <a:pt x="308610" y="274320"/>
                </a:lnTo>
                <a:lnTo>
                  <a:pt x="377190" y="262890"/>
                </a:lnTo>
                <a:lnTo>
                  <a:pt x="434340" y="262890"/>
                </a:lnTo>
                <a:lnTo>
                  <a:pt x="491490" y="240030"/>
                </a:lnTo>
                <a:lnTo>
                  <a:pt x="582930" y="262890"/>
                </a:lnTo>
                <a:lnTo>
                  <a:pt x="628650" y="137160"/>
                </a:lnTo>
                <a:lnTo>
                  <a:pt x="662940" y="68580"/>
                </a:lnTo>
                <a:lnTo>
                  <a:pt x="708660" y="45720"/>
                </a:lnTo>
                <a:lnTo>
                  <a:pt x="777240" y="45720"/>
                </a:lnTo>
                <a:lnTo>
                  <a:pt x="720090" y="0"/>
                </a:lnTo>
                <a:lnTo>
                  <a:pt x="720090" y="0"/>
                </a:lnTo>
                <a:lnTo>
                  <a:pt x="548640" y="80010"/>
                </a:lnTo>
                <a:lnTo>
                  <a:pt x="388620" y="205740"/>
                </a:lnTo>
                <a:lnTo>
                  <a:pt x="262890" y="205740"/>
                </a:lnTo>
                <a:lnTo>
                  <a:pt x="0" y="171450"/>
                </a:lnTo>
                <a:lnTo>
                  <a:pt x="11430" y="205740"/>
                </a:lnTo>
                <a:lnTo>
                  <a:pt x="102870" y="228600"/>
                </a:lnTo>
                <a:lnTo>
                  <a:pt x="182880" y="285750"/>
                </a:lnTo>
                <a:lnTo>
                  <a:pt x="102870" y="320040"/>
                </a:lnTo>
                <a:lnTo>
                  <a:pt x="91440" y="354330"/>
                </a:lnTo>
                <a:lnTo>
                  <a:pt x="160020" y="331470"/>
                </a:lnTo>
                <a:close/>
              </a:path>
            </a:pathLst>
          </a:custGeom>
          <a:solidFill>
            <a:srgbClr val="DD7663">
              <a:alpha val="50196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35" name="Полилиния 34"/>
          <p:cNvSpPr/>
          <p:nvPr/>
        </p:nvSpPr>
        <p:spPr>
          <a:xfrm>
            <a:off x="8172450" y="2479675"/>
            <a:ext cx="712788" cy="298450"/>
          </a:xfrm>
          <a:custGeom>
            <a:avLst/>
            <a:gdLst>
              <a:gd name="connsiteX0" fmla="*/ 709084 w 713564"/>
              <a:gd name="connsiteY0" fmla="*/ 264015 h 298977"/>
              <a:gd name="connsiteX1" fmla="*/ 686224 w 713564"/>
              <a:gd name="connsiteY1" fmla="*/ 218295 h 298977"/>
              <a:gd name="connsiteX2" fmla="*/ 606214 w 713564"/>
              <a:gd name="connsiteY2" fmla="*/ 149715 h 298977"/>
              <a:gd name="connsiteX3" fmla="*/ 446194 w 713564"/>
              <a:gd name="connsiteY3" fmla="*/ 138285 h 298977"/>
              <a:gd name="connsiteX4" fmla="*/ 400474 w 713564"/>
              <a:gd name="connsiteY4" fmla="*/ 172575 h 298977"/>
              <a:gd name="connsiteX5" fmla="*/ 240454 w 713564"/>
              <a:gd name="connsiteY5" fmla="*/ 81135 h 298977"/>
              <a:gd name="connsiteX6" fmla="*/ 194734 w 713564"/>
              <a:gd name="connsiteY6" fmla="*/ 103995 h 298977"/>
              <a:gd name="connsiteX7" fmla="*/ 80434 w 713564"/>
              <a:gd name="connsiteY7" fmla="*/ 1125 h 298977"/>
              <a:gd name="connsiteX8" fmla="*/ 424 w 713564"/>
              <a:gd name="connsiteY8" fmla="*/ 58275 h 298977"/>
              <a:gd name="connsiteX9" fmla="*/ 114724 w 713564"/>
              <a:gd name="connsiteY9" fmla="*/ 195435 h 298977"/>
              <a:gd name="connsiteX10" fmla="*/ 309034 w 713564"/>
              <a:gd name="connsiteY10" fmla="*/ 252585 h 298977"/>
              <a:gd name="connsiteX11" fmla="*/ 377614 w 713564"/>
              <a:gd name="connsiteY11" fmla="*/ 264015 h 298977"/>
              <a:gd name="connsiteX12" fmla="*/ 400474 w 713564"/>
              <a:gd name="connsiteY12" fmla="*/ 298305 h 298977"/>
              <a:gd name="connsiteX13" fmla="*/ 503344 w 713564"/>
              <a:gd name="connsiteY13" fmla="*/ 229725 h 298977"/>
              <a:gd name="connsiteX14" fmla="*/ 606214 w 713564"/>
              <a:gd name="connsiteY14" fmla="*/ 275445 h 298977"/>
              <a:gd name="connsiteX15" fmla="*/ 709084 w 713564"/>
              <a:gd name="connsiteY15" fmla="*/ 264015 h 298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13564" h="298977">
                <a:moveTo>
                  <a:pt x="709084" y="264015"/>
                </a:moveTo>
                <a:cubicBezTo>
                  <a:pt x="722419" y="254490"/>
                  <a:pt x="703369" y="237345"/>
                  <a:pt x="686224" y="218295"/>
                </a:cubicBezTo>
                <a:cubicBezTo>
                  <a:pt x="669079" y="199245"/>
                  <a:pt x="646219" y="163050"/>
                  <a:pt x="606214" y="149715"/>
                </a:cubicBezTo>
                <a:cubicBezTo>
                  <a:pt x="566209" y="136380"/>
                  <a:pt x="480484" y="134475"/>
                  <a:pt x="446194" y="138285"/>
                </a:cubicBezTo>
                <a:cubicBezTo>
                  <a:pt x="411904" y="142095"/>
                  <a:pt x="434764" y="182100"/>
                  <a:pt x="400474" y="172575"/>
                </a:cubicBezTo>
                <a:cubicBezTo>
                  <a:pt x="366184" y="163050"/>
                  <a:pt x="274744" y="92565"/>
                  <a:pt x="240454" y="81135"/>
                </a:cubicBezTo>
                <a:cubicBezTo>
                  <a:pt x="206164" y="69705"/>
                  <a:pt x="221404" y="117330"/>
                  <a:pt x="194734" y="103995"/>
                </a:cubicBezTo>
                <a:cubicBezTo>
                  <a:pt x="168064" y="90660"/>
                  <a:pt x="112819" y="8745"/>
                  <a:pt x="80434" y="1125"/>
                </a:cubicBezTo>
                <a:cubicBezTo>
                  <a:pt x="48049" y="-6495"/>
                  <a:pt x="-5291" y="25890"/>
                  <a:pt x="424" y="58275"/>
                </a:cubicBezTo>
                <a:cubicBezTo>
                  <a:pt x="6139" y="90660"/>
                  <a:pt x="63289" y="163050"/>
                  <a:pt x="114724" y="195435"/>
                </a:cubicBezTo>
                <a:cubicBezTo>
                  <a:pt x="166159" y="227820"/>
                  <a:pt x="265219" y="241155"/>
                  <a:pt x="309034" y="252585"/>
                </a:cubicBezTo>
                <a:cubicBezTo>
                  <a:pt x="352849" y="264015"/>
                  <a:pt x="362374" y="256395"/>
                  <a:pt x="377614" y="264015"/>
                </a:cubicBezTo>
                <a:cubicBezTo>
                  <a:pt x="392854" y="271635"/>
                  <a:pt x="379519" y="304020"/>
                  <a:pt x="400474" y="298305"/>
                </a:cubicBezTo>
                <a:cubicBezTo>
                  <a:pt x="421429" y="292590"/>
                  <a:pt x="469054" y="233535"/>
                  <a:pt x="503344" y="229725"/>
                </a:cubicBezTo>
                <a:cubicBezTo>
                  <a:pt x="537634" y="225915"/>
                  <a:pt x="571924" y="264015"/>
                  <a:pt x="606214" y="275445"/>
                </a:cubicBezTo>
                <a:cubicBezTo>
                  <a:pt x="640504" y="286875"/>
                  <a:pt x="695749" y="273540"/>
                  <a:pt x="709084" y="264015"/>
                </a:cubicBezTo>
                <a:close/>
              </a:path>
            </a:pathLst>
          </a:custGeom>
          <a:solidFill>
            <a:srgbClr val="DD7663">
              <a:alpha val="50196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36" name="Полилиния 35"/>
          <p:cNvSpPr/>
          <p:nvPr/>
        </p:nvSpPr>
        <p:spPr>
          <a:xfrm>
            <a:off x="3679825" y="5268913"/>
            <a:ext cx="458788" cy="228600"/>
          </a:xfrm>
          <a:custGeom>
            <a:avLst/>
            <a:gdLst>
              <a:gd name="connsiteX0" fmla="*/ 57448 w 458237"/>
              <a:gd name="connsiteY0" fmla="*/ 182976 h 228852"/>
              <a:gd name="connsiteX1" fmla="*/ 126028 w 458237"/>
              <a:gd name="connsiteY1" fmla="*/ 125826 h 228852"/>
              <a:gd name="connsiteX2" fmla="*/ 320338 w 458237"/>
              <a:gd name="connsiteY2" fmla="*/ 114396 h 228852"/>
              <a:gd name="connsiteX3" fmla="*/ 411778 w 458237"/>
              <a:gd name="connsiteY3" fmla="*/ 228696 h 228852"/>
              <a:gd name="connsiteX4" fmla="*/ 457498 w 458237"/>
              <a:gd name="connsiteY4" fmla="*/ 137256 h 228852"/>
              <a:gd name="connsiteX5" fmla="*/ 377488 w 458237"/>
              <a:gd name="connsiteY5" fmla="*/ 57246 h 228852"/>
              <a:gd name="connsiteX6" fmla="*/ 308908 w 458237"/>
              <a:gd name="connsiteY6" fmla="*/ 11526 h 228852"/>
              <a:gd name="connsiteX7" fmla="*/ 263188 w 458237"/>
              <a:gd name="connsiteY7" fmla="*/ 57246 h 228852"/>
              <a:gd name="connsiteX8" fmla="*/ 194608 w 458237"/>
              <a:gd name="connsiteY8" fmla="*/ 96 h 228852"/>
              <a:gd name="connsiteX9" fmla="*/ 114598 w 458237"/>
              <a:gd name="connsiteY9" fmla="*/ 45816 h 228852"/>
              <a:gd name="connsiteX10" fmla="*/ 91738 w 458237"/>
              <a:gd name="connsiteY10" fmla="*/ 125826 h 228852"/>
              <a:gd name="connsiteX11" fmla="*/ 23158 w 458237"/>
              <a:gd name="connsiteY11" fmla="*/ 137256 h 228852"/>
              <a:gd name="connsiteX12" fmla="*/ 298 w 458237"/>
              <a:gd name="connsiteY12" fmla="*/ 182976 h 228852"/>
              <a:gd name="connsiteX13" fmla="*/ 11728 w 458237"/>
              <a:gd name="connsiteY13" fmla="*/ 205836 h 228852"/>
              <a:gd name="connsiteX14" fmla="*/ 57448 w 458237"/>
              <a:gd name="connsiteY14" fmla="*/ 182976 h 228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58237" h="228852">
                <a:moveTo>
                  <a:pt x="57448" y="182976"/>
                </a:moveTo>
                <a:cubicBezTo>
                  <a:pt x="76498" y="169641"/>
                  <a:pt x="82213" y="137256"/>
                  <a:pt x="126028" y="125826"/>
                </a:cubicBezTo>
                <a:cubicBezTo>
                  <a:pt x="169843" y="114396"/>
                  <a:pt x="272713" y="97251"/>
                  <a:pt x="320338" y="114396"/>
                </a:cubicBezTo>
                <a:cubicBezTo>
                  <a:pt x="367963" y="131541"/>
                  <a:pt x="388918" y="224886"/>
                  <a:pt x="411778" y="228696"/>
                </a:cubicBezTo>
                <a:cubicBezTo>
                  <a:pt x="434638" y="232506"/>
                  <a:pt x="463213" y="165831"/>
                  <a:pt x="457498" y="137256"/>
                </a:cubicBezTo>
                <a:cubicBezTo>
                  <a:pt x="451783" y="108681"/>
                  <a:pt x="402253" y="78201"/>
                  <a:pt x="377488" y="57246"/>
                </a:cubicBezTo>
                <a:cubicBezTo>
                  <a:pt x="352723" y="36291"/>
                  <a:pt x="327958" y="11526"/>
                  <a:pt x="308908" y="11526"/>
                </a:cubicBezTo>
                <a:cubicBezTo>
                  <a:pt x="289858" y="11526"/>
                  <a:pt x="282238" y="59151"/>
                  <a:pt x="263188" y="57246"/>
                </a:cubicBezTo>
                <a:cubicBezTo>
                  <a:pt x="244138" y="55341"/>
                  <a:pt x="219373" y="2001"/>
                  <a:pt x="194608" y="96"/>
                </a:cubicBezTo>
                <a:cubicBezTo>
                  <a:pt x="169843" y="-1809"/>
                  <a:pt x="131743" y="24861"/>
                  <a:pt x="114598" y="45816"/>
                </a:cubicBezTo>
                <a:cubicBezTo>
                  <a:pt x="97453" y="66771"/>
                  <a:pt x="106978" y="110586"/>
                  <a:pt x="91738" y="125826"/>
                </a:cubicBezTo>
                <a:cubicBezTo>
                  <a:pt x="76498" y="141066"/>
                  <a:pt x="38398" y="127731"/>
                  <a:pt x="23158" y="137256"/>
                </a:cubicBezTo>
                <a:cubicBezTo>
                  <a:pt x="7918" y="146781"/>
                  <a:pt x="2203" y="171546"/>
                  <a:pt x="298" y="182976"/>
                </a:cubicBezTo>
                <a:cubicBezTo>
                  <a:pt x="-1607" y="194406"/>
                  <a:pt x="6013" y="202026"/>
                  <a:pt x="11728" y="205836"/>
                </a:cubicBezTo>
                <a:cubicBezTo>
                  <a:pt x="17443" y="209646"/>
                  <a:pt x="38398" y="196311"/>
                  <a:pt x="57448" y="182976"/>
                </a:cubicBezTo>
                <a:close/>
              </a:path>
            </a:pathLst>
          </a:custGeom>
          <a:solidFill>
            <a:srgbClr val="DD7663">
              <a:alpha val="50196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91" name="Полилиния 90"/>
          <p:cNvSpPr/>
          <p:nvPr/>
        </p:nvSpPr>
        <p:spPr>
          <a:xfrm>
            <a:off x="1420813" y="706438"/>
            <a:ext cx="1076325" cy="444500"/>
          </a:xfrm>
          <a:custGeom>
            <a:avLst/>
            <a:gdLst>
              <a:gd name="connsiteX0" fmla="*/ 275422 w 1075981"/>
              <a:gd name="connsiteY0" fmla="*/ 262569 h 444347"/>
              <a:gd name="connsiteX1" fmla="*/ 209320 w 1075981"/>
              <a:gd name="connsiteY1" fmla="*/ 317654 h 444347"/>
              <a:gd name="connsiteX2" fmla="*/ 121185 w 1075981"/>
              <a:gd name="connsiteY2" fmla="*/ 295620 h 444347"/>
              <a:gd name="connsiteX3" fmla="*/ 22034 w 1075981"/>
              <a:gd name="connsiteY3" fmla="*/ 317654 h 444347"/>
              <a:gd name="connsiteX4" fmla="*/ 11017 w 1075981"/>
              <a:gd name="connsiteY4" fmla="*/ 218502 h 444347"/>
              <a:gd name="connsiteX5" fmla="*/ 88135 w 1075981"/>
              <a:gd name="connsiteY5" fmla="*/ 185451 h 444347"/>
              <a:gd name="connsiteX6" fmla="*/ 275422 w 1075981"/>
              <a:gd name="connsiteY6" fmla="*/ 185451 h 444347"/>
              <a:gd name="connsiteX7" fmla="*/ 418641 w 1075981"/>
              <a:gd name="connsiteY7" fmla="*/ 86299 h 444347"/>
              <a:gd name="connsiteX8" fmla="*/ 550843 w 1075981"/>
              <a:gd name="connsiteY8" fmla="*/ 64266 h 444347"/>
              <a:gd name="connsiteX9" fmla="*/ 661012 w 1075981"/>
              <a:gd name="connsiteY9" fmla="*/ 9181 h 444347"/>
              <a:gd name="connsiteX10" fmla="*/ 749147 w 1075981"/>
              <a:gd name="connsiteY10" fmla="*/ 9181 h 444347"/>
              <a:gd name="connsiteX11" fmla="*/ 936434 w 1075981"/>
              <a:gd name="connsiteY11" fmla="*/ 20198 h 444347"/>
              <a:gd name="connsiteX12" fmla="*/ 1068636 w 1075981"/>
              <a:gd name="connsiteY12" fmla="*/ 53249 h 444347"/>
              <a:gd name="connsiteX13" fmla="*/ 980501 w 1075981"/>
              <a:gd name="connsiteY13" fmla="*/ 108333 h 444347"/>
              <a:gd name="connsiteX14" fmla="*/ 881349 w 1075981"/>
              <a:gd name="connsiteY14" fmla="*/ 163418 h 444347"/>
              <a:gd name="connsiteX15" fmla="*/ 771181 w 1075981"/>
              <a:gd name="connsiteY15" fmla="*/ 284603 h 444347"/>
              <a:gd name="connsiteX16" fmla="*/ 649995 w 1075981"/>
              <a:gd name="connsiteY16" fmla="*/ 427822 h 444347"/>
              <a:gd name="connsiteX17" fmla="*/ 627961 w 1075981"/>
              <a:gd name="connsiteY17" fmla="*/ 383755 h 444347"/>
              <a:gd name="connsiteX18" fmla="*/ 727113 w 1075981"/>
              <a:gd name="connsiteY18" fmla="*/ 262569 h 444347"/>
              <a:gd name="connsiteX19" fmla="*/ 793214 w 1075981"/>
              <a:gd name="connsiteY19" fmla="*/ 185451 h 444347"/>
              <a:gd name="connsiteX20" fmla="*/ 793214 w 1075981"/>
              <a:gd name="connsiteY20" fmla="*/ 130367 h 444347"/>
              <a:gd name="connsiteX21" fmla="*/ 705079 w 1075981"/>
              <a:gd name="connsiteY21" fmla="*/ 229519 h 444347"/>
              <a:gd name="connsiteX22" fmla="*/ 649995 w 1075981"/>
              <a:gd name="connsiteY22" fmla="*/ 141384 h 444347"/>
              <a:gd name="connsiteX23" fmla="*/ 583894 w 1075981"/>
              <a:gd name="connsiteY23" fmla="*/ 152401 h 444347"/>
              <a:gd name="connsiteX24" fmla="*/ 528810 w 1075981"/>
              <a:gd name="connsiteY24" fmla="*/ 185451 h 444347"/>
              <a:gd name="connsiteX25" fmla="*/ 473725 w 1075981"/>
              <a:gd name="connsiteY25" fmla="*/ 196468 h 444347"/>
              <a:gd name="connsiteX26" fmla="*/ 440675 w 1075981"/>
              <a:gd name="connsiteY26" fmla="*/ 196468 h 444347"/>
              <a:gd name="connsiteX27" fmla="*/ 341523 w 1075981"/>
              <a:gd name="connsiteY27" fmla="*/ 196468 h 444347"/>
              <a:gd name="connsiteX28" fmla="*/ 275422 w 1075981"/>
              <a:gd name="connsiteY28" fmla="*/ 262569 h 444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075981" h="444347">
                <a:moveTo>
                  <a:pt x="275422" y="262569"/>
                </a:moveTo>
                <a:cubicBezTo>
                  <a:pt x="253388" y="282767"/>
                  <a:pt x="235026" y="312146"/>
                  <a:pt x="209320" y="317654"/>
                </a:cubicBezTo>
                <a:cubicBezTo>
                  <a:pt x="183614" y="323162"/>
                  <a:pt x="152399" y="295620"/>
                  <a:pt x="121185" y="295620"/>
                </a:cubicBezTo>
                <a:cubicBezTo>
                  <a:pt x="89971" y="295620"/>
                  <a:pt x="40395" y="330507"/>
                  <a:pt x="22034" y="317654"/>
                </a:cubicBezTo>
                <a:cubicBezTo>
                  <a:pt x="3673" y="304801"/>
                  <a:pt x="0" y="240536"/>
                  <a:pt x="11017" y="218502"/>
                </a:cubicBezTo>
                <a:cubicBezTo>
                  <a:pt x="22034" y="196468"/>
                  <a:pt x="44068" y="190959"/>
                  <a:pt x="88135" y="185451"/>
                </a:cubicBezTo>
                <a:cubicBezTo>
                  <a:pt x="132202" y="179943"/>
                  <a:pt x="220338" y="201976"/>
                  <a:pt x="275422" y="185451"/>
                </a:cubicBezTo>
                <a:cubicBezTo>
                  <a:pt x="330506" y="168926"/>
                  <a:pt x="372737" y="106497"/>
                  <a:pt x="418641" y="86299"/>
                </a:cubicBezTo>
                <a:cubicBezTo>
                  <a:pt x="464545" y="66101"/>
                  <a:pt x="510448" y="77119"/>
                  <a:pt x="550843" y="64266"/>
                </a:cubicBezTo>
                <a:cubicBezTo>
                  <a:pt x="591238" y="51413"/>
                  <a:pt x="627961" y="18362"/>
                  <a:pt x="661012" y="9181"/>
                </a:cubicBezTo>
                <a:cubicBezTo>
                  <a:pt x="694063" y="0"/>
                  <a:pt x="703243" y="7345"/>
                  <a:pt x="749147" y="9181"/>
                </a:cubicBezTo>
                <a:cubicBezTo>
                  <a:pt x="795051" y="11017"/>
                  <a:pt x="883186" y="12853"/>
                  <a:pt x="936434" y="20198"/>
                </a:cubicBezTo>
                <a:cubicBezTo>
                  <a:pt x="989682" y="27543"/>
                  <a:pt x="1061292" y="38560"/>
                  <a:pt x="1068636" y="53249"/>
                </a:cubicBezTo>
                <a:cubicBezTo>
                  <a:pt x="1075981" y="67938"/>
                  <a:pt x="1011715" y="89972"/>
                  <a:pt x="980501" y="108333"/>
                </a:cubicBezTo>
                <a:cubicBezTo>
                  <a:pt x="949287" y="126694"/>
                  <a:pt x="916236" y="134040"/>
                  <a:pt x="881349" y="163418"/>
                </a:cubicBezTo>
                <a:cubicBezTo>
                  <a:pt x="846462" y="192796"/>
                  <a:pt x="809740" y="240536"/>
                  <a:pt x="771181" y="284603"/>
                </a:cubicBezTo>
                <a:cubicBezTo>
                  <a:pt x="732622" y="328670"/>
                  <a:pt x="673865" y="411297"/>
                  <a:pt x="649995" y="427822"/>
                </a:cubicBezTo>
                <a:cubicBezTo>
                  <a:pt x="626125" y="444347"/>
                  <a:pt x="615108" y="411297"/>
                  <a:pt x="627961" y="383755"/>
                </a:cubicBezTo>
                <a:cubicBezTo>
                  <a:pt x="640814" y="356213"/>
                  <a:pt x="699571" y="295620"/>
                  <a:pt x="727113" y="262569"/>
                </a:cubicBezTo>
                <a:cubicBezTo>
                  <a:pt x="754655" y="229518"/>
                  <a:pt x="782197" y="207485"/>
                  <a:pt x="793214" y="185451"/>
                </a:cubicBezTo>
                <a:cubicBezTo>
                  <a:pt x="804231" y="163417"/>
                  <a:pt x="807903" y="123022"/>
                  <a:pt x="793214" y="130367"/>
                </a:cubicBezTo>
                <a:cubicBezTo>
                  <a:pt x="778525" y="137712"/>
                  <a:pt x="728949" y="227683"/>
                  <a:pt x="705079" y="229519"/>
                </a:cubicBezTo>
                <a:cubicBezTo>
                  <a:pt x="681209" y="231355"/>
                  <a:pt x="670193" y="154237"/>
                  <a:pt x="649995" y="141384"/>
                </a:cubicBezTo>
                <a:cubicBezTo>
                  <a:pt x="629798" y="128531"/>
                  <a:pt x="604091" y="145057"/>
                  <a:pt x="583894" y="152401"/>
                </a:cubicBezTo>
                <a:cubicBezTo>
                  <a:pt x="563697" y="159745"/>
                  <a:pt x="547171" y="178107"/>
                  <a:pt x="528810" y="185451"/>
                </a:cubicBezTo>
                <a:cubicBezTo>
                  <a:pt x="510449" y="192795"/>
                  <a:pt x="488414" y="194632"/>
                  <a:pt x="473725" y="196468"/>
                </a:cubicBezTo>
                <a:cubicBezTo>
                  <a:pt x="459036" y="198304"/>
                  <a:pt x="440675" y="196468"/>
                  <a:pt x="440675" y="196468"/>
                </a:cubicBezTo>
                <a:cubicBezTo>
                  <a:pt x="418641" y="196468"/>
                  <a:pt x="370901" y="181779"/>
                  <a:pt x="341523" y="196468"/>
                </a:cubicBezTo>
                <a:cubicBezTo>
                  <a:pt x="312145" y="211157"/>
                  <a:pt x="297456" y="242371"/>
                  <a:pt x="275422" y="262569"/>
                </a:cubicBezTo>
                <a:close/>
              </a:path>
            </a:pathLst>
          </a:custGeom>
          <a:solidFill>
            <a:srgbClr val="C080C3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2" name="Полилиния 91"/>
          <p:cNvSpPr/>
          <p:nvPr/>
        </p:nvSpPr>
        <p:spPr>
          <a:xfrm>
            <a:off x="2506663" y="781050"/>
            <a:ext cx="214312" cy="211138"/>
          </a:xfrm>
          <a:custGeom>
            <a:avLst/>
            <a:gdLst>
              <a:gd name="connsiteX0" fmla="*/ 214828 w 214828"/>
              <a:gd name="connsiteY0" fmla="*/ 78955 h 211157"/>
              <a:gd name="connsiteX1" fmla="*/ 126693 w 214828"/>
              <a:gd name="connsiteY1" fmla="*/ 134039 h 211157"/>
              <a:gd name="connsiteX2" fmla="*/ 16525 w 214828"/>
              <a:gd name="connsiteY2" fmla="*/ 211157 h 211157"/>
              <a:gd name="connsiteX3" fmla="*/ 27542 w 214828"/>
              <a:gd name="connsiteY3" fmla="*/ 134039 h 211157"/>
              <a:gd name="connsiteX4" fmla="*/ 126693 w 214828"/>
              <a:gd name="connsiteY4" fmla="*/ 12853 h 211157"/>
              <a:gd name="connsiteX5" fmla="*/ 214828 w 214828"/>
              <a:gd name="connsiteY5" fmla="*/ 78955 h 2111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4828" h="211157">
                <a:moveTo>
                  <a:pt x="214828" y="78955"/>
                </a:moveTo>
                <a:cubicBezTo>
                  <a:pt x="214828" y="99153"/>
                  <a:pt x="159743" y="112005"/>
                  <a:pt x="126693" y="134039"/>
                </a:cubicBezTo>
                <a:cubicBezTo>
                  <a:pt x="93643" y="156073"/>
                  <a:pt x="33050" y="211157"/>
                  <a:pt x="16525" y="211157"/>
                </a:cubicBezTo>
                <a:cubicBezTo>
                  <a:pt x="0" y="211157"/>
                  <a:pt x="9181" y="167090"/>
                  <a:pt x="27542" y="134039"/>
                </a:cubicBezTo>
                <a:cubicBezTo>
                  <a:pt x="45903" y="100988"/>
                  <a:pt x="89970" y="25706"/>
                  <a:pt x="126693" y="12853"/>
                </a:cubicBezTo>
                <a:cubicBezTo>
                  <a:pt x="163416" y="0"/>
                  <a:pt x="214828" y="58757"/>
                  <a:pt x="214828" y="78955"/>
                </a:cubicBezTo>
                <a:close/>
              </a:path>
            </a:pathLst>
          </a:custGeom>
          <a:solidFill>
            <a:srgbClr val="C080C3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3" name="Полилиния 92"/>
          <p:cNvSpPr/>
          <p:nvPr/>
        </p:nvSpPr>
        <p:spPr>
          <a:xfrm>
            <a:off x="2255838" y="923925"/>
            <a:ext cx="157162" cy="215900"/>
          </a:xfrm>
          <a:custGeom>
            <a:avLst/>
            <a:gdLst>
              <a:gd name="connsiteX0" fmla="*/ 145055 w 156072"/>
              <a:gd name="connsiteY0" fmla="*/ 134038 h 216665"/>
              <a:gd name="connsiteX1" fmla="*/ 45903 w 156072"/>
              <a:gd name="connsiteY1" fmla="*/ 211156 h 216665"/>
              <a:gd name="connsiteX2" fmla="*/ 1836 w 156072"/>
              <a:gd name="connsiteY2" fmla="*/ 167089 h 216665"/>
              <a:gd name="connsiteX3" fmla="*/ 56920 w 156072"/>
              <a:gd name="connsiteY3" fmla="*/ 67937 h 216665"/>
              <a:gd name="connsiteX4" fmla="*/ 112005 w 156072"/>
              <a:gd name="connsiteY4" fmla="*/ 12853 h 216665"/>
              <a:gd name="connsiteX5" fmla="*/ 145055 w 156072"/>
              <a:gd name="connsiteY5" fmla="*/ 134038 h 216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072" h="216665">
                <a:moveTo>
                  <a:pt x="145055" y="134038"/>
                </a:moveTo>
                <a:cubicBezTo>
                  <a:pt x="134038" y="167088"/>
                  <a:pt x="69773" y="205647"/>
                  <a:pt x="45903" y="211156"/>
                </a:cubicBezTo>
                <a:cubicBezTo>
                  <a:pt x="22033" y="216665"/>
                  <a:pt x="0" y="190959"/>
                  <a:pt x="1836" y="167089"/>
                </a:cubicBezTo>
                <a:cubicBezTo>
                  <a:pt x="3672" y="143219"/>
                  <a:pt x="38559" y="93643"/>
                  <a:pt x="56920" y="67937"/>
                </a:cubicBezTo>
                <a:cubicBezTo>
                  <a:pt x="75281" y="42231"/>
                  <a:pt x="97316" y="0"/>
                  <a:pt x="112005" y="12853"/>
                </a:cubicBezTo>
                <a:cubicBezTo>
                  <a:pt x="126694" y="25706"/>
                  <a:pt x="156072" y="100988"/>
                  <a:pt x="145055" y="134038"/>
                </a:cubicBezTo>
                <a:close/>
              </a:path>
            </a:pathLst>
          </a:custGeom>
          <a:solidFill>
            <a:srgbClr val="C080C3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4" name="Полилиния 93"/>
          <p:cNvSpPr/>
          <p:nvPr/>
        </p:nvSpPr>
        <p:spPr>
          <a:xfrm>
            <a:off x="2103438" y="1206500"/>
            <a:ext cx="361950" cy="249238"/>
          </a:xfrm>
          <a:custGeom>
            <a:avLst/>
            <a:gdLst>
              <a:gd name="connsiteX0" fmla="*/ 352539 w 361720"/>
              <a:gd name="connsiteY0" fmla="*/ 5508 h 249716"/>
              <a:gd name="connsiteX1" fmla="*/ 275421 w 361720"/>
              <a:gd name="connsiteY1" fmla="*/ 49576 h 249716"/>
              <a:gd name="connsiteX2" fmla="*/ 154236 w 361720"/>
              <a:gd name="connsiteY2" fmla="*/ 126694 h 249716"/>
              <a:gd name="connsiteX3" fmla="*/ 55084 w 361720"/>
              <a:gd name="connsiteY3" fmla="*/ 236863 h 249716"/>
              <a:gd name="connsiteX4" fmla="*/ 0 w 361720"/>
              <a:gd name="connsiteY4" fmla="*/ 203812 h 249716"/>
              <a:gd name="connsiteX5" fmla="*/ 55084 w 361720"/>
              <a:gd name="connsiteY5" fmla="*/ 148728 h 249716"/>
              <a:gd name="connsiteX6" fmla="*/ 121185 w 361720"/>
              <a:gd name="connsiteY6" fmla="*/ 49576 h 249716"/>
              <a:gd name="connsiteX7" fmla="*/ 220337 w 361720"/>
              <a:gd name="connsiteY7" fmla="*/ 16525 h 249716"/>
              <a:gd name="connsiteX8" fmla="*/ 352539 w 361720"/>
              <a:gd name="connsiteY8" fmla="*/ 5508 h 249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1720" h="249716">
                <a:moveTo>
                  <a:pt x="352539" y="5508"/>
                </a:moveTo>
                <a:cubicBezTo>
                  <a:pt x="361720" y="11016"/>
                  <a:pt x="308471" y="29378"/>
                  <a:pt x="275421" y="49576"/>
                </a:cubicBezTo>
                <a:cubicBezTo>
                  <a:pt x="242371" y="69774"/>
                  <a:pt x="190959" y="95480"/>
                  <a:pt x="154236" y="126694"/>
                </a:cubicBezTo>
                <a:cubicBezTo>
                  <a:pt x="117513" y="157909"/>
                  <a:pt x="80790" y="224010"/>
                  <a:pt x="55084" y="236863"/>
                </a:cubicBezTo>
                <a:cubicBezTo>
                  <a:pt x="29378" y="249716"/>
                  <a:pt x="0" y="218501"/>
                  <a:pt x="0" y="203812"/>
                </a:cubicBezTo>
                <a:cubicBezTo>
                  <a:pt x="0" y="189123"/>
                  <a:pt x="34887" y="174434"/>
                  <a:pt x="55084" y="148728"/>
                </a:cubicBezTo>
                <a:cubicBezTo>
                  <a:pt x="75281" y="123022"/>
                  <a:pt x="93643" y="71610"/>
                  <a:pt x="121185" y="49576"/>
                </a:cubicBezTo>
                <a:cubicBezTo>
                  <a:pt x="148727" y="27542"/>
                  <a:pt x="179942" y="29378"/>
                  <a:pt x="220337" y="16525"/>
                </a:cubicBezTo>
                <a:cubicBezTo>
                  <a:pt x="260732" y="3672"/>
                  <a:pt x="343358" y="0"/>
                  <a:pt x="352539" y="5508"/>
                </a:cubicBezTo>
                <a:close/>
              </a:path>
            </a:pathLst>
          </a:custGeom>
          <a:solidFill>
            <a:srgbClr val="C080C3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5" name="Полилиния 94"/>
          <p:cNvSpPr/>
          <p:nvPr/>
        </p:nvSpPr>
        <p:spPr>
          <a:xfrm>
            <a:off x="2952750" y="863600"/>
            <a:ext cx="119063" cy="325438"/>
          </a:xfrm>
          <a:custGeom>
            <a:avLst/>
            <a:gdLst>
              <a:gd name="connsiteX0" fmla="*/ 110169 w 119350"/>
              <a:gd name="connsiteY0" fmla="*/ 106495 h 326833"/>
              <a:gd name="connsiteX1" fmla="*/ 77119 w 119350"/>
              <a:gd name="connsiteY1" fmla="*/ 293782 h 326833"/>
              <a:gd name="connsiteX2" fmla="*/ 22034 w 119350"/>
              <a:gd name="connsiteY2" fmla="*/ 304799 h 326833"/>
              <a:gd name="connsiteX3" fmla="*/ 0 w 119350"/>
              <a:gd name="connsiteY3" fmla="*/ 227681 h 326833"/>
              <a:gd name="connsiteX4" fmla="*/ 22034 w 119350"/>
              <a:gd name="connsiteY4" fmla="*/ 128529 h 326833"/>
              <a:gd name="connsiteX5" fmla="*/ 22034 w 119350"/>
              <a:gd name="connsiteY5" fmla="*/ 7344 h 326833"/>
              <a:gd name="connsiteX6" fmla="*/ 110169 w 119350"/>
              <a:gd name="connsiteY6" fmla="*/ 106495 h 326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350" h="326833">
                <a:moveTo>
                  <a:pt x="110169" y="106495"/>
                </a:moveTo>
                <a:cubicBezTo>
                  <a:pt x="119350" y="154235"/>
                  <a:pt x="91808" y="260731"/>
                  <a:pt x="77119" y="293782"/>
                </a:cubicBezTo>
                <a:cubicBezTo>
                  <a:pt x="62430" y="326833"/>
                  <a:pt x="34887" y="315816"/>
                  <a:pt x="22034" y="304799"/>
                </a:cubicBezTo>
                <a:cubicBezTo>
                  <a:pt x="9181" y="293782"/>
                  <a:pt x="0" y="257059"/>
                  <a:pt x="0" y="227681"/>
                </a:cubicBezTo>
                <a:cubicBezTo>
                  <a:pt x="0" y="198303"/>
                  <a:pt x="18362" y="165252"/>
                  <a:pt x="22034" y="128529"/>
                </a:cubicBezTo>
                <a:cubicBezTo>
                  <a:pt x="25706" y="91806"/>
                  <a:pt x="12853" y="14688"/>
                  <a:pt x="22034" y="7344"/>
                </a:cubicBezTo>
                <a:cubicBezTo>
                  <a:pt x="31215" y="0"/>
                  <a:pt x="100988" y="58755"/>
                  <a:pt x="110169" y="106495"/>
                </a:cubicBezTo>
                <a:close/>
              </a:path>
            </a:pathLst>
          </a:custGeom>
          <a:solidFill>
            <a:srgbClr val="C080C3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6" name="Полилиния 95"/>
          <p:cNvSpPr/>
          <p:nvPr/>
        </p:nvSpPr>
        <p:spPr>
          <a:xfrm>
            <a:off x="3154363" y="1008063"/>
            <a:ext cx="203200" cy="611187"/>
          </a:xfrm>
          <a:custGeom>
            <a:avLst/>
            <a:gdLst>
              <a:gd name="connsiteX0" fmla="*/ 84463 w 203813"/>
              <a:gd name="connsiteY0" fmla="*/ 38558 h 611436"/>
              <a:gd name="connsiteX1" fmla="*/ 95480 w 203813"/>
              <a:gd name="connsiteY1" fmla="*/ 148727 h 611436"/>
              <a:gd name="connsiteX2" fmla="*/ 7345 w 203813"/>
              <a:gd name="connsiteY2" fmla="*/ 247879 h 611436"/>
              <a:gd name="connsiteX3" fmla="*/ 51412 w 203813"/>
              <a:gd name="connsiteY3" fmla="*/ 391098 h 611436"/>
              <a:gd name="connsiteX4" fmla="*/ 139547 w 203813"/>
              <a:gd name="connsiteY4" fmla="*/ 578385 h 611436"/>
              <a:gd name="connsiteX5" fmla="*/ 150564 w 203813"/>
              <a:gd name="connsiteY5" fmla="*/ 589402 h 611436"/>
              <a:gd name="connsiteX6" fmla="*/ 172598 w 203813"/>
              <a:gd name="connsiteY6" fmla="*/ 556351 h 611436"/>
              <a:gd name="connsiteX7" fmla="*/ 128531 w 203813"/>
              <a:gd name="connsiteY7" fmla="*/ 413132 h 611436"/>
              <a:gd name="connsiteX8" fmla="*/ 73446 w 203813"/>
              <a:gd name="connsiteY8" fmla="*/ 291946 h 611436"/>
              <a:gd name="connsiteX9" fmla="*/ 183615 w 203813"/>
              <a:gd name="connsiteY9" fmla="*/ 192795 h 611436"/>
              <a:gd name="connsiteX10" fmla="*/ 194632 w 203813"/>
              <a:gd name="connsiteY10" fmla="*/ 71609 h 611436"/>
              <a:gd name="connsiteX11" fmla="*/ 128531 w 203813"/>
              <a:gd name="connsiteY11" fmla="*/ 5508 h 611436"/>
              <a:gd name="connsiteX12" fmla="*/ 84463 w 203813"/>
              <a:gd name="connsiteY12" fmla="*/ 38558 h 611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3813" h="611436">
                <a:moveTo>
                  <a:pt x="84463" y="38558"/>
                </a:moveTo>
                <a:cubicBezTo>
                  <a:pt x="78954" y="62428"/>
                  <a:pt x="108333" y="113840"/>
                  <a:pt x="95480" y="148727"/>
                </a:cubicBezTo>
                <a:cubicBezTo>
                  <a:pt x="82627" y="183614"/>
                  <a:pt x="14690" y="207484"/>
                  <a:pt x="7345" y="247879"/>
                </a:cubicBezTo>
                <a:cubicBezTo>
                  <a:pt x="0" y="288274"/>
                  <a:pt x="29378" y="336014"/>
                  <a:pt x="51412" y="391098"/>
                </a:cubicBezTo>
                <a:cubicBezTo>
                  <a:pt x="73446" y="446182"/>
                  <a:pt x="123022" y="545334"/>
                  <a:pt x="139547" y="578385"/>
                </a:cubicBezTo>
                <a:cubicBezTo>
                  <a:pt x="156072" y="611436"/>
                  <a:pt x="145056" y="593074"/>
                  <a:pt x="150564" y="589402"/>
                </a:cubicBezTo>
                <a:cubicBezTo>
                  <a:pt x="156072" y="585730"/>
                  <a:pt x="176270" y="585729"/>
                  <a:pt x="172598" y="556351"/>
                </a:cubicBezTo>
                <a:cubicBezTo>
                  <a:pt x="168926" y="526973"/>
                  <a:pt x="145056" y="457200"/>
                  <a:pt x="128531" y="413132"/>
                </a:cubicBezTo>
                <a:cubicBezTo>
                  <a:pt x="112006" y="369065"/>
                  <a:pt x="64265" y="328669"/>
                  <a:pt x="73446" y="291946"/>
                </a:cubicBezTo>
                <a:cubicBezTo>
                  <a:pt x="82627" y="255223"/>
                  <a:pt x="163417" y="229518"/>
                  <a:pt x="183615" y="192795"/>
                </a:cubicBezTo>
                <a:cubicBezTo>
                  <a:pt x="203813" y="156072"/>
                  <a:pt x="203813" y="102824"/>
                  <a:pt x="194632" y="71609"/>
                </a:cubicBezTo>
                <a:cubicBezTo>
                  <a:pt x="185451" y="40394"/>
                  <a:pt x="145056" y="11017"/>
                  <a:pt x="128531" y="5508"/>
                </a:cubicBezTo>
                <a:cubicBezTo>
                  <a:pt x="112006" y="0"/>
                  <a:pt x="89972" y="14688"/>
                  <a:pt x="84463" y="38558"/>
                </a:cubicBezTo>
                <a:close/>
              </a:path>
            </a:pathLst>
          </a:custGeom>
          <a:solidFill>
            <a:srgbClr val="C080C3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7" name="Полилиния 96"/>
          <p:cNvSpPr/>
          <p:nvPr/>
        </p:nvSpPr>
        <p:spPr>
          <a:xfrm>
            <a:off x="3524250" y="996950"/>
            <a:ext cx="190500" cy="133350"/>
          </a:xfrm>
          <a:custGeom>
            <a:avLst/>
            <a:gdLst>
              <a:gd name="connsiteX0" fmla="*/ 178106 w 190959"/>
              <a:gd name="connsiteY0" fmla="*/ 93643 h 134038"/>
              <a:gd name="connsiteX1" fmla="*/ 112005 w 190959"/>
              <a:gd name="connsiteY1" fmla="*/ 16525 h 134038"/>
              <a:gd name="connsiteX2" fmla="*/ 12853 w 190959"/>
              <a:gd name="connsiteY2" fmla="*/ 16525 h 134038"/>
              <a:gd name="connsiteX3" fmla="*/ 34887 w 190959"/>
              <a:gd name="connsiteY3" fmla="*/ 115677 h 134038"/>
              <a:gd name="connsiteX4" fmla="*/ 178106 w 190959"/>
              <a:gd name="connsiteY4" fmla="*/ 93643 h 13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0959" h="134038">
                <a:moveTo>
                  <a:pt x="178106" y="93643"/>
                </a:moveTo>
                <a:cubicBezTo>
                  <a:pt x="190959" y="77118"/>
                  <a:pt x="139547" y="29378"/>
                  <a:pt x="112005" y="16525"/>
                </a:cubicBezTo>
                <a:cubicBezTo>
                  <a:pt x="84463" y="3672"/>
                  <a:pt x="25706" y="0"/>
                  <a:pt x="12853" y="16525"/>
                </a:cubicBezTo>
                <a:cubicBezTo>
                  <a:pt x="0" y="33050"/>
                  <a:pt x="9181" y="97316"/>
                  <a:pt x="34887" y="115677"/>
                </a:cubicBezTo>
                <a:cubicBezTo>
                  <a:pt x="60593" y="134038"/>
                  <a:pt x="165253" y="110168"/>
                  <a:pt x="178106" y="93643"/>
                </a:cubicBezTo>
                <a:close/>
              </a:path>
            </a:pathLst>
          </a:custGeom>
          <a:solidFill>
            <a:srgbClr val="C080C3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8" name="Полилиния 97"/>
          <p:cNvSpPr/>
          <p:nvPr/>
        </p:nvSpPr>
        <p:spPr>
          <a:xfrm>
            <a:off x="3775075" y="960438"/>
            <a:ext cx="182563" cy="128587"/>
          </a:xfrm>
          <a:custGeom>
            <a:avLst/>
            <a:gdLst>
              <a:gd name="connsiteX0" fmla="*/ 14689 w 181779"/>
              <a:gd name="connsiteY0" fmla="*/ 42232 h 128531"/>
              <a:gd name="connsiteX1" fmla="*/ 25706 w 181779"/>
              <a:gd name="connsiteY1" fmla="*/ 119350 h 128531"/>
              <a:gd name="connsiteX2" fmla="*/ 168926 w 181779"/>
              <a:gd name="connsiteY2" fmla="*/ 97316 h 128531"/>
              <a:gd name="connsiteX3" fmla="*/ 102824 w 181779"/>
              <a:gd name="connsiteY3" fmla="*/ 9181 h 128531"/>
              <a:gd name="connsiteX4" fmla="*/ 14689 w 181779"/>
              <a:gd name="connsiteY4" fmla="*/ 42232 h 128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1779" h="128531">
                <a:moveTo>
                  <a:pt x="14689" y="42232"/>
                </a:moveTo>
                <a:cubicBezTo>
                  <a:pt x="1836" y="60594"/>
                  <a:pt x="0" y="110169"/>
                  <a:pt x="25706" y="119350"/>
                </a:cubicBezTo>
                <a:cubicBezTo>
                  <a:pt x="51412" y="128531"/>
                  <a:pt x="156073" y="115678"/>
                  <a:pt x="168926" y="97316"/>
                </a:cubicBezTo>
                <a:cubicBezTo>
                  <a:pt x="181779" y="78955"/>
                  <a:pt x="124858" y="18362"/>
                  <a:pt x="102824" y="9181"/>
                </a:cubicBezTo>
                <a:cubicBezTo>
                  <a:pt x="80790" y="0"/>
                  <a:pt x="27542" y="23871"/>
                  <a:pt x="14689" y="42232"/>
                </a:cubicBezTo>
                <a:close/>
              </a:path>
            </a:pathLst>
          </a:custGeom>
          <a:solidFill>
            <a:srgbClr val="C080C3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9" name="Полилиния 98"/>
          <p:cNvSpPr/>
          <p:nvPr/>
        </p:nvSpPr>
        <p:spPr>
          <a:xfrm>
            <a:off x="4297363" y="1585913"/>
            <a:ext cx="157162" cy="381000"/>
          </a:xfrm>
          <a:custGeom>
            <a:avLst/>
            <a:gdLst>
              <a:gd name="connsiteX0" fmla="*/ 154236 w 157908"/>
              <a:gd name="connsiteY0" fmla="*/ 22034 h 380082"/>
              <a:gd name="connsiteX1" fmla="*/ 88135 w 157908"/>
              <a:gd name="connsiteY1" fmla="*/ 44067 h 380082"/>
              <a:gd name="connsiteX2" fmla="*/ 44068 w 157908"/>
              <a:gd name="connsiteY2" fmla="*/ 275422 h 380082"/>
              <a:gd name="connsiteX3" fmla="*/ 11017 w 157908"/>
              <a:gd name="connsiteY3" fmla="*/ 363557 h 380082"/>
              <a:gd name="connsiteX4" fmla="*/ 110169 w 157908"/>
              <a:gd name="connsiteY4" fmla="*/ 176270 h 380082"/>
              <a:gd name="connsiteX5" fmla="*/ 154236 w 157908"/>
              <a:gd name="connsiteY5" fmla="*/ 22034 h 380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7908" h="380082">
                <a:moveTo>
                  <a:pt x="154236" y="22034"/>
                </a:moveTo>
                <a:cubicBezTo>
                  <a:pt x="150564" y="0"/>
                  <a:pt x="106496" y="1836"/>
                  <a:pt x="88135" y="44067"/>
                </a:cubicBezTo>
                <a:cubicBezTo>
                  <a:pt x="69774" y="86298"/>
                  <a:pt x="56921" y="222174"/>
                  <a:pt x="44068" y="275422"/>
                </a:cubicBezTo>
                <a:cubicBezTo>
                  <a:pt x="31215" y="328670"/>
                  <a:pt x="0" y="380082"/>
                  <a:pt x="11017" y="363557"/>
                </a:cubicBezTo>
                <a:cubicBezTo>
                  <a:pt x="22034" y="347032"/>
                  <a:pt x="89971" y="235027"/>
                  <a:pt x="110169" y="176270"/>
                </a:cubicBezTo>
                <a:cubicBezTo>
                  <a:pt x="130367" y="117513"/>
                  <a:pt x="157908" y="44068"/>
                  <a:pt x="154236" y="22034"/>
                </a:cubicBezTo>
                <a:close/>
              </a:path>
            </a:pathLst>
          </a:custGeom>
          <a:solidFill>
            <a:srgbClr val="C080C3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0" name="Полилиния 99"/>
          <p:cNvSpPr/>
          <p:nvPr/>
        </p:nvSpPr>
        <p:spPr>
          <a:xfrm>
            <a:off x="4986338" y="608013"/>
            <a:ext cx="184150" cy="390525"/>
          </a:xfrm>
          <a:custGeom>
            <a:avLst/>
            <a:gdLst>
              <a:gd name="connsiteX0" fmla="*/ 3672 w 183614"/>
              <a:gd name="connsiteY0" fmla="*/ 383755 h 391100"/>
              <a:gd name="connsiteX1" fmla="*/ 102824 w 183614"/>
              <a:gd name="connsiteY1" fmla="*/ 284603 h 391100"/>
              <a:gd name="connsiteX2" fmla="*/ 124858 w 183614"/>
              <a:gd name="connsiteY2" fmla="*/ 174435 h 391100"/>
              <a:gd name="connsiteX3" fmla="*/ 179942 w 183614"/>
              <a:gd name="connsiteY3" fmla="*/ 31215 h 391100"/>
              <a:gd name="connsiteX4" fmla="*/ 102824 w 183614"/>
              <a:gd name="connsiteY4" fmla="*/ 20198 h 391100"/>
              <a:gd name="connsiteX5" fmla="*/ 91807 w 183614"/>
              <a:gd name="connsiteY5" fmla="*/ 152401 h 391100"/>
              <a:gd name="connsiteX6" fmla="*/ 80790 w 183614"/>
              <a:gd name="connsiteY6" fmla="*/ 240536 h 391100"/>
              <a:gd name="connsiteX7" fmla="*/ 3672 w 183614"/>
              <a:gd name="connsiteY7" fmla="*/ 383755 h 391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3614" h="391100">
                <a:moveTo>
                  <a:pt x="3672" y="383755"/>
                </a:moveTo>
                <a:cubicBezTo>
                  <a:pt x="7344" y="391100"/>
                  <a:pt x="82626" y="319490"/>
                  <a:pt x="102824" y="284603"/>
                </a:cubicBezTo>
                <a:cubicBezTo>
                  <a:pt x="123022" y="249716"/>
                  <a:pt x="112005" y="216666"/>
                  <a:pt x="124858" y="174435"/>
                </a:cubicBezTo>
                <a:cubicBezTo>
                  <a:pt x="137711" y="132204"/>
                  <a:pt x="183614" y="56921"/>
                  <a:pt x="179942" y="31215"/>
                </a:cubicBezTo>
                <a:cubicBezTo>
                  <a:pt x="176270" y="5509"/>
                  <a:pt x="117513" y="0"/>
                  <a:pt x="102824" y="20198"/>
                </a:cubicBezTo>
                <a:cubicBezTo>
                  <a:pt x="88135" y="40396"/>
                  <a:pt x="95479" y="115678"/>
                  <a:pt x="91807" y="152401"/>
                </a:cubicBezTo>
                <a:cubicBezTo>
                  <a:pt x="88135" y="189124"/>
                  <a:pt x="99151" y="205649"/>
                  <a:pt x="80790" y="240536"/>
                </a:cubicBezTo>
                <a:cubicBezTo>
                  <a:pt x="62429" y="275423"/>
                  <a:pt x="0" y="376411"/>
                  <a:pt x="3672" y="383755"/>
                </a:cubicBezTo>
                <a:close/>
              </a:path>
            </a:pathLst>
          </a:custGeom>
          <a:solidFill>
            <a:srgbClr val="C080C3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1" name="Полилиния 100"/>
          <p:cNvSpPr/>
          <p:nvPr/>
        </p:nvSpPr>
        <p:spPr>
          <a:xfrm>
            <a:off x="4972050" y="1298575"/>
            <a:ext cx="123825" cy="146050"/>
          </a:xfrm>
          <a:custGeom>
            <a:avLst/>
            <a:gdLst>
              <a:gd name="connsiteX0" fmla="*/ 106497 w 123022"/>
              <a:gd name="connsiteY0" fmla="*/ 12853 h 146892"/>
              <a:gd name="connsiteX1" fmla="*/ 7345 w 123022"/>
              <a:gd name="connsiteY1" fmla="*/ 34887 h 146892"/>
              <a:gd name="connsiteX2" fmla="*/ 62429 w 123022"/>
              <a:gd name="connsiteY2" fmla="*/ 134039 h 146892"/>
              <a:gd name="connsiteX3" fmla="*/ 106497 w 123022"/>
              <a:gd name="connsiteY3" fmla="*/ 112005 h 146892"/>
              <a:gd name="connsiteX4" fmla="*/ 106497 w 123022"/>
              <a:gd name="connsiteY4" fmla="*/ 12853 h 146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022" h="146892">
                <a:moveTo>
                  <a:pt x="106497" y="12853"/>
                </a:moveTo>
                <a:cubicBezTo>
                  <a:pt x="89972" y="0"/>
                  <a:pt x="14690" y="14689"/>
                  <a:pt x="7345" y="34887"/>
                </a:cubicBezTo>
                <a:cubicBezTo>
                  <a:pt x="0" y="55085"/>
                  <a:pt x="45904" y="121186"/>
                  <a:pt x="62429" y="134039"/>
                </a:cubicBezTo>
                <a:cubicBezTo>
                  <a:pt x="78954" y="146892"/>
                  <a:pt x="100989" y="132203"/>
                  <a:pt x="106497" y="112005"/>
                </a:cubicBezTo>
                <a:cubicBezTo>
                  <a:pt x="112005" y="91807"/>
                  <a:pt x="123022" y="25706"/>
                  <a:pt x="106497" y="12853"/>
                </a:cubicBezTo>
                <a:close/>
              </a:path>
            </a:pathLst>
          </a:custGeom>
          <a:solidFill>
            <a:srgbClr val="C080C3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2" name="Полилиния 101"/>
          <p:cNvSpPr/>
          <p:nvPr/>
        </p:nvSpPr>
        <p:spPr>
          <a:xfrm>
            <a:off x="5335588" y="1595438"/>
            <a:ext cx="298450" cy="390525"/>
          </a:xfrm>
          <a:custGeom>
            <a:avLst/>
            <a:gdLst>
              <a:gd name="connsiteX0" fmla="*/ 293782 w 297454"/>
              <a:gd name="connsiteY0" fmla="*/ 354376 h 391098"/>
              <a:gd name="connsiteX1" fmla="*/ 216664 w 297454"/>
              <a:gd name="connsiteY1" fmla="*/ 343359 h 391098"/>
              <a:gd name="connsiteX2" fmla="*/ 117512 w 297454"/>
              <a:gd name="connsiteY2" fmla="*/ 310308 h 391098"/>
              <a:gd name="connsiteX3" fmla="*/ 84462 w 297454"/>
              <a:gd name="connsiteY3" fmla="*/ 211156 h 391098"/>
              <a:gd name="connsiteX4" fmla="*/ 194630 w 297454"/>
              <a:gd name="connsiteY4" fmla="*/ 156072 h 391098"/>
              <a:gd name="connsiteX5" fmla="*/ 227681 w 297454"/>
              <a:gd name="connsiteY5" fmla="*/ 78954 h 391098"/>
              <a:gd name="connsiteX6" fmla="*/ 150563 w 297454"/>
              <a:gd name="connsiteY6" fmla="*/ 23870 h 391098"/>
              <a:gd name="connsiteX7" fmla="*/ 29377 w 297454"/>
              <a:gd name="connsiteY7" fmla="*/ 1836 h 391098"/>
              <a:gd name="connsiteX8" fmla="*/ 18361 w 297454"/>
              <a:gd name="connsiteY8" fmla="*/ 34886 h 391098"/>
              <a:gd name="connsiteX9" fmla="*/ 139546 w 297454"/>
              <a:gd name="connsiteY9" fmla="*/ 78954 h 391098"/>
              <a:gd name="connsiteX10" fmla="*/ 51411 w 297454"/>
              <a:gd name="connsiteY10" fmla="*/ 167089 h 391098"/>
              <a:gd name="connsiteX11" fmla="*/ 73445 w 297454"/>
              <a:gd name="connsiteY11" fmla="*/ 299291 h 391098"/>
              <a:gd name="connsiteX12" fmla="*/ 106496 w 297454"/>
              <a:gd name="connsiteY12" fmla="*/ 376409 h 391098"/>
              <a:gd name="connsiteX13" fmla="*/ 194630 w 297454"/>
              <a:gd name="connsiteY13" fmla="*/ 387426 h 391098"/>
              <a:gd name="connsiteX14" fmla="*/ 293782 w 297454"/>
              <a:gd name="connsiteY14" fmla="*/ 354376 h 3910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97454" h="391098">
                <a:moveTo>
                  <a:pt x="293782" y="354376"/>
                </a:moveTo>
                <a:cubicBezTo>
                  <a:pt x="297454" y="347032"/>
                  <a:pt x="246042" y="350704"/>
                  <a:pt x="216664" y="343359"/>
                </a:cubicBezTo>
                <a:cubicBezTo>
                  <a:pt x="187286" y="336014"/>
                  <a:pt x="139546" y="332342"/>
                  <a:pt x="117512" y="310308"/>
                </a:cubicBezTo>
                <a:cubicBezTo>
                  <a:pt x="95478" y="288274"/>
                  <a:pt x="71609" y="236862"/>
                  <a:pt x="84462" y="211156"/>
                </a:cubicBezTo>
                <a:cubicBezTo>
                  <a:pt x="97315" y="185450"/>
                  <a:pt x="170760" y="178106"/>
                  <a:pt x="194630" y="156072"/>
                </a:cubicBezTo>
                <a:cubicBezTo>
                  <a:pt x="218500" y="134038"/>
                  <a:pt x="235026" y="100988"/>
                  <a:pt x="227681" y="78954"/>
                </a:cubicBezTo>
                <a:cubicBezTo>
                  <a:pt x="220337" y="56920"/>
                  <a:pt x="183614" y="36723"/>
                  <a:pt x="150563" y="23870"/>
                </a:cubicBezTo>
                <a:cubicBezTo>
                  <a:pt x="117512" y="11017"/>
                  <a:pt x="51411" y="0"/>
                  <a:pt x="29377" y="1836"/>
                </a:cubicBezTo>
                <a:cubicBezTo>
                  <a:pt x="7343" y="3672"/>
                  <a:pt x="0" y="22033"/>
                  <a:pt x="18361" y="34886"/>
                </a:cubicBezTo>
                <a:cubicBezTo>
                  <a:pt x="36723" y="47739"/>
                  <a:pt x="134038" y="56920"/>
                  <a:pt x="139546" y="78954"/>
                </a:cubicBezTo>
                <a:cubicBezTo>
                  <a:pt x="145054" y="100988"/>
                  <a:pt x="62428" y="130366"/>
                  <a:pt x="51411" y="167089"/>
                </a:cubicBezTo>
                <a:cubicBezTo>
                  <a:pt x="40394" y="203812"/>
                  <a:pt x="64264" y="264404"/>
                  <a:pt x="73445" y="299291"/>
                </a:cubicBezTo>
                <a:cubicBezTo>
                  <a:pt x="82626" y="334178"/>
                  <a:pt x="86299" y="361720"/>
                  <a:pt x="106496" y="376409"/>
                </a:cubicBezTo>
                <a:cubicBezTo>
                  <a:pt x="126693" y="391098"/>
                  <a:pt x="161580" y="389262"/>
                  <a:pt x="194630" y="387426"/>
                </a:cubicBezTo>
                <a:cubicBezTo>
                  <a:pt x="227680" y="385590"/>
                  <a:pt x="290110" y="361721"/>
                  <a:pt x="293782" y="354376"/>
                </a:cubicBezTo>
                <a:close/>
              </a:path>
            </a:pathLst>
          </a:custGeom>
          <a:solidFill>
            <a:srgbClr val="C080C3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3" name="Полилиния 102"/>
          <p:cNvSpPr/>
          <p:nvPr/>
        </p:nvSpPr>
        <p:spPr>
          <a:xfrm>
            <a:off x="5776913" y="2270125"/>
            <a:ext cx="295275" cy="188913"/>
          </a:xfrm>
          <a:custGeom>
            <a:avLst/>
            <a:gdLst>
              <a:gd name="connsiteX0" fmla="*/ 293783 w 295619"/>
              <a:gd name="connsiteY0" fmla="*/ 154236 h 189122"/>
              <a:gd name="connsiteX1" fmla="*/ 249716 w 295619"/>
              <a:gd name="connsiteY1" fmla="*/ 187286 h 189122"/>
              <a:gd name="connsiteX2" fmla="*/ 194631 w 295619"/>
              <a:gd name="connsiteY2" fmla="*/ 143219 h 189122"/>
              <a:gd name="connsiteX3" fmla="*/ 29378 w 295619"/>
              <a:gd name="connsiteY3" fmla="*/ 121185 h 189122"/>
              <a:gd name="connsiteX4" fmla="*/ 18361 w 295619"/>
              <a:gd name="connsiteY4" fmla="*/ 11017 h 189122"/>
              <a:gd name="connsiteX5" fmla="*/ 84462 w 295619"/>
              <a:gd name="connsiteY5" fmla="*/ 55084 h 189122"/>
              <a:gd name="connsiteX6" fmla="*/ 183614 w 295619"/>
              <a:gd name="connsiteY6" fmla="*/ 99152 h 189122"/>
              <a:gd name="connsiteX7" fmla="*/ 238699 w 295619"/>
              <a:gd name="connsiteY7" fmla="*/ 121185 h 189122"/>
              <a:gd name="connsiteX8" fmla="*/ 293783 w 295619"/>
              <a:gd name="connsiteY8" fmla="*/ 154236 h 189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5619" h="189122">
                <a:moveTo>
                  <a:pt x="293783" y="154236"/>
                </a:moveTo>
                <a:cubicBezTo>
                  <a:pt x="295619" y="165253"/>
                  <a:pt x="266241" y="189122"/>
                  <a:pt x="249716" y="187286"/>
                </a:cubicBezTo>
                <a:cubicBezTo>
                  <a:pt x="233191" y="185450"/>
                  <a:pt x="231354" y="154236"/>
                  <a:pt x="194631" y="143219"/>
                </a:cubicBezTo>
                <a:cubicBezTo>
                  <a:pt x="157908" y="132202"/>
                  <a:pt x="58756" y="143219"/>
                  <a:pt x="29378" y="121185"/>
                </a:cubicBezTo>
                <a:cubicBezTo>
                  <a:pt x="0" y="99151"/>
                  <a:pt x="9180" y="22034"/>
                  <a:pt x="18361" y="11017"/>
                </a:cubicBezTo>
                <a:cubicBezTo>
                  <a:pt x="27542" y="0"/>
                  <a:pt x="56920" y="40395"/>
                  <a:pt x="84462" y="55084"/>
                </a:cubicBezTo>
                <a:cubicBezTo>
                  <a:pt x="112004" y="69773"/>
                  <a:pt x="157908" y="88135"/>
                  <a:pt x="183614" y="99152"/>
                </a:cubicBezTo>
                <a:cubicBezTo>
                  <a:pt x="209320" y="110169"/>
                  <a:pt x="225846" y="117513"/>
                  <a:pt x="238699" y="121185"/>
                </a:cubicBezTo>
                <a:cubicBezTo>
                  <a:pt x="251552" y="124857"/>
                  <a:pt x="291947" y="143219"/>
                  <a:pt x="293783" y="154236"/>
                </a:cubicBezTo>
                <a:close/>
              </a:path>
            </a:pathLst>
          </a:custGeom>
          <a:solidFill>
            <a:srgbClr val="C080C3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8" name="Полилиния 77"/>
          <p:cNvSpPr/>
          <p:nvPr/>
        </p:nvSpPr>
        <p:spPr>
          <a:xfrm>
            <a:off x="3749675" y="1384300"/>
            <a:ext cx="630238" cy="566738"/>
          </a:xfrm>
          <a:custGeom>
            <a:avLst/>
            <a:gdLst>
              <a:gd name="connsiteX0" fmla="*/ 624289 w 629797"/>
              <a:gd name="connsiteY0" fmla="*/ 3672 h 567369"/>
              <a:gd name="connsiteX1" fmla="*/ 536154 w 629797"/>
              <a:gd name="connsiteY1" fmla="*/ 58757 h 567369"/>
              <a:gd name="connsiteX2" fmla="*/ 492087 w 629797"/>
              <a:gd name="connsiteY2" fmla="*/ 124858 h 567369"/>
              <a:gd name="connsiteX3" fmla="*/ 370901 w 629797"/>
              <a:gd name="connsiteY3" fmla="*/ 190959 h 567369"/>
              <a:gd name="connsiteX4" fmla="*/ 381918 w 629797"/>
              <a:gd name="connsiteY4" fmla="*/ 268077 h 567369"/>
              <a:gd name="connsiteX5" fmla="*/ 271750 w 629797"/>
              <a:gd name="connsiteY5" fmla="*/ 334178 h 567369"/>
              <a:gd name="connsiteX6" fmla="*/ 194632 w 629797"/>
              <a:gd name="connsiteY6" fmla="*/ 477398 h 567369"/>
              <a:gd name="connsiteX7" fmla="*/ 7345 w 629797"/>
              <a:gd name="connsiteY7" fmla="*/ 565533 h 567369"/>
              <a:gd name="connsiteX8" fmla="*/ 150564 w 629797"/>
              <a:gd name="connsiteY8" fmla="*/ 466381 h 567369"/>
              <a:gd name="connsiteX9" fmla="*/ 161581 w 629797"/>
              <a:gd name="connsiteY9" fmla="*/ 378246 h 567369"/>
              <a:gd name="connsiteX10" fmla="*/ 216665 w 629797"/>
              <a:gd name="connsiteY10" fmla="*/ 367229 h 567369"/>
              <a:gd name="connsiteX11" fmla="*/ 271750 w 629797"/>
              <a:gd name="connsiteY11" fmla="*/ 279094 h 567369"/>
              <a:gd name="connsiteX12" fmla="*/ 359885 w 629797"/>
              <a:gd name="connsiteY12" fmla="*/ 146892 h 567369"/>
              <a:gd name="connsiteX13" fmla="*/ 437003 w 629797"/>
              <a:gd name="connsiteY13" fmla="*/ 102824 h 567369"/>
              <a:gd name="connsiteX14" fmla="*/ 503104 w 629797"/>
              <a:gd name="connsiteY14" fmla="*/ 36723 h 567369"/>
              <a:gd name="connsiteX15" fmla="*/ 624289 w 629797"/>
              <a:gd name="connsiteY15" fmla="*/ 3672 h 5673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29797" h="567369">
                <a:moveTo>
                  <a:pt x="624289" y="3672"/>
                </a:moveTo>
                <a:cubicBezTo>
                  <a:pt x="629797" y="7344"/>
                  <a:pt x="558188" y="38559"/>
                  <a:pt x="536154" y="58757"/>
                </a:cubicBezTo>
                <a:cubicBezTo>
                  <a:pt x="514120" y="78955"/>
                  <a:pt x="519629" y="102824"/>
                  <a:pt x="492087" y="124858"/>
                </a:cubicBezTo>
                <a:cubicBezTo>
                  <a:pt x="464545" y="146892"/>
                  <a:pt x="389262" y="167089"/>
                  <a:pt x="370901" y="190959"/>
                </a:cubicBezTo>
                <a:cubicBezTo>
                  <a:pt x="352540" y="214829"/>
                  <a:pt x="398443" y="244207"/>
                  <a:pt x="381918" y="268077"/>
                </a:cubicBezTo>
                <a:cubicBezTo>
                  <a:pt x="365393" y="291947"/>
                  <a:pt x="302964" y="299291"/>
                  <a:pt x="271750" y="334178"/>
                </a:cubicBezTo>
                <a:cubicBezTo>
                  <a:pt x="240536" y="369065"/>
                  <a:pt x="238699" y="438839"/>
                  <a:pt x="194632" y="477398"/>
                </a:cubicBezTo>
                <a:cubicBezTo>
                  <a:pt x="150565" y="515957"/>
                  <a:pt x="14690" y="567369"/>
                  <a:pt x="7345" y="565533"/>
                </a:cubicBezTo>
                <a:cubicBezTo>
                  <a:pt x="0" y="563697"/>
                  <a:pt x="124858" y="497595"/>
                  <a:pt x="150564" y="466381"/>
                </a:cubicBezTo>
                <a:cubicBezTo>
                  <a:pt x="176270" y="435167"/>
                  <a:pt x="150564" y="394771"/>
                  <a:pt x="161581" y="378246"/>
                </a:cubicBezTo>
                <a:cubicBezTo>
                  <a:pt x="172598" y="361721"/>
                  <a:pt x="198304" y="383754"/>
                  <a:pt x="216665" y="367229"/>
                </a:cubicBezTo>
                <a:cubicBezTo>
                  <a:pt x="235026" y="350704"/>
                  <a:pt x="247880" y="315817"/>
                  <a:pt x="271750" y="279094"/>
                </a:cubicBezTo>
                <a:cubicBezTo>
                  <a:pt x="295620" y="242371"/>
                  <a:pt x="332343" y="176270"/>
                  <a:pt x="359885" y="146892"/>
                </a:cubicBezTo>
                <a:cubicBezTo>
                  <a:pt x="387427" y="117514"/>
                  <a:pt x="413133" y="121185"/>
                  <a:pt x="437003" y="102824"/>
                </a:cubicBezTo>
                <a:cubicBezTo>
                  <a:pt x="460873" y="84463"/>
                  <a:pt x="475562" y="55084"/>
                  <a:pt x="503104" y="36723"/>
                </a:cubicBezTo>
                <a:cubicBezTo>
                  <a:pt x="530646" y="18362"/>
                  <a:pt x="618781" y="0"/>
                  <a:pt x="624289" y="3672"/>
                </a:cubicBezTo>
                <a:close/>
              </a:path>
            </a:pathLst>
          </a:custGeom>
          <a:solidFill>
            <a:srgbClr val="56833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9" name="Полилиния 78"/>
          <p:cNvSpPr/>
          <p:nvPr/>
        </p:nvSpPr>
        <p:spPr>
          <a:xfrm>
            <a:off x="5051425" y="2457450"/>
            <a:ext cx="228600" cy="142875"/>
          </a:xfrm>
          <a:custGeom>
            <a:avLst/>
            <a:gdLst>
              <a:gd name="connsiteX0" fmla="*/ 104660 w 229518"/>
              <a:gd name="connsiteY0" fmla="*/ 143220 h 143220"/>
              <a:gd name="connsiteX1" fmla="*/ 225846 w 229518"/>
              <a:gd name="connsiteY1" fmla="*/ 66102 h 143220"/>
              <a:gd name="connsiteX2" fmla="*/ 126694 w 229518"/>
              <a:gd name="connsiteY2" fmla="*/ 0 h 143220"/>
              <a:gd name="connsiteX3" fmla="*/ 5508 w 229518"/>
              <a:gd name="connsiteY3" fmla="*/ 66102 h 143220"/>
              <a:gd name="connsiteX4" fmla="*/ 104660 w 229518"/>
              <a:gd name="connsiteY4" fmla="*/ 143220 h 143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9518" h="143220">
                <a:moveTo>
                  <a:pt x="104660" y="143220"/>
                </a:moveTo>
                <a:cubicBezTo>
                  <a:pt x="141383" y="143220"/>
                  <a:pt x="222174" y="89972"/>
                  <a:pt x="225846" y="66102"/>
                </a:cubicBezTo>
                <a:cubicBezTo>
                  <a:pt x="229518" y="42232"/>
                  <a:pt x="163417" y="0"/>
                  <a:pt x="126694" y="0"/>
                </a:cubicBezTo>
                <a:cubicBezTo>
                  <a:pt x="89971" y="0"/>
                  <a:pt x="11016" y="40396"/>
                  <a:pt x="5508" y="66102"/>
                </a:cubicBezTo>
                <a:cubicBezTo>
                  <a:pt x="0" y="91808"/>
                  <a:pt x="67937" y="143220"/>
                  <a:pt x="104660" y="143220"/>
                </a:cubicBezTo>
                <a:close/>
              </a:path>
            </a:pathLst>
          </a:custGeom>
          <a:solidFill>
            <a:srgbClr val="56833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0" name="Полилиния 79"/>
          <p:cNvSpPr/>
          <p:nvPr/>
        </p:nvSpPr>
        <p:spPr>
          <a:xfrm>
            <a:off x="5513388" y="1562100"/>
            <a:ext cx="552450" cy="1050925"/>
          </a:xfrm>
          <a:custGeom>
            <a:avLst/>
            <a:gdLst>
              <a:gd name="connsiteX0" fmla="*/ 181778 w 552680"/>
              <a:gd name="connsiteY0" fmla="*/ 563696 h 1050275"/>
              <a:gd name="connsiteX1" fmla="*/ 104660 w 552680"/>
              <a:gd name="connsiteY1" fmla="*/ 640814 h 1050275"/>
              <a:gd name="connsiteX2" fmla="*/ 16525 w 552680"/>
              <a:gd name="connsiteY2" fmla="*/ 717933 h 1050275"/>
              <a:gd name="connsiteX3" fmla="*/ 5509 w 552680"/>
              <a:gd name="connsiteY3" fmla="*/ 806068 h 1050275"/>
              <a:gd name="connsiteX4" fmla="*/ 49576 w 552680"/>
              <a:gd name="connsiteY4" fmla="*/ 839118 h 1050275"/>
              <a:gd name="connsiteX5" fmla="*/ 71610 w 552680"/>
              <a:gd name="connsiteY5" fmla="*/ 927253 h 1050275"/>
              <a:gd name="connsiteX6" fmla="*/ 115677 w 552680"/>
              <a:gd name="connsiteY6" fmla="*/ 993354 h 1050275"/>
              <a:gd name="connsiteX7" fmla="*/ 192795 w 552680"/>
              <a:gd name="connsiteY7" fmla="*/ 1037422 h 1050275"/>
              <a:gd name="connsiteX8" fmla="*/ 203812 w 552680"/>
              <a:gd name="connsiteY8" fmla="*/ 916236 h 1050275"/>
              <a:gd name="connsiteX9" fmla="*/ 269913 w 552680"/>
              <a:gd name="connsiteY9" fmla="*/ 905219 h 1050275"/>
              <a:gd name="connsiteX10" fmla="*/ 313981 w 552680"/>
              <a:gd name="connsiteY10" fmla="*/ 839118 h 1050275"/>
              <a:gd name="connsiteX11" fmla="*/ 269913 w 552680"/>
              <a:gd name="connsiteY11" fmla="*/ 762000 h 1050275"/>
              <a:gd name="connsiteX12" fmla="*/ 413133 w 552680"/>
              <a:gd name="connsiteY12" fmla="*/ 607764 h 1050275"/>
              <a:gd name="connsiteX13" fmla="*/ 501268 w 552680"/>
              <a:gd name="connsiteY13" fmla="*/ 409460 h 1050275"/>
              <a:gd name="connsiteX14" fmla="*/ 479234 w 552680"/>
              <a:gd name="connsiteY14" fmla="*/ 310308 h 1050275"/>
              <a:gd name="connsiteX15" fmla="*/ 501268 w 552680"/>
              <a:gd name="connsiteY15" fmla="*/ 112005 h 1050275"/>
              <a:gd name="connsiteX16" fmla="*/ 545335 w 552680"/>
              <a:gd name="connsiteY16" fmla="*/ 1836 h 1050275"/>
              <a:gd name="connsiteX17" fmla="*/ 457200 w 552680"/>
              <a:gd name="connsiteY17" fmla="*/ 123022 h 1050275"/>
              <a:gd name="connsiteX18" fmla="*/ 424150 w 552680"/>
              <a:gd name="connsiteY18" fmla="*/ 376410 h 1050275"/>
              <a:gd name="connsiteX19" fmla="*/ 413133 w 552680"/>
              <a:gd name="connsiteY19" fmla="*/ 497595 h 1050275"/>
              <a:gd name="connsiteX20" fmla="*/ 324998 w 552680"/>
              <a:gd name="connsiteY20" fmla="*/ 640814 h 1050275"/>
              <a:gd name="connsiteX21" fmla="*/ 247880 w 552680"/>
              <a:gd name="connsiteY21" fmla="*/ 728949 h 1050275"/>
              <a:gd name="connsiteX22" fmla="*/ 192795 w 552680"/>
              <a:gd name="connsiteY22" fmla="*/ 773017 h 1050275"/>
              <a:gd name="connsiteX23" fmla="*/ 159745 w 552680"/>
              <a:gd name="connsiteY23" fmla="*/ 706916 h 1050275"/>
              <a:gd name="connsiteX24" fmla="*/ 203812 w 552680"/>
              <a:gd name="connsiteY24" fmla="*/ 618781 h 1050275"/>
              <a:gd name="connsiteX25" fmla="*/ 181778 w 552680"/>
              <a:gd name="connsiteY25" fmla="*/ 563696 h 1050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552680" h="1050275">
                <a:moveTo>
                  <a:pt x="181778" y="563696"/>
                </a:moveTo>
                <a:cubicBezTo>
                  <a:pt x="165253" y="567368"/>
                  <a:pt x="132202" y="615108"/>
                  <a:pt x="104660" y="640814"/>
                </a:cubicBezTo>
                <a:cubicBezTo>
                  <a:pt x="77118" y="666520"/>
                  <a:pt x="33050" y="690391"/>
                  <a:pt x="16525" y="717933"/>
                </a:cubicBezTo>
                <a:cubicBezTo>
                  <a:pt x="0" y="745475"/>
                  <a:pt x="1" y="785871"/>
                  <a:pt x="5509" y="806068"/>
                </a:cubicBezTo>
                <a:cubicBezTo>
                  <a:pt x="11017" y="826265"/>
                  <a:pt x="38559" y="818921"/>
                  <a:pt x="49576" y="839118"/>
                </a:cubicBezTo>
                <a:cubicBezTo>
                  <a:pt x="60593" y="859315"/>
                  <a:pt x="60593" y="901547"/>
                  <a:pt x="71610" y="927253"/>
                </a:cubicBezTo>
                <a:cubicBezTo>
                  <a:pt x="82627" y="952959"/>
                  <a:pt x="95480" y="974993"/>
                  <a:pt x="115677" y="993354"/>
                </a:cubicBezTo>
                <a:cubicBezTo>
                  <a:pt x="135874" y="1011715"/>
                  <a:pt x="178106" y="1050275"/>
                  <a:pt x="192795" y="1037422"/>
                </a:cubicBezTo>
                <a:cubicBezTo>
                  <a:pt x="207484" y="1024569"/>
                  <a:pt x="190959" y="938270"/>
                  <a:pt x="203812" y="916236"/>
                </a:cubicBezTo>
                <a:cubicBezTo>
                  <a:pt x="216665" y="894202"/>
                  <a:pt x="251552" y="918072"/>
                  <a:pt x="269913" y="905219"/>
                </a:cubicBezTo>
                <a:cubicBezTo>
                  <a:pt x="288275" y="892366"/>
                  <a:pt x="313981" y="862988"/>
                  <a:pt x="313981" y="839118"/>
                </a:cubicBezTo>
                <a:cubicBezTo>
                  <a:pt x="313981" y="815248"/>
                  <a:pt x="253388" y="800559"/>
                  <a:pt x="269913" y="762000"/>
                </a:cubicBezTo>
                <a:cubicBezTo>
                  <a:pt x="286438" y="723441"/>
                  <a:pt x="374574" y="666521"/>
                  <a:pt x="413133" y="607764"/>
                </a:cubicBezTo>
                <a:cubicBezTo>
                  <a:pt x="451692" y="549007"/>
                  <a:pt x="490251" y="459036"/>
                  <a:pt x="501268" y="409460"/>
                </a:cubicBezTo>
                <a:cubicBezTo>
                  <a:pt x="512285" y="359884"/>
                  <a:pt x="479234" y="359884"/>
                  <a:pt x="479234" y="310308"/>
                </a:cubicBezTo>
                <a:cubicBezTo>
                  <a:pt x="479234" y="260732"/>
                  <a:pt x="490251" y="163417"/>
                  <a:pt x="501268" y="112005"/>
                </a:cubicBezTo>
                <a:cubicBezTo>
                  <a:pt x="512285" y="60593"/>
                  <a:pt x="552680" y="0"/>
                  <a:pt x="545335" y="1836"/>
                </a:cubicBezTo>
                <a:cubicBezTo>
                  <a:pt x="537990" y="3672"/>
                  <a:pt x="477397" y="60593"/>
                  <a:pt x="457200" y="123022"/>
                </a:cubicBezTo>
                <a:cubicBezTo>
                  <a:pt x="437003" y="185451"/>
                  <a:pt x="431495" y="313981"/>
                  <a:pt x="424150" y="376410"/>
                </a:cubicBezTo>
                <a:cubicBezTo>
                  <a:pt x="416806" y="438839"/>
                  <a:pt x="429658" y="453528"/>
                  <a:pt x="413133" y="497595"/>
                </a:cubicBezTo>
                <a:cubicBezTo>
                  <a:pt x="396608" y="541662"/>
                  <a:pt x="352540" y="602255"/>
                  <a:pt x="324998" y="640814"/>
                </a:cubicBezTo>
                <a:cubicBezTo>
                  <a:pt x="297456" y="679373"/>
                  <a:pt x="269914" y="706915"/>
                  <a:pt x="247880" y="728949"/>
                </a:cubicBezTo>
                <a:cubicBezTo>
                  <a:pt x="225846" y="750983"/>
                  <a:pt x="207484" y="776689"/>
                  <a:pt x="192795" y="773017"/>
                </a:cubicBezTo>
                <a:cubicBezTo>
                  <a:pt x="178106" y="769345"/>
                  <a:pt x="157909" y="732622"/>
                  <a:pt x="159745" y="706916"/>
                </a:cubicBezTo>
                <a:cubicBezTo>
                  <a:pt x="161581" y="681210"/>
                  <a:pt x="196468" y="644487"/>
                  <a:pt x="203812" y="618781"/>
                </a:cubicBezTo>
                <a:cubicBezTo>
                  <a:pt x="211156" y="593075"/>
                  <a:pt x="198303" y="560024"/>
                  <a:pt x="181778" y="563696"/>
                </a:cubicBezTo>
                <a:close/>
              </a:path>
            </a:pathLst>
          </a:custGeom>
          <a:solidFill>
            <a:srgbClr val="56833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2" name="Полилиния 81"/>
          <p:cNvSpPr/>
          <p:nvPr/>
        </p:nvSpPr>
        <p:spPr>
          <a:xfrm>
            <a:off x="6376988" y="2613025"/>
            <a:ext cx="800100" cy="704850"/>
          </a:xfrm>
          <a:custGeom>
            <a:avLst/>
            <a:gdLst>
              <a:gd name="connsiteX0" fmla="*/ 784034 w 800559"/>
              <a:gd name="connsiteY0" fmla="*/ 42232 h 705080"/>
              <a:gd name="connsiteX1" fmla="*/ 618781 w 800559"/>
              <a:gd name="connsiteY1" fmla="*/ 141384 h 705080"/>
              <a:gd name="connsiteX2" fmla="*/ 398443 w 800559"/>
              <a:gd name="connsiteY2" fmla="*/ 75283 h 705080"/>
              <a:gd name="connsiteX3" fmla="*/ 299292 w 800559"/>
              <a:gd name="connsiteY3" fmla="*/ 9181 h 705080"/>
              <a:gd name="connsiteX4" fmla="*/ 145056 w 800559"/>
              <a:gd name="connsiteY4" fmla="*/ 20198 h 705080"/>
              <a:gd name="connsiteX5" fmla="*/ 45904 w 800559"/>
              <a:gd name="connsiteY5" fmla="*/ 53249 h 705080"/>
              <a:gd name="connsiteX6" fmla="*/ 1836 w 800559"/>
              <a:gd name="connsiteY6" fmla="*/ 229519 h 705080"/>
              <a:gd name="connsiteX7" fmla="*/ 56921 w 800559"/>
              <a:gd name="connsiteY7" fmla="*/ 339687 h 705080"/>
              <a:gd name="connsiteX8" fmla="*/ 189123 w 800559"/>
              <a:gd name="connsiteY8" fmla="*/ 416806 h 705080"/>
              <a:gd name="connsiteX9" fmla="*/ 343359 w 800559"/>
              <a:gd name="connsiteY9" fmla="*/ 405789 h 705080"/>
              <a:gd name="connsiteX10" fmla="*/ 343359 w 800559"/>
              <a:gd name="connsiteY10" fmla="*/ 460873 h 705080"/>
              <a:gd name="connsiteX11" fmla="*/ 409460 w 800559"/>
              <a:gd name="connsiteY11" fmla="*/ 383755 h 705080"/>
              <a:gd name="connsiteX12" fmla="*/ 596747 w 800559"/>
              <a:gd name="connsiteY12" fmla="*/ 449856 h 705080"/>
              <a:gd name="connsiteX13" fmla="*/ 673865 w 800559"/>
              <a:gd name="connsiteY13" fmla="*/ 560025 h 705080"/>
              <a:gd name="connsiteX14" fmla="*/ 762000 w 800559"/>
              <a:gd name="connsiteY14" fmla="*/ 692227 h 705080"/>
              <a:gd name="connsiteX15" fmla="*/ 773017 w 800559"/>
              <a:gd name="connsiteY15" fmla="*/ 637143 h 705080"/>
              <a:gd name="connsiteX16" fmla="*/ 684882 w 800559"/>
              <a:gd name="connsiteY16" fmla="*/ 560025 h 705080"/>
              <a:gd name="connsiteX17" fmla="*/ 695899 w 800559"/>
              <a:gd name="connsiteY17" fmla="*/ 482907 h 705080"/>
              <a:gd name="connsiteX18" fmla="*/ 629798 w 800559"/>
              <a:gd name="connsiteY18" fmla="*/ 405789 h 705080"/>
              <a:gd name="connsiteX19" fmla="*/ 519629 w 800559"/>
              <a:gd name="connsiteY19" fmla="*/ 317654 h 705080"/>
              <a:gd name="connsiteX20" fmla="*/ 442511 w 800559"/>
              <a:gd name="connsiteY20" fmla="*/ 273586 h 705080"/>
              <a:gd name="connsiteX21" fmla="*/ 354376 w 800559"/>
              <a:gd name="connsiteY21" fmla="*/ 328671 h 705080"/>
              <a:gd name="connsiteX22" fmla="*/ 112005 w 800559"/>
              <a:gd name="connsiteY22" fmla="*/ 361721 h 705080"/>
              <a:gd name="connsiteX23" fmla="*/ 56921 w 800559"/>
              <a:gd name="connsiteY23" fmla="*/ 273586 h 705080"/>
              <a:gd name="connsiteX24" fmla="*/ 100988 w 800559"/>
              <a:gd name="connsiteY24" fmla="*/ 141384 h 705080"/>
              <a:gd name="connsiteX25" fmla="*/ 211157 w 800559"/>
              <a:gd name="connsiteY25" fmla="*/ 53249 h 705080"/>
              <a:gd name="connsiteX26" fmla="*/ 376410 w 800559"/>
              <a:gd name="connsiteY26" fmla="*/ 119350 h 705080"/>
              <a:gd name="connsiteX27" fmla="*/ 541663 w 800559"/>
              <a:gd name="connsiteY27" fmla="*/ 163418 h 705080"/>
              <a:gd name="connsiteX28" fmla="*/ 673865 w 800559"/>
              <a:gd name="connsiteY28" fmla="*/ 152401 h 705080"/>
              <a:gd name="connsiteX29" fmla="*/ 717933 w 800559"/>
              <a:gd name="connsiteY29" fmla="*/ 119350 h 705080"/>
              <a:gd name="connsiteX30" fmla="*/ 784034 w 800559"/>
              <a:gd name="connsiteY30" fmla="*/ 42232 h 705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800559" h="705080">
                <a:moveTo>
                  <a:pt x="784034" y="42232"/>
                </a:moveTo>
                <a:cubicBezTo>
                  <a:pt x="767509" y="45904"/>
                  <a:pt x="683046" y="135876"/>
                  <a:pt x="618781" y="141384"/>
                </a:cubicBezTo>
                <a:cubicBezTo>
                  <a:pt x="554516" y="146893"/>
                  <a:pt x="451691" y="97317"/>
                  <a:pt x="398443" y="75283"/>
                </a:cubicBezTo>
                <a:cubicBezTo>
                  <a:pt x="345195" y="53249"/>
                  <a:pt x="341523" y="18362"/>
                  <a:pt x="299292" y="9181"/>
                </a:cubicBezTo>
                <a:cubicBezTo>
                  <a:pt x="257061" y="0"/>
                  <a:pt x="187287" y="12853"/>
                  <a:pt x="145056" y="20198"/>
                </a:cubicBezTo>
                <a:cubicBezTo>
                  <a:pt x="102825" y="27543"/>
                  <a:pt x="69774" y="18362"/>
                  <a:pt x="45904" y="53249"/>
                </a:cubicBezTo>
                <a:cubicBezTo>
                  <a:pt x="22034" y="88136"/>
                  <a:pt x="0" y="181779"/>
                  <a:pt x="1836" y="229519"/>
                </a:cubicBezTo>
                <a:cubicBezTo>
                  <a:pt x="3672" y="277259"/>
                  <a:pt x="25707" y="308473"/>
                  <a:pt x="56921" y="339687"/>
                </a:cubicBezTo>
                <a:cubicBezTo>
                  <a:pt x="88135" y="370901"/>
                  <a:pt x="141384" y="405789"/>
                  <a:pt x="189123" y="416806"/>
                </a:cubicBezTo>
                <a:cubicBezTo>
                  <a:pt x="236862" y="427823"/>
                  <a:pt x="317653" y="398445"/>
                  <a:pt x="343359" y="405789"/>
                </a:cubicBezTo>
                <a:cubicBezTo>
                  <a:pt x="369065" y="413133"/>
                  <a:pt x="332342" y="464545"/>
                  <a:pt x="343359" y="460873"/>
                </a:cubicBezTo>
                <a:cubicBezTo>
                  <a:pt x="354376" y="457201"/>
                  <a:pt x="367229" y="385591"/>
                  <a:pt x="409460" y="383755"/>
                </a:cubicBezTo>
                <a:cubicBezTo>
                  <a:pt x="451691" y="381919"/>
                  <a:pt x="552679" y="420478"/>
                  <a:pt x="596747" y="449856"/>
                </a:cubicBezTo>
                <a:cubicBezTo>
                  <a:pt x="640815" y="479234"/>
                  <a:pt x="646323" y="519630"/>
                  <a:pt x="673865" y="560025"/>
                </a:cubicBezTo>
                <a:cubicBezTo>
                  <a:pt x="701407" y="600420"/>
                  <a:pt x="745475" y="679374"/>
                  <a:pt x="762000" y="692227"/>
                </a:cubicBezTo>
                <a:cubicBezTo>
                  <a:pt x="778525" y="705080"/>
                  <a:pt x="785870" y="659177"/>
                  <a:pt x="773017" y="637143"/>
                </a:cubicBezTo>
                <a:cubicBezTo>
                  <a:pt x="760164" y="615109"/>
                  <a:pt x="697735" y="585731"/>
                  <a:pt x="684882" y="560025"/>
                </a:cubicBezTo>
                <a:cubicBezTo>
                  <a:pt x="672029" y="534319"/>
                  <a:pt x="705080" y="508613"/>
                  <a:pt x="695899" y="482907"/>
                </a:cubicBezTo>
                <a:cubicBezTo>
                  <a:pt x="686718" y="457201"/>
                  <a:pt x="659176" y="433331"/>
                  <a:pt x="629798" y="405789"/>
                </a:cubicBezTo>
                <a:cubicBezTo>
                  <a:pt x="600420" y="378247"/>
                  <a:pt x="550844" y="339688"/>
                  <a:pt x="519629" y="317654"/>
                </a:cubicBezTo>
                <a:cubicBezTo>
                  <a:pt x="488414" y="295620"/>
                  <a:pt x="470053" y="271750"/>
                  <a:pt x="442511" y="273586"/>
                </a:cubicBezTo>
                <a:cubicBezTo>
                  <a:pt x="414969" y="275422"/>
                  <a:pt x="409460" y="313982"/>
                  <a:pt x="354376" y="328671"/>
                </a:cubicBezTo>
                <a:cubicBezTo>
                  <a:pt x="299292" y="343360"/>
                  <a:pt x="161581" y="370902"/>
                  <a:pt x="112005" y="361721"/>
                </a:cubicBezTo>
                <a:cubicBezTo>
                  <a:pt x="62429" y="352540"/>
                  <a:pt x="58757" y="310309"/>
                  <a:pt x="56921" y="273586"/>
                </a:cubicBezTo>
                <a:cubicBezTo>
                  <a:pt x="55085" y="236863"/>
                  <a:pt x="75282" y="178107"/>
                  <a:pt x="100988" y="141384"/>
                </a:cubicBezTo>
                <a:cubicBezTo>
                  <a:pt x="126694" y="104661"/>
                  <a:pt x="165253" y="56921"/>
                  <a:pt x="211157" y="53249"/>
                </a:cubicBezTo>
                <a:cubicBezTo>
                  <a:pt x="257061" y="49577"/>
                  <a:pt x="321326" y="100989"/>
                  <a:pt x="376410" y="119350"/>
                </a:cubicBezTo>
                <a:cubicBezTo>
                  <a:pt x="431494" y="137711"/>
                  <a:pt x="492087" y="157910"/>
                  <a:pt x="541663" y="163418"/>
                </a:cubicBezTo>
                <a:cubicBezTo>
                  <a:pt x="591239" y="168926"/>
                  <a:pt x="644487" y="159746"/>
                  <a:pt x="673865" y="152401"/>
                </a:cubicBezTo>
                <a:cubicBezTo>
                  <a:pt x="703243" y="145056"/>
                  <a:pt x="705080" y="132203"/>
                  <a:pt x="717933" y="119350"/>
                </a:cubicBezTo>
                <a:cubicBezTo>
                  <a:pt x="730786" y="106497"/>
                  <a:pt x="800559" y="38560"/>
                  <a:pt x="784034" y="42232"/>
                </a:cubicBezTo>
                <a:close/>
              </a:path>
            </a:pathLst>
          </a:custGeom>
          <a:solidFill>
            <a:srgbClr val="56833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3" name="Полилиния 82"/>
          <p:cNvSpPr/>
          <p:nvPr/>
        </p:nvSpPr>
        <p:spPr>
          <a:xfrm>
            <a:off x="3970338" y="5170488"/>
            <a:ext cx="130175" cy="142875"/>
          </a:xfrm>
          <a:custGeom>
            <a:avLst/>
            <a:gdLst>
              <a:gd name="connsiteX0" fmla="*/ 117513 w 130366"/>
              <a:gd name="connsiteY0" fmla="*/ 128530 h 143219"/>
              <a:gd name="connsiteX1" fmla="*/ 95479 w 130366"/>
              <a:gd name="connsiteY1" fmla="*/ 40395 h 143219"/>
              <a:gd name="connsiteX2" fmla="*/ 73445 w 130366"/>
              <a:gd name="connsiteY2" fmla="*/ 7345 h 143219"/>
              <a:gd name="connsiteX3" fmla="*/ 18361 w 130366"/>
              <a:gd name="connsiteY3" fmla="*/ 84463 h 143219"/>
              <a:gd name="connsiteX4" fmla="*/ 18361 w 130366"/>
              <a:gd name="connsiteY4" fmla="*/ 128530 h 143219"/>
              <a:gd name="connsiteX5" fmla="*/ 117513 w 130366"/>
              <a:gd name="connsiteY5" fmla="*/ 128530 h 143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0366" h="143219">
                <a:moveTo>
                  <a:pt x="117513" y="128530"/>
                </a:moveTo>
                <a:cubicBezTo>
                  <a:pt x="130366" y="113841"/>
                  <a:pt x="102824" y="60592"/>
                  <a:pt x="95479" y="40395"/>
                </a:cubicBezTo>
                <a:cubicBezTo>
                  <a:pt x="88134" y="20198"/>
                  <a:pt x="86298" y="0"/>
                  <a:pt x="73445" y="7345"/>
                </a:cubicBezTo>
                <a:cubicBezTo>
                  <a:pt x="60592" y="14690"/>
                  <a:pt x="27542" y="64266"/>
                  <a:pt x="18361" y="84463"/>
                </a:cubicBezTo>
                <a:cubicBezTo>
                  <a:pt x="9180" y="104660"/>
                  <a:pt x="0" y="119349"/>
                  <a:pt x="18361" y="128530"/>
                </a:cubicBezTo>
                <a:cubicBezTo>
                  <a:pt x="36722" y="137711"/>
                  <a:pt x="104660" y="143219"/>
                  <a:pt x="117513" y="128530"/>
                </a:cubicBezTo>
                <a:close/>
              </a:path>
            </a:pathLst>
          </a:custGeom>
          <a:solidFill>
            <a:srgbClr val="56833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4" name="Полилиния 83"/>
          <p:cNvSpPr/>
          <p:nvPr/>
        </p:nvSpPr>
        <p:spPr>
          <a:xfrm>
            <a:off x="4021138" y="3840163"/>
            <a:ext cx="590550" cy="676275"/>
          </a:xfrm>
          <a:custGeom>
            <a:avLst/>
            <a:gdLst>
              <a:gd name="connsiteX0" fmla="*/ 561861 w 591240"/>
              <a:gd name="connsiteY0" fmla="*/ 567368 h 677537"/>
              <a:gd name="connsiteX1" fmla="*/ 517793 w 591240"/>
              <a:gd name="connsiteY1" fmla="*/ 600419 h 677537"/>
              <a:gd name="connsiteX2" fmla="*/ 473726 w 591240"/>
              <a:gd name="connsiteY2" fmla="*/ 666520 h 677537"/>
              <a:gd name="connsiteX3" fmla="*/ 429658 w 591240"/>
              <a:gd name="connsiteY3" fmla="*/ 666520 h 677537"/>
              <a:gd name="connsiteX4" fmla="*/ 374574 w 591240"/>
              <a:gd name="connsiteY4" fmla="*/ 600419 h 677537"/>
              <a:gd name="connsiteX5" fmla="*/ 319490 w 591240"/>
              <a:gd name="connsiteY5" fmla="*/ 545334 h 677537"/>
              <a:gd name="connsiteX6" fmla="*/ 396608 w 591240"/>
              <a:gd name="connsiteY6" fmla="*/ 545334 h 677537"/>
              <a:gd name="connsiteX7" fmla="*/ 242372 w 591240"/>
              <a:gd name="connsiteY7" fmla="*/ 347031 h 677537"/>
              <a:gd name="connsiteX8" fmla="*/ 154237 w 591240"/>
              <a:gd name="connsiteY8" fmla="*/ 258896 h 677537"/>
              <a:gd name="connsiteX9" fmla="*/ 22034 w 591240"/>
              <a:gd name="connsiteY9" fmla="*/ 104660 h 677537"/>
              <a:gd name="connsiteX10" fmla="*/ 22034 w 591240"/>
              <a:gd name="connsiteY10" fmla="*/ 71609 h 677537"/>
              <a:gd name="connsiteX11" fmla="*/ 143220 w 591240"/>
              <a:gd name="connsiteY11" fmla="*/ 192794 h 677537"/>
              <a:gd name="connsiteX12" fmla="*/ 451692 w 591240"/>
              <a:gd name="connsiteY12" fmla="*/ 545334 h 677537"/>
              <a:gd name="connsiteX13" fmla="*/ 374574 w 591240"/>
              <a:gd name="connsiteY13" fmla="*/ 435166 h 677537"/>
              <a:gd name="connsiteX14" fmla="*/ 231355 w 591240"/>
              <a:gd name="connsiteY14" fmla="*/ 236862 h 677537"/>
              <a:gd name="connsiteX15" fmla="*/ 308473 w 591240"/>
              <a:gd name="connsiteY15" fmla="*/ 302963 h 677537"/>
              <a:gd name="connsiteX16" fmla="*/ 473726 w 591240"/>
              <a:gd name="connsiteY16" fmla="*/ 512284 h 677537"/>
              <a:gd name="connsiteX17" fmla="*/ 418642 w 591240"/>
              <a:gd name="connsiteY17" fmla="*/ 369064 h 677537"/>
              <a:gd name="connsiteX18" fmla="*/ 297456 w 591240"/>
              <a:gd name="connsiteY18" fmla="*/ 225845 h 677537"/>
              <a:gd name="connsiteX19" fmla="*/ 176271 w 591240"/>
              <a:gd name="connsiteY19" fmla="*/ 60592 h 677537"/>
              <a:gd name="connsiteX20" fmla="*/ 110169 w 591240"/>
              <a:gd name="connsiteY20" fmla="*/ 5508 h 677537"/>
              <a:gd name="connsiteX21" fmla="*/ 264405 w 591240"/>
              <a:gd name="connsiteY21" fmla="*/ 93643 h 677537"/>
              <a:gd name="connsiteX22" fmla="*/ 385591 w 591240"/>
              <a:gd name="connsiteY22" fmla="*/ 280929 h 677537"/>
              <a:gd name="connsiteX23" fmla="*/ 517793 w 591240"/>
              <a:gd name="connsiteY23" fmla="*/ 501267 h 677537"/>
              <a:gd name="connsiteX24" fmla="*/ 528810 w 591240"/>
              <a:gd name="connsiteY24" fmla="*/ 391098 h 677537"/>
              <a:gd name="connsiteX25" fmla="*/ 583895 w 591240"/>
              <a:gd name="connsiteY25" fmla="*/ 391098 h 677537"/>
              <a:gd name="connsiteX26" fmla="*/ 561861 w 591240"/>
              <a:gd name="connsiteY26" fmla="*/ 567368 h 677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91240" h="677537">
                <a:moveTo>
                  <a:pt x="561861" y="567368"/>
                </a:moveTo>
                <a:cubicBezTo>
                  <a:pt x="550844" y="602255"/>
                  <a:pt x="532482" y="583894"/>
                  <a:pt x="517793" y="600419"/>
                </a:cubicBezTo>
                <a:cubicBezTo>
                  <a:pt x="503104" y="616944"/>
                  <a:pt x="488415" y="655503"/>
                  <a:pt x="473726" y="666520"/>
                </a:cubicBezTo>
                <a:cubicBezTo>
                  <a:pt x="459037" y="677537"/>
                  <a:pt x="446183" y="677537"/>
                  <a:pt x="429658" y="666520"/>
                </a:cubicBezTo>
                <a:cubicBezTo>
                  <a:pt x="413133" y="655503"/>
                  <a:pt x="392935" y="620617"/>
                  <a:pt x="374574" y="600419"/>
                </a:cubicBezTo>
                <a:cubicBezTo>
                  <a:pt x="356213" y="580221"/>
                  <a:pt x="315818" y="554515"/>
                  <a:pt x="319490" y="545334"/>
                </a:cubicBezTo>
                <a:cubicBezTo>
                  <a:pt x="323162" y="536153"/>
                  <a:pt x="409461" y="578384"/>
                  <a:pt x="396608" y="545334"/>
                </a:cubicBezTo>
                <a:cubicBezTo>
                  <a:pt x="383755" y="512284"/>
                  <a:pt x="282767" y="394771"/>
                  <a:pt x="242372" y="347031"/>
                </a:cubicBezTo>
                <a:cubicBezTo>
                  <a:pt x="201977" y="299291"/>
                  <a:pt x="190960" y="299291"/>
                  <a:pt x="154237" y="258896"/>
                </a:cubicBezTo>
                <a:cubicBezTo>
                  <a:pt x="117514" y="218501"/>
                  <a:pt x="44068" y="135875"/>
                  <a:pt x="22034" y="104660"/>
                </a:cubicBezTo>
                <a:cubicBezTo>
                  <a:pt x="0" y="73445"/>
                  <a:pt x="1836" y="56920"/>
                  <a:pt x="22034" y="71609"/>
                </a:cubicBezTo>
                <a:cubicBezTo>
                  <a:pt x="42232" y="86298"/>
                  <a:pt x="71610" y="113840"/>
                  <a:pt x="143220" y="192794"/>
                </a:cubicBezTo>
                <a:cubicBezTo>
                  <a:pt x="214830" y="271748"/>
                  <a:pt x="413133" y="504939"/>
                  <a:pt x="451692" y="545334"/>
                </a:cubicBezTo>
                <a:cubicBezTo>
                  <a:pt x="490251" y="585729"/>
                  <a:pt x="411297" y="486578"/>
                  <a:pt x="374574" y="435166"/>
                </a:cubicBezTo>
                <a:cubicBezTo>
                  <a:pt x="337851" y="383754"/>
                  <a:pt x="242372" y="258896"/>
                  <a:pt x="231355" y="236862"/>
                </a:cubicBezTo>
                <a:cubicBezTo>
                  <a:pt x="220338" y="214828"/>
                  <a:pt x="268078" y="257060"/>
                  <a:pt x="308473" y="302963"/>
                </a:cubicBezTo>
                <a:cubicBezTo>
                  <a:pt x="348868" y="348866"/>
                  <a:pt x="455365" y="501267"/>
                  <a:pt x="473726" y="512284"/>
                </a:cubicBezTo>
                <a:cubicBezTo>
                  <a:pt x="492087" y="523301"/>
                  <a:pt x="448020" y="416804"/>
                  <a:pt x="418642" y="369064"/>
                </a:cubicBezTo>
                <a:cubicBezTo>
                  <a:pt x="389264" y="321324"/>
                  <a:pt x="337851" y="277257"/>
                  <a:pt x="297456" y="225845"/>
                </a:cubicBezTo>
                <a:cubicBezTo>
                  <a:pt x="257061" y="174433"/>
                  <a:pt x="207486" y="97315"/>
                  <a:pt x="176271" y="60592"/>
                </a:cubicBezTo>
                <a:cubicBezTo>
                  <a:pt x="145057" y="23869"/>
                  <a:pt x="95480" y="0"/>
                  <a:pt x="110169" y="5508"/>
                </a:cubicBezTo>
                <a:cubicBezTo>
                  <a:pt x="124858" y="11016"/>
                  <a:pt x="218501" y="47740"/>
                  <a:pt x="264405" y="93643"/>
                </a:cubicBezTo>
                <a:cubicBezTo>
                  <a:pt x="310309" y="139546"/>
                  <a:pt x="343360" y="212992"/>
                  <a:pt x="385591" y="280929"/>
                </a:cubicBezTo>
                <a:cubicBezTo>
                  <a:pt x="427822" y="348866"/>
                  <a:pt x="493923" y="482906"/>
                  <a:pt x="517793" y="501267"/>
                </a:cubicBezTo>
                <a:cubicBezTo>
                  <a:pt x="541663" y="519628"/>
                  <a:pt x="517793" y="409460"/>
                  <a:pt x="528810" y="391098"/>
                </a:cubicBezTo>
                <a:cubicBezTo>
                  <a:pt x="539827" y="372736"/>
                  <a:pt x="576550" y="363556"/>
                  <a:pt x="583895" y="391098"/>
                </a:cubicBezTo>
                <a:cubicBezTo>
                  <a:pt x="591240" y="418640"/>
                  <a:pt x="572878" y="532481"/>
                  <a:pt x="561861" y="567368"/>
                </a:cubicBezTo>
                <a:close/>
              </a:path>
            </a:pathLst>
          </a:custGeom>
          <a:solidFill>
            <a:srgbClr val="56833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5" name="Полилиния 84"/>
          <p:cNvSpPr/>
          <p:nvPr/>
        </p:nvSpPr>
        <p:spPr>
          <a:xfrm>
            <a:off x="6257925" y="4265613"/>
            <a:ext cx="484188" cy="338137"/>
          </a:xfrm>
          <a:custGeom>
            <a:avLst/>
            <a:gdLst>
              <a:gd name="connsiteX0" fmla="*/ 484742 w 484742"/>
              <a:gd name="connsiteY0" fmla="*/ 20197 h 337851"/>
              <a:gd name="connsiteX1" fmla="*/ 407624 w 484742"/>
              <a:gd name="connsiteY1" fmla="*/ 207484 h 337851"/>
              <a:gd name="connsiteX2" fmla="*/ 220337 w 484742"/>
              <a:gd name="connsiteY2" fmla="*/ 317653 h 337851"/>
              <a:gd name="connsiteX3" fmla="*/ 110168 w 484742"/>
              <a:gd name="connsiteY3" fmla="*/ 328670 h 337851"/>
              <a:gd name="connsiteX4" fmla="*/ 0 w 484742"/>
              <a:gd name="connsiteY4" fmla="*/ 295619 h 337851"/>
              <a:gd name="connsiteX5" fmla="*/ 110168 w 484742"/>
              <a:gd name="connsiteY5" fmla="*/ 185450 h 337851"/>
              <a:gd name="connsiteX6" fmla="*/ 407624 w 484742"/>
              <a:gd name="connsiteY6" fmla="*/ 86299 h 337851"/>
              <a:gd name="connsiteX7" fmla="*/ 484742 w 484742"/>
              <a:gd name="connsiteY7" fmla="*/ 20197 h 337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84742" h="337851">
                <a:moveTo>
                  <a:pt x="484742" y="20197"/>
                </a:moveTo>
                <a:cubicBezTo>
                  <a:pt x="484742" y="40394"/>
                  <a:pt x="451691" y="157908"/>
                  <a:pt x="407624" y="207484"/>
                </a:cubicBezTo>
                <a:cubicBezTo>
                  <a:pt x="363557" y="257060"/>
                  <a:pt x="269913" y="297455"/>
                  <a:pt x="220337" y="317653"/>
                </a:cubicBezTo>
                <a:cubicBezTo>
                  <a:pt x="170761" y="337851"/>
                  <a:pt x="146891" y="332342"/>
                  <a:pt x="110168" y="328670"/>
                </a:cubicBezTo>
                <a:cubicBezTo>
                  <a:pt x="73445" y="324998"/>
                  <a:pt x="0" y="319489"/>
                  <a:pt x="0" y="295619"/>
                </a:cubicBezTo>
                <a:cubicBezTo>
                  <a:pt x="0" y="271749"/>
                  <a:pt x="42231" y="220337"/>
                  <a:pt x="110168" y="185450"/>
                </a:cubicBezTo>
                <a:cubicBezTo>
                  <a:pt x="178105" y="150563"/>
                  <a:pt x="345195" y="112005"/>
                  <a:pt x="407624" y="86299"/>
                </a:cubicBezTo>
                <a:cubicBezTo>
                  <a:pt x="470053" y="60593"/>
                  <a:pt x="484742" y="0"/>
                  <a:pt x="484742" y="20197"/>
                </a:cubicBezTo>
                <a:close/>
              </a:path>
            </a:pathLst>
          </a:custGeom>
          <a:solidFill>
            <a:srgbClr val="56833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6" name="Полилиния 85"/>
          <p:cNvSpPr/>
          <p:nvPr/>
        </p:nvSpPr>
        <p:spPr>
          <a:xfrm>
            <a:off x="6332538" y="5089525"/>
            <a:ext cx="530225" cy="509588"/>
          </a:xfrm>
          <a:custGeom>
            <a:avLst/>
            <a:gdLst>
              <a:gd name="connsiteX0" fmla="*/ 453527 w 530646"/>
              <a:gd name="connsiteY0" fmla="*/ 22034 h 508612"/>
              <a:gd name="connsiteX1" fmla="*/ 354376 w 530646"/>
              <a:gd name="connsiteY1" fmla="*/ 132202 h 508612"/>
              <a:gd name="connsiteX2" fmla="*/ 178106 w 530646"/>
              <a:gd name="connsiteY2" fmla="*/ 220337 h 508612"/>
              <a:gd name="connsiteX3" fmla="*/ 67937 w 530646"/>
              <a:gd name="connsiteY3" fmla="*/ 330506 h 508612"/>
              <a:gd name="connsiteX4" fmla="*/ 1836 w 530646"/>
              <a:gd name="connsiteY4" fmla="*/ 484742 h 508612"/>
              <a:gd name="connsiteX5" fmla="*/ 56920 w 530646"/>
              <a:gd name="connsiteY5" fmla="*/ 473725 h 508612"/>
              <a:gd name="connsiteX6" fmla="*/ 156072 w 530646"/>
              <a:gd name="connsiteY6" fmla="*/ 286438 h 508612"/>
              <a:gd name="connsiteX7" fmla="*/ 156072 w 530646"/>
              <a:gd name="connsiteY7" fmla="*/ 407624 h 508612"/>
              <a:gd name="connsiteX8" fmla="*/ 189123 w 530646"/>
              <a:gd name="connsiteY8" fmla="*/ 429658 h 508612"/>
              <a:gd name="connsiteX9" fmla="*/ 211156 w 530646"/>
              <a:gd name="connsiteY9" fmla="*/ 242371 h 508612"/>
              <a:gd name="connsiteX10" fmla="*/ 354376 w 530646"/>
              <a:gd name="connsiteY10" fmla="*/ 198303 h 508612"/>
              <a:gd name="connsiteX11" fmla="*/ 299291 w 530646"/>
              <a:gd name="connsiteY11" fmla="*/ 341523 h 508612"/>
              <a:gd name="connsiteX12" fmla="*/ 354376 w 530646"/>
              <a:gd name="connsiteY12" fmla="*/ 352540 h 508612"/>
              <a:gd name="connsiteX13" fmla="*/ 431494 w 530646"/>
              <a:gd name="connsiteY13" fmla="*/ 132202 h 508612"/>
              <a:gd name="connsiteX14" fmla="*/ 519629 w 530646"/>
              <a:gd name="connsiteY14" fmla="*/ 22034 h 508612"/>
              <a:gd name="connsiteX15" fmla="*/ 453527 w 530646"/>
              <a:gd name="connsiteY15" fmla="*/ 22034 h 508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30646" h="508612">
                <a:moveTo>
                  <a:pt x="453527" y="22034"/>
                </a:moveTo>
                <a:cubicBezTo>
                  <a:pt x="425985" y="40395"/>
                  <a:pt x="400279" y="99152"/>
                  <a:pt x="354376" y="132202"/>
                </a:cubicBezTo>
                <a:cubicBezTo>
                  <a:pt x="308473" y="165252"/>
                  <a:pt x="225846" y="187286"/>
                  <a:pt x="178106" y="220337"/>
                </a:cubicBezTo>
                <a:cubicBezTo>
                  <a:pt x="130366" y="253388"/>
                  <a:pt x="97315" y="286438"/>
                  <a:pt x="67937" y="330506"/>
                </a:cubicBezTo>
                <a:cubicBezTo>
                  <a:pt x="38559" y="374574"/>
                  <a:pt x="3672" y="460872"/>
                  <a:pt x="1836" y="484742"/>
                </a:cubicBezTo>
                <a:cubicBezTo>
                  <a:pt x="0" y="508612"/>
                  <a:pt x="31214" y="506776"/>
                  <a:pt x="56920" y="473725"/>
                </a:cubicBezTo>
                <a:cubicBezTo>
                  <a:pt x="82626" y="440674"/>
                  <a:pt x="139547" y="297455"/>
                  <a:pt x="156072" y="286438"/>
                </a:cubicBezTo>
                <a:cubicBezTo>
                  <a:pt x="172597" y="275421"/>
                  <a:pt x="150564" y="383754"/>
                  <a:pt x="156072" y="407624"/>
                </a:cubicBezTo>
                <a:cubicBezTo>
                  <a:pt x="161580" y="431494"/>
                  <a:pt x="179942" y="457200"/>
                  <a:pt x="189123" y="429658"/>
                </a:cubicBezTo>
                <a:cubicBezTo>
                  <a:pt x="198304" y="402116"/>
                  <a:pt x="183614" y="280930"/>
                  <a:pt x="211156" y="242371"/>
                </a:cubicBezTo>
                <a:cubicBezTo>
                  <a:pt x="238698" y="203812"/>
                  <a:pt x="339687" y="181778"/>
                  <a:pt x="354376" y="198303"/>
                </a:cubicBezTo>
                <a:cubicBezTo>
                  <a:pt x="369065" y="214828"/>
                  <a:pt x="299291" y="315817"/>
                  <a:pt x="299291" y="341523"/>
                </a:cubicBezTo>
                <a:cubicBezTo>
                  <a:pt x="299291" y="367229"/>
                  <a:pt x="332342" y="387427"/>
                  <a:pt x="354376" y="352540"/>
                </a:cubicBezTo>
                <a:cubicBezTo>
                  <a:pt x="376410" y="317653"/>
                  <a:pt x="403952" y="187286"/>
                  <a:pt x="431494" y="132202"/>
                </a:cubicBezTo>
                <a:cubicBezTo>
                  <a:pt x="459036" y="77118"/>
                  <a:pt x="508612" y="44068"/>
                  <a:pt x="519629" y="22034"/>
                </a:cubicBezTo>
                <a:cubicBezTo>
                  <a:pt x="530646" y="0"/>
                  <a:pt x="481069" y="3673"/>
                  <a:pt x="453527" y="22034"/>
                </a:cubicBezTo>
                <a:close/>
              </a:path>
            </a:pathLst>
          </a:custGeom>
          <a:solidFill>
            <a:srgbClr val="56833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8" name="Полилиния 87"/>
          <p:cNvSpPr/>
          <p:nvPr/>
        </p:nvSpPr>
        <p:spPr>
          <a:xfrm>
            <a:off x="6557963" y="2763838"/>
            <a:ext cx="136525" cy="104775"/>
          </a:xfrm>
          <a:custGeom>
            <a:avLst/>
            <a:gdLst>
              <a:gd name="connsiteX0" fmla="*/ 128530 w 135874"/>
              <a:gd name="connsiteY0" fmla="*/ 12853 h 104660"/>
              <a:gd name="connsiteX1" fmla="*/ 40395 w 135874"/>
              <a:gd name="connsiteY1" fmla="*/ 12853 h 104660"/>
              <a:gd name="connsiteX2" fmla="*/ 7344 w 135874"/>
              <a:gd name="connsiteY2" fmla="*/ 89971 h 104660"/>
              <a:gd name="connsiteX3" fmla="*/ 84462 w 135874"/>
              <a:gd name="connsiteY3" fmla="*/ 89971 h 104660"/>
              <a:gd name="connsiteX4" fmla="*/ 128530 w 135874"/>
              <a:gd name="connsiteY4" fmla="*/ 12853 h 104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874" h="104660">
                <a:moveTo>
                  <a:pt x="128530" y="12853"/>
                </a:moveTo>
                <a:cubicBezTo>
                  <a:pt x="121186" y="0"/>
                  <a:pt x="60593" y="0"/>
                  <a:pt x="40395" y="12853"/>
                </a:cubicBezTo>
                <a:cubicBezTo>
                  <a:pt x="20197" y="25706"/>
                  <a:pt x="0" y="77118"/>
                  <a:pt x="7344" y="89971"/>
                </a:cubicBezTo>
                <a:cubicBezTo>
                  <a:pt x="14688" y="102824"/>
                  <a:pt x="66101" y="104660"/>
                  <a:pt x="84462" y="89971"/>
                </a:cubicBezTo>
                <a:cubicBezTo>
                  <a:pt x="102823" y="75282"/>
                  <a:pt x="135874" y="25706"/>
                  <a:pt x="128530" y="12853"/>
                </a:cubicBezTo>
                <a:close/>
              </a:path>
            </a:pathLst>
          </a:custGeom>
          <a:solidFill>
            <a:srgbClr val="56833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9" name="Полилиния 88"/>
          <p:cNvSpPr/>
          <p:nvPr/>
        </p:nvSpPr>
        <p:spPr>
          <a:xfrm>
            <a:off x="4124325" y="3727450"/>
            <a:ext cx="681038" cy="481013"/>
          </a:xfrm>
          <a:custGeom>
            <a:avLst/>
            <a:gdLst>
              <a:gd name="connsiteX0" fmla="*/ 624289 w 681209"/>
              <a:gd name="connsiteY0" fmla="*/ 481069 h 481069"/>
              <a:gd name="connsiteX1" fmla="*/ 613272 w 681209"/>
              <a:gd name="connsiteY1" fmla="*/ 425985 h 481069"/>
              <a:gd name="connsiteX2" fmla="*/ 503103 w 681209"/>
              <a:gd name="connsiteY2" fmla="*/ 392934 h 481069"/>
              <a:gd name="connsiteX3" fmla="*/ 414968 w 681209"/>
              <a:gd name="connsiteY3" fmla="*/ 260732 h 481069"/>
              <a:gd name="connsiteX4" fmla="*/ 315817 w 681209"/>
              <a:gd name="connsiteY4" fmla="*/ 106496 h 481069"/>
              <a:gd name="connsiteX5" fmla="*/ 62429 w 681209"/>
              <a:gd name="connsiteY5" fmla="*/ 29378 h 481069"/>
              <a:gd name="connsiteX6" fmla="*/ 40395 w 681209"/>
              <a:gd name="connsiteY6" fmla="*/ 7344 h 481069"/>
              <a:gd name="connsiteX7" fmla="*/ 304800 w 681209"/>
              <a:gd name="connsiteY7" fmla="*/ 40395 h 481069"/>
              <a:gd name="connsiteX8" fmla="*/ 470053 w 681209"/>
              <a:gd name="connsiteY8" fmla="*/ 249715 h 481069"/>
              <a:gd name="connsiteX9" fmla="*/ 558188 w 681209"/>
              <a:gd name="connsiteY9" fmla="*/ 337850 h 481069"/>
              <a:gd name="connsiteX10" fmla="*/ 668356 w 681209"/>
              <a:gd name="connsiteY10" fmla="*/ 425985 h 481069"/>
              <a:gd name="connsiteX11" fmla="*/ 624289 w 681209"/>
              <a:gd name="connsiteY11" fmla="*/ 481069 h 481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1209" h="481069">
                <a:moveTo>
                  <a:pt x="624289" y="481069"/>
                </a:moveTo>
                <a:cubicBezTo>
                  <a:pt x="615108" y="481069"/>
                  <a:pt x="633470" y="440674"/>
                  <a:pt x="613272" y="425985"/>
                </a:cubicBezTo>
                <a:cubicBezTo>
                  <a:pt x="593074" y="411296"/>
                  <a:pt x="536154" y="420476"/>
                  <a:pt x="503103" y="392934"/>
                </a:cubicBezTo>
                <a:cubicBezTo>
                  <a:pt x="470052" y="365392"/>
                  <a:pt x="446182" y="308472"/>
                  <a:pt x="414968" y="260732"/>
                </a:cubicBezTo>
                <a:cubicBezTo>
                  <a:pt x="383754" y="212992"/>
                  <a:pt x="374573" y="145055"/>
                  <a:pt x="315817" y="106496"/>
                </a:cubicBezTo>
                <a:cubicBezTo>
                  <a:pt x="257061" y="67937"/>
                  <a:pt x="108333" y="45903"/>
                  <a:pt x="62429" y="29378"/>
                </a:cubicBezTo>
                <a:cubicBezTo>
                  <a:pt x="16525" y="12853"/>
                  <a:pt x="0" y="5508"/>
                  <a:pt x="40395" y="7344"/>
                </a:cubicBezTo>
                <a:cubicBezTo>
                  <a:pt x="80790" y="9180"/>
                  <a:pt x="233190" y="0"/>
                  <a:pt x="304800" y="40395"/>
                </a:cubicBezTo>
                <a:cubicBezTo>
                  <a:pt x="376410" y="80790"/>
                  <a:pt x="427822" y="200139"/>
                  <a:pt x="470053" y="249715"/>
                </a:cubicBezTo>
                <a:cubicBezTo>
                  <a:pt x="512284" y="299291"/>
                  <a:pt x="525138" y="308472"/>
                  <a:pt x="558188" y="337850"/>
                </a:cubicBezTo>
                <a:cubicBezTo>
                  <a:pt x="591238" y="367228"/>
                  <a:pt x="655503" y="402115"/>
                  <a:pt x="668356" y="425985"/>
                </a:cubicBezTo>
                <a:cubicBezTo>
                  <a:pt x="681209" y="449855"/>
                  <a:pt x="633470" y="481069"/>
                  <a:pt x="624289" y="481069"/>
                </a:cubicBezTo>
                <a:close/>
              </a:path>
            </a:pathLst>
          </a:custGeom>
          <a:solidFill>
            <a:srgbClr val="56833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0" name="Полилиния 89"/>
          <p:cNvSpPr/>
          <p:nvPr/>
        </p:nvSpPr>
        <p:spPr>
          <a:xfrm>
            <a:off x="5734050" y="2241550"/>
            <a:ext cx="442913" cy="592138"/>
          </a:xfrm>
          <a:custGeom>
            <a:avLst/>
            <a:gdLst>
              <a:gd name="connsiteX0" fmla="*/ 369065 w 442511"/>
              <a:gd name="connsiteY0" fmla="*/ 578385 h 591238"/>
              <a:gd name="connsiteX1" fmla="*/ 247879 w 442511"/>
              <a:gd name="connsiteY1" fmla="*/ 534318 h 591238"/>
              <a:gd name="connsiteX2" fmla="*/ 170761 w 442511"/>
              <a:gd name="connsiteY2" fmla="*/ 501267 h 591238"/>
              <a:gd name="connsiteX3" fmla="*/ 71609 w 442511"/>
              <a:gd name="connsiteY3" fmla="*/ 523301 h 591238"/>
              <a:gd name="connsiteX4" fmla="*/ 5508 w 442511"/>
              <a:gd name="connsiteY4" fmla="*/ 369065 h 591238"/>
              <a:gd name="connsiteX5" fmla="*/ 38559 w 442511"/>
              <a:gd name="connsiteY5" fmla="*/ 358048 h 591238"/>
              <a:gd name="connsiteX6" fmla="*/ 104660 w 442511"/>
              <a:gd name="connsiteY6" fmla="*/ 435166 h 591238"/>
              <a:gd name="connsiteX7" fmla="*/ 159744 w 442511"/>
              <a:gd name="connsiteY7" fmla="*/ 313980 h 591238"/>
              <a:gd name="connsiteX8" fmla="*/ 258896 w 442511"/>
              <a:gd name="connsiteY8" fmla="*/ 324997 h 591238"/>
              <a:gd name="connsiteX9" fmla="*/ 336014 w 442511"/>
              <a:gd name="connsiteY9" fmla="*/ 269913 h 591238"/>
              <a:gd name="connsiteX10" fmla="*/ 302963 w 442511"/>
              <a:gd name="connsiteY10" fmla="*/ 159744 h 591238"/>
              <a:gd name="connsiteX11" fmla="*/ 280930 w 442511"/>
              <a:gd name="connsiteY11" fmla="*/ 5508 h 591238"/>
              <a:gd name="connsiteX12" fmla="*/ 358048 w 442511"/>
              <a:gd name="connsiteY12" fmla="*/ 126694 h 591238"/>
              <a:gd name="connsiteX13" fmla="*/ 413132 w 442511"/>
              <a:gd name="connsiteY13" fmla="*/ 170761 h 591238"/>
              <a:gd name="connsiteX14" fmla="*/ 413132 w 442511"/>
              <a:gd name="connsiteY14" fmla="*/ 236862 h 591238"/>
              <a:gd name="connsiteX15" fmla="*/ 435166 w 442511"/>
              <a:gd name="connsiteY15" fmla="*/ 324997 h 591238"/>
              <a:gd name="connsiteX16" fmla="*/ 435166 w 442511"/>
              <a:gd name="connsiteY16" fmla="*/ 324997 h 591238"/>
              <a:gd name="connsiteX17" fmla="*/ 380081 w 442511"/>
              <a:gd name="connsiteY17" fmla="*/ 391098 h 591238"/>
              <a:gd name="connsiteX18" fmla="*/ 424149 w 442511"/>
              <a:gd name="connsiteY18" fmla="*/ 457200 h 591238"/>
              <a:gd name="connsiteX19" fmla="*/ 435166 w 442511"/>
              <a:gd name="connsiteY19" fmla="*/ 567368 h 591238"/>
              <a:gd name="connsiteX20" fmla="*/ 369065 w 442511"/>
              <a:gd name="connsiteY20" fmla="*/ 578385 h 591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42511" h="591238">
                <a:moveTo>
                  <a:pt x="369065" y="578385"/>
                </a:moveTo>
                <a:cubicBezTo>
                  <a:pt x="337851" y="572877"/>
                  <a:pt x="280930" y="547171"/>
                  <a:pt x="247879" y="534318"/>
                </a:cubicBezTo>
                <a:cubicBezTo>
                  <a:pt x="214828" y="521465"/>
                  <a:pt x="200139" y="503103"/>
                  <a:pt x="170761" y="501267"/>
                </a:cubicBezTo>
                <a:cubicBezTo>
                  <a:pt x="141383" y="499431"/>
                  <a:pt x="99151" y="545335"/>
                  <a:pt x="71609" y="523301"/>
                </a:cubicBezTo>
                <a:cubicBezTo>
                  <a:pt x="44067" y="501267"/>
                  <a:pt x="11016" y="396607"/>
                  <a:pt x="5508" y="369065"/>
                </a:cubicBezTo>
                <a:cubicBezTo>
                  <a:pt x="0" y="341523"/>
                  <a:pt x="22034" y="347031"/>
                  <a:pt x="38559" y="358048"/>
                </a:cubicBezTo>
                <a:cubicBezTo>
                  <a:pt x="55084" y="369065"/>
                  <a:pt x="84463" y="442511"/>
                  <a:pt x="104660" y="435166"/>
                </a:cubicBezTo>
                <a:cubicBezTo>
                  <a:pt x="124857" y="427821"/>
                  <a:pt x="134038" y="332341"/>
                  <a:pt x="159744" y="313980"/>
                </a:cubicBezTo>
                <a:cubicBezTo>
                  <a:pt x="185450" y="295619"/>
                  <a:pt x="229518" y="332341"/>
                  <a:pt x="258896" y="324997"/>
                </a:cubicBezTo>
                <a:cubicBezTo>
                  <a:pt x="288274" y="317653"/>
                  <a:pt x="328670" y="297455"/>
                  <a:pt x="336014" y="269913"/>
                </a:cubicBezTo>
                <a:cubicBezTo>
                  <a:pt x="343359" y="242371"/>
                  <a:pt x="312144" y="203812"/>
                  <a:pt x="302963" y="159744"/>
                </a:cubicBezTo>
                <a:cubicBezTo>
                  <a:pt x="293782" y="115677"/>
                  <a:pt x="271749" y="11016"/>
                  <a:pt x="280930" y="5508"/>
                </a:cubicBezTo>
                <a:cubicBezTo>
                  <a:pt x="290111" y="0"/>
                  <a:pt x="336014" y="99152"/>
                  <a:pt x="358048" y="126694"/>
                </a:cubicBezTo>
                <a:cubicBezTo>
                  <a:pt x="380082" y="154236"/>
                  <a:pt x="403951" y="152400"/>
                  <a:pt x="413132" y="170761"/>
                </a:cubicBezTo>
                <a:cubicBezTo>
                  <a:pt x="422313" y="189122"/>
                  <a:pt x="409460" y="211156"/>
                  <a:pt x="413132" y="236862"/>
                </a:cubicBezTo>
                <a:cubicBezTo>
                  <a:pt x="416804" y="262568"/>
                  <a:pt x="435166" y="324997"/>
                  <a:pt x="435166" y="324997"/>
                </a:cubicBezTo>
                <a:lnTo>
                  <a:pt x="435166" y="324997"/>
                </a:lnTo>
                <a:cubicBezTo>
                  <a:pt x="425985" y="336014"/>
                  <a:pt x="381917" y="369064"/>
                  <a:pt x="380081" y="391098"/>
                </a:cubicBezTo>
                <a:cubicBezTo>
                  <a:pt x="378245" y="413132"/>
                  <a:pt x="414968" y="427822"/>
                  <a:pt x="424149" y="457200"/>
                </a:cubicBezTo>
                <a:cubicBezTo>
                  <a:pt x="433330" y="486578"/>
                  <a:pt x="442511" y="543498"/>
                  <a:pt x="435166" y="567368"/>
                </a:cubicBezTo>
                <a:cubicBezTo>
                  <a:pt x="427821" y="591238"/>
                  <a:pt x="400279" y="583893"/>
                  <a:pt x="369065" y="578385"/>
                </a:cubicBezTo>
                <a:close/>
              </a:path>
            </a:pathLst>
          </a:custGeom>
          <a:solidFill>
            <a:srgbClr val="56833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3" name="Полилиния 72"/>
          <p:cNvSpPr/>
          <p:nvPr/>
        </p:nvSpPr>
        <p:spPr>
          <a:xfrm>
            <a:off x="6034088" y="5724525"/>
            <a:ext cx="241300" cy="285750"/>
          </a:xfrm>
          <a:custGeom>
            <a:avLst/>
            <a:gdLst>
              <a:gd name="connsiteX0" fmla="*/ 124858 w 242372"/>
              <a:gd name="connsiteY0" fmla="*/ 268077 h 284602"/>
              <a:gd name="connsiteX1" fmla="*/ 69774 w 242372"/>
              <a:gd name="connsiteY1" fmla="*/ 279094 h 284602"/>
              <a:gd name="connsiteX2" fmla="*/ 3672 w 242372"/>
              <a:gd name="connsiteY2" fmla="*/ 235026 h 284602"/>
              <a:gd name="connsiteX3" fmla="*/ 91807 w 242372"/>
              <a:gd name="connsiteY3" fmla="*/ 212993 h 284602"/>
              <a:gd name="connsiteX4" fmla="*/ 69774 w 242372"/>
              <a:gd name="connsiteY4" fmla="*/ 135874 h 284602"/>
              <a:gd name="connsiteX5" fmla="*/ 102824 w 242372"/>
              <a:gd name="connsiteY5" fmla="*/ 14689 h 284602"/>
              <a:gd name="connsiteX6" fmla="*/ 212993 w 242372"/>
              <a:gd name="connsiteY6" fmla="*/ 47740 h 284602"/>
              <a:gd name="connsiteX7" fmla="*/ 235027 w 242372"/>
              <a:gd name="connsiteY7" fmla="*/ 80790 h 284602"/>
              <a:gd name="connsiteX8" fmla="*/ 168925 w 242372"/>
              <a:gd name="connsiteY8" fmla="*/ 190959 h 284602"/>
              <a:gd name="connsiteX9" fmla="*/ 124858 w 242372"/>
              <a:gd name="connsiteY9" fmla="*/ 268077 h 284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2372" h="284602">
                <a:moveTo>
                  <a:pt x="124858" y="268077"/>
                </a:moveTo>
                <a:cubicBezTo>
                  <a:pt x="108333" y="282766"/>
                  <a:pt x="89972" y="284602"/>
                  <a:pt x="69774" y="279094"/>
                </a:cubicBezTo>
                <a:cubicBezTo>
                  <a:pt x="49576" y="273586"/>
                  <a:pt x="0" y="246043"/>
                  <a:pt x="3672" y="235026"/>
                </a:cubicBezTo>
                <a:cubicBezTo>
                  <a:pt x="7344" y="224009"/>
                  <a:pt x="80790" y="229518"/>
                  <a:pt x="91807" y="212993"/>
                </a:cubicBezTo>
                <a:cubicBezTo>
                  <a:pt x="102824" y="196468"/>
                  <a:pt x="67938" y="168925"/>
                  <a:pt x="69774" y="135874"/>
                </a:cubicBezTo>
                <a:cubicBezTo>
                  <a:pt x="71610" y="102823"/>
                  <a:pt x="78954" y="29378"/>
                  <a:pt x="102824" y="14689"/>
                </a:cubicBezTo>
                <a:cubicBezTo>
                  <a:pt x="126694" y="0"/>
                  <a:pt x="190959" y="36723"/>
                  <a:pt x="212993" y="47740"/>
                </a:cubicBezTo>
                <a:cubicBezTo>
                  <a:pt x="235027" y="58757"/>
                  <a:pt x="242372" y="56920"/>
                  <a:pt x="235027" y="80790"/>
                </a:cubicBezTo>
                <a:cubicBezTo>
                  <a:pt x="227682" y="104660"/>
                  <a:pt x="185450" y="157908"/>
                  <a:pt x="168925" y="190959"/>
                </a:cubicBezTo>
                <a:cubicBezTo>
                  <a:pt x="152400" y="224010"/>
                  <a:pt x="141383" y="253388"/>
                  <a:pt x="124858" y="268077"/>
                </a:cubicBezTo>
                <a:close/>
              </a:path>
            </a:pathLst>
          </a:custGeom>
          <a:solidFill>
            <a:srgbClr val="CEB16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4" name="Полилиния 73"/>
          <p:cNvSpPr/>
          <p:nvPr/>
        </p:nvSpPr>
        <p:spPr>
          <a:xfrm>
            <a:off x="6291263" y="5607050"/>
            <a:ext cx="671512" cy="474663"/>
          </a:xfrm>
          <a:custGeom>
            <a:avLst/>
            <a:gdLst>
              <a:gd name="connsiteX0" fmla="*/ 0 w 672029"/>
              <a:gd name="connsiteY0" fmla="*/ 473725 h 473725"/>
              <a:gd name="connsiteX1" fmla="*/ 165253 w 672029"/>
              <a:gd name="connsiteY1" fmla="*/ 407624 h 473725"/>
              <a:gd name="connsiteX2" fmla="*/ 275422 w 672029"/>
              <a:gd name="connsiteY2" fmla="*/ 286438 h 473725"/>
              <a:gd name="connsiteX3" fmla="*/ 319489 w 672029"/>
              <a:gd name="connsiteY3" fmla="*/ 176269 h 473725"/>
              <a:gd name="connsiteX4" fmla="*/ 539827 w 672029"/>
              <a:gd name="connsiteY4" fmla="*/ 110168 h 473725"/>
              <a:gd name="connsiteX5" fmla="*/ 616945 w 672029"/>
              <a:gd name="connsiteY5" fmla="*/ 121185 h 473725"/>
              <a:gd name="connsiteX6" fmla="*/ 672029 w 672029"/>
              <a:gd name="connsiteY6" fmla="*/ 11016 h 473725"/>
              <a:gd name="connsiteX7" fmla="*/ 627962 w 672029"/>
              <a:gd name="connsiteY7" fmla="*/ 0 h 473725"/>
              <a:gd name="connsiteX8" fmla="*/ 517793 w 672029"/>
              <a:gd name="connsiteY8" fmla="*/ 55084 h 473725"/>
              <a:gd name="connsiteX9" fmla="*/ 374574 w 672029"/>
              <a:gd name="connsiteY9" fmla="*/ 77118 h 473725"/>
              <a:gd name="connsiteX10" fmla="*/ 275422 w 672029"/>
              <a:gd name="connsiteY10" fmla="*/ 132202 h 473725"/>
              <a:gd name="connsiteX11" fmla="*/ 143220 w 672029"/>
              <a:gd name="connsiteY11" fmla="*/ 330506 h 473725"/>
              <a:gd name="connsiteX12" fmla="*/ 0 w 672029"/>
              <a:gd name="connsiteY12" fmla="*/ 473725 h 473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72029" h="473725">
                <a:moveTo>
                  <a:pt x="0" y="473725"/>
                </a:moveTo>
                <a:lnTo>
                  <a:pt x="165253" y="407624"/>
                </a:lnTo>
                <a:lnTo>
                  <a:pt x="275422" y="286438"/>
                </a:lnTo>
                <a:lnTo>
                  <a:pt x="319489" y="176269"/>
                </a:lnTo>
                <a:lnTo>
                  <a:pt x="539827" y="110168"/>
                </a:lnTo>
                <a:lnTo>
                  <a:pt x="616945" y="121185"/>
                </a:lnTo>
                <a:lnTo>
                  <a:pt x="672029" y="11016"/>
                </a:lnTo>
                <a:lnTo>
                  <a:pt x="627962" y="0"/>
                </a:lnTo>
                <a:lnTo>
                  <a:pt x="517793" y="55084"/>
                </a:lnTo>
                <a:lnTo>
                  <a:pt x="374574" y="77118"/>
                </a:lnTo>
                <a:lnTo>
                  <a:pt x="275422" y="132202"/>
                </a:lnTo>
                <a:lnTo>
                  <a:pt x="143220" y="330506"/>
                </a:lnTo>
                <a:lnTo>
                  <a:pt x="0" y="473725"/>
                </a:lnTo>
                <a:close/>
              </a:path>
            </a:pathLst>
          </a:custGeom>
          <a:solidFill>
            <a:srgbClr val="CEB16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7410420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ECE1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 nodeType="clickPar">
                      <p:stCondLst>
                        <p:cond delay="0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ECE1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 nodeType="clickPar">
                      <p:stCondLst>
                        <p:cond delay="0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ECE1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 nodeType="clickPar">
                      <p:stCondLst>
                        <p:cond delay="0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ECE1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 nodeType="clickPar">
                      <p:stCondLst>
                        <p:cond delay="0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ECE1"/>
                                      </p:to>
                                    </p:animClr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 nodeType="clickPar">
                      <p:stCondLst>
                        <p:cond delay="0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ECE1"/>
                                      </p:to>
                                    </p:animClr>
                                    <p:set>
                                      <p:cBhvr>
                                        <p:cTn id="4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 nodeType="clickPar">
                      <p:stCondLst>
                        <p:cond delay="0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ECE1"/>
                                      </p:to>
                                    </p:animClr>
                                    <p:set>
                                      <p:cBhvr>
                                        <p:cTn id="49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 nodeType="clickPar">
                      <p:stCondLst>
                        <p:cond delay="0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5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ECE1"/>
                                      </p:to>
                                    </p:animClr>
                                    <p:set>
                                      <p:cBhvr>
                                        <p:cTn id="5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 nodeType="clickPar">
                      <p:stCondLst>
                        <p:cond delay="0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2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ECE1"/>
                                      </p:to>
                                    </p:animClr>
                                    <p:set>
                                      <p:cBhvr>
                                        <p:cTn id="63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4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 nodeType="clickPar">
                      <p:stCondLst>
                        <p:cond delay="0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9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ECE1"/>
                                      </p:to>
                                    </p:animClr>
                                    <p:set>
                                      <p:cBhvr>
                                        <p:cTn id="70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 nodeType="clickPar">
                      <p:stCondLst>
                        <p:cond delay="0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ECE1"/>
                                      </p:to>
                                    </p:animClr>
                                    <p:set>
                                      <p:cBhvr>
                                        <p:cTn id="77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 nodeType="clickPar">
                      <p:stCondLst>
                        <p:cond delay="0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3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ECE1"/>
                                      </p:to>
                                    </p:animClr>
                                    <p:set>
                                      <p:cBhvr>
                                        <p:cTn id="84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5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 nodeType="clickPar">
                      <p:stCondLst>
                        <p:cond delay="0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0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ECE1"/>
                                      </p:to>
                                    </p:animClr>
                                    <p:set>
                                      <p:cBhvr>
                                        <p:cTn id="91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2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 nodeType="clickPar">
                      <p:stCondLst>
                        <p:cond delay="0"/>
                      </p:stCondLst>
                      <p:childTnLst>
                        <p:par>
                          <p:cTn id="9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7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ECE1"/>
                                      </p:to>
                                    </p:animClr>
                                    <p:set>
                                      <p:cBhvr>
                                        <p:cTn id="98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9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Інтеграл">
  <a:themeElements>
    <a:clrScheme name="Інтеграл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Інтеграл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Інтеграл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785</TotalTime>
  <Words>1609</Words>
  <Application>Microsoft Office PowerPoint</Application>
  <PresentationFormat>Екран (4:3)</PresentationFormat>
  <Paragraphs>342</Paragraphs>
  <Slides>25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25</vt:i4>
      </vt:variant>
    </vt:vector>
  </HeadingPairs>
  <TitlesOfParts>
    <vt:vector size="35" baseType="lpstr">
      <vt:lpstr>Arial</vt:lpstr>
      <vt:lpstr>Arial Narrow</vt:lpstr>
      <vt:lpstr>Book Antiqua</vt:lpstr>
      <vt:lpstr>Calibri</vt:lpstr>
      <vt:lpstr>Georgia</vt:lpstr>
      <vt:lpstr>Times New Roman</vt:lpstr>
      <vt:lpstr>Tw Cen MT</vt:lpstr>
      <vt:lpstr>Tw Cen MT Condensed</vt:lpstr>
      <vt:lpstr>Wingdings 3</vt:lpstr>
      <vt:lpstr>Інтеграл</vt:lpstr>
      <vt:lpstr>Презентація PowerPoint</vt:lpstr>
      <vt:lpstr>          Склад грунту</vt:lpstr>
      <vt:lpstr>Презентація PowerPoint</vt:lpstr>
      <vt:lpstr>:</vt:lpstr>
      <vt:lpstr>Продуктивність рослинності у різних  екосистемах</vt:lpstr>
      <vt:lpstr>Хімічний склад вищих і нижчих організмів, % на суху речовину (А.Є. Возбуцька, 1968)</vt:lpstr>
      <vt:lpstr>Склад органічної речовини ґрунту</vt:lpstr>
      <vt:lpstr>Схема процесу гумусоутворення в грунті (за  Л.М. Александровою)</vt:lpstr>
      <vt:lpstr>Презентація PowerPoint</vt:lpstr>
      <vt:lpstr>Презентація PowerPoint</vt:lpstr>
      <vt:lpstr>ГУМУСОВІ  РЕЧОВИНИ</vt:lpstr>
      <vt:lpstr>Презентація PowerPoint</vt:lpstr>
      <vt:lpstr>Г</vt:lpstr>
      <vt:lpstr>Показники гумусового стану ґрунтів (Орлов Д. С., Гришина Л. О.,1981) </vt:lpstr>
      <vt:lpstr> За вмістом гумусу рівень(укр.класифікація): забезпеченості ґрунту може бути: </vt:lpstr>
      <vt:lpstr>Презентація PowerPoint</vt:lpstr>
      <vt:lpstr>Види гумусу залежно від рослинного опаду:</vt:lpstr>
      <vt:lpstr>Презентація PowerPoint</vt:lpstr>
      <vt:lpstr>СКЛАД ОРГАНІЧНОЇ РЕЧОВИНИ ГРУНТУ</vt:lpstr>
      <vt:lpstr>Презентація PowerPoint</vt:lpstr>
      <vt:lpstr>СЕРЕДНІ ЗНАЧЕННЯ КЛІМАТИЧНИХ ПОКАЗНИКІВ І ВМІСТ ГУМУСУ У ҐРУНТАХ</vt:lpstr>
      <vt:lpstr>Національна цифрова карта запасів ґрунтового органічного вуглецю  в шарі 0-30 см ґрунтів України (1-а редакція)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Balaiev</cp:lastModifiedBy>
  <cp:revision>81</cp:revision>
  <dcterms:created xsi:type="dcterms:W3CDTF">2019-01-10T14:42:33Z</dcterms:created>
  <dcterms:modified xsi:type="dcterms:W3CDTF">2026-09-20T19:30:00Z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2017-05-20T00:00:00Z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2019-01-10T00:00:00Z</vt:filetime>
  </property>
</Properties>
</file>