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04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03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5251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36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89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51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602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557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43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70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00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16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45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13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52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5F939-4FAA-46A1-8DDE-B2588A10AEDE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C68D4B-54D1-42C9-80EF-3651C5B915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06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ТЕМА 6:УСТАТКУВАННЯ </a:t>
            </a:r>
            <a:r>
              <a:rPr lang="ru-RU" dirty="0"/>
              <a:t>ДЛЯ КОНФЕРЕНЦ- ТА БІЗНЕС-ЦЕНТРІВ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65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7000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/>
              <a:t>Для </a:t>
            </a:r>
            <a:r>
              <a:rPr lang="ru-RU" sz="2800" dirty="0" err="1"/>
              <a:t>підключення</a:t>
            </a:r>
            <a:r>
              <a:rPr lang="ru-RU" sz="2800" dirty="0"/>
              <a:t> </a:t>
            </a:r>
            <a:r>
              <a:rPr lang="ru-RU" sz="2800" dirty="0" err="1"/>
              <a:t>внутрішньої</a:t>
            </a:r>
            <a:r>
              <a:rPr lang="ru-RU" sz="2800" dirty="0"/>
              <a:t> </a:t>
            </a:r>
            <a:r>
              <a:rPr lang="ru-RU" sz="2800" dirty="0" err="1"/>
              <a:t>комп’ютерної</a:t>
            </a:r>
            <a:r>
              <a:rPr lang="ru-RU" sz="2800" dirty="0"/>
              <a:t> </a:t>
            </a:r>
            <a:r>
              <a:rPr lang="ru-RU" sz="2800" dirty="0" err="1"/>
              <a:t>мережі</a:t>
            </a:r>
            <a:r>
              <a:rPr lang="ru-RU" sz="2800" dirty="0"/>
              <a:t> до </a:t>
            </a:r>
            <a:r>
              <a:rPr lang="ru-RU" sz="2800" dirty="0" err="1"/>
              <a:t>зовнішньої</a:t>
            </a:r>
            <a:r>
              <a:rPr lang="ru-RU" sz="2800" dirty="0"/>
              <a:t> </a:t>
            </a:r>
            <a:r>
              <a:rPr lang="ru-RU" sz="2800" dirty="0" err="1" smtClean="0"/>
              <a:t>мережі</a:t>
            </a:r>
            <a:r>
              <a:rPr lang="ru-RU" sz="2800" dirty="0" smtClean="0"/>
              <a:t> </a:t>
            </a:r>
            <a:r>
              <a:rPr lang="en-US" sz="2800" dirty="0"/>
              <a:t>Internet </a:t>
            </a:r>
            <a:r>
              <a:rPr lang="ru-RU" sz="2800" dirty="0" err="1"/>
              <a:t>існує</a:t>
            </a:r>
            <a:r>
              <a:rPr lang="ru-RU" sz="2800" dirty="0"/>
              <a:t> </a:t>
            </a:r>
            <a:r>
              <a:rPr lang="ru-RU" sz="2800" dirty="0" err="1"/>
              <a:t>кілька</a:t>
            </a:r>
            <a:r>
              <a:rPr lang="ru-RU" sz="2800" dirty="0"/>
              <a:t> </a:t>
            </a:r>
            <a:r>
              <a:rPr lang="ru-RU" sz="2800" dirty="0" err="1"/>
              <a:t>способів</a:t>
            </a:r>
            <a:r>
              <a:rPr lang="ru-RU" sz="28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36701"/>
            <a:ext cx="9165166" cy="450466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 </a:t>
            </a:r>
            <a:r>
              <a:rPr lang="ru-RU" dirty="0" err="1"/>
              <a:t>Телефонна</a:t>
            </a:r>
            <a:r>
              <a:rPr lang="ru-RU" dirty="0"/>
              <a:t> </a:t>
            </a:r>
            <a:r>
              <a:rPr lang="ru-RU" dirty="0" err="1"/>
              <a:t>лінія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комутирується</a:t>
            </a:r>
            <a:r>
              <a:rPr lang="ru-RU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en-US" dirty="0"/>
              <a:t>Internet </a:t>
            </a:r>
            <a:r>
              <a:rPr lang="ru-RU" dirty="0" err="1"/>
              <a:t>чи</a:t>
            </a:r>
            <a:r>
              <a:rPr lang="ru-RU" dirty="0"/>
              <a:t>,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, </a:t>
            </a:r>
            <a:r>
              <a:rPr lang="ru-RU" dirty="0" err="1"/>
              <a:t>провайдерів</a:t>
            </a:r>
            <a:r>
              <a:rPr lang="ru-RU" dirty="0"/>
              <a:t> (</a:t>
            </a:r>
            <a:r>
              <a:rPr lang="en-US" dirty="0"/>
              <a:t>Internet </a:t>
            </a:r>
            <a:r>
              <a:rPr lang="uk-UA" dirty="0" smtClean="0"/>
              <a:t> </a:t>
            </a:r>
            <a:r>
              <a:rPr lang="en-US" dirty="0" smtClean="0"/>
              <a:t>Service </a:t>
            </a:r>
            <a:r>
              <a:rPr lang="en-US" dirty="0"/>
              <a:t>Provider, ISP) </a:t>
            </a:r>
            <a:r>
              <a:rPr lang="ru-RU" dirty="0" err="1"/>
              <a:t>забезпечує</a:t>
            </a:r>
            <a:r>
              <a:rPr lang="ru-RU" dirty="0"/>
              <a:t> доступ по </a:t>
            </a:r>
            <a:r>
              <a:rPr lang="ru-RU" dirty="0" err="1"/>
              <a:t>телефонній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комутирується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телефонну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лінію</a:t>
            </a:r>
            <a:r>
              <a:rPr lang="ru-RU" dirty="0" smtClean="0"/>
              <a:t> </a:t>
            </a:r>
            <a:r>
              <a:rPr lang="ru-RU" dirty="0"/>
              <a:t>і модем. </a:t>
            </a:r>
            <a:r>
              <a:rPr lang="ru-RU" dirty="0" smtClean="0"/>
              <a:t> </a:t>
            </a:r>
            <a:r>
              <a:rPr lang="ru-RU" dirty="0" err="1"/>
              <a:t>Виділена</a:t>
            </a:r>
            <a:r>
              <a:rPr lang="ru-RU" dirty="0"/>
              <a:t> мережа. Доступ до </a:t>
            </a:r>
            <a:r>
              <a:rPr lang="en-US" dirty="0"/>
              <a:t>Internet </a:t>
            </a:r>
            <a:r>
              <a:rPr lang="ru-RU" dirty="0"/>
              <a:t>по </a:t>
            </a:r>
            <a:r>
              <a:rPr lang="ru-RU" dirty="0" err="1"/>
              <a:t>виділеній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 smtClean="0"/>
              <a:t>швидкісний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err="1"/>
              <a:t>популярності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друге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smtClean="0"/>
              <a:t>доступу </a:t>
            </a:r>
            <a:r>
              <a:rPr lang="ru-RU" dirty="0"/>
              <a:t>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телефонної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комутується</a:t>
            </a:r>
            <a:r>
              <a:rPr lang="ru-RU" dirty="0"/>
              <a:t>. </a:t>
            </a:r>
          </a:p>
          <a:p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підключення</a:t>
            </a:r>
            <a:r>
              <a:rPr lang="ru-RU" dirty="0"/>
              <a:t> до </a:t>
            </a:r>
            <a:r>
              <a:rPr lang="ru-RU" dirty="0" err="1"/>
              <a:t>комп'ютера</a:t>
            </a:r>
            <a:r>
              <a:rPr lang="ru-RU" dirty="0"/>
              <a:t> </a:t>
            </a:r>
            <a:r>
              <a:rPr lang="ru-RU" dirty="0" err="1" smtClean="0"/>
              <a:t>постачальника</a:t>
            </a:r>
            <a:r>
              <a:rPr lang="ru-RU" dirty="0" smtClean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en-US" dirty="0"/>
              <a:t>Internet;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smtClean="0"/>
              <a:t>шляхом прокладки </a:t>
            </a:r>
            <a:r>
              <a:rPr lang="ru-RU" dirty="0"/>
              <a:t>кабелю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комп'ютера</a:t>
            </a:r>
            <a:r>
              <a:rPr lang="ru-RU" dirty="0"/>
              <a:t> провайдера до </a:t>
            </a:r>
            <a:r>
              <a:rPr lang="ru-RU" dirty="0" err="1"/>
              <a:t>вашому</a:t>
            </a:r>
            <a:r>
              <a:rPr lang="ru-RU" dirty="0"/>
              <a:t>. При </a:t>
            </a:r>
            <a:r>
              <a:rPr lang="ru-RU" dirty="0" smtClean="0"/>
              <a:t> такому </a:t>
            </a:r>
            <a:r>
              <a:rPr lang="ru-RU" dirty="0" err="1"/>
              <a:t>підключенні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одержуєте</a:t>
            </a:r>
            <a:r>
              <a:rPr lang="ru-RU" dirty="0"/>
              <a:t> </a:t>
            </a:r>
            <a:r>
              <a:rPr lang="ru-RU" dirty="0" err="1"/>
              <a:t>цілодобовий</a:t>
            </a:r>
            <a:r>
              <a:rPr lang="ru-RU" dirty="0"/>
              <a:t> доступ до </a:t>
            </a:r>
            <a:r>
              <a:rPr lang="en-US" dirty="0"/>
              <a:t>Internet </a:t>
            </a:r>
            <a:r>
              <a:rPr lang="ru-RU" dirty="0" smtClean="0"/>
              <a:t>на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64 до 256 </a:t>
            </a:r>
            <a:r>
              <a:rPr lang="ru-RU" dirty="0" err="1"/>
              <a:t>Кбіт</a:t>
            </a:r>
            <a:r>
              <a:rPr lang="ru-RU" dirty="0"/>
              <a:t>/с. </a:t>
            </a:r>
          </a:p>
          <a:p>
            <a:r>
              <a:rPr lang="ru-RU" dirty="0"/>
              <a:t> </a:t>
            </a:r>
            <a:r>
              <a:rPr lang="ru-RU" dirty="0" err="1"/>
              <a:t>Радіоканал</a:t>
            </a:r>
            <a:r>
              <a:rPr lang="ru-RU" dirty="0"/>
              <a:t>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радіоканалу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сенс</a:t>
            </a:r>
            <a:r>
              <a:rPr lang="ru-RU" dirty="0"/>
              <a:t> при </a:t>
            </a:r>
            <a:r>
              <a:rPr lang="ru-RU" dirty="0" err="1"/>
              <a:t>объеднанні</a:t>
            </a:r>
            <a:r>
              <a:rPr lang="ru-RU" dirty="0"/>
              <a:t>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/>
              <a:t>локальних</a:t>
            </a:r>
            <a:r>
              <a:rPr lang="ru-RU" dirty="0"/>
              <a:t> мереж,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 smtClean="0"/>
              <a:t>міста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радіомодемы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стійкий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/>
              <a:t>десятків</a:t>
            </a:r>
            <a:r>
              <a:rPr lang="ru-RU" dirty="0"/>
              <a:t> </a:t>
            </a:r>
            <a:r>
              <a:rPr lang="ru-RU" dirty="0" err="1"/>
              <a:t>метрів</a:t>
            </a:r>
            <a:r>
              <a:rPr lang="ru-RU" dirty="0"/>
              <a:t> до </a:t>
            </a:r>
            <a:r>
              <a:rPr lang="ru-RU" dirty="0" err="1"/>
              <a:t>кілометрів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Супутниковий</a:t>
            </a:r>
            <a:r>
              <a:rPr lang="ru-RU" dirty="0"/>
              <a:t> канал. Система </a:t>
            </a:r>
            <a:r>
              <a:rPr lang="ru-RU" dirty="0" err="1"/>
              <a:t>Інтернет</a:t>
            </a:r>
            <a:r>
              <a:rPr lang="ru-RU" dirty="0"/>
              <a:t>-доступу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 smtClean="0"/>
              <a:t>супутниковим</a:t>
            </a:r>
            <a:r>
              <a:rPr lang="ru-RU" dirty="0" smtClean="0"/>
              <a:t> </a:t>
            </a:r>
            <a:r>
              <a:rPr lang="ru-RU" dirty="0"/>
              <a:t>каналом </a:t>
            </a:r>
            <a:r>
              <a:rPr lang="ru-RU" dirty="0" err="1"/>
              <a:t>прийому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розгорнена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і </a:t>
            </a:r>
            <a:r>
              <a:rPr lang="ru-RU" dirty="0" smtClean="0"/>
              <a:t>введена </a:t>
            </a:r>
            <a:r>
              <a:rPr lang="ru-RU" dirty="0"/>
              <a:t>в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експлуатацію</a:t>
            </a:r>
            <a:r>
              <a:rPr lang="ru-RU" dirty="0"/>
              <a:t> АТ «</a:t>
            </a:r>
            <a:r>
              <a:rPr lang="ru-RU" dirty="0" err="1"/>
              <a:t>УкрСат</a:t>
            </a:r>
            <a:r>
              <a:rPr lang="ru-RU" dirty="0"/>
              <a:t>»'.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по </a:t>
            </a:r>
            <a:r>
              <a:rPr lang="ru-RU" dirty="0" err="1"/>
              <a:t>супутниковому</a:t>
            </a:r>
            <a:r>
              <a:rPr lang="ru-RU" dirty="0"/>
              <a:t> каналу </a:t>
            </a:r>
            <a:r>
              <a:rPr lang="ru-RU" dirty="0" smtClean="0"/>
              <a:t>з </a:t>
            </a:r>
            <a:r>
              <a:rPr lang="ru-RU" dirty="0" err="1"/>
              <a:t>швидкістю</a:t>
            </a:r>
            <a:r>
              <a:rPr lang="ru-RU" dirty="0"/>
              <a:t> до 1,5 </a:t>
            </a:r>
            <a:r>
              <a:rPr lang="ru-RU" dirty="0" err="1"/>
              <a:t>МБіт</a:t>
            </a:r>
            <a:r>
              <a:rPr lang="ru-RU" dirty="0"/>
              <a:t>/с на абонента.</a:t>
            </a:r>
          </a:p>
        </p:txBody>
      </p:sp>
    </p:spTree>
    <p:extLst>
      <p:ext uri="{BB962C8B-B14F-4D97-AF65-F5344CB8AC3E}">
        <p14:creationId xmlns:p14="http://schemas.microsoft.com/office/powerpoint/2010/main" val="2500899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5100"/>
            <a:ext cx="8596668" cy="4445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74700"/>
            <a:ext cx="9114366" cy="575310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Пневматична</a:t>
            </a:r>
            <a:r>
              <a:rPr lang="ru-RU" dirty="0"/>
              <a:t> </a:t>
            </a:r>
            <a:r>
              <a:rPr lang="ru-RU" dirty="0" err="1"/>
              <a:t>пошта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грецьк</a:t>
            </a:r>
            <a:r>
              <a:rPr lang="ru-RU" dirty="0"/>
              <a:t>. </a:t>
            </a:r>
            <a:r>
              <a:rPr lang="ru-RU" dirty="0" err="1"/>
              <a:t>пневматикос</a:t>
            </a:r>
            <a:r>
              <a:rPr lang="ru-RU" dirty="0"/>
              <a:t> – </a:t>
            </a:r>
            <a:r>
              <a:rPr lang="ru-RU" dirty="0" err="1"/>
              <a:t>повітря</a:t>
            </a:r>
            <a:r>
              <a:rPr lang="ru-RU" dirty="0"/>
              <a:t>)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/>
              <a:t>собою систему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вантажів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 smtClean="0"/>
              <a:t>закритих</a:t>
            </a:r>
            <a:r>
              <a:rPr lang="ru-RU" dirty="0" smtClean="0"/>
              <a:t> </a:t>
            </a:r>
            <a:r>
              <a:rPr lang="ru-RU" dirty="0" err="1"/>
              <a:t>пасивних</a:t>
            </a:r>
            <a:r>
              <a:rPr lang="ru-RU" dirty="0"/>
              <a:t> капсул (</a:t>
            </a:r>
            <a:r>
              <a:rPr lang="ru-RU" dirty="0" err="1"/>
              <a:t>контейнерів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стисненого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розрідженого</a:t>
            </a:r>
            <a:r>
              <a:rPr lang="ru-RU" dirty="0" smtClean="0"/>
              <a:t> </a:t>
            </a:r>
            <a:r>
              <a:rPr lang="ru-RU" dirty="0" err="1"/>
              <a:t>повітря</a:t>
            </a:r>
            <a:r>
              <a:rPr lang="ru-RU" dirty="0"/>
              <a:t> трубопроводами. Система </a:t>
            </a:r>
            <a:r>
              <a:rPr lang="ru-RU" dirty="0" err="1"/>
              <a:t>пневмопошти</a:t>
            </a:r>
            <a:r>
              <a:rPr lang="ru-RU" dirty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великих </a:t>
            </a:r>
            <a:r>
              <a:rPr lang="ru-RU" dirty="0" err="1"/>
              <a:t>готельних</a:t>
            </a:r>
            <a:r>
              <a:rPr lang="ru-RU" dirty="0"/>
              <a:t> </a:t>
            </a:r>
            <a:r>
              <a:rPr lang="ru-RU" dirty="0" err="1" smtClean="0"/>
              <a:t>підприємства</a:t>
            </a:r>
            <a:r>
              <a:rPr lang="ru-RU" dirty="0"/>
              <a:t>, </a:t>
            </a:r>
            <a:r>
              <a:rPr lang="ru-RU" dirty="0" err="1"/>
              <a:t>дозволяє</a:t>
            </a:r>
            <a:r>
              <a:rPr lang="ru-RU" dirty="0"/>
              <a:t>: </a:t>
            </a:r>
            <a:r>
              <a:rPr lang="ru-RU" dirty="0" err="1"/>
              <a:t>гарантувати</a:t>
            </a:r>
            <a:r>
              <a:rPr lang="ru-RU" dirty="0"/>
              <a:t> </a:t>
            </a:r>
            <a:r>
              <a:rPr lang="ru-RU" dirty="0" err="1"/>
              <a:t>надійність</a:t>
            </a:r>
            <a:r>
              <a:rPr lang="ru-RU" dirty="0"/>
              <a:t> і </a:t>
            </a:r>
            <a:r>
              <a:rPr lang="ru-RU" dirty="0" err="1"/>
              <a:t>безпеку</a:t>
            </a:r>
            <a:r>
              <a:rPr lang="ru-RU" dirty="0"/>
              <a:t> </a:t>
            </a:r>
            <a:r>
              <a:rPr lang="ru-RU" dirty="0" err="1" smtClean="0"/>
              <a:t>пересилки</a:t>
            </a:r>
            <a:r>
              <a:rPr lang="ru-RU" dirty="0" smtClean="0"/>
              <a:t> </a:t>
            </a:r>
            <a:r>
              <a:rPr lang="ru-RU" dirty="0" err="1" smtClean="0"/>
              <a:t>платіжних</a:t>
            </a:r>
            <a:r>
              <a:rPr lang="ru-RU" dirty="0" smtClean="0"/>
              <a:t> </a:t>
            </a:r>
            <a:r>
              <a:rPr lang="ru-RU" dirty="0" err="1"/>
              <a:t>документів</a:t>
            </a:r>
            <a:r>
              <a:rPr lang="ru-RU" dirty="0"/>
              <a:t> (і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– грошей); </a:t>
            </a:r>
            <a:r>
              <a:rPr lang="ru-RU" dirty="0" err="1"/>
              <a:t>оптимізувати</a:t>
            </a:r>
            <a:r>
              <a:rPr lang="ru-RU" dirty="0"/>
              <a:t> роботу </a:t>
            </a:r>
            <a:r>
              <a:rPr lang="ru-RU" dirty="0" err="1" smtClean="0"/>
              <a:t>співробітників</a:t>
            </a:r>
            <a:r>
              <a:rPr lang="ru-RU" dirty="0"/>
              <a:t>;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комфортніші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при </a:t>
            </a:r>
            <a:r>
              <a:rPr lang="ru-RU" dirty="0" err="1"/>
              <a:t>обслуговуванні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; </a:t>
            </a:r>
            <a:r>
              <a:rPr lang="ru-RU" dirty="0" err="1" smtClean="0"/>
              <a:t>поліпшити</a:t>
            </a:r>
            <a:r>
              <a:rPr lang="ru-RU" dirty="0" smtClean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персоналу. </a:t>
            </a:r>
          </a:p>
          <a:p>
            <a:r>
              <a:rPr lang="ru-RU" dirty="0"/>
              <a:t>Система </a:t>
            </a:r>
            <a:r>
              <a:rPr lang="ru-RU" dirty="0" err="1"/>
              <a:t>часофікації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, як «</a:t>
            </a:r>
            <a:r>
              <a:rPr lang="ru-RU" dirty="0" err="1"/>
              <a:t>часифікація</a:t>
            </a:r>
            <a:r>
              <a:rPr lang="ru-RU" dirty="0"/>
              <a:t>» </a:t>
            </a:r>
            <a:r>
              <a:rPr lang="ru-RU" dirty="0" err="1"/>
              <a:t>з'явилося</a:t>
            </a:r>
            <a:r>
              <a:rPr lang="ru-RU" dirty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/>
              <a:t>недавно,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годинник</a:t>
            </a:r>
            <a:r>
              <a:rPr lang="ru-RU" dirty="0"/>
              <a:t> на </a:t>
            </a:r>
            <a:r>
              <a:rPr lang="ru-RU" dirty="0" err="1"/>
              <a:t>вулицях</a:t>
            </a:r>
            <a:r>
              <a:rPr lang="ru-RU" dirty="0"/>
              <a:t> великих і маленьких </a:t>
            </a:r>
            <a:r>
              <a:rPr lang="ru-RU" dirty="0" err="1"/>
              <a:t>міст</a:t>
            </a:r>
            <a:r>
              <a:rPr lang="ru-RU" dirty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давніх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. </a:t>
            </a:r>
            <a:r>
              <a:rPr lang="ru-RU" dirty="0" err="1"/>
              <a:t>Часофікацією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систему,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одна </a:t>
            </a:r>
            <a:r>
              <a:rPr lang="ru-RU" dirty="0" err="1"/>
              <a:t>синхронізована</a:t>
            </a:r>
            <a:r>
              <a:rPr lang="ru-RU" dirty="0"/>
              <a:t> мережа часу</a:t>
            </a:r>
            <a:r>
              <a:rPr lang="ru-RU" dirty="0" smtClean="0"/>
              <a:t>.</a:t>
            </a:r>
          </a:p>
          <a:p>
            <a:r>
              <a:rPr lang="ru-RU" dirty="0" err="1"/>
              <a:t>Єдина</a:t>
            </a:r>
            <a:r>
              <a:rPr lang="ru-RU" dirty="0"/>
              <a:t> система </a:t>
            </a:r>
            <a:r>
              <a:rPr lang="ru-RU" dirty="0" err="1"/>
              <a:t>складається</a:t>
            </a:r>
            <a:r>
              <a:rPr lang="ru-RU" dirty="0"/>
              <a:t> з таких </a:t>
            </a:r>
            <a:r>
              <a:rPr lang="ru-RU" dirty="0" err="1"/>
              <a:t>елементів</a:t>
            </a:r>
            <a:r>
              <a:rPr lang="ru-RU" dirty="0"/>
              <a:t>:</a:t>
            </a:r>
          </a:p>
          <a:p>
            <a:r>
              <a:rPr lang="ru-RU" dirty="0"/>
              <a:t>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годинник</a:t>
            </a:r>
            <a:r>
              <a:rPr lang="ru-RU" dirty="0"/>
              <a:t> (</a:t>
            </a:r>
            <a:r>
              <a:rPr lang="ru-RU" dirty="0" err="1"/>
              <a:t>годинна</a:t>
            </a:r>
            <a:r>
              <a:rPr lang="ru-RU" dirty="0"/>
              <a:t> </a:t>
            </a:r>
            <a:r>
              <a:rPr lang="ru-RU" dirty="0" err="1"/>
              <a:t>станція</a:t>
            </a:r>
            <a:r>
              <a:rPr lang="ru-RU" dirty="0"/>
              <a:t>);</a:t>
            </a:r>
          </a:p>
          <a:p>
            <a:r>
              <a:rPr lang="ru-RU" dirty="0"/>
              <a:t> </a:t>
            </a:r>
            <a:r>
              <a:rPr lang="ru-RU" dirty="0" err="1"/>
              <a:t>вторинні</a:t>
            </a:r>
            <a:r>
              <a:rPr lang="ru-RU" dirty="0"/>
              <a:t> </a:t>
            </a:r>
            <a:r>
              <a:rPr lang="ru-RU" dirty="0" err="1"/>
              <a:t>годинник</a:t>
            </a:r>
            <a:r>
              <a:rPr lang="ru-RU" dirty="0"/>
              <a:t> (як правило,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цифровими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аналоговими</a:t>
            </a:r>
            <a:r>
              <a:rPr lang="ru-RU" dirty="0"/>
              <a:t>);</a:t>
            </a:r>
          </a:p>
          <a:p>
            <a:r>
              <a:rPr lang="ru-RU" dirty="0"/>
              <a:t> </a:t>
            </a:r>
            <a:r>
              <a:rPr lang="ru-RU" dirty="0" err="1"/>
              <a:t>антена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сигнали</a:t>
            </a:r>
            <a:r>
              <a:rPr lang="ru-RU" dirty="0"/>
              <a:t> часу;</a:t>
            </a:r>
          </a:p>
          <a:p>
            <a:r>
              <a:rPr lang="ru-RU" dirty="0"/>
              <a:t> </a:t>
            </a:r>
            <a:r>
              <a:rPr lang="ru-RU" dirty="0" err="1"/>
              <a:t>приймач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 </a:t>
            </a:r>
            <a:r>
              <a:rPr lang="ru-RU" dirty="0" err="1"/>
              <a:t>синхронізації</a:t>
            </a:r>
            <a:r>
              <a:rPr lang="ru-RU" dirty="0"/>
              <a:t>;</a:t>
            </a:r>
          </a:p>
          <a:p>
            <a:r>
              <a:rPr lang="ru-RU" dirty="0"/>
              <a:t> </a:t>
            </a:r>
            <a:r>
              <a:rPr lang="ru-RU" dirty="0" err="1"/>
              <a:t>комутаційне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;</a:t>
            </a:r>
          </a:p>
          <a:p>
            <a:r>
              <a:rPr lang="ru-RU" dirty="0"/>
              <a:t> </a:t>
            </a:r>
            <a:r>
              <a:rPr lang="ru-RU" dirty="0" err="1"/>
              <a:t>устаткування</a:t>
            </a:r>
            <a:r>
              <a:rPr lang="ru-RU" dirty="0"/>
              <a:t> для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часофікації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1255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61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5400"/>
            <a:ext cx="8596668" cy="5143499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систем </a:t>
            </a:r>
            <a:r>
              <a:rPr lang="ru-RU" dirty="0" err="1"/>
              <a:t>єдиного</a:t>
            </a:r>
            <a:r>
              <a:rPr lang="ru-RU" dirty="0"/>
              <a:t> часу,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передбачають</a:t>
            </a:r>
            <a:r>
              <a:rPr lang="ru-RU" dirty="0" smtClean="0"/>
              <a:t>: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годин з </a:t>
            </a:r>
            <a:r>
              <a:rPr lang="ru-RU" dirty="0" err="1"/>
              <a:t>світовим</a:t>
            </a:r>
            <a:r>
              <a:rPr lang="ru-RU" dirty="0"/>
              <a:t> часом. Як правило, 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вокзалів</a:t>
            </a:r>
            <a:r>
              <a:rPr lang="ru-RU" dirty="0"/>
              <a:t>, </a:t>
            </a:r>
            <a:r>
              <a:rPr lang="ru-RU" dirty="0" err="1"/>
              <a:t>аеропортів</a:t>
            </a:r>
            <a:r>
              <a:rPr lang="ru-RU" dirty="0"/>
              <a:t>, </a:t>
            </a:r>
            <a:r>
              <a:rPr lang="ru-RU" dirty="0" err="1"/>
              <a:t>вестибюлів</a:t>
            </a:r>
            <a:r>
              <a:rPr lang="ru-RU" dirty="0"/>
              <a:t> </a:t>
            </a:r>
            <a:r>
              <a:rPr lang="ru-RU" dirty="0" err="1"/>
              <a:t>готелів</a:t>
            </a:r>
            <a:r>
              <a:rPr lang="ru-RU" dirty="0"/>
              <a:t> і </a:t>
            </a:r>
            <a:r>
              <a:rPr lang="ru-RU" dirty="0" err="1"/>
              <a:t>т.д</a:t>
            </a:r>
            <a:r>
              <a:rPr lang="ru-RU" dirty="0"/>
              <a:t> </a:t>
            </a:r>
            <a:r>
              <a:rPr lang="ru-RU" dirty="0" smtClean="0"/>
              <a:t>.;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годинникових</a:t>
            </a:r>
            <a:r>
              <a:rPr lang="ru-RU" dirty="0"/>
              <a:t> систем, </a:t>
            </a:r>
            <a:r>
              <a:rPr lang="ru-RU" dirty="0" err="1"/>
              <a:t>які</a:t>
            </a:r>
            <a:r>
              <a:rPr lang="ru-RU" dirty="0"/>
              <a:t> є на </a:t>
            </a:r>
            <a:r>
              <a:rPr lang="ru-RU" dirty="0" err="1"/>
              <a:t>виробництві</a:t>
            </a:r>
            <a:r>
              <a:rPr lang="ru-RU" dirty="0"/>
              <a:t>, </a:t>
            </a:r>
            <a:r>
              <a:rPr lang="ru-RU" dirty="0" smtClean="0"/>
              <a:t>на </a:t>
            </a:r>
            <a:r>
              <a:rPr lang="ru-RU" dirty="0" err="1"/>
              <a:t>підприємстві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особливої</a:t>
            </a:r>
            <a:r>
              <a:rPr lang="ru-RU" dirty="0"/>
              <a:t> </a:t>
            </a:r>
            <a:r>
              <a:rPr lang="ru-RU" dirty="0" err="1"/>
              <a:t>точності</a:t>
            </a:r>
            <a:r>
              <a:rPr lang="ru-RU" dirty="0"/>
              <a:t>. Вони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міських</a:t>
            </a:r>
            <a:r>
              <a:rPr lang="ru-RU" dirty="0"/>
              <a:t> </a:t>
            </a:r>
            <a:r>
              <a:rPr lang="ru-RU" dirty="0" err="1"/>
              <a:t>годинникових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великих </a:t>
            </a:r>
            <a:r>
              <a:rPr lang="ru-RU" dirty="0" smtClean="0"/>
              <a:t>структур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контролю </a:t>
            </a:r>
            <a:r>
              <a:rPr lang="ru-RU" dirty="0" err="1" smtClean="0"/>
              <a:t>безпеки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Часофікація</a:t>
            </a:r>
            <a:r>
              <a:rPr lang="ru-RU" dirty="0" smtClean="0"/>
              <a:t> </a:t>
            </a:r>
            <a:r>
              <a:rPr lang="ru-RU" dirty="0" err="1"/>
              <a:t>забезпечує</a:t>
            </a:r>
            <a:r>
              <a:rPr lang="ru-RU" dirty="0"/>
              <a:t>:</a:t>
            </a:r>
          </a:p>
          <a:p>
            <a:r>
              <a:rPr lang="ru-RU" dirty="0"/>
              <a:t> </a:t>
            </a:r>
            <a:r>
              <a:rPr lang="ru-RU" dirty="0" err="1"/>
              <a:t>індикацію</a:t>
            </a:r>
            <a:r>
              <a:rPr lang="ru-RU" dirty="0"/>
              <a:t> дня </a:t>
            </a:r>
            <a:r>
              <a:rPr lang="ru-RU" dirty="0" err="1"/>
              <a:t>тижня</a:t>
            </a:r>
            <a:r>
              <a:rPr lang="ru-RU" dirty="0"/>
              <a:t>, числа, </a:t>
            </a:r>
            <a:r>
              <a:rPr lang="ru-RU" dirty="0" err="1"/>
              <a:t>місяця</a:t>
            </a:r>
            <a:r>
              <a:rPr lang="ru-RU" dirty="0"/>
              <a:t>, року;</a:t>
            </a:r>
          </a:p>
          <a:p>
            <a:r>
              <a:rPr lang="ru-RU" dirty="0"/>
              <a:t> </a:t>
            </a:r>
            <a:r>
              <a:rPr lang="ru-RU" dirty="0" err="1"/>
              <a:t>індикацію</a:t>
            </a:r>
            <a:r>
              <a:rPr lang="ru-RU" dirty="0"/>
              <a:t> часу;</a:t>
            </a:r>
          </a:p>
          <a:p>
            <a:r>
              <a:rPr lang="ru-RU" dirty="0"/>
              <a:t>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 одного часу.</a:t>
            </a:r>
          </a:p>
          <a:p>
            <a:r>
              <a:rPr lang="ru-RU" dirty="0"/>
              <a:t>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?</a:t>
            </a:r>
          </a:p>
          <a:p>
            <a:r>
              <a:rPr lang="ru-RU" dirty="0"/>
              <a:t>Контроль часу </a:t>
            </a:r>
            <a:r>
              <a:rPr lang="ru-RU" dirty="0" err="1"/>
              <a:t>будівель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 smtClean="0"/>
              <a:t>свідчення</a:t>
            </a:r>
            <a:r>
              <a:rPr lang="ru-RU" dirty="0" smtClean="0"/>
              <a:t> </a:t>
            </a:r>
            <a:r>
              <a:rPr lang="ru-RU" dirty="0"/>
              <a:t>часу абсолютно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годинниках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підключені</a:t>
            </a:r>
            <a:r>
              <a:rPr lang="ru-RU" dirty="0"/>
              <a:t>. </a:t>
            </a:r>
            <a:r>
              <a:rPr lang="ru-RU" dirty="0" err="1" smtClean="0"/>
              <a:t>Будується</a:t>
            </a:r>
            <a:r>
              <a:rPr lang="ru-RU" dirty="0" smtClean="0"/>
              <a:t> </a:t>
            </a:r>
            <a:r>
              <a:rPr lang="ru-RU" dirty="0" err="1"/>
              <a:t>така</a:t>
            </a:r>
            <a:r>
              <a:rPr lang="ru-RU" dirty="0"/>
              <a:t> система за принципом </a:t>
            </a:r>
            <a:r>
              <a:rPr lang="ru-RU" dirty="0" err="1"/>
              <a:t>ведучий</a:t>
            </a:r>
            <a:r>
              <a:rPr lang="ru-RU" dirty="0"/>
              <a:t> - ведений. </a:t>
            </a:r>
            <a:r>
              <a:rPr lang="ru-RU" dirty="0" err="1"/>
              <a:t>Простіше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провідні</a:t>
            </a:r>
            <a:r>
              <a:rPr lang="ru-RU" dirty="0"/>
              <a:t> </a:t>
            </a:r>
            <a:r>
              <a:rPr lang="ru-RU" dirty="0" err="1"/>
              <a:t>годинники</a:t>
            </a:r>
            <a:r>
              <a:rPr lang="ru-RU" dirty="0"/>
              <a:t> </a:t>
            </a:r>
            <a:r>
              <a:rPr lang="ru-RU" dirty="0" err="1"/>
              <a:t>підключаються</a:t>
            </a:r>
            <a:r>
              <a:rPr lang="ru-RU" dirty="0"/>
              <a:t> до </a:t>
            </a:r>
            <a:r>
              <a:rPr lang="ru-RU" dirty="0" err="1"/>
              <a:t>ведених</a:t>
            </a:r>
            <a:r>
              <a:rPr lang="ru-RU" dirty="0"/>
              <a:t> </a:t>
            </a:r>
            <a:r>
              <a:rPr lang="ru-RU" dirty="0" err="1"/>
              <a:t>спеціальним</a:t>
            </a:r>
            <a:r>
              <a:rPr lang="ru-RU" dirty="0"/>
              <a:t> кабелем. 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/>
              <a:t>провідних</a:t>
            </a:r>
            <a:r>
              <a:rPr lang="ru-RU" dirty="0"/>
              <a:t> годин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часові</a:t>
            </a:r>
            <a:r>
              <a:rPr lang="ru-RU" dirty="0"/>
              <a:t> </a:t>
            </a:r>
            <a:r>
              <a:rPr lang="ru-RU" dirty="0" err="1"/>
              <a:t>станції</a:t>
            </a:r>
            <a:r>
              <a:rPr lang="ru-RU" dirty="0"/>
              <a:t> великого </a:t>
            </a:r>
            <a:r>
              <a:rPr lang="ru-RU" dirty="0" err="1"/>
              <a:t>розміру</a:t>
            </a:r>
            <a:r>
              <a:rPr lang="ru-RU" dirty="0"/>
              <a:t>.</a:t>
            </a:r>
          </a:p>
          <a:p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часу на </a:t>
            </a:r>
            <a:r>
              <a:rPr lang="ru-RU" dirty="0" err="1"/>
              <a:t>підприємствах</a:t>
            </a:r>
            <a:r>
              <a:rPr lang="ru-RU" dirty="0"/>
              <a:t> і т.д., система </a:t>
            </a:r>
            <a:r>
              <a:rPr lang="ru-RU" dirty="0" err="1" smtClean="0"/>
              <a:t>часофикации</a:t>
            </a:r>
            <a:r>
              <a:rPr lang="ru-RU" dirty="0" smtClean="0"/>
              <a:t> </a:t>
            </a:r>
            <a:r>
              <a:rPr lang="ru-RU" dirty="0"/>
              <a:t>служить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програмованих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, </a:t>
            </a:r>
            <a:r>
              <a:rPr lang="ru-RU" dirty="0" err="1" smtClean="0"/>
              <a:t>наприклад</a:t>
            </a:r>
            <a:r>
              <a:rPr lang="ru-RU" dirty="0"/>
              <a:t>, </a:t>
            </a:r>
            <a:r>
              <a:rPr lang="ru-RU" dirty="0" err="1"/>
              <a:t>сигналів</a:t>
            </a:r>
            <a:r>
              <a:rPr lang="ru-RU" dirty="0"/>
              <a:t> </a:t>
            </a:r>
            <a:r>
              <a:rPr lang="ru-RU" dirty="0" err="1"/>
              <a:t>екстреного</a:t>
            </a:r>
            <a:r>
              <a:rPr lang="ru-RU" dirty="0"/>
              <a:t> </a:t>
            </a:r>
            <a:r>
              <a:rPr lang="ru-RU" dirty="0" err="1"/>
              <a:t>оповіщення</a:t>
            </a:r>
            <a:r>
              <a:rPr lang="ru-RU" dirty="0"/>
              <a:t>. Як правило, контроль часу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супутникового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тому </a:t>
            </a:r>
            <a:r>
              <a:rPr lang="ru-RU" dirty="0" err="1"/>
              <a:t>коригувати</a:t>
            </a:r>
            <a:r>
              <a:rPr lang="ru-RU" dirty="0"/>
              <a:t> час на </a:t>
            </a:r>
            <a:r>
              <a:rPr lang="ru-RU" dirty="0" err="1" smtClean="0"/>
              <a:t>приладах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en-US" dirty="0"/>
              <a:t>GPS.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341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18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Охоронні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1901"/>
            <a:ext cx="8596668" cy="480946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/>
              <a:t>Виділяють</a:t>
            </a:r>
            <a:r>
              <a:rPr lang="ru-RU" dirty="0"/>
              <a:t> два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охоронної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r>
              <a:rPr lang="ru-RU" dirty="0" err="1"/>
              <a:t>пожежну</a:t>
            </a:r>
            <a:r>
              <a:rPr lang="ru-RU" dirty="0"/>
              <a:t> і </a:t>
            </a:r>
            <a:r>
              <a:rPr lang="ru-RU" dirty="0" err="1" smtClean="0"/>
              <a:t>охоронну</a:t>
            </a:r>
            <a:r>
              <a:rPr lang="ru-RU" dirty="0" smtClean="0"/>
              <a:t> </a:t>
            </a:r>
            <a:r>
              <a:rPr lang="ru-RU" dirty="0" err="1"/>
              <a:t>сигналізації</a:t>
            </a:r>
            <a:r>
              <a:rPr lang="ru-RU" dirty="0"/>
              <a:t>.</a:t>
            </a:r>
          </a:p>
          <a:p>
            <a:r>
              <a:rPr lang="ru-RU" dirty="0" err="1"/>
              <a:t>Кожен</a:t>
            </a:r>
            <a:r>
              <a:rPr lang="ru-RU" dirty="0"/>
              <a:t> номер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обладнують</a:t>
            </a:r>
            <a:r>
              <a:rPr lang="ru-RU" dirty="0"/>
              <a:t> системою </a:t>
            </a:r>
            <a:r>
              <a:rPr lang="ru-RU" dirty="0" err="1"/>
              <a:t>дзвінків</a:t>
            </a:r>
            <a:r>
              <a:rPr lang="ru-RU" dirty="0"/>
              <a:t>, кнопок </a:t>
            </a:r>
            <a:r>
              <a:rPr lang="ru-RU" dirty="0" err="1" smtClean="0"/>
              <a:t>сигналізації</a:t>
            </a:r>
            <a:r>
              <a:rPr lang="ru-RU" dirty="0"/>
              <a:t>, </a:t>
            </a:r>
            <a:r>
              <a:rPr lang="ru-RU" dirty="0" err="1"/>
              <a:t>автоматизації</a:t>
            </a:r>
            <a:r>
              <a:rPr lang="ru-RU" dirty="0"/>
              <a:t> для </a:t>
            </a:r>
            <a:r>
              <a:rPr lang="ru-RU" dirty="0" err="1"/>
              <a:t>виклику</a:t>
            </a:r>
            <a:r>
              <a:rPr lang="ru-RU" dirty="0"/>
              <a:t> </a:t>
            </a:r>
            <a:r>
              <a:rPr lang="ru-RU" dirty="0" err="1"/>
              <a:t>покоївки</a:t>
            </a:r>
            <a:r>
              <a:rPr lang="ru-RU" dirty="0"/>
              <a:t>, </a:t>
            </a:r>
            <a:r>
              <a:rPr lang="ru-RU" dirty="0" err="1"/>
              <a:t>чергової</a:t>
            </a:r>
            <a:r>
              <a:rPr lang="ru-RU" dirty="0"/>
              <a:t> по поверху, </a:t>
            </a:r>
            <a:r>
              <a:rPr lang="ru-RU" dirty="0" err="1" smtClean="0"/>
              <a:t>офіціанта</a:t>
            </a:r>
            <a:r>
              <a:rPr lang="ru-RU" dirty="0"/>
              <a:t>. У </a:t>
            </a:r>
            <a:r>
              <a:rPr lang="ru-RU" dirty="0" err="1"/>
              <a:t>ванній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сигнальні</a:t>
            </a:r>
            <a:r>
              <a:rPr lang="ru-RU" dirty="0"/>
              <a:t> </a:t>
            </a:r>
            <a:r>
              <a:rPr lang="ru-RU" dirty="0" err="1"/>
              <a:t>дзвінки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поганого </a:t>
            </a:r>
            <a:r>
              <a:rPr lang="ru-RU" dirty="0" err="1" smtClean="0"/>
              <a:t>самопочуття</a:t>
            </a:r>
            <a:r>
              <a:rPr lang="ru-RU" dirty="0" smtClean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купання</a:t>
            </a:r>
            <a:r>
              <a:rPr lang="ru-RU" dirty="0"/>
              <a:t>. </a:t>
            </a:r>
            <a:r>
              <a:rPr lang="ru-RU" dirty="0" err="1" smtClean="0"/>
              <a:t>Спеціальний</a:t>
            </a:r>
            <a:r>
              <a:rPr lang="ru-RU" dirty="0" smtClean="0"/>
              <a:t> </a:t>
            </a:r>
            <a:r>
              <a:rPr lang="ru-RU" dirty="0" err="1"/>
              <a:t>автоматичний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відчинити</a:t>
            </a:r>
            <a:r>
              <a:rPr lang="ru-RU" dirty="0"/>
              <a:t> </a:t>
            </a:r>
            <a:r>
              <a:rPr lang="ru-RU" dirty="0" err="1" smtClean="0"/>
              <a:t>двері</a:t>
            </a:r>
            <a:r>
              <a:rPr lang="ru-RU" dirty="0" smtClean="0"/>
              <a:t> </a:t>
            </a:r>
            <a:r>
              <a:rPr lang="ru-RU" dirty="0"/>
              <a:t>номера, не </a:t>
            </a:r>
            <a:r>
              <a:rPr lang="ru-RU" dirty="0" err="1"/>
              <a:t>підходячи</a:t>
            </a:r>
            <a:r>
              <a:rPr lang="ru-RU" dirty="0"/>
              <a:t> до них, </a:t>
            </a:r>
            <a:r>
              <a:rPr lang="ru-RU" dirty="0" err="1"/>
              <a:t>увімкнути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вимкнути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, не </a:t>
            </a:r>
            <a:r>
              <a:rPr lang="ru-RU" dirty="0" err="1" smtClean="0"/>
              <a:t>встаючи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ліжка</a:t>
            </a:r>
            <a:r>
              <a:rPr lang="ru-RU" dirty="0"/>
              <a:t>. </a:t>
            </a:r>
            <a:r>
              <a:rPr lang="ru-RU" dirty="0" err="1"/>
              <a:t>Вимикачі</a:t>
            </a:r>
            <a:r>
              <a:rPr lang="ru-RU" dirty="0"/>
              <a:t> і кнопки автоматичного </a:t>
            </a:r>
            <a:r>
              <a:rPr lang="ru-RU" dirty="0" err="1"/>
              <a:t>відкривання</a:t>
            </a:r>
            <a:r>
              <a:rPr lang="ru-RU" dirty="0"/>
              <a:t> дверей </a:t>
            </a:r>
            <a:r>
              <a:rPr lang="ru-RU" dirty="0" err="1" smtClean="0"/>
              <a:t>бажано</a:t>
            </a:r>
            <a:r>
              <a:rPr lang="ru-RU" dirty="0" smtClean="0"/>
              <a:t> </a:t>
            </a:r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ліжка</a:t>
            </a:r>
            <a:r>
              <a:rPr lang="ru-RU" dirty="0"/>
              <a:t>, розетку для </a:t>
            </a:r>
            <a:r>
              <a:rPr lang="ru-RU" dirty="0" err="1"/>
              <a:t>вмикання</a:t>
            </a:r>
            <a:r>
              <a:rPr lang="ru-RU" dirty="0"/>
              <a:t> </a:t>
            </a:r>
            <a:r>
              <a:rPr lang="ru-RU" dirty="0" err="1"/>
              <a:t>пилососа</a:t>
            </a:r>
            <a:r>
              <a:rPr lang="ru-RU" dirty="0"/>
              <a:t> -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smtClean="0"/>
              <a:t>дверей</a:t>
            </a:r>
            <a:r>
              <a:rPr lang="ru-RU" dirty="0"/>
              <a:t>, розетку для </a:t>
            </a:r>
            <a:r>
              <a:rPr lang="ru-RU" dirty="0" err="1"/>
              <a:t>радіо</a:t>
            </a:r>
            <a:r>
              <a:rPr lang="ru-RU" dirty="0"/>
              <a:t> і </a:t>
            </a:r>
            <a:r>
              <a:rPr lang="ru-RU" dirty="0" err="1"/>
              <a:t>настільної</a:t>
            </a:r>
            <a:r>
              <a:rPr lang="ru-RU" dirty="0"/>
              <a:t> </a:t>
            </a:r>
            <a:r>
              <a:rPr lang="ru-RU" dirty="0" err="1"/>
              <a:t>лампи</a:t>
            </a:r>
            <a:r>
              <a:rPr lang="ru-RU" dirty="0"/>
              <a:t> -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письмового</a:t>
            </a:r>
            <a:r>
              <a:rPr lang="ru-RU" dirty="0"/>
              <a:t> столу, для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гоління</a:t>
            </a:r>
            <a:r>
              <a:rPr lang="ru-RU" dirty="0"/>
              <a:t> і фена -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дзеркала</a:t>
            </a:r>
            <a:r>
              <a:rPr lang="ru-RU" dirty="0"/>
              <a:t> у </a:t>
            </a:r>
            <a:r>
              <a:rPr lang="ru-RU" dirty="0" err="1"/>
              <a:t>ванній</a:t>
            </a:r>
            <a:r>
              <a:rPr lang="ru-RU" dirty="0"/>
              <a:t>.</a:t>
            </a:r>
          </a:p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вищезазначеного</a:t>
            </a:r>
            <a:r>
              <a:rPr lang="ru-RU" dirty="0"/>
              <a:t> стандарту, </a:t>
            </a:r>
            <a:r>
              <a:rPr lang="ru-RU" dirty="0" err="1"/>
              <a:t>охоронна</a:t>
            </a:r>
            <a:r>
              <a:rPr lang="ru-RU" dirty="0"/>
              <a:t> </a:t>
            </a:r>
            <a:r>
              <a:rPr lang="ru-RU" dirty="0" err="1"/>
              <a:t>сигналізація</a:t>
            </a:r>
            <a:r>
              <a:rPr lang="ru-RU" dirty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контролю за </a:t>
            </a:r>
            <a:r>
              <a:rPr lang="ru-RU" dirty="0" err="1"/>
              <a:t>безпекою</a:t>
            </a:r>
            <a:r>
              <a:rPr lang="ru-RU" dirty="0"/>
              <a:t> </a:t>
            </a:r>
            <a:r>
              <a:rPr lang="ru-RU" dirty="0" err="1"/>
              <a:t>номерів</a:t>
            </a:r>
            <a:r>
              <a:rPr lang="ru-RU" dirty="0"/>
              <a:t> </a:t>
            </a:r>
            <a:r>
              <a:rPr lang="ru-RU" dirty="0" err="1"/>
              <a:t>передбачаються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smtClean="0"/>
              <a:t>в 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п'ятизіркових</a:t>
            </a:r>
            <a:r>
              <a:rPr lang="ru-RU" dirty="0" smtClean="0"/>
              <a:t> </a:t>
            </a:r>
            <a:r>
              <a:rPr lang="ru-RU" dirty="0" err="1"/>
              <a:t>готелях</a:t>
            </a:r>
            <a:r>
              <a:rPr lang="ru-RU" dirty="0"/>
              <a:t>.</a:t>
            </a:r>
          </a:p>
          <a:p>
            <a:r>
              <a:rPr lang="ru-RU" dirty="0" err="1"/>
              <a:t>Робоче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чергового</a:t>
            </a:r>
            <a:r>
              <a:rPr lang="ru-RU" dirty="0"/>
              <a:t> </a:t>
            </a:r>
            <a:r>
              <a:rPr lang="ru-RU" dirty="0" err="1"/>
              <a:t>адміністратора</a:t>
            </a:r>
            <a:r>
              <a:rPr lang="ru-RU" dirty="0"/>
              <a:t> </a:t>
            </a:r>
            <a:r>
              <a:rPr lang="ru-RU" dirty="0" err="1"/>
              <a:t>обладнується</a:t>
            </a:r>
            <a:r>
              <a:rPr lang="ru-RU" dirty="0"/>
              <a:t> </a:t>
            </a:r>
            <a:r>
              <a:rPr lang="ru-RU" dirty="0" err="1"/>
              <a:t>приладами</a:t>
            </a:r>
            <a:r>
              <a:rPr lang="ru-RU" dirty="0"/>
              <a:t> </a:t>
            </a:r>
            <a:r>
              <a:rPr lang="ru-RU" dirty="0" err="1" smtClean="0"/>
              <a:t>сигналізації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адміністратором</a:t>
            </a:r>
            <a:r>
              <a:rPr lang="ru-RU" dirty="0"/>
              <a:t>, з </a:t>
            </a:r>
            <a:r>
              <a:rPr lang="ru-RU" dirty="0" err="1"/>
              <a:t>робочими</a:t>
            </a:r>
            <a:r>
              <a:rPr lang="ru-RU" dirty="0"/>
              <a:t> </a:t>
            </a:r>
            <a:r>
              <a:rPr lang="ru-RU" dirty="0" err="1"/>
              <a:t>місцями</a:t>
            </a:r>
            <a:r>
              <a:rPr lang="ru-RU" dirty="0"/>
              <a:t> </a:t>
            </a:r>
            <a:r>
              <a:rPr lang="ru-RU" dirty="0" err="1" smtClean="0"/>
              <a:t>чергових</a:t>
            </a:r>
            <a:r>
              <a:rPr lang="ru-RU" dirty="0" smtClean="0"/>
              <a:t> </a:t>
            </a:r>
            <a:r>
              <a:rPr lang="ru-RU" dirty="0"/>
              <a:t>по поверху</a:t>
            </a:r>
          </a:p>
        </p:txBody>
      </p:sp>
    </p:spTree>
    <p:extLst>
      <p:ext uri="{BB962C8B-B14F-4D97-AF65-F5344CB8AC3E}">
        <p14:creationId xmlns:p14="http://schemas.microsoft.com/office/powerpoint/2010/main" val="1710829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61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>
            <a:normAutofit/>
          </a:bodyPr>
          <a:lstStyle/>
          <a:p>
            <a:r>
              <a:rPr lang="ru-RU" sz="2000" dirty="0" err="1"/>
              <a:t>Передбачено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комп’ютерного</a:t>
            </a:r>
            <a:r>
              <a:rPr lang="ru-RU" sz="2000" dirty="0"/>
              <a:t> </a:t>
            </a:r>
            <a:r>
              <a:rPr lang="ru-RU" sz="2000" dirty="0" err="1"/>
              <a:t>зв’язку</a:t>
            </a:r>
            <a:r>
              <a:rPr lang="ru-RU" sz="2000" dirty="0"/>
              <a:t> для </a:t>
            </a:r>
            <a:r>
              <a:rPr lang="ru-RU" sz="2000" dirty="0" err="1"/>
              <a:t>автоматизації</a:t>
            </a:r>
            <a:r>
              <a:rPr lang="ru-RU" sz="2000" dirty="0"/>
              <a:t> </a:t>
            </a:r>
            <a:r>
              <a:rPr lang="ru-RU" sz="2000" dirty="0" err="1" smtClean="0"/>
              <a:t>обліку</a:t>
            </a:r>
            <a:r>
              <a:rPr lang="ru-RU" sz="2000" dirty="0" smtClean="0"/>
              <a:t> номерного </a:t>
            </a:r>
            <a:r>
              <a:rPr lang="ru-RU" sz="2000" dirty="0"/>
              <a:t>фонду, </a:t>
            </a:r>
            <a:r>
              <a:rPr lang="ru-RU" sz="2000" dirty="0" err="1"/>
              <a:t>розрахунків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гостями і </a:t>
            </a:r>
            <a:r>
              <a:rPr lang="ru-RU" sz="2000" dirty="0" err="1"/>
              <a:t>службовцями</a:t>
            </a:r>
            <a:r>
              <a:rPr lang="ru-RU" sz="2000" dirty="0"/>
              <a:t> через </a:t>
            </a:r>
            <a:r>
              <a:rPr lang="ru-RU" sz="2000" dirty="0" err="1" smtClean="0"/>
              <a:t>обчислювальний</a:t>
            </a:r>
            <a:r>
              <a:rPr lang="ru-RU" sz="2000" dirty="0" smtClean="0"/>
              <a:t> </a:t>
            </a:r>
            <a:r>
              <a:rPr lang="ru-RU" sz="2000" dirty="0"/>
              <a:t>центр.</a:t>
            </a:r>
          </a:p>
          <a:p>
            <a:r>
              <a:rPr lang="ru-RU" sz="2000" dirty="0" err="1"/>
              <a:t>Готельні</a:t>
            </a:r>
            <a:r>
              <a:rPr lang="ru-RU" sz="2000" dirty="0"/>
              <a:t> </a:t>
            </a:r>
            <a:r>
              <a:rPr lang="ru-RU" sz="2000" dirty="0" err="1"/>
              <a:t>об'єкти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забезпечити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 </a:t>
            </a:r>
            <a:r>
              <a:rPr lang="ru-RU" sz="2000" dirty="0" err="1"/>
              <a:t>протипожежної</a:t>
            </a:r>
            <a:r>
              <a:rPr lang="ru-RU" sz="2000" dirty="0"/>
              <a:t> </a:t>
            </a:r>
            <a:r>
              <a:rPr lang="ru-RU" sz="2000" dirty="0" smtClean="0"/>
              <a:t>автоматики</a:t>
            </a:r>
            <a:r>
              <a:rPr lang="ru-RU" sz="2000" dirty="0"/>
              <a:t>: </a:t>
            </a:r>
            <a:r>
              <a:rPr lang="ru-RU" sz="2000" dirty="0" err="1"/>
              <a:t>електричної</a:t>
            </a:r>
            <a:r>
              <a:rPr lang="ru-RU" sz="2000" dirty="0"/>
              <a:t> </a:t>
            </a:r>
            <a:r>
              <a:rPr lang="ru-RU" sz="2000" dirty="0" err="1"/>
              <a:t>пожежної</a:t>
            </a:r>
            <a:r>
              <a:rPr lang="ru-RU" sz="2000" dirty="0"/>
              <a:t> </a:t>
            </a:r>
            <a:r>
              <a:rPr lang="ru-RU" sz="2000" dirty="0" err="1"/>
              <a:t>сигналізації</a:t>
            </a:r>
            <a:r>
              <a:rPr lang="ru-RU" sz="2000" dirty="0"/>
              <a:t>, </a:t>
            </a:r>
            <a:r>
              <a:rPr lang="ru-RU" sz="2000" dirty="0" err="1"/>
              <a:t>спринклерними</a:t>
            </a:r>
            <a:r>
              <a:rPr lang="ru-RU" sz="2000" dirty="0"/>
              <a:t> і </a:t>
            </a:r>
            <a:r>
              <a:rPr lang="ru-RU" sz="2000" dirty="0" err="1" smtClean="0"/>
              <a:t>дренчерними</a:t>
            </a:r>
            <a:r>
              <a:rPr lang="ru-RU" sz="2000" dirty="0" smtClean="0"/>
              <a:t> </a:t>
            </a:r>
            <a:r>
              <a:rPr lang="ru-RU" sz="2000" dirty="0"/>
              <a:t>установками, </a:t>
            </a:r>
            <a:r>
              <a:rPr lang="ru-RU" sz="2000" dirty="0" err="1"/>
              <a:t>радіоустановками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інформують</a:t>
            </a:r>
            <a:r>
              <a:rPr lang="ru-RU" sz="2000" dirty="0"/>
              <a:t> про </a:t>
            </a:r>
            <a:r>
              <a:rPr lang="ru-RU" sz="2000" dirty="0" err="1"/>
              <a:t>пожежу</a:t>
            </a:r>
            <a:r>
              <a:rPr lang="ru-RU" sz="2000" dirty="0"/>
              <a:t>.</a:t>
            </a:r>
          </a:p>
          <a:p>
            <a:r>
              <a:rPr lang="ru-RU" sz="2000" dirty="0"/>
              <a:t>Для </a:t>
            </a:r>
            <a:r>
              <a:rPr lang="ru-RU" sz="2000" dirty="0" err="1"/>
              <a:t>централізації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контролю за </a:t>
            </a:r>
            <a:r>
              <a:rPr lang="ru-RU" sz="2000" dirty="0" err="1"/>
              <a:t>роботою</a:t>
            </a:r>
            <a:r>
              <a:rPr lang="ru-RU" sz="2000" dirty="0"/>
              <a:t> </a:t>
            </a:r>
            <a:r>
              <a:rPr lang="ru-RU" sz="2000" dirty="0" err="1"/>
              <a:t>інженерного</a:t>
            </a:r>
            <a:r>
              <a:rPr lang="ru-RU" sz="2000" dirty="0"/>
              <a:t> </a:t>
            </a:r>
            <a:r>
              <a:rPr lang="ru-RU" sz="2000" dirty="0" err="1" smtClean="0"/>
              <a:t>устаткування</a:t>
            </a:r>
            <a:r>
              <a:rPr lang="ru-RU" sz="2000" dirty="0" smtClean="0"/>
              <a:t> </a:t>
            </a:r>
            <a:r>
              <a:rPr lang="ru-RU" sz="2000" dirty="0"/>
              <a:t>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автоматики, </a:t>
            </a:r>
            <a:r>
              <a:rPr lang="ru-RU" sz="2000" dirty="0" err="1"/>
              <a:t>телемеханіки</a:t>
            </a:r>
            <a:r>
              <a:rPr lang="ru-RU" sz="2000" dirty="0"/>
              <a:t> і </a:t>
            </a:r>
            <a:r>
              <a:rPr lang="ru-RU" sz="2000" dirty="0" err="1" smtClean="0"/>
              <a:t>зв'язку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організовується</a:t>
            </a:r>
            <a:r>
              <a:rPr lang="ru-RU" sz="2000" dirty="0" smtClean="0"/>
              <a:t> </a:t>
            </a:r>
            <a:r>
              <a:rPr lang="ru-RU" sz="2000" dirty="0" err="1"/>
              <a:t>диспетчерська</a:t>
            </a:r>
            <a:r>
              <a:rPr lang="ru-RU" sz="2000" dirty="0"/>
              <a:t> служба з пультом </a:t>
            </a:r>
            <a:r>
              <a:rPr lang="ru-RU" sz="2000" dirty="0" err="1"/>
              <a:t>керування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6741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8255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конференц-залу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28700"/>
            <a:ext cx="8596668" cy="5397499"/>
          </a:xfrm>
        </p:spPr>
        <p:txBody>
          <a:bodyPr>
            <a:normAutofit/>
          </a:bodyPr>
          <a:lstStyle/>
          <a:p>
            <a:r>
              <a:rPr lang="ru-RU" dirty="0" err="1"/>
              <a:t>Діловий</a:t>
            </a:r>
            <a:r>
              <a:rPr lang="ru-RU" dirty="0"/>
              <a:t> туризм – один з </a:t>
            </a:r>
            <a:r>
              <a:rPr lang="ru-RU" dirty="0" err="1"/>
              <a:t>найперспективніших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smtClean="0"/>
              <a:t>туризму</a:t>
            </a:r>
            <a:r>
              <a:rPr lang="ru-RU" dirty="0"/>
              <a:t>.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, у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 smtClean="0"/>
              <a:t>глобалізація</a:t>
            </a:r>
            <a:r>
              <a:rPr lang="ru-RU" dirty="0" smtClean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і «</a:t>
            </a:r>
            <a:r>
              <a:rPr lang="ru-RU" dirty="0" err="1"/>
              <a:t>стирання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».</a:t>
            </a:r>
          </a:p>
          <a:p>
            <a:r>
              <a:rPr lang="ru-RU" dirty="0" err="1"/>
              <a:t>Понад</a:t>
            </a:r>
            <a:r>
              <a:rPr lang="ru-RU" dirty="0"/>
              <a:t> 73% </a:t>
            </a:r>
            <a:r>
              <a:rPr lang="ru-RU" dirty="0" err="1"/>
              <a:t>об'єму</a:t>
            </a:r>
            <a:r>
              <a:rPr lang="ru-RU" dirty="0"/>
              <a:t> </a:t>
            </a:r>
            <a:r>
              <a:rPr lang="ru-RU" dirty="0" err="1"/>
              <a:t>ділового</a:t>
            </a:r>
            <a:r>
              <a:rPr lang="ru-RU" dirty="0"/>
              <a:t> туризму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корпоративні</a:t>
            </a:r>
            <a:r>
              <a:rPr lang="ru-RU" dirty="0"/>
              <a:t> </a:t>
            </a:r>
            <a:r>
              <a:rPr lang="ru-RU" dirty="0" err="1"/>
              <a:t>поїздки</a:t>
            </a:r>
            <a:r>
              <a:rPr lang="ru-RU" dirty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/>
              <a:t>тури,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ставлять</a:t>
            </a:r>
            <a:r>
              <a:rPr lang="ru-RU" dirty="0"/>
              <a:t> за мету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, </a:t>
            </a:r>
            <a:r>
              <a:rPr lang="ru-RU" dirty="0" err="1"/>
              <a:t>зайнятих</a:t>
            </a:r>
            <a:r>
              <a:rPr lang="ru-RU" dirty="0"/>
              <a:t>, </a:t>
            </a:r>
            <a:r>
              <a:rPr lang="ru-RU" dirty="0" err="1" smtClean="0"/>
              <a:t>скажімо</a:t>
            </a:r>
            <a:r>
              <a:rPr lang="ru-RU" dirty="0"/>
              <a:t>, </a:t>
            </a:r>
            <a:r>
              <a:rPr lang="ru-RU" dirty="0" err="1"/>
              <a:t>просуванням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Ще</a:t>
            </a:r>
            <a:r>
              <a:rPr lang="ru-RU" dirty="0"/>
              <a:t> 16% </a:t>
            </a:r>
            <a:r>
              <a:rPr lang="ru-RU" dirty="0" err="1"/>
              <a:t>поїздок</a:t>
            </a:r>
            <a:r>
              <a:rPr lang="ru-RU" dirty="0"/>
              <a:t> </a:t>
            </a:r>
            <a:r>
              <a:rPr lang="ru-RU" dirty="0" err="1"/>
              <a:t>беспосередньо</a:t>
            </a:r>
            <a:r>
              <a:rPr lang="ru-RU" dirty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з'їздах</a:t>
            </a:r>
            <a:r>
              <a:rPr lang="ru-RU" dirty="0"/>
              <a:t>, </a:t>
            </a:r>
            <a:r>
              <a:rPr lang="ru-RU" dirty="0" err="1"/>
              <a:t>конференціях</a:t>
            </a:r>
            <a:r>
              <a:rPr lang="ru-RU" dirty="0"/>
              <a:t>, </a:t>
            </a:r>
            <a:r>
              <a:rPr lang="ru-RU" dirty="0" err="1"/>
              <a:t>семінарах</a:t>
            </a:r>
            <a:r>
              <a:rPr lang="ru-RU" dirty="0"/>
              <a:t>.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/>
              <a:t>11% - </a:t>
            </a:r>
            <a:r>
              <a:rPr lang="ru-RU" dirty="0" err="1"/>
              <a:t>викликані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в ярмарках та </a:t>
            </a:r>
            <a:r>
              <a:rPr lang="ru-RU" dirty="0" err="1"/>
              <a:t>торгівельнопромислових</a:t>
            </a:r>
            <a:r>
              <a:rPr lang="ru-RU" dirty="0"/>
              <a:t> </a:t>
            </a:r>
            <a:r>
              <a:rPr lang="ru-RU" dirty="0" err="1"/>
              <a:t>виставках</a:t>
            </a:r>
            <a:r>
              <a:rPr lang="ru-RU" dirty="0"/>
              <a:t>.</a:t>
            </a:r>
          </a:p>
          <a:p>
            <a:r>
              <a:rPr lang="ru-RU" dirty="0" err="1"/>
              <a:t>Фахівці</a:t>
            </a:r>
            <a:r>
              <a:rPr lang="ru-RU" dirty="0"/>
              <a:t> та </a:t>
            </a:r>
            <a:r>
              <a:rPr lang="ru-RU" dirty="0" err="1"/>
              <a:t>аналітики</a:t>
            </a:r>
            <a:r>
              <a:rPr lang="ru-RU" dirty="0"/>
              <a:t> </a:t>
            </a:r>
            <a:r>
              <a:rPr lang="ru-RU" dirty="0" err="1"/>
              <a:t>туристичного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r>
              <a:rPr lang="ru-RU" dirty="0" err="1"/>
              <a:t>стверджують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dirty="0" err="1" smtClean="0"/>
              <a:t>чверті</a:t>
            </a:r>
            <a:r>
              <a:rPr lang="ru-RU" dirty="0" smtClean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подорожей</a:t>
            </a:r>
            <a:r>
              <a:rPr lang="ru-RU" dirty="0"/>
              <a:t> належать до </a:t>
            </a:r>
            <a:r>
              <a:rPr lang="ru-RU" dirty="0" err="1"/>
              <a:t>категорії</a:t>
            </a:r>
            <a:r>
              <a:rPr lang="ru-RU" dirty="0"/>
              <a:t> "</a:t>
            </a:r>
            <a:r>
              <a:rPr lang="en-US" dirty="0"/>
              <a:t>business travel".</a:t>
            </a:r>
          </a:p>
          <a:p>
            <a:r>
              <a:rPr lang="ru-RU" dirty="0" err="1"/>
              <a:t>Ділові</a:t>
            </a:r>
            <a:r>
              <a:rPr lang="ru-RU" dirty="0"/>
              <a:t> заходи в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оснащення</a:t>
            </a:r>
            <a:r>
              <a:rPr lang="ru-RU" dirty="0"/>
              <a:t> </a:t>
            </a:r>
            <a:r>
              <a:rPr lang="ru-RU" dirty="0" smtClean="0"/>
              <a:t>конференц-</a:t>
            </a:r>
            <a:r>
              <a:rPr lang="ru-RU" dirty="0" err="1" smtClean="0"/>
              <a:t>комплексів</a:t>
            </a:r>
            <a:r>
              <a:rPr lang="ru-RU" dirty="0" smtClean="0"/>
              <a:t> </a:t>
            </a:r>
            <a:r>
              <a:rPr lang="ru-RU" dirty="0" err="1" smtClean="0"/>
              <a:t>готелів</a:t>
            </a:r>
            <a:r>
              <a:rPr lang="ru-RU" dirty="0" smtClean="0"/>
              <a:t>. Конференц-зал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, </a:t>
            </a:r>
            <a:r>
              <a:rPr lang="ru-RU" dirty="0" err="1"/>
              <a:t>форумів</a:t>
            </a:r>
            <a:r>
              <a:rPr lang="ru-RU" dirty="0"/>
              <a:t>, </a:t>
            </a:r>
            <a:r>
              <a:rPr lang="ru-RU" dirty="0" err="1" smtClean="0"/>
              <a:t>симпозіумів</a:t>
            </a:r>
            <a:r>
              <a:rPr lang="ru-RU" dirty="0"/>
              <a:t>, </a:t>
            </a:r>
            <a:r>
              <a:rPr lang="ru-RU" dirty="0" err="1"/>
              <a:t>нарад</a:t>
            </a:r>
            <a:r>
              <a:rPr lang="ru-RU" dirty="0"/>
              <a:t>, </a:t>
            </a:r>
            <a:r>
              <a:rPr lang="ru-RU" dirty="0" err="1"/>
              <a:t>зустрічей</a:t>
            </a:r>
            <a:r>
              <a:rPr lang="ru-RU" dirty="0"/>
              <a:t>, </a:t>
            </a:r>
            <a:r>
              <a:rPr lang="ru-RU" dirty="0" err="1"/>
              <a:t>прес-конференцій</a:t>
            </a:r>
            <a:r>
              <a:rPr lang="ru-RU" dirty="0"/>
              <a:t>, </a:t>
            </a:r>
            <a:r>
              <a:rPr lang="ru-RU" dirty="0" err="1"/>
              <a:t>презентацій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 smtClean="0"/>
              <a:t>заходів</a:t>
            </a:r>
            <a:r>
              <a:rPr lang="ru-RU" dirty="0"/>
              <a:t>. </a:t>
            </a:r>
            <a:r>
              <a:rPr lang="ru-RU" dirty="0" err="1"/>
              <a:t>Устаткування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у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режимах: в </a:t>
            </a:r>
            <a:r>
              <a:rPr lang="ru-RU" dirty="0" err="1" smtClean="0"/>
              <a:t>режимі</a:t>
            </a:r>
            <a:r>
              <a:rPr lang="ru-RU" dirty="0" smtClean="0"/>
              <a:t> </a:t>
            </a:r>
            <a:r>
              <a:rPr lang="ru-RU" dirty="0" err="1"/>
              <a:t>конференції</a:t>
            </a:r>
            <a:r>
              <a:rPr lang="ru-RU" dirty="0"/>
              <a:t> та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3998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ru-RU" dirty="0"/>
              <a:t>Для </a:t>
            </a:r>
            <a:r>
              <a:rPr lang="ru-RU" dirty="0" err="1"/>
              <a:t>готелів</a:t>
            </a:r>
            <a:r>
              <a:rPr lang="ru-RU" dirty="0"/>
              <a:t> та </a:t>
            </a:r>
            <a:r>
              <a:rPr lang="ru-RU" dirty="0" err="1"/>
              <a:t>бізнес-центрів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9200"/>
            <a:ext cx="8596668" cy="51434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,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апаратури</a:t>
            </a:r>
            <a:r>
              <a:rPr lang="ru-RU" dirty="0"/>
              <a:t>,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/>
              <a:t>виділити</a:t>
            </a:r>
            <a:r>
              <a:rPr lang="ru-RU" dirty="0"/>
              <a:t> 3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Публічна</a:t>
            </a:r>
            <a:r>
              <a:rPr lang="ru-RU" dirty="0"/>
              <a:t> зона (</a:t>
            </a:r>
            <a:r>
              <a:rPr lang="ru-RU" dirty="0" err="1"/>
              <a:t>вхідний</a:t>
            </a:r>
            <a:r>
              <a:rPr lang="ru-RU" dirty="0"/>
              <a:t> вестибюль, </a:t>
            </a:r>
            <a:r>
              <a:rPr lang="ru-RU" dirty="0" err="1"/>
              <a:t>коридори</a:t>
            </a:r>
            <a:r>
              <a:rPr lang="ru-RU" dirty="0"/>
              <a:t> і холи на </a:t>
            </a:r>
            <a:r>
              <a:rPr lang="ru-RU" dirty="0" err="1"/>
              <a:t>поверхах</a:t>
            </a:r>
            <a:r>
              <a:rPr lang="ru-RU" dirty="0"/>
              <a:t>)</a:t>
            </a:r>
          </a:p>
          <a:p>
            <a:r>
              <a:rPr lang="ru-RU" dirty="0"/>
              <a:t>2. </a:t>
            </a:r>
            <a:r>
              <a:rPr lang="ru-RU" dirty="0" err="1"/>
              <a:t>Бізнес</a:t>
            </a:r>
            <a:r>
              <a:rPr lang="ru-RU" dirty="0"/>
              <a:t> - зона (</a:t>
            </a:r>
            <a:r>
              <a:rPr lang="ru-RU" dirty="0" err="1"/>
              <a:t>офіси</a:t>
            </a:r>
            <a:r>
              <a:rPr lang="ru-RU" dirty="0"/>
              <a:t>, конференц-зал, </a:t>
            </a:r>
            <a:r>
              <a:rPr lang="ru-RU" dirty="0" err="1"/>
              <a:t>кімнати</a:t>
            </a:r>
            <a:r>
              <a:rPr lang="ru-RU" dirty="0"/>
              <a:t> </a:t>
            </a:r>
            <a:r>
              <a:rPr lang="ru-RU" dirty="0" err="1"/>
              <a:t>переговорів</a:t>
            </a:r>
            <a:r>
              <a:rPr lang="ru-RU" dirty="0"/>
              <a:t>)</a:t>
            </a:r>
          </a:p>
          <a:p>
            <a:r>
              <a:rPr lang="ru-RU" dirty="0" smtClean="0"/>
              <a:t>3</a:t>
            </a:r>
            <a:r>
              <a:rPr lang="ru-RU" dirty="0"/>
              <a:t>. Зона </a:t>
            </a:r>
            <a:r>
              <a:rPr lang="ru-RU" dirty="0" err="1"/>
              <a:t>відпочинку</a:t>
            </a:r>
            <a:r>
              <a:rPr lang="ru-RU" dirty="0"/>
              <a:t> та </a:t>
            </a:r>
            <a:r>
              <a:rPr lang="ru-RU" dirty="0" err="1"/>
              <a:t>розваги</a:t>
            </a:r>
            <a:r>
              <a:rPr lang="ru-RU" dirty="0"/>
              <a:t> (ресторан, бар, </a:t>
            </a:r>
            <a:r>
              <a:rPr lang="ru-RU" dirty="0" err="1"/>
              <a:t>танцювальний</a:t>
            </a:r>
            <a:r>
              <a:rPr lang="ru-RU" dirty="0"/>
              <a:t> і </a:t>
            </a:r>
            <a:r>
              <a:rPr lang="ru-RU" dirty="0" err="1"/>
              <a:t>кіно</a:t>
            </a:r>
            <a:r>
              <a:rPr lang="ru-RU" dirty="0"/>
              <a:t> / </a:t>
            </a:r>
            <a:r>
              <a:rPr lang="ru-RU" dirty="0" err="1" smtClean="0"/>
              <a:t>відео</a:t>
            </a:r>
            <a:r>
              <a:rPr lang="ru-RU" dirty="0" smtClean="0"/>
              <a:t> </a:t>
            </a:r>
            <a:r>
              <a:rPr lang="ru-RU" dirty="0" err="1"/>
              <a:t>зали</a:t>
            </a:r>
            <a:r>
              <a:rPr lang="ru-RU" dirty="0"/>
              <a:t>, </a:t>
            </a:r>
            <a:r>
              <a:rPr lang="ru-RU" dirty="0" err="1"/>
              <a:t>спортивні</a:t>
            </a:r>
            <a:r>
              <a:rPr lang="ru-RU" dirty="0"/>
              <a:t> </a:t>
            </a:r>
            <a:r>
              <a:rPr lang="ru-RU" dirty="0" err="1"/>
              <a:t>зали</a:t>
            </a:r>
            <a:r>
              <a:rPr lang="ru-RU" dirty="0"/>
              <a:t>, </a:t>
            </a:r>
            <a:r>
              <a:rPr lang="ru-RU" dirty="0" err="1"/>
              <a:t>басейн</a:t>
            </a:r>
            <a:r>
              <a:rPr lang="ru-RU" dirty="0"/>
              <a:t>)</a:t>
            </a:r>
          </a:p>
          <a:p>
            <a:r>
              <a:rPr lang="ru-RU" b="1" dirty="0" err="1"/>
              <a:t>Публічна</a:t>
            </a:r>
            <a:r>
              <a:rPr lang="ru-RU" b="1" dirty="0"/>
              <a:t> зона</a:t>
            </a:r>
          </a:p>
          <a:p>
            <a:r>
              <a:rPr lang="ru-RU" dirty="0" err="1"/>
              <a:t>Це</a:t>
            </a:r>
            <a:r>
              <a:rPr lang="ru-RU" dirty="0"/>
              <a:t> перша зона, в яку </a:t>
            </a:r>
            <a:r>
              <a:rPr lang="ru-RU" dirty="0" err="1"/>
              <a:t>потрапляють</a:t>
            </a:r>
            <a:r>
              <a:rPr lang="ru-RU" dirty="0"/>
              <a:t> </a:t>
            </a:r>
            <a:r>
              <a:rPr lang="ru-RU" dirty="0" err="1"/>
              <a:t>гості</a:t>
            </a:r>
            <a:r>
              <a:rPr lang="ru-RU" dirty="0"/>
              <a:t>, і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перше </a:t>
            </a:r>
            <a:r>
              <a:rPr lang="ru-RU" dirty="0" err="1"/>
              <a:t>враження</a:t>
            </a:r>
            <a:r>
              <a:rPr lang="ru-RU" dirty="0"/>
              <a:t> про </a:t>
            </a:r>
            <a:r>
              <a:rPr lang="ru-RU" dirty="0" err="1"/>
              <a:t>готелі</a:t>
            </a:r>
            <a:r>
              <a:rPr lang="ru-RU" dirty="0"/>
              <a:t>. Для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інформаційно-розважальних</a:t>
            </a:r>
            <a:r>
              <a:rPr lang="ru-RU" dirty="0"/>
              <a:t> та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підсистем</a:t>
            </a:r>
            <a:r>
              <a:rPr lang="ru-RU" dirty="0"/>
              <a:t> </a:t>
            </a:r>
            <a:r>
              <a:rPr lang="ru-RU" dirty="0" err="1" smtClean="0"/>
              <a:t>обладнання</a:t>
            </a:r>
            <a:r>
              <a:rPr lang="ru-RU" dirty="0"/>
              <a:t>:</a:t>
            </a:r>
          </a:p>
          <a:p>
            <a:r>
              <a:rPr lang="ru-RU" dirty="0"/>
              <a:t>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фонової</a:t>
            </a:r>
            <a:r>
              <a:rPr lang="ru-RU" dirty="0"/>
              <a:t> </a:t>
            </a:r>
            <a:r>
              <a:rPr lang="ru-RU" dirty="0" err="1"/>
              <a:t>музики</a:t>
            </a:r>
            <a:r>
              <a:rPr lang="ru-RU" dirty="0"/>
              <a:t> (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</a:p>
          <a:p>
            <a:r>
              <a:rPr lang="ru-RU" dirty="0" err="1"/>
              <a:t>оповіщення</a:t>
            </a:r>
            <a:r>
              <a:rPr lang="ru-RU" dirty="0"/>
              <a:t>)</a:t>
            </a:r>
          </a:p>
          <a:p>
            <a:r>
              <a:rPr lang="ru-RU" dirty="0"/>
              <a:t> </a:t>
            </a:r>
            <a:r>
              <a:rPr lang="ru-RU" dirty="0" err="1"/>
              <a:t>Інформаційні</a:t>
            </a:r>
            <a:r>
              <a:rPr lang="ru-RU" dirty="0"/>
              <a:t> та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дисплеї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в систему </a:t>
            </a:r>
          </a:p>
          <a:p>
            <a:r>
              <a:rPr lang="en-US" dirty="0"/>
              <a:t>Digital Signage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5500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58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Бізнес</a:t>
            </a:r>
            <a:r>
              <a:rPr lang="ru-RU" dirty="0"/>
              <a:t>-зона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Для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наступних</a:t>
            </a:r>
            <a:r>
              <a:rPr lang="ru-RU" dirty="0"/>
              <a:t> систем </a:t>
            </a:r>
            <a:r>
              <a:rPr lang="ru-RU" dirty="0" err="1"/>
              <a:t>обладнання</a:t>
            </a:r>
            <a:r>
              <a:rPr lang="ru-RU" dirty="0"/>
              <a:t>:</a:t>
            </a:r>
          </a:p>
          <a:p>
            <a:r>
              <a:rPr lang="ru-RU" dirty="0"/>
              <a:t> Система </a:t>
            </a:r>
            <a:r>
              <a:rPr lang="ru-RU" dirty="0" err="1"/>
              <a:t>фонової</a:t>
            </a:r>
            <a:r>
              <a:rPr lang="ru-RU" dirty="0"/>
              <a:t> </a:t>
            </a:r>
            <a:r>
              <a:rPr lang="ru-RU" dirty="0" err="1"/>
              <a:t>музики</a:t>
            </a:r>
            <a:r>
              <a:rPr lang="ru-RU" dirty="0"/>
              <a:t> та </a:t>
            </a:r>
            <a:r>
              <a:rPr lang="ru-RU" dirty="0" err="1"/>
              <a:t>оповіщення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Устаткування</a:t>
            </a:r>
            <a:r>
              <a:rPr lang="ru-RU" dirty="0"/>
              <a:t> конференц-</a:t>
            </a:r>
            <a:r>
              <a:rPr lang="ru-RU" dirty="0" err="1"/>
              <a:t>залів</a:t>
            </a:r>
            <a:r>
              <a:rPr lang="ru-RU" dirty="0"/>
              <a:t> і </a:t>
            </a:r>
            <a:r>
              <a:rPr lang="ru-RU" dirty="0" err="1"/>
              <a:t>кімнат</a:t>
            </a:r>
            <a:r>
              <a:rPr lang="ru-RU" dirty="0"/>
              <a:t> для </a:t>
            </a:r>
            <a:r>
              <a:rPr lang="ru-RU" dirty="0" err="1"/>
              <a:t>переговорів</a:t>
            </a:r>
            <a:r>
              <a:rPr lang="ru-RU" dirty="0"/>
              <a:t> (</a:t>
            </a:r>
            <a:r>
              <a:rPr lang="ru-RU" dirty="0" err="1"/>
              <a:t>стаціонарне</a:t>
            </a:r>
            <a:r>
              <a:rPr lang="ru-RU" dirty="0"/>
              <a:t> та </a:t>
            </a:r>
          </a:p>
          <a:p>
            <a:r>
              <a:rPr lang="ru-RU" dirty="0"/>
              <a:t>/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мобільний</a:t>
            </a:r>
            <a:r>
              <a:rPr lang="ru-RU" dirty="0"/>
              <a:t>).</a:t>
            </a:r>
          </a:p>
          <a:p>
            <a:r>
              <a:rPr lang="ru-RU" dirty="0"/>
              <a:t> </a:t>
            </a:r>
            <a:r>
              <a:rPr lang="ru-RU" dirty="0" err="1"/>
              <a:t>Проекційні</a:t>
            </a:r>
            <a:r>
              <a:rPr lang="ru-RU" dirty="0"/>
              <a:t> і </a:t>
            </a:r>
            <a:r>
              <a:rPr lang="ru-RU" dirty="0" err="1"/>
              <a:t>моніторні</a:t>
            </a:r>
            <a:r>
              <a:rPr lang="ru-RU" dirty="0"/>
              <a:t> </a:t>
            </a:r>
            <a:r>
              <a:rPr lang="ru-RU" dirty="0" err="1"/>
              <a:t>мультимедійні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проекційне</a:t>
            </a:r>
            <a:r>
              <a:rPr lang="ru-RU" dirty="0"/>
              <a:t> </a:t>
            </a:r>
            <a:r>
              <a:rPr lang="ru-RU" dirty="0" err="1" smtClean="0"/>
              <a:t>обладнання</a:t>
            </a:r>
            <a:r>
              <a:rPr lang="ru-RU" dirty="0"/>
              <a:t>).</a:t>
            </a:r>
          </a:p>
          <a:p>
            <a:r>
              <a:rPr lang="ru-RU" dirty="0"/>
              <a:t> Конференц-</a:t>
            </a:r>
            <a:r>
              <a:rPr lang="ru-RU" dirty="0" err="1"/>
              <a:t>системи</a:t>
            </a:r>
            <a:r>
              <a:rPr lang="ru-RU" dirty="0"/>
              <a:t>, до складу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входити</a:t>
            </a:r>
            <a:r>
              <a:rPr lang="ru-RU" dirty="0"/>
              <a:t>: </a:t>
            </a:r>
            <a:r>
              <a:rPr lang="ru-RU" dirty="0" err="1"/>
              <a:t>обладнання</a:t>
            </a:r>
            <a:r>
              <a:rPr lang="ru-RU" dirty="0"/>
              <a:t> для </a:t>
            </a:r>
            <a:r>
              <a:rPr lang="ru-RU" dirty="0" smtClean="0"/>
              <a:t>синхронного </a:t>
            </a:r>
            <a:r>
              <a:rPr lang="ru-RU" dirty="0"/>
              <a:t>перекладу, </a:t>
            </a:r>
            <a:r>
              <a:rPr lang="ru-RU" dirty="0" err="1"/>
              <a:t>програми</a:t>
            </a:r>
            <a:r>
              <a:rPr lang="ru-RU" dirty="0"/>
              <a:t> для </a:t>
            </a:r>
            <a:r>
              <a:rPr lang="ru-RU" dirty="0" err="1"/>
              <a:t>реєстрації</a:t>
            </a:r>
            <a:r>
              <a:rPr lang="ru-RU" dirty="0"/>
              <a:t> та </a:t>
            </a:r>
            <a:r>
              <a:rPr lang="ru-RU" dirty="0" err="1"/>
              <a:t>голосування</a:t>
            </a:r>
            <a:r>
              <a:rPr lang="ru-RU" dirty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телеконференції</a:t>
            </a:r>
            <a:r>
              <a:rPr lang="ru-RU" dirty="0"/>
              <a:t> та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відеоконференції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звукопідсилення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Автоматизовані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стенографування</a:t>
            </a:r>
            <a:r>
              <a:rPr lang="ru-RU" dirty="0"/>
              <a:t> і </a:t>
            </a:r>
            <a:r>
              <a:rPr lang="ru-RU" dirty="0" err="1"/>
              <a:t>розшифровки</a:t>
            </a:r>
            <a:r>
              <a:rPr lang="ru-RU" dirty="0"/>
              <a:t> </a:t>
            </a:r>
            <a:r>
              <a:rPr lang="ru-RU" dirty="0" err="1"/>
              <a:t>стенограм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ТБ для </a:t>
            </a:r>
            <a:r>
              <a:rPr lang="ru-RU" dirty="0" err="1"/>
              <a:t>відеозапису</a:t>
            </a:r>
            <a:r>
              <a:rPr lang="ru-RU" dirty="0"/>
              <a:t> і </a:t>
            </a:r>
            <a:r>
              <a:rPr lang="ru-RU" dirty="0" err="1"/>
              <a:t>трансляції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 в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/>
              <a:t>приміщення</a:t>
            </a:r>
            <a:r>
              <a:rPr lang="ru-RU" dirty="0"/>
              <a:t> (</a:t>
            </a:r>
            <a:r>
              <a:rPr lang="ru-RU" dirty="0" err="1"/>
              <a:t>кімнати</a:t>
            </a:r>
            <a:r>
              <a:rPr lang="ru-RU" dirty="0"/>
              <a:t> </a:t>
            </a:r>
            <a:r>
              <a:rPr lang="ru-RU" dirty="0" err="1"/>
              <a:t>перекладачів</a:t>
            </a:r>
            <a:r>
              <a:rPr lang="ru-RU" dirty="0"/>
              <a:t> та </a:t>
            </a:r>
            <a:r>
              <a:rPr lang="ru-RU" dirty="0" err="1"/>
              <a:t>стенографістів</a:t>
            </a:r>
            <a:r>
              <a:rPr lang="ru-RU" dirty="0"/>
              <a:t>, </a:t>
            </a:r>
            <a:r>
              <a:rPr lang="ru-RU" dirty="0" err="1"/>
              <a:t>прес</a:t>
            </a:r>
            <a:r>
              <a:rPr lang="ru-RU" dirty="0"/>
              <a:t>-центр і </a:t>
            </a:r>
            <a:r>
              <a:rPr lang="ru-RU" dirty="0" smtClean="0"/>
              <a:t>т.д</a:t>
            </a:r>
            <a:r>
              <a:rPr lang="ru-RU" dirty="0"/>
              <a:t>.).</a:t>
            </a:r>
          </a:p>
          <a:p>
            <a:r>
              <a:rPr lang="ru-RU" dirty="0"/>
              <a:t> </a:t>
            </a:r>
            <a:r>
              <a:rPr lang="ru-RU" dirty="0" err="1"/>
              <a:t>Дошки</a:t>
            </a:r>
            <a:r>
              <a:rPr lang="ru-RU" dirty="0"/>
              <a:t>, </a:t>
            </a:r>
            <a:r>
              <a:rPr lang="ru-RU" dirty="0" err="1"/>
              <a:t>блокноти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презентаційне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13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0400"/>
          </a:xfrm>
        </p:spPr>
        <p:txBody>
          <a:bodyPr/>
          <a:lstStyle/>
          <a:p>
            <a:r>
              <a:rPr lang="ru-RU" dirty="0"/>
              <a:t>Зона </a:t>
            </a:r>
            <a:r>
              <a:rPr lang="ru-RU" dirty="0" err="1"/>
              <a:t>відпочинку</a:t>
            </a:r>
            <a:r>
              <a:rPr lang="ru-RU" dirty="0"/>
              <a:t> і </a:t>
            </a:r>
            <a:r>
              <a:rPr lang="ru-RU" dirty="0" err="1"/>
              <a:t>розваг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81100"/>
            <a:ext cx="8596668" cy="5168899"/>
          </a:xfrm>
        </p:spPr>
        <p:txBody>
          <a:bodyPr/>
          <a:lstStyle/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-центру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 smtClean="0"/>
              <a:t>знаходитися</a:t>
            </a:r>
            <a:r>
              <a:rPr lang="ru-RU" dirty="0"/>
              <a:t>: </a:t>
            </a:r>
            <a:r>
              <a:rPr lang="ru-RU" dirty="0" err="1"/>
              <a:t>ресторани</a:t>
            </a:r>
            <a:r>
              <a:rPr lang="ru-RU" dirty="0"/>
              <a:t>, </a:t>
            </a:r>
            <a:r>
              <a:rPr lang="ru-RU" dirty="0" err="1"/>
              <a:t>бари</a:t>
            </a:r>
            <a:r>
              <a:rPr lang="ru-RU" dirty="0"/>
              <a:t>, </a:t>
            </a:r>
            <a:r>
              <a:rPr lang="ru-RU" dirty="0" err="1"/>
              <a:t>танцювальний</a:t>
            </a:r>
            <a:r>
              <a:rPr lang="ru-RU" dirty="0"/>
              <a:t> і </a:t>
            </a:r>
            <a:r>
              <a:rPr lang="ru-RU" dirty="0" err="1"/>
              <a:t>кіно</a:t>
            </a:r>
            <a:r>
              <a:rPr lang="ru-RU" dirty="0"/>
              <a:t> /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зали</a:t>
            </a:r>
            <a:r>
              <a:rPr lang="ru-RU" dirty="0"/>
              <a:t>, </a:t>
            </a:r>
            <a:r>
              <a:rPr lang="ru-RU" dirty="0" err="1"/>
              <a:t>спортивні</a:t>
            </a:r>
            <a:r>
              <a:rPr lang="ru-RU" dirty="0"/>
              <a:t> </a:t>
            </a:r>
            <a:r>
              <a:rPr lang="ru-RU" dirty="0" err="1" smtClean="0"/>
              <a:t>зали</a:t>
            </a:r>
            <a:r>
              <a:rPr lang="ru-RU" dirty="0"/>
              <a:t>, </a:t>
            </a:r>
            <a:r>
              <a:rPr lang="ru-RU" dirty="0" err="1"/>
              <a:t>басейн</a:t>
            </a:r>
            <a:r>
              <a:rPr lang="ru-RU" dirty="0"/>
              <a:t>, кегельбан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r>
              <a:rPr lang="ru-RU" dirty="0"/>
              <a:t>Зона </a:t>
            </a:r>
            <a:r>
              <a:rPr lang="ru-RU" dirty="0" err="1"/>
              <a:t>відпочинку</a:t>
            </a:r>
            <a:r>
              <a:rPr lang="ru-RU" dirty="0"/>
              <a:t> та </a:t>
            </a:r>
            <a:r>
              <a:rPr lang="ru-RU" dirty="0" err="1"/>
              <a:t>розваг</a:t>
            </a:r>
            <a:r>
              <a:rPr lang="ru-RU" dirty="0"/>
              <a:t> повинна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наступне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:</a:t>
            </a:r>
          </a:p>
          <a:p>
            <a:r>
              <a:rPr lang="ru-RU" dirty="0"/>
              <a:t> Система </a:t>
            </a:r>
            <a:r>
              <a:rPr lang="ru-RU" dirty="0" err="1"/>
              <a:t>фонової</a:t>
            </a:r>
            <a:r>
              <a:rPr lang="ru-RU" dirty="0"/>
              <a:t> </a:t>
            </a:r>
            <a:r>
              <a:rPr lang="ru-RU" dirty="0" err="1"/>
              <a:t>музики</a:t>
            </a:r>
            <a:r>
              <a:rPr lang="ru-RU" dirty="0"/>
              <a:t> та </a:t>
            </a:r>
            <a:r>
              <a:rPr lang="ru-RU" dirty="0" err="1"/>
              <a:t>оповіщення</a:t>
            </a:r>
            <a:r>
              <a:rPr lang="ru-RU" dirty="0"/>
              <a:t> для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Проекційне</a:t>
            </a:r>
            <a:r>
              <a:rPr lang="ru-RU" dirty="0"/>
              <a:t>, </a:t>
            </a:r>
            <a:r>
              <a:rPr lang="ru-RU" dirty="0" err="1"/>
              <a:t>світлове</a:t>
            </a:r>
            <a:r>
              <a:rPr lang="ru-RU" dirty="0"/>
              <a:t> та </a:t>
            </a:r>
            <a:r>
              <a:rPr lang="ru-RU" dirty="0" err="1"/>
              <a:t>звукове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для </a:t>
            </a:r>
            <a:r>
              <a:rPr lang="ru-RU" dirty="0" err="1"/>
              <a:t>ресторанів</a:t>
            </a:r>
            <a:r>
              <a:rPr lang="ru-RU" dirty="0"/>
              <a:t>, </a:t>
            </a:r>
            <a:r>
              <a:rPr lang="ru-RU" dirty="0" err="1"/>
              <a:t>барів</a:t>
            </a:r>
            <a:r>
              <a:rPr lang="ru-RU" dirty="0"/>
              <a:t>, </a:t>
            </a:r>
          </a:p>
          <a:p>
            <a:r>
              <a:rPr lang="ru-RU" dirty="0"/>
              <a:t>дискотек.</a:t>
            </a:r>
          </a:p>
          <a:p>
            <a:r>
              <a:rPr lang="ru-RU" dirty="0"/>
              <a:t> </a:t>
            </a:r>
            <a:r>
              <a:rPr lang="ru-RU" dirty="0" err="1"/>
              <a:t>Проекційне</a:t>
            </a:r>
            <a:r>
              <a:rPr lang="ru-RU" dirty="0"/>
              <a:t> та </a:t>
            </a:r>
            <a:r>
              <a:rPr lang="ru-RU" dirty="0" err="1"/>
              <a:t>звукове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для </a:t>
            </a:r>
            <a:r>
              <a:rPr lang="ru-RU" dirty="0" err="1"/>
              <a:t>кіно</a:t>
            </a:r>
            <a:r>
              <a:rPr lang="ru-RU" dirty="0"/>
              <a:t> /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залів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Аудіо</a:t>
            </a:r>
            <a:r>
              <a:rPr lang="ru-RU" dirty="0"/>
              <a:t> /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тренажерних</a:t>
            </a:r>
            <a:r>
              <a:rPr lang="ru-RU" dirty="0"/>
              <a:t>, </a:t>
            </a:r>
            <a:r>
              <a:rPr lang="ru-RU" dirty="0" err="1"/>
              <a:t>шейпінг</a:t>
            </a:r>
            <a:r>
              <a:rPr lang="ru-RU" dirty="0"/>
              <a:t>-та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спортивних</a:t>
            </a:r>
            <a:r>
              <a:rPr lang="ru-RU" dirty="0"/>
              <a:t> </a:t>
            </a:r>
          </a:p>
          <a:p>
            <a:r>
              <a:rPr lang="ru-RU" dirty="0" err="1"/>
              <a:t>залів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прийому</a:t>
            </a:r>
            <a:r>
              <a:rPr lang="ru-RU" dirty="0"/>
              <a:t> </a:t>
            </a:r>
            <a:r>
              <a:rPr lang="ru-RU" dirty="0" err="1"/>
              <a:t>ефірного</a:t>
            </a:r>
            <a:r>
              <a:rPr lang="ru-RU" dirty="0"/>
              <a:t> та </a:t>
            </a:r>
            <a:r>
              <a:rPr lang="ru-RU" dirty="0" err="1"/>
              <a:t>супутникового</a:t>
            </a:r>
            <a:r>
              <a:rPr lang="ru-RU" dirty="0"/>
              <a:t> ТБ.</a:t>
            </a:r>
          </a:p>
          <a:p>
            <a:r>
              <a:rPr lang="ru-RU" dirty="0" err="1"/>
              <a:t>Кожна</a:t>
            </a:r>
            <a:r>
              <a:rPr lang="ru-RU" dirty="0"/>
              <a:t> зона оснащена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403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5800"/>
          </a:xfrm>
        </p:spPr>
        <p:txBody>
          <a:bodyPr/>
          <a:lstStyle/>
          <a:p>
            <a:r>
              <a:rPr lang="ru-RU" dirty="0" err="1"/>
              <a:t>Устаткування</a:t>
            </a:r>
            <a:r>
              <a:rPr lang="ru-RU" dirty="0"/>
              <a:t> конференц-залу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/>
          </a:bodyPr>
          <a:lstStyle/>
          <a:p>
            <a:r>
              <a:rPr lang="ru-RU" dirty="0"/>
              <a:t>Конференц-зала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, </a:t>
            </a:r>
            <a:r>
              <a:rPr lang="ru-RU" dirty="0" err="1" smtClean="0"/>
              <a:t>форумів</a:t>
            </a:r>
            <a:r>
              <a:rPr lang="ru-RU" dirty="0" smtClean="0"/>
              <a:t>, </a:t>
            </a:r>
            <a:r>
              <a:rPr lang="ru-RU" dirty="0" err="1" smtClean="0"/>
              <a:t>симпозіумів</a:t>
            </a:r>
            <a:r>
              <a:rPr lang="ru-RU" dirty="0"/>
              <a:t>, </a:t>
            </a:r>
            <a:r>
              <a:rPr lang="ru-RU" dirty="0" err="1"/>
              <a:t>нарад</a:t>
            </a:r>
            <a:r>
              <a:rPr lang="ru-RU" dirty="0"/>
              <a:t>, </a:t>
            </a:r>
            <a:r>
              <a:rPr lang="ru-RU" dirty="0" err="1"/>
              <a:t>зустрічей</a:t>
            </a:r>
            <a:r>
              <a:rPr lang="ru-RU" dirty="0"/>
              <a:t>, </a:t>
            </a:r>
            <a:r>
              <a:rPr lang="ru-RU" dirty="0" err="1"/>
              <a:t>прес-конференцій</a:t>
            </a:r>
            <a:r>
              <a:rPr lang="ru-RU" dirty="0"/>
              <a:t>, </a:t>
            </a:r>
            <a:r>
              <a:rPr lang="ru-RU" dirty="0" err="1"/>
              <a:t>презентацій</a:t>
            </a:r>
            <a:r>
              <a:rPr lang="ru-RU" dirty="0"/>
              <a:t>,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smtClean="0"/>
              <a:t>перегляду </a:t>
            </a:r>
            <a:r>
              <a:rPr lang="ru-RU" dirty="0" err="1"/>
              <a:t>відеоматеріалів</a:t>
            </a:r>
            <a:r>
              <a:rPr lang="ru-RU" dirty="0"/>
              <a:t>, </a:t>
            </a:r>
            <a:r>
              <a:rPr lang="ru-RU" dirty="0" err="1"/>
              <a:t>тренінгів</a:t>
            </a:r>
            <a:r>
              <a:rPr lang="ru-RU" dirty="0"/>
              <a:t>, </a:t>
            </a:r>
            <a:r>
              <a:rPr lang="ru-RU" dirty="0" err="1"/>
              <a:t>урочистих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та </a:t>
            </a:r>
            <a:r>
              <a:rPr lang="ru-RU" dirty="0" err="1"/>
              <a:t>святкових</a:t>
            </a:r>
            <a:r>
              <a:rPr lang="ru-RU" dirty="0"/>
              <a:t> </a:t>
            </a:r>
            <a:r>
              <a:rPr lang="ru-RU" dirty="0" err="1" smtClean="0"/>
              <a:t>концертів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</a:t>
            </a:r>
          </a:p>
          <a:p>
            <a:r>
              <a:rPr lang="ru-RU" dirty="0"/>
              <a:t>Конференц-</a:t>
            </a:r>
            <a:r>
              <a:rPr lang="ru-RU" dirty="0" err="1"/>
              <a:t>сервіс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комплексне</a:t>
            </a:r>
            <a:r>
              <a:rPr lang="ru-RU" dirty="0"/>
              <a:t> </a:t>
            </a:r>
            <a:r>
              <a:rPr lang="ru-RU" dirty="0" err="1"/>
              <a:t>технічне</a:t>
            </a:r>
            <a:r>
              <a:rPr lang="ru-RU" dirty="0"/>
              <a:t> і </a:t>
            </a:r>
            <a:r>
              <a:rPr lang="ru-RU" dirty="0" err="1"/>
              <a:t>організаційне</a:t>
            </a:r>
            <a:r>
              <a:rPr lang="ru-RU" dirty="0"/>
              <a:t> </a:t>
            </a:r>
            <a:r>
              <a:rPr lang="ru-RU" dirty="0" err="1"/>
              <a:t>супроводження</a:t>
            </a:r>
            <a:r>
              <a:rPr lang="ru-RU" dirty="0"/>
              <a:t> </a:t>
            </a:r>
            <a:r>
              <a:rPr lang="ru-RU" dirty="0" smtClean="0"/>
              <a:t>заходу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заходу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замовником</a:t>
            </a:r>
            <a:r>
              <a:rPr lang="ru-RU" dirty="0"/>
              <a:t> до </a:t>
            </a:r>
            <a:r>
              <a:rPr lang="ru-RU" dirty="0" err="1" smtClean="0"/>
              <a:t>повноцінного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/>
              <a:t>проекту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новітніх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/>
              <a:t>проведення</a:t>
            </a:r>
            <a:r>
              <a:rPr lang="ru-RU" dirty="0"/>
              <a:t>, з </a:t>
            </a:r>
            <a:r>
              <a:rPr lang="ru-RU" dirty="0" err="1"/>
              <a:t>харчуванням</a:t>
            </a:r>
            <a:r>
              <a:rPr lang="ru-RU" dirty="0"/>
              <a:t>, </a:t>
            </a:r>
            <a:r>
              <a:rPr lang="ru-RU" dirty="0" smtClean="0"/>
              <a:t>з </a:t>
            </a:r>
            <a:r>
              <a:rPr lang="ru-RU" dirty="0" err="1" smtClean="0"/>
              <a:t>інтеграцією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інформаційну</a:t>
            </a:r>
            <a:r>
              <a:rPr lang="ru-RU" dirty="0"/>
              <a:t> систему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: синхронного </a:t>
            </a:r>
            <a:r>
              <a:rPr lang="ru-RU" dirty="0" smtClean="0"/>
              <a:t>перекладу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голосування</a:t>
            </a:r>
            <a:r>
              <a:rPr lang="ru-RU" dirty="0"/>
              <a:t>, </a:t>
            </a:r>
            <a:r>
              <a:rPr lang="ru-RU" dirty="0" err="1"/>
              <a:t>аудіо</a:t>
            </a:r>
            <a:r>
              <a:rPr lang="ru-RU" dirty="0"/>
              <a:t> і </a:t>
            </a:r>
            <a:r>
              <a:rPr lang="ru-RU" dirty="0" err="1"/>
              <a:t>відео</a:t>
            </a:r>
            <a:r>
              <a:rPr lang="ru-RU" dirty="0"/>
              <a:t>, </a:t>
            </a:r>
            <a:r>
              <a:rPr lang="ru-RU" dirty="0" err="1"/>
              <a:t>телебачення</a:t>
            </a:r>
            <a:r>
              <a:rPr lang="ru-RU" dirty="0"/>
              <a:t>, </a:t>
            </a:r>
            <a:r>
              <a:rPr lang="ru-RU" dirty="0" err="1"/>
              <a:t>Інтернету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/>
              <a:t>. </a:t>
            </a:r>
          </a:p>
          <a:p>
            <a:r>
              <a:rPr lang="ru-RU" dirty="0" err="1"/>
              <a:t>Послуги</a:t>
            </a:r>
            <a:r>
              <a:rPr lang="ru-RU" dirty="0"/>
              <a:t> конференц-</a:t>
            </a:r>
            <a:r>
              <a:rPr lang="ru-RU" dirty="0" err="1"/>
              <a:t>сервісу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ряду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: </a:t>
            </a:r>
            <a:r>
              <a:rPr lang="ru-RU" dirty="0" err="1"/>
              <a:t>зручне</a:t>
            </a:r>
            <a:r>
              <a:rPr lang="ru-RU" dirty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конференц-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 smtClean="0"/>
              <a:t>функціональність</a:t>
            </a:r>
            <a:r>
              <a:rPr lang="ru-RU" dirty="0" smtClean="0"/>
              <a:t>, </a:t>
            </a:r>
            <a:r>
              <a:rPr lang="ru-RU" dirty="0" err="1" smtClean="0"/>
              <a:t>комфортність</a:t>
            </a:r>
            <a:r>
              <a:rPr lang="ru-RU" dirty="0"/>
              <a:t>, </a:t>
            </a:r>
            <a:r>
              <a:rPr lang="ru-RU" dirty="0" err="1"/>
              <a:t>економічність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02102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План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sz="3200" dirty="0" smtClean="0"/>
              <a:t>. </a:t>
            </a:r>
            <a:r>
              <a:rPr lang="ru-RU" sz="3200" dirty="0" err="1" smtClean="0"/>
              <a:t>Готельні</a:t>
            </a:r>
            <a:r>
              <a:rPr lang="ru-RU" sz="3200" dirty="0" smtClean="0"/>
              <a:t> </a:t>
            </a:r>
            <a:r>
              <a:rPr lang="ru-RU" sz="3200" dirty="0" err="1"/>
              <a:t>слабкострумові</a:t>
            </a:r>
            <a:r>
              <a:rPr lang="ru-RU" sz="3200" dirty="0"/>
              <a:t> </a:t>
            </a:r>
            <a:r>
              <a:rPr lang="ru-RU" sz="3200" dirty="0" err="1"/>
              <a:t>пристрої</a:t>
            </a:r>
            <a:r>
              <a:rPr lang="ru-RU" sz="3200" dirty="0"/>
              <a:t>, </a:t>
            </a:r>
            <a:r>
              <a:rPr lang="ru-RU" sz="3200" dirty="0" err="1"/>
              <a:t>класифікація</a:t>
            </a:r>
            <a:r>
              <a:rPr lang="ru-RU" sz="3200" dirty="0"/>
              <a:t>, </a:t>
            </a:r>
            <a:r>
              <a:rPr lang="ru-RU" sz="3200" dirty="0" err="1" smtClean="0"/>
              <a:t>призначення</a:t>
            </a:r>
            <a:r>
              <a:rPr lang="ru-RU" sz="3200" dirty="0" smtClean="0"/>
              <a:t>  </a:t>
            </a:r>
            <a:r>
              <a:rPr lang="ru-RU" sz="3200" dirty="0" err="1" smtClean="0"/>
              <a:t>слабкострумових</a:t>
            </a:r>
            <a:r>
              <a:rPr lang="ru-RU" sz="3200" dirty="0" smtClean="0"/>
              <a:t> </a:t>
            </a:r>
            <a:r>
              <a:rPr lang="ru-RU" sz="3200" dirty="0"/>
              <a:t>систем.</a:t>
            </a:r>
          </a:p>
          <a:p>
            <a:r>
              <a:rPr lang="ru-RU" sz="3200" dirty="0" smtClean="0"/>
              <a:t>2. </a:t>
            </a:r>
            <a:r>
              <a:rPr lang="ru-RU" sz="3200" dirty="0" err="1" smtClean="0"/>
              <a:t>Основні</a:t>
            </a:r>
            <a:r>
              <a:rPr lang="ru-RU" sz="3200" dirty="0" smtClean="0"/>
              <a:t> </a:t>
            </a:r>
            <a:r>
              <a:rPr lang="ru-RU" sz="3200" dirty="0" err="1"/>
              <a:t>системи</a:t>
            </a:r>
            <a:r>
              <a:rPr lang="ru-RU" sz="3200" dirty="0"/>
              <a:t> конференц-залу.</a:t>
            </a:r>
          </a:p>
        </p:txBody>
      </p:sp>
    </p:spTree>
    <p:extLst>
      <p:ext uri="{BB962C8B-B14F-4D97-AF65-F5344CB8AC3E}">
        <p14:creationId xmlns:p14="http://schemas.microsoft.com/office/powerpoint/2010/main" val="336534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6100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44601"/>
            <a:ext cx="8596668" cy="4796762"/>
          </a:xfrm>
        </p:spPr>
        <p:txBody>
          <a:bodyPr>
            <a:normAutofit/>
          </a:bodyPr>
          <a:lstStyle/>
          <a:p>
            <a:r>
              <a:rPr lang="ru-RU" dirty="0" err="1"/>
              <a:t>Устаткування</a:t>
            </a:r>
            <a:r>
              <a:rPr lang="ru-RU" dirty="0"/>
              <a:t> конференц-</a:t>
            </a:r>
            <a:r>
              <a:rPr lang="ru-RU" dirty="0" err="1"/>
              <a:t>залів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smtClean="0"/>
              <a:t>режимах</a:t>
            </a:r>
            <a:r>
              <a:rPr lang="ru-RU" dirty="0"/>
              <a:t>: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та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.</a:t>
            </a:r>
          </a:p>
          <a:p>
            <a:r>
              <a:rPr lang="ru-RU" dirty="0" err="1"/>
              <a:t>Ділові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 і 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бізнес-презентації</a:t>
            </a:r>
            <a:r>
              <a:rPr lang="ru-RU" dirty="0"/>
              <a:t> і </a:t>
            </a:r>
            <a:r>
              <a:rPr lang="ru-RU" dirty="0" err="1"/>
              <a:t>проблемні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/>
              <a:t>найрізноманітнішого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легко і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 smtClean="0"/>
              <a:t>проілюструвати</a:t>
            </a:r>
            <a:r>
              <a:rPr lang="ru-RU" dirty="0" smtClean="0"/>
              <a:t> </a:t>
            </a:r>
            <a:r>
              <a:rPr lang="ru-RU" dirty="0" err="1"/>
              <a:t>виступи</a:t>
            </a:r>
            <a:r>
              <a:rPr lang="ru-RU" dirty="0"/>
              <a:t> </a:t>
            </a:r>
            <a:r>
              <a:rPr lang="ru-RU" dirty="0" err="1"/>
              <a:t>доповідачів</a:t>
            </a:r>
            <a:r>
              <a:rPr lang="ru-RU" dirty="0"/>
              <a:t>, </a:t>
            </a:r>
            <a:r>
              <a:rPr lang="ru-RU" dirty="0" err="1"/>
              <a:t>супроводжуючи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ретельно</a:t>
            </a:r>
            <a:r>
              <a:rPr lang="ru-RU" dirty="0"/>
              <a:t> </a:t>
            </a:r>
            <a:r>
              <a:rPr lang="ru-RU" dirty="0" err="1" smtClean="0"/>
              <a:t>підібраним</a:t>
            </a:r>
            <a:r>
              <a:rPr lang="ru-RU" dirty="0" smtClean="0"/>
              <a:t> </a:t>
            </a:r>
            <a:r>
              <a:rPr lang="ru-RU" dirty="0" err="1" smtClean="0"/>
              <a:t>аудіовізуальним</a:t>
            </a:r>
            <a:r>
              <a:rPr lang="ru-RU" dirty="0" smtClean="0"/>
              <a:t> </a:t>
            </a:r>
            <a:r>
              <a:rPr lang="ru-RU" dirty="0"/>
              <a:t>рядом.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універсальність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гнучко</a:t>
            </a:r>
            <a:r>
              <a:rPr lang="ru-RU" dirty="0"/>
              <a:t> і </a:t>
            </a:r>
            <a:r>
              <a:rPr lang="ru-RU" dirty="0" err="1"/>
              <a:t>функціонально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коли </a:t>
            </a:r>
            <a:r>
              <a:rPr lang="ru-RU" dirty="0" err="1"/>
              <a:t>аналізується</a:t>
            </a:r>
            <a:r>
              <a:rPr lang="ru-RU" dirty="0"/>
              <a:t> великий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smtClean="0"/>
              <a:t>конференц-</a:t>
            </a:r>
            <a:r>
              <a:rPr lang="ru-RU" dirty="0" err="1" smtClean="0"/>
              <a:t>залів</a:t>
            </a:r>
            <a:r>
              <a:rPr lang="ru-RU" dirty="0" smtClean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/>
              <a:t>простого листа </a:t>
            </a:r>
            <a:r>
              <a:rPr lang="ru-RU" dirty="0" err="1"/>
              <a:t>паперу</a:t>
            </a:r>
            <a:r>
              <a:rPr lang="ru-RU" dirty="0"/>
              <a:t> до </a:t>
            </a:r>
            <a:r>
              <a:rPr lang="ru-RU" dirty="0" err="1"/>
              <a:t>відеомагнітофона</a:t>
            </a:r>
            <a:r>
              <a:rPr lang="ru-RU" dirty="0"/>
              <a:t> і </a:t>
            </a:r>
            <a:r>
              <a:rPr lang="ru-RU" dirty="0" err="1"/>
              <a:t>комп'ютера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859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>
            <a:normAutofit fontScale="90000"/>
          </a:bodyPr>
          <a:lstStyle/>
          <a:p>
            <a:r>
              <a:rPr lang="ru-RU" sz="2800" dirty="0" err="1"/>
              <a:t>Сучасні</a:t>
            </a:r>
            <a:r>
              <a:rPr lang="ru-RU" sz="2800" dirty="0"/>
              <a:t> </a:t>
            </a:r>
            <a:r>
              <a:rPr lang="ru-RU" sz="2800" dirty="0" err="1"/>
              <a:t>презентаційні</a:t>
            </a:r>
            <a:r>
              <a:rPr lang="ru-RU" sz="2800" dirty="0"/>
              <a:t> </a:t>
            </a:r>
            <a:r>
              <a:rPr lang="ru-RU" sz="2800" dirty="0" err="1"/>
              <a:t>комплекси</a:t>
            </a:r>
            <a:r>
              <a:rPr lang="ru-RU" sz="2800" dirty="0"/>
              <a:t> для </a:t>
            </a:r>
            <a:r>
              <a:rPr lang="ru-RU" sz="2800" dirty="0" err="1"/>
              <a:t>проведення</a:t>
            </a:r>
            <a:r>
              <a:rPr lang="ru-RU" sz="2800" dirty="0"/>
              <a:t> </a:t>
            </a:r>
            <a:r>
              <a:rPr lang="ru-RU" sz="2800" dirty="0" err="1"/>
              <a:t>нарад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 smtClean="0"/>
              <a:t>забезпечувати</a:t>
            </a:r>
            <a:r>
              <a:rPr lang="ru-RU" sz="2800" dirty="0"/>
              <a:t>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73200"/>
            <a:ext cx="8596668" cy="524509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• </a:t>
            </a:r>
            <a:r>
              <a:rPr lang="ru-RU" sz="2000" dirty="0" err="1"/>
              <a:t>подання</a:t>
            </a:r>
            <a:r>
              <a:rPr lang="ru-RU" sz="2000" dirty="0"/>
              <a:t> на великому </a:t>
            </a:r>
            <a:r>
              <a:rPr lang="ru-RU" sz="2000" dirty="0" err="1"/>
              <a:t>екрані</a:t>
            </a:r>
            <a:r>
              <a:rPr lang="ru-RU" sz="2000" dirty="0"/>
              <a:t> </a:t>
            </a:r>
            <a:r>
              <a:rPr lang="ru-RU" sz="2000" dirty="0" err="1"/>
              <a:t>колективного</a:t>
            </a:r>
            <a:r>
              <a:rPr lang="ru-RU" sz="2000" dirty="0"/>
              <a:t> </a:t>
            </a:r>
            <a:r>
              <a:rPr lang="ru-RU" sz="2000" dirty="0" err="1"/>
              <a:t>користування</a:t>
            </a:r>
            <a:r>
              <a:rPr lang="ru-RU" sz="2000" dirty="0"/>
              <a:t> </a:t>
            </a:r>
            <a:r>
              <a:rPr lang="ru-RU" sz="2000" dirty="0" err="1" smtClean="0"/>
              <a:t>презентаційних</a:t>
            </a:r>
            <a:r>
              <a:rPr lang="ru-RU" sz="2000" dirty="0" smtClean="0"/>
              <a:t> </a:t>
            </a:r>
            <a:r>
              <a:rPr lang="ru-RU" sz="2000" dirty="0" err="1"/>
              <a:t>матеріалів</a:t>
            </a:r>
            <a:endParaRPr lang="ru-RU" sz="2000" dirty="0"/>
          </a:p>
          <a:p>
            <a:r>
              <a:rPr lang="ru-RU" sz="2000" dirty="0"/>
              <a:t>•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зв'язку</a:t>
            </a:r>
            <a:r>
              <a:rPr lang="ru-RU" sz="2000" dirty="0"/>
              <a:t> </a:t>
            </a:r>
            <a:r>
              <a:rPr lang="ru-RU" sz="2000" dirty="0" err="1"/>
              <a:t>даного</a:t>
            </a:r>
            <a:r>
              <a:rPr lang="ru-RU" sz="2000" dirty="0"/>
              <a:t> залу </a:t>
            </a:r>
            <a:r>
              <a:rPr lang="ru-RU" sz="2000" dirty="0" err="1"/>
              <a:t>нарад</a:t>
            </a:r>
            <a:r>
              <a:rPr lang="ru-RU" sz="2000" dirty="0"/>
              <a:t> з </a:t>
            </a:r>
            <a:r>
              <a:rPr lang="ru-RU" sz="2000" dirty="0" err="1"/>
              <a:t>іншими</a:t>
            </a:r>
            <a:r>
              <a:rPr lang="ru-RU" sz="2000" dirty="0"/>
              <a:t> залами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аудіо</a:t>
            </a:r>
            <a:r>
              <a:rPr lang="ru-RU" sz="2000" dirty="0"/>
              <a:t>-і </a:t>
            </a:r>
            <a:r>
              <a:rPr lang="ru-RU" sz="2000" dirty="0" err="1"/>
              <a:t>відеоконференції</a:t>
            </a:r>
            <a:r>
              <a:rPr lang="ru-RU" sz="2000" dirty="0"/>
              <a:t> (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телеприсутності</a:t>
            </a:r>
            <a:r>
              <a:rPr lang="ru-RU" sz="2000" dirty="0"/>
              <a:t>)</a:t>
            </a:r>
          </a:p>
          <a:p>
            <a:r>
              <a:rPr lang="ru-RU" sz="2000" dirty="0"/>
              <a:t>• </a:t>
            </a:r>
            <a:r>
              <a:rPr lang="ru-RU" sz="2000" dirty="0" err="1"/>
              <a:t>високоякісне</a:t>
            </a:r>
            <a:r>
              <a:rPr lang="ru-RU" sz="2000" dirty="0"/>
              <a:t> </a:t>
            </a:r>
            <a:r>
              <a:rPr lang="ru-RU" sz="2000" dirty="0" err="1"/>
              <a:t>звукопідсилення</a:t>
            </a:r>
            <a:r>
              <a:rPr lang="ru-RU" sz="2000" dirty="0"/>
              <a:t>, </a:t>
            </a:r>
            <a:r>
              <a:rPr lang="ru-RU" sz="2000" dirty="0" err="1"/>
              <a:t>звуковідтворення</a:t>
            </a:r>
            <a:r>
              <a:rPr lang="ru-RU" sz="2000" dirty="0"/>
              <a:t> і </a:t>
            </a:r>
            <a:r>
              <a:rPr lang="ru-RU" sz="2000" dirty="0" err="1"/>
              <a:t>звукозапис</a:t>
            </a:r>
            <a:r>
              <a:rPr lang="ru-RU" sz="2000" dirty="0"/>
              <a:t> </a:t>
            </a:r>
            <a:r>
              <a:rPr lang="ru-RU" sz="2000" dirty="0" err="1"/>
              <a:t>нарад</a:t>
            </a:r>
            <a:r>
              <a:rPr lang="ru-RU" sz="2000" dirty="0"/>
              <a:t> </a:t>
            </a:r>
            <a:r>
              <a:rPr lang="ru-RU" sz="2000" dirty="0" smtClean="0"/>
              <a:t>з </a:t>
            </a:r>
            <a:r>
              <a:rPr lang="ru-RU" sz="2000" dirty="0" err="1" smtClean="0"/>
              <a:t>використанням</a:t>
            </a:r>
            <a:r>
              <a:rPr lang="ru-RU" sz="2000" dirty="0" smtClean="0"/>
              <a:t> </a:t>
            </a:r>
            <a:r>
              <a:rPr lang="ru-RU" sz="2000" dirty="0" err="1"/>
              <a:t>сучасних</a:t>
            </a:r>
            <a:r>
              <a:rPr lang="ru-RU" sz="2000" dirty="0"/>
              <a:t> </a:t>
            </a:r>
            <a:r>
              <a:rPr lang="ru-RU" sz="2000" dirty="0" err="1"/>
              <a:t>технологій</a:t>
            </a:r>
            <a:r>
              <a:rPr lang="ru-RU" sz="2000" dirty="0"/>
              <a:t> </a:t>
            </a:r>
            <a:r>
              <a:rPr lang="ru-RU" sz="2000" dirty="0" err="1"/>
              <a:t>обробки</a:t>
            </a:r>
            <a:r>
              <a:rPr lang="ru-RU" sz="2000" dirty="0"/>
              <a:t> звуку</a:t>
            </a:r>
          </a:p>
          <a:p>
            <a:r>
              <a:rPr lang="ru-RU" sz="2000" dirty="0"/>
              <a:t>• </a:t>
            </a:r>
            <a:r>
              <a:rPr lang="ru-RU" sz="2000" dirty="0" err="1"/>
              <a:t>можливість</a:t>
            </a:r>
            <a:r>
              <a:rPr lang="ru-RU" sz="2000" dirty="0"/>
              <a:t> синхронного перекладу при </a:t>
            </a:r>
            <a:r>
              <a:rPr lang="ru-RU" sz="2000" dirty="0" err="1"/>
              <a:t>проведенні</a:t>
            </a:r>
            <a:r>
              <a:rPr lang="ru-RU" sz="2000" dirty="0"/>
              <a:t> </a:t>
            </a:r>
            <a:r>
              <a:rPr lang="ru-RU" sz="2000" dirty="0" err="1"/>
              <a:t>міжнародних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конференцій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err="1"/>
              <a:t>нарад</a:t>
            </a:r>
            <a:r>
              <a:rPr lang="ru-RU" sz="2000" dirty="0"/>
              <a:t>)</a:t>
            </a:r>
          </a:p>
          <a:p>
            <a:r>
              <a:rPr lang="ru-RU" sz="2000" dirty="0"/>
              <a:t>•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єдиного</a:t>
            </a:r>
            <a:r>
              <a:rPr lang="ru-RU" sz="2000" dirty="0"/>
              <a:t> пульта </a:t>
            </a:r>
            <a:r>
              <a:rPr lang="ru-RU" sz="2000" dirty="0" err="1"/>
              <a:t>керування</a:t>
            </a:r>
            <a:r>
              <a:rPr lang="ru-RU" sz="2000" dirty="0"/>
              <a:t> </a:t>
            </a:r>
            <a:r>
              <a:rPr lang="ru-RU" sz="2000" dirty="0" err="1"/>
              <a:t>устаткуванням</a:t>
            </a:r>
            <a:r>
              <a:rPr lang="ru-RU" sz="2000" dirty="0"/>
              <a:t> </a:t>
            </a:r>
            <a:r>
              <a:rPr lang="ru-RU" sz="2000" dirty="0" smtClean="0"/>
              <a:t>залу </a:t>
            </a:r>
            <a:r>
              <a:rPr lang="ru-RU" sz="2000" dirty="0"/>
              <a:t>(</a:t>
            </a:r>
            <a:r>
              <a:rPr lang="ru-RU" sz="2000" dirty="0" err="1"/>
              <a:t>відео</a:t>
            </a:r>
            <a:r>
              <a:rPr lang="ru-RU" sz="2000" dirty="0"/>
              <a:t> та </a:t>
            </a:r>
            <a:r>
              <a:rPr lang="ru-RU" sz="2000" dirty="0" err="1"/>
              <a:t>звукове</a:t>
            </a:r>
            <a:r>
              <a:rPr lang="ru-RU" sz="2000" dirty="0"/>
              <a:t> </a:t>
            </a:r>
            <a:r>
              <a:rPr lang="ru-RU" sz="2000" dirty="0" err="1"/>
              <a:t>обладнання</a:t>
            </a:r>
            <a:r>
              <a:rPr lang="ru-RU" sz="2000" dirty="0"/>
              <a:t>, </a:t>
            </a:r>
            <a:r>
              <a:rPr lang="ru-RU" sz="2000" dirty="0" err="1"/>
              <a:t>світло</a:t>
            </a:r>
            <a:r>
              <a:rPr lang="ru-RU" sz="2000" dirty="0"/>
              <a:t>, </a:t>
            </a:r>
            <a:r>
              <a:rPr lang="ru-RU" sz="2000" dirty="0" err="1"/>
              <a:t>штори</a:t>
            </a:r>
            <a:r>
              <a:rPr lang="ru-RU" sz="2000" dirty="0"/>
              <a:t>, </a:t>
            </a:r>
            <a:r>
              <a:rPr lang="ru-RU" sz="2000" dirty="0" err="1"/>
              <a:t>екран</a:t>
            </a:r>
            <a:r>
              <a:rPr lang="ru-RU" sz="2000" dirty="0"/>
              <a:t>, </a:t>
            </a:r>
            <a:r>
              <a:rPr lang="ru-RU" sz="2000" dirty="0" err="1"/>
              <a:t>кондиціонер</a:t>
            </a:r>
            <a:r>
              <a:rPr lang="ru-RU" sz="2000" dirty="0"/>
              <a:t> і т.п.) з </a:t>
            </a:r>
            <a:r>
              <a:rPr lang="ru-RU" sz="2000" dirty="0" err="1" smtClean="0"/>
              <a:t>доступним</a:t>
            </a:r>
            <a:r>
              <a:rPr lang="ru-RU" sz="2000" dirty="0" smtClean="0"/>
              <a:t> </a:t>
            </a:r>
            <a:r>
              <a:rPr lang="ru-RU" sz="2000" dirty="0"/>
              <a:t>для </a:t>
            </a:r>
            <a:r>
              <a:rPr lang="ru-RU" sz="2000" dirty="0" err="1"/>
              <a:t>користувача</a:t>
            </a:r>
            <a:r>
              <a:rPr lang="ru-RU" sz="2000" dirty="0"/>
              <a:t> </a:t>
            </a:r>
            <a:r>
              <a:rPr lang="ru-RU" sz="2000" dirty="0" err="1"/>
              <a:t>інтерфейсом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8900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434" y="228600"/>
            <a:ext cx="8596668" cy="1320800"/>
          </a:xfrm>
        </p:spPr>
        <p:txBody>
          <a:bodyPr>
            <a:noAutofit/>
          </a:bodyPr>
          <a:lstStyle/>
          <a:p>
            <a:r>
              <a:rPr lang="ru-RU" sz="2800" dirty="0" err="1"/>
              <a:t>Орієнтовний</a:t>
            </a:r>
            <a:r>
              <a:rPr lang="ru-RU" sz="2800" dirty="0"/>
              <a:t> </a:t>
            </a:r>
            <a:r>
              <a:rPr lang="ru-RU" sz="2800" dirty="0" err="1"/>
              <a:t>перелік</a:t>
            </a:r>
            <a:r>
              <a:rPr lang="ru-RU" sz="2800" dirty="0"/>
              <a:t> </a:t>
            </a:r>
            <a:r>
              <a:rPr lang="ru-RU" sz="2800" dirty="0" err="1"/>
              <a:t>обладнання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використовується</a:t>
            </a:r>
            <a:r>
              <a:rPr lang="ru-RU" sz="2800" dirty="0"/>
              <a:t> в </a:t>
            </a:r>
            <a:r>
              <a:rPr lang="ru-RU" sz="2800" dirty="0" smtClean="0"/>
              <a:t>конференц-залах</a:t>
            </a:r>
            <a:r>
              <a:rPr lang="ru-RU" sz="2800" dirty="0"/>
              <a:t>, залах </a:t>
            </a:r>
            <a:r>
              <a:rPr lang="ru-RU" sz="2800" dirty="0" err="1"/>
              <a:t>засідань</a:t>
            </a:r>
            <a:r>
              <a:rPr lang="ru-RU" sz="2800" dirty="0"/>
              <a:t> та </a:t>
            </a:r>
            <a:r>
              <a:rPr lang="ru-RU" sz="2800" dirty="0" err="1"/>
              <a:t>кімнатах</a:t>
            </a:r>
            <a:r>
              <a:rPr lang="ru-RU" sz="2800" dirty="0"/>
              <a:t> </a:t>
            </a:r>
            <a:r>
              <a:rPr lang="ru-RU" sz="2800" dirty="0" err="1"/>
              <a:t>переговорів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100" y="1689100"/>
            <a:ext cx="82804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70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34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Продовження табл.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834" y="1273253"/>
            <a:ext cx="8453965" cy="493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007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4334" y="142021"/>
            <a:ext cx="8596668" cy="734279"/>
          </a:xfrm>
        </p:spPr>
        <p:txBody>
          <a:bodyPr/>
          <a:lstStyle/>
          <a:p>
            <a:r>
              <a:rPr lang="uk-UA" dirty="0" smtClean="0"/>
              <a:t>Продовження табл.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876300"/>
            <a:ext cx="8105602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88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Комплекс </a:t>
            </a:r>
            <a:r>
              <a:rPr lang="ru-RU" dirty="0" err="1"/>
              <a:t>обладнання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конференц-залу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підсистем</a:t>
            </a:r>
            <a:r>
              <a:rPr lang="ru-RU" dirty="0"/>
              <a:t>.</a:t>
            </a:r>
          </a:p>
          <a:p>
            <a:r>
              <a:rPr lang="ru-RU" dirty="0"/>
              <a:t>В свою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конференц-</a:t>
            </a:r>
            <a:r>
              <a:rPr lang="ru-RU" dirty="0" err="1"/>
              <a:t>залів</a:t>
            </a:r>
            <a:r>
              <a:rPr lang="ru-RU" dirty="0"/>
              <a:t> </a:t>
            </a:r>
            <a:r>
              <a:rPr lang="ru-RU" dirty="0" err="1"/>
              <a:t>об’єднуються</a:t>
            </a:r>
            <a:r>
              <a:rPr lang="ru-RU" dirty="0"/>
              <a:t> в </a:t>
            </a:r>
          </a:p>
          <a:p>
            <a:r>
              <a:rPr lang="ru-RU" dirty="0" err="1"/>
              <a:t>системи</a:t>
            </a:r>
            <a:r>
              <a:rPr lang="ru-RU" dirty="0"/>
              <a:t>.</a:t>
            </a:r>
          </a:p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конференц-залу:</a:t>
            </a:r>
          </a:p>
          <a:p>
            <a:r>
              <a:rPr lang="ru-RU" dirty="0"/>
              <a:t>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</a:t>
            </a:r>
          </a:p>
          <a:p>
            <a:r>
              <a:rPr lang="ru-RU" dirty="0"/>
              <a:t> система </a:t>
            </a:r>
            <a:r>
              <a:rPr lang="ru-RU" dirty="0" err="1"/>
              <a:t>озвучування</a:t>
            </a:r>
            <a:r>
              <a:rPr lang="ru-RU" dirty="0"/>
              <a:t>,</a:t>
            </a:r>
          </a:p>
          <a:p>
            <a:r>
              <a:rPr lang="ru-RU" dirty="0"/>
              <a:t> </a:t>
            </a:r>
            <a:r>
              <a:rPr lang="ru-RU" dirty="0" err="1"/>
              <a:t>комутаційне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</a:t>
            </a:r>
          </a:p>
          <a:p>
            <a:r>
              <a:rPr lang="ru-RU" dirty="0"/>
              <a:t> система </a:t>
            </a:r>
            <a:r>
              <a:rPr lang="ru-RU" dirty="0" err="1"/>
              <a:t>управління</a:t>
            </a:r>
            <a:r>
              <a:rPr lang="ru-RU" dirty="0"/>
              <a:t>,</a:t>
            </a:r>
          </a:p>
          <a:p>
            <a:r>
              <a:rPr lang="ru-RU" dirty="0"/>
              <a:t> </a:t>
            </a:r>
            <a:r>
              <a:rPr lang="ru-RU" dirty="0" err="1"/>
              <a:t>відеоконференцзв'язок</a:t>
            </a:r>
            <a:r>
              <a:rPr lang="ru-RU" dirty="0"/>
              <a:t>,</a:t>
            </a:r>
          </a:p>
          <a:p>
            <a:r>
              <a:rPr lang="ru-RU" dirty="0"/>
              <a:t> </a:t>
            </a:r>
            <a:r>
              <a:rPr lang="ru-RU" dirty="0" err="1"/>
              <a:t>додаткове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6228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017" y="177800"/>
            <a:ext cx="8596668" cy="7874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Розташування обладнання в конференц-залі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100" y="965200"/>
            <a:ext cx="8750299" cy="569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826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Система </a:t>
            </a:r>
            <a:r>
              <a:rPr lang="ru-RU" sz="2800" dirty="0" err="1"/>
              <a:t>відображення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 - </a:t>
            </a:r>
            <a:r>
              <a:rPr lang="ru-RU" sz="2800" dirty="0" err="1"/>
              <a:t>призначена</a:t>
            </a:r>
            <a:r>
              <a:rPr lang="ru-RU" sz="2800" dirty="0"/>
              <a:t> для </a:t>
            </a:r>
            <a:r>
              <a:rPr lang="ru-RU" sz="2800" dirty="0" err="1"/>
              <a:t>демонстрації</a:t>
            </a:r>
            <a:r>
              <a:rPr lang="ru-RU" sz="2800" dirty="0"/>
              <a:t> в конференц-залах і залах </a:t>
            </a:r>
            <a:r>
              <a:rPr lang="ru-RU" sz="2800" dirty="0" err="1"/>
              <a:t>нарад</a:t>
            </a:r>
            <a:r>
              <a:rPr lang="ru-RU" sz="2800" dirty="0"/>
              <a:t> </a:t>
            </a:r>
            <a:r>
              <a:rPr lang="ru-RU" sz="2800" dirty="0" err="1"/>
              <a:t>відеоматеріалів</a:t>
            </a:r>
            <a:r>
              <a:rPr lang="ru-RU" sz="2800" dirty="0"/>
              <a:t> для </a:t>
            </a:r>
            <a:r>
              <a:rPr lang="ru-RU" sz="2800" dirty="0" err="1"/>
              <a:t>учасників</a:t>
            </a:r>
            <a:r>
              <a:rPr lang="ru-RU" sz="2800" dirty="0"/>
              <a:t> </a:t>
            </a:r>
            <a:r>
              <a:rPr lang="ru-RU" sz="2800" dirty="0" err="1" smtClean="0"/>
              <a:t>заходів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7401"/>
            <a:ext cx="8596668" cy="449196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типу </a:t>
            </a:r>
            <a:r>
              <a:rPr lang="ru-RU" dirty="0" err="1"/>
              <a:t>приміщення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встановлена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smtClean="0"/>
              <a:t>конференц-залу</a:t>
            </a:r>
            <a:r>
              <a:rPr lang="ru-RU" dirty="0"/>
              <a:t>, і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/>
              <a:t>включається</a:t>
            </a:r>
            <a:r>
              <a:rPr lang="ru-RU" dirty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 </a:t>
            </a:r>
            <a:r>
              <a:rPr lang="ru-RU" dirty="0"/>
              <a:t>конференц-залу:</a:t>
            </a:r>
          </a:p>
          <a:p>
            <a:r>
              <a:rPr lang="ru-RU" dirty="0"/>
              <a:t> </a:t>
            </a:r>
            <a:r>
              <a:rPr lang="ru-RU" dirty="0" err="1"/>
              <a:t>Екрани</a:t>
            </a:r>
            <a:r>
              <a:rPr lang="ru-RU" dirty="0"/>
              <a:t> </a:t>
            </a:r>
            <a:r>
              <a:rPr lang="ru-RU" dirty="0" err="1"/>
              <a:t>прямої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зворотної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</a:t>
            </a:r>
            <a:r>
              <a:rPr lang="en-US" dirty="0" err="1"/>
              <a:t>Euroscreen</a:t>
            </a:r>
            <a:r>
              <a:rPr lang="en-US" dirty="0"/>
              <a:t>, DNP,</a:t>
            </a:r>
          </a:p>
          <a:p>
            <a:r>
              <a:rPr lang="en-US" dirty="0"/>
              <a:t>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дзеркал</a:t>
            </a:r>
            <a:r>
              <a:rPr lang="ru-RU" dirty="0"/>
              <a:t> </a:t>
            </a:r>
            <a:r>
              <a:rPr lang="ru-RU" dirty="0" err="1"/>
              <a:t>зворотної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(в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 smtClean="0"/>
              <a:t>зворотної</a:t>
            </a:r>
            <a:r>
              <a:rPr lang="ru-RU" dirty="0" smtClean="0"/>
              <a:t> </a:t>
            </a:r>
            <a:r>
              <a:rPr lang="ru-RU" dirty="0" err="1"/>
              <a:t>проекції</a:t>
            </a:r>
            <a:r>
              <a:rPr lang="ru-RU" dirty="0"/>
              <a:t>) проектора </a:t>
            </a:r>
            <a:r>
              <a:rPr lang="ru-RU" dirty="0" err="1"/>
              <a:t>Крісті</a:t>
            </a:r>
            <a:endParaRPr lang="ru-RU" dirty="0"/>
          </a:p>
          <a:p>
            <a:r>
              <a:rPr lang="ru-RU" dirty="0"/>
              <a:t> </a:t>
            </a:r>
            <a:r>
              <a:rPr lang="ru-RU" dirty="0" err="1"/>
              <a:t>Монітори</a:t>
            </a:r>
            <a:r>
              <a:rPr lang="ru-RU" dirty="0"/>
              <a:t> </a:t>
            </a:r>
            <a:r>
              <a:rPr lang="ru-RU" dirty="0" err="1"/>
              <a:t>президії</a:t>
            </a:r>
            <a:endParaRPr lang="ru-RU" dirty="0"/>
          </a:p>
          <a:p>
            <a:r>
              <a:rPr lang="ru-RU" dirty="0"/>
              <a:t> РК-</a:t>
            </a:r>
            <a:r>
              <a:rPr lang="ru-RU" dirty="0" err="1"/>
              <a:t>панелі</a:t>
            </a:r>
            <a:r>
              <a:rPr lang="ru-RU" dirty="0"/>
              <a:t> </a:t>
            </a:r>
            <a:r>
              <a:rPr lang="en-US" dirty="0" err="1"/>
              <a:t>Kortek</a:t>
            </a:r>
            <a:endParaRPr lang="en-US" dirty="0"/>
          </a:p>
          <a:p>
            <a:r>
              <a:rPr lang="en-US" dirty="0"/>
              <a:t> </a:t>
            </a:r>
            <a:r>
              <a:rPr lang="ru-RU" dirty="0" err="1"/>
              <a:t>Відеопроцессорное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en-US" dirty="0"/>
              <a:t>Christie, RGB Spectrum, </a:t>
            </a:r>
            <a:r>
              <a:rPr lang="ru-RU" dirty="0" err="1"/>
              <a:t>Юпітер</a:t>
            </a:r>
            <a:r>
              <a:rPr lang="ru-RU" dirty="0"/>
              <a:t>, </a:t>
            </a:r>
            <a:r>
              <a:rPr lang="en-US" dirty="0" smtClean="0"/>
              <a:t>Extron</a:t>
            </a:r>
            <a:endParaRPr lang="en-US" dirty="0"/>
          </a:p>
          <a:p>
            <a:r>
              <a:rPr lang="en-US" dirty="0"/>
              <a:t> </a:t>
            </a:r>
            <a:r>
              <a:rPr lang="ru-RU" dirty="0" err="1"/>
              <a:t>Кронштейни</a:t>
            </a:r>
            <a:r>
              <a:rPr lang="ru-RU" dirty="0"/>
              <a:t> і </a:t>
            </a:r>
            <a:r>
              <a:rPr lang="ru-RU" dirty="0" err="1"/>
              <a:t>ліфтові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  <a:p>
            <a:r>
              <a:rPr lang="ru-RU" dirty="0" err="1"/>
              <a:t>Підсистема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відеоінформації</a:t>
            </a:r>
            <a:r>
              <a:rPr lang="ru-RU" dirty="0"/>
              <a:t> на </a:t>
            </a:r>
            <a:r>
              <a:rPr lang="ru-RU" dirty="0" err="1"/>
              <a:t>екранах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як </a:t>
            </a:r>
            <a:r>
              <a:rPr lang="ru-RU" dirty="0" err="1"/>
              <a:t>екранів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застосовуватися</a:t>
            </a:r>
            <a:r>
              <a:rPr lang="ru-RU" dirty="0"/>
              <a:t>:</a:t>
            </a:r>
          </a:p>
          <a:p>
            <a:r>
              <a:rPr lang="ru-RU" dirty="0"/>
              <a:t>• </a:t>
            </a:r>
            <a:r>
              <a:rPr lang="ru-RU" dirty="0" err="1"/>
              <a:t>проекційні</a:t>
            </a:r>
            <a:r>
              <a:rPr lang="ru-RU" dirty="0"/>
              <a:t> </a:t>
            </a:r>
            <a:r>
              <a:rPr lang="ru-RU" dirty="0" err="1"/>
              <a:t>екрани</a:t>
            </a:r>
            <a:r>
              <a:rPr lang="ru-RU" dirty="0"/>
              <a:t> (для </a:t>
            </a:r>
            <a:r>
              <a:rPr lang="ru-RU" dirty="0" err="1"/>
              <a:t>фронтальної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задньої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)</a:t>
            </a:r>
          </a:p>
          <a:p>
            <a:r>
              <a:rPr lang="ru-RU" dirty="0"/>
              <a:t>• </a:t>
            </a:r>
            <a:r>
              <a:rPr lang="ru-RU" dirty="0" err="1"/>
              <a:t>плоскопанельні</a:t>
            </a:r>
            <a:r>
              <a:rPr lang="ru-RU" dirty="0"/>
              <a:t> </a:t>
            </a:r>
            <a:r>
              <a:rPr lang="ru-RU" dirty="0" err="1"/>
              <a:t>монітори</a:t>
            </a:r>
            <a:r>
              <a:rPr lang="ru-RU" dirty="0"/>
              <a:t> (</a:t>
            </a:r>
            <a:r>
              <a:rPr lang="ru-RU" dirty="0" err="1"/>
              <a:t>плазмові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LCD)</a:t>
            </a:r>
          </a:p>
          <a:p>
            <a:r>
              <a:rPr lang="en-US" dirty="0"/>
              <a:t>• </a:t>
            </a:r>
            <a:r>
              <a:rPr lang="ru-RU" dirty="0" err="1"/>
              <a:t>безшовні</a:t>
            </a:r>
            <a:r>
              <a:rPr lang="ru-RU" dirty="0"/>
              <a:t> </a:t>
            </a:r>
            <a:r>
              <a:rPr lang="ru-RU" dirty="0" err="1"/>
              <a:t>відеостіни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інтерактивні</a:t>
            </a:r>
            <a:r>
              <a:rPr lang="ru-RU" dirty="0"/>
              <a:t> </a:t>
            </a:r>
            <a:r>
              <a:rPr lang="ru-RU" dirty="0" err="1"/>
              <a:t>панелі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005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7500"/>
            <a:ext cx="8596668" cy="355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77901"/>
            <a:ext cx="8596668" cy="506346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До проектора (</a:t>
            </a:r>
            <a:r>
              <a:rPr lang="ru-RU" dirty="0" err="1"/>
              <a:t>плазмової</a:t>
            </a:r>
            <a:r>
              <a:rPr lang="ru-RU" dirty="0"/>
              <a:t> </a:t>
            </a:r>
            <a:r>
              <a:rPr lang="ru-RU" dirty="0" err="1"/>
              <a:t>панелі</a:t>
            </a:r>
            <a:r>
              <a:rPr lang="ru-RU" dirty="0"/>
              <a:t>, </a:t>
            </a:r>
            <a:r>
              <a:rPr lang="ru-RU" dirty="0" err="1"/>
              <a:t>монітору</a:t>
            </a:r>
            <a:r>
              <a:rPr lang="ru-RU" dirty="0"/>
              <a:t>) через систему </a:t>
            </a:r>
            <a:r>
              <a:rPr lang="ru-RU" dirty="0" err="1"/>
              <a:t>комутації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/>
              <a:t>бути </a:t>
            </a:r>
            <a:r>
              <a:rPr lang="ru-RU" dirty="0" err="1"/>
              <a:t>підключені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 smtClean="0"/>
              <a:t>: • </a:t>
            </a:r>
            <a:r>
              <a:rPr lang="ru-RU" dirty="0" err="1"/>
              <a:t>презентаційний</a:t>
            </a:r>
            <a:r>
              <a:rPr lang="ru-RU" dirty="0"/>
              <a:t> </a:t>
            </a:r>
            <a:r>
              <a:rPr lang="ru-RU" dirty="0" err="1"/>
              <a:t>комп'ютер</a:t>
            </a:r>
            <a:r>
              <a:rPr lang="ru-RU" dirty="0"/>
              <a:t> - для </a:t>
            </a:r>
            <a:r>
              <a:rPr lang="ru-RU" dirty="0" err="1"/>
              <a:t>демонстрації</a:t>
            </a:r>
            <a:r>
              <a:rPr lang="ru-RU" dirty="0"/>
              <a:t> </a:t>
            </a:r>
            <a:r>
              <a:rPr lang="ru-RU" dirty="0" err="1"/>
              <a:t>комп'ютерних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презентацій</a:t>
            </a:r>
            <a:r>
              <a:rPr lang="ru-RU" dirty="0"/>
              <a:t>, </a:t>
            </a:r>
            <a:r>
              <a:rPr lang="ru-RU" dirty="0" err="1"/>
              <a:t>відеофільмів</a:t>
            </a:r>
            <a:r>
              <a:rPr lang="ru-RU" dirty="0"/>
              <a:t> з </a:t>
            </a:r>
            <a:r>
              <a:rPr lang="en-US" dirty="0"/>
              <a:t>DVD, </a:t>
            </a:r>
            <a:r>
              <a:rPr lang="en-US" dirty="0" smtClean="0"/>
              <a:t>Blu-ray</a:t>
            </a:r>
            <a:r>
              <a:rPr lang="uk-UA" dirty="0" smtClean="0"/>
              <a:t> </a:t>
            </a:r>
          </a:p>
          <a:p>
            <a:r>
              <a:rPr lang="en-US" dirty="0" smtClean="0"/>
              <a:t>• </a:t>
            </a:r>
            <a:r>
              <a:rPr lang="ru-RU" dirty="0" err="1"/>
              <a:t>комп'ютери</a:t>
            </a:r>
            <a:r>
              <a:rPr lang="ru-RU" dirty="0"/>
              <a:t> (ноутбуки) </a:t>
            </a:r>
            <a:r>
              <a:rPr lang="ru-RU" dirty="0" err="1"/>
              <a:t>доповідача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endParaRPr lang="ru-RU" dirty="0"/>
          </a:p>
          <a:p>
            <a:r>
              <a:rPr lang="ru-RU" dirty="0"/>
              <a:t>• </a:t>
            </a:r>
            <a:r>
              <a:rPr lang="en-US" dirty="0"/>
              <a:t>DVD </a:t>
            </a:r>
            <a:r>
              <a:rPr lang="ru-RU" dirty="0"/>
              <a:t>і </a:t>
            </a:r>
            <a:r>
              <a:rPr lang="en-US" dirty="0"/>
              <a:t>Blu-ray </a:t>
            </a:r>
            <a:r>
              <a:rPr lang="ru-RU" dirty="0" err="1"/>
              <a:t>програвач</a:t>
            </a:r>
            <a:endParaRPr lang="ru-RU" dirty="0"/>
          </a:p>
          <a:p>
            <a:r>
              <a:rPr lang="ru-RU" dirty="0"/>
              <a:t>• презентатор (документ-камера)</a:t>
            </a:r>
          </a:p>
          <a:p>
            <a:r>
              <a:rPr lang="ru-RU" dirty="0"/>
              <a:t>• </a:t>
            </a:r>
            <a:r>
              <a:rPr lang="ru-RU" dirty="0" err="1"/>
              <a:t>відеокамери</a:t>
            </a:r>
            <a:r>
              <a:rPr lang="ru-RU" dirty="0"/>
              <a:t> для показу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доповідача</a:t>
            </a:r>
            <a:r>
              <a:rPr lang="ru-RU" dirty="0"/>
              <a:t> </a:t>
            </a:r>
            <a:r>
              <a:rPr lang="ru-RU" dirty="0" err="1"/>
              <a:t>крупним</a:t>
            </a:r>
            <a:r>
              <a:rPr lang="ru-RU" dirty="0"/>
              <a:t> планом на </a:t>
            </a:r>
            <a:r>
              <a:rPr lang="ru-RU" dirty="0" err="1" smtClean="0"/>
              <a:t>екранах</a:t>
            </a:r>
            <a:r>
              <a:rPr lang="ru-RU" dirty="0" smtClean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endParaRPr lang="ru-RU" dirty="0"/>
          </a:p>
          <a:p>
            <a:r>
              <a:rPr lang="ru-RU" dirty="0"/>
              <a:t>Система </a:t>
            </a:r>
            <a:r>
              <a:rPr lang="ru-RU" dirty="0" err="1"/>
              <a:t>комутації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комутації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/>
              <a:t>вхідних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 (</a:t>
            </a:r>
            <a:r>
              <a:rPr lang="en-US" dirty="0"/>
              <a:t>VGA, </a:t>
            </a:r>
            <a:r>
              <a:rPr lang="ru-RU" dirty="0"/>
              <a:t>композитного </a:t>
            </a:r>
            <a:r>
              <a:rPr lang="ru-RU" dirty="0" err="1"/>
              <a:t>відео</a:t>
            </a:r>
            <a:r>
              <a:rPr lang="ru-RU" dirty="0"/>
              <a:t>, </a:t>
            </a:r>
            <a:r>
              <a:rPr lang="en-US" dirty="0"/>
              <a:t>S-Video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) в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smtClean="0"/>
              <a:t>формат </a:t>
            </a:r>
            <a:r>
              <a:rPr lang="ru-RU" dirty="0"/>
              <a:t>- </a:t>
            </a:r>
            <a:r>
              <a:rPr lang="en-US" dirty="0"/>
              <a:t>RGBHV.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спростити</a:t>
            </a:r>
            <a:r>
              <a:rPr lang="ru-RU" dirty="0"/>
              <a:t> </a:t>
            </a:r>
            <a:r>
              <a:rPr lang="ru-RU" dirty="0" err="1"/>
              <a:t>розведення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 по залу і </a:t>
            </a:r>
            <a:r>
              <a:rPr lang="ru-RU" dirty="0" err="1" smtClean="0"/>
              <a:t>підключити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 smtClean="0"/>
              <a:t>комутатора</a:t>
            </a:r>
            <a:r>
              <a:rPr lang="ru-RU" dirty="0" smtClean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дисплеї</a:t>
            </a:r>
            <a:r>
              <a:rPr lang="ru-RU" dirty="0"/>
              <a:t>, </a:t>
            </a:r>
            <a:r>
              <a:rPr lang="ru-RU" dirty="0" err="1"/>
              <a:t>дублюючі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відображається</a:t>
            </a:r>
            <a:r>
              <a:rPr lang="ru-RU" dirty="0"/>
              <a:t> на основному </a:t>
            </a:r>
            <a:r>
              <a:rPr lang="ru-RU" dirty="0" err="1"/>
              <a:t>екрані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дисплеї</a:t>
            </a:r>
            <a:r>
              <a:rPr lang="ru-RU" dirty="0"/>
              <a:t> (</a:t>
            </a:r>
            <a:r>
              <a:rPr lang="ru-RU" dirty="0" err="1"/>
              <a:t>плазмові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LCD)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перед головою </a:t>
            </a:r>
            <a:r>
              <a:rPr lang="ru-RU" dirty="0" err="1"/>
              <a:t>або</a:t>
            </a:r>
            <a:r>
              <a:rPr lang="ru-RU" dirty="0"/>
              <a:t> членами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, в </a:t>
            </a:r>
            <a:r>
              <a:rPr lang="ru-RU" dirty="0" err="1" smtClean="0"/>
              <a:t>кімнаті</a:t>
            </a:r>
            <a:r>
              <a:rPr lang="ru-RU" dirty="0" smtClean="0"/>
              <a:t> </a:t>
            </a:r>
            <a:r>
              <a:rPr lang="ru-RU" dirty="0" err="1"/>
              <a:t>преси</a:t>
            </a:r>
            <a:r>
              <a:rPr lang="ru-RU" dirty="0"/>
              <a:t> і т.д.</a:t>
            </a:r>
          </a:p>
          <a:p>
            <a:r>
              <a:rPr lang="ru-RU" dirty="0"/>
              <a:t>На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доповідача</a:t>
            </a:r>
            <a:r>
              <a:rPr lang="ru-RU" dirty="0"/>
              <a:t> часто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 smtClean="0"/>
              <a:t>комутатор</a:t>
            </a:r>
            <a:r>
              <a:rPr lang="ru-RU" dirty="0" smtClean="0"/>
              <a:t> </a:t>
            </a:r>
            <a:r>
              <a:rPr lang="en-US" dirty="0"/>
              <a:t>VGA </a:t>
            </a:r>
            <a:r>
              <a:rPr lang="ru-RU" dirty="0"/>
              <a:t>для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комутації</a:t>
            </a:r>
            <a:r>
              <a:rPr lang="ru-RU" dirty="0"/>
              <a:t> ноутбука і </a:t>
            </a:r>
            <a:r>
              <a:rPr lang="ru-RU" dirty="0" err="1"/>
              <a:t>презентаційної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/>
              <a:t>доповіді</a:t>
            </a:r>
            <a:r>
              <a:rPr lang="ru-RU" dirty="0"/>
              <a:t>.</a:t>
            </a:r>
          </a:p>
          <a:p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камер </a:t>
            </a:r>
            <a:r>
              <a:rPr lang="ru-RU" dirty="0" err="1"/>
              <a:t>кодеків</a:t>
            </a:r>
            <a:r>
              <a:rPr lang="ru-RU" dirty="0"/>
              <a:t> </a:t>
            </a:r>
            <a:r>
              <a:rPr lang="ru-RU" dirty="0" err="1"/>
              <a:t>відеоконференції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 smtClean="0"/>
              <a:t>дозволу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/>
              <a:t>HD)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систем </a:t>
            </a:r>
            <a:r>
              <a:rPr lang="ru-RU" dirty="0" err="1" smtClean="0"/>
              <a:t>комутації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передачу сигналу з </a:t>
            </a:r>
            <a:r>
              <a:rPr lang="ru-RU" dirty="0" smtClean="0"/>
              <a:t>великою </a:t>
            </a:r>
            <a:r>
              <a:rPr lang="ru-RU" dirty="0" err="1" smtClean="0"/>
              <a:t>роздільною</a:t>
            </a:r>
            <a:r>
              <a:rPr lang="ru-RU" dirty="0" smtClean="0"/>
              <a:t> </a:t>
            </a:r>
            <a:r>
              <a:rPr lang="ru-RU" dirty="0" err="1" smtClean="0"/>
              <a:t>здатністю</a:t>
            </a:r>
            <a:r>
              <a:rPr lang="en-US" dirty="0" smtClean="0"/>
              <a:t>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313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3429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25501"/>
            <a:ext cx="8596668" cy="521586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b="1" dirty="0"/>
              <a:t>Система </a:t>
            </a:r>
            <a:r>
              <a:rPr lang="ru-RU" b="1" dirty="0" err="1"/>
              <a:t>комутації</a:t>
            </a:r>
            <a:r>
              <a:rPr lang="ru-RU" b="1" dirty="0"/>
              <a:t> </a:t>
            </a:r>
            <a:r>
              <a:rPr lang="ru-RU" b="1" dirty="0" err="1"/>
              <a:t>аудіо</a:t>
            </a:r>
            <a:r>
              <a:rPr lang="ru-RU" b="1" dirty="0"/>
              <a:t>-і </a:t>
            </a:r>
            <a:r>
              <a:rPr lang="ru-RU" b="1" dirty="0" err="1"/>
              <a:t>відеосигналів</a:t>
            </a:r>
            <a:r>
              <a:rPr lang="ru-RU" b="1" dirty="0"/>
              <a:t> </a:t>
            </a:r>
            <a:r>
              <a:rPr lang="ru-RU" b="1" dirty="0" err="1"/>
              <a:t>включає</a:t>
            </a:r>
            <a:r>
              <a:rPr lang="ru-RU" dirty="0"/>
              <a:t>:</a:t>
            </a:r>
          </a:p>
          <a:p>
            <a:r>
              <a:rPr lang="ru-RU" dirty="0"/>
              <a:t> </a:t>
            </a:r>
            <a:r>
              <a:rPr lang="ru-RU" dirty="0" err="1"/>
              <a:t>комутатори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підсилювачі-розподільники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конвертори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інтерфейси</a:t>
            </a:r>
            <a:r>
              <a:rPr lang="ru-RU" dirty="0"/>
              <a:t>, </a:t>
            </a:r>
          </a:p>
          <a:p>
            <a:r>
              <a:rPr lang="ru-RU" dirty="0"/>
              <a:t> </a:t>
            </a:r>
            <a:r>
              <a:rPr lang="ru-RU" dirty="0" err="1"/>
              <a:t>кабельну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 та </a:t>
            </a:r>
            <a:r>
              <a:rPr lang="ru-RU" dirty="0" err="1"/>
              <a:t>ін</a:t>
            </a:r>
            <a:endParaRPr lang="ru-RU" dirty="0"/>
          </a:p>
          <a:p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комутації</a:t>
            </a:r>
            <a:r>
              <a:rPr lang="ru-RU" dirty="0"/>
              <a:t> та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відеосигналів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 smtClean="0"/>
              <a:t>форматів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презентацій</a:t>
            </a:r>
            <a:r>
              <a:rPr lang="ru-RU" dirty="0"/>
              <a:t>,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, </a:t>
            </a:r>
            <a:r>
              <a:rPr lang="ru-RU" dirty="0" err="1"/>
              <a:t>комп'ютерної</a:t>
            </a:r>
            <a:r>
              <a:rPr lang="ru-RU" dirty="0"/>
              <a:t> </a:t>
            </a:r>
            <a:r>
              <a:rPr lang="ru-RU" dirty="0" err="1" smtClean="0"/>
              <a:t>графіки</a:t>
            </a:r>
            <a:r>
              <a:rPr lang="ru-RU" dirty="0"/>
              <a:t>.</a:t>
            </a:r>
          </a:p>
          <a:p>
            <a:r>
              <a:rPr lang="ru-RU" b="1" dirty="0" smtClean="0"/>
              <a:t>Система </a:t>
            </a:r>
            <a:r>
              <a:rPr lang="ru-RU" b="1" dirty="0" err="1"/>
              <a:t>звукопідсилення</a:t>
            </a:r>
            <a:r>
              <a:rPr lang="ru-RU" dirty="0"/>
              <a:t>,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звукових</a:t>
            </a:r>
            <a:r>
              <a:rPr lang="ru-RU" dirty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голосу </a:t>
            </a:r>
            <a:r>
              <a:rPr lang="ru-RU" dirty="0" err="1"/>
              <a:t>виступаючих</a:t>
            </a:r>
            <a:r>
              <a:rPr lang="ru-RU" dirty="0"/>
              <a:t>, 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 smtClean="0"/>
              <a:t>включається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/>
              <a:t>обладнання</a:t>
            </a:r>
            <a:r>
              <a:rPr lang="ru-RU" dirty="0"/>
              <a:t>:</a:t>
            </a:r>
          </a:p>
          <a:p>
            <a:r>
              <a:rPr lang="ru-RU" dirty="0"/>
              <a:t> </a:t>
            </a:r>
            <a:r>
              <a:rPr lang="ru-RU" dirty="0" err="1"/>
              <a:t>Акустичні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стельового</a:t>
            </a:r>
            <a:r>
              <a:rPr lang="ru-RU" dirty="0"/>
              <a:t> типу, кластерного типу, </a:t>
            </a:r>
            <a:r>
              <a:rPr lang="ru-RU" dirty="0" err="1" smtClean="0"/>
              <a:t>лінійні</a:t>
            </a:r>
            <a:r>
              <a:rPr lang="ru-RU" dirty="0" smtClean="0"/>
              <a:t> </a:t>
            </a:r>
            <a:r>
              <a:rPr lang="ru-RU" dirty="0" err="1" smtClean="0"/>
              <a:t>масиви</a:t>
            </a:r>
            <a:r>
              <a:rPr lang="ru-RU" dirty="0" smtClean="0"/>
              <a:t> </a:t>
            </a:r>
            <a:r>
              <a:rPr lang="en-US" dirty="0" err="1"/>
              <a:t>BagEnd</a:t>
            </a:r>
            <a:r>
              <a:rPr lang="en-US" dirty="0"/>
              <a:t>, STK, </a:t>
            </a:r>
            <a:r>
              <a:rPr lang="en-US" dirty="0" err="1"/>
              <a:t>Soundsphere</a:t>
            </a:r>
            <a:endParaRPr lang="en-US" dirty="0"/>
          </a:p>
          <a:p>
            <a:r>
              <a:rPr lang="en-US" dirty="0"/>
              <a:t> </a:t>
            </a:r>
            <a:r>
              <a:rPr lang="ru-RU" dirty="0" err="1"/>
              <a:t>Мікрофонний</a:t>
            </a:r>
            <a:r>
              <a:rPr lang="ru-RU" dirty="0"/>
              <a:t> парк - </a:t>
            </a:r>
            <a:r>
              <a:rPr lang="ru-RU" dirty="0" err="1"/>
              <a:t>вокальні</a:t>
            </a:r>
            <a:r>
              <a:rPr lang="ru-RU" dirty="0"/>
              <a:t> </a:t>
            </a:r>
            <a:r>
              <a:rPr lang="ru-RU" dirty="0" err="1"/>
              <a:t>мікрофони</a:t>
            </a:r>
            <a:r>
              <a:rPr lang="ru-RU" dirty="0"/>
              <a:t>, </a:t>
            </a:r>
            <a:r>
              <a:rPr lang="ru-RU" dirty="0" err="1"/>
              <a:t>мікрофони</a:t>
            </a:r>
            <a:r>
              <a:rPr lang="ru-RU" dirty="0"/>
              <a:t> </a:t>
            </a:r>
            <a:r>
              <a:rPr lang="ru-RU" dirty="0" err="1" smtClean="0"/>
              <a:t>президії</a:t>
            </a:r>
            <a:r>
              <a:rPr lang="ru-RU" dirty="0" smtClean="0"/>
              <a:t>, </a:t>
            </a:r>
            <a:r>
              <a:rPr lang="ru-RU" dirty="0" err="1" smtClean="0"/>
              <a:t>мікрофони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залі</a:t>
            </a:r>
            <a:r>
              <a:rPr lang="ru-RU" dirty="0"/>
              <a:t>, </a:t>
            </a:r>
            <a:r>
              <a:rPr lang="ru-RU" dirty="0" err="1"/>
              <a:t>радіомікрофони</a:t>
            </a:r>
            <a:r>
              <a:rPr lang="ru-RU" dirty="0"/>
              <a:t> </a:t>
            </a:r>
            <a:r>
              <a:rPr lang="en-US" dirty="0" err="1"/>
              <a:t>Clockaudio</a:t>
            </a:r>
            <a:endParaRPr lang="en-US" dirty="0"/>
          </a:p>
          <a:p>
            <a:r>
              <a:rPr lang="en-US" dirty="0"/>
              <a:t>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звуку - </a:t>
            </a:r>
            <a:r>
              <a:rPr lang="ru-RU" dirty="0" err="1"/>
              <a:t>цифрові</a:t>
            </a:r>
            <a:r>
              <a:rPr lang="ru-RU" dirty="0"/>
              <a:t> </a:t>
            </a:r>
            <a:r>
              <a:rPr lang="ru-RU" dirty="0" err="1"/>
              <a:t>аудіоплатформи</a:t>
            </a:r>
            <a:endParaRPr lang="ru-RU" dirty="0"/>
          </a:p>
          <a:p>
            <a:r>
              <a:rPr lang="ru-RU" b="1" dirty="0" err="1"/>
              <a:t>Підсистема</a:t>
            </a:r>
            <a:r>
              <a:rPr lang="ru-RU" b="1" dirty="0"/>
              <a:t> звукового </a:t>
            </a:r>
            <a:r>
              <a:rPr lang="ru-RU" b="1" dirty="0" err="1"/>
              <a:t>обладнання</a:t>
            </a:r>
            <a:r>
              <a:rPr lang="ru-RU" dirty="0"/>
              <a:t> - </a:t>
            </a:r>
            <a:r>
              <a:rPr lang="ru-RU" dirty="0" err="1"/>
              <a:t>звукопідсилення</a:t>
            </a:r>
            <a:r>
              <a:rPr lang="ru-RU" dirty="0"/>
              <a:t>, </a:t>
            </a:r>
            <a:r>
              <a:rPr lang="ru-RU" dirty="0" err="1" smtClean="0"/>
              <a:t>звуковідтворення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звукозапису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12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1.Готельні </a:t>
            </a:r>
            <a:r>
              <a:rPr lang="ru-RU" dirty="0" err="1"/>
              <a:t>слабкострумові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, </a:t>
            </a:r>
            <a:r>
              <a:rPr lang="ru-RU" dirty="0" err="1"/>
              <a:t>класифікація</a:t>
            </a:r>
            <a:r>
              <a:rPr lang="ru-RU" dirty="0"/>
              <a:t>, </a:t>
            </a:r>
            <a:r>
              <a:rPr lang="ru-RU" dirty="0" err="1"/>
              <a:t>призначення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54629"/>
            <a:ext cx="9671353" cy="4876800"/>
          </a:xfrm>
        </p:spPr>
        <p:txBody>
          <a:bodyPr>
            <a:normAutofit/>
          </a:bodyPr>
          <a:lstStyle/>
          <a:p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оснащені</a:t>
            </a:r>
            <a:r>
              <a:rPr lang="ru-RU" dirty="0"/>
              <a:t> </a:t>
            </a:r>
            <a:r>
              <a:rPr lang="ru-RU" dirty="0" err="1"/>
              <a:t>складним</a:t>
            </a:r>
            <a:r>
              <a:rPr lang="ru-RU" dirty="0"/>
              <a:t> </a:t>
            </a:r>
            <a:r>
              <a:rPr lang="ru-RU" dirty="0" err="1"/>
              <a:t>інженерно-технічним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устаткуванням</a:t>
            </a:r>
            <a:r>
              <a:rPr lang="ru-RU" dirty="0"/>
              <a:t>, </a:t>
            </a:r>
            <a:r>
              <a:rPr lang="ru-RU" dirty="0" err="1"/>
              <a:t>складається</a:t>
            </a:r>
            <a:r>
              <a:rPr lang="ru-RU" dirty="0"/>
              <a:t> з: </a:t>
            </a:r>
          </a:p>
          <a:p>
            <a:r>
              <a:rPr lang="ru-RU" dirty="0"/>
              <a:t> </a:t>
            </a:r>
            <a:r>
              <a:rPr lang="ru-RU" dirty="0" err="1"/>
              <a:t>санітарно-технічного</a:t>
            </a:r>
            <a:r>
              <a:rPr lang="ru-RU" dirty="0"/>
              <a:t> (</a:t>
            </a:r>
            <a:r>
              <a:rPr lang="ru-RU" dirty="0" err="1"/>
              <a:t>водогін</a:t>
            </a:r>
            <a:r>
              <a:rPr lang="ru-RU" dirty="0"/>
              <a:t>, </a:t>
            </a:r>
            <a:r>
              <a:rPr lang="ru-RU" dirty="0" err="1"/>
              <a:t>каналізація</a:t>
            </a:r>
            <a:r>
              <a:rPr lang="ru-RU" dirty="0"/>
              <a:t>, </a:t>
            </a:r>
            <a:r>
              <a:rPr lang="ru-RU" dirty="0" err="1"/>
              <a:t>гаряче</a:t>
            </a:r>
            <a:r>
              <a:rPr lang="ru-RU" dirty="0"/>
              <a:t> </a:t>
            </a:r>
            <a:r>
              <a:rPr lang="ru-RU" dirty="0" err="1"/>
              <a:t>водопостачання</a:t>
            </a:r>
            <a:r>
              <a:rPr lang="ru-RU" dirty="0"/>
              <a:t>, </a:t>
            </a:r>
            <a:r>
              <a:rPr lang="ru-RU" dirty="0" err="1" smtClean="0"/>
              <a:t>опалення</a:t>
            </a:r>
            <a:r>
              <a:rPr lang="ru-RU" dirty="0"/>
              <a:t>, </a:t>
            </a:r>
            <a:r>
              <a:rPr lang="ru-RU" dirty="0" err="1"/>
              <a:t>вентиляція</a:t>
            </a:r>
            <a:r>
              <a:rPr lang="ru-RU" dirty="0"/>
              <a:t>, </a:t>
            </a:r>
            <a:r>
              <a:rPr lang="ru-RU" dirty="0" err="1"/>
              <a:t>кондиціонування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централізоване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видалення</a:t>
            </a:r>
            <a:r>
              <a:rPr lang="ru-RU" dirty="0" smtClean="0"/>
              <a:t> </a:t>
            </a:r>
            <a:r>
              <a:rPr lang="ru-RU" dirty="0"/>
              <a:t>пилу, </a:t>
            </a:r>
            <a:r>
              <a:rPr lang="ru-RU" dirty="0" err="1"/>
              <a:t>сміттєпровід</a:t>
            </a:r>
            <a:r>
              <a:rPr lang="ru-RU" dirty="0"/>
              <a:t>, </a:t>
            </a:r>
            <a:r>
              <a:rPr lang="ru-RU" dirty="0" err="1"/>
              <a:t>білизнопровід</a:t>
            </a:r>
            <a:r>
              <a:rPr lang="ru-RU" dirty="0"/>
              <a:t>);</a:t>
            </a:r>
          </a:p>
          <a:p>
            <a:r>
              <a:rPr lang="ru-RU" dirty="0"/>
              <a:t> </a:t>
            </a:r>
            <a:r>
              <a:rPr lang="ru-RU" dirty="0" err="1"/>
              <a:t>ліфтового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пасажирські</a:t>
            </a:r>
            <a:r>
              <a:rPr lang="ru-RU" dirty="0"/>
              <a:t>, </a:t>
            </a:r>
            <a:r>
              <a:rPr lang="ru-RU" dirty="0" err="1"/>
              <a:t>службово-господарські</a:t>
            </a:r>
            <a:r>
              <a:rPr lang="ru-RU" dirty="0"/>
              <a:t> і </a:t>
            </a:r>
            <a:r>
              <a:rPr lang="ru-RU" dirty="0" err="1" smtClean="0"/>
              <a:t>вантажні</a:t>
            </a:r>
            <a:r>
              <a:rPr lang="ru-RU" dirty="0" smtClean="0"/>
              <a:t> </a:t>
            </a:r>
            <a:r>
              <a:rPr lang="ru-RU" dirty="0" err="1"/>
              <a:t>ліфти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ескалатори</a:t>
            </a:r>
            <a:r>
              <a:rPr lang="ru-RU" dirty="0"/>
              <a:t>);</a:t>
            </a:r>
          </a:p>
          <a:p>
            <a:r>
              <a:rPr lang="ru-RU" dirty="0"/>
              <a:t> </a:t>
            </a:r>
            <a:r>
              <a:rPr lang="ru-RU" dirty="0" err="1"/>
              <a:t>енергетичного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(</a:t>
            </a:r>
            <a:r>
              <a:rPr lang="ru-RU" dirty="0" err="1"/>
              <a:t>ліфти</a:t>
            </a:r>
            <a:r>
              <a:rPr lang="ru-RU" dirty="0"/>
              <a:t>, </a:t>
            </a:r>
            <a:r>
              <a:rPr lang="ru-RU" dirty="0" err="1"/>
              <a:t>вентилятори</a:t>
            </a:r>
            <a:r>
              <a:rPr lang="ru-RU" dirty="0"/>
              <a:t>, насоси та </a:t>
            </a:r>
            <a:r>
              <a:rPr lang="ru-RU" dirty="0" err="1"/>
              <a:t>ін</a:t>
            </a:r>
            <a:r>
              <a:rPr lang="ru-RU" dirty="0"/>
              <a:t>.,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силових</a:t>
            </a:r>
            <a:r>
              <a:rPr lang="ru-RU" dirty="0"/>
              <a:t> мереж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 380 вольт, </a:t>
            </a:r>
            <a:r>
              <a:rPr lang="ru-RU" dirty="0" err="1"/>
              <a:t>освітлення</a:t>
            </a:r>
            <a:r>
              <a:rPr lang="ru-RU" dirty="0"/>
              <a:t> </a:t>
            </a:r>
            <a:r>
              <a:rPr lang="ru-RU" dirty="0" err="1" smtClean="0"/>
              <a:t>приміщень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 220 </a:t>
            </a:r>
            <a:r>
              <a:rPr lang="ru-RU" dirty="0" err="1"/>
              <a:t>або</a:t>
            </a:r>
            <a:r>
              <a:rPr lang="ru-RU" dirty="0"/>
              <a:t> 127 вольт);</a:t>
            </a:r>
          </a:p>
          <a:p>
            <a:r>
              <a:rPr lang="ru-RU" dirty="0"/>
              <a:t> </a:t>
            </a:r>
            <a:r>
              <a:rPr lang="ru-RU" dirty="0" err="1"/>
              <a:t>слабкострумових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автоматики (</a:t>
            </a:r>
            <a:r>
              <a:rPr lang="ru-RU" dirty="0" err="1"/>
              <a:t>телеантени</a:t>
            </a:r>
            <a:r>
              <a:rPr lang="ru-RU" dirty="0"/>
              <a:t> і </a:t>
            </a:r>
            <a:r>
              <a:rPr lang="ru-RU" dirty="0" err="1"/>
              <a:t>телевізори</a:t>
            </a:r>
            <a:r>
              <a:rPr lang="ru-RU" dirty="0"/>
              <a:t>, </a:t>
            </a:r>
            <a:r>
              <a:rPr lang="ru-RU" dirty="0" smtClean="0"/>
              <a:t>установки </a:t>
            </a:r>
            <a:r>
              <a:rPr lang="ru-RU" dirty="0" err="1"/>
              <a:t>радіофікації</a:t>
            </a:r>
            <a:r>
              <a:rPr lang="ru-RU" dirty="0"/>
              <a:t>, </a:t>
            </a:r>
            <a:r>
              <a:rPr lang="ru-RU" dirty="0" err="1"/>
              <a:t>телефонізації</a:t>
            </a:r>
            <a:r>
              <a:rPr lang="ru-RU" dirty="0"/>
              <a:t>, </a:t>
            </a:r>
            <a:r>
              <a:rPr lang="ru-RU" dirty="0" err="1"/>
              <a:t>часофікації</a:t>
            </a:r>
            <a:r>
              <a:rPr lang="ru-RU" dirty="0"/>
              <a:t>, </a:t>
            </a:r>
            <a:r>
              <a:rPr lang="ru-RU" dirty="0" err="1"/>
              <a:t>комп'ютеризації</a:t>
            </a:r>
            <a:r>
              <a:rPr lang="ru-RU" dirty="0"/>
              <a:t>, </a:t>
            </a:r>
            <a:r>
              <a:rPr lang="ru-RU" dirty="0" err="1" smtClean="0"/>
              <a:t>пожежної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охоронної</a:t>
            </a:r>
            <a:r>
              <a:rPr lang="ru-RU" dirty="0"/>
              <a:t> </a:t>
            </a:r>
            <a:r>
              <a:rPr lang="ru-RU" dirty="0" err="1"/>
              <a:t>сигналізації</a:t>
            </a:r>
            <a:r>
              <a:rPr lang="ru-RU" dirty="0"/>
              <a:t>, </a:t>
            </a:r>
            <a:r>
              <a:rPr lang="ru-RU" dirty="0" err="1"/>
              <a:t>диспетчерської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</a:t>
            </a:r>
            <a:r>
              <a:rPr lang="ru-RU" dirty="0" err="1" smtClean="0"/>
              <a:t>кіноустановки</a:t>
            </a:r>
            <a:r>
              <a:rPr lang="ru-RU" dirty="0"/>
              <a:t>);</a:t>
            </a:r>
          </a:p>
          <a:p>
            <a:r>
              <a:rPr lang="ru-RU" dirty="0"/>
              <a:t> торгово-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3283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8900"/>
            <a:ext cx="8596668" cy="9779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Джерелами</a:t>
            </a:r>
            <a:r>
              <a:rPr lang="ru-RU" dirty="0"/>
              <a:t> звуку в конференц-</a:t>
            </a:r>
            <a:r>
              <a:rPr lang="ru-RU" dirty="0" err="1"/>
              <a:t>залі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66800"/>
            <a:ext cx="8596668" cy="5321299"/>
          </a:xfrm>
        </p:spPr>
        <p:txBody>
          <a:bodyPr>
            <a:normAutofit/>
          </a:bodyPr>
          <a:lstStyle/>
          <a:p>
            <a:r>
              <a:rPr lang="ru-RU" dirty="0"/>
              <a:t>• </a:t>
            </a:r>
            <a:r>
              <a:rPr lang="ru-RU" dirty="0" err="1"/>
              <a:t>мікрофони</a:t>
            </a:r>
            <a:r>
              <a:rPr lang="ru-RU" dirty="0"/>
              <a:t> </a:t>
            </a:r>
            <a:r>
              <a:rPr lang="ru-RU" dirty="0" smtClean="0"/>
              <a:t>конференц-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мікрофони</a:t>
            </a:r>
            <a:r>
              <a:rPr lang="ru-RU" dirty="0"/>
              <a:t>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 smtClean="0"/>
              <a:t>конференції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мікрофони</a:t>
            </a:r>
            <a:r>
              <a:rPr lang="ru-RU" dirty="0"/>
              <a:t> </a:t>
            </a:r>
            <a:r>
              <a:rPr lang="ru-RU" dirty="0" err="1"/>
              <a:t>трибуни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доповідача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виносні</a:t>
            </a:r>
            <a:r>
              <a:rPr lang="ru-RU" dirty="0"/>
              <a:t> </a:t>
            </a:r>
            <a:r>
              <a:rPr lang="ru-RU" dirty="0" err="1"/>
              <a:t>мікрофони</a:t>
            </a:r>
            <a:r>
              <a:rPr lang="ru-RU" dirty="0"/>
              <a:t> на </a:t>
            </a:r>
            <a:r>
              <a:rPr lang="ru-RU" dirty="0" err="1"/>
              <a:t>мікрофонних</a:t>
            </a:r>
            <a:r>
              <a:rPr lang="ru-RU" dirty="0"/>
              <a:t> </a:t>
            </a:r>
            <a:r>
              <a:rPr lang="ru-RU" dirty="0" err="1"/>
              <a:t>стійках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презентаційні</a:t>
            </a:r>
            <a:r>
              <a:rPr lang="ru-RU" dirty="0"/>
              <a:t> </a:t>
            </a:r>
            <a:r>
              <a:rPr lang="ru-RU" dirty="0" err="1"/>
              <a:t>комп'ютери</a:t>
            </a:r>
            <a:r>
              <a:rPr lang="ru-RU" dirty="0"/>
              <a:t>, </a:t>
            </a:r>
            <a:r>
              <a:rPr lang="en-US" dirty="0"/>
              <a:t>DVD, Blu-ray</a:t>
            </a:r>
          </a:p>
          <a:p>
            <a:r>
              <a:rPr lang="en-US" dirty="0"/>
              <a:t>• </a:t>
            </a:r>
            <a:r>
              <a:rPr lang="ru-RU" dirty="0" err="1"/>
              <a:t>системи</a:t>
            </a:r>
            <a:r>
              <a:rPr lang="ru-RU" dirty="0"/>
              <a:t> теле-і </a:t>
            </a:r>
            <a:r>
              <a:rPr lang="ru-RU" dirty="0" err="1" smtClean="0"/>
              <a:t>відеоконференц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endParaRPr lang="ru-RU" dirty="0"/>
          </a:p>
          <a:p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звуку </a:t>
            </a:r>
            <a:r>
              <a:rPr lang="ru-RU" dirty="0" err="1"/>
              <a:t>підсистеми</a:t>
            </a:r>
            <a:r>
              <a:rPr lang="ru-RU" dirty="0"/>
              <a:t> звукового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підключені</a:t>
            </a:r>
            <a:r>
              <a:rPr lang="ru-RU" dirty="0"/>
              <a:t> </a:t>
            </a:r>
            <a:r>
              <a:rPr lang="ru-RU" dirty="0" smtClean="0"/>
              <a:t>через </a:t>
            </a:r>
            <a:r>
              <a:rPr lang="ru-RU" dirty="0" err="1" smtClean="0"/>
              <a:t>мікшерський</a:t>
            </a:r>
            <a:r>
              <a:rPr lang="ru-RU" dirty="0" smtClean="0"/>
              <a:t> </a:t>
            </a:r>
            <a:r>
              <a:rPr lang="ru-RU" dirty="0"/>
              <a:t>пульт і </a:t>
            </a:r>
            <a:r>
              <a:rPr lang="ru-RU" dirty="0" err="1"/>
              <a:t>процесори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звуку (</a:t>
            </a:r>
            <a:r>
              <a:rPr lang="ru-RU" dirty="0" err="1"/>
              <a:t>еквалайзери</a:t>
            </a:r>
            <a:r>
              <a:rPr lang="ru-RU" dirty="0"/>
              <a:t>, </a:t>
            </a:r>
            <a:r>
              <a:rPr lang="ru-RU" dirty="0" err="1"/>
              <a:t>компресори</a:t>
            </a:r>
            <a:r>
              <a:rPr lang="ru-RU" dirty="0"/>
              <a:t>,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/>
              <a:t>затримки</a:t>
            </a:r>
            <a:r>
              <a:rPr lang="ru-RU" dirty="0"/>
              <a:t> і т.п.) до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звукопідсилення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підсилювачів</a:t>
            </a:r>
            <a:r>
              <a:rPr lang="ru-RU" dirty="0" smtClean="0"/>
              <a:t> </a:t>
            </a:r>
            <a:r>
              <a:rPr lang="ru-RU" dirty="0" err="1"/>
              <a:t>потужності</a:t>
            </a:r>
            <a:r>
              <a:rPr lang="ru-RU" dirty="0"/>
              <a:t> і комплекту </a:t>
            </a:r>
            <a:r>
              <a:rPr lang="ru-RU" dirty="0" err="1"/>
              <a:t>акустичних</a:t>
            </a:r>
            <a:r>
              <a:rPr lang="ru-RU" dirty="0"/>
              <a:t> систем.</a:t>
            </a:r>
          </a:p>
          <a:p>
            <a:r>
              <a:rPr lang="ru-RU" dirty="0"/>
              <a:t>Все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мікшер</a:t>
            </a:r>
            <a:r>
              <a:rPr lang="ru-RU" dirty="0"/>
              <a:t> та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звукове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(</a:t>
            </a:r>
            <a:r>
              <a:rPr lang="ru-RU" dirty="0" err="1"/>
              <a:t>пристрої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smtClean="0"/>
              <a:t>звуку</a:t>
            </a:r>
            <a:r>
              <a:rPr lang="ru-RU" dirty="0"/>
              <a:t>) </a:t>
            </a:r>
            <a:r>
              <a:rPr lang="ru-RU" dirty="0" err="1"/>
              <a:t>об'єднуються</a:t>
            </a:r>
            <a:r>
              <a:rPr lang="ru-RU" dirty="0"/>
              <a:t> в так </a:t>
            </a:r>
            <a:r>
              <a:rPr lang="ru-RU" dirty="0" err="1"/>
              <a:t>звані</a:t>
            </a:r>
            <a:r>
              <a:rPr lang="ru-RU" dirty="0"/>
              <a:t> «</a:t>
            </a:r>
            <a:r>
              <a:rPr lang="ru-RU" dirty="0" err="1"/>
              <a:t>програмовані</a:t>
            </a:r>
            <a:r>
              <a:rPr lang="ru-RU" dirty="0"/>
              <a:t> </a:t>
            </a:r>
            <a:r>
              <a:rPr lang="ru-RU" dirty="0" err="1"/>
              <a:t>звукові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»,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поєднують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матриці</a:t>
            </a:r>
            <a:r>
              <a:rPr lang="ru-RU" dirty="0"/>
              <a:t>, </a:t>
            </a:r>
            <a:r>
              <a:rPr lang="ru-RU" dirty="0" err="1"/>
              <a:t>мікшера</a:t>
            </a:r>
            <a:r>
              <a:rPr lang="ru-RU" dirty="0"/>
              <a:t>, </a:t>
            </a:r>
            <a:r>
              <a:rPr lang="ru-RU" dirty="0" err="1"/>
              <a:t>звукових</a:t>
            </a:r>
            <a:r>
              <a:rPr lang="ru-RU" dirty="0"/>
              <a:t> </a:t>
            </a:r>
            <a:r>
              <a:rPr lang="ru-RU" dirty="0" err="1"/>
              <a:t>процесорів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5719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55700"/>
          </a:xfrm>
        </p:spPr>
        <p:txBody>
          <a:bodyPr>
            <a:normAutofit fontScale="90000"/>
          </a:bodyPr>
          <a:lstStyle/>
          <a:p>
            <a:r>
              <a:rPr lang="ru-RU" dirty="0"/>
              <a:t> </a:t>
            </a:r>
            <a:r>
              <a:rPr lang="ru-RU" dirty="0" err="1"/>
              <a:t>Аудіосистема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систему </a:t>
            </a:r>
            <a:r>
              <a:rPr lang="ru-RU" dirty="0" err="1"/>
              <a:t>звукозапису</a:t>
            </a:r>
            <a:r>
              <a:rPr lang="ru-RU" dirty="0"/>
              <a:t> на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76401"/>
            <a:ext cx="8596668" cy="436496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спеціалізовані</a:t>
            </a:r>
            <a:r>
              <a:rPr lang="ru-RU" dirty="0" smtClean="0"/>
              <a:t> </a:t>
            </a:r>
            <a:r>
              <a:rPr lang="ru-RU" dirty="0" err="1"/>
              <a:t>сервери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та </a:t>
            </a:r>
            <a:r>
              <a:rPr lang="ru-RU" dirty="0" err="1"/>
              <a:t>мовлення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en-US" dirty="0"/>
              <a:t>Polycom, DVD</a:t>
            </a:r>
            <a:r>
              <a:rPr lang="ru-RU" dirty="0" err="1"/>
              <a:t>рекордери</a:t>
            </a:r>
            <a:r>
              <a:rPr lang="ru-RU" dirty="0"/>
              <a:t>, </a:t>
            </a:r>
            <a:r>
              <a:rPr lang="ru-RU" dirty="0" err="1"/>
              <a:t>жорсткий</a:t>
            </a:r>
            <a:r>
              <a:rPr lang="ru-RU" dirty="0"/>
              <a:t> диск </a:t>
            </a:r>
            <a:r>
              <a:rPr lang="ru-RU" dirty="0" err="1"/>
              <a:t>комп'ютера</a:t>
            </a:r>
            <a:r>
              <a:rPr lang="ru-RU" dirty="0"/>
              <a:t> і т.д., а </a:t>
            </a:r>
            <a:r>
              <a:rPr lang="ru-RU" dirty="0" err="1"/>
              <a:t>також</a:t>
            </a:r>
            <a:r>
              <a:rPr lang="ru-RU" dirty="0"/>
              <a:t> з систему </a:t>
            </a:r>
            <a:r>
              <a:rPr lang="ru-RU" dirty="0" err="1" smtClean="0"/>
              <a:t>телеконференції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конференц-</a:t>
            </a:r>
            <a:r>
              <a:rPr lang="ru-RU" dirty="0" err="1"/>
              <a:t>залів</a:t>
            </a:r>
            <a:r>
              <a:rPr lang="ru-RU" dirty="0"/>
              <a:t> в </a:t>
            </a:r>
            <a:r>
              <a:rPr lang="ru-RU" dirty="0" err="1"/>
              <a:t>єдину</a:t>
            </a:r>
            <a:r>
              <a:rPr lang="ru-RU" dirty="0"/>
              <a:t> систему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звукопідсилення</a:t>
            </a:r>
            <a:r>
              <a:rPr lang="ru-RU" dirty="0"/>
              <a:t> і як </a:t>
            </a:r>
            <a:r>
              <a:rPr lang="ru-RU" dirty="0" err="1"/>
              <a:t>окрему</a:t>
            </a:r>
            <a:r>
              <a:rPr lang="ru-RU" dirty="0"/>
              <a:t> систему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b="1" dirty="0" err="1" smtClean="0"/>
              <a:t>конгрес</a:t>
            </a:r>
            <a:r>
              <a:rPr lang="ru-RU" b="1" dirty="0" smtClean="0"/>
              <a:t>-систему </a:t>
            </a:r>
            <a:r>
              <a:rPr lang="ru-RU" dirty="0"/>
              <a:t>(</a:t>
            </a:r>
            <a:r>
              <a:rPr lang="en-US" dirty="0" err="1"/>
              <a:t>Televic</a:t>
            </a:r>
            <a:r>
              <a:rPr lang="en-US" dirty="0"/>
              <a:t>). </a:t>
            </a:r>
            <a:r>
              <a:rPr lang="ru-RU" dirty="0" err="1"/>
              <a:t>Конгрес</a:t>
            </a:r>
            <a:r>
              <a:rPr lang="ru-RU" dirty="0"/>
              <a:t>-система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 smtClean="0"/>
              <a:t>звукопідсилення</a:t>
            </a:r>
            <a:r>
              <a:rPr lang="ru-RU" dirty="0" smtClean="0"/>
              <a:t> голоси </a:t>
            </a:r>
            <a:r>
              <a:rPr lang="ru-RU" dirty="0" err="1"/>
              <a:t>виступаючих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виступів</a:t>
            </a:r>
            <a:r>
              <a:rPr lang="ru-RU" dirty="0"/>
              <a:t>,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/>
              <a:t>джерел</a:t>
            </a:r>
            <a:r>
              <a:rPr lang="ru-RU" dirty="0"/>
              <a:t> звуку через </a:t>
            </a:r>
            <a:r>
              <a:rPr lang="ru-RU" dirty="0" err="1"/>
              <a:t>вбудовані</a:t>
            </a:r>
            <a:r>
              <a:rPr lang="ru-RU" dirty="0"/>
              <a:t> </a:t>
            </a:r>
            <a:r>
              <a:rPr lang="ru-RU" dirty="0" err="1"/>
              <a:t>телефонні</a:t>
            </a:r>
            <a:r>
              <a:rPr lang="ru-RU" dirty="0"/>
              <a:t> </a:t>
            </a:r>
            <a:r>
              <a:rPr lang="ru-RU" dirty="0" err="1"/>
              <a:t>адаптери</a:t>
            </a:r>
            <a:r>
              <a:rPr lang="ru-RU" dirty="0"/>
              <a:t>,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додаткового</a:t>
            </a:r>
            <a:r>
              <a:rPr lang="ru-RU" dirty="0" smtClean="0"/>
              <a:t> </a:t>
            </a:r>
            <a:r>
              <a:rPr lang="ru-RU" dirty="0" err="1"/>
              <a:t>функціонала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систем </a:t>
            </a:r>
            <a:r>
              <a:rPr lang="ru-RU" dirty="0" err="1"/>
              <a:t>голосування</a:t>
            </a:r>
            <a:r>
              <a:rPr lang="ru-RU" dirty="0"/>
              <a:t> та синхронного </a:t>
            </a:r>
            <a:r>
              <a:rPr lang="ru-RU" dirty="0" smtClean="0"/>
              <a:t>перекладу</a:t>
            </a:r>
            <a:r>
              <a:rPr lang="ru-RU" dirty="0"/>
              <a:t>.</a:t>
            </a:r>
          </a:p>
          <a:p>
            <a:r>
              <a:rPr lang="ru-RU" dirty="0"/>
              <a:t>До складу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:</a:t>
            </a:r>
          </a:p>
          <a:p>
            <a:r>
              <a:rPr lang="ru-RU" dirty="0"/>
              <a:t> </a:t>
            </a:r>
            <a:r>
              <a:rPr lang="ru-RU" dirty="0" err="1"/>
              <a:t>Центральний</a:t>
            </a:r>
            <a:r>
              <a:rPr lang="ru-RU" dirty="0"/>
              <a:t> блок</a:t>
            </a:r>
          </a:p>
          <a:p>
            <a:r>
              <a:rPr lang="ru-RU" dirty="0"/>
              <a:t> </a:t>
            </a:r>
            <a:r>
              <a:rPr lang="ru-RU" dirty="0" err="1"/>
              <a:t>Провідні</a:t>
            </a:r>
            <a:r>
              <a:rPr lang="ru-RU" dirty="0"/>
              <a:t> і </a:t>
            </a:r>
            <a:r>
              <a:rPr lang="ru-RU" dirty="0" err="1"/>
              <a:t>радіо</a:t>
            </a:r>
            <a:r>
              <a:rPr lang="ru-RU" dirty="0"/>
              <a:t> </a:t>
            </a:r>
            <a:r>
              <a:rPr lang="ru-RU" dirty="0" err="1"/>
              <a:t>мікрофонні</a:t>
            </a:r>
            <a:r>
              <a:rPr lang="ru-RU" dirty="0"/>
              <a:t> </a:t>
            </a:r>
            <a:r>
              <a:rPr lang="ru-RU" dirty="0" err="1"/>
              <a:t>пульти</a:t>
            </a:r>
            <a:r>
              <a:rPr lang="ru-RU" dirty="0"/>
              <a:t>, як </a:t>
            </a:r>
            <a:r>
              <a:rPr lang="ru-RU" dirty="0" err="1"/>
              <a:t>настільного</a:t>
            </a:r>
            <a:r>
              <a:rPr lang="ru-RU" dirty="0"/>
              <a:t>, так і </a:t>
            </a:r>
            <a:r>
              <a:rPr lang="ru-RU" dirty="0" err="1"/>
              <a:t>врізного</a:t>
            </a:r>
            <a:r>
              <a:rPr lang="ru-RU" dirty="0"/>
              <a:t> </a:t>
            </a:r>
          </a:p>
          <a:p>
            <a:r>
              <a:rPr lang="ru-RU" dirty="0" err="1"/>
              <a:t>виконання</a:t>
            </a:r>
            <a:r>
              <a:rPr lang="ru-RU" dirty="0"/>
              <a:t>.</a:t>
            </a:r>
          </a:p>
          <a:p>
            <a:r>
              <a:rPr lang="ru-RU" dirty="0"/>
              <a:t> </a:t>
            </a:r>
            <a:r>
              <a:rPr lang="ru-RU" dirty="0" err="1"/>
              <a:t>Інтерфейсні</a:t>
            </a:r>
            <a:r>
              <a:rPr lang="ru-RU" dirty="0"/>
              <a:t> </a:t>
            </a:r>
            <a:r>
              <a:rPr lang="ru-RU" dirty="0" err="1"/>
              <a:t>модулі</a:t>
            </a:r>
            <a:r>
              <a:rPr lang="ru-RU" dirty="0"/>
              <a:t> (для </a:t>
            </a:r>
            <a:r>
              <a:rPr lang="ru-RU" dirty="0" err="1"/>
              <a:t>врізних</a:t>
            </a:r>
            <a:r>
              <a:rPr lang="ru-RU" dirty="0"/>
              <a:t> систем)</a:t>
            </a:r>
          </a:p>
          <a:p>
            <a:r>
              <a:rPr lang="ru-RU" dirty="0"/>
              <a:t> </a:t>
            </a:r>
            <a:r>
              <a:rPr lang="ru-RU" dirty="0" smtClean="0"/>
              <a:t>ІЧ </a:t>
            </a:r>
            <a:r>
              <a:rPr lang="ru-RU" dirty="0" err="1"/>
              <a:t>випромінювачі</a:t>
            </a:r>
            <a:r>
              <a:rPr lang="ru-RU" dirty="0"/>
              <a:t>, </a:t>
            </a:r>
            <a:r>
              <a:rPr lang="ru-RU" dirty="0" smtClean="0"/>
              <a:t>ІЧ </a:t>
            </a:r>
            <a:r>
              <a:rPr lang="ru-RU" dirty="0" err="1"/>
              <a:t>приймачі</a:t>
            </a:r>
            <a:r>
              <a:rPr lang="ru-RU" dirty="0"/>
              <a:t>, </a:t>
            </a:r>
            <a:r>
              <a:rPr lang="ru-RU" dirty="0" err="1"/>
              <a:t>пристрої</a:t>
            </a:r>
            <a:r>
              <a:rPr lang="ru-RU" dirty="0"/>
              <a:t> зарядки, </a:t>
            </a:r>
            <a:r>
              <a:rPr lang="ru-RU" dirty="0" err="1"/>
              <a:t>пульти</a:t>
            </a:r>
            <a:r>
              <a:rPr lang="ru-RU" dirty="0"/>
              <a:t> </a:t>
            </a:r>
            <a:r>
              <a:rPr lang="ru-RU" dirty="0" err="1" smtClean="0"/>
              <a:t>сінхроперекладачів</a:t>
            </a:r>
            <a:r>
              <a:rPr lang="ru-RU" dirty="0" smtClean="0"/>
              <a:t> </a:t>
            </a:r>
            <a:r>
              <a:rPr lang="ru-RU" dirty="0"/>
              <a:t>(для систем </a:t>
            </a:r>
            <a:r>
              <a:rPr lang="ru-RU" dirty="0" err="1"/>
              <a:t>інфрачервоного</a:t>
            </a:r>
            <a:r>
              <a:rPr lang="ru-RU" dirty="0"/>
              <a:t> </a:t>
            </a:r>
            <a:r>
              <a:rPr lang="ru-RU" dirty="0" err="1" smtClean="0"/>
              <a:t>синхроперекладу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362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4100"/>
          </a:xfrm>
        </p:spPr>
        <p:txBody>
          <a:bodyPr>
            <a:normAutofit fontScale="90000"/>
          </a:bodyPr>
          <a:lstStyle/>
          <a:p>
            <a:r>
              <a:rPr lang="ru-RU" dirty="0"/>
              <a:t>Система </a:t>
            </a:r>
            <a:r>
              <a:rPr lang="ru-RU" dirty="0" err="1"/>
              <a:t>комутації</a:t>
            </a:r>
            <a:r>
              <a:rPr lang="ru-RU" dirty="0"/>
              <a:t> </a:t>
            </a:r>
            <a:r>
              <a:rPr lang="ru-RU" dirty="0" err="1"/>
              <a:t>аудіо</a:t>
            </a:r>
            <a:r>
              <a:rPr lang="ru-RU" dirty="0"/>
              <a:t>-і </a:t>
            </a:r>
            <a:r>
              <a:rPr lang="ru-RU" dirty="0" err="1"/>
              <a:t>відеосигналів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3701"/>
            <a:ext cx="8596668" cy="437766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 </a:t>
            </a:r>
            <a:r>
              <a:rPr lang="ru-RU" dirty="0" err="1"/>
              <a:t>комутатори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підсилювачі-розподільники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конвертори</a:t>
            </a:r>
            <a:r>
              <a:rPr lang="ru-RU" dirty="0"/>
              <a:t>,</a:t>
            </a:r>
          </a:p>
          <a:p>
            <a:r>
              <a:rPr lang="ru-RU" dirty="0"/>
              <a:t> </a:t>
            </a:r>
            <a:r>
              <a:rPr lang="ru-RU" dirty="0" err="1"/>
              <a:t>інтерфейси</a:t>
            </a:r>
            <a:r>
              <a:rPr lang="ru-RU" dirty="0"/>
              <a:t>, </a:t>
            </a:r>
          </a:p>
          <a:p>
            <a:r>
              <a:rPr lang="ru-RU" dirty="0"/>
              <a:t> </a:t>
            </a:r>
            <a:r>
              <a:rPr lang="ru-RU" dirty="0" err="1"/>
              <a:t>кабельну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комутації</a:t>
            </a:r>
            <a:r>
              <a:rPr lang="ru-RU" dirty="0"/>
              <a:t> та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відеосигналів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 smtClean="0"/>
              <a:t>форматів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презентацій</a:t>
            </a:r>
            <a:r>
              <a:rPr lang="ru-RU" dirty="0"/>
              <a:t>,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, </a:t>
            </a:r>
            <a:r>
              <a:rPr lang="ru-RU" dirty="0" err="1"/>
              <a:t>комп'ютерної</a:t>
            </a:r>
            <a:r>
              <a:rPr lang="ru-RU" dirty="0"/>
              <a:t> </a:t>
            </a:r>
            <a:r>
              <a:rPr lang="ru-RU" dirty="0" err="1" smtClean="0"/>
              <a:t>графіки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b="1" dirty="0"/>
              <a:t>Система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включає</a:t>
            </a:r>
            <a:r>
              <a:rPr lang="ru-RU" b="1" dirty="0"/>
              <a:t> в себе</a:t>
            </a:r>
            <a:r>
              <a:rPr lang="ru-RU" dirty="0"/>
              <a:t>:</a:t>
            </a:r>
          </a:p>
          <a:p>
            <a:r>
              <a:rPr lang="ru-RU" dirty="0"/>
              <a:t> </a:t>
            </a:r>
            <a:r>
              <a:rPr lang="ru-RU" dirty="0" err="1"/>
              <a:t>Центральний</a:t>
            </a:r>
            <a:r>
              <a:rPr lang="ru-RU" dirty="0"/>
              <a:t> </a:t>
            </a:r>
            <a:r>
              <a:rPr lang="ru-RU" dirty="0" err="1"/>
              <a:t>процесор</a:t>
            </a:r>
            <a:endParaRPr lang="ru-RU" dirty="0"/>
          </a:p>
          <a:p>
            <a:r>
              <a:rPr lang="ru-RU" dirty="0"/>
              <a:t> </a:t>
            </a:r>
            <a:r>
              <a:rPr lang="ru-RU" dirty="0" err="1"/>
              <a:t>Інтерфейсні</a:t>
            </a:r>
            <a:r>
              <a:rPr lang="ru-RU" dirty="0"/>
              <a:t> </a:t>
            </a:r>
            <a:r>
              <a:rPr lang="ru-RU" dirty="0" err="1"/>
              <a:t>модулі</a:t>
            </a:r>
            <a:r>
              <a:rPr lang="ru-RU" dirty="0"/>
              <a:t> і блоки.</a:t>
            </a:r>
          </a:p>
          <a:p>
            <a:r>
              <a:rPr lang="ru-RU" dirty="0"/>
              <a:t>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- </a:t>
            </a:r>
            <a:r>
              <a:rPr lang="ru-RU" dirty="0" err="1"/>
              <a:t>радіо</a:t>
            </a:r>
            <a:r>
              <a:rPr lang="ru-RU" dirty="0"/>
              <a:t> / </a:t>
            </a:r>
            <a:r>
              <a:rPr lang="ru-RU" dirty="0" err="1"/>
              <a:t>дротова</a:t>
            </a:r>
            <a:r>
              <a:rPr lang="ru-RU" dirty="0"/>
              <a:t> </a:t>
            </a:r>
            <a:r>
              <a:rPr lang="ru-RU" dirty="0" err="1"/>
              <a:t>сенсорна</a:t>
            </a:r>
            <a:r>
              <a:rPr lang="ru-RU" dirty="0"/>
              <a:t> панель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комп'ютер</a:t>
            </a:r>
            <a:r>
              <a:rPr lang="ru-RU" dirty="0"/>
              <a:t> </a:t>
            </a:r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звичайним</a:t>
            </a:r>
            <a:r>
              <a:rPr lang="ru-RU" dirty="0"/>
              <a:t> </a:t>
            </a:r>
            <a:r>
              <a:rPr lang="ru-RU" dirty="0" err="1"/>
              <a:t>монітором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692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ru-RU" dirty="0" err="1"/>
              <a:t>Підсистема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. </a:t>
            </a:r>
            <a:r>
              <a:rPr lang="ru-RU" dirty="0" err="1"/>
              <a:t>Підсистема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 smtClean="0"/>
              <a:t>всіма</a:t>
            </a:r>
            <a:r>
              <a:rPr lang="ru-RU" dirty="0" smtClean="0"/>
              <a:t> </a:t>
            </a:r>
            <a:r>
              <a:rPr lang="ru-RU" dirty="0"/>
              <a:t>системами конференц-залу,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: </a:t>
            </a:r>
          </a:p>
          <a:p>
            <a:r>
              <a:rPr lang="ru-RU" dirty="0" err="1"/>
              <a:t>відеопрезентаціонное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відеокамери</a:t>
            </a:r>
            <a:r>
              <a:rPr lang="ru-RU" dirty="0"/>
              <a:t>, системами </a:t>
            </a:r>
            <a:r>
              <a:rPr lang="ru-RU" dirty="0" err="1"/>
              <a:t>звукопідсилення</a:t>
            </a:r>
            <a:r>
              <a:rPr lang="ru-RU" dirty="0"/>
              <a:t> і </a:t>
            </a:r>
            <a:r>
              <a:rPr lang="ru-RU" dirty="0" err="1" smtClean="0"/>
              <a:t>звуковідтворення</a:t>
            </a:r>
            <a:r>
              <a:rPr lang="ru-RU" dirty="0"/>
              <a:t>, </a:t>
            </a:r>
            <a:r>
              <a:rPr lang="ru-RU" dirty="0" err="1"/>
              <a:t>комутація</a:t>
            </a:r>
            <a:r>
              <a:rPr lang="ru-RU" dirty="0"/>
              <a:t>, </a:t>
            </a:r>
            <a:r>
              <a:rPr lang="ru-RU" dirty="0" err="1"/>
              <a:t>світло</a:t>
            </a:r>
            <a:r>
              <a:rPr lang="ru-RU" dirty="0"/>
              <a:t>, </a:t>
            </a:r>
            <a:r>
              <a:rPr lang="ru-RU" dirty="0" err="1"/>
              <a:t>штори</a:t>
            </a:r>
            <a:r>
              <a:rPr lang="ru-RU" dirty="0"/>
              <a:t>, </a:t>
            </a:r>
            <a:r>
              <a:rPr lang="ru-RU" dirty="0" err="1"/>
              <a:t>кондиціонери</a:t>
            </a:r>
            <a:r>
              <a:rPr lang="ru-RU" dirty="0"/>
              <a:t> і т.д. </a:t>
            </a:r>
            <a:endParaRPr lang="ru-RU" dirty="0" smtClean="0"/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/>
              <a:t>здійснюватися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стаціонарного</a:t>
            </a:r>
            <a:r>
              <a:rPr lang="ru-RU" dirty="0"/>
              <a:t> </a:t>
            </a:r>
            <a:r>
              <a:rPr lang="ru-RU" dirty="0" smtClean="0"/>
              <a:t>і переносного </a:t>
            </a:r>
            <a:r>
              <a:rPr lang="ru-RU" dirty="0"/>
              <a:t>пульта з </a:t>
            </a:r>
            <a:r>
              <a:rPr lang="en-US" dirty="0" err="1"/>
              <a:t>TouchScreen</a:t>
            </a:r>
            <a:r>
              <a:rPr lang="en-US" dirty="0"/>
              <a:t> </a:t>
            </a:r>
            <a:r>
              <a:rPr lang="ru-RU" dirty="0" err="1"/>
              <a:t>екраном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систему </a:t>
            </a:r>
            <a:r>
              <a:rPr lang="ru-RU" dirty="0" err="1" smtClean="0"/>
              <a:t>розгалудження</a:t>
            </a:r>
            <a:r>
              <a:rPr lang="ru-RU" dirty="0" smtClean="0"/>
              <a:t> з меню, </a:t>
            </a:r>
            <a:r>
              <a:rPr lang="ru-RU" dirty="0"/>
              <a:t>з символами і </a:t>
            </a:r>
            <a:r>
              <a:rPr lang="ru-RU" dirty="0" err="1"/>
              <a:t>текстовими</a:t>
            </a:r>
            <a:r>
              <a:rPr lang="ru-RU" dirty="0"/>
              <a:t> </a:t>
            </a:r>
            <a:r>
              <a:rPr lang="ru-RU" dirty="0" err="1"/>
              <a:t>підказками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Система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 smtClean="0"/>
              <a:t>обладнанням</a:t>
            </a:r>
            <a:r>
              <a:rPr lang="ru-RU" dirty="0" smtClean="0"/>
              <a:t> </a:t>
            </a:r>
            <a:r>
              <a:rPr lang="ru-RU" dirty="0"/>
              <a:t>легко </a:t>
            </a:r>
            <a:r>
              <a:rPr lang="ru-RU" dirty="0" err="1"/>
              <a:t>програмується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конкретного </a:t>
            </a:r>
            <a:r>
              <a:rPr lang="ru-RU" dirty="0" err="1"/>
              <a:t>користувача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 smtClean="0"/>
              <a:t>запрограмувати</a:t>
            </a:r>
            <a:r>
              <a:rPr lang="ru-RU" dirty="0" smtClean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сценарії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одночасна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 smtClean="0"/>
              <a:t>параметрів</a:t>
            </a:r>
            <a:r>
              <a:rPr lang="ru-RU" dirty="0" smtClean="0"/>
              <a:t> </a:t>
            </a:r>
            <a:r>
              <a:rPr lang="ru-RU" dirty="0"/>
              <a:t>звукового </a:t>
            </a:r>
            <a:r>
              <a:rPr lang="ru-RU" dirty="0" err="1"/>
              <a:t>обладнання</a:t>
            </a:r>
            <a:r>
              <a:rPr lang="ru-RU" dirty="0"/>
              <a:t>), а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сценаріями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</a:t>
            </a:r>
            <a:r>
              <a:rPr lang="ru-RU" dirty="0" err="1"/>
              <a:t>натисненням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кнопки.</a:t>
            </a:r>
          </a:p>
          <a:p>
            <a:r>
              <a:rPr lang="ru-RU" dirty="0" err="1"/>
              <a:t>Перевагою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 є простота, яка не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висококваліфікованого</a:t>
            </a:r>
            <a:r>
              <a:rPr lang="ru-RU" dirty="0"/>
              <a:t> персоналу. </a:t>
            </a:r>
            <a:endParaRPr lang="ru-RU" dirty="0" smtClean="0"/>
          </a:p>
          <a:p>
            <a:r>
              <a:rPr lang="ru-RU" dirty="0" err="1" smtClean="0"/>
              <a:t>Обладнанням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/>
              <a:t>сам </a:t>
            </a:r>
            <a:r>
              <a:rPr lang="ru-RU" dirty="0" err="1"/>
              <a:t>доповідач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помічник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голова</a:t>
            </a:r>
            <a:r>
              <a:rPr lang="en-US" dirty="0" smtClean="0"/>
              <a:t>.</a:t>
            </a:r>
            <a:r>
              <a:rPr lang="uk-UA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все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обладнанням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 персонального </a:t>
            </a:r>
            <a:r>
              <a:rPr lang="ru-RU" dirty="0" err="1" smtClean="0"/>
              <a:t>комп'ютера</a:t>
            </a:r>
            <a:r>
              <a:rPr lang="ru-RU" dirty="0" smtClean="0"/>
              <a:t> оператора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61633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74800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Система </a:t>
            </a:r>
            <a:r>
              <a:rPr lang="ru-RU" sz="2000" b="1" dirty="0" err="1"/>
              <a:t>відеоконференцзв'язку</a:t>
            </a:r>
            <a:r>
              <a:rPr lang="ru-RU" sz="2000" b="1" dirty="0"/>
              <a:t> </a:t>
            </a:r>
            <a:r>
              <a:rPr lang="ru-RU" sz="2000" dirty="0"/>
              <a:t>конференц-залу </a:t>
            </a:r>
            <a:r>
              <a:rPr lang="ru-RU" sz="2000" dirty="0" err="1" smtClean="0"/>
              <a:t>дозволяє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проводити</a:t>
            </a:r>
            <a:r>
              <a:rPr lang="ru-RU" sz="2000" dirty="0" smtClean="0"/>
              <a:t> </a:t>
            </a:r>
            <a:r>
              <a:rPr lang="ru-RU" sz="2000" dirty="0" err="1"/>
              <a:t>наради</a:t>
            </a:r>
            <a:r>
              <a:rPr lang="ru-RU" sz="2000" dirty="0"/>
              <a:t>, </a:t>
            </a:r>
            <a:r>
              <a:rPr lang="ru-RU" sz="2000" dirty="0" err="1"/>
              <a:t>учасники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територіально</a:t>
            </a:r>
            <a:r>
              <a:rPr lang="ru-RU" sz="2000" dirty="0"/>
              <a:t> </a:t>
            </a:r>
            <a:r>
              <a:rPr lang="ru-RU" sz="2000" dirty="0" err="1"/>
              <a:t>віддалені</a:t>
            </a:r>
            <a:r>
              <a:rPr lang="ru-RU" sz="2000" dirty="0"/>
              <a:t> </a:t>
            </a:r>
            <a:r>
              <a:rPr lang="ru-RU" sz="2000" dirty="0" smtClean="0"/>
              <a:t>один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/>
              <a:t>одного,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застосовуватися</a:t>
            </a:r>
            <a:r>
              <a:rPr lang="ru-RU" sz="2000" dirty="0"/>
              <a:t> для </a:t>
            </a:r>
            <a:r>
              <a:rPr lang="ru-RU" sz="2000" dirty="0" err="1"/>
              <a:t>зв'язку</a:t>
            </a:r>
            <a:r>
              <a:rPr lang="ru-RU" sz="2000" dirty="0"/>
              <a:t> з </a:t>
            </a:r>
            <a:r>
              <a:rPr lang="ru-RU" sz="2000" dirty="0" err="1" smtClean="0"/>
              <a:t>іншими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підрозділами</a:t>
            </a:r>
            <a:r>
              <a:rPr lang="ru-RU" sz="2000" dirty="0"/>
              <a:t>, </a:t>
            </a:r>
            <a:r>
              <a:rPr lang="ru-RU" sz="2000" dirty="0" err="1"/>
              <a:t>філіями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з </a:t>
            </a:r>
            <a:r>
              <a:rPr lang="ru-RU" sz="2000" dirty="0" err="1"/>
              <a:t>постійними</a:t>
            </a:r>
            <a:r>
              <a:rPr lang="ru-RU" sz="2000" dirty="0"/>
              <a:t> партнерами. Вона служить для </a:t>
            </a:r>
            <a:r>
              <a:rPr lang="ru-RU" sz="2000" dirty="0" err="1"/>
              <a:t>прийому</a:t>
            </a:r>
            <a:r>
              <a:rPr lang="ru-RU" sz="2000" dirty="0"/>
              <a:t> і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відеозображення</a:t>
            </a:r>
            <a:r>
              <a:rPr lang="ru-RU" sz="2000" dirty="0"/>
              <a:t> і </a:t>
            </a:r>
            <a:r>
              <a:rPr lang="ru-RU" sz="2000" dirty="0" err="1"/>
              <a:t>комп'ютерних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. </a:t>
            </a:r>
            <a:r>
              <a:rPr lang="ru-RU" sz="2000" dirty="0" err="1"/>
              <a:t>Включає</a:t>
            </a:r>
            <a:r>
              <a:rPr lang="ru-RU" sz="2000" dirty="0"/>
              <a:t> в себе: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84401"/>
            <a:ext cx="8596668" cy="3856962"/>
          </a:xfrm>
        </p:spPr>
        <p:txBody>
          <a:bodyPr/>
          <a:lstStyle/>
          <a:p>
            <a:r>
              <a:rPr lang="ru-RU" dirty="0"/>
              <a:t> сервер ВКЗ</a:t>
            </a:r>
          </a:p>
          <a:p>
            <a:r>
              <a:rPr lang="ru-RU" dirty="0"/>
              <a:t> кодек ВКЗ</a:t>
            </a:r>
          </a:p>
          <a:p>
            <a:r>
              <a:rPr lang="ru-RU" dirty="0"/>
              <a:t> </a:t>
            </a:r>
            <a:r>
              <a:rPr lang="ru-RU" dirty="0" err="1"/>
              <a:t>відеокамери</a:t>
            </a:r>
            <a:endParaRPr lang="ru-RU" dirty="0"/>
          </a:p>
          <a:p>
            <a:r>
              <a:rPr lang="ru-RU" dirty="0"/>
              <a:t> </a:t>
            </a:r>
            <a:r>
              <a:rPr lang="ru-RU" dirty="0" err="1"/>
              <a:t>пульти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відеокамерами</a:t>
            </a:r>
            <a:r>
              <a:rPr lang="ru-RU" dirty="0"/>
              <a:t>.</a:t>
            </a:r>
          </a:p>
          <a:p>
            <a:r>
              <a:rPr lang="ru-RU" dirty="0" err="1"/>
              <a:t>Підсистема</a:t>
            </a:r>
            <a:r>
              <a:rPr lang="ru-RU" dirty="0"/>
              <a:t> </a:t>
            </a:r>
            <a:r>
              <a:rPr lang="ru-RU" dirty="0" err="1"/>
              <a:t>відеоконференцзв'язку</a:t>
            </a:r>
            <a:r>
              <a:rPr lang="ru-RU" dirty="0"/>
              <a:t> (</a:t>
            </a:r>
            <a:r>
              <a:rPr lang="ru-RU" dirty="0" err="1"/>
              <a:t>телеприсутність</a:t>
            </a:r>
            <a:r>
              <a:rPr lang="ru-RU" dirty="0"/>
              <a:t>)</a:t>
            </a:r>
          </a:p>
          <a:p>
            <a:r>
              <a:rPr lang="ru-RU" dirty="0"/>
              <a:t>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теле-</a:t>
            </a:r>
            <a:r>
              <a:rPr lang="ru-RU" dirty="0" err="1"/>
              <a:t>відеоконференцзв'язку</a:t>
            </a:r>
            <a:r>
              <a:rPr lang="ru-RU" dirty="0"/>
              <a:t> (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 smtClean="0"/>
              <a:t>аудіо-або</a:t>
            </a:r>
            <a:r>
              <a:rPr lang="ru-RU" dirty="0" smtClean="0"/>
              <a:t> </a:t>
            </a:r>
            <a:r>
              <a:rPr lang="ru-RU" dirty="0" err="1"/>
              <a:t>відеоконференції</a:t>
            </a:r>
            <a:r>
              <a:rPr lang="ru-RU" dirty="0"/>
              <a:t>) все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у </a:t>
            </a:r>
            <a:r>
              <a:rPr lang="ru-RU" dirty="0" err="1" smtClean="0"/>
              <a:t>державній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корпоративній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і в </a:t>
            </a:r>
            <a:r>
              <a:rPr lang="ru-RU" dirty="0" err="1"/>
              <a:t>даний</a:t>
            </a:r>
            <a:r>
              <a:rPr lang="ru-RU" dirty="0"/>
              <a:t> час є </a:t>
            </a:r>
            <a:r>
              <a:rPr lang="ru-RU" dirty="0" err="1"/>
              <a:t>звичайним</a:t>
            </a:r>
            <a:r>
              <a:rPr lang="ru-RU" dirty="0"/>
              <a:t> </a:t>
            </a:r>
            <a:r>
              <a:rPr lang="ru-RU" dirty="0" err="1" smtClean="0"/>
              <a:t>елементом</a:t>
            </a:r>
            <a:r>
              <a:rPr lang="ru-RU" dirty="0" smtClean="0"/>
              <a:t> </a:t>
            </a:r>
            <a:r>
              <a:rPr lang="ru-RU" dirty="0"/>
              <a:t>конференц-залу.</a:t>
            </a:r>
          </a:p>
        </p:txBody>
      </p:sp>
    </p:spTree>
    <p:extLst>
      <p:ext uri="{BB962C8B-B14F-4D97-AF65-F5344CB8AC3E}">
        <p14:creationId xmlns:p14="http://schemas.microsoft.com/office/powerpoint/2010/main" val="13800465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734" y="203200"/>
            <a:ext cx="8596668" cy="673100"/>
          </a:xfrm>
        </p:spPr>
        <p:txBody>
          <a:bodyPr/>
          <a:lstStyle/>
          <a:p>
            <a:r>
              <a:rPr lang="ru-RU" dirty="0"/>
              <a:t>Система синхронного перекладу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92200"/>
            <a:ext cx="8596668" cy="549909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це</a:t>
            </a:r>
            <a:r>
              <a:rPr lang="ru-RU" dirty="0"/>
              <a:t> один з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/>
              <a:t>важких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/>
              <a:t>усного</a:t>
            </a:r>
            <a:r>
              <a:rPr lang="ru-RU" dirty="0"/>
              <a:t> перекладу,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синхрон</a:t>
            </a:r>
            <a:r>
              <a:rPr lang="ru-RU" dirty="0"/>
              <a:t> </a:t>
            </a:r>
            <a:r>
              <a:rPr lang="ru-RU" dirty="0" err="1"/>
              <a:t>ного</a:t>
            </a:r>
            <a:r>
              <a:rPr lang="ru-RU" dirty="0"/>
              <a:t> перекладу. </a:t>
            </a:r>
            <a:r>
              <a:rPr lang="ru-RU" dirty="0" err="1"/>
              <a:t>Оскільки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обладнанню</a:t>
            </a:r>
            <a:r>
              <a:rPr lang="ru-RU" dirty="0"/>
              <a:t>, яке </a:t>
            </a:r>
            <a:r>
              <a:rPr lang="ru-RU" dirty="0" err="1" smtClean="0"/>
              <a:t>використовується</a:t>
            </a:r>
            <a:r>
              <a:rPr lang="ru-RU" dirty="0"/>
              <a:t>, </a:t>
            </a:r>
            <a:r>
              <a:rPr lang="ru-RU" dirty="0" err="1"/>
              <a:t>перекладач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переклад </a:t>
            </a:r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промовою</a:t>
            </a:r>
            <a:r>
              <a:rPr lang="ru-RU" dirty="0"/>
              <a:t> </a:t>
            </a:r>
            <a:r>
              <a:rPr lang="ru-RU" dirty="0" smtClean="0"/>
              <a:t>оратора</a:t>
            </a:r>
            <a:r>
              <a:rPr lang="ru-RU" dirty="0"/>
              <a:t>, тому не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паузи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перекладач</a:t>
            </a:r>
            <a:r>
              <a:rPr lang="ru-RU" dirty="0"/>
              <a:t> </a:t>
            </a:r>
            <a:r>
              <a:rPr lang="ru-RU" dirty="0" err="1"/>
              <a:t>встигав</a:t>
            </a:r>
            <a:r>
              <a:rPr lang="ru-RU" dirty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/>
              <a:t>переклад. </a:t>
            </a:r>
            <a:r>
              <a:rPr lang="ru-RU" dirty="0" err="1"/>
              <a:t>Обладнання</a:t>
            </a:r>
            <a:r>
              <a:rPr lang="ru-RU" dirty="0"/>
              <a:t> для синхронного перекладу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/>
              <a:t>обладнання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, </a:t>
            </a:r>
            <a:r>
              <a:rPr lang="ru-RU" dirty="0" err="1"/>
              <a:t>конгресів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семінарів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мовах</a:t>
            </a:r>
            <a:r>
              <a:rPr lang="ru-RU" dirty="0"/>
              <a:t>. Кожному </a:t>
            </a:r>
            <a:r>
              <a:rPr lang="ru-RU" dirty="0" err="1"/>
              <a:t>учаснику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</a:t>
            </a:r>
            <a:r>
              <a:rPr lang="ru-RU" dirty="0" err="1"/>
              <a:t>приймач</a:t>
            </a:r>
            <a:r>
              <a:rPr lang="ru-RU" dirty="0"/>
              <a:t>, до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/>
              <a:t>підключаються</a:t>
            </a:r>
            <a:r>
              <a:rPr lang="ru-RU" dirty="0"/>
              <a:t> </a:t>
            </a:r>
            <a:r>
              <a:rPr lang="ru-RU" dirty="0" err="1"/>
              <a:t>навушники</a:t>
            </a:r>
            <a:r>
              <a:rPr lang="ru-RU" dirty="0"/>
              <a:t>, і </a:t>
            </a:r>
            <a:r>
              <a:rPr lang="ru-RU" dirty="0" err="1"/>
              <a:t>обирається</a:t>
            </a:r>
            <a:r>
              <a:rPr lang="ru-RU" dirty="0"/>
              <a:t> канал для </a:t>
            </a:r>
            <a:r>
              <a:rPr lang="ru-RU" dirty="0" err="1"/>
              <a:t>прослуховування</a:t>
            </a:r>
            <a:r>
              <a:rPr lang="ru-RU" dirty="0"/>
              <a:t>.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/>
              <a:t>перекладу </a:t>
            </a:r>
            <a:r>
              <a:rPr lang="ru-RU" dirty="0" err="1"/>
              <a:t>подається</a:t>
            </a:r>
            <a:r>
              <a:rPr lang="ru-RU" dirty="0"/>
              <a:t> на </a:t>
            </a:r>
            <a:r>
              <a:rPr lang="ru-RU" dirty="0" err="1"/>
              <a:t>визначений</a:t>
            </a:r>
            <a:r>
              <a:rPr lang="ru-RU" dirty="0"/>
              <a:t> канал </a:t>
            </a:r>
            <a:r>
              <a:rPr lang="ru-RU" dirty="0" err="1"/>
              <a:t>приймача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конференція</a:t>
            </a:r>
            <a:r>
              <a:rPr lang="ru-RU" dirty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/>
              <a:t>семінар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на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мовах</a:t>
            </a:r>
            <a:r>
              <a:rPr lang="ru-RU" dirty="0"/>
              <a:t>, то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 smtClean="0"/>
              <a:t>окремий</a:t>
            </a:r>
            <a:r>
              <a:rPr lang="ru-RU" dirty="0" smtClean="0"/>
              <a:t> </a:t>
            </a:r>
            <a:r>
              <a:rPr lang="ru-RU" dirty="0"/>
              <a:t>канал.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система синхронного перекладу, </a:t>
            </a:r>
            <a:r>
              <a:rPr lang="ru-RU" dirty="0" smtClean="0"/>
              <a:t>яка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пари </a:t>
            </a:r>
            <a:r>
              <a:rPr lang="ru-RU" dirty="0" err="1"/>
              <a:t>навушників</a:t>
            </a:r>
            <a:r>
              <a:rPr lang="ru-RU" dirty="0"/>
              <a:t> і </a:t>
            </a:r>
            <a:r>
              <a:rPr lang="ru-RU" dirty="0" err="1"/>
              <a:t>мікрофон</a:t>
            </a:r>
            <a:r>
              <a:rPr lang="ru-RU" dirty="0"/>
              <a:t> для </a:t>
            </a:r>
            <a:r>
              <a:rPr lang="ru-RU" dirty="0" err="1"/>
              <a:t>перекладачів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 smtClean="0"/>
              <a:t>навушників</a:t>
            </a:r>
            <a:r>
              <a:rPr lang="ru-RU" dirty="0" smtClean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переносних</a:t>
            </a:r>
            <a:r>
              <a:rPr lang="ru-RU" dirty="0"/>
              <a:t> </a:t>
            </a:r>
            <a:r>
              <a:rPr lang="ru-RU" dirty="0" err="1"/>
              <a:t>приймачів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очікують</a:t>
            </a:r>
            <a:r>
              <a:rPr lang="ru-RU" dirty="0"/>
              <a:t> на </a:t>
            </a:r>
            <a:r>
              <a:rPr lang="ru-RU" dirty="0" smtClean="0"/>
              <a:t>переклад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час перекладу </a:t>
            </a:r>
            <a:r>
              <a:rPr lang="ru-RU" dirty="0" err="1"/>
              <a:t>перекладач-синхроніст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ізольованій</a:t>
            </a:r>
            <a:r>
              <a:rPr lang="ru-RU" dirty="0" smtClean="0"/>
              <a:t> </a:t>
            </a:r>
            <a:r>
              <a:rPr lang="ru-RU" dirty="0" err="1"/>
              <a:t>кабіні</a:t>
            </a:r>
            <a:r>
              <a:rPr lang="ru-RU" dirty="0"/>
              <a:t> у </a:t>
            </a:r>
            <a:r>
              <a:rPr lang="ru-RU" dirty="0" err="1"/>
              <a:t>навушниках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звукоізоляцією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голос не </a:t>
            </a:r>
            <a:r>
              <a:rPr lang="ru-RU" dirty="0" smtClean="0"/>
              <a:t>заглушав </a:t>
            </a:r>
            <a:r>
              <a:rPr lang="ru-RU" dirty="0"/>
              <a:t>голос оратора.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апаратури</a:t>
            </a:r>
            <a:r>
              <a:rPr lang="ru-RU" dirty="0"/>
              <a:t> </a:t>
            </a:r>
            <a:r>
              <a:rPr lang="ru-RU" dirty="0" err="1"/>
              <a:t>підсилення</a:t>
            </a:r>
            <a:r>
              <a:rPr lang="ru-RU" dirty="0"/>
              <a:t> переклад </a:t>
            </a:r>
            <a:r>
              <a:rPr lang="ru-RU" dirty="0" err="1" smtClean="0"/>
              <a:t>подається</a:t>
            </a:r>
            <a:r>
              <a:rPr lang="ru-RU" dirty="0" smtClean="0"/>
              <a:t> </a:t>
            </a:r>
            <a:r>
              <a:rPr lang="ru-RU" dirty="0"/>
              <a:t>слухачам у </a:t>
            </a:r>
            <a:r>
              <a:rPr lang="ru-RU" dirty="0" err="1"/>
              <a:t>навушники</a:t>
            </a:r>
            <a:r>
              <a:rPr lang="ru-RU" dirty="0"/>
              <a:t>. Головна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виду перекладу </a:t>
            </a:r>
            <a:r>
              <a:rPr lang="ru-RU" dirty="0" smtClean="0"/>
              <a:t>– </a:t>
            </a:r>
            <a:r>
              <a:rPr lang="ru-RU" dirty="0" err="1" smtClean="0"/>
              <a:t>суттєва</a:t>
            </a:r>
            <a:r>
              <a:rPr lang="ru-RU" dirty="0" smtClean="0"/>
              <a:t> </a:t>
            </a:r>
            <a:r>
              <a:rPr lang="ru-RU" dirty="0" err="1"/>
              <a:t>економія</a:t>
            </a:r>
            <a:r>
              <a:rPr lang="ru-RU" dirty="0"/>
              <a:t> часу, </a:t>
            </a:r>
            <a:r>
              <a:rPr lang="ru-RU" dirty="0" err="1"/>
              <a:t>оскільки</a:t>
            </a:r>
            <a:r>
              <a:rPr lang="ru-RU" dirty="0"/>
              <a:t> оратор не </a:t>
            </a:r>
            <a:r>
              <a:rPr lang="ru-RU" dirty="0" err="1"/>
              <a:t>робить</a:t>
            </a:r>
            <a:r>
              <a:rPr lang="ru-RU" dirty="0"/>
              <a:t> пауз у </a:t>
            </a:r>
            <a:r>
              <a:rPr lang="ru-RU" dirty="0" err="1"/>
              <a:t>мові</a:t>
            </a:r>
            <a:r>
              <a:rPr lang="ru-RU" dirty="0"/>
              <a:t>, як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 smtClean="0"/>
              <a:t>послідовного</a:t>
            </a:r>
            <a:r>
              <a:rPr lang="ru-RU" dirty="0" smtClean="0"/>
              <a:t> </a:t>
            </a:r>
            <a:r>
              <a:rPr lang="ru-RU" dirty="0"/>
              <a:t>перекладу, і </a:t>
            </a:r>
            <a:r>
              <a:rPr lang="ru-RU" dirty="0" err="1"/>
              <a:t>викладає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ма</a:t>
            </a:r>
            <a:r>
              <a:rPr lang="ru-RU" dirty="0"/>
              <a:t>- </a:t>
            </a:r>
            <a:r>
              <a:rPr lang="ru-RU" dirty="0" err="1"/>
              <a:t>теріал</a:t>
            </a:r>
            <a:r>
              <a:rPr lang="ru-RU" dirty="0"/>
              <a:t> у </a:t>
            </a:r>
            <a:r>
              <a:rPr lang="ru-RU" dirty="0" err="1"/>
              <a:t>звичному</a:t>
            </a:r>
            <a:r>
              <a:rPr lang="ru-RU" dirty="0"/>
              <a:t> </a:t>
            </a:r>
            <a:r>
              <a:rPr lang="ru-RU" dirty="0" err="1"/>
              <a:t>темпі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/>
              <a:t>зберегти</a:t>
            </a:r>
            <a:r>
              <a:rPr lang="ru-RU" dirty="0"/>
              <a:t>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виступу</a:t>
            </a:r>
            <a:r>
              <a:rPr lang="ru-RU" dirty="0"/>
              <a:t> і </a:t>
            </a:r>
            <a:r>
              <a:rPr lang="ru-RU" dirty="0" err="1"/>
              <a:t>налагодити</a:t>
            </a:r>
            <a:r>
              <a:rPr lang="ru-RU" dirty="0"/>
              <a:t> контакт з </a:t>
            </a:r>
            <a:r>
              <a:rPr lang="ru-RU" dirty="0" err="1"/>
              <a:t>аудиторією</a:t>
            </a:r>
            <a:r>
              <a:rPr lang="ru-RU" dirty="0"/>
              <a:t>: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smtClean="0"/>
              <a:t>синхронного </a:t>
            </a:r>
            <a:r>
              <a:rPr lang="ru-RU" dirty="0"/>
              <a:t>перекладу </a:t>
            </a:r>
            <a:r>
              <a:rPr lang="ru-RU" dirty="0" err="1"/>
              <a:t>доповідачеві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 smtClean="0"/>
              <a:t>втримати</a:t>
            </a:r>
            <a:r>
              <a:rPr lang="ru-RU" dirty="0" smtClean="0"/>
              <a:t> </a:t>
            </a:r>
            <a:r>
              <a:rPr lang="ru-RU" dirty="0" err="1"/>
              <a:t>увагу</a:t>
            </a:r>
            <a:r>
              <a:rPr lang="ru-RU" dirty="0"/>
              <a:t> і </a:t>
            </a:r>
            <a:r>
              <a:rPr lang="ru-RU" dirty="0" err="1" smtClean="0"/>
              <a:t>відчувати</a:t>
            </a:r>
            <a:r>
              <a:rPr lang="ru-RU" dirty="0" smtClean="0"/>
              <a:t> </a:t>
            </a:r>
            <a:r>
              <a:rPr lang="ru-RU" dirty="0" err="1"/>
              <a:t>настрій</a:t>
            </a:r>
            <a:r>
              <a:rPr lang="ru-RU" dirty="0"/>
              <a:t> </a:t>
            </a:r>
            <a:r>
              <a:rPr lang="ru-RU" dirty="0" err="1"/>
              <a:t>слухачів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вчасно</a:t>
            </a:r>
            <a:r>
              <a:rPr lang="ru-RU" dirty="0"/>
              <a:t> </a:t>
            </a:r>
            <a:r>
              <a:rPr lang="ru-RU" dirty="0" err="1"/>
              <a:t>сприймати</a:t>
            </a:r>
            <a:r>
              <a:rPr lang="ru-RU" dirty="0"/>
              <a:t>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реакцію</a:t>
            </a:r>
            <a:r>
              <a:rPr lang="ru-RU" dirty="0"/>
              <a:t>. Так, </a:t>
            </a:r>
            <a:r>
              <a:rPr lang="ru-RU" dirty="0" err="1" smtClean="0"/>
              <a:t>наприклад</a:t>
            </a:r>
            <a:r>
              <a:rPr lang="ru-RU" dirty="0"/>
              <a:t>, </a:t>
            </a:r>
            <a:r>
              <a:rPr lang="ru-RU" dirty="0" err="1"/>
              <a:t>синхронний</a:t>
            </a:r>
            <a:r>
              <a:rPr lang="ru-RU" dirty="0"/>
              <a:t> переклад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коли </a:t>
            </a:r>
            <a:r>
              <a:rPr lang="ru-RU" dirty="0" err="1"/>
              <a:t>слухачі</a:t>
            </a:r>
            <a:r>
              <a:rPr lang="ru-RU" dirty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 </a:t>
            </a:r>
            <a:r>
              <a:rPr lang="ru-RU" dirty="0" err="1"/>
              <a:t>доповіді</a:t>
            </a:r>
            <a:r>
              <a:rPr lang="ru-RU" dirty="0"/>
              <a:t>, </a:t>
            </a:r>
            <a:r>
              <a:rPr lang="ru-RU" dirty="0" err="1"/>
              <a:t>відгукуються</a:t>
            </a:r>
            <a:r>
              <a:rPr lang="ru-RU" dirty="0"/>
              <a:t> на слова </a:t>
            </a:r>
            <a:r>
              <a:rPr lang="ru-RU" dirty="0" err="1"/>
              <a:t>промовця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 smtClean="0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нею не </a:t>
            </a:r>
            <a:r>
              <a:rPr lang="ru-RU" dirty="0" err="1"/>
              <a:t>володіє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233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Додаткове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</a:t>
            </a:r>
            <a:r>
              <a:rPr lang="ru-RU" dirty="0" err="1"/>
              <a:t>меблі</a:t>
            </a:r>
            <a:r>
              <a:rPr lang="ru-RU" dirty="0"/>
              <a:t>, </a:t>
            </a:r>
            <a:r>
              <a:rPr lang="ru-RU" dirty="0" err="1"/>
              <a:t>презентаційне</a:t>
            </a:r>
            <a:r>
              <a:rPr lang="ru-RU" dirty="0"/>
              <a:t> </a:t>
            </a:r>
            <a:r>
              <a:rPr lang="ru-RU" dirty="0" err="1" smtClean="0"/>
              <a:t>обладнання</a:t>
            </a:r>
            <a:r>
              <a:rPr lang="ru-RU" dirty="0"/>
              <a:t>,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безперебійне</a:t>
            </a:r>
            <a:r>
              <a:rPr lang="ru-RU" dirty="0"/>
              <a:t> </a:t>
            </a:r>
            <a:r>
              <a:rPr lang="ru-RU" dirty="0" err="1" smtClean="0"/>
              <a:t>електроживлення</a:t>
            </a:r>
            <a:r>
              <a:rPr lang="ru-RU" dirty="0"/>
              <a:t>,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протоколювання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Ділові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 і 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бізнес-презентації</a:t>
            </a:r>
            <a:r>
              <a:rPr lang="ru-RU" dirty="0"/>
              <a:t> і </a:t>
            </a:r>
            <a:r>
              <a:rPr lang="ru-RU" dirty="0" err="1"/>
              <a:t>проблемні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/>
              <a:t>найрізноманітнішого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легко і </a:t>
            </a:r>
            <a:r>
              <a:rPr lang="ru-RU" dirty="0" err="1" smtClean="0"/>
              <a:t>ефективно</a:t>
            </a:r>
            <a:r>
              <a:rPr lang="ru-RU" dirty="0"/>
              <a:t> </a:t>
            </a:r>
            <a:r>
              <a:rPr lang="ru-RU" dirty="0" err="1"/>
              <a:t>проілюструвати</a:t>
            </a:r>
            <a:r>
              <a:rPr lang="ru-RU" dirty="0"/>
              <a:t> </a:t>
            </a:r>
            <a:r>
              <a:rPr lang="ru-RU" dirty="0" err="1"/>
              <a:t>виступи</a:t>
            </a:r>
            <a:r>
              <a:rPr lang="ru-RU" dirty="0"/>
              <a:t> </a:t>
            </a:r>
            <a:r>
              <a:rPr lang="ru-RU" dirty="0" err="1"/>
              <a:t>доповідачів</a:t>
            </a:r>
            <a:r>
              <a:rPr lang="ru-RU" dirty="0"/>
              <a:t>, </a:t>
            </a:r>
            <a:r>
              <a:rPr lang="ru-RU" dirty="0" err="1"/>
              <a:t>супроводжуючи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ретельно</a:t>
            </a:r>
            <a:r>
              <a:rPr lang="ru-RU" dirty="0"/>
              <a:t> </a:t>
            </a:r>
            <a:r>
              <a:rPr lang="ru-RU" dirty="0" err="1"/>
              <a:t>підібраним</a:t>
            </a:r>
            <a:r>
              <a:rPr lang="ru-RU" dirty="0"/>
              <a:t> </a:t>
            </a:r>
            <a:r>
              <a:rPr lang="ru-RU" dirty="0" err="1"/>
              <a:t>аудіовізуальним</a:t>
            </a:r>
            <a:r>
              <a:rPr lang="ru-RU" dirty="0"/>
              <a:t> рядом.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універсальність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гнучко</a:t>
            </a:r>
            <a:r>
              <a:rPr lang="ru-RU" dirty="0"/>
              <a:t> і </a:t>
            </a:r>
            <a:r>
              <a:rPr lang="ru-RU" dirty="0" err="1"/>
              <a:t>функціонально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коли </a:t>
            </a:r>
            <a:r>
              <a:rPr lang="ru-RU" dirty="0" err="1"/>
              <a:t>аналізується</a:t>
            </a:r>
            <a:r>
              <a:rPr lang="ru-RU" dirty="0"/>
              <a:t> великий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конференц-</a:t>
            </a:r>
            <a:r>
              <a:rPr lang="ru-RU" dirty="0" err="1"/>
              <a:t>залів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простого листа </a:t>
            </a:r>
            <a:r>
              <a:rPr lang="ru-RU" dirty="0" err="1"/>
              <a:t>паперу</a:t>
            </a:r>
            <a:r>
              <a:rPr lang="ru-RU" dirty="0"/>
              <a:t> до </a:t>
            </a:r>
            <a:r>
              <a:rPr lang="ru-RU" dirty="0" err="1"/>
              <a:t>відеомагнітофона</a:t>
            </a:r>
            <a:r>
              <a:rPr lang="ru-RU" dirty="0"/>
              <a:t> і </a:t>
            </a:r>
            <a:r>
              <a:rPr lang="ru-RU" dirty="0" err="1"/>
              <a:t>комп'ютера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04471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08101"/>
            <a:ext cx="8596668" cy="4733262"/>
          </a:xfrm>
        </p:spPr>
        <p:txBody>
          <a:bodyPr>
            <a:normAutofit/>
          </a:bodyPr>
          <a:lstStyle/>
          <a:p>
            <a:r>
              <a:rPr lang="ru-RU" sz="2000" dirty="0"/>
              <a:t>1.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відноситься</a:t>
            </a:r>
            <a:r>
              <a:rPr lang="ru-RU" sz="2000" dirty="0"/>
              <a:t> до </a:t>
            </a:r>
            <a:r>
              <a:rPr lang="ru-RU" sz="2000" dirty="0" err="1"/>
              <a:t>слабкострумкового</a:t>
            </a:r>
            <a:r>
              <a:rPr lang="ru-RU" sz="2000" dirty="0"/>
              <a:t> </a:t>
            </a:r>
            <a:r>
              <a:rPr lang="ru-RU" sz="2000" dirty="0" err="1"/>
              <a:t>устаткування</a:t>
            </a:r>
            <a:r>
              <a:rPr lang="ru-RU" sz="2000" dirty="0"/>
              <a:t> </a:t>
            </a:r>
            <a:r>
              <a:rPr lang="ru-RU" sz="2000" dirty="0" err="1"/>
              <a:t>готелю</a:t>
            </a:r>
            <a:r>
              <a:rPr lang="ru-RU" sz="2000" dirty="0"/>
              <a:t>?</a:t>
            </a:r>
          </a:p>
          <a:p>
            <a:r>
              <a:rPr lang="ru-RU" sz="2000" dirty="0"/>
              <a:t>2. </a:t>
            </a:r>
            <a:r>
              <a:rPr lang="ru-RU" sz="2000" dirty="0" err="1"/>
              <a:t>Яким</a:t>
            </a:r>
            <a:r>
              <a:rPr lang="ru-RU" sz="2000" dirty="0"/>
              <a:t> </a:t>
            </a:r>
            <a:r>
              <a:rPr lang="ru-RU" sz="2000" dirty="0" err="1"/>
              <a:t>слабкострумковим</a:t>
            </a:r>
            <a:r>
              <a:rPr lang="ru-RU" sz="2000" dirty="0"/>
              <a:t> </a:t>
            </a:r>
            <a:r>
              <a:rPr lang="ru-RU" sz="2000" dirty="0" err="1"/>
              <a:t>устаткуванням</a:t>
            </a:r>
            <a:r>
              <a:rPr lang="ru-RU" sz="2000" dirty="0"/>
              <a:t> </a:t>
            </a:r>
            <a:r>
              <a:rPr lang="ru-RU" sz="2000" dirty="0" err="1"/>
              <a:t>комплектують</a:t>
            </a:r>
            <a:r>
              <a:rPr lang="ru-RU" sz="2000" dirty="0"/>
              <a:t> </a:t>
            </a:r>
            <a:r>
              <a:rPr lang="ru-RU" sz="2000" dirty="0" err="1"/>
              <a:t>номери</a:t>
            </a:r>
            <a:r>
              <a:rPr lang="ru-RU" sz="2000" dirty="0"/>
              <a:t> </a:t>
            </a:r>
            <a:r>
              <a:rPr lang="ru-RU" sz="2000" dirty="0" err="1"/>
              <a:t>готелів</a:t>
            </a:r>
            <a:r>
              <a:rPr lang="ru-RU" sz="2000" dirty="0"/>
              <a:t>?</a:t>
            </a:r>
          </a:p>
          <a:p>
            <a:r>
              <a:rPr lang="ru-RU" sz="2000" dirty="0"/>
              <a:t>3.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принципи</a:t>
            </a:r>
            <a:r>
              <a:rPr lang="ru-RU" sz="2000" dirty="0"/>
              <a:t> </a:t>
            </a:r>
            <a:r>
              <a:rPr lang="ru-RU" sz="2000" dirty="0" err="1"/>
              <a:t>оснащення</a:t>
            </a:r>
            <a:r>
              <a:rPr lang="ru-RU" sz="2000" dirty="0"/>
              <a:t> зон </a:t>
            </a:r>
            <a:r>
              <a:rPr lang="ru-RU" sz="2000" dirty="0" err="1"/>
              <a:t>відпочинку</a:t>
            </a:r>
            <a:r>
              <a:rPr lang="ru-RU" sz="2000" dirty="0"/>
              <a:t> </a:t>
            </a:r>
            <a:r>
              <a:rPr lang="ru-RU" sz="2000" dirty="0" err="1"/>
              <a:t>готелю</a:t>
            </a:r>
            <a:r>
              <a:rPr lang="ru-RU" sz="2000" dirty="0"/>
              <a:t>?</a:t>
            </a:r>
          </a:p>
          <a:p>
            <a:r>
              <a:rPr lang="ru-RU" sz="2000" dirty="0"/>
              <a:t>4.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відміни</a:t>
            </a:r>
            <a:r>
              <a:rPr lang="ru-RU" sz="2000" dirty="0"/>
              <a:t> в </a:t>
            </a:r>
            <a:r>
              <a:rPr lang="ru-RU" sz="2000" dirty="0" err="1"/>
              <a:t>комплектації</a:t>
            </a:r>
            <a:r>
              <a:rPr lang="ru-RU" sz="2000" dirty="0"/>
              <a:t> </a:t>
            </a:r>
            <a:r>
              <a:rPr lang="ru-RU" sz="2000" dirty="0" err="1"/>
              <a:t>устаткування</a:t>
            </a:r>
            <a:r>
              <a:rPr lang="ru-RU" sz="2000" dirty="0"/>
              <a:t> конференц-</a:t>
            </a:r>
            <a:r>
              <a:rPr lang="ru-RU" sz="2000" dirty="0" err="1"/>
              <a:t>залів</a:t>
            </a:r>
            <a:r>
              <a:rPr lang="ru-RU" sz="2000" dirty="0"/>
              <a:t> в </a:t>
            </a:r>
            <a:r>
              <a:rPr lang="ru-RU" sz="2000" dirty="0" err="1"/>
              <a:t>режимі</a:t>
            </a:r>
            <a:r>
              <a:rPr lang="ru-RU" sz="2000"/>
              <a:t> </a:t>
            </a:r>
            <a:r>
              <a:rPr lang="ru-RU" sz="2000" smtClean="0"/>
              <a:t>конференції</a:t>
            </a:r>
            <a:r>
              <a:rPr lang="ru-RU" sz="2000" dirty="0" smtClean="0"/>
              <a:t> </a:t>
            </a:r>
            <a:r>
              <a:rPr lang="ru-RU" sz="2000" dirty="0"/>
              <a:t>та в </a:t>
            </a:r>
            <a:r>
              <a:rPr lang="ru-RU" sz="2000" dirty="0" err="1"/>
              <a:t>режимі</a:t>
            </a:r>
            <a:r>
              <a:rPr lang="ru-RU" sz="2000" dirty="0"/>
              <a:t> </a:t>
            </a:r>
            <a:r>
              <a:rPr lang="ru-RU" sz="2000" dirty="0" err="1"/>
              <a:t>наради</a:t>
            </a:r>
            <a:r>
              <a:rPr lang="ru-RU" sz="2000" dirty="0"/>
              <a:t>? </a:t>
            </a:r>
          </a:p>
          <a:p>
            <a:r>
              <a:rPr lang="ru-RU" sz="2000" dirty="0"/>
              <a:t>5. З </a:t>
            </a:r>
            <a:r>
              <a:rPr lang="ru-RU" sz="2000" dirty="0" err="1"/>
              <a:t>чого</a:t>
            </a:r>
            <a:r>
              <a:rPr lang="ru-RU" sz="2000" dirty="0"/>
              <a:t> </a:t>
            </a:r>
            <a:r>
              <a:rPr lang="ru-RU" sz="2000" dirty="0" err="1"/>
              <a:t>складається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відображення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?</a:t>
            </a:r>
          </a:p>
          <a:p>
            <a:r>
              <a:rPr lang="ru-RU" sz="2000" dirty="0"/>
              <a:t>6. З </a:t>
            </a:r>
            <a:r>
              <a:rPr lang="ru-RU" sz="2000" dirty="0" err="1"/>
              <a:t>чого</a:t>
            </a:r>
            <a:r>
              <a:rPr lang="ru-RU" sz="2000" dirty="0"/>
              <a:t> </a:t>
            </a:r>
            <a:r>
              <a:rPr lang="ru-RU" sz="2000" dirty="0" err="1"/>
              <a:t>складається</a:t>
            </a:r>
            <a:r>
              <a:rPr lang="ru-RU" sz="2000" dirty="0"/>
              <a:t> система </a:t>
            </a:r>
            <a:r>
              <a:rPr lang="ru-RU" sz="2000" dirty="0" err="1"/>
              <a:t>озвучування</a:t>
            </a:r>
            <a:r>
              <a:rPr lang="ru-RU" sz="2000" dirty="0"/>
              <a:t>?</a:t>
            </a:r>
          </a:p>
          <a:p>
            <a:r>
              <a:rPr lang="ru-RU" sz="2000" dirty="0"/>
              <a:t>7. За </a:t>
            </a:r>
            <a:r>
              <a:rPr lang="ru-RU" sz="2000" dirty="0" err="1"/>
              <a:t>рахунок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устаткування</a:t>
            </a:r>
            <a:r>
              <a:rPr lang="ru-RU" sz="2000" dirty="0"/>
              <a:t> </a:t>
            </a:r>
            <a:r>
              <a:rPr lang="ru-RU" sz="2000" dirty="0" err="1"/>
              <a:t>налаштовується</a:t>
            </a:r>
            <a:r>
              <a:rPr lang="ru-RU" sz="2000" dirty="0"/>
              <a:t> </a:t>
            </a:r>
            <a:r>
              <a:rPr lang="ru-RU" sz="2000" dirty="0" err="1"/>
              <a:t>відеоконференцзв'язок</a:t>
            </a:r>
            <a:r>
              <a:rPr lang="ru-RU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558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1306286"/>
          </a:xfrm>
        </p:spPr>
        <p:txBody>
          <a:bodyPr>
            <a:noAutofit/>
          </a:bodyPr>
          <a:lstStyle/>
          <a:p>
            <a:r>
              <a:rPr lang="ru-RU" sz="2000" dirty="0" err="1"/>
              <a:t>Слабкострумові</a:t>
            </a:r>
            <a:r>
              <a:rPr lang="ru-RU" sz="2000" dirty="0"/>
              <a:t> </a:t>
            </a:r>
            <a:r>
              <a:rPr lang="ru-RU" sz="2000" dirty="0" err="1"/>
              <a:t>мережі</a:t>
            </a:r>
            <a:r>
              <a:rPr lang="ru-RU" sz="2000" dirty="0"/>
              <a:t> </a:t>
            </a:r>
            <a:r>
              <a:rPr lang="ru-RU" sz="2000" dirty="0" err="1"/>
              <a:t>входять</a:t>
            </a:r>
            <a:r>
              <a:rPr lang="ru-RU" sz="2000" dirty="0"/>
              <a:t> в комплекс </a:t>
            </a:r>
            <a:r>
              <a:rPr lang="ru-RU" sz="2000" dirty="0" err="1"/>
              <a:t>інженерних</a:t>
            </a:r>
            <a:r>
              <a:rPr lang="ru-RU" sz="2000" dirty="0"/>
              <a:t> </a:t>
            </a:r>
            <a:r>
              <a:rPr lang="ru-RU" sz="2000" dirty="0" err="1"/>
              <a:t>комунікацій</a:t>
            </a:r>
            <a:r>
              <a:rPr lang="ru-RU" sz="2000" dirty="0"/>
              <a:t> </a:t>
            </a:r>
            <a:br>
              <a:rPr lang="ru-RU" sz="2000" dirty="0"/>
            </a:br>
            <a:r>
              <a:rPr lang="ru-RU" sz="2000" dirty="0" err="1"/>
              <a:t>будівлі</a:t>
            </a:r>
            <a:r>
              <a:rPr lang="ru-RU" sz="2000" dirty="0"/>
              <a:t>. До них </a:t>
            </a:r>
            <a:r>
              <a:rPr lang="ru-RU" sz="2000" dirty="0" err="1"/>
              <a:t>відносяться</a:t>
            </a:r>
            <a:r>
              <a:rPr lang="ru-RU" sz="2000" dirty="0"/>
              <a:t> </a:t>
            </a:r>
            <a:r>
              <a:rPr lang="ru-RU" sz="2000" dirty="0" err="1"/>
              <a:t>мережі</a:t>
            </a:r>
            <a:r>
              <a:rPr lang="ru-RU" sz="2000" dirty="0"/>
              <a:t> </a:t>
            </a:r>
            <a:r>
              <a:rPr lang="ru-RU" sz="2000" dirty="0" err="1"/>
              <a:t>інформаційного</a:t>
            </a:r>
            <a:r>
              <a:rPr lang="ru-RU" sz="2000" dirty="0"/>
              <a:t> доступу, </a:t>
            </a:r>
            <a:r>
              <a:rPr lang="ru-RU" sz="2000" dirty="0" err="1"/>
              <a:t>телефонні</a:t>
            </a:r>
            <a:r>
              <a:rPr lang="ru-RU" sz="2000" dirty="0"/>
              <a:t> </a:t>
            </a:r>
            <a:r>
              <a:rPr lang="ru-RU" sz="2000" dirty="0" err="1" smtClean="0"/>
              <a:t>мережі</a:t>
            </a:r>
            <a:r>
              <a:rPr lang="ru-RU" sz="2000" dirty="0"/>
              <a:t>,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оповіщення</a:t>
            </a:r>
            <a:r>
              <a:rPr lang="ru-RU" sz="2000" dirty="0"/>
              <a:t> </a:t>
            </a:r>
            <a:r>
              <a:rPr lang="ru-RU" sz="2000" dirty="0" err="1"/>
              <a:t>пожежної</a:t>
            </a:r>
            <a:r>
              <a:rPr lang="ru-RU" sz="2000" dirty="0"/>
              <a:t> </a:t>
            </a:r>
            <a:r>
              <a:rPr lang="ru-RU" sz="2000" dirty="0" err="1"/>
              <a:t>сигналізації</a:t>
            </a:r>
            <a:r>
              <a:rPr lang="ru-RU" sz="2000" dirty="0"/>
              <a:t>, система контролю </a:t>
            </a:r>
            <a:r>
              <a:rPr lang="ru-RU" sz="2000" dirty="0" smtClean="0"/>
              <a:t>доступу</a:t>
            </a:r>
            <a:r>
              <a:rPr lang="ru-RU" sz="20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5600"/>
            <a:ext cx="8596668" cy="4760685"/>
          </a:xfrm>
        </p:spPr>
        <p:txBody>
          <a:bodyPr>
            <a:normAutofit/>
          </a:bodyPr>
          <a:lstStyle/>
          <a:p>
            <a:r>
              <a:rPr lang="ru-RU" dirty="0" err="1"/>
              <a:t>С</a:t>
            </a:r>
            <a:r>
              <a:rPr lang="ru-RU" dirty="0" err="1" smtClean="0"/>
              <a:t>лабкострумов</a:t>
            </a:r>
            <a:r>
              <a:rPr lang="uk-UA" dirty="0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призначені</a:t>
            </a:r>
            <a:r>
              <a:rPr lang="ru-RU" dirty="0" smtClean="0"/>
              <a:t>: </a:t>
            </a:r>
            <a:r>
              <a:rPr lang="ru-RU" dirty="0"/>
              <a:t>для </a:t>
            </a:r>
            <a:r>
              <a:rPr lang="ru-RU" dirty="0" smtClean="0"/>
              <a:t>комфортного </a:t>
            </a:r>
            <a:r>
              <a:rPr lang="ru-RU" dirty="0" err="1" smtClean="0"/>
              <a:t>перебування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</a:t>
            </a:r>
            <a:r>
              <a:rPr lang="ru-RU" dirty="0" err="1"/>
              <a:t>готельним</a:t>
            </a:r>
            <a:r>
              <a:rPr lang="ru-RU" dirty="0"/>
              <a:t> комплексом.</a:t>
            </a:r>
          </a:p>
          <a:p>
            <a:r>
              <a:rPr lang="ru-RU" dirty="0"/>
              <a:t>До </a:t>
            </a:r>
            <a:r>
              <a:rPr lang="ru-RU" dirty="0" err="1"/>
              <a:t>слабкострумових</a:t>
            </a:r>
            <a:r>
              <a:rPr lang="ru-RU" dirty="0"/>
              <a:t> систем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  <a:p>
            <a:r>
              <a:rPr lang="ru-RU" dirty="0"/>
              <a:t>система </a:t>
            </a:r>
            <a:r>
              <a:rPr lang="ru-RU" dirty="0" err="1"/>
              <a:t>радіо</a:t>
            </a:r>
            <a:r>
              <a:rPr lang="ru-RU" dirty="0"/>
              <a:t> і </a:t>
            </a:r>
            <a:r>
              <a:rPr lang="ru-RU" dirty="0" err="1"/>
              <a:t>телебачення</a:t>
            </a:r>
            <a:r>
              <a:rPr lang="ru-RU" dirty="0"/>
              <a:t>, </a:t>
            </a:r>
            <a:r>
              <a:rPr lang="ru-RU" dirty="0" err="1"/>
              <a:t>інтернет</a:t>
            </a:r>
            <a:r>
              <a:rPr lang="ru-RU" dirty="0"/>
              <a:t>, </a:t>
            </a:r>
            <a:r>
              <a:rPr lang="ru-RU" dirty="0" err="1" smtClean="0"/>
              <a:t>телефонія</a:t>
            </a:r>
            <a:r>
              <a:rPr lang="ru-RU" dirty="0" smtClean="0"/>
              <a:t>, локальна </a:t>
            </a:r>
            <a:r>
              <a:rPr lang="ru-RU" dirty="0" err="1"/>
              <a:t>комп'ютерна</a:t>
            </a:r>
            <a:r>
              <a:rPr lang="ru-RU" dirty="0"/>
              <a:t> </a:t>
            </a:r>
            <a:r>
              <a:rPr lang="ru-RU" dirty="0" smtClean="0"/>
              <a:t>мережа, систему </a:t>
            </a:r>
            <a:r>
              <a:rPr lang="ru-RU" dirty="0" err="1"/>
              <a:t>часофікації</a:t>
            </a:r>
            <a:r>
              <a:rPr lang="ru-RU" dirty="0"/>
              <a:t>,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/>
              <a:t>пожежної</a:t>
            </a:r>
            <a:r>
              <a:rPr lang="ru-RU" dirty="0"/>
              <a:t> і </a:t>
            </a:r>
            <a:r>
              <a:rPr lang="ru-RU" dirty="0" err="1"/>
              <a:t>охоронної</a:t>
            </a:r>
            <a:r>
              <a:rPr lang="ru-RU" dirty="0"/>
              <a:t> </a:t>
            </a:r>
            <a:r>
              <a:rPr lang="ru-RU" dirty="0" err="1"/>
              <a:t>сигналізації</a:t>
            </a:r>
            <a:r>
              <a:rPr lang="ru-RU" dirty="0"/>
              <a:t>, система </a:t>
            </a:r>
            <a:r>
              <a:rPr lang="ru-RU" dirty="0" err="1"/>
              <a:t>оповіщення</a:t>
            </a:r>
            <a:r>
              <a:rPr lang="ru-RU" dirty="0"/>
              <a:t> про </a:t>
            </a:r>
            <a:r>
              <a:rPr lang="ru-RU" dirty="0" err="1" smtClean="0"/>
              <a:t>пожежу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евакуацією</a:t>
            </a:r>
            <a:r>
              <a:rPr lang="ru-RU" dirty="0"/>
              <a:t>, </a:t>
            </a:r>
            <a:r>
              <a:rPr lang="ru-RU" dirty="0" err="1"/>
              <a:t>відеоспостереження</a:t>
            </a:r>
            <a:r>
              <a:rPr lang="ru-RU" dirty="0"/>
              <a:t>, система контролю </a:t>
            </a:r>
            <a:r>
              <a:rPr lang="ru-RU" dirty="0" smtClean="0"/>
              <a:t>доступу</a:t>
            </a:r>
            <a:r>
              <a:rPr lang="ru-RU" dirty="0"/>
              <a:t>.</a:t>
            </a:r>
          </a:p>
          <a:p>
            <a:r>
              <a:rPr lang="ru-RU" dirty="0"/>
              <a:t>За </a:t>
            </a:r>
            <a:r>
              <a:rPr lang="ru-RU" dirty="0" err="1"/>
              <a:t>призначенням</a:t>
            </a:r>
            <a:r>
              <a:rPr lang="ru-RU" dirty="0"/>
              <a:t> </a:t>
            </a:r>
            <a:r>
              <a:rPr lang="ru-RU" dirty="0" err="1"/>
              <a:t>слабкострумові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</a:t>
            </a:r>
          </a:p>
          <a:p>
            <a:r>
              <a:rPr lang="ru-RU" i="1" dirty="0" err="1"/>
              <a:t>комерційні</a:t>
            </a:r>
            <a:r>
              <a:rPr lang="ru-RU" i="1" dirty="0"/>
              <a:t> та </a:t>
            </a:r>
            <a:r>
              <a:rPr lang="ru-RU" i="1" dirty="0" err="1"/>
              <a:t>побутові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До </a:t>
            </a:r>
            <a:r>
              <a:rPr lang="ru-RU" b="1" dirty="0" err="1"/>
              <a:t>комерційних</a:t>
            </a:r>
            <a:r>
              <a:rPr lang="ru-RU" dirty="0"/>
              <a:t> систем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smtClean="0"/>
              <a:t>контролю </a:t>
            </a:r>
            <a:r>
              <a:rPr lang="ru-RU" dirty="0"/>
              <a:t>доступу (СКД),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обчислювальні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міні</a:t>
            </a:r>
            <a:r>
              <a:rPr lang="ru-RU" dirty="0"/>
              <a:t> АТС, </a:t>
            </a:r>
            <a:r>
              <a:rPr lang="ru-RU" dirty="0" err="1" smtClean="0"/>
              <a:t>охоронні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пожежні</a:t>
            </a:r>
            <a:r>
              <a:rPr lang="ru-RU" dirty="0"/>
              <a:t> </a:t>
            </a:r>
            <a:r>
              <a:rPr lang="ru-RU" dirty="0" err="1"/>
              <a:t>сигналізації</a:t>
            </a:r>
            <a:r>
              <a:rPr lang="ru-RU" dirty="0"/>
              <a:t>, а до </a:t>
            </a:r>
            <a:r>
              <a:rPr lang="ru-RU" b="1" dirty="0" err="1"/>
              <a:t>побутових</a:t>
            </a:r>
            <a:r>
              <a:rPr lang="ru-RU" dirty="0"/>
              <a:t> - домофон, </a:t>
            </a:r>
            <a:r>
              <a:rPr lang="ru-RU" dirty="0" err="1"/>
              <a:t>телебачення</a:t>
            </a:r>
            <a:r>
              <a:rPr lang="ru-RU" dirty="0"/>
              <a:t>,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90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5100"/>
            <a:ext cx="8596668" cy="1030289"/>
          </a:xfrm>
        </p:spPr>
        <p:txBody>
          <a:bodyPr>
            <a:normAutofit fontScale="90000"/>
          </a:bodyPr>
          <a:lstStyle/>
          <a:p>
            <a:r>
              <a:rPr lang="ru-RU" dirty="0"/>
              <a:t>За </a:t>
            </a:r>
            <a:r>
              <a:rPr lang="ru-RU" dirty="0" err="1"/>
              <a:t>розміщенням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загальні</a:t>
            </a:r>
            <a:r>
              <a:rPr lang="ru-RU" dirty="0"/>
              <a:t> та </a:t>
            </a:r>
            <a:r>
              <a:rPr lang="ru-RU" dirty="0" err="1"/>
              <a:t>локальні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95389"/>
            <a:ext cx="9698566" cy="5205411"/>
          </a:xfrm>
        </p:spPr>
        <p:txBody>
          <a:bodyPr>
            <a:noAutofit/>
          </a:bodyPr>
          <a:lstStyle/>
          <a:p>
            <a:r>
              <a:rPr lang="ru-RU" sz="1400" dirty="0" err="1"/>
              <a:t>Загальні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забезпечують</a:t>
            </a:r>
            <a:r>
              <a:rPr lang="ru-RU" sz="1400" dirty="0"/>
              <a:t> </a:t>
            </a:r>
            <a:r>
              <a:rPr lang="ru-RU" sz="1400" dirty="0" err="1"/>
              <a:t>функціонування</a:t>
            </a:r>
            <a:r>
              <a:rPr lang="ru-RU" sz="1400" dirty="0"/>
              <a:t> </a:t>
            </a:r>
            <a:r>
              <a:rPr lang="ru-RU" sz="1400" dirty="0" err="1"/>
              <a:t>об'єкта</a:t>
            </a:r>
            <a:r>
              <a:rPr lang="ru-RU" sz="1400" dirty="0"/>
              <a:t> в </a:t>
            </a:r>
            <a:r>
              <a:rPr lang="ru-RU" sz="1400" dirty="0" err="1"/>
              <a:t>цілому</a:t>
            </a:r>
            <a:r>
              <a:rPr lang="ru-RU" sz="1400" dirty="0"/>
              <a:t> </a:t>
            </a:r>
            <a:r>
              <a:rPr lang="ru-RU" sz="1400" dirty="0" smtClean="0"/>
              <a:t>(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безпеки</a:t>
            </a:r>
            <a:r>
              <a:rPr lang="ru-RU" sz="1400" dirty="0"/>
              <a:t> та </a:t>
            </a:r>
            <a:r>
              <a:rPr lang="ru-RU" sz="1400" dirty="0" err="1"/>
              <a:t>оповіщення</a:t>
            </a:r>
            <a:r>
              <a:rPr lang="ru-RU" sz="1400" dirty="0"/>
              <a:t>,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управління</a:t>
            </a:r>
            <a:r>
              <a:rPr lang="ru-RU" sz="1400" dirty="0"/>
              <a:t> та </a:t>
            </a:r>
            <a:r>
              <a:rPr lang="ru-RU" sz="1400" dirty="0" err="1"/>
              <a:t>диспетчеризації</a:t>
            </a:r>
            <a:r>
              <a:rPr lang="ru-RU" sz="1400" dirty="0"/>
              <a:t> </a:t>
            </a:r>
            <a:r>
              <a:rPr lang="ru-RU" sz="1400" dirty="0" err="1" smtClean="0"/>
              <a:t>інженерних</a:t>
            </a:r>
            <a:r>
              <a:rPr lang="ru-RU" sz="1400" dirty="0" smtClean="0"/>
              <a:t> </a:t>
            </a:r>
            <a:r>
              <a:rPr lang="ru-RU" sz="1400" dirty="0"/>
              <a:t>систем).</a:t>
            </a:r>
          </a:p>
          <a:p>
            <a:r>
              <a:rPr lang="ru-RU" sz="1400" dirty="0" err="1"/>
              <a:t>Локальні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працюють</a:t>
            </a:r>
            <a:r>
              <a:rPr lang="ru-RU" sz="1400" dirty="0"/>
              <a:t> в </a:t>
            </a:r>
            <a:r>
              <a:rPr lang="ru-RU" sz="1400" dirty="0" err="1"/>
              <a:t>певних</a:t>
            </a:r>
            <a:r>
              <a:rPr lang="ru-RU" sz="1400" dirty="0"/>
              <a:t> зонах </a:t>
            </a:r>
            <a:r>
              <a:rPr lang="ru-RU" sz="1400" dirty="0" err="1"/>
              <a:t>об'єкта</a:t>
            </a:r>
            <a:r>
              <a:rPr lang="ru-RU" sz="1400" dirty="0"/>
              <a:t> і </a:t>
            </a:r>
            <a:r>
              <a:rPr lang="ru-RU" sz="1400" dirty="0" err="1"/>
              <a:t>виконують</a:t>
            </a:r>
            <a:r>
              <a:rPr lang="ru-RU" sz="1400" dirty="0"/>
              <a:t> в </a:t>
            </a:r>
            <a:r>
              <a:rPr lang="ru-RU" sz="1400" dirty="0" smtClean="0"/>
              <a:t>основному </a:t>
            </a:r>
            <a:r>
              <a:rPr lang="ru-RU" sz="1400" dirty="0" err="1"/>
              <a:t>інформаційні</a:t>
            </a:r>
            <a:r>
              <a:rPr lang="ru-RU" sz="1400" dirty="0"/>
              <a:t>, </a:t>
            </a:r>
            <a:r>
              <a:rPr lang="ru-RU" sz="1400" dirty="0" err="1"/>
              <a:t>презентаційні</a:t>
            </a:r>
            <a:r>
              <a:rPr lang="ru-RU" sz="1400" dirty="0"/>
              <a:t> та </a:t>
            </a:r>
            <a:r>
              <a:rPr lang="ru-RU" sz="1400" dirty="0" err="1"/>
              <a:t>розважальні</a:t>
            </a:r>
            <a:r>
              <a:rPr lang="ru-RU" sz="1400" dirty="0"/>
              <a:t> </a:t>
            </a:r>
            <a:r>
              <a:rPr lang="ru-RU" sz="1400" dirty="0" err="1"/>
              <a:t>функції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Класифікація</a:t>
            </a:r>
            <a:r>
              <a:rPr lang="ru-RU" sz="1400" dirty="0"/>
              <a:t> </a:t>
            </a:r>
            <a:r>
              <a:rPr lang="ru-RU" sz="1400" dirty="0" err="1"/>
              <a:t>слабострумового</a:t>
            </a:r>
            <a:r>
              <a:rPr lang="ru-RU" sz="1400" dirty="0"/>
              <a:t> </a:t>
            </a:r>
            <a:r>
              <a:rPr lang="ru-RU" sz="1400" dirty="0" err="1"/>
              <a:t>господарства</a:t>
            </a:r>
            <a:r>
              <a:rPr lang="ru-RU" sz="1400" dirty="0"/>
              <a:t> </a:t>
            </a:r>
            <a:r>
              <a:rPr lang="ru-RU" sz="1400" dirty="0" err="1"/>
              <a:t>готелю</a:t>
            </a:r>
            <a:r>
              <a:rPr lang="ru-RU" sz="1400" dirty="0"/>
              <a:t> за </a:t>
            </a:r>
            <a:r>
              <a:rPr lang="ru-RU" sz="1400" dirty="0" err="1" smtClean="0"/>
              <a:t>призначенням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Засоби</a:t>
            </a:r>
            <a:r>
              <a:rPr lang="ru-RU" sz="1400" dirty="0"/>
              <a:t> </a:t>
            </a:r>
            <a:r>
              <a:rPr lang="ru-RU" sz="1400" dirty="0" err="1"/>
              <a:t>зв'язку</a:t>
            </a:r>
            <a:r>
              <a:rPr lang="ru-RU" sz="1400" dirty="0"/>
              <a:t>, </a:t>
            </a:r>
            <a:r>
              <a:rPr lang="ru-RU" sz="1400" dirty="0" err="1"/>
              <a:t>засоби</a:t>
            </a:r>
            <a:r>
              <a:rPr lang="ru-RU" sz="1400" dirty="0"/>
              <a:t> </a:t>
            </a:r>
            <a:r>
              <a:rPr lang="ru-RU" sz="1400" dirty="0" err="1"/>
              <a:t>особистого</a:t>
            </a:r>
            <a:r>
              <a:rPr lang="ru-RU" sz="1400" dirty="0"/>
              <a:t> </a:t>
            </a:r>
            <a:r>
              <a:rPr lang="ru-RU" sz="1400" dirty="0" err="1"/>
              <a:t>зв'язку</a:t>
            </a:r>
            <a:r>
              <a:rPr lang="ru-RU" sz="1400" dirty="0"/>
              <a:t> </a:t>
            </a:r>
            <a:r>
              <a:rPr lang="ru-RU" sz="1400" dirty="0" err="1"/>
              <a:t>стільниковими</a:t>
            </a:r>
            <a:r>
              <a:rPr lang="ru-RU" sz="1400" dirty="0"/>
              <a:t> </a:t>
            </a:r>
            <a:r>
              <a:rPr lang="ru-RU" sz="1400" dirty="0" smtClean="0"/>
              <a:t>(</a:t>
            </a:r>
            <a:r>
              <a:rPr lang="ru-RU" sz="1400" dirty="0" err="1"/>
              <a:t>мобільними</a:t>
            </a:r>
            <a:r>
              <a:rPr lang="ru-RU" sz="1400" dirty="0"/>
              <a:t>) </a:t>
            </a:r>
            <a:r>
              <a:rPr lang="ru-RU" sz="1400" dirty="0" smtClean="0"/>
              <a:t>телефонами</a:t>
            </a:r>
          </a:p>
          <a:p>
            <a:r>
              <a:rPr lang="ru-RU" sz="1400" dirty="0" err="1" smtClean="0"/>
              <a:t>Мобільний</a:t>
            </a:r>
            <a:r>
              <a:rPr lang="ru-RU" sz="1400" dirty="0" smtClean="0"/>
              <a:t> </a:t>
            </a:r>
            <a:r>
              <a:rPr lang="ru-RU" sz="1400" dirty="0" err="1"/>
              <a:t>зв'язок</a:t>
            </a:r>
            <a:r>
              <a:rPr lang="ru-RU" sz="1400" dirty="0"/>
              <a:t> – </a:t>
            </a:r>
            <a:r>
              <a:rPr lang="ru-RU" sz="1400" dirty="0" err="1"/>
              <a:t>це</a:t>
            </a:r>
            <a:r>
              <a:rPr lang="ru-RU" sz="1400" dirty="0"/>
              <a:t> система </a:t>
            </a:r>
            <a:r>
              <a:rPr lang="ru-RU" sz="1400" dirty="0" err="1"/>
              <a:t>радіозв'язку</a:t>
            </a:r>
            <a:r>
              <a:rPr lang="ru-RU" sz="1400" dirty="0"/>
              <a:t>, направлена на те,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 smtClean="0"/>
              <a:t>забезпечити</a:t>
            </a:r>
            <a:r>
              <a:rPr lang="ru-RU" sz="1400" dirty="0" smtClean="0"/>
              <a:t> </a:t>
            </a:r>
            <a:r>
              <a:rPr lang="ru-RU" sz="1400" dirty="0" err="1"/>
              <a:t>користувача</a:t>
            </a:r>
            <a:r>
              <a:rPr lang="ru-RU" sz="1400" dirty="0"/>
              <a:t> </a:t>
            </a:r>
            <a:r>
              <a:rPr lang="ru-RU" sz="1400" dirty="0" err="1"/>
              <a:t>зв'язком</a:t>
            </a:r>
            <a:r>
              <a:rPr lang="ru-RU" sz="1400" dirty="0"/>
              <a:t> в будь-</a:t>
            </a:r>
            <a:r>
              <a:rPr lang="ru-RU" sz="1400" dirty="0" err="1"/>
              <a:t>якому</a:t>
            </a:r>
            <a:r>
              <a:rPr lang="ru-RU" sz="1400" dirty="0"/>
              <a:t> </a:t>
            </a:r>
            <a:r>
              <a:rPr lang="ru-RU" sz="1400" dirty="0" err="1"/>
              <a:t>місці</a:t>
            </a:r>
            <a:r>
              <a:rPr lang="ru-RU" sz="1400" dirty="0"/>
              <a:t>. </a:t>
            </a:r>
            <a:r>
              <a:rPr lang="ru-RU" sz="1400" dirty="0" err="1"/>
              <a:t>Стільниковий</a:t>
            </a:r>
            <a:r>
              <a:rPr lang="ru-RU" sz="1400" dirty="0"/>
              <a:t> телефон </a:t>
            </a:r>
            <a:r>
              <a:rPr lang="ru-RU" sz="1400" dirty="0" smtClean="0"/>
              <a:t>при </a:t>
            </a:r>
            <a:r>
              <a:rPr lang="ru-RU" sz="1400" dirty="0" err="1"/>
              <a:t>включенні</a:t>
            </a:r>
            <a:r>
              <a:rPr lang="ru-RU" sz="1400" dirty="0"/>
              <a:t> </a:t>
            </a:r>
            <a:r>
              <a:rPr lang="ru-RU" sz="1400" dirty="0" err="1"/>
              <a:t>реєструють</a:t>
            </a:r>
            <a:r>
              <a:rPr lang="ru-RU" sz="1400" dirty="0"/>
              <a:t> на </a:t>
            </a:r>
            <a:r>
              <a:rPr lang="ru-RU" sz="1400" dirty="0" err="1"/>
              <a:t>найближчій</a:t>
            </a:r>
            <a:r>
              <a:rPr lang="ru-RU" sz="1400" dirty="0"/>
              <a:t> </a:t>
            </a:r>
            <a:r>
              <a:rPr lang="ru-RU" sz="1400" dirty="0" err="1"/>
              <a:t>базовій</a:t>
            </a:r>
            <a:r>
              <a:rPr lang="ru-RU" sz="1400" dirty="0"/>
              <a:t> </a:t>
            </a:r>
            <a:r>
              <a:rPr lang="ru-RU" sz="1400" dirty="0" err="1"/>
              <a:t>станції</a:t>
            </a:r>
            <a:r>
              <a:rPr lang="ru-RU" sz="1400" dirty="0"/>
              <a:t> і, </a:t>
            </a:r>
            <a:r>
              <a:rPr lang="ru-RU" sz="1400" dirty="0" err="1"/>
              <a:t>якщо</a:t>
            </a:r>
            <a:r>
              <a:rPr lang="ru-RU" sz="1400" dirty="0"/>
              <a:t> на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smtClean="0"/>
              <a:t>номер </a:t>
            </a:r>
            <a:r>
              <a:rPr lang="ru-RU" sz="1400" dirty="0" err="1"/>
              <a:t>дзвонять</a:t>
            </a:r>
            <a:r>
              <a:rPr lang="ru-RU" sz="1400" dirty="0"/>
              <a:t>, </a:t>
            </a:r>
            <a:r>
              <a:rPr lang="ru-RU" sz="1400" dirty="0" err="1"/>
              <a:t>центральний</a:t>
            </a:r>
            <a:r>
              <a:rPr lang="ru-RU" sz="1400" dirty="0"/>
              <a:t> </a:t>
            </a:r>
            <a:r>
              <a:rPr lang="ru-RU" sz="1400" dirty="0" err="1"/>
              <a:t>комутатор</a:t>
            </a:r>
            <a:r>
              <a:rPr lang="ru-RU" sz="1400" dirty="0"/>
              <a:t> </a:t>
            </a:r>
            <a:r>
              <a:rPr lang="ru-RU" sz="1400" dirty="0" err="1"/>
              <a:t>знаходить</a:t>
            </a:r>
            <a:r>
              <a:rPr lang="ru-RU" sz="1400" dirty="0"/>
              <a:t> телефон і </a:t>
            </a:r>
            <a:r>
              <a:rPr lang="ru-RU" sz="1400" dirty="0" err="1"/>
              <a:t>перекладає</a:t>
            </a:r>
            <a:r>
              <a:rPr lang="ru-RU" sz="1400" dirty="0"/>
              <a:t> на </a:t>
            </a:r>
            <a:r>
              <a:rPr lang="ru-RU" sz="1400" dirty="0" err="1" smtClean="0"/>
              <a:t>нього</a:t>
            </a:r>
            <a:r>
              <a:rPr lang="ru-RU" sz="1400" dirty="0" smtClean="0"/>
              <a:t> </a:t>
            </a:r>
            <a:r>
              <a:rPr lang="ru-RU" sz="1400" dirty="0" err="1"/>
              <a:t>виклик</a:t>
            </a:r>
            <a:r>
              <a:rPr lang="ru-RU" sz="1400" dirty="0"/>
              <a:t> через </a:t>
            </a:r>
            <a:r>
              <a:rPr lang="ru-RU" sz="1400" dirty="0" err="1"/>
              <a:t>найближчу</a:t>
            </a:r>
            <a:r>
              <a:rPr lang="ru-RU" sz="1400" dirty="0"/>
              <a:t> </a:t>
            </a:r>
            <a:r>
              <a:rPr lang="ru-RU" sz="1400" dirty="0" err="1"/>
              <a:t>базову</a:t>
            </a:r>
            <a:r>
              <a:rPr lang="ru-RU" sz="1400" dirty="0"/>
              <a:t> </a:t>
            </a:r>
            <a:r>
              <a:rPr lang="ru-RU" sz="1400" dirty="0" err="1"/>
              <a:t>станцію</a:t>
            </a:r>
            <a:r>
              <a:rPr lang="ru-RU" sz="1400" dirty="0"/>
              <a:t>.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руху</a:t>
            </a:r>
            <a:r>
              <a:rPr lang="ru-RU" sz="1400" dirty="0"/>
              <a:t> </a:t>
            </a:r>
            <a:r>
              <a:rPr lang="ru-RU" sz="1400" dirty="0" err="1"/>
              <a:t>містом</a:t>
            </a:r>
            <a:r>
              <a:rPr lang="ru-RU" sz="1400" dirty="0"/>
              <a:t> </a:t>
            </a:r>
            <a:r>
              <a:rPr lang="ru-RU" sz="1400" dirty="0" err="1" smtClean="0"/>
              <a:t>стільниковий</a:t>
            </a:r>
            <a:r>
              <a:rPr lang="ru-RU" sz="1400" dirty="0" smtClean="0"/>
              <a:t> </a:t>
            </a:r>
            <a:r>
              <a:rPr lang="ru-RU" sz="1400" dirty="0"/>
              <a:t>телефон </a:t>
            </a:r>
            <a:r>
              <a:rPr lang="ru-RU" sz="1400" dirty="0" err="1"/>
              <a:t>передається</a:t>
            </a:r>
            <a:r>
              <a:rPr lang="ru-RU" sz="1400" dirty="0"/>
              <a:t> з </a:t>
            </a:r>
            <a:r>
              <a:rPr lang="ru-RU" sz="1400" dirty="0" err="1"/>
              <a:t>однієї</a:t>
            </a:r>
            <a:r>
              <a:rPr lang="ru-RU" sz="1400" dirty="0"/>
              <a:t> </a:t>
            </a:r>
            <a:r>
              <a:rPr lang="ru-RU" sz="1400" dirty="0" err="1"/>
              <a:t>базової</a:t>
            </a:r>
            <a:r>
              <a:rPr lang="ru-RU" sz="1400" dirty="0"/>
              <a:t> </a:t>
            </a:r>
            <a:r>
              <a:rPr lang="ru-RU" sz="1400" dirty="0" err="1"/>
              <a:t>станції</a:t>
            </a:r>
            <a:r>
              <a:rPr lang="ru-RU" sz="1400" dirty="0"/>
              <a:t> на </a:t>
            </a:r>
            <a:r>
              <a:rPr lang="ru-RU" sz="1400" dirty="0" err="1"/>
              <a:t>іншу</a:t>
            </a:r>
            <a:r>
              <a:rPr lang="ru-RU" sz="1400" dirty="0"/>
              <a:t> без </a:t>
            </a:r>
            <a:r>
              <a:rPr lang="ru-RU" sz="1400" dirty="0" err="1"/>
              <a:t>втрати</a:t>
            </a:r>
            <a:r>
              <a:rPr lang="ru-RU" sz="1400" dirty="0"/>
              <a:t> </a:t>
            </a:r>
            <a:r>
              <a:rPr lang="ru-RU" sz="1400" dirty="0" err="1" smtClean="0"/>
              <a:t>зв'язку</a:t>
            </a:r>
            <a:r>
              <a:rPr lang="ru-RU" sz="1400" dirty="0"/>
              <a:t>, </a:t>
            </a:r>
            <a:r>
              <a:rPr lang="ru-RU" sz="1400" dirty="0" err="1"/>
              <a:t>навіть</a:t>
            </a:r>
            <a:r>
              <a:rPr lang="ru-RU" sz="1400" dirty="0"/>
              <a:t> </a:t>
            </a:r>
            <a:r>
              <a:rPr lang="ru-RU" sz="1400" dirty="0" err="1"/>
              <a:t>якщо</a:t>
            </a:r>
            <a:r>
              <a:rPr lang="ru-RU" sz="1400" dirty="0"/>
              <a:t> </a:t>
            </a:r>
            <a:r>
              <a:rPr lang="ru-RU" sz="1400" dirty="0" err="1"/>
              <a:t>йде</a:t>
            </a:r>
            <a:r>
              <a:rPr lang="ru-RU" sz="1400" dirty="0"/>
              <a:t> </a:t>
            </a:r>
            <a:r>
              <a:rPr lang="ru-RU" sz="1400" dirty="0" err="1"/>
              <a:t>розмова</a:t>
            </a:r>
            <a:r>
              <a:rPr lang="ru-RU" sz="1400" dirty="0"/>
              <a:t> (</a:t>
            </a:r>
            <a:r>
              <a:rPr lang="ru-RU" sz="1400" dirty="0" err="1"/>
              <a:t>функція</a:t>
            </a:r>
            <a:r>
              <a:rPr lang="ru-RU" sz="1400" dirty="0"/>
              <a:t> </a:t>
            </a:r>
            <a:r>
              <a:rPr lang="en-US" sz="1400" dirty="0"/>
              <a:t>Handover).</a:t>
            </a:r>
          </a:p>
          <a:p>
            <a:r>
              <a:rPr lang="ru-RU" sz="1400" dirty="0" err="1"/>
              <a:t>Базові</a:t>
            </a:r>
            <a:r>
              <a:rPr lang="ru-RU" sz="1400" dirty="0"/>
              <a:t> </a:t>
            </a:r>
            <a:r>
              <a:rPr lang="ru-RU" sz="1400" dirty="0" err="1"/>
              <a:t>станції</a:t>
            </a:r>
            <a:r>
              <a:rPr lang="ru-RU" sz="1400" dirty="0"/>
              <a:t> </a:t>
            </a:r>
            <a:r>
              <a:rPr lang="ru-RU" sz="1400" dirty="0" err="1"/>
              <a:t>називають</a:t>
            </a:r>
            <a:r>
              <a:rPr lang="ru-RU" sz="1400" dirty="0"/>
              <a:t> вежами </a:t>
            </a:r>
            <a:r>
              <a:rPr lang="ru-RU" sz="1400" dirty="0" err="1"/>
              <a:t>стільникового</a:t>
            </a:r>
            <a:r>
              <a:rPr lang="ru-RU" sz="1400" dirty="0"/>
              <a:t> </a:t>
            </a:r>
            <a:r>
              <a:rPr lang="ru-RU" sz="1400" dirty="0" err="1"/>
              <a:t>зв'язку</a:t>
            </a:r>
            <a:r>
              <a:rPr lang="ru-RU" sz="1400" dirty="0"/>
              <a:t> (</a:t>
            </a:r>
            <a:r>
              <a:rPr lang="ru-RU" sz="1400" dirty="0" err="1"/>
              <a:t>існують</a:t>
            </a:r>
            <a:r>
              <a:rPr lang="ru-RU" sz="1400" dirty="0"/>
              <a:t> </a:t>
            </a:r>
            <a:r>
              <a:rPr lang="ru-RU" sz="1400" dirty="0" err="1" smtClean="0"/>
              <a:t>мікровежі</a:t>
            </a:r>
            <a:r>
              <a:rPr lang="ru-RU" sz="1400" dirty="0" smtClean="0"/>
              <a:t> </a:t>
            </a:r>
            <a:r>
              <a:rPr lang="ru-RU" sz="1400" dirty="0"/>
              <a:t>з </a:t>
            </a:r>
            <a:r>
              <a:rPr lang="ru-RU" sz="1400" dirty="0" err="1"/>
              <a:t>радіусом</a:t>
            </a:r>
            <a:r>
              <a:rPr lang="ru-RU" sz="1400" dirty="0"/>
              <a:t> </a:t>
            </a:r>
            <a:r>
              <a:rPr lang="ru-RU" sz="1400" dirty="0" err="1"/>
              <a:t>дії</a:t>
            </a:r>
            <a:r>
              <a:rPr lang="ru-RU" sz="1400" dirty="0"/>
              <a:t> 60 – 100 </a:t>
            </a:r>
            <a:r>
              <a:rPr lang="ru-RU" sz="1400" dirty="0" err="1"/>
              <a:t>метрів</a:t>
            </a:r>
            <a:r>
              <a:rPr lang="ru-RU" sz="1400" dirty="0"/>
              <a:t>, </a:t>
            </a:r>
            <a:r>
              <a:rPr lang="ru-RU" sz="1400" dirty="0" err="1"/>
              <a:t>середні</a:t>
            </a:r>
            <a:r>
              <a:rPr lang="ru-RU" sz="1400" dirty="0"/>
              <a:t> - 100 - 2000 </a:t>
            </a:r>
            <a:r>
              <a:rPr lang="ru-RU" sz="1400" dirty="0" err="1"/>
              <a:t>метрів</a:t>
            </a:r>
            <a:r>
              <a:rPr lang="ru-RU" sz="1400" dirty="0"/>
              <a:t> і </a:t>
            </a:r>
            <a:r>
              <a:rPr lang="ru-RU" sz="1400" dirty="0" err="1" smtClean="0"/>
              <a:t>макровежі</a:t>
            </a:r>
            <a:r>
              <a:rPr lang="ru-RU" sz="1400" dirty="0" smtClean="0"/>
              <a:t> </a:t>
            </a:r>
            <a:r>
              <a:rPr lang="ru-RU" sz="1400" dirty="0"/>
              <a:t>- 2000 - 10000 </a:t>
            </a:r>
            <a:r>
              <a:rPr lang="ru-RU" sz="1400" dirty="0" err="1"/>
              <a:t>метрів</a:t>
            </a:r>
            <a:r>
              <a:rPr lang="ru-RU" sz="1400" dirty="0" smtClean="0"/>
              <a:t>).</a:t>
            </a:r>
          </a:p>
          <a:p>
            <a:r>
              <a:rPr lang="ru-RU" sz="1400" dirty="0" smtClean="0"/>
              <a:t>Широко </a:t>
            </a:r>
            <a:r>
              <a:rPr lang="ru-RU" sz="1400" dirty="0" err="1"/>
              <a:t>поширена</a:t>
            </a:r>
            <a:r>
              <a:rPr lang="ru-RU" sz="1400" dirty="0"/>
              <a:t> </a:t>
            </a:r>
            <a:r>
              <a:rPr lang="en-US" sz="1400" dirty="0"/>
              <a:t>IP-</a:t>
            </a:r>
            <a:r>
              <a:rPr lang="ru-RU" sz="1400" dirty="0" err="1"/>
              <a:t>телефонія</a:t>
            </a:r>
            <a:r>
              <a:rPr lang="ru-RU" sz="1400" dirty="0"/>
              <a:t> - </a:t>
            </a:r>
            <a:r>
              <a:rPr lang="ru-RU" sz="1400" dirty="0" err="1"/>
              <a:t>технологія</a:t>
            </a:r>
            <a:r>
              <a:rPr lang="ru-RU" sz="1400" dirty="0"/>
              <a:t>, </a:t>
            </a:r>
            <a:r>
              <a:rPr lang="ru-RU" sz="1400" dirty="0" err="1"/>
              <a:t>спрямована</a:t>
            </a:r>
            <a:r>
              <a:rPr lang="ru-RU" sz="1400" dirty="0"/>
              <a:t> на те,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 smtClean="0"/>
              <a:t>передавати</a:t>
            </a:r>
            <a:r>
              <a:rPr lang="ru-RU" sz="1400" dirty="0" smtClean="0"/>
              <a:t> </a:t>
            </a:r>
            <a:r>
              <a:rPr lang="ru-RU" sz="1400" dirty="0"/>
              <a:t>голос, а </a:t>
            </a:r>
            <a:r>
              <a:rPr lang="ru-RU" sz="1400" dirty="0" err="1"/>
              <a:t>іноді</a:t>
            </a:r>
            <a:r>
              <a:rPr lang="ru-RU" sz="1400" dirty="0"/>
              <a:t> і </a:t>
            </a:r>
            <a:r>
              <a:rPr lang="ru-RU" sz="1400" dirty="0" err="1"/>
              <a:t>відео</a:t>
            </a:r>
            <a:r>
              <a:rPr lang="ru-RU" sz="1400" dirty="0"/>
              <a:t>, </a:t>
            </a:r>
            <a:r>
              <a:rPr lang="ru-RU" sz="1400" dirty="0" err="1"/>
              <a:t>оцифрований</a:t>
            </a:r>
            <a:r>
              <a:rPr lang="ru-RU" sz="1400" dirty="0"/>
              <a:t> і </a:t>
            </a:r>
            <a:r>
              <a:rPr lang="ru-RU" sz="1400" dirty="0" err="1"/>
              <a:t>стислий</a:t>
            </a:r>
            <a:r>
              <a:rPr lang="ru-RU" sz="1400" dirty="0"/>
              <a:t> за </a:t>
            </a:r>
            <a:r>
              <a:rPr lang="ru-RU" sz="1400" dirty="0" err="1"/>
              <a:t>допомогою</a:t>
            </a:r>
            <a:r>
              <a:rPr lang="ru-RU" sz="1400" dirty="0"/>
              <a:t> </a:t>
            </a:r>
            <a:r>
              <a:rPr lang="ru-RU" sz="1400" dirty="0" err="1" smtClean="0"/>
              <a:t>цифрових</a:t>
            </a:r>
            <a:r>
              <a:rPr lang="ru-RU" sz="1400" dirty="0" smtClean="0"/>
              <a:t> </a:t>
            </a:r>
            <a:r>
              <a:rPr lang="ru-RU" sz="1400" dirty="0" err="1"/>
              <a:t>методів</a:t>
            </a:r>
            <a:r>
              <a:rPr lang="ru-RU" sz="1400" dirty="0"/>
              <a:t> через </a:t>
            </a:r>
            <a:r>
              <a:rPr lang="ru-RU" sz="1400" dirty="0" err="1"/>
              <a:t>мережі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побудовані</a:t>
            </a:r>
            <a:r>
              <a:rPr lang="ru-RU" sz="1400" dirty="0"/>
              <a:t> на </a:t>
            </a:r>
            <a:r>
              <a:rPr lang="en-US" sz="1400" dirty="0"/>
              <a:t>IP-</a:t>
            </a:r>
            <a:r>
              <a:rPr lang="ru-RU" sz="1400" dirty="0" err="1"/>
              <a:t>технології</a:t>
            </a:r>
            <a:r>
              <a:rPr lang="ru-RU" sz="1400" dirty="0"/>
              <a:t> (</a:t>
            </a:r>
            <a:r>
              <a:rPr lang="ru-RU" sz="1400" dirty="0" err="1"/>
              <a:t>наприклад</a:t>
            </a:r>
            <a:r>
              <a:rPr lang="ru-RU" sz="1400" dirty="0"/>
              <a:t>, </a:t>
            </a:r>
            <a:r>
              <a:rPr lang="ru-RU" sz="1400" dirty="0" smtClean="0"/>
              <a:t>через </a:t>
            </a:r>
            <a:r>
              <a:rPr lang="ru-RU" sz="1400" dirty="0" err="1"/>
              <a:t>Інтернет</a:t>
            </a:r>
            <a:r>
              <a:rPr lang="ru-RU" sz="1400" dirty="0"/>
              <a:t>). </a:t>
            </a:r>
            <a:r>
              <a:rPr lang="ru-RU" sz="1400" dirty="0" err="1"/>
              <a:t>Дозволяє</a:t>
            </a:r>
            <a:r>
              <a:rPr lang="ru-RU" sz="1400" dirty="0"/>
              <a:t> </a:t>
            </a:r>
            <a:r>
              <a:rPr lang="ru-RU" sz="1400" dirty="0" err="1"/>
              <a:t>значно</a:t>
            </a:r>
            <a:r>
              <a:rPr lang="ru-RU" sz="1400" dirty="0"/>
              <a:t> </a:t>
            </a:r>
            <a:r>
              <a:rPr lang="ru-RU" sz="1400" dirty="0" err="1"/>
              <a:t>здешевити</a:t>
            </a:r>
            <a:r>
              <a:rPr lang="ru-RU" sz="1400" dirty="0"/>
              <a:t> </a:t>
            </a:r>
            <a:r>
              <a:rPr lang="ru-RU" sz="1400" dirty="0" err="1"/>
              <a:t>розмови</a:t>
            </a:r>
            <a:r>
              <a:rPr lang="ru-RU" sz="1400" dirty="0"/>
              <a:t> на </a:t>
            </a:r>
            <a:r>
              <a:rPr lang="ru-RU" sz="1400" dirty="0" err="1"/>
              <a:t>великі</a:t>
            </a:r>
            <a:r>
              <a:rPr lang="ru-RU" sz="1400" dirty="0"/>
              <a:t> </a:t>
            </a:r>
            <a:r>
              <a:rPr lang="ru-RU" sz="1400" dirty="0" err="1"/>
              <a:t>відстані</a:t>
            </a:r>
            <a:r>
              <a:rPr lang="ru-RU" sz="1400" dirty="0"/>
              <a:t>. У </a:t>
            </a:r>
            <a:r>
              <a:rPr lang="ru-RU" sz="1400" dirty="0" err="1" smtClean="0"/>
              <a:t>числі</a:t>
            </a:r>
            <a:r>
              <a:rPr lang="ru-RU" sz="1400" dirty="0" smtClean="0"/>
              <a:t> </a:t>
            </a:r>
            <a:r>
              <a:rPr lang="ru-RU" sz="1400" dirty="0" err="1"/>
              <a:t>недоліків</a:t>
            </a:r>
            <a:r>
              <a:rPr lang="ru-RU" sz="1400" dirty="0"/>
              <a:t> — проблема </a:t>
            </a:r>
            <a:r>
              <a:rPr lang="ru-RU" sz="1400" dirty="0" err="1"/>
              <a:t>затримки</a:t>
            </a:r>
            <a:r>
              <a:rPr lang="ru-RU" sz="1400" dirty="0"/>
              <a:t> сигналу, яка </a:t>
            </a:r>
            <a:r>
              <a:rPr lang="ru-RU" sz="1400" dirty="0" err="1"/>
              <a:t>пов'язана</a:t>
            </a:r>
            <a:r>
              <a:rPr lang="ru-RU" sz="1400" dirty="0"/>
              <a:t> з </a:t>
            </a:r>
            <a:r>
              <a:rPr lang="ru-RU" sz="1400" dirty="0" err="1" smtClean="0"/>
              <a:t>особливостями</a:t>
            </a:r>
            <a:r>
              <a:rPr lang="ru-RU" sz="1400" dirty="0" smtClean="0"/>
              <a:t> </a:t>
            </a:r>
            <a:r>
              <a:rPr lang="en-US" sz="1400" dirty="0"/>
              <a:t>IP-</a:t>
            </a:r>
            <a:r>
              <a:rPr lang="ru-RU" sz="1400" dirty="0" err="1"/>
              <a:t>технології</a:t>
            </a:r>
            <a:r>
              <a:rPr lang="ru-RU" sz="1400" dirty="0"/>
              <a:t>. </a:t>
            </a:r>
            <a:r>
              <a:rPr lang="ru-RU" sz="1400" dirty="0" err="1"/>
              <a:t>Починаючи</a:t>
            </a:r>
            <a:r>
              <a:rPr lang="ru-RU" sz="1400" dirty="0"/>
              <a:t> з 2005 року, </a:t>
            </a:r>
            <a:r>
              <a:rPr lang="ru-RU" sz="1400" dirty="0" err="1"/>
              <a:t>використання</a:t>
            </a:r>
            <a:r>
              <a:rPr lang="ru-RU" sz="1400" dirty="0"/>
              <a:t> </a:t>
            </a:r>
            <a:r>
              <a:rPr lang="ru-RU" sz="1400" dirty="0" err="1" smtClean="0"/>
              <a:t>спеціалізованих</a:t>
            </a:r>
            <a:r>
              <a:rPr lang="ru-RU" sz="1400" dirty="0" smtClean="0"/>
              <a:t> </a:t>
            </a:r>
            <a:r>
              <a:rPr lang="ru-RU" sz="1400" dirty="0" err="1"/>
              <a:t>програм</a:t>
            </a:r>
            <a:r>
              <a:rPr lang="ru-RU" sz="1400" dirty="0"/>
              <a:t> (</a:t>
            </a:r>
            <a:r>
              <a:rPr lang="ru-RU" sz="1400" dirty="0" err="1"/>
              <a:t>наприклад</a:t>
            </a:r>
            <a:r>
              <a:rPr lang="ru-RU" sz="1400" dirty="0"/>
              <a:t>, </a:t>
            </a:r>
            <a:r>
              <a:rPr lang="en-US" sz="1400" dirty="0"/>
              <a:t>Skype), </a:t>
            </a:r>
            <a:r>
              <a:rPr lang="ru-RU" sz="1400" dirty="0" err="1"/>
              <a:t>зробило</a:t>
            </a:r>
            <a:r>
              <a:rPr lang="ru-RU" sz="1400" dirty="0"/>
              <a:t> </a:t>
            </a:r>
            <a:r>
              <a:rPr lang="en-US" sz="1400" dirty="0"/>
              <a:t>IP-</a:t>
            </a:r>
            <a:r>
              <a:rPr lang="ru-RU" sz="1400" dirty="0" err="1"/>
              <a:t>телефонію</a:t>
            </a:r>
            <a:r>
              <a:rPr lang="ru-RU" sz="1400" dirty="0"/>
              <a:t> </a:t>
            </a:r>
            <a:r>
              <a:rPr lang="ru-RU" sz="1400" dirty="0" smtClean="0"/>
              <a:t>практично </a:t>
            </a:r>
            <a:r>
              <a:rPr lang="ru-RU" sz="1400" dirty="0" err="1" smtClean="0"/>
              <a:t>безкоштовною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5659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952500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Комп'ютерну</a:t>
            </a:r>
            <a:r>
              <a:rPr lang="ru-RU" sz="2800" dirty="0"/>
              <a:t> мережу за </a:t>
            </a:r>
            <a:r>
              <a:rPr lang="ru-RU" sz="2800" dirty="0" err="1"/>
              <a:t>територіальною</a:t>
            </a:r>
            <a:r>
              <a:rPr lang="ru-RU" sz="2800" dirty="0"/>
              <a:t> </a:t>
            </a:r>
            <a:r>
              <a:rPr lang="ru-RU" sz="2800" dirty="0" err="1"/>
              <a:t>поширеністю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 smtClean="0"/>
              <a:t>поділити</a:t>
            </a:r>
            <a:r>
              <a:rPr lang="ru-RU" sz="28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81101"/>
            <a:ext cx="9279466" cy="486026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 </a:t>
            </a:r>
            <a:r>
              <a:rPr lang="en-US" b="1" dirty="0"/>
              <a:t>PAN</a:t>
            </a:r>
            <a:r>
              <a:rPr lang="en-US" dirty="0"/>
              <a:t> (Personal Area Network) - </a:t>
            </a:r>
            <a:r>
              <a:rPr lang="ru-RU" dirty="0" err="1"/>
              <a:t>персональна</a:t>
            </a:r>
            <a:r>
              <a:rPr lang="ru-RU" dirty="0"/>
              <a:t> мережа, </a:t>
            </a:r>
            <a:r>
              <a:rPr lang="ru-RU" dirty="0" err="1"/>
              <a:t>призначена</a:t>
            </a:r>
            <a:r>
              <a:rPr lang="ru-RU" dirty="0"/>
              <a:t> </a:t>
            </a:r>
          </a:p>
          <a:p>
            <a:r>
              <a:rPr lang="ru-RU" dirty="0"/>
              <a:t>для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одному </a:t>
            </a:r>
            <a:r>
              <a:rPr lang="ru-RU" dirty="0" err="1"/>
              <a:t>власнику</a:t>
            </a:r>
            <a:r>
              <a:rPr lang="ru-RU" dirty="0"/>
              <a:t>.</a:t>
            </a:r>
          </a:p>
          <a:p>
            <a:r>
              <a:rPr lang="ru-RU" dirty="0"/>
              <a:t> ЛВС (</a:t>
            </a:r>
            <a:r>
              <a:rPr lang="en-US" b="1" dirty="0"/>
              <a:t>LAN</a:t>
            </a:r>
            <a:r>
              <a:rPr lang="en-US" dirty="0"/>
              <a:t>, Local Area Network) -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 smtClean="0"/>
              <a:t>замкнуту</a:t>
            </a:r>
            <a:r>
              <a:rPr lang="ru-RU" dirty="0" smtClean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 до </a:t>
            </a:r>
            <a:r>
              <a:rPr lang="ru-RU" dirty="0" err="1"/>
              <a:t>виходу</a:t>
            </a:r>
            <a:r>
              <a:rPr lang="ru-RU" dirty="0"/>
              <a:t> на </a:t>
            </a:r>
            <a:r>
              <a:rPr lang="ru-RU" dirty="0" err="1"/>
              <a:t>постачальників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</a:p>
          <a:p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en-US" dirty="0"/>
              <a:t>LAN»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описувати</a:t>
            </a:r>
            <a:r>
              <a:rPr lang="ru-RU" dirty="0"/>
              <a:t> і </a:t>
            </a:r>
            <a:r>
              <a:rPr lang="ru-RU" dirty="0" err="1"/>
              <a:t>маленьку</a:t>
            </a:r>
            <a:r>
              <a:rPr lang="ru-RU" dirty="0"/>
              <a:t> </a:t>
            </a:r>
            <a:r>
              <a:rPr lang="ru-RU" dirty="0" err="1"/>
              <a:t>офісну</a:t>
            </a:r>
            <a:r>
              <a:rPr lang="ru-RU" dirty="0"/>
              <a:t> мережу, і </a:t>
            </a:r>
            <a:r>
              <a:rPr lang="ru-RU" dirty="0" smtClean="0"/>
              <a:t>мережа </a:t>
            </a:r>
            <a:r>
              <a:rPr lang="ru-RU" dirty="0" err="1"/>
              <a:t>рівня</a:t>
            </a:r>
            <a:r>
              <a:rPr lang="ru-RU" dirty="0"/>
              <a:t> великого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 smtClean="0"/>
              <a:t>гектарів</a:t>
            </a:r>
            <a:r>
              <a:rPr lang="ru-RU" dirty="0"/>
              <a:t>. </a:t>
            </a:r>
            <a:r>
              <a:rPr lang="ru-RU" dirty="0" err="1"/>
              <a:t>Зарубіжні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близьку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/>
              <a:t>шести миль (10 км) в </a:t>
            </a:r>
            <a:r>
              <a:rPr lang="ru-RU" dirty="0" err="1"/>
              <a:t>радіусі</a:t>
            </a:r>
            <a:r>
              <a:rPr lang="ru-RU" dirty="0"/>
              <a:t>.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є </a:t>
            </a:r>
            <a:r>
              <a:rPr lang="ru-RU" dirty="0" smtClean="0"/>
              <a:t>мережами </a:t>
            </a:r>
            <a:r>
              <a:rPr lang="ru-RU" dirty="0" err="1"/>
              <a:t>закритого</a:t>
            </a:r>
            <a:r>
              <a:rPr lang="ru-RU" dirty="0"/>
              <a:t> типу, доступ до них дозволений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 smtClean="0"/>
              <a:t>обмеженому</a:t>
            </a:r>
            <a:r>
              <a:rPr lang="ru-RU" dirty="0" smtClean="0"/>
              <a:t> </a:t>
            </a:r>
            <a:r>
              <a:rPr lang="ru-RU" dirty="0"/>
              <a:t>колу </a:t>
            </a:r>
            <a:r>
              <a:rPr lang="ru-RU" dirty="0" err="1"/>
              <a:t>користувачів</a:t>
            </a:r>
            <a:r>
              <a:rPr lang="ru-RU" dirty="0"/>
              <a:t>, для </a:t>
            </a:r>
            <a:r>
              <a:rPr lang="ru-RU" dirty="0" err="1"/>
              <a:t>яких</a:t>
            </a:r>
            <a:r>
              <a:rPr lang="ru-RU" dirty="0"/>
              <a:t> робота в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професійною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.</a:t>
            </a:r>
          </a:p>
          <a:p>
            <a:r>
              <a:rPr lang="ru-RU" dirty="0"/>
              <a:t> </a:t>
            </a:r>
            <a:r>
              <a:rPr lang="en-US" b="1" dirty="0"/>
              <a:t>CAN</a:t>
            </a:r>
            <a:r>
              <a:rPr lang="en-US" dirty="0"/>
              <a:t> (Campus Area Network - </a:t>
            </a:r>
            <a:r>
              <a:rPr lang="ru-RU" dirty="0" err="1"/>
              <a:t>кампусна</a:t>
            </a:r>
            <a:r>
              <a:rPr lang="ru-RU" dirty="0"/>
              <a:t> мережа) -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 smtClean="0"/>
              <a:t>локальні</a:t>
            </a:r>
            <a:r>
              <a:rPr lang="ru-RU" dirty="0" smtClean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dirty="0" err="1"/>
              <a:t>розташованих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.</a:t>
            </a:r>
          </a:p>
          <a:p>
            <a:r>
              <a:rPr lang="en-US" dirty="0"/>
              <a:t> </a:t>
            </a:r>
            <a:r>
              <a:rPr lang="en-US" b="1" dirty="0"/>
              <a:t>MAN</a:t>
            </a:r>
            <a:r>
              <a:rPr lang="en-US" dirty="0"/>
              <a:t> (Metropolitan Area Network) - </a:t>
            </a:r>
            <a:r>
              <a:rPr lang="ru-RU" dirty="0" err="1"/>
              <a:t>міські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межах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зв'язують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 smtClean="0"/>
              <a:t>локальних</a:t>
            </a:r>
            <a:r>
              <a:rPr lang="ru-RU" dirty="0" smtClean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мереж.</a:t>
            </a:r>
          </a:p>
          <a:p>
            <a:r>
              <a:rPr lang="ru-RU" dirty="0"/>
              <a:t> </a:t>
            </a:r>
            <a:r>
              <a:rPr lang="en-US" b="1" dirty="0"/>
              <a:t>WAN</a:t>
            </a:r>
            <a:r>
              <a:rPr lang="en-US" dirty="0"/>
              <a:t> (Wide Area Network) - </a:t>
            </a:r>
            <a:r>
              <a:rPr lang="ru-RU" dirty="0"/>
              <a:t>глобальна мережа,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покриває</a:t>
            </a:r>
            <a:r>
              <a:rPr lang="ru-RU" dirty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/>
              <a:t>географічні</a:t>
            </a:r>
            <a:r>
              <a:rPr lang="ru-RU" dirty="0"/>
              <a:t> </a:t>
            </a:r>
            <a:r>
              <a:rPr lang="ru-RU" dirty="0" err="1"/>
              <a:t>регіони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в себе як </a:t>
            </a:r>
            <a:r>
              <a:rPr lang="ru-RU" dirty="0" err="1"/>
              <a:t>локальні</a:t>
            </a:r>
            <a:r>
              <a:rPr lang="ru-RU" dirty="0"/>
              <a:t> </a:t>
            </a:r>
            <a:r>
              <a:rPr lang="ru-RU" dirty="0" err="1" smtClean="0"/>
              <a:t>мережі</a:t>
            </a:r>
            <a:r>
              <a:rPr lang="ru-RU" dirty="0"/>
              <a:t>, так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телекомунікаційні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і </a:t>
            </a:r>
            <a:r>
              <a:rPr lang="ru-RU" dirty="0" err="1"/>
              <a:t>пристрої</a:t>
            </a:r>
            <a:r>
              <a:rPr lang="ru-RU" dirty="0"/>
              <a:t>. Приклад </a:t>
            </a:r>
            <a:r>
              <a:rPr lang="en-US" dirty="0" smtClean="0"/>
              <a:t>WAN </a:t>
            </a:r>
            <a:r>
              <a:rPr lang="en-US" dirty="0"/>
              <a:t>- </a:t>
            </a:r>
            <a:r>
              <a:rPr lang="ru-RU" dirty="0" err="1"/>
              <a:t>мережі</a:t>
            </a:r>
            <a:r>
              <a:rPr lang="ru-RU" dirty="0"/>
              <a:t> з </a:t>
            </a:r>
            <a:r>
              <a:rPr lang="ru-RU" dirty="0" err="1"/>
              <a:t>комутацією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(</a:t>
            </a:r>
            <a:r>
              <a:rPr lang="en-US" dirty="0"/>
              <a:t>Frame relay), </a:t>
            </a:r>
            <a:r>
              <a:rPr lang="ru-RU" dirty="0"/>
              <a:t>через яку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розмовляти</a:t>
            </a:r>
            <a:r>
              <a:rPr lang="ru-RU" dirty="0"/>
              <a:t>»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 </a:t>
            </a:r>
          </a:p>
          <a:p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є </a:t>
            </a:r>
            <a:r>
              <a:rPr lang="ru-RU" dirty="0" err="1"/>
              <a:t>відкритими</a:t>
            </a:r>
            <a:r>
              <a:rPr lang="ru-RU" dirty="0"/>
              <a:t> і </a:t>
            </a:r>
            <a:r>
              <a:rPr lang="ru-RU" dirty="0" err="1"/>
              <a:t>орієнтовані</a:t>
            </a:r>
            <a:r>
              <a:rPr lang="ru-RU" dirty="0"/>
              <a:t> на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будь-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/>
              <a:t>користувачів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968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1300"/>
            <a:ext cx="8596668" cy="1320800"/>
          </a:xfrm>
        </p:spPr>
        <p:txBody>
          <a:bodyPr>
            <a:normAutofit/>
          </a:bodyPr>
          <a:lstStyle/>
          <a:p>
            <a:r>
              <a:rPr lang="ru-RU" sz="1800" dirty="0" err="1"/>
              <a:t>Готель</a:t>
            </a:r>
            <a:r>
              <a:rPr lang="ru-RU" sz="1800" dirty="0"/>
              <a:t> </a:t>
            </a:r>
            <a:r>
              <a:rPr lang="ru-RU" sz="1800" dirty="0" err="1"/>
              <a:t>може</a:t>
            </a:r>
            <a:r>
              <a:rPr lang="ru-RU" sz="1800" dirty="0"/>
              <a:t> </a:t>
            </a:r>
            <a:r>
              <a:rPr lang="ru-RU" sz="1800" dirty="0" err="1"/>
              <a:t>мати</a:t>
            </a:r>
            <a:r>
              <a:rPr lang="ru-RU" sz="1800" dirty="0"/>
              <a:t> «</a:t>
            </a:r>
            <a:r>
              <a:rPr lang="ru-RU" sz="1800" dirty="0" err="1"/>
              <a:t>корпоративну</a:t>
            </a:r>
            <a:r>
              <a:rPr lang="ru-RU" sz="1800" dirty="0"/>
              <a:t> мережу»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використовується</a:t>
            </a:r>
            <a:r>
              <a:rPr lang="ru-RU" sz="1800" dirty="0"/>
              <a:t> </a:t>
            </a:r>
            <a:br>
              <a:rPr lang="ru-RU" sz="1800" dirty="0"/>
            </a:br>
            <a:r>
              <a:rPr lang="ru-RU" sz="1800" dirty="0"/>
              <a:t>в </a:t>
            </a:r>
            <a:r>
              <a:rPr lang="ru-RU" sz="1800" dirty="0" err="1"/>
              <a:t>літературі</a:t>
            </a:r>
            <a:r>
              <a:rPr lang="ru-RU" sz="1800" dirty="0"/>
              <a:t> для </a:t>
            </a:r>
            <a:r>
              <a:rPr lang="ru-RU" sz="1800" dirty="0" err="1"/>
              <a:t>позначення</a:t>
            </a:r>
            <a:r>
              <a:rPr lang="ru-RU" sz="1800" dirty="0"/>
              <a:t> </a:t>
            </a:r>
            <a:r>
              <a:rPr lang="ru-RU" sz="1800" dirty="0" err="1"/>
              <a:t>об'єднання</a:t>
            </a:r>
            <a:r>
              <a:rPr lang="ru-RU" sz="1800" dirty="0"/>
              <a:t> </a:t>
            </a:r>
            <a:r>
              <a:rPr lang="ru-RU" sz="1800" dirty="0" err="1"/>
              <a:t>декількох</a:t>
            </a:r>
            <a:r>
              <a:rPr lang="ru-RU" sz="1800" dirty="0"/>
              <a:t> мереж, </a:t>
            </a:r>
            <a:r>
              <a:rPr lang="ru-RU" sz="1800" dirty="0" err="1"/>
              <a:t>кожна</a:t>
            </a:r>
            <a:r>
              <a:rPr lang="ru-RU" sz="1800" dirty="0"/>
              <a:t> з </a:t>
            </a:r>
            <a:r>
              <a:rPr lang="ru-RU" sz="1800" dirty="0" err="1"/>
              <a:t>яких</a:t>
            </a:r>
            <a:r>
              <a:rPr lang="ru-RU" sz="1800" dirty="0"/>
              <a:t> </a:t>
            </a:r>
            <a:br>
              <a:rPr lang="ru-RU" sz="1800" dirty="0"/>
            </a:br>
            <a:r>
              <a:rPr lang="ru-RU" sz="1800" dirty="0" err="1"/>
              <a:t>може</a:t>
            </a:r>
            <a:r>
              <a:rPr lang="ru-RU" sz="1800" dirty="0"/>
              <a:t> бути </a:t>
            </a:r>
            <a:r>
              <a:rPr lang="ru-RU" sz="1800" dirty="0" err="1"/>
              <a:t>побудована</a:t>
            </a:r>
            <a:r>
              <a:rPr lang="ru-RU" sz="1800" dirty="0"/>
              <a:t> на </a:t>
            </a:r>
            <a:r>
              <a:rPr lang="ru-RU" sz="1800" dirty="0" err="1"/>
              <a:t>різних</a:t>
            </a:r>
            <a:r>
              <a:rPr lang="ru-RU" sz="1800" dirty="0"/>
              <a:t> </a:t>
            </a:r>
            <a:r>
              <a:rPr lang="ru-RU" sz="1800" dirty="0" err="1"/>
              <a:t>технічних</a:t>
            </a:r>
            <a:r>
              <a:rPr lang="ru-RU" sz="1800" dirty="0"/>
              <a:t>, </a:t>
            </a:r>
            <a:r>
              <a:rPr lang="ru-RU" sz="1800" dirty="0" err="1"/>
              <a:t>програмних</a:t>
            </a:r>
            <a:r>
              <a:rPr lang="ru-RU" sz="1800" dirty="0"/>
              <a:t> та </a:t>
            </a:r>
            <a:br>
              <a:rPr lang="ru-RU" sz="1800" dirty="0"/>
            </a:br>
            <a:r>
              <a:rPr lang="ru-RU" sz="1800" dirty="0" err="1"/>
              <a:t>інформаційних</a:t>
            </a:r>
            <a:r>
              <a:rPr lang="ru-RU" sz="1800" dirty="0"/>
              <a:t> принципах.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2100"/>
            <a:ext cx="8596668" cy="502919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Готельна</a:t>
            </a:r>
            <a:r>
              <a:rPr lang="ru-RU" dirty="0"/>
              <a:t> мережа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в </a:t>
            </a:r>
            <a:r>
              <a:rPr lang="ru-RU" dirty="0" err="1"/>
              <a:t>готельну</a:t>
            </a:r>
            <a:r>
              <a:rPr lang="ru-RU" dirty="0"/>
              <a:t> мережу </a:t>
            </a:r>
            <a:r>
              <a:rPr lang="ru-RU" dirty="0" err="1"/>
              <a:t>резервування</a:t>
            </a:r>
            <a:r>
              <a:rPr lang="ru-RU" dirty="0"/>
              <a:t> </a:t>
            </a:r>
            <a:r>
              <a:rPr lang="ru-RU" dirty="0" err="1" smtClean="0"/>
              <a:t>номерів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бронювання</a:t>
            </a:r>
            <a:r>
              <a:rPr lang="ru-RU" dirty="0"/>
              <a:t> </a:t>
            </a:r>
            <a:r>
              <a:rPr lang="ru-RU" dirty="0" err="1"/>
              <a:t>квитків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сюди</a:t>
            </a:r>
            <a:r>
              <a:rPr lang="ru-RU" dirty="0"/>
              <a:t> входить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/>
              <a:t>розміщення</a:t>
            </a:r>
            <a:r>
              <a:rPr lang="ru-RU" dirty="0"/>
              <a:t>, </a:t>
            </a:r>
            <a:r>
              <a:rPr lang="ru-RU" dirty="0" err="1"/>
              <a:t>бухгалтерії</a:t>
            </a:r>
            <a:r>
              <a:rPr lang="ru-RU" dirty="0"/>
              <a:t>, </a:t>
            </a:r>
            <a:r>
              <a:rPr lang="ru-RU" dirty="0" err="1"/>
              <a:t>бізнес-центрів</a:t>
            </a:r>
            <a:r>
              <a:rPr lang="ru-RU" dirty="0"/>
              <a:t> і </a:t>
            </a:r>
            <a:r>
              <a:rPr lang="ru-RU" dirty="0" err="1"/>
              <a:t>номерів</a:t>
            </a:r>
            <a:r>
              <a:rPr lang="ru-RU" dirty="0"/>
              <a:t> для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 smtClean="0"/>
              <a:t>Інтернетом</a:t>
            </a:r>
            <a:r>
              <a:rPr lang="ru-RU" dirty="0"/>
              <a:t>, </a:t>
            </a:r>
            <a:r>
              <a:rPr lang="ru-RU" dirty="0" err="1"/>
              <a:t>архівація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сервер,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розташувати</a:t>
            </a:r>
            <a:r>
              <a:rPr lang="ru-RU" dirty="0"/>
              <a:t> в </a:t>
            </a:r>
            <a:r>
              <a:rPr lang="ru-RU" dirty="0" err="1"/>
              <a:t>радіовузлі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окремому</a:t>
            </a:r>
            <a:r>
              <a:rPr lang="ru-RU" dirty="0" smtClean="0"/>
              <a:t> </a:t>
            </a:r>
            <a:r>
              <a:rPr lang="ru-RU" dirty="0" err="1"/>
              <a:t>приміщенні</a:t>
            </a:r>
            <a:r>
              <a:rPr lang="ru-RU" dirty="0"/>
              <a:t>.</a:t>
            </a:r>
          </a:p>
          <a:p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і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аудіо</a:t>
            </a:r>
            <a:r>
              <a:rPr lang="ru-RU" dirty="0"/>
              <a:t>- і </a:t>
            </a:r>
            <a:r>
              <a:rPr lang="ru-RU" dirty="0" err="1" smtClean="0"/>
              <a:t>відеозв'язку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наприклад</a:t>
            </a:r>
            <a:r>
              <a:rPr lang="ru-RU" dirty="0"/>
              <a:t>,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en-US" dirty="0"/>
              <a:t>IP-</a:t>
            </a:r>
            <a:r>
              <a:rPr lang="ru-RU" dirty="0" err="1"/>
              <a:t>технології</a:t>
            </a:r>
            <a:r>
              <a:rPr lang="ru-RU" dirty="0"/>
              <a:t> через </a:t>
            </a:r>
            <a:r>
              <a:rPr lang="ru-RU" dirty="0" err="1" smtClean="0"/>
              <a:t>програму</a:t>
            </a:r>
            <a:r>
              <a:rPr lang="ru-RU" dirty="0" smtClean="0"/>
              <a:t> </a:t>
            </a:r>
            <a:r>
              <a:rPr lang="en-US" dirty="0"/>
              <a:t>Skype).</a:t>
            </a:r>
          </a:p>
          <a:p>
            <a:r>
              <a:rPr lang="ru-RU" dirty="0" err="1"/>
              <a:t>Радіофікація</a:t>
            </a:r>
            <a:r>
              <a:rPr lang="ru-RU" dirty="0"/>
              <a:t>, </a:t>
            </a:r>
            <a:r>
              <a:rPr lang="ru-RU" dirty="0" err="1"/>
              <a:t>телебачення</a:t>
            </a:r>
            <a:r>
              <a:rPr lang="ru-RU" dirty="0"/>
              <a:t>,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(у т. ч. </a:t>
            </a:r>
            <a:r>
              <a:rPr lang="ru-RU" dirty="0" err="1" smtClean="0"/>
              <a:t>внутрішній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/>
              <a:t>). </a:t>
            </a:r>
            <a:r>
              <a:rPr lang="ru-RU" dirty="0" err="1"/>
              <a:t>Радіосистема</a:t>
            </a:r>
            <a:r>
              <a:rPr lang="ru-RU" dirty="0"/>
              <a:t>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номери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оснащують</a:t>
            </a:r>
            <a:r>
              <a:rPr lang="ru-RU" dirty="0"/>
              <a:t> </a:t>
            </a:r>
            <a:r>
              <a:rPr lang="ru-RU" dirty="0" err="1" smtClean="0"/>
              <a:t>радіоприймачами</a:t>
            </a:r>
            <a:r>
              <a:rPr lang="ru-RU" dirty="0"/>
              <a:t>. У невеликих </a:t>
            </a:r>
            <a:r>
              <a:rPr lang="ru-RU" dirty="0" err="1"/>
              <a:t>готельних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одноканальний</a:t>
            </a:r>
            <a:r>
              <a:rPr lang="ru-RU" dirty="0"/>
              <a:t> </a:t>
            </a:r>
            <a:r>
              <a:rPr lang="ru-RU" dirty="0" err="1" smtClean="0"/>
              <a:t>приймач</a:t>
            </a:r>
            <a:r>
              <a:rPr lang="ru-RU" dirty="0"/>
              <a:t>, </a:t>
            </a:r>
            <a:r>
              <a:rPr lang="ru-RU" dirty="0" err="1"/>
              <a:t>підключений</a:t>
            </a:r>
            <a:r>
              <a:rPr lang="ru-RU" dirty="0"/>
              <a:t> до </a:t>
            </a:r>
            <a:r>
              <a:rPr lang="ru-RU" dirty="0" err="1"/>
              <a:t>радіомережі</a:t>
            </a:r>
            <a:r>
              <a:rPr lang="ru-RU" dirty="0"/>
              <a:t>. </a:t>
            </a:r>
            <a:r>
              <a:rPr lang="ru-RU" dirty="0" err="1"/>
              <a:t>Крупні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та </a:t>
            </a:r>
            <a:r>
              <a:rPr lang="ru-RU" dirty="0" err="1"/>
              <a:t>комплекси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 smtClean="0"/>
              <a:t>власний</a:t>
            </a:r>
            <a:r>
              <a:rPr lang="ru-RU" dirty="0" smtClean="0"/>
              <a:t> </a:t>
            </a:r>
            <a:r>
              <a:rPr lang="ru-RU" dirty="0" err="1"/>
              <a:t>радіовузол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транслює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, </a:t>
            </a:r>
            <a:r>
              <a:rPr lang="ru-RU" dirty="0" err="1"/>
              <a:t>радіопрограми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музику</a:t>
            </a:r>
            <a:r>
              <a:rPr lang="ru-RU" dirty="0"/>
              <a:t>. </a:t>
            </a:r>
          </a:p>
          <a:p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радіовузол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як система </a:t>
            </a:r>
            <a:r>
              <a:rPr lang="ru-RU" dirty="0" err="1"/>
              <a:t>сповіщення</a:t>
            </a:r>
            <a:r>
              <a:rPr lang="ru-RU" dirty="0"/>
              <a:t> –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/>
              <a:t>для персоналу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. Як </a:t>
            </a:r>
            <a:r>
              <a:rPr lang="ru-RU" dirty="0" err="1" smtClean="0"/>
              <a:t>оснащення</a:t>
            </a:r>
            <a:r>
              <a:rPr lang="ru-RU" dirty="0" smtClean="0"/>
              <a:t> </a:t>
            </a:r>
            <a:r>
              <a:rPr lang="ru-RU" dirty="0" err="1"/>
              <a:t>радіовузла</a:t>
            </a:r>
            <a:r>
              <a:rPr lang="ru-RU" dirty="0"/>
              <a:t>,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комп'ютери</a:t>
            </a:r>
            <a:r>
              <a:rPr lang="ru-RU" dirty="0"/>
              <a:t>, </a:t>
            </a:r>
            <a:r>
              <a:rPr lang="ru-RU" dirty="0" err="1"/>
              <a:t>підсилювачі</a:t>
            </a:r>
            <a:r>
              <a:rPr lang="ru-RU" dirty="0"/>
              <a:t>, </a:t>
            </a:r>
            <a:r>
              <a:rPr lang="ru-RU" dirty="0" err="1"/>
              <a:t>ресивери</a:t>
            </a:r>
            <a:r>
              <a:rPr lang="ru-RU" dirty="0"/>
              <a:t>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/>
              <a:t>- та </a:t>
            </a:r>
            <a:r>
              <a:rPr lang="ru-RU" dirty="0" err="1"/>
              <a:t>відеосигналу</a:t>
            </a:r>
            <a:r>
              <a:rPr lang="ru-RU" dirty="0"/>
              <a:t> (у т. ч. з </a:t>
            </a:r>
            <a:r>
              <a:rPr lang="ru-RU" dirty="0" err="1"/>
              <a:t>супутника</a:t>
            </a:r>
            <a:r>
              <a:rPr lang="ru-RU" dirty="0"/>
              <a:t>), </a:t>
            </a:r>
            <a:r>
              <a:rPr lang="ru-RU" dirty="0" err="1"/>
              <a:t>мікрофони</a:t>
            </a:r>
            <a:r>
              <a:rPr lang="ru-RU" dirty="0"/>
              <a:t>, </a:t>
            </a:r>
            <a:r>
              <a:rPr lang="ru-RU" dirty="0" err="1"/>
              <a:t>пристрої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відтворюють</a:t>
            </a:r>
            <a:r>
              <a:rPr lang="ru-RU" dirty="0" smtClean="0"/>
              <a:t> </a:t>
            </a:r>
            <a:r>
              <a:rPr lang="ru-RU" dirty="0"/>
              <a:t>звук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магнітофони</a:t>
            </a:r>
            <a:r>
              <a:rPr lang="ru-RU" dirty="0"/>
              <a:t>, </a:t>
            </a:r>
            <a:r>
              <a:rPr lang="ru-RU" dirty="0" err="1"/>
              <a:t>програвачі</a:t>
            </a:r>
            <a:r>
              <a:rPr lang="ru-RU" dirty="0"/>
              <a:t> </a:t>
            </a:r>
            <a:r>
              <a:rPr lang="ru-RU" dirty="0" err="1" smtClean="0"/>
              <a:t>вінілові</a:t>
            </a:r>
            <a:r>
              <a:rPr lang="ru-RU" dirty="0" smtClean="0"/>
              <a:t> </a:t>
            </a:r>
            <a:r>
              <a:rPr lang="ru-RU" dirty="0" err="1" smtClean="0"/>
              <a:t>платівки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022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5900"/>
            <a:ext cx="8596668" cy="1054100"/>
          </a:xfrm>
        </p:spPr>
        <p:txBody>
          <a:bodyPr>
            <a:normAutofit/>
          </a:bodyPr>
          <a:lstStyle/>
          <a:p>
            <a:r>
              <a:rPr lang="ru-RU" sz="2800" dirty="0" err="1"/>
              <a:t>Телевізійна</a:t>
            </a:r>
            <a:r>
              <a:rPr lang="ru-RU" sz="2800" dirty="0"/>
              <a:t> система. </a:t>
            </a:r>
            <a:r>
              <a:rPr lang="ru-RU" sz="2800" dirty="0" err="1"/>
              <a:t>Залежно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/>
              <a:t>класифікувати</a:t>
            </a:r>
            <a:r>
              <a:rPr lang="ru-RU" sz="2800" dirty="0"/>
              <a:t> таким чином: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17600"/>
            <a:ext cx="9749366" cy="5588000"/>
          </a:xfrm>
        </p:spPr>
        <p:txBody>
          <a:bodyPr>
            <a:noAutofit/>
          </a:bodyPr>
          <a:lstStyle/>
          <a:p>
            <a:r>
              <a:rPr lang="ru-RU" dirty="0" err="1" smtClean="0"/>
              <a:t>відео-спостереження</a:t>
            </a:r>
            <a:r>
              <a:rPr lang="ru-RU" dirty="0"/>
              <a:t>; </a:t>
            </a:r>
            <a:r>
              <a:rPr lang="ru-RU" dirty="0" err="1"/>
              <a:t>охорона</a:t>
            </a:r>
            <a:r>
              <a:rPr lang="ru-RU" dirty="0"/>
              <a:t>; </a:t>
            </a:r>
            <a:r>
              <a:rPr lang="ru-RU" dirty="0" err="1"/>
              <a:t>інформаційна</a:t>
            </a:r>
            <a:r>
              <a:rPr lang="ru-RU" dirty="0"/>
              <a:t>; </a:t>
            </a:r>
            <a:r>
              <a:rPr lang="ru-RU" dirty="0" err="1" smtClean="0"/>
              <a:t>гостьова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; конференц-</a:t>
            </a:r>
            <a:r>
              <a:rPr lang="ru-RU" dirty="0" err="1"/>
              <a:t>залів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 smtClean="0"/>
              <a:t>готелів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) у </a:t>
            </a:r>
            <a:r>
              <a:rPr lang="ru-RU" dirty="0" err="1"/>
              <a:t>всіх</a:t>
            </a:r>
            <a:r>
              <a:rPr lang="ru-RU" dirty="0"/>
              <a:t> номерах </a:t>
            </a:r>
            <a:r>
              <a:rPr lang="ru-RU" dirty="0" err="1" smtClean="0"/>
              <a:t>установлюють</a:t>
            </a:r>
            <a:r>
              <a:rPr lang="ru-RU" dirty="0" smtClean="0"/>
              <a:t> </a:t>
            </a:r>
            <a:r>
              <a:rPr lang="ru-RU" dirty="0" err="1" smtClean="0"/>
              <a:t>телевізори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у </a:t>
            </a:r>
            <a:r>
              <a:rPr lang="ru-RU" dirty="0" err="1"/>
              <a:t>готелях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„одна ” і „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”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 smtClean="0"/>
              <a:t>установлювати</a:t>
            </a:r>
            <a:r>
              <a:rPr lang="ru-RU" dirty="0" smtClean="0"/>
              <a:t> </a:t>
            </a:r>
            <a:r>
              <a:rPr lang="ru-RU" dirty="0" err="1"/>
              <a:t>телевізори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прохання</a:t>
            </a:r>
            <a:r>
              <a:rPr lang="ru-RU" dirty="0"/>
              <a:t> гостя, а в </a:t>
            </a:r>
            <a:r>
              <a:rPr lang="ru-RU" dirty="0" err="1"/>
              <a:t>готелях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smtClean="0"/>
              <a:t>„</a:t>
            </a:r>
            <a:r>
              <a:rPr lang="ru-RU" dirty="0"/>
              <a:t>три </a:t>
            </a:r>
            <a:r>
              <a:rPr lang="ru-RU" dirty="0" err="1"/>
              <a:t>зірки</a:t>
            </a:r>
            <a:r>
              <a:rPr lang="ru-RU" dirty="0"/>
              <a:t> ” і </a:t>
            </a:r>
            <a:r>
              <a:rPr lang="ru-RU" dirty="0" err="1"/>
              <a:t>вище</a:t>
            </a:r>
            <a:r>
              <a:rPr lang="ru-RU" dirty="0"/>
              <a:t> –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телевізорів</a:t>
            </a:r>
            <a:r>
              <a:rPr lang="ru-RU" dirty="0"/>
              <a:t> </a:t>
            </a:r>
            <a:r>
              <a:rPr lang="ru-RU" dirty="0" err="1"/>
              <a:t>обов'язкова</a:t>
            </a:r>
            <a:r>
              <a:rPr lang="ru-RU" dirty="0"/>
              <a:t>. У </a:t>
            </a:r>
            <a:r>
              <a:rPr lang="ru-RU" dirty="0" err="1"/>
              <a:t>готелях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smtClean="0"/>
              <a:t>„</a:t>
            </a:r>
            <a:r>
              <a:rPr lang="ru-RU" dirty="0" err="1"/>
              <a:t>чотири</a:t>
            </a:r>
            <a:r>
              <a:rPr lang="ru-RU" dirty="0"/>
              <a:t> ” і „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”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телекомпаній</a:t>
            </a:r>
            <a:r>
              <a:rPr lang="ru-RU" dirty="0"/>
              <a:t> </a:t>
            </a:r>
            <a:r>
              <a:rPr lang="ru-RU" dirty="0" smtClean="0"/>
              <a:t>є </a:t>
            </a:r>
            <a:r>
              <a:rPr lang="ru-RU" dirty="0" err="1" smtClean="0"/>
              <a:t>обов'язковим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систему </a:t>
            </a:r>
            <a:r>
              <a:rPr lang="ru-RU" dirty="0" err="1"/>
              <a:t>супутникового</a:t>
            </a:r>
            <a:r>
              <a:rPr lang="ru-RU" dirty="0"/>
              <a:t> </a:t>
            </a:r>
            <a:r>
              <a:rPr lang="ru-RU" dirty="0" err="1" smtClean="0"/>
              <a:t>телебачення</a:t>
            </a:r>
            <a:r>
              <a:rPr lang="ru-RU" dirty="0"/>
              <a:t>, а </a:t>
            </a:r>
            <a:r>
              <a:rPr lang="ru-RU" dirty="0" err="1"/>
              <a:t>телевізор</a:t>
            </a:r>
            <a:r>
              <a:rPr lang="ru-RU" dirty="0"/>
              <a:t> </a:t>
            </a:r>
            <a:r>
              <a:rPr lang="ru-RU" dirty="0" err="1"/>
              <a:t>мусить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дистанційне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</a:p>
          <a:p>
            <a:r>
              <a:rPr lang="ru-RU" dirty="0" err="1"/>
              <a:t>Радіосистема</a:t>
            </a:r>
            <a:r>
              <a:rPr lang="ru-RU" dirty="0"/>
              <a:t> </a:t>
            </a:r>
            <a:r>
              <a:rPr lang="ru-RU" dirty="0" err="1"/>
              <a:t>готельних</a:t>
            </a:r>
            <a:r>
              <a:rPr lang="ru-RU" dirty="0"/>
              <a:t> </a:t>
            </a:r>
            <a:r>
              <a:rPr lang="ru-RU" dirty="0" err="1"/>
              <a:t>номерів</a:t>
            </a:r>
            <a:r>
              <a:rPr lang="ru-RU" dirty="0"/>
              <a:t>. </a:t>
            </a:r>
            <a:r>
              <a:rPr lang="ru-RU" dirty="0" err="1"/>
              <a:t>Радіофікація</a:t>
            </a:r>
            <a:r>
              <a:rPr lang="ru-RU" dirty="0"/>
              <a:t> </a:t>
            </a:r>
            <a:r>
              <a:rPr lang="ru-RU" dirty="0" err="1"/>
              <a:t>готелів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радіовузла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сповіщення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/>
              <a:t>виключно</a:t>
            </a:r>
            <a:r>
              <a:rPr lang="ru-RU" dirty="0"/>
              <a:t> для персоналу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юдей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. </a:t>
            </a:r>
          </a:p>
          <a:p>
            <a:r>
              <a:rPr lang="ru-RU" dirty="0"/>
              <a:t>Для </a:t>
            </a:r>
            <a:r>
              <a:rPr lang="ru-RU" dirty="0" err="1"/>
              <a:t>оснащення</a:t>
            </a:r>
            <a:r>
              <a:rPr lang="ru-RU" dirty="0"/>
              <a:t> </a:t>
            </a:r>
            <a:r>
              <a:rPr lang="ru-RU" dirty="0" err="1"/>
              <a:t>радіовузла</a:t>
            </a:r>
            <a:r>
              <a:rPr lang="ru-RU" dirty="0"/>
              <a:t>,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комп'ютери</a:t>
            </a:r>
            <a:r>
              <a:rPr lang="ru-RU" dirty="0"/>
              <a:t>, </a:t>
            </a:r>
            <a:r>
              <a:rPr lang="ru-RU" dirty="0" err="1"/>
              <a:t>підсилювачі</a:t>
            </a:r>
            <a:r>
              <a:rPr lang="ru-RU" dirty="0"/>
              <a:t>, </a:t>
            </a:r>
            <a:r>
              <a:rPr lang="ru-RU" dirty="0" err="1" smtClean="0"/>
              <a:t>ресивери</a:t>
            </a:r>
            <a:r>
              <a:rPr lang="ru-RU" dirty="0" smtClean="0"/>
              <a:t> </a:t>
            </a:r>
            <a:r>
              <a:rPr lang="ru-RU" dirty="0" err="1"/>
              <a:t>радіо</a:t>
            </a:r>
            <a:r>
              <a:rPr lang="ru-RU" dirty="0"/>
              <a:t> - та </a:t>
            </a:r>
            <a:r>
              <a:rPr lang="ru-RU" dirty="0" err="1"/>
              <a:t>відеосигналу</a:t>
            </a:r>
            <a:r>
              <a:rPr lang="ru-RU" dirty="0"/>
              <a:t>, </a:t>
            </a:r>
            <a:r>
              <a:rPr lang="ru-RU" dirty="0" err="1"/>
              <a:t>мікрофони</a:t>
            </a:r>
            <a:r>
              <a:rPr lang="ru-RU" dirty="0"/>
              <a:t>,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відтворювачі</a:t>
            </a:r>
            <a:r>
              <a:rPr lang="ru-RU" dirty="0"/>
              <a:t> </a:t>
            </a:r>
            <a:r>
              <a:rPr lang="ru-RU" dirty="0" smtClean="0"/>
              <a:t>сигналу </a:t>
            </a:r>
            <a:r>
              <a:rPr lang="ru-RU" dirty="0"/>
              <a:t>(</a:t>
            </a:r>
            <a:r>
              <a:rPr lang="ru-RU" dirty="0" err="1"/>
              <a:t>магнітофони</a:t>
            </a:r>
            <a:r>
              <a:rPr lang="ru-RU" dirty="0"/>
              <a:t>, </a:t>
            </a:r>
            <a:r>
              <a:rPr lang="ru-RU" dirty="0" err="1"/>
              <a:t>програвачі</a:t>
            </a:r>
            <a:r>
              <a:rPr lang="ru-RU" dirty="0"/>
              <a:t>).</a:t>
            </a:r>
          </a:p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номери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,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людей,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/>
              <a:t>оснащують</a:t>
            </a:r>
            <a:r>
              <a:rPr lang="ru-RU" dirty="0"/>
              <a:t> </a:t>
            </a:r>
            <a:r>
              <a:rPr lang="ru-RU" dirty="0" err="1"/>
              <a:t>радіоприймачами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готелі</a:t>
            </a:r>
            <a:r>
              <a:rPr lang="ru-RU" dirty="0"/>
              <a:t> </a:t>
            </a:r>
            <a:r>
              <a:rPr lang="ru-RU" dirty="0" err="1"/>
              <a:t>комплектують</a:t>
            </a:r>
            <a:r>
              <a:rPr lang="ru-RU" dirty="0"/>
              <a:t> </a:t>
            </a:r>
            <a:r>
              <a:rPr lang="ru-RU" dirty="0" err="1"/>
              <a:t>радіовузол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готує</a:t>
            </a:r>
            <a:r>
              <a:rPr lang="ru-RU" dirty="0"/>
              <a:t> </a:t>
            </a:r>
            <a:r>
              <a:rPr lang="ru-RU" dirty="0" err="1"/>
              <a:t>радіопередачі</a:t>
            </a:r>
            <a:r>
              <a:rPr lang="ru-RU" dirty="0"/>
              <a:t>, </a:t>
            </a:r>
            <a:r>
              <a:rPr lang="ru-RU" dirty="0" err="1"/>
              <a:t>малі</a:t>
            </a:r>
            <a:r>
              <a:rPr lang="ru-RU" dirty="0"/>
              <a:t> –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 smtClean="0"/>
              <a:t>оповіщення</a:t>
            </a:r>
            <a:r>
              <a:rPr lang="ru-RU" dirty="0" smtClean="0"/>
              <a:t> </a:t>
            </a:r>
            <a:r>
              <a:rPr lang="ru-RU" dirty="0"/>
              <a:t>та передач</a:t>
            </a:r>
            <a:r>
              <a:rPr lang="ru-RU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568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Телефонна</a:t>
            </a:r>
            <a:r>
              <a:rPr lang="ru-RU" dirty="0"/>
              <a:t> мережа </a:t>
            </a:r>
            <a:r>
              <a:rPr lang="ru-RU" dirty="0" err="1"/>
              <a:t>готелів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телефону у </a:t>
            </a:r>
            <a:r>
              <a:rPr lang="ru-RU" dirty="0" smtClean="0"/>
              <a:t>кожному </a:t>
            </a:r>
            <a:r>
              <a:rPr lang="ru-RU" dirty="0" err="1"/>
              <a:t>готельному</a:t>
            </a:r>
            <a:r>
              <a:rPr lang="ru-RU" dirty="0"/>
              <a:t> </a:t>
            </a:r>
            <a:r>
              <a:rPr lang="ru-RU" dirty="0" err="1"/>
              <a:t>номері</a:t>
            </a:r>
            <a:r>
              <a:rPr lang="ru-RU" dirty="0"/>
              <a:t>, у </a:t>
            </a:r>
            <a:r>
              <a:rPr lang="ru-RU" dirty="0" err="1"/>
              <a:t>багатокімнатних</a:t>
            </a:r>
            <a:r>
              <a:rPr lang="ru-RU" dirty="0"/>
              <a:t> номерах </a:t>
            </a:r>
            <a:r>
              <a:rPr lang="ru-RU" dirty="0" err="1"/>
              <a:t>встановлюють</a:t>
            </a:r>
            <a:r>
              <a:rPr lang="ru-RU" dirty="0"/>
              <a:t> два </a:t>
            </a:r>
            <a:r>
              <a:rPr lang="ru-RU" dirty="0" err="1" smtClean="0"/>
              <a:t>апарати</a:t>
            </a:r>
            <a:r>
              <a:rPr lang="ru-RU" dirty="0"/>
              <a:t>, один з </a:t>
            </a:r>
            <a:r>
              <a:rPr lang="ru-RU" dirty="0" err="1"/>
              <a:t>яких</a:t>
            </a:r>
            <a:r>
              <a:rPr lang="ru-RU" dirty="0"/>
              <a:t> без набору номера </a:t>
            </a:r>
            <a:r>
              <a:rPr lang="ru-RU" dirty="0" err="1"/>
              <a:t>паралельний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 smtClean="0"/>
              <a:t>спеціальну</a:t>
            </a:r>
            <a:r>
              <a:rPr lang="ru-RU" dirty="0" smtClean="0"/>
              <a:t> </a:t>
            </a:r>
            <a:r>
              <a:rPr lang="ru-RU" dirty="0"/>
              <a:t>кнопку </a:t>
            </a:r>
            <a:r>
              <a:rPr lang="ru-RU" dirty="0" err="1"/>
              <a:t>виклику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потреби.</a:t>
            </a:r>
          </a:p>
          <a:p>
            <a:r>
              <a:rPr lang="ru-RU" dirty="0" err="1"/>
              <a:t>Телефонна</a:t>
            </a:r>
            <a:r>
              <a:rPr lang="ru-RU" dirty="0"/>
              <a:t> мережа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бази</a:t>
            </a:r>
            <a:r>
              <a:rPr lang="ru-RU" dirty="0"/>
              <a:t>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підключаються</a:t>
            </a:r>
            <a:r>
              <a:rPr lang="ru-RU" dirty="0"/>
              <a:t> </a:t>
            </a:r>
            <a:r>
              <a:rPr lang="ru-RU" dirty="0" err="1" smtClean="0"/>
              <a:t>телефони</a:t>
            </a:r>
            <a:r>
              <a:rPr lang="ru-RU" dirty="0" smtClean="0"/>
              <a:t> </a:t>
            </a:r>
            <a:r>
              <a:rPr lang="ru-RU" dirty="0" err="1"/>
              <a:t>готелю</a:t>
            </a:r>
            <a:r>
              <a:rPr lang="ru-RU" dirty="0"/>
              <a:t>, база </a:t>
            </a:r>
            <a:r>
              <a:rPr lang="ru-RU" dirty="0" err="1"/>
              <a:t>підключається</a:t>
            </a:r>
            <a:r>
              <a:rPr lang="ru-RU" dirty="0"/>
              <a:t> до </a:t>
            </a:r>
            <a:r>
              <a:rPr lang="ru-RU" dirty="0" err="1"/>
              <a:t>міської</a:t>
            </a:r>
            <a:r>
              <a:rPr lang="ru-RU" dirty="0"/>
              <a:t> АТС. Таким чином </a:t>
            </a:r>
            <a:r>
              <a:rPr lang="ru-RU" dirty="0" err="1" smtClean="0"/>
              <a:t>абонементи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переговорюватися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, </a:t>
            </a:r>
            <a:r>
              <a:rPr lang="ru-RU" dirty="0" smtClean="0"/>
              <a:t>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/>
              <a:t>лініями</a:t>
            </a:r>
            <a:r>
              <a:rPr lang="ru-RU" dirty="0" smtClean="0"/>
              <a:t>.</a:t>
            </a:r>
          </a:p>
          <a:p>
            <a:r>
              <a:rPr lang="ru-RU" dirty="0" err="1"/>
              <a:t>Комп'ютерна</a:t>
            </a:r>
            <a:r>
              <a:rPr lang="ru-RU" dirty="0"/>
              <a:t> мережа </a:t>
            </a:r>
            <a:r>
              <a:rPr lang="ru-RU" dirty="0" err="1"/>
              <a:t>готелів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як </a:t>
            </a:r>
            <a:r>
              <a:rPr lang="ru-RU" dirty="0" err="1"/>
              <a:t>робоча</a:t>
            </a:r>
            <a:r>
              <a:rPr lang="ru-RU" dirty="0"/>
              <a:t> мережа </a:t>
            </a:r>
            <a:r>
              <a:rPr lang="ru-RU" dirty="0" err="1"/>
              <a:t>готелю</a:t>
            </a:r>
            <a:r>
              <a:rPr lang="ru-RU" dirty="0"/>
              <a:t>: </a:t>
            </a:r>
            <a:r>
              <a:rPr lang="ru-RU" dirty="0" smtClean="0"/>
              <a:t>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, </a:t>
            </a:r>
            <a:r>
              <a:rPr lang="ru-RU" dirty="0" err="1"/>
              <a:t>бухгалтерії</a:t>
            </a:r>
            <a:r>
              <a:rPr lang="ru-RU" dirty="0"/>
              <a:t>, </a:t>
            </a:r>
            <a:r>
              <a:rPr lang="ru-RU" dirty="0" err="1"/>
              <a:t>бізнес-центрів</a:t>
            </a:r>
            <a:r>
              <a:rPr lang="ru-RU" dirty="0"/>
              <a:t>, </a:t>
            </a:r>
            <a:r>
              <a:rPr lang="ru-RU" dirty="0" smtClean="0"/>
              <a:t>ресторанного </a:t>
            </a:r>
            <a:r>
              <a:rPr lang="ru-RU" dirty="0" err="1"/>
              <a:t>господарства</a:t>
            </a:r>
            <a:r>
              <a:rPr lang="ru-RU" dirty="0"/>
              <a:t>, для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номерів</a:t>
            </a:r>
            <a:r>
              <a:rPr lang="ru-RU" dirty="0"/>
              <a:t> з </a:t>
            </a:r>
            <a:r>
              <a:rPr lang="ru-RU" dirty="0" err="1"/>
              <a:t>Інтернетом</a:t>
            </a:r>
            <a:r>
              <a:rPr lang="ru-RU" dirty="0"/>
              <a:t>. Для </a:t>
            </a:r>
            <a:r>
              <a:rPr lang="ru-RU" dirty="0" err="1"/>
              <a:t>локальної</a:t>
            </a:r>
            <a:r>
              <a:rPr lang="ru-RU" dirty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сервер.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65546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4340</Words>
  <Application>Microsoft Office PowerPoint</Application>
  <PresentationFormat>Широкоэкранный</PresentationFormat>
  <Paragraphs>234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Arial</vt:lpstr>
      <vt:lpstr>Trebuchet MS</vt:lpstr>
      <vt:lpstr>Wingdings 3</vt:lpstr>
      <vt:lpstr>Грань</vt:lpstr>
      <vt:lpstr>ТЕМА 6:УСТАТКУВАННЯ ДЛЯ КОНФЕРЕНЦ- ТА БІЗНЕС-ЦЕНТРІВ</vt:lpstr>
      <vt:lpstr>План</vt:lpstr>
      <vt:lpstr>1.Готельні слабкострумові пристрої, класифікація, призначення </vt:lpstr>
      <vt:lpstr>Слабкострумові мережі входять в комплекс інженерних комунікацій  будівлі. До них відносяться мережі інформаційного доступу, телефонні мережі, системи оповіщення пожежної сигналізації, система контролю доступу.</vt:lpstr>
      <vt:lpstr>За розміщенням поділяють на загальні та локальні. </vt:lpstr>
      <vt:lpstr>Комп'ютерну мережу за територіальною поширеністю можна поділити:</vt:lpstr>
      <vt:lpstr>Готель може мати «корпоративну мережу» що використовується  в літературі для позначення об'єднання декількох мереж, кожна з яких  може бути побудована на різних технічних, програмних та  інформаційних принципах.</vt:lpstr>
      <vt:lpstr>Телевізійна система. Залежно від призначення можна класифікувати таким чином:</vt:lpstr>
      <vt:lpstr>Презентация PowerPoint</vt:lpstr>
      <vt:lpstr>Для підключення внутрішньої комп’ютерної мережі до зовнішньої мережі Internet існує кілька способів: </vt:lpstr>
      <vt:lpstr>Презентация PowerPoint</vt:lpstr>
      <vt:lpstr>Презентация PowerPoint</vt:lpstr>
      <vt:lpstr>Охоронні системи</vt:lpstr>
      <vt:lpstr>Презентация PowerPoint</vt:lpstr>
      <vt:lpstr>2. Основні системи конференц-залу </vt:lpstr>
      <vt:lpstr>Для готелів та бізнес-центрів</vt:lpstr>
      <vt:lpstr>Бізнес-зона </vt:lpstr>
      <vt:lpstr>Зона відпочинку і розваг</vt:lpstr>
      <vt:lpstr>Устаткування конференц-залу</vt:lpstr>
      <vt:lpstr>Презентация PowerPoint</vt:lpstr>
      <vt:lpstr>Сучасні презентаційні комплекси для проведення нарад повинні забезпечувати: </vt:lpstr>
      <vt:lpstr>Орієнтовний перелік обладнання, що використовується в конференц-залах, залах засідань та кімнатах переговорів</vt:lpstr>
      <vt:lpstr>Продовження табл.</vt:lpstr>
      <vt:lpstr>Продовження табл.</vt:lpstr>
      <vt:lpstr>Презентация PowerPoint</vt:lpstr>
      <vt:lpstr>Розташування обладнання в конференц-залі</vt:lpstr>
      <vt:lpstr>Система відображення інформації - призначена для демонстрації в конференц-залах і залах нарад відеоматеріалів для учасників заходів.</vt:lpstr>
      <vt:lpstr>Презентация PowerPoint</vt:lpstr>
      <vt:lpstr>Презентация PowerPoint</vt:lpstr>
      <vt:lpstr>Джерелами звуку в конференц-залі можуть бути: </vt:lpstr>
      <vt:lpstr> Аудіосистема також може включати систему звукозапису на  </vt:lpstr>
      <vt:lpstr>Система комутації аудіо-і відеосигналів включає: </vt:lpstr>
      <vt:lpstr>Підсистема управління обладнанням</vt:lpstr>
      <vt:lpstr>Система відеоконференцзв'язку конференц-залу дозволяє проводити наради, учасники яких територіально віддалені один від одного, може застосовуватися для зв'язку з іншими підрозділами, філіями, а також з постійними партнерами. Вона служить для прийому і передачі відеозображення і комп'ютерних даних. Включає в себе:  </vt:lpstr>
      <vt:lpstr>Система синхронного перекладу</vt:lpstr>
      <vt:lpstr>Додаткове обладнання</vt:lpstr>
      <vt:lpstr>Контрольні запитання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ТЕМА:УСТАТКУВАННЯ ДЛЯ КОНФЕРЕНЦ- ТА БІЗНЕС-ЦЕНТРІВ</dc:title>
  <dc:creator>Валентина</dc:creator>
  <cp:lastModifiedBy>Валентина</cp:lastModifiedBy>
  <cp:revision>21</cp:revision>
  <dcterms:created xsi:type="dcterms:W3CDTF">2022-03-15T15:13:20Z</dcterms:created>
  <dcterms:modified xsi:type="dcterms:W3CDTF">2022-03-20T09:15:34Z</dcterms:modified>
</cp:coreProperties>
</file>