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unito" pitchFamily="2" charset="-52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c0c04a2d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2c0c04a2d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2bfc20938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2bfc20938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bdeb208e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2bdeb208e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bdeb208e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2bdeb208e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bfc2093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2bfc2093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bfc20938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2bfc20938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2bfc20938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2bfc20938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2bfc20938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2bfc20938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2bfc20938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2bfc20938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2c0c04a2d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2c0c04a2d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970308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/>
              <a:t>Дисципліна: “Програмування”</a:t>
            </a:r>
            <a:endParaRPr dirty="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uk-UA" sz="2140" dirty="0" err="1">
                <a:solidFill>
                  <a:srgbClr val="AF7B51"/>
                </a:solidFill>
              </a:rPr>
              <a:t>Загальноуніверситетська</a:t>
            </a:r>
            <a:r>
              <a:rPr lang="uk-UA" sz="2140" dirty="0">
                <a:solidFill>
                  <a:srgbClr val="AF7B51"/>
                </a:solidFill>
              </a:rPr>
              <a:t> </a:t>
            </a:r>
            <a:endParaRPr sz="2140" dirty="0">
              <a:solidFill>
                <a:srgbClr val="AF7B5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24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2"/>
          <p:cNvSpPr txBox="1">
            <a:spLocks noGrp="1"/>
          </p:cNvSpPr>
          <p:nvPr>
            <p:ph type="subTitle" idx="1"/>
          </p:nvPr>
        </p:nvSpPr>
        <p:spPr>
          <a:xfrm>
            <a:off x="399150" y="830550"/>
            <a:ext cx="8345700" cy="3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uk" sz="2140" dirty="0">
                <a:solidFill>
                  <a:srgbClr val="233A44"/>
                </a:solidFill>
              </a:rPr>
              <a:t>Опис глобальних змінних діє на всі функції, які розташовані нижче.Статичні й глобальні змінні розміщуються в сегменті даних. </a:t>
            </a:r>
            <a:endParaRPr sz="2140" dirty="0">
              <a:solidFill>
                <a:srgbClr val="233A44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2140" dirty="0">
              <a:solidFill>
                <a:srgbClr val="233A44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uk" sz="2140" dirty="0">
                <a:solidFill>
                  <a:srgbClr val="233A44"/>
                </a:solidFill>
              </a:rPr>
              <a:t>Зовнішні змінні діють у межах декількох файлів, але їх опису повинні бути продубльовані.</a:t>
            </a:r>
            <a:endParaRPr sz="2140" dirty="0">
              <a:solidFill>
                <a:srgbClr val="233A44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2140" dirty="0">
              <a:solidFill>
                <a:srgbClr val="233A44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uk" sz="2140" dirty="0">
                <a:solidFill>
                  <a:srgbClr val="233A44"/>
                </a:solidFill>
              </a:rPr>
              <a:t>При виникненні ситуації одночасного звернення до глобальної та локальної змінної з однаковими іменами, C++ надає пріоритет локальній змінній. </a:t>
            </a:r>
            <a:endParaRPr sz="2140" dirty="0">
              <a:solidFill>
                <a:srgbClr val="233A44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2140" dirty="0">
              <a:solidFill>
                <a:srgbClr val="233A44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uk" sz="2140" dirty="0">
                <a:solidFill>
                  <a:srgbClr val="233A44"/>
                </a:solidFill>
              </a:rPr>
              <a:t>Коли вам необхідно звернутися до глобальної змінної, чиє ім'я конфліктує з іменем локальної змінної, необхідно використовувати глобальний оператор дозволу С++ (::).</a:t>
            </a:r>
            <a:endParaRPr sz="1240" dirty="0">
              <a:solidFill>
                <a:srgbClr val="233A4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8497800" y="354250"/>
            <a:ext cx="250200" cy="2502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rgbClr val="233A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3"/>
          <p:cNvSpPr txBox="1">
            <a:spLocks noGrp="1"/>
          </p:cNvSpPr>
          <p:nvPr>
            <p:ph type="ctrTitle"/>
          </p:nvPr>
        </p:nvSpPr>
        <p:spPr>
          <a:xfrm>
            <a:off x="3654900" y="204250"/>
            <a:ext cx="1834200" cy="4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/>
              <a:t>Приклад</a:t>
            </a: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600"/>
          </a:p>
        </p:txBody>
      </p:sp>
      <p:pic>
        <p:nvPicPr>
          <p:cNvPr id="196" name="Google Shape;19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413" y="604450"/>
            <a:ext cx="6051165" cy="423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ctrTitle"/>
          </p:nvPr>
        </p:nvSpPr>
        <p:spPr>
          <a:xfrm>
            <a:off x="272175" y="329850"/>
            <a:ext cx="84858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5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2. Класи пам’яті. Логічні вирази. Керуючі структури</a:t>
            </a: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5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2.1 Класи пам’яті</a:t>
            </a: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600">
              <a:solidFill>
                <a:srgbClr val="AF7B51"/>
              </a:solidFill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488" y="987025"/>
            <a:ext cx="7429024" cy="379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425" y="784463"/>
            <a:ext cx="7985126" cy="357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950" y="429438"/>
            <a:ext cx="7376478" cy="428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ctrTitle"/>
          </p:nvPr>
        </p:nvSpPr>
        <p:spPr>
          <a:xfrm>
            <a:off x="2018800" y="209775"/>
            <a:ext cx="52182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Автоматичні змінні</a:t>
            </a:r>
            <a:endParaRPr sz="2600"/>
          </a:p>
        </p:txBody>
      </p:sp>
      <p:sp>
        <p:nvSpPr>
          <p:cNvPr id="154" name="Google Shape;154;p17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875" y="654375"/>
            <a:ext cx="7594255" cy="418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250" y="399425"/>
            <a:ext cx="5967501" cy="434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>
            <a:spLocks noGrp="1"/>
          </p:cNvSpPr>
          <p:nvPr>
            <p:ph type="ctrTitle"/>
          </p:nvPr>
        </p:nvSpPr>
        <p:spPr>
          <a:xfrm>
            <a:off x="2018800" y="209775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Реєстрові змінні</a:t>
            </a:r>
            <a:endParaRPr sz="2600"/>
          </a:p>
        </p:txBody>
      </p:sp>
      <p:sp>
        <p:nvSpPr>
          <p:cNvPr id="167" name="Google Shape;167;p19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425" y="732375"/>
            <a:ext cx="5659138" cy="410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0"/>
          <p:cNvSpPr txBox="1">
            <a:spLocks noGrp="1"/>
          </p:cNvSpPr>
          <p:nvPr>
            <p:ph type="ctrTitle"/>
          </p:nvPr>
        </p:nvSpPr>
        <p:spPr>
          <a:xfrm>
            <a:off x="1379850" y="289850"/>
            <a:ext cx="63843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/>
              <a:t>Статичні змінні Задаються описом</a:t>
            </a: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600"/>
          </a:p>
        </p:txBody>
      </p:sp>
      <p:pic>
        <p:nvPicPr>
          <p:cNvPr id="175" name="Google Shape;17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1063" y="644450"/>
            <a:ext cx="6061880" cy="419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9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1"/>
          <p:cNvSpPr txBox="1">
            <a:spLocks noGrp="1"/>
          </p:cNvSpPr>
          <p:nvPr>
            <p:ph type="ctrTitle"/>
          </p:nvPr>
        </p:nvSpPr>
        <p:spPr>
          <a:xfrm>
            <a:off x="2018800" y="209775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Глобальні змінні</a:t>
            </a:r>
            <a:endParaRPr sz="2600"/>
          </a:p>
        </p:txBody>
      </p:sp>
      <p:pic>
        <p:nvPicPr>
          <p:cNvPr id="182" name="Google Shape;18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5675" y="674650"/>
            <a:ext cx="6067556" cy="410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Екран (16:9)</PresentationFormat>
  <Paragraphs>29</Paragraphs>
  <Slides>11</Slides>
  <Notes>11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Nunito</vt:lpstr>
      <vt:lpstr>Calibri</vt:lpstr>
      <vt:lpstr>Arial</vt:lpstr>
      <vt:lpstr>Times New Roman</vt:lpstr>
      <vt:lpstr>Shift</vt:lpstr>
      <vt:lpstr>Дисципліна: “Програмування”</vt:lpstr>
      <vt:lpstr>Розділ 2. Класи пам’яті. Логічні вирази. Керуючі структури 2.1 Класи пам’яті  </vt:lpstr>
      <vt:lpstr>Презентація PowerPoint</vt:lpstr>
      <vt:lpstr>Презентація PowerPoint</vt:lpstr>
      <vt:lpstr>Автоматичні змінні</vt:lpstr>
      <vt:lpstr>Презентація PowerPoint</vt:lpstr>
      <vt:lpstr>Реєстрові змінні</vt:lpstr>
      <vt:lpstr> Статичні змінні Задаються описом </vt:lpstr>
      <vt:lpstr>Глобальні змінні</vt:lpstr>
      <vt:lpstr>Презентація PowerPoint</vt:lpstr>
      <vt:lpstr> Приклад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Дисципліна: “Програмування”</dc:title>
  <dc:creator>Natan</dc:creator>
  <cp:lastModifiedBy>Natan</cp:lastModifiedBy>
  <cp:revision>1</cp:revision>
  <dcterms:modified xsi:type="dcterms:W3CDTF">2023-08-21T03:08:06Z</dcterms:modified>
</cp:coreProperties>
</file>