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6" r:id="rId4"/>
    <p:sldId id="333" r:id="rId5"/>
    <p:sldId id="334" r:id="rId6"/>
    <p:sldId id="335" r:id="rId7"/>
    <p:sldId id="295" r:id="rId8"/>
    <p:sldId id="267" r:id="rId9"/>
    <p:sldId id="296" r:id="rId10"/>
    <p:sldId id="337" r:id="rId11"/>
    <p:sldId id="297" r:id="rId12"/>
    <p:sldId id="298" r:id="rId13"/>
    <p:sldId id="299" r:id="rId14"/>
    <p:sldId id="300" r:id="rId15"/>
    <p:sldId id="301" r:id="rId16"/>
    <p:sldId id="302" r:id="rId17"/>
    <p:sldId id="268" r:id="rId18"/>
    <p:sldId id="271" r:id="rId19"/>
    <p:sldId id="272" r:id="rId20"/>
    <p:sldId id="273" r:id="rId21"/>
    <p:sldId id="274" r:id="rId22"/>
    <p:sldId id="275" r:id="rId23"/>
    <p:sldId id="283" r:id="rId24"/>
    <p:sldId id="284" r:id="rId25"/>
    <p:sldId id="286" r:id="rId26"/>
    <p:sldId id="287" r:id="rId27"/>
    <p:sldId id="288" r:id="rId28"/>
    <p:sldId id="289" r:id="rId29"/>
    <p:sldId id="290" r:id="rId30"/>
    <p:sldId id="291" r:id="rId31"/>
    <p:sldId id="292" r:id="rId32"/>
    <p:sldId id="293" r:id="rId33"/>
    <p:sldId id="294" r:id="rId34"/>
    <p:sldId id="304" r:id="rId35"/>
    <p:sldId id="305" r:id="rId36"/>
    <p:sldId id="306" r:id="rId37"/>
    <p:sldId id="307" r:id="rId38"/>
    <p:sldId id="308" r:id="rId39"/>
    <p:sldId id="309" r:id="rId40"/>
    <p:sldId id="310" r:id="rId41"/>
    <p:sldId id="311" r:id="rId42"/>
    <p:sldId id="312" r:id="rId43"/>
    <p:sldId id="313" r:id="rId44"/>
    <p:sldId id="314" r:id="rId45"/>
    <p:sldId id="315" r:id="rId46"/>
    <p:sldId id="316" r:id="rId47"/>
    <p:sldId id="317" r:id="rId48"/>
    <p:sldId id="318" r:id="rId49"/>
    <p:sldId id="319" r:id="rId50"/>
    <p:sldId id="320" r:id="rId51"/>
    <p:sldId id="321" r:id="rId52"/>
    <p:sldId id="322" r:id="rId53"/>
    <p:sldId id="323" r:id="rId54"/>
    <p:sldId id="324" r:id="rId55"/>
    <p:sldId id="325" r:id="rId56"/>
    <p:sldId id="326" r:id="rId57"/>
    <p:sldId id="327" r:id="rId58"/>
    <p:sldId id="328" r:id="rId59"/>
    <p:sldId id="329" r:id="rId60"/>
    <p:sldId id="330" r:id="rId61"/>
  </p:sldIdLst>
  <p:sldSz cx="9144000" cy="6858000" type="screen4x3"/>
  <p:notesSz cx="6858000" cy="9144000"/>
  <p:defaultTextStyle>
    <a:defPPr>
      <a:defRPr lang="ru-RU"/>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7" d="100"/>
          <a:sy n="97" d="100"/>
        </p:scale>
        <p:origin x="1194" y="8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theme" Target="theme/theme1.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4" name="Rectangle 10"/>
          <p:cNvSpPr/>
          <p:nvPr/>
        </p:nvSpPr>
        <p:spPr>
          <a:xfrm>
            <a:off x="0" y="3866920"/>
            <a:ext cx="9144000" cy="299108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11"/>
          <p:cNvSpPr/>
          <p:nvPr/>
        </p:nvSpPr>
        <p:spPr>
          <a:xfrm>
            <a:off x="0" y="0"/>
            <a:ext cx="9144000" cy="386692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12"/>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13"/>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Subtitle 2"/>
          <p:cNvSpPr>
            <a:spLocks noGrp="1"/>
          </p:cNvSpPr>
          <p:nvPr>
            <p:ph type="subTitle" idx="1"/>
          </p:nvPr>
        </p:nvSpPr>
        <p:spPr>
          <a:xfrm>
            <a:off x="1473795" y="5052545"/>
            <a:ext cx="5637010" cy="882119"/>
          </a:xfrm>
        </p:spPr>
        <p:txBody>
          <a:bodyPr>
            <a:normAutofit/>
          </a:bodyPr>
          <a:lstStyle>
            <a:lvl1pPr marL="0" indent="0" algn="l">
              <a:buNone/>
              <a:defRPr sz="22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en-US" dirty="0"/>
          </a:p>
        </p:txBody>
      </p:sp>
      <p:sp>
        <p:nvSpPr>
          <p:cNvPr id="2" name="Title 1"/>
          <p:cNvSpPr>
            <a:spLocks noGrp="1"/>
          </p:cNvSpPr>
          <p:nvPr>
            <p:ph type="ctrTitle"/>
          </p:nvPr>
        </p:nvSpPr>
        <p:spPr>
          <a:xfrm>
            <a:off x="817581" y="3132290"/>
            <a:ext cx="7175351" cy="1793167"/>
          </a:xfrm>
          <a:effectLst/>
        </p:spPr>
        <p:txBody>
          <a:bodyPr/>
          <a:lstStyle>
            <a:lvl1pPr marL="640080" indent="-457200" algn="l">
              <a:defRPr sz="5400"/>
            </a:lvl1pPr>
          </a:lstStyle>
          <a:p>
            <a:r>
              <a:rPr lang="ru-RU" smtClean="0"/>
              <a:t>Образец заголовка</a:t>
            </a:r>
            <a:endParaRPr lang="en-US" dirty="0"/>
          </a:p>
        </p:txBody>
      </p:sp>
      <p:sp>
        <p:nvSpPr>
          <p:cNvPr id="8" name="Date Placeholder 3"/>
          <p:cNvSpPr>
            <a:spLocks noGrp="1"/>
          </p:cNvSpPr>
          <p:nvPr>
            <p:ph type="dt" sz="half" idx="10"/>
          </p:nvPr>
        </p:nvSpPr>
        <p:spPr/>
        <p:txBody>
          <a:bodyPr/>
          <a:lstStyle>
            <a:lvl1pPr>
              <a:defRPr/>
            </a:lvl1pPr>
          </a:lstStyle>
          <a:p>
            <a:pPr>
              <a:defRPr/>
            </a:pPr>
            <a:fld id="{E781B793-E1FC-491E-A53A-A36474C4076D}" type="datetimeFigureOut">
              <a:rPr lang="ru-RU"/>
              <a:pPr>
                <a:defRPr/>
              </a:pPr>
              <a:t>19.12.2021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B651357F-8847-4D09-A090-E700A860D0D7}" type="slidenum">
              <a:rPr lang="ru-RU"/>
              <a:pPr>
                <a:defRPr/>
              </a:pPr>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a:p>
        </p:txBody>
      </p:sp>
      <p:sp>
        <p:nvSpPr>
          <p:cNvPr id="3" name="Vertical Text Placeholder 2"/>
          <p:cNvSpPr>
            <a:spLocks noGrp="1"/>
          </p:cNvSpPr>
          <p:nvPr>
            <p:ph type="body" orient="vert" idx="1"/>
          </p:nvPr>
        </p:nvSpPr>
        <p:spPr>
          <a:xfrm>
            <a:off x="1905000" y="731519"/>
            <a:ext cx="6400800" cy="3474720"/>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4" name="Date Placeholder 3"/>
          <p:cNvSpPr>
            <a:spLocks noGrp="1"/>
          </p:cNvSpPr>
          <p:nvPr>
            <p:ph type="dt" sz="half" idx="10"/>
          </p:nvPr>
        </p:nvSpPr>
        <p:spPr/>
        <p:txBody>
          <a:bodyPr/>
          <a:lstStyle>
            <a:lvl1pPr>
              <a:defRPr/>
            </a:lvl1pPr>
          </a:lstStyle>
          <a:p>
            <a:pPr>
              <a:defRPr/>
            </a:pPr>
            <a:fld id="{35F1D5F3-AE43-4265-83A5-D982735F105E}" type="datetimeFigureOut">
              <a:rPr lang="ru-RU"/>
              <a:pPr>
                <a:defRPr/>
              </a:pPr>
              <a:t>19.12.2021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7BC3CBCE-14F0-4CDD-A5F9-67E4B552EEDF}" type="slidenum">
              <a:rPr lang="ru-RU"/>
              <a:pPr>
                <a:defRPr/>
              </a:pPr>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1153758" y="376517"/>
            <a:ext cx="2057400" cy="5238339"/>
          </a:xfrm>
          <a:effectLst/>
        </p:spPr>
        <p:txBody>
          <a:bodyPr vert="eaVert"/>
          <a:lstStyle>
            <a:lvl1pPr algn="l">
              <a:defRPr/>
            </a:lvl1pPr>
          </a:lstStyle>
          <a:p>
            <a:r>
              <a:rPr lang="ru-RU" smtClean="0"/>
              <a:t>Образец заголовка</a:t>
            </a:r>
            <a:endParaRPr lang="en-US"/>
          </a:p>
        </p:txBody>
      </p:sp>
      <p:sp>
        <p:nvSpPr>
          <p:cNvPr id="3" name="Vertical Text Placeholder 2"/>
          <p:cNvSpPr>
            <a:spLocks noGrp="1"/>
          </p:cNvSpPr>
          <p:nvPr>
            <p:ph type="body" orient="vert" idx="1"/>
          </p:nvPr>
        </p:nvSpPr>
        <p:spPr>
          <a:xfrm>
            <a:off x="3324113" y="731519"/>
            <a:ext cx="4829287" cy="4894729"/>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lvl1pPr>
              <a:defRPr/>
            </a:lvl1pPr>
          </a:lstStyle>
          <a:p>
            <a:pPr>
              <a:defRPr/>
            </a:pPr>
            <a:fld id="{8A3880C1-BCC3-46DC-B0A1-16C255FA1A29}" type="datetimeFigureOut">
              <a:rPr lang="ru-RU"/>
              <a:pPr>
                <a:defRPr/>
              </a:pPr>
              <a:t>19.12.2021</a:t>
            </a:fld>
            <a:endParaRPr lang="ru-RU"/>
          </a:p>
        </p:txBody>
      </p:sp>
      <p:sp>
        <p:nvSpPr>
          <p:cNvPr id="5" name="Footer Placeholder 4"/>
          <p:cNvSpPr>
            <a:spLocks noGrp="1"/>
          </p:cNvSpPr>
          <p:nvPr>
            <p:ph type="ftr" sz="quarter" idx="11"/>
          </p:nvPr>
        </p:nvSpPr>
        <p:spPr/>
        <p:txBody>
          <a:bodyPr/>
          <a:lstStyle>
            <a:lvl1pPr>
              <a:defRPr/>
            </a:lvl1pPr>
          </a:lstStyle>
          <a:p>
            <a:pPr>
              <a:defRPr/>
            </a:pPr>
            <a:endParaRPr lang="ru-RU"/>
          </a:p>
        </p:txBody>
      </p:sp>
      <p:sp>
        <p:nvSpPr>
          <p:cNvPr id="6" name="Slide Number Placeholder 5"/>
          <p:cNvSpPr>
            <a:spLocks noGrp="1"/>
          </p:cNvSpPr>
          <p:nvPr>
            <p:ph type="sldNum" sz="quarter" idx="12"/>
          </p:nvPr>
        </p:nvSpPr>
        <p:spPr/>
        <p:txBody>
          <a:bodyPr/>
          <a:lstStyle>
            <a:lvl1pPr>
              <a:defRPr/>
            </a:lvl1pPr>
          </a:lstStyle>
          <a:p>
            <a:pPr>
              <a:defRPr/>
            </a:pPr>
            <a:fld id="{84277826-BDB1-4CD8-9B98-0B9E8F18F8D9}" type="slidenum">
              <a:rPr lang="ru-RU"/>
              <a:pPr>
                <a:defRPr/>
              </a:pPr>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10" name="Content Placeholder 9"/>
          <p:cNvSpPr>
            <a:spLocks noGrp="1"/>
          </p:cNvSpPr>
          <p:nvPr>
            <p:ph sz="quarter" idx="13"/>
          </p:nvPr>
        </p:nvSpPr>
        <p:spPr>
          <a:xfrm>
            <a:off x="1143000" y="731520"/>
            <a:ext cx="6400800"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4"/>
          </p:nvPr>
        </p:nvSpPr>
        <p:spPr/>
        <p:txBody>
          <a:bodyPr/>
          <a:lstStyle>
            <a:lvl1pPr>
              <a:defRPr/>
            </a:lvl1pPr>
          </a:lstStyle>
          <a:p>
            <a:pPr>
              <a:defRPr/>
            </a:pPr>
            <a:fld id="{14D3D879-81D9-4545-A103-4C89A5D6EFDB}" type="datetimeFigureOut">
              <a:rPr lang="ru-RU"/>
              <a:pPr>
                <a:defRPr/>
              </a:pPr>
              <a:t>19.12.2021</a:t>
            </a:fld>
            <a:endParaRPr lang="ru-RU"/>
          </a:p>
        </p:txBody>
      </p:sp>
      <p:sp>
        <p:nvSpPr>
          <p:cNvPr id="5" name="Footer Placeholder 4"/>
          <p:cNvSpPr>
            <a:spLocks noGrp="1"/>
          </p:cNvSpPr>
          <p:nvPr>
            <p:ph type="ftr" sz="quarter" idx="15"/>
          </p:nvPr>
        </p:nvSpPr>
        <p:spPr/>
        <p:txBody>
          <a:bodyPr/>
          <a:lstStyle>
            <a:lvl1pPr>
              <a:defRPr/>
            </a:lvl1pPr>
          </a:lstStyle>
          <a:p>
            <a:pPr>
              <a:defRPr/>
            </a:pPr>
            <a:endParaRPr lang="ru-RU"/>
          </a:p>
        </p:txBody>
      </p:sp>
      <p:sp>
        <p:nvSpPr>
          <p:cNvPr id="6" name="Slide Number Placeholder 5"/>
          <p:cNvSpPr>
            <a:spLocks noGrp="1"/>
          </p:cNvSpPr>
          <p:nvPr>
            <p:ph type="sldNum" sz="quarter" idx="16"/>
          </p:nvPr>
        </p:nvSpPr>
        <p:spPr/>
        <p:txBody>
          <a:bodyPr/>
          <a:lstStyle>
            <a:lvl1pPr>
              <a:defRPr/>
            </a:lvl1pPr>
          </a:lstStyle>
          <a:p>
            <a:pPr>
              <a:defRPr/>
            </a:pPr>
            <a:fld id="{50A5E78B-CBDC-485E-8C16-805DC4A8CBAF}" type="slidenum">
              <a:rPr lang="ru-RU"/>
              <a:pPr>
                <a:defRPr/>
              </a:pPr>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4" name="Rectangle 6"/>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5" name="Rectangle 7"/>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6" name="Rectangle 8"/>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Oval 9"/>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1"/>
          <p:cNvSpPr>
            <a:spLocks noGrp="1"/>
          </p:cNvSpPr>
          <p:nvPr>
            <p:ph type="title"/>
          </p:nvPr>
        </p:nvSpPr>
        <p:spPr>
          <a:xfrm>
            <a:off x="2033195" y="2172648"/>
            <a:ext cx="5966666" cy="2423346"/>
          </a:xfrm>
          <a:effectLst/>
        </p:spPr>
        <p:txBody>
          <a:bodyPr anchor="b"/>
          <a:lstStyle>
            <a:lvl1pPr algn="r">
              <a:defRPr sz="4600" b="1" cap="none" baseline="0"/>
            </a:lvl1pPr>
          </a:lstStyle>
          <a:p>
            <a:r>
              <a:rPr lang="ru-RU" smtClean="0"/>
              <a:t>Образец заголовка</a:t>
            </a:r>
            <a:endParaRPr lang="en-US" dirty="0"/>
          </a:p>
        </p:txBody>
      </p:sp>
      <p:sp>
        <p:nvSpPr>
          <p:cNvPr id="3" name="Text Placeholder 2"/>
          <p:cNvSpPr>
            <a:spLocks noGrp="1"/>
          </p:cNvSpPr>
          <p:nvPr>
            <p:ph type="body" idx="1"/>
          </p:nvPr>
        </p:nvSpPr>
        <p:spPr>
          <a:xfrm>
            <a:off x="2022438" y="4607511"/>
            <a:ext cx="5970494" cy="835460"/>
          </a:xfrm>
        </p:spPr>
        <p:txBody>
          <a:bodyPr/>
          <a:lstStyle>
            <a:lvl1pPr marL="0" indent="0" algn="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8" name="Date Placeholder 3"/>
          <p:cNvSpPr>
            <a:spLocks noGrp="1"/>
          </p:cNvSpPr>
          <p:nvPr>
            <p:ph type="dt" sz="half" idx="10"/>
          </p:nvPr>
        </p:nvSpPr>
        <p:spPr/>
        <p:txBody>
          <a:bodyPr/>
          <a:lstStyle>
            <a:lvl1pPr>
              <a:defRPr/>
            </a:lvl1pPr>
          </a:lstStyle>
          <a:p>
            <a:pPr>
              <a:defRPr/>
            </a:pPr>
            <a:fld id="{03284591-0E3D-4901-BA9B-20BD53431AB6}" type="datetimeFigureOut">
              <a:rPr lang="ru-RU"/>
              <a:pPr>
                <a:defRPr/>
              </a:pPr>
              <a:t>19.12.2021</a:t>
            </a:fld>
            <a:endParaRPr lang="ru-RU"/>
          </a:p>
        </p:txBody>
      </p:sp>
      <p:sp>
        <p:nvSpPr>
          <p:cNvPr id="9" name="Footer Placeholder 4"/>
          <p:cNvSpPr>
            <a:spLocks noGrp="1"/>
          </p:cNvSpPr>
          <p:nvPr>
            <p:ph type="ftr" sz="quarter" idx="11"/>
          </p:nvPr>
        </p:nvSpPr>
        <p:spPr/>
        <p:txBody>
          <a:bodyPr/>
          <a:lstStyle>
            <a:lvl1pPr>
              <a:defRPr/>
            </a:lvl1pPr>
          </a:lstStyle>
          <a:p>
            <a:pPr>
              <a:defRPr/>
            </a:pPr>
            <a:endParaRPr lang="ru-RU"/>
          </a:p>
        </p:txBody>
      </p:sp>
      <p:sp>
        <p:nvSpPr>
          <p:cNvPr id="10" name="Slide Number Placeholder 5"/>
          <p:cNvSpPr>
            <a:spLocks noGrp="1"/>
          </p:cNvSpPr>
          <p:nvPr>
            <p:ph type="sldNum" sz="quarter" idx="12"/>
          </p:nvPr>
        </p:nvSpPr>
        <p:spPr/>
        <p:txBody>
          <a:bodyPr/>
          <a:lstStyle>
            <a:lvl1pPr>
              <a:defRPr/>
            </a:lvl1pPr>
          </a:lstStyle>
          <a:p>
            <a:pPr>
              <a:defRPr/>
            </a:pPr>
            <a:fld id="{3EBF580A-2468-46E2-892B-331F252FEA0D}" type="slidenum">
              <a:rPr lang="ru-RU"/>
              <a:pPr>
                <a:defRPr/>
              </a:pPr>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smtClean="0"/>
              <a:t>Образец заголовка</a:t>
            </a:r>
            <a:endParaRPr lang="en-US"/>
          </a:p>
        </p:txBody>
      </p:sp>
      <p:sp>
        <p:nvSpPr>
          <p:cNvPr id="9" name="Content Placeholder 8"/>
          <p:cNvSpPr>
            <a:spLocks noGrp="1"/>
          </p:cNvSpPr>
          <p:nvPr>
            <p:ph sz="quarter" idx="13"/>
          </p:nvPr>
        </p:nvSpPr>
        <p:spPr>
          <a:xfrm>
            <a:off x="1142999" y="731519"/>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11" name="Content Placeholder 10"/>
          <p:cNvSpPr>
            <a:spLocks noGrp="1"/>
          </p:cNvSpPr>
          <p:nvPr>
            <p:ph sz="quarter" idx="14"/>
          </p:nvPr>
        </p:nvSpPr>
        <p:spPr>
          <a:xfrm>
            <a:off x="4645152" y="731520"/>
            <a:ext cx="3346704" cy="347472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a:p>
        </p:txBody>
      </p:sp>
      <p:sp>
        <p:nvSpPr>
          <p:cNvPr id="5" name="Date Placeholder 3"/>
          <p:cNvSpPr>
            <a:spLocks noGrp="1"/>
          </p:cNvSpPr>
          <p:nvPr>
            <p:ph type="dt" sz="half" idx="15"/>
          </p:nvPr>
        </p:nvSpPr>
        <p:spPr/>
        <p:txBody>
          <a:bodyPr/>
          <a:lstStyle>
            <a:lvl1pPr>
              <a:defRPr/>
            </a:lvl1pPr>
          </a:lstStyle>
          <a:p>
            <a:pPr>
              <a:defRPr/>
            </a:pPr>
            <a:fld id="{97F1648C-83D9-4128-96CD-2148ED1407F7}" type="datetimeFigureOut">
              <a:rPr lang="ru-RU"/>
              <a:pPr>
                <a:defRPr/>
              </a:pPr>
              <a:t>19.12.2021</a:t>
            </a:fld>
            <a:endParaRPr lang="ru-RU"/>
          </a:p>
        </p:txBody>
      </p:sp>
      <p:sp>
        <p:nvSpPr>
          <p:cNvPr id="6" name="Footer Placeholder 4"/>
          <p:cNvSpPr>
            <a:spLocks noGrp="1"/>
          </p:cNvSpPr>
          <p:nvPr>
            <p:ph type="ftr" sz="quarter" idx="16"/>
          </p:nvPr>
        </p:nvSpPr>
        <p:spPr/>
        <p:txBody>
          <a:bodyPr/>
          <a:lstStyle>
            <a:lvl1pPr>
              <a:defRPr/>
            </a:lvl1pPr>
          </a:lstStyle>
          <a:p>
            <a:pPr>
              <a:defRPr/>
            </a:pPr>
            <a:endParaRPr lang="ru-RU"/>
          </a:p>
        </p:txBody>
      </p:sp>
      <p:sp>
        <p:nvSpPr>
          <p:cNvPr id="7" name="Slide Number Placeholder 5"/>
          <p:cNvSpPr>
            <a:spLocks noGrp="1"/>
          </p:cNvSpPr>
          <p:nvPr>
            <p:ph type="sldNum" sz="quarter" idx="17"/>
          </p:nvPr>
        </p:nvSpPr>
        <p:spPr/>
        <p:txBody>
          <a:bodyPr/>
          <a:lstStyle>
            <a:lvl1pPr>
              <a:defRPr/>
            </a:lvl1pPr>
          </a:lstStyle>
          <a:p>
            <a:pPr>
              <a:defRPr/>
            </a:pPr>
            <a:fld id="{6B7FBB1D-DB31-43E0-9718-115BBD1ABBD5}" type="slidenum">
              <a:rPr lang="ru-RU"/>
              <a:pPr>
                <a:defRPr/>
              </a:pPr>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143000"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156447" y="1400327"/>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4647302" y="731520"/>
            <a:ext cx="3346704" cy="639762"/>
          </a:xfrm>
        </p:spPr>
        <p:txBody>
          <a:bodyPr anchor="b">
            <a:noAutofit/>
          </a:bodyPr>
          <a:lstStyle>
            <a:lvl1pPr marL="0" indent="0" algn="ctr">
              <a:buNone/>
              <a:defRPr lang="en-US" sz="2400" b="1" i="0" kern="1200" dirty="0" smtClean="0">
                <a:gradFill>
                  <a:gsLst>
                    <a:gs pos="0">
                      <a:schemeClr val="tx1"/>
                    </a:gs>
                    <a:gs pos="40000">
                      <a:schemeClr val="tx1">
                        <a:lumMod val="75000"/>
                        <a:lumOff val="25000"/>
                      </a:schemeClr>
                    </a:gs>
                    <a:gs pos="100000">
                      <a:schemeClr val="tx2">
                        <a:alpha val="65000"/>
                      </a:schemeClr>
                    </a:gs>
                  </a:gsLst>
                  <a:lin ang="5400000" scaled="0"/>
                </a:gradFill>
                <a:effectLst/>
                <a:latin typeface="+mj-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4645025" y="1399032"/>
            <a:ext cx="3346704" cy="2743200"/>
          </a:xfrm>
        </p:spPr>
        <p:txBody>
          <a:bodyPr>
            <a:normAutofit/>
          </a:bodyPr>
          <a:lstStyle>
            <a:lvl1pPr>
              <a:defRPr sz="18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10" name="Title 9"/>
          <p:cNvSpPr>
            <a:spLocks noGrp="1"/>
          </p:cNvSpPr>
          <p:nvPr>
            <p:ph type="title"/>
          </p:nvPr>
        </p:nvSpPr>
        <p:spPr/>
        <p:txBody>
          <a:bodyPr/>
          <a:lstStyle/>
          <a:p>
            <a:r>
              <a:rPr lang="ru-RU" smtClean="0"/>
              <a:t>Образец заголовка</a:t>
            </a:r>
            <a:endParaRPr lang="en-US" dirty="0"/>
          </a:p>
        </p:txBody>
      </p:sp>
      <p:sp>
        <p:nvSpPr>
          <p:cNvPr id="7" name="Date Placeholder 3"/>
          <p:cNvSpPr>
            <a:spLocks noGrp="1"/>
          </p:cNvSpPr>
          <p:nvPr>
            <p:ph type="dt" sz="half" idx="10"/>
          </p:nvPr>
        </p:nvSpPr>
        <p:spPr/>
        <p:txBody>
          <a:bodyPr/>
          <a:lstStyle>
            <a:lvl1pPr>
              <a:defRPr/>
            </a:lvl1pPr>
          </a:lstStyle>
          <a:p>
            <a:pPr>
              <a:defRPr/>
            </a:pPr>
            <a:fld id="{98248B71-1982-4DF7-9EBE-62D6217C6EE3}" type="datetimeFigureOut">
              <a:rPr lang="ru-RU"/>
              <a:pPr>
                <a:defRPr/>
              </a:pPr>
              <a:t>19.12.2021</a:t>
            </a:fld>
            <a:endParaRPr lang="ru-RU"/>
          </a:p>
        </p:txBody>
      </p:sp>
      <p:sp>
        <p:nvSpPr>
          <p:cNvPr id="8" name="Footer Placeholder 4"/>
          <p:cNvSpPr>
            <a:spLocks noGrp="1"/>
          </p:cNvSpPr>
          <p:nvPr>
            <p:ph type="ftr" sz="quarter" idx="11"/>
          </p:nvPr>
        </p:nvSpPr>
        <p:spPr/>
        <p:txBody>
          <a:bodyPr/>
          <a:lstStyle>
            <a:lvl1pPr>
              <a:defRPr/>
            </a:lvl1pPr>
          </a:lstStyle>
          <a:p>
            <a:pPr>
              <a:defRPr/>
            </a:pPr>
            <a:endParaRPr lang="ru-RU"/>
          </a:p>
        </p:txBody>
      </p:sp>
      <p:sp>
        <p:nvSpPr>
          <p:cNvPr id="9" name="Slide Number Placeholder 5"/>
          <p:cNvSpPr>
            <a:spLocks noGrp="1"/>
          </p:cNvSpPr>
          <p:nvPr>
            <p:ph type="sldNum" sz="quarter" idx="12"/>
          </p:nvPr>
        </p:nvSpPr>
        <p:spPr/>
        <p:txBody>
          <a:bodyPr/>
          <a:lstStyle>
            <a:lvl1pPr>
              <a:defRPr/>
            </a:lvl1pPr>
          </a:lstStyle>
          <a:p>
            <a:pPr>
              <a:defRPr/>
            </a:pPr>
            <a:fld id="{4A4876D1-0BCA-4829-B273-F5FE6F58658B}" type="slidenum">
              <a:rPr lang="ru-RU"/>
              <a:pPr>
                <a:defRPr/>
              </a:pPr>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3"/>
          <p:cNvSpPr>
            <a:spLocks noGrp="1"/>
          </p:cNvSpPr>
          <p:nvPr>
            <p:ph type="dt" sz="half" idx="10"/>
          </p:nvPr>
        </p:nvSpPr>
        <p:spPr/>
        <p:txBody>
          <a:bodyPr/>
          <a:lstStyle>
            <a:lvl1pPr>
              <a:defRPr/>
            </a:lvl1pPr>
          </a:lstStyle>
          <a:p>
            <a:pPr>
              <a:defRPr/>
            </a:pPr>
            <a:fld id="{CD5592CF-F229-40FB-B65B-FEE3BD4CD639}" type="datetimeFigureOut">
              <a:rPr lang="ru-RU"/>
              <a:pPr>
                <a:defRPr/>
              </a:pPr>
              <a:t>19.12.2021</a:t>
            </a:fld>
            <a:endParaRPr lang="ru-RU"/>
          </a:p>
        </p:txBody>
      </p:sp>
      <p:sp>
        <p:nvSpPr>
          <p:cNvPr id="4" name="Footer Placeholder 4"/>
          <p:cNvSpPr>
            <a:spLocks noGrp="1"/>
          </p:cNvSpPr>
          <p:nvPr>
            <p:ph type="ftr" sz="quarter" idx="11"/>
          </p:nvPr>
        </p:nvSpPr>
        <p:spPr/>
        <p:txBody>
          <a:bodyPr/>
          <a:lstStyle>
            <a:lvl1pPr>
              <a:defRPr/>
            </a:lvl1pPr>
          </a:lstStyle>
          <a:p>
            <a:pPr>
              <a:defRPr/>
            </a:pPr>
            <a:endParaRPr lang="ru-RU"/>
          </a:p>
        </p:txBody>
      </p:sp>
      <p:sp>
        <p:nvSpPr>
          <p:cNvPr id="5" name="Slide Number Placeholder 5"/>
          <p:cNvSpPr>
            <a:spLocks noGrp="1"/>
          </p:cNvSpPr>
          <p:nvPr>
            <p:ph type="sldNum" sz="quarter" idx="12"/>
          </p:nvPr>
        </p:nvSpPr>
        <p:spPr/>
        <p:txBody>
          <a:bodyPr/>
          <a:lstStyle>
            <a:lvl1pPr>
              <a:defRPr/>
            </a:lvl1pPr>
          </a:lstStyle>
          <a:p>
            <a:pPr>
              <a:defRPr/>
            </a:pPr>
            <a:fld id="{50F6D213-2427-4D02-809D-481084652385}" type="slidenum">
              <a:rPr lang="ru-RU"/>
              <a:pPr>
                <a:defRPr/>
              </a:pPr>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059C5153-D71E-4539-A894-FA293EFC76FD}" type="datetimeFigureOut">
              <a:rPr lang="ru-RU"/>
              <a:pPr>
                <a:defRPr/>
              </a:pPr>
              <a:t>19.12.2021</a:t>
            </a:fld>
            <a:endParaRPr lang="ru-RU"/>
          </a:p>
        </p:txBody>
      </p:sp>
      <p:sp>
        <p:nvSpPr>
          <p:cNvPr id="3" name="Footer Placeholder 4"/>
          <p:cNvSpPr>
            <a:spLocks noGrp="1"/>
          </p:cNvSpPr>
          <p:nvPr>
            <p:ph type="ftr" sz="quarter" idx="11"/>
          </p:nvPr>
        </p:nvSpPr>
        <p:spPr/>
        <p:txBody>
          <a:bodyPr/>
          <a:lstStyle>
            <a:lvl1pPr>
              <a:defRPr/>
            </a:lvl1pPr>
          </a:lstStyle>
          <a:p>
            <a:pPr>
              <a:defRPr/>
            </a:pPr>
            <a:endParaRPr lang="ru-RU"/>
          </a:p>
        </p:txBody>
      </p:sp>
      <p:sp>
        <p:nvSpPr>
          <p:cNvPr id="4" name="Slide Number Placeholder 5"/>
          <p:cNvSpPr>
            <a:spLocks noGrp="1"/>
          </p:cNvSpPr>
          <p:nvPr>
            <p:ph type="sldNum" sz="quarter" idx="12"/>
          </p:nvPr>
        </p:nvSpPr>
        <p:spPr/>
        <p:txBody>
          <a:bodyPr/>
          <a:lstStyle>
            <a:lvl1pPr>
              <a:defRPr/>
            </a:lvl1pPr>
          </a:lstStyle>
          <a:p>
            <a:pPr>
              <a:defRPr/>
            </a:pPr>
            <a:fld id="{080E31C9-4954-4D0C-9ED7-7C8C79EEDCF5}" type="slidenum">
              <a:rPr lang="ru-RU"/>
              <a:pPr>
                <a:defRPr/>
              </a:pPr>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839095" y="2209800"/>
            <a:ext cx="3636085" cy="1258493"/>
          </a:xfrm>
          <a:effectLst/>
        </p:spPr>
        <p:txBody>
          <a:bodyPr anchor="b"/>
          <a:lstStyle>
            <a:lvl1pPr marL="228600" indent="-228600" algn="l">
              <a:defRPr sz="2800" b="1">
                <a:effectLst/>
              </a:defRPr>
            </a:lvl1pPr>
          </a:lstStyle>
          <a:p>
            <a:r>
              <a:rPr lang="ru-RU" smtClean="0"/>
              <a:t>Образец заголовка</a:t>
            </a:r>
            <a:endParaRPr lang="en-US" dirty="0"/>
          </a:p>
        </p:txBody>
      </p:sp>
      <p:sp>
        <p:nvSpPr>
          <p:cNvPr id="3" name="Content Placeholder 2"/>
          <p:cNvSpPr>
            <a:spLocks noGrp="1"/>
          </p:cNvSpPr>
          <p:nvPr>
            <p:ph idx="1"/>
          </p:nvPr>
        </p:nvSpPr>
        <p:spPr>
          <a:xfrm>
            <a:off x="4593515" y="731520"/>
            <a:ext cx="4017085" cy="4894730"/>
          </a:xfrm>
        </p:spPr>
        <p:txBody>
          <a:bodyPr anchor="ctr"/>
          <a:lstStyle>
            <a:lvl1pPr>
              <a:defRPr sz="2200"/>
            </a:lvl1pPr>
            <a:lvl2pPr>
              <a:defRPr sz="2000"/>
            </a:lvl2pPr>
            <a:lvl3pPr>
              <a:defRPr sz="1800"/>
            </a:lvl3pPr>
            <a:lvl4pPr>
              <a:defRPr sz="1600"/>
            </a:lvl4pPr>
            <a:lvl5pPr>
              <a:defRPr sz="14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1075765" y="3497802"/>
            <a:ext cx="3388660" cy="213951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3"/>
          <p:cNvSpPr>
            <a:spLocks noGrp="1"/>
          </p:cNvSpPr>
          <p:nvPr>
            <p:ph type="dt" sz="half" idx="10"/>
          </p:nvPr>
        </p:nvSpPr>
        <p:spPr/>
        <p:txBody>
          <a:bodyPr/>
          <a:lstStyle>
            <a:lvl1pPr>
              <a:defRPr/>
            </a:lvl1pPr>
          </a:lstStyle>
          <a:p>
            <a:pPr>
              <a:defRPr/>
            </a:pPr>
            <a:fld id="{55D91DCB-2254-4B06-8C4C-AD01A4DA46BF}" type="datetimeFigureOut">
              <a:rPr lang="ru-RU"/>
              <a:pPr>
                <a:defRPr/>
              </a:pPr>
              <a:t>19.12.2021</a:t>
            </a:fld>
            <a:endParaRPr lang="ru-RU"/>
          </a:p>
        </p:txBody>
      </p:sp>
      <p:sp>
        <p:nvSpPr>
          <p:cNvPr id="6" name="Footer Placeholder 4"/>
          <p:cNvSpPr>
            <a:spLocks noGrp="1"/>
          </p:cNvSpPr>
          <p:nvPr>
            <p:ph type="ftr" sz="quarter" idx="11"/>
          </p:nvPr>
        </p:nvSpPr>
        <p:spPr/>
        <p:txBody>
          <a:bodyPr/>
          <a:lstStyle>
            <a:lvl1pPr>
              <a:defRPr/>
            </a:lvl1pPr>
          </a:lstStyle>
          <a:p>
            <a:pPr>
              <a:defRPr/>
            </a:pPr>
            <a:endParaRPr lang="ru-RU"/>
          </a:p>
        </p:txBody>
      </p:sp>
      <p:sp>
        <p:nvSpPr>
          <p:cNvPr id="7" name="Slide Number Placeholder 5"/>
          <p:cNvSpPr>
            <a:spLocks noGrp="1"/>
          </p:cNvSpPr>
          <p:nvPr>
            <p:ph type="sldNum" sz="quarter" idx="12"/>
          </p:nvPr>
        </p:nvSpPr>
        <p:spPr/>
        <p:txBody>
          <a:bodyPr/>
          <a:lstStyle>
            <a:lvl1pPr>
              <a:defRPr/>
            </a:lvl1pPr>
          </a:lstStyle>
          <a:p>
            <a:pPr>
              <a:defRPr/>
            </a:pPr>
            <a:fld id="{BF4A8B58-9484-4DA1-92F8-0A6CAE62CE8C}" type="slidenum">
              <a:rPr lang="ru-RU"/>
              <a:pPr>
                <a:defRPr/>
              </a:pPr>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5" name="Rectangle 7"/>
          <p:cNvSpPr/>
          <p:nvPr/>
        </p:nvSpPr>
        <p:spPr>
          <a:xfrm>
            <a:off x="0" y="3866920"/>
            <a:ext cx="9144000" cy="2991080"/>
          </a:xfrm>
          <a:prstGeom prst="rect">
            <a:avLst/>
          </a:prstGeom>
          <a:gradFill>
            <a:gsLst>
              <a:gs pos="0">
                <a:schemeClr val="bg1">
                  <a:alpha val="92000"/>
                </a:schemeClr>
              </a:gs>
              <a:gs pos="37000">
                <a:schemeClr val="bg1">
                  <a:alpha val="77000"/>
                </a:schemeClr>
              </a:gs>
              <a:gs pos="100000">
                <a:schemeClr val="bg2">
                  <a:alpha val="80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6" name="Rectangle 8"/>
          <p:cNvSpPr/>
          <p:nvPr/>
        </p:nvSpPr>
        <p:spPr>
          <a:xfrm>
            <a:off x="0" y="0"/>
            <a:ext cx="9144000" cy="3866920"/>
          </a:xfrm>
          <a:prstGeom prst="rect">
            <a:avLst/>
          </a:prstGeom>
          <a:gradFill flip="none" rotWithShape="1">
            <a:gsLst>
              <a:gs pos="0">
                <a:schemeClr val="bg1">
                  <a:alpha val="90000"/>
                </a:schemeClr>
              </a:gs>
              <a:gs pos="48000">
                <a:schemeClr val="bg1">
                  <a:alpha val="63000"/>
                </a:schemeClr>
              </a:gs>
              <a:gs pos="100000">
                <a:schemeClr val="bg2">
                  <a:alpha val="80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7" name="Rectangle 9"/>
          <p:cNvSpPr/>
          <p:nvPr/>
        </p:nvSpPr>
        <p:spPr>
          <a:xfrm>
            <a:off x="0" y="2652713"/>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Oval 10"/>
          <p:cNvSpPr/>
          <p:nvPr/>
        </p:nvSpPr>
        <p:spPr>
          <a:xfrm>
            <a:off x="0" y="1600200"/>
            <a:ext cx="9144000" cy="5105400"/>
          </a:xfrm>
          <a:prstGeom prst="ellipse">
            <a:avLst/>
          </a:prstGeom>
          <a:gradFill flip="none" rotWithShape="1">
            <a:gsLst>
              <a:gs pos="0">
                <a:schemeClr val="bg1"/>
              </a:gs>
              <a:gs pos="54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3" name="Picture Placeholder 2"/>
          <p:cNvSpPr>
            <a:spLocks noGrp="1"/>
          </p:cNvSpPr>
          <p:nvPr>
            <p:ph type="pic" idx="1"/>
          </p:nvPr>
        </p:nvSpPr>
        <p:spPr>
          <a:xfrm>
            <a:off x="4475175" y="1143000"/>
            <a:ext cx="4114800" cy="3127806"/>
          </a:xfrm>
          <a:prstGeom prst="roundRect">
            <a:avLst>
              <a:gd name="adj" fmla="val 4230"/>
            </a:avLst>
          </a:prstGeom>
          <a:solidFill>
            <a:schemeClr val="bg2">
              <a:lumMod val="90000"/>
            </a:schemeClr>
          </a:solidFill>
          <a:effectLst>
            <a:reflection blurRad="4350" stA="23000" endA="300" endPos="28000" dir="5400000" sy="-100000" algn="bl" rotWithShape="0"/>
          </a:effectLst>
          <a:scene3d>
            <a:camera prst="perspectiveContrastingLeftFacing" fov="1800000">
              <a:rot lat="300000" lon="2100000" rev="0"/>
            </a:camera>
            <a:lightRig rig="balanced" dir="t"/>
          </a:scene3d>
          <a:sp3d>
            <a:bevelT w="50800" h="50800"/>
          </a:sp3d>
        </p:spPr>
        <p:txBody>
          <a:bodyPr rtlCol="0">
            <a:normAutofit/>
            <a:flatTx/>
          </a:bodyPr>
          <a:lstStyle>
            <a:lvl1pPr marL="0" indent="0" algn="ctr">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ru-RU" noProof="0" smtClean="0"/>
              <a:t>Вставка рисунка</a:t>
            </a:r>
            <a:endParaRPr lang="en-US" noProof="0" dirty="0"/>
          </a:p>
        </p:txBody>
      </p:sp>
      <p:sp>
        <p:nvSpPr>
          <p:cNvPr id="4" name="Text Placeholder 3"/>
          <p:cNvSpPr>
            <a:spLocks noGrp="1"/>
          </p:cNvSpPr>
          <p:nvPr>
            <p:ph type="body" sz="half" idx="2"/>
          </p:nvPr>
        </p:nvSpPr>
        <p:spPr>
          <a:xfrm>
            <a:off x="877887" y="1010486"/>
            <a:ext cx="3694114" cy="2163020"/>
          </a:xfrm>
        </p:spPr>
        <p:txBody>
          <a:bodyPr anchor="b"/>
          <a:lstStyle>
            <a:lvl1pPr marL="182880" indent="-182880">
              <a:buFont typeface="Georgia" pitchFamily="18" charset="0"/>
              <a:buChar char="*"/>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2" name="Title 1"/>
          <p:cNvSpPr>
            <a:spLocks noGrp="1"/>
          </p:cNvSpPr>
          <p:nvPr>
            <p:ph type="title"/>
          </p:nvPr>
        </p:nvSpPr>
        <p:spPr>
          <a:xfrm>
            <a:off x="727268" y="4464421"/>
            <a:ext cx="6383538" cy="1143000"/>
          </a:xfrm>
        </p:spPr>
        <p:txBody>
          <a:bodyPr anchor="b"/>
          <a:lstStyle>
            <a:lvl1pPr algn="l">
              <a:defRPr sz="4600" b="1"/>
            </a:lvl1pPr>
          </a:lstStyle>
          <a:p>
            <a:r>
              <a:rPr lang="ru-RU" smtClean="0"/>
              <a:t>Образец заголовка</a:t>
            </a:r>
            <a:endParaRPr lang="en-US" dirty="0"/>
          </a:p>
        </p:txBody>
      </p:sp>
      <p:sp>
        <p:nvSpPr>
          <p:cNvPr id="9" name="Date Placeholder 4"/>
          <p:cNvSpPr>
            <a:spLocks noGrp="1"/>
          </p:cNvSpPr>
          <p:nvPr>
            <p:ph type="dt" sz="half" idx="10"/>
          </p:nvPr>
        </p:nvSpPr>
        <p:spPr/>
        <p:txBody>
          <a:bodyPr/>
          <a:lstStyle>
            <a:lvl1pPr>
              <a:defRPr/>
            </a:lvl1pPr>
          </a:lstStyle>
          <a:p>
            <a:pPr>
              <a:defRPr/>
            </a:pPr>
            <a:fld id="{7BD42DCB-290E-4AC0-BAFB-020D333A1945}" type="datetimeFigureOut">
              <a:rPr lang="ru-RU"/>
              <a:pPr>
                <a:defRPr/>
              </a:pPr>
              <a:t>19.12.2021</a:t>
            </a:fld>
            <a:endParaRPr lang="ru-RU"/>
          </a:p>
        </p:txBody>
      </p:sp>
      <p:sp>
        <p:nvSpPr>
          <p:cNvPr id="10" name="Footer Placeholder 5"/>
          <p:cNvSpPr>
            <a:spLocks noGrp="1"/>
          </p:cNvSpPr>
          <p:nvPr>
            <p:ph type="ftr" sz="quarter" idx="11"/>
          </p:nvPr>
        </p:nvSpPr>
        <p:spPr/>
        <p:txBody>
          <a:bodyPr/>
          <a:lstStyle>
            <a:lvl1pPr>
              <a:defRPr/>
            </a:lvl1pPr>
          </a:lstStyle>
          <a:p>
            <a:pPr>
              <a:defRPr/>
            </a:pPr>
            <a:endParaRPr lang="ru-RU"/>
          </a:p>
        </p:txBody>
      </p:sp>
      <p:sp>
        <p:nvSpPr>
          <p:cNvPr id="11" name="Slide Number Placeholder 6"/>
          <p:cNvSpPr>
            <a:spLocks noGrp="1"/>
          </p:cNvSpPr>
          <p:nvPr>
            <p:ph type="sldNum" sz="quarter" idx="12"/>
          </p:nvPr>
        </p:nvSpPr>
        <p:spPr/>
        <p:txBody>
          <a:bodyPr/>
          <a:lstStyle>
            <a:lvl1pPr>
              <a:defRPr/>
            </a:lvl1pPr>
          </a:lstStyle>
          <a:p>
            <a:pPr>
              <a:defRPr/>
            </a:pPr>
            <a:fld id="{8981D385-E925-4CC9-AF38-C65BF4E00C19}" type="slidenum">
              <a:rPr lang="ru-RU"/>
              <a:pPr>
                <a:defRPr/>
              </a:pPr>
              <a:t>‹#›</a:t>
            </a:fld>
            <a:endParaRPr lang="ru-RU"/>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p:nvPr/>
        </p:nvSpPr>
        <p:spPr>
          <a:xfrm>
            <a:off x="0" y="5105400"/>
            <a:ext cx="9144000" cy="1752600"/>
          </a:xfrm>
          <a:prstGeom prst="rect">
            <a:avLst/>
          </a:prstGeom>
          <a:gradFill>
            <a:gsLst>
              <a:gs pos="0">
                <a:schemeClr val="bg1">
                  <a:alpha val="91000"/>
                </a:schemeClr>
              </a:gs>
              <a:gs pos="37000">
                <a:schemeClr val="bg1">
                  <a:alpha val="76000"/>
                </a:schemeClr>
              </a:gs>
              <a:gs pos="100000">
                <a:schemeClr val="bg2">
                  <a:alpha val="79000"/>
                </a:schemeClr>
              </a:gs>
            </a:gsLst>
            <a:path path="circle">
              <a:fillToRect l="50000" t="50000" r="50000" b="50000"/>
            </a:path>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8" name="Rectangle 7"/>
          <p:cNvSpPr/>
          <p:nvPr/>
        </p:nvSpPr>
        <p:spPr>
          <a:xfrm>
            <a:off x="0" y="0"/>
            <a:ext cx="9144000" cy="5105400"/>
          </a:xfrm>
          <a:prstGeom prst="rect">
            <a:avLst/>
          </a:prstGeom>
          <a:gradFill flip="none" rotWithShape="1">
            <a:gsLst>
              <a:gs pos="0">
                <a:schemeClr val="bg1">
                  <a:alpha val="89000"/>
                </a:schemeClr>
              </a:gs>
              <a:gs pos="48000">
                <a:schemeClr val="bg1">
                  <a:alpha val="62000"/>
                </a:schemeClr>
              </a:gs>
              <a:gs pos="100000">
                <a:schemeClr val="bg2">
                  <a:alpha val="7900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9" name="Rectangle 8"/>
          <p:cNvSpPr/>
          <p:nvPr/>
        </p:nvSpPr>
        <p:spPr>
          <a:xfrm>
            <a:off x="0" y="3768725"/>
            <a:ext cx="9144000" cy="2286000"/>
          </a:xfrm>
          <a:prstGeom prst="rect">
            <a:avLst/>
          </a:prstGeom>
          <a:gradFill flip="none" rotWithShape="1">
            <a:gsLst>
              <a:gs pos="0">
                <a:schemeClr val="bg1">
                  <a:alpha val="0"/>
                </a:schemeClr>
              </a:gs>
              <a:gs pos="29000">
                <a:schemeClr val="bg1">
                  <a:alpha val="30000"/>
                </a:schemeClr>
              </a:gs>
              <a:gs pos="45000">
                <a:schemeClr val="bg2">
                  <a:alpha val="40000"/>
                </a:schemeClr>
              </a:gs>
              <a:gs pos="55000">
                <a:schemeClr val="bg1">
                  <a:alpha val="26000"/>
                </a:schemeClr>
              </a:gs>
              <a:gs pos="65000">
                <a:schemeClr val="bg2">
                  <a:alpha val="60000"/>
                </a:schemeClr>
              </a:gs>
              <a:gs pos="100000">
                <a:schemeClr val="bg1">
                  <a:alpha val="0"/>
                </a:schemeClr>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10" name="Oval 9"/>
          <p:cNvSpPr/>
          <p:nvPr/>
        </p:nvSpPr>
        <p:spPr>
          <a:xfrm>
            <a:off x="0" y="1600200"/>
            <a:ext cx="9144000" cy="5105400"/>
          </a:xfrm>
          <a:prstGeom prst="ellipse">
            <a:avLst/>
          </a:prstGeom>
          <a:gradFill flip="none" rotWithShape="1">
            <a:gsLst>
              <a:gs pos="0">
                <a:schemeClr val="bg1"/>
              </a:gs>
              <a:gs pos="56000">
                <a:schemeClr val="bg1">
                  <a:alpha val="0"/>
                </a:schemeClr>
              </a:gs>
            </a:gsLst>
            <a:path path="circle">
              <a:fillToRect l="50000" t="50000" r="50000" b="50000"/>
            </a:path>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2" name="Title Placeholder 1"/>
          <p:cNvSpPr>
            <a:spLocks noGrp="1"/>
          </p:cNvSpPr>
          <p:nvPr>
            <p:ph type="title"/>
          </p:nvPr>
        </p:nvSpPr>
        <p:spPr>
          <a:xfrm>
            <a:off x="1793875" y="4371975"/>
            <a:ext cx="6511925" cy="1143000"/>
          </a:xfrm>
          <a:prstGeom prst="rect">
            <a:avLst/>
          </a:prstGeom>
          <a:effectLst/>
        </p:spPr>
        <p:txBody>
          <a:bodyPr vert="horz" lIns="91440" tIns="45720" rIns="91440" bIns="45720" rtlCol="0" anchor="t" anchorCtr="0">
            <a:noAutofit/>
          </a:bodyPr>
          <a:lstStyle/>
          <a:p>
            <a:r>
              <a:rPr lang="ru-RU" smtClean="0"/>
              <a:t>Образец заголовка</a:t>
            </a:r>
            <a:endParaRPr lang="en-US" dirty="0"/>
          </a:p>
        </p:txBody>
      </p:sp>
      <p:sp>
        <p:nvSpPr>
          <p:cNvPr id="1037" name="Text Placeholder 2"/>
          <p:cNvSpPr>
            <a:spLocks noGrp="1"/>
          </p:cNvSpPr>
          <p:nvPr>
            <p:ph type="body" idx="1"/>
          </p:nvPr>
        </p:nvSpPr>
        <p:spPr bwMode="auto">
          <a:xfrm>
            <a:off x="1143000" y="731838"/>
            <a:ext cx="6400800" cy="3475037"/>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smtClean="0"/>
          </a:p>
        </p:txBody>
      </p:sp>
      <p:sp>
        <p:nvSpPr>
          <p:cNvPr id="4" name="Date Placeholder 3"/>
          <p:cNvSpPr>
            <a:spLocks noGrp="1"/>
          </p:cNvSpPr>
          <p:nvPr>
            <p:ph type="dt" sz="half" idx="2"/>
          </p:nvPr>
        </p:nvSpPr>
        <p:spPr>
          <a:xfrm>
            <a:off x="6172200" y="6172200"/>
            <a:ext cx="2514600" cy="365125"/>
          </a:xfrm>
          <a:prstGeom prst="rect">
            <a:avLst/>
          </a:prstGeom>
        </p:spPr>
        <p:txBody>
          <a:bodyPr vert="horz" lIns="91440" tIns="45720" rIns="91440" bIns="45720" rtlCol="0" anchor="ctr"/>
          <a:lstStyle>
            <a:lvl1pPr algn="r" fontAlgn="auto">
              <a:spcBef>
                <a:spcPts val="0"/>
              </a:spcBef>
              <a:spcAft>
                <a:spcPts val="0"/>
              </a:spcAft>
              <a:defRPr sz="1100" b="1">
                <a:solidFill>
                  <a:schemeClr val="tx1">
                    <a:lumMod val="50000"/>
                    <a:lumOff val="50000"/>
                  </a:schemeClr>
                </a:solidFill>
                <a:latin typeface="+mn-lt"/>
              </a:defRPr>
            </a:lvl1pPr>
          </a:lstStyle>
          <a:p>
            <a:pPr>
              <a:defRPr/>
            </a:pPr>
            <a:fld id="{4109C31B-9F87-4DCE-9DB9-AC29E98FDF54}" type="datetimeFigureOut">
              <a:rPr lang="ru-RU"/>
              <a:pPr>
                <a:defRPr/>
              </a:pPr>
              <a:t>19.12.2021</a:t>
            </a:fld>
            <a:endParaRPr lang="ru-RU"/>
          </a:p>
        </p:txBody>
      </p:sp>
      <p:sp>
        <p:nvSpPr>
          <p:cNvPr id="5" name="Footer Placeholder 4"/>
          <p:cNvSpPr>
            <a:spLocks noGrp="1"/>
          </p:cNvSpPr>
          <p:nvPr>
            <p:ph type="ftr" sz="quarter" idx="3"/>
          </p:nvPr>
        </p:nvSpPr>
        <p:spPr>
          <a:xfrm>
            <a:off x="457200" y="6172200"/>
            <a:ext cx="3352800" cy="365125"/>
          </a:xfrm>
          <a:prstGeom prst="rect">
            <a:avLst/>
          </a:prstGeom>
        </p:spPr>
        <p:txBody>
          <a:bodyPr vert="horz" lIns="91440" tIns="45720" rIns="91440" bIns="45720" rtlCol="0" anchor="ctr"/>
          <a:lstStyle>
            <a:lvl1pPr algn="l" fontAlgn="auto">
              <a:spcBef>
                <a:spcPts val="0"/>
              </a:spcBef>
              <a:spcAft>
                <a:spcPts val="0"/>
              </a:spcAft>
              <a:defRPr sz="1100" b="1">
                <a:solidFill>
                  <a:schemeClr val="tx1">
                    <a:lumMod val="50000"/>
                    <a:lumOff val="50000"/>
                  </a:schemeClr>
                </a:solidFill>
                <a:latin typeface="+mn-lt"/>
              </a:defRPr>
            </a:lvl1pPr>
          </a:lstStyle>
          <a:p>
            <a:pPr>
              <a:defRPr/>
            </a:pPr>
            <a:endParaRPr lang="ru-RU"/>
          </a:p>
        </p:txBody>
      </p:sp>
      <p:sp>
        <p:nvSpPr>
          <p:cNvPr id="6" name="Slide Number Placeholder 5"/>
          <p:cNvSpPr>
            <a:spLocks noGrp="1"/>
          </p:cNvSpPr>
          <p:nvPr>
            <p:ph type="sldNum" sz="quarter" idx="4"/>
          </p:nvPr>
        </p:nvSpPr>
        <p:spPr>
          <a:xfrm>
            <a:off x="3810000" y="6172200"/>
            <a:ext cx="1828800" cy="365125"/>
          </a:xfrm>
          <a:prstGeom prst="rect">
            <a:avLst/>
          </a:prstGeom>
        </p:spPr>
        <p:txBody>
          <a:bodyPr vert="horz" lIns="91440" tIns="45720" rIns="91440" bIns="45720" rtlCol="0" anchor="ctr"/>
          <a:lstStyle>
            <a:lvl1pPr algn="ctr" fontAlgn="auto">
              <a:spcBef>
                <a:spcPts val="0"/>
              </a:spcBef>
              <a:spcAft>
                <a:spcPts val="0"/>
              </a:spcAft>
              <a:defRPr sz="1200" b="1">
                <a:solidFill>
                  <a:schemeClr val="tx1">
                    <a:lumMod val="50000"/>
                    <a:lumOff val="50000"/>
                  </a:schemeClr>
                </a:solidFill>
                <a:latin typeface="+mn-lt"/>
              </a:defRPr>
            </a:lvl1pPr>
          </a:lstStyle>
          <a:p>
            <a:pPr>
              <a:defRPr/>
            </a:pPr>
            <a:fld id="{DD9FF1A8-618D-4B09-97C9-7EBBD2E93AA2}" type="slidenum">
              <a:rPr lang="ru-RU"/>
              <a:pPr>
                <a:defRPr/>
              </a:pPr>
              <a:t>‹#›</a:t>
            </a:fld>
            <a:endParaRPr lang="ru-RU"/>
          </a:p>
        </p:txBody>
      </p:sp>
    </p:spTree>
  </p:cSld>
  <p:clrMap bg1="lt1" tx1="dk1" bg2="lt2" tx2="dk2" accent1="accent1" accent2="accent2" accent3="accent3" accent4="accent4" accent5="accent5" accent6="accent6" hlink="hlink" folHlink="folHlink"/>
  <p:sldLayoutIdLst>
    <p:sldLayoutId id="2147483672" r:id="rId1"/>
    <p:sldLayoutId id="2147483671" r:id="rId2"/>
    <p:sldLayoutId id="2147483673" r:id="rId3"/>
    <p:sldLayoutId id="2147483670" r:id="rId4"/>
    <p:sldLayoutId id="2147483669" r:id="rId5"/>
    <p:sldLayoutId id="2147483668" r:id="rId6"/>
    <p:sldLayoutId id="2147483667" r:id="rId7"/>
    <p:sldLayoutId id="2147483666" r:id="rId8"/>
    <p:sldLayoutId id="2147483674" r:id="rId9"/>
    <p:sldLayoutId id="2147483665" r:id="rId10"/>
    <p:sldLayoutId id="2147483664" r:id="rId11"/>
  </p:sldLayoutIdLst>
  <p:timing>
    <p:tnLst>
      <p:par>
        <p:cTn id="1" dur="indefinite" restart="never" nodeType="tmRoot"/>
      </p:par>
    </p:tnLst>
  </p:timing>
  <p:txStyles>
    <p:titleStyle>
      <a:lvl1pPr marL="319088" indent="-319088" algn="r" rtl="0" eaLnBrk="0" fontAlgn="base" hangingPunct="0">
        <a:spcBef>
          <a:spcPct val="0"/>
        </a:spcBef>
        <a:spcAft>
          <a:spcPct val="0"/>
        </a:spcAft>
        <a:buClr>
          <a:srgbClr val="C3260C"/>
        </a:buClr>
        <a:buSzPct val="128000"/>
        <a:buFont typeface="Georgia" pitchFamily="18" charset="0"/>
        <a:buChar char="*"/>
        <a:defRPr sz="4600" b="1" kern="1200">
          <a:gradFill>
            <a:gsLst>
              <a:gs pos="0">
                <a:schemeClr val="tx1"/>
              </a:gs>
              <a:gs pos="40000">
                <a:schemeClr val="tx1">
                  <a:lumMod val="75000"/>
                  <a:lumOff val="25000"/>
                </a:schemeClr>
              </a:gs>
              <a:gs pos="100000">
                <a:schemeClr val="tx2">
                  <a:alpha val="65000"/>
                </a:schemeClr>
              </a:gs>
            </a:gsLst>
            <a:lin ang="5400000" scaled="0"/>
          </a:gradFill>
          <a:effectLst>
            <a:reflection blurRad="6350" stA="55000" endA="300" endPos="45500" dir="5400000" sy="-100000" algn="bl" rotWithShape="0"/>
          </a:effectLst>
          <a:latin typeface="+mj-lt"/>
          <a:ea typeface="+mj-ea"/>
          <a:cs typeface="+mj-cs"/>
        </a:defRPr>
      </a:lvl1pPr>
      <a:lvl2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2pPr>
      <a:lvl3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3pPr>
      <a:lvl4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4pPr>
      <a:lvl5pPr marL="319088" indent="-319088" algn="r" rtl="0" eaLnBrk="0" fontAlgn="base" hangingPunct="0">
        <a:spcBef>
          <a:spcPct val="0"/>
        </a:spcBef>
        <a:spcAft>
          <a:spcPct val="0"/>
        </a:spcAft>
        <a:buClr>
          <a:srgbClr val="C3260C"/>
        </a:buClr>
        <a:buSzPct val="128000"/>
        <a:buFont typeface="Georgia" pitchFamily="18" charset="0"/>
        <a:buChar char="*"/>
        <a:defRPr sz="4600" b="1">
          <a:solidFill>
            <a:schemeClr val="tx1"/>
          </a:solidFill>
          <a:latin typeface="Trebuchet MS"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28600" indent="-182563" algn="l" rtl="0" eaLnBrk="0" fontAlgn="base" hangingPunct="0">
        <a:spcBef>
          <a:spcPct val="20000"/>
        </a:spcBef>
        <a:spcAft>
          <a:spcPts val="300"/>
        </a:spcAft>
        <a:buClr>
          <a:srgbClr val="C3260C"/>
        </a:buClr>
        <a:buSzPct val="130000"/>
        <a:buFont typeface="Georgia" pitchFamily="18" charset="0"/>
        <a:buChar char="*"/>
        <a:defRPr sz="2200" kern="1200">
          <a:solidFill>
            <a:srgbClr val="404040"/>
          </a:solidFill>
          <a:latin typeface="+mn-lt"/>
          <a:ea typeface="+mn-ea"/>
          <a:cs typeface="+mn-cs"/>
        </a:defRPr>
      </a:lvl1pPr>
      <a:lvl2pPr marL="547688" indent="-182563" algn="l" rtl="0" eaLnBrk="0" fontAlgn="base" hangingPunct="0">
        <a:spcBef>
          <a:spcPct val="20000"/>
        </a:spcBef>
        <a:spcAft>
          <a:spcPts val="300"/>
        </a:spcAft>
        <a:buClr>
          <a:srgbClr val="C3260C"/>
        </a:buClr>
        <a:buSzPct val="130000"/>
        <a:buFont typeface="Georgia" pitchFamily="18" charset="0"/>
        <a:buChar char="*"/>
        <a:defRPr sz="2000" kern="1200">
          <a:solidFill>
            <a:srgbClr val="404040"/>
          </a:solidFill>
          <a:latin typeface="+mn-lt"/>
          <a:ea typeface="+mn-ea"/>
          <a:cs typeface="+mn-cs"/>
        </a:defRPr>
      </a:lvl2pPr>
      <a:lvl3pPr marL="822325" indent="-182563" algn="l" rtl="0" eaLnBrk="0" fontAlgn="base" hangingPunct="0">
        <a:spcBef>
          <a:spcPct val="20000"/>
        </a:spcBef>
        <a:spcAft>
          <a:spcPts val="300"/>
        </a:spcAft>
        <a:buClr>
          <a:srgbClr val="C3260C"/>
        </a:buClr>
        <a:buSzPct val="130000"/>
        <a:buFont typeface="Georgia" pitchFamily="18" charset="0"/>
        <a:buChar char="*"/>
        <a:defRPr kern="1200">
          <a:solidFill>
            <a:srgbClr val="404040"/>
          </a:solidFill>
          <a:latin typeface="+mn-lt"/>
          <a:ea typeface="+mn-ea"/>
          <a:cs typeface="+mn-cs"/>
        </a:defRPr>
      </a:lvl3pPr>
      <a:lvl4pPr marL="1096963" indent="-182563" algn="l" rtl="0" eaLnBrk="0" fontAlgn="base" hangingPunct="0">
        <a:spcBef>
          <a:spcPct val="20000"/>
        </a:spcBef>
        <a:spcAft>
          <a:spcPts val="300"/>
        </a:spcAft>
        <a:buClr>
          <a:srgbClr val="C3260C"/>
        </a:buClr>
        <a:buSzPct val="130000"/>
        <a:buFont typeface="Georgia" pitchFamily="18" charset="0"/>
        <a:buChar char="*"/>
        <a:defRPr sz="1600" kern="1200">
          <a:solidFill>
            <a:srgbClr val="404040"/>
          </a:solidFill>
          <a:latin typeface="+mn-lt"/>
          <a:ea typeface="+mn-ea"/>
          <a:cs typeface="+mn-cs"/>
        </a:defRPr>
      </a:lvl4pPr>
      <a:lvl5pPr marL="1389063" indent="-182563" algn="l" rtl="0" eaLnBrk="0" fontAlgn="base" hangingPunct="0">
        <a:spcBef>
          <a:spcPct val="20000"/>
        </a:spcBef>
        <a:spcAft>
          <a:spcPts val="300"/>
        </a:spcAft>
        <a:buClr>
          <a:srgbClr val="C3260C"/>
        </a:buClr>
        <a:buSzPct val="130000"/>
        <a:buFont typeface="Georgia" pitchFamily="18" charset="0"/>
        <a:buChar char="*"/>
        <a:defRPr sz="1400" kern="1200">
          <a:solidFill>
            <a:srgbClr val="404040"/>
          </a:solidFill>
          <a:latin typeface="+mn-lt"/>
          <a:ea typeface="+mn-ea"/>
          <a:cs typeface="+mn-cs"/>
        </a:defRPr>
      </a:lvl5pPr>
      <a:lvl6pPr marL="1664208"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6pPr>
      <a:lvl7pPr marL="196596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7pPr>
      <a:lvl8pPr marL="2286000"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8pPr>
      <a:lvl9pPr marL="2587752" indent="-182880" algn="l" defTabSz="914400" rtl="0" eaLnBrk="1" latinLnBrk="0" hangingPunct="1">
        <a:spcBef>
          <a:spcPct val="20000"/>
        </a:spcBef>
        <a:spcAft>
          <a:spcPts val="300"/>
        </a:spcAft>
        <a:buClr>
          <a:schemeClr val="accent6">
            <a:lumMod val="75000"/>
          </a:schemeClr>
        </a:buClr>
        <a:buSzPct val="130000"/>
        <a:buFont typeface="Georgia" pitchFamily="18"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3" name="Прямоугольник 3"/>
          <p:cNvSpPr>
            <a:spLocks noChangeArrowheads="1"/>
          </p:cNvSpPr>
          <p:nvPr/>
        </p:nvSpPr>
        <p:spPr bwMode="auto">
          <a:xfrm>
            <a:off x="250825" y="476250"/>
            <a:ext cx="8424863" cy="5693866"/>
          </a:xfrm>
          <a:prstGeom prst="rect">
            <a:avLst/>
          </a:prstGeom>
          <a:noFill/>
          <a:ln w="9525">
            <a:noFill/>
            <a:miter lim="800000"/>
            <a:headEnd/>
            <a:tailEnd/>
          </a:ln>
        </p:spPr>
        <p:txBody>
          <a:bodyPr>
            <a:spAutoFit/>
          </a:bodyPr>
          <a:lstStyle/>
          <a:p>
            <a:pPr algn="ctr"/>
            <a:r>
              <a:rPr lang="uk-UA" b="1" dirty="0">
                <a:latin typeface="Times New Roman" pitchFamily="18" charset="0"/>
                <a:cs typeface="Times New Roman" pitchFamily="18" charset="0"/>
              </a:rPr>
              <a:t>НАЦІОНАЛЬНИЙ УНІВЕРСИТЕТ БІОРЕСУРСІВ І ПРИРОДОКОРИСТУВАННЯ УКРАЇНИ</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lvl="0" algn="ctr">
              <a:lnSpc>
                <a:spcPct val="80000"/>
              </a:lnSpc>
              <a:spcBef>
                <a:spcPct val="20000"/>
              </a:spcBef>
              <a:buClr>
                <a:srgbClr val="006666"/>
              </a:buClr>
              <a:buSzPct val="70000"/>
            </a:pPr>
            <a:r>
              <a:rPr lang="uk-UA" altLang="ru-RU" sz="2400" b="1" dirty="0">
                <a:solidFill>
                  <a:srgbClr val="000000"/>
                </a:solidFill>
                <a:latin typeface="Times New Roman" pitchFamily="18" charset="0"/>
                <a:cs typeface="Times New Roman" pitchFamily="18" charset="0"/>
              </a:rPr>
              <a:t>Дисципліна </a:t>
            </a:r>
            <a:r>
              <a:rPr lang="uk-UA" altLang="uk-UA" sz="2400" b="1" dirty="0">
                <a:solidFill>
                  <a:srgbClr val="000000"/>
                </a:solidFill>
                <a:latin typeface="Times New Roman" pitchFamily="18" charset="0"/>
                <a:cs typeface="Times New Roman" pitchFamily="18" charset="0"/>
              </a:rPr>
              <a:t>«Методологія наукового дослідження та організація підготовки дисертаційної роботи»</a:t>
            </a:r>
          </a:p>
          <a:p>
            <a:pPr algn="ctr"/>
            <a:r>
              <a:rPr lang="uk-UA" b="1" dirty="0">
                <a:latin typeface="Times New Roman" pitchFamily="18" charset="0"/>
                <a:cs typeface="Times New Roman" pitchFamily="18" charset="0"/>
              </a:rPr>
              <a:t> </a:t>
            </a:r>
            <a:endParaRPr lang="ru-RU" dirty="0">
              <a:latin typeface="Times New Roman" pitchFamily="18" charset="0"/>
              <a:cs typeface="Times New Roman" pitchFamily="18" charset="0"/>
            </a:endParaRPr>
          </a:p>
          <a:p>
            <a:pPr algn="ctr"/>
            <a:endParaRPr lang="uk-UA"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endParaRPr lang="uk-UA" sz="2000" b="1" dirty="0">
              <a:latin typeface="Times New Roman" pitchFamily="18" charset="0"/>
              <a:cs typeface="Times New Roman" pitchFamily="18" charset="0"/>
            </a:endParaRPr>
          </a:p>
          <a:p>
            <a:pPr algn="ctr"/>
            <a:r>
              <a:rPr lang="uk-UA" sz="2000" b="1" dirty="0">
                <a:latin typeface="Times New Roman" pitchFamily="18" charset="0"/>
                <a:cs typeface="Times New Roman" pitchFamily="18" charset="0"/>
              </a:rPr>
              <a:t>Лектор, </a:t>
            </a:r>
            <a:endParaRPr lang="ru-RU" sz="2000" dirty="0">
              <a:latin typeface="Times New Roman" pitchFamily="18" charset="0"/>
              <a:cs typeface="Times New Roman" pitchFamily="18" charset="0"/>
            </a:endParaRPr>
          </a:p>
          <a:p>
            <a:pPr algn="ct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професор</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Єрмаков</a:t>
            </a:r>
            <a:r>
              <a:rPr lang="ru-RU" sz="2000" b="1" dirty="0">
                <a:latin typeface="Times New Roman" pitchFamily="18" charset="0"/>
                <a:cs typeface="Times New Roman" pitchFamily="18" charset="0"/>
              </a:rPr>
              <a:t> </a:t>
            </a:r>
            <a:r>
              <a:rPr lang="ru-RU" sz="2000" b="1" dirty="0" err="1">
                <a:latin typeface="Times New Roman" pitchFamily="18" charset="0"/>
                <a:cs typeface="Times New Roman" pitchFamily="18" charset="0"/>
              </a:rPr>
              <a:t>Олександр</a:t>
            </a:r>
            <a:r>
              <a:rPr lang="ru-RU" sz="2000" b="1" dirty="0">
                <a:latin typeface="Times New Roman" pitchFamily="18" charset="0"/>
                <a:cs typeface="Times New Roman" pitchFamily="18" charset="0"/>
              </a:rPr>
              <a:t> Юхимович</a:t>
            </a:r>
          </a:p>
          <a:p>
            <a:pPr algn="ctr"/>
            <a:endParaRPr lang="uk-UA" b="1" dirty="0">
              <a:latin typeface="Times New Roman" pitchFamily="18" charset="0"/>
              <a:cs typeface="Times New Roman" pitchFamily="18" charset="0"/>
            </a:endParaRPr>
          </a:p>
          <a:p>
            <a:pPr algn="ctr"/>
            <a:endParaRPr lang="uk-UA" b="1" dirty="0">
              <a:latin typeface="Times New Roman" pitchFamily="18" charset="0"/>
              <a:cs typeface="Times New Roman" pitchFamily="18" charset="0"/>
            </a:endParaRPr>
          </a:p>
          <a:p>
            <a:pPr algn="ctr"/>
            <a:endParaRPr lang="ru-RU"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196752"/>
            <a:ext cx="6400800" cy="3474720"/>
          </a:xfrm>
        </p:spPr>
        <p:txBody>
          <a:bodyPr/>
          <a:lstStyle/>
          <a:p>
            <a:pPr marL="46037" indent="0" algn="ctr">
              <a:buNone/>
            </a:pPr>
            <a:r>
              <a:rPr lang="uk-UA" sz="2800" b="1" dirty="0">
                <a:solidFill>
                  <a:prstClr val="black"/>
                </a:solidFill>
                <a:latin typeface="Times New Roman" pitchFamily="18" charset="0"/>
                <a:ea typeface="+mj-ea"/>
                <a:cs typeface="Times New Roman" pitchFamily="18" charset="0"/>
              </a:rPr>
              <a:t>2. Особливості написання дисертаційної </a:t>
            </a:r>
            <a:r>
              <a:rPr lang="uk-UA" sz="2800" b="1" dirty="0" smtClean="0">
                <a:solidFill>
                  <a:prstClr val="black"/>
                </a:solidFill>
                <a:latin typeface="Times New Roman" pitchFamily="18" charset="0"/>
                <a:ea typeface="+mj-ea"/>
                <a:cs typeface="Times New Roman" pitchFamily="18" charset="0"/>
              </a:rPr>
              <a:t>роботи</a:t>
            </a:r>
            <a:endParaRPr lang="ru-RU" dirty="0"/>
          </a:p>
        </p:txBody>
      </p:sp>
    </p:spTree>
    <p:extLst>
      <p:ext uri="{BB962C8B-B14F-4D97-AF65-F5344CB8AC3E}">
        <p14:creationId xmlns:p14="http://schemas.microsoft.com/office/powerpoint/2010/main" val="271872082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dirty="0" smtClean="0"/>
              <a:t>	</a:t>
            </a:r>
            <a:r>
              <a:rPr lang="uk-UA" sz="2800" dirty="0">
                <a:solidFill>
                  <a:srgbClr val="333333"/>
                </a:solidFill>
                <a:latin typeface="Times New Roman"/>
                <a:ea typeface="Times New Roman"/>
              </a:rPr>
              <a:t>Дисертація на здобуття наукового ступеня доктора наук, доктора філософії (кандидата наук) готується державною мовою у вигляді спеціально підготовленої наукової праці на правах рукопису в твердій або м’якій палітурці та в електронній формі. За бажанням здобувача дисертація може бути перекладена англійською мовою або іншою мовою, пов’язаною з предметом дослідження, з поданням перекладу до спеціалізованої вченої ради.</a:t>
            </a:r>
            <a:endParaRPr lang="ru-RU" sz="2800" dirty="0"/>
          </a:p>
        </p:txBody>
      </p:sp>
    </p:spTree>
    <p:extLst>
      <p:ext uri="{BB962C8B-B14F-4D97-AF65-F5344CB8AC3E}">
        <p14:creationId xmlns:p14="http://schemas.microsoft.com/office/powerpoint/2010/main" val="30525595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sz="2800" dirty="0" smtClean="0">
                <a:solidFill>
                  <a:srgbClr val="333333"/>
                </a:solidFill>
                <a:latin typeface="Times New Roman"/>
                <a:ea typeface="Times New Roman"/>
              </a:rPr>
              <a:t>	</a:t>
            </a:r>
            <a:r>
              <a:rPr lang="uk-UA" sz="2800" dirty="0">
                <a:solidFill>
                  <a:srgbClr val="333333"/>
                </a:solidFill>
                <a:latin typeface="Times New Roman"/>
                <a:ea typeface="Times New Roman"/>
              </a:rPr>
              <a:t>Дисертація повинна мати такі основні структурні елементи, як: титульний аркуш; анотація; зміст; перелік умовних позначень (за необхідності); основна частина; список використаних джерел; додатки.</a:t>
            </a:r>
          </a:p>
          <a:p>
            <a:pPr marL="46037" indent="0" algn="just">
              <a:buNone/>
            </a:pPr>
            <a:r>
              <a:rPr lang="uk-UA" sz="2800" dirty="0" smtClean="0">
                <a:solidFill>
                  <a:srgbClr val="333333"/>
                </a:solidFill>
                <a:latin typeface="Times New Roman"/>
                <a:ea typeface="Times New Roman"/>
              </a:rPr>
              <a:t>	Кожен </a:t>
            </a:r>
            <a:r>
              <a:rPr lang="uk-UA" sz="2800" dirty="0">
                <a:solidFill>
                  <a:srgbClr val="333333"/>
                </a:solidFill>
                <a:latin typeface="Times New Roman"/>
                <a:ea typeface="Times New Roman"/>
              </a:rPr>
              <a:t>з цих елементів, а також розділи основної частини та додатки мають починатися з нової сторінки.</a:t>
            </a:r>
          </a:p>
          <a:p>
            <a:pPr marL="46037" indent="0" algn="just">
              <a:buNone/>
            </a:pPr>
            <a:r>
              <a:rPr lang="uk-UA" sz="2800" dirty="0" smtClean="0">
                <a:solidFill>
                  <a:srgbClr val="333333"/>
                </a:solidFill>
                <a:latin typeface="Times New Roman"/>
                <a:ea typeface="Times New Roman"/>
              </a:rPr>
              <a:t>	Титульний </a:t>
            </a:r>
            <a:r>
              <a:rPr lang="uk-UA" sz="2800" dirty="0">
                <a:solidFill>
                  <a:srgbClr val="333333"/>
                </a:solidFill>
                <a:latin typeface="Times New Roman"/>
                <a:ea typeface="Times New Roman"/>
              </a:rPr>
              <a:t>аркуш дисертації оформляється за </a:t>
            </a:r>
            <a:r>
              <a:rPr lang="uk-UA" sz="2800" dirty="0" smtClean="0">
                <a:solidFill>
                  <a:srgbClr val="333333"/>
                </a:solidFill>
                <a:latin typeface="Times New Roman"/>
                <a:ea typeface="Times New Roman"/>
              </a:rPr>
              <a:t>встановленою формою.</a:t>
            </a:r>
            <a:endParaRPr lang="ru-RU" sz="2800" dirty="0"/>
          </a:p>
        </p:txBody>
      </p:sp>
    </p:spTree>
    <p:extLst>
      <p:ext uri="{BB962C8B-B14F-4D97-AF65-F5344CB8AC3E}">
        <p14:creationId xmlns:p14="http://schemas.microsoft.com/office/powerpoint/2010/main" val="353306688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sz="2400" dirty="0" smtClean="0">
                <a:solidFill>
                  <a:srgbClr val="333333"/>
                </a:solidFill>
                <a:latin typeface="Times New Roman" panose="02020603050405020304" pitchFamily="18" charset="0"/>
                <a:ea typeface="Times New Roman"/>
                <a:cs typeface="Times New Roman" panose="02020603050405020304" pitchFamily="18" charset="0"/>
              </a:rPr>
              <a:t>	</a:t>
            </a:r>
            <a:r>
              <a:rPr lang="uk-UA" sz="2400" dirty="0">
                <a:solidFill>
                  <a:srgbClr val="333333"/>
                </a:solidFill>
                <a:latin typeface="Times New Roman" panose="02020603050405020304" pitchFamily="18" charset="0"/>
                <a:ea typeface="Times New Roman"/>
                <a:cs typeface="Times New Roman" panose="02020603050405020304" pitchFamily="18" charset="0"/>
              </a:rPr>
              <a:t>Для ознайомлення зі змістом та результатами дисертації подається державною та англійською мовами анотація - узагальнений короткий виклад її основного змісту відповідно до встановленого зразка. В анотації дисертації мають бути стисло представлені основні результати дослідження із зазначенням наукової новизни та за наявності практичного значення. 	</a:t>
            </a:r>
            <a:endParaRPr lang="ru-RU" dirty="0"/>
          </a:p>
        </p:txBody>
      </p:sp>
    </p:spTree>
    <p:extLst>
      <p:ext uri="{BB962C8B-B14F-4D97-AF65-F5344CB8AC3E}">
        <p14:creationId xmlns:p14="http://schemas.microsoft.com/office/powerpoint/2010/main" val="332322539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lvl="0" indent="0" algn="just">
              <a:buNone/>
            </a:pPr>
            <a:r>
              <a:rPr lang="ru-RU" sz="2800" dirty="0" smtClean="0">
                <a:latin typeface="Times New Roman" panose="02020603050405020304" pitchFamily="18" charset="0"/>
                <a:cs typeface="Times New Roman" panose="02020603050405020304" pitchFamily="18" charset="0"/>
              </a:rPr>
              <a:t>	В </a:t>
            </a:r>
            <a:r>
              <a:rPr lang="ru-RU" sz="2800" dirty="0" err="1">
                <a:latin typeface="Times New Roman" panose="02020603050405020304" pitchFamily="18" charset="0"/>
                <a:cs typeface="Times New Roman" panose="02020603050405020304" pitchFamily="18" charset="0"/>
              </a:rPr>
              <a:t>анотації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також</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вказуються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прізвище</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ініціали</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здобувача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назва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дисертації</a:t>
            </a:r>
            <a:r>
              <a:rPr lang="ru-RU" sz="2800" dirty="0">
                <a:latin typeface="Times New Roman" panose="02020603050405020304" pitchFamily="18" charset="0"/>
                <a:cs typeface="Times New Roman" panose="02020603050405020304" pitchFamily="18" charset="0"/>
              </a:rPr>
              <a:t>; вид </a:t>
            </a:r>
            <a:r>
              <a:rPr lang="ru-RU" sz="2800" dirty="0" err="1">
                <a:latin typeface="Times New Roman" panose="02020603050405020304" pitchFamily="18" charset="0"/>
                <a:cs typeface="Times New Roman" panose="02020603050405020304" pitchFamily="18" charset="0"/>
              </a:rPr>
              <a:t>дисертації</a:t>
            </a:r>
            <a:r>
              <a:rPr lang="ru-RU" sz="2800" dirty="0">
                <a:latin typeface="Times New Roman" panose="02020603050405020304" pitchFamily="18" charset="0"/>
                <a:cs typeface="Times New Roman" panose="02020603050405020304" pitchFamily="18" charset="0"/>
              </a:rPr>
              <a:t> та </a:t>
            </a:r>
            <a:r>
              <a:rPr lang="ru-RU" sz="2800" dirty="0" err="1">
                <a:latin typeface="Times New Roman" panose="02020603050405020304" pitchFamily="18" charset="0"/>
                <a:cs typeface="Times New Roman" panose="02020603050405020304" pitchFamily="18" charset="0"/>
              </a:rPr>
              <a:t>науковий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ступінь</a:t>
            </a:r>
            <a:r>
              <a:rPr lang="ru-RU" sz="2800" dirty="0">
                <a:latin typeface="Times New Roman" panose="02020603050405020304" pitchFamily="18" charset="0"/>
                <a:cs typeface="Times New Roman" panose="02020603050405020304" pitchFamily="18" charset="0"/>
              </a:rPr>
              <a:t>, на </a:t>
            </a:r>
            <a:r>
              <a:rPr lang="ru-RU" sz="2800" dirty="0" err="1">
                <a:latin typeface="Times New Roman" panose="02020603050405020304" pitchFamily="18" charset="0"/>
                <a:cs typeface="Times New Roman" panose="02020603050405020304" pitchFamily="18" charset="0"/>
              </a:rPr>
              <a:t>який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претендує</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здобувач</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спеціальність</a:t>
            </a:r>
            <a:r>
              <a:rPr lang="ru-RU" sz="2800" dirty="0">
                <a:latin typeface="Times New Roman" panose="02020603050405020304" pitchFamily="18" charset="0"/>
                <a:cs typeface="Times New Roman" panose="02020603050405020304" pitchFamily="18" charset="0"/>
              </a:rPr>
              <a:t> (шифр і </a:t>
            </a:r>
            <a:r>
              <a:rPr lang="ru-RU" sz="2800" dirty="0" err="1">
                <a:latin typeface="Times New Roman" panose="02020603050405020304" pitchFamily="18" charset="0"/>
                <a:cs typeface="Times New Roman" panose="02020603050405020304" pitchFamily="18" charset="0"/>
              </a:rPr>
              <a:t>назва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найменування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вищого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навчального</a:t>
            </a:r>
            <a:r>
              <a:rPr lang="ru-RU" sz="2800" dirty="0">
                <a:latin typeface="Times New Roman" panose="02020603050405020304" pitchFamily="18" charset="0"/>
                <a:cs typeface="Times New Roman" panose="02020603050405020304" pitchFamily="18" charset="0"/>
              </a:rPr>
              <a:t> закладу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найменування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наукової</a:t>
            </a:r>
            <a:r>
              <a:rPr lang="ru-RU" sz="2800" dirty="0">
                <a:latin typeface="Times New Roman" panose="02020603050405020304" pitchFamily="18" charset="0"/>
                <a:cs typeface="Times New Roman" panose="02020603050405020304" pitchFamily="18" charset="0"/>
              </a:rPr>
              <a:t> установи, у </a:t>
            </a:r>
            <a:r>
              <a:rPr lang="ru-RU" sz="2800" dirty="0" err="1">
                <a:latin typeface="Times New Roman" panose="02020603050405020304" pitchFamily="18" charset="0"/>
                <a:cs typeface="Times New Roman" panose="02020603050405020304" pitchFamily="18" charset="0"/>
              </a:rPr>
              <a:t>якому</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якій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здійснювалася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підготовка</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найменування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наукової</a:t>
            </a:r>
            <a:r>
              <a:rPr lang="ru-RU" sz="2800" dirty="0">
                <a:latin typeface="Times New Roman" panose="02020603050405020304" pitchFamily="18" charset="0"/>
                <a:cs typeface="Times New Roman" panose="02020603050405020304" pitchFamily="18" charset="0"/>
              </a:rPr>
              <a:t> установи </a:t>
            </a:r>
            <a:r>
              <a:rPr lang="ru-RU" sz="2800" dirty="0" err="1">
                <a:latin typeface="Times New Roman" panose="02020603050405020304" pitchFamily="18" charset="0"/>
                <a:cs typeface="Times New Roman" panose="02020603050405020304" pitchFamily="18" charset="0"/>
              </a:rPr>
              <a:t>або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найменування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вищого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навчального</a:t>
            </a:r>
            <a:r>
              <a:rPr lang="ru-RU" sz="2800" dirty="0">
                <a:latin typeface="Times New Roman" panose="02020603050405020304" pitchFamily="18" charset="0"/>
                <a:cs typeface="Times New Roman" panose="02020603050405020304" pitchFamily="18" charset="0"/>
              </a:rPr>
              <a:t> закладу, у </a:t>
            </a:r>
            <a:r>
              <a:rPr lang="ru-RU" sz="2800" dirty="0" err="1">
                <a:latin typeface="Times New Roman" panose="02020603050405020304" pitchFamily="18" charset="0"/>
                <a:cs typeface="Times New Roman" panose="02020603050405020304" pitchFamily="18" charset="0"/>
              </a:rPr>
              <a:t>спеціалізованій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вченій</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раді</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якої</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якого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відбудеться</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захист</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місто</a:t>
            </a:r>
            <a:r>
              <a:rPr lang="ru-RU" sz="2800" dirty="0">
                <a:latin typeface="Times New Roman" panose="02020603050405020304" pitchFamily="18" charset="0"/>
                <a:cs typeface="Times New Roman" panose="02020603050405020304" pitchFamily="18" charset="0"/>
              </a:rPr>
              <a:t>, </a:t>
            </a:r>
            <a:r>
              <a:rPr lang="ru-RU" sz="2800" dirty="0" err="1">
                <a:latin typeface="Times New Roman" panose="02020603050405020304" pitchFamily="18" charset="0"/>
                <a:cs typeface="Times New Roman" panose="02020603050405020304" pitchFamily="18" charset="0"/>
              </a:rPr>
              <a:t>рік</a:t>
            </a:r>
            <a:r>
              <a:rPr lang="ru-RU" sz="2800" dirty="0" smtClean="0">
                <a:latin typeface="Times New Roman" panose="02020603050405020304" pitchFamily="18" charset="0"/>
                <a:cs typeface="Times New Roman" panose="02020603050405020304" pitchFamily="18" charset="0"/>
              </a:rPr>
              <a:t>.</a:t>
            </a:r>
          </a:p>
          <a:p>
            <a:pPr marL="46037" lvl="0" indent="0" algn="just">
              <a:buNone/>
            </a:pP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a:p>
            <a:pPr marL="46037" indent="0">
              <a:buNone/>
            </a:pPr>
            <a:endParaRPr lang="ru-RU" dirty="0"/>
          </a:p>
        </p:txBody>
      </p:sp>
    </p:spTree>
    <p:extLst>
      <p:ext uri="{BB962C8B-B14F-4D97-AF65-F5344CB8AC3E}">
        <p14:creationId xmlns:p14="http://schemas.microsoft.com/office/powerpoint/2010/main" val="196788493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sz="2400" dirty="0" smtClean="0">
                <a:solidFill>
                  <a:srgbClr val="333333"/>
                </a:solidFill>
                <a:latin typeface="Times New Roman"/>
                <a:ea typeface="Times New Roman"/>
              </a:rPr>
              <a:t>	</a:t>
            </a:r>
            <a:r>
              <a:rPr lang="uk-UA" sz="2400" dirty="0">
                <a:solidFill>
                  <a:srgbClr val="333333"/>
                </a:solidFill>
                <a:latin typeface="Times New Roman"/>
                <a:ea typeface="Times New Roman"/>
              </a:rPr>
              <a:t>Наприкінці анотації наводяться ключові слова відповідною мовою. Сукупність ключових слів повинна відповідати основному змісту наукової праці, відображати тематику дослідження і забезпечувати тематичний пошук роботи. Кількість ключових слів становить від п’яти до п’ятнадцяти. Ключові слова подають у називному відмінку, друкують в рядок через кому.</a:t>
            </a:r>
            <a:endParaRPr lang="ru-RU" dirty="0"/>
          </a:p>
        </p:txBody>
      </p:sp>
    </p:spTree>
    <p:extLst>
      <p:ext uri="{BB962C8B-B14F-4D97-AF65-F5344CB8AC3E}">
        <p14:creationId xmlns:p14="http://schemas.microsoft.com/office/powerpoint/2010/main" val="72795838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196752"/>
            <a:ext cx="6400800" cy="3474720"/>
          </a:xfrm>
        </p:spPr>
        <p:txBody>
          <a:bodyPr/>
          <a:lstStyle/>
          <a:p>
            <a:pPr marL="0" indent="0" algn="just">
              <a:spcBef>
                <a:spcPts val="0"/>
              </a:spcBef>
              <a:spcAft>
                <a:spcPts val="0"/>
              </a:spcAft>
              <a:buNone/>
            </a:pPr>
            <a:r>
              <a:rPr lang="uk-UA" sz="2800" dirty="0" smtClean="0">
                <a:solidFill>
                  <a:srgbClr val="333333"/>
                </a:solidFill>
                <a:latin typeface="Times New Roman" panose="02020603050405020304" pitchFamily="18" charset="0"/>
                <a:ea typeface="Times New Roman"/>
                <a:cs typeface="Times New Roman" panose="02020603050405020304" pitchFamily="18" charset="0"/>
              </a:rPr>
              <a:t>	</a:t>
            </a:r>
            <a:r>
              <a:rPr lang="uk-UA" sz="2800" dirty="0">
                <a:solidFill>
                  <a:srgbClr val="333333"/>
                </a:solidFill>
                <a:latin typeface="Times New Roman" panose="02020603050405020304" pitchFamily="18" charset="0"/>
                <a:ea typeface="Times New Roman"/>
                <a:cs typeface="Times New Roman" panose="02020603050405020304" pitchFamily="18" charset="0"/>
              </a:rPr>
              <a:t>Після ключових слів наводиться список публікацій здобувача за темою дисертації. Вказуються наукові праці: в яких опубліковані основні наукові результати дисертації; які засвідчують апробацію матеріалів дисертації; які додатково відображають наукові результати дисертації.</a:t>
            </a:r>
          </a:p>
          <a:p>
            <a:pPr marL="0" indent="0" algn="just">
              <a:spcBef>
                <a:spcPts val="0"/>
              </a:spcBef>
              <a:spcAft>
                <a:spcPts val="0"/>
              </a:spcAft>
              <a:buNone/>
            </a:pPr>
            <a:r>
              <a:rPr lang="uk-UA" sz="2800" dirty="0" smtClean="0">
                <a:solidFill>
                  <a:srgbClr val="333333"/>
                </a:solidFill>
                <a:latin typeface="Times New Roman" panose="02020603050405020304" pitchFamily="18" charset="0"/>
                <a:ea typeface="Times New Roman"/>
                <a:cs typeface="Times New Roman" panose="02020603050405020304" pitchFamily="18" charset="0"/>
              </a:rPr>
              <a:t>	</a:t>
            </a:r>
            <a:endParaRPr lang="uk-UA" sz="2800" dirty="0">
              <a:solidFill>
                <a:srgbClr val="333333"/>
              </a:solidFill>
              <a:latin typeface="Times New Roman" panose="02020603050405020304" pitchFamily="18" charset="0"/>
              <a:ea typeface="Times New Roman"/>
              <a:cs typeface="Times New Roman" panose="02020603050405020304" pitchFamily="18" charset="0"/>
            </a:endParaRPr>
          </a:p>
        </p:txBody>
      </p:sp>
    </p:spTree>
    <p:extLst>
      <p:ext uri="{BB962C8B-B14F-4D97-AF65-F5344CB8AC3E}">
        <p14:creationId xmlns:p14="http://schemas.microsoft.com/office/powerpoint/2010/main" val="20036003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Прямоугольник 3"/>
          <p:cNvSpPr>
            <a:spLocks noChangeArrowheads="1"/>
          </p:cNvSpPr>
          <p:nvPr/>
        </p:nvSpPr>
        <p:spPr bwMode="auto">
          <a:xfrm>
            <a:off x="250825" y="476250"/>
            <a:ext cx="8424863" cy="4770537"/>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Зміст дисертаційної роботи повинен містити назви всіх її структурних елементів, заголовки та підзаголовки (за їх наявності) із зазначенням нумерації та номери їх початкових сторінок</a:t>
            </a:r>
            <a:r>
              <a:rPr lang="uk-UA" sz="2400" dirty="0" smtClean="0">
                <a:latin typeface="Times New Roman" pitchFamily="18" charset="0"/>
                <a:cs typeface="Times New Roman" pitchFamily="18" charset="0"/>
              </a:rPr>
              <a:t>.</a:t>
            </a:r>
          </a:p>
          <a:p>
            <a:pPr algn="just"/>
            <a:r>
              <a:rPr lang="uk-UA"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Перелік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умовних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позначень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символів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одиниць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вимірювання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скорочень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подається</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необхідності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вигляді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окремого</a:t>
            </a:r>
            <a:r>
              <a:rPr lang="ru-RU" sz="2400" dirty="0">
                <a:latin typeface="Times New Roman" pitchFamily="18" charset="0"/>
                <a:cs typeface="Times New Roman" pitchFamily="18" charset="0"/>
              </a:rPr>
              <a:t> списку. </a:t>
            </a:r>
            <a:r>
              <a:rPr lang="ru-RU" sz="2400" dirty="0" err="1">
                <a:latin typeface="Times New Roman" pitchFamily="18" charset="0"/>
                <a:cs typeface="Times New Roman" pitchFamily="18" charset="0"/>
              </a:rPr>
              <a:t>Додатково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їхнє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пояснення</a:t>
            </a:r>
            <a:r>
              <a:rPr lang="ru-RU" sz="2400" dirty="0">
                <a:latin typeface="Times New Roman" pitchFamily="18" charset="0"/>
                <a:cs typeface="Times New Roman" pitchFamily="18" charset="0"/>
              </a:rPr>
              <a:t> наводиться у </a:t>
            </a:r>
            <a:r>
              <a:rPr lang="ru-RU" sz="2400" dirty="0" err="1">
                <a:latin typeface="Times New Roman" pitchFamily="18" charset="0"/>
                <a:cs typeface="Times New Roman" pitchFamily="18" charset="0"/>
              </a:rPr>
              <a:t>тексті</a:t>
            </a:r>
            <a:r>
              <a:rPr lang="ru-RU" sz="2400" dirty="0">
                <a:latin typeface="Times New Roman" pitchFamily="18" charset="0"/>
                <a:cs typeface="Times New Roman" pitchFamily="18" charset="0"/>
              </a:rPr>
              <a:t> при </a:t>
            </a:r>
            <a:r>
              <a:rPr lang="ru-RU" sz="2400" dirty="0" err="1">
                <a:latin typeface="Times New Roman" pitchFamily="18" charset="0"/>
                <a:cs typeface="Times New Roman" pitchFamily="18" charset="0"/>
              </a:rPr>
              <a:t>першому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згадуванні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Скорочення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символи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позначення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повторюються</a:t>
            </a:r>
            <a:r>
              <a:rPr lang="ru-RU" sz="2400" dirty="0">
                <a:latin typeface="Times New Roman" pitchFamily="18" charset="0"/>
                <a:cs typeface="Times New Roman" pitchFamily="18" charset="0"/>
              </a:rPr>
              <a:t> не </a:t>
            </a:r>
            <a:r>
              <a:rPr lang="ru-RU" sz="2400" dirty="0" err="1">
                <a:latin typeface="Times New Roman" pitchFamily="18" charset="0"/>
                <a:cs typeface="Times New Roman" pitchFamily="18" charset="0"/>
              </a:rPr>
              <a:t>більше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двох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разів</a:t>
            </a:r>
            <a:r>
              <a:rPr lang="ru-RU" sz="2400" dirty="0">
                <a:latin typeface="Times New Roman" pitchFamily="18" charset="0"/>
                <a:cs typeface="Times New Roman" pitchFamily="18" charset="0"/>
              </a:rPr>
              <a:t>, до </a:t>
            </a:r>
            <a:r>
              <a:rPr lang="ru-RU" sz="2400" dirty="0" err="1">
                <a:latin typeface="Times New Roman" pitchFamily="18" charset="0"/>
                <a:cs typeface="Times New Roman" pitchFamily="18" charset="0"/>
              </a:rPr>
              <a:t>переліку</a:t>
            </a:r>
            <a:r>
              <a:rPr lang="ru-RU" sz="2400" dirty="0">
                <a:latin typeface="Times New Roman" pitchFamily="18" charset="0"/>
                <a:cs typeface="Times New Roman" pitchFamily="18" charset="0"/>
              </a:rPr>
              <a:t> не </a:t>
            </a:r>
            <a:r>
              <a:rPr lang="ru-RU" sz="2400" dirty="0" err="1">
                <a:latin typeface="Times New Roman" pitchFamily="18" charset="0"/>
                <a:cs typeface="Times New Roman" pitchFamily="18" charset="0"/>
              </a:rPr>
              <a:t>вносяться</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Прямоугольник 3"/>
          <p:cNvSpPr>
            <a:spLocks noChangeArrowheads="1"/>
          </p:cNvSpPr>
          <p:nvPr/>
        </p:nvSpPr>
        <p:spPr bwMode="auto">
          <a:xfrm>
            <a:off x="250825" y="476250"/>
            <a:ext cx="8424863" cy="4893647"/>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ru-RU" sz="2400" dirty="0" err="1">
                <a:latin typeface="Times New Roman" pitchFamily="18" charset="0"/>
                <a:cs typeface="Times New Roman" pitchFamily="18" charset="0"/>
              </a:rPr>
              <a:t>Основна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частина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містити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вступ</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розділи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висновки</a:t>
            </a:r>
            <a:r>
              <a:rPr lang="ru-RU" sz="2400" dirty="0" smtClean="0">
                <a:latin typeface="Times New Roman" pitchFamily="18" charset="0"/>
                <a:cs typeface="Times New Roman" pitchFamily="18" charset="0"/>
              </a:rPr>
              <a:t>.</a:t>
            </a:r>
          </a:p>
          <a:p>
            <a:pPr algn="just"/>
            <a:r>
              <a:rPr lang="uk-UA" sz="2400" dirty="0">
                <a:latin typeface="Times New Roman" pitchFamily="18" charset="0"/>
                <a:cs typeface="Times New Roman" pitchFamily="18" charset="0"/>
              </a:rPr>
              <a:t>	У вступі подається загальна характеристика дисертації, а саме: обґрунтування вибору теми дослідження (висвітлюється зв’язок теми дисертації із сучасними дослідженнями у відповідній галузі знань шляхом критичного аналізу з визначенням сутності наукової проблеми або завдання); мета і завдання дослідження </a:t>
            </a:r>
            <a:r>
              <a:rPr lang="uk-UA" sz="2400" dirty="0" smtClean="0">
                <a:latin typeface="Times New Roman" pitchFamily="18" charset="0"/>
                <a:cs typeface="Times New Roman" pitchFamily="18" charset="0"/>
              </a:rPr>
              <a:t>відповідно до</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Прямоугольник 3"/>
          <p:cNvSpPr>
            <a:spLocks noChangeArrowheads="1"/>
          </p:cNvSpPr>
          <p:nvPr/>
        </p:nvSpPr>
        <p:spPr bwMode="auto">
          <a:xfrm>
            <a:off x="250825" y="476250"/>
            <a:ext cx="8424863" cy="3785652"/>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smtClean="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предмета та об’єкта дослідження; методи дослідження (перераховуються використані наукові методи дослідження та змістовно відзначається, що саме досліджувалось кожним методом; обґрунтовується вибір методів, що забезпечують достовірність отриманих результатів та висновків); наукова новизна отриманих результатів </a:t>
            </a:r>
            <a:r>
              <a:rPr lang="uk-UA" sz="2400" dirty="0" smtClean="0">
                <a:latin typeface="Times New Roman" pitchFamily="18" charset="0"/>
                <a:cs typeface="Times New Roman" pitchFamily="18" charset="0"/>
              </a:rPr>
              <a:t>дисертаційної роботи</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7" name="Прямоугольник 3"/>
          <p:cNvSpPr>
            <a:spLocks noChangeArrowheads="1"/>
          </p:cNvSpPr>
          <p:nvPr/>
        </p:nvSpPr>
        <p:spPr bwMode="auto">
          <a:xfrm>
            <a:off x="250825" y="476250"/>
            <a:ext cx="8424863" cy="4462760"/>
          </a:xfrm>
          <a:prstGeom prst="rect">
            <a:avLst/>
          </a:prstGeom>
          <a:noFill/>
          <a:ln w="9525">
            <a:noFill/>
            <a:miter lim="800000"/>
            <a:headEnd/>
            <a:tailEnd/>
          </a:ln>
        </p:spPr>
        <p:txBody>
          <a:bodyPr>
            <a:spAutoFit/>
          </a:bodyPr>
          <a:lstStyle/>
          <a:p>
            <a:pPr algn="ctr"/>
            <a:r>
              <a:rPr lang="uk-UA" sz="2800" b="1" dirty="0" smtClean="0">
                <a:latin typeface="Times New Roman" pitchFamily="18" charset="0"/>
                <a:cs typeface="Times New Roman" pitchFamily="18" charset="0"/>
              </a:rPr>
              <a:t>ЛЕКЦІЯ 8.</a:t>
            </a:r>
            <a:r>
              <a:rPr lang="uk-UA" sz="2000" b="1" dirty="0" smtClean="0">
                <a:latin typeface="Times New Roman" pitchFamily="18" charset="0"/>
                <a:cs typeface="Times New Roman" pitchFamily="18" charset="0"/>
              </a:rPr>
              <a:t> </a:t>
            </a:r>
            <a:r>
              <a:rPr lang="uk-UA" sz="2800" b="1" dirty="0">
                <a:latin typeface="Times New Roman" panose="02020603050405020304" pitchFamily="18" charset="0"/>
                <a:ea typeface="Times New Roman" panose="02020603050405020304" pitchFamily="18" charset="0"/>
              </a:rPr>
              <a:t>Дисертаційна робота як кваліфікаційне дослідження </a:t>
            </a:r>
            <a:endParaRPr lang="ru-RU" sz="2000" dirty="0">
              <a:latin typeface="Times New Roman" pitchFamily="18" charset="0"/>
              <a:cs typeface="Times New Roman" pitchFamily="18" charset="0"/>
            </a:endParaRPr>
          </a:p>
          <a:p>
            <a:r>
              <a:rPr lang="uk-UA" sz="2000"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pPr algn="ctr"/>
            <a:r>
              <a:rPr lang="ru-RU" sz="2000" b="1" dirty="0">
                <a:latin typeface="Times New Roman" pitchFamily="18" charset="0"/>
                <a:cs typeface="Times New Roman" pitchFamily="18" charset="0"/>
              </a:rPr>
              <a:t>План</a:t>
            </a:r>
          </a:p>
          <a:p>
            <a:pPr lvl="1" algn="ctr"/>
            <a:r>
              <a:rPr lang="uk-UA" sz="2000" b="1" dirty="0">
                <a:latin typeface="Times New Roman" pitchFamily="18" charset="0"/>
                <a:cs typeface="Times New Roman" pitchFamily="18" charset="0"/>
              </a:rPr>
              <a:t> </a:t>
            </a:r>
            <a:endParaRPr lang="ru-RU" sz="2000" dirty="0">
              <a:latin typeface="Times New Roman" pitchFamily="18" charset="0"/>
              <a:cs typeface="Times New Roman" pitchFamily="18" charset="0"/>
            </a:endParaRPr>
          </a:p>
          <a:p>
            <a:r>
              <a:rPr lang="uk-UA" sz="2800" b="1" dirty="0">
                <a:latin typeface="Times New Roman" pitchFamily="18" charset="0"/>
                <a:cs typeface="Times New Roman" pitchFamily="18" charset="0"/>
              </a:rPr>
              <a:t>1. Дисертаційна робота як </a:t>
            </a:r>
            <a:r>
              <a:rPr lang="uk-UA" sz="2800" b="1" dirty="0" smtClean="0">
                <a:latin typeface="Times New Roman" pitchFamily="18" charset="0"/>
                <a:cs typeface="Times New Roman" pitchFamily="18" charset="0"/>
              </a:rPr>
              <a:t>результат дослідницької діяльності.</a:t>
            </a:r>
          </a:p>
          <a:p>
            <a:r>
              <a:rPr lang="uk-UA" sz="2800" b="1" dirty="0" smtClean="0">
                <a:latin typeface="Times New Roman" pitchFamily="18" charset="0"/>
                <a:cs typeface="Times New Roman" pitchFamily="18" charset="0"/>
              </a:rPr>
              <a:t>2. Особливості </a:t>
            </a:r>
            <a:r>
              <a:rPr lang="uk-UA" sz="2800" b="1" dirty="0">
                <a:latin typeface="Times New Roman" pitchFamily="18" charset="0"/>
                <a:cs typeface="Times New Roman" pitchFamily="18" charset="0"/>
              </a:rPr>
              <a:t>написання дисертаційної </a:t>
            </a:r>
            <a:r>
              <a:rPr lang="uk-UA" sz="2800" b="1" dirty="0" smtClean="0">
                <a:latin typeface="Times New Roman" pitchFamily="18" charset="0"/>
                <a:cs typeface="Times New Roman" pitchFamily="18" charset="0"/>
              </a:rPr>
              <a:t>роботи.</a:t>
            </a:r>
          </a:p>
          <a:p>
            <a:r>
              <a:rPr lang="ru-RU" sz="2800" b="1" dirty="0">
                <a:latin typeface="Times New Roman" pitchFamily="18" charset="0"/>
                <a:cs typeface="Times New Roman" pitchFamily="18" charset="0"/>
              </a:rPr>
              <a:t>3. </a:t>
            </a:r>
            <a:r>
              <a:rPr lang="ru-RU" sz="2800" b="1" dirty="0" err="1">
                <a:latin typeface="Times New Roman" pitchFamily="18" charset="0"/>
                <a:cs typeface="Times New Roman" pitchFamily="18" charset="0"/>
              </a:rPr>
              <a:t>Дисертаційна</a:t>
            </a:r>
            <a:r>
              <a:rPr lang="ru-RU" sz="2800" b="1" dirty="0">
                <a:latin typeface="Times New Roman" pitchFamily="18" charset="0"/>
                <a:cs typeface="Times New Roman" pitchFamily="18" charset="0"/>
              </a:rPr>
              <a:t> робота як вид </a:t>
            </a:r>
            <a:r>
              <a:rPr lang="ru-RU" sz="2800" b="1" dirty="0" err="1">
                <a:latin typeface="Times New Roman" pitchFamily="18" charset="0"/>
                <a:cs typeface="Times New Roman" pitchFamily="18" charset="0"/>
              </a:rPr>
              <a:t>наукового</a:t>
            </a:r>
            <a:r>
              <a:rPr lang="ru-RU" sz="2800" b="1" dirty="0">
                <a:latin typeface="Times New Roman" pitchFamily="18" charset="0"/>
                <a:cs typeface="Times New Roman" pitchFamily="18" charset="0"/>
              </a:rPr>
              <a:t> </a:t>
            </a:r>
            <a:r>
              <a:rPr lang="ru-RU" sz="2800" b="1" dirty="0" err="1" smtClean="0">
                <a:latin typeface="Times New Roman" pitchFamily="18" charset="0"/>
                <a:cs typeface="Times New Roman" pitchFamily="18" charset="0"/>
              </a:rPr>
              <a:t>твору</a:t>
            </a:r>
            <a:r>
              <a:rPr lang="ru-RU" sz="2800" b="1" dirty="0" smtClean="0">
                <a:latin typeface="Times New Roman" pitchFamily="18" charset="0"/>
                <a:cs typeface="Times New Roman" pitchFamily="18" charset="0"/>
              </a:rPr>
              <a:t>.</a:t>
            </a:r>
            <a:r>
              <a:rPr lang="uk-UA" sz="2800" b="1" dirty="0">
                <a:latin typeface="Times New Roman" pitchFamily="18" charset="0"/>
                <a:cs typeface="Times New Roman" pitchFamily="18" charset="0"/>
              </a:rPr>
              <a:t/>
            </a:r>
            <a:br>
              <a:rPr lang="uk-UA" sz="2800" b="1" dirty="0">
                <a:latin typeface="Times New Roman" pitchFamily="18" charset="0"/>
                <a:cs typeface="Times New Roman" pitchFamily="18" charset="0"/>
              </a:rPr>
            </a:br>
            <a:endParaRPr lang="uk-UA" sz="2800" b="1" dirty="0">
              <a:latin typeface="Times New Roman" pitchFamily="18" charset="0"/>
              <a:cs typeface="Times New Roman" pitchFamily="18" charset="0"/>
            </a:endParaRPr>
          </a:p>
          <a:p>
            <a:pPr algn="ctr"/>
            <a:endParaRPr lang="ru-RU" sz="2800" b="1"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a:t>
            </a:r>
            <a:r>
              <a:rPr lang="uk-UA" sz="2400" dirty="0">
                <a:latin typeface="Times New Roman" pitchFamily="18" charset="0"/>
                <a:cs typeface="Times New Roman" pitchFamily="18" charset="0"/>
              </a:rPr>
              <a:t>аргументовано, коротко та чітко представляються основні наукові положення, які виносяться на захист, із зазначенням відмінності одержаних результатів від відомих раніше); особистий внесок здобувача (якщо у дисертації використано ідеї або розробки, що належать співавторам, разом з якими здобувачем опубліковано наукові праці, обов’язково зазначається конкретний особистий внесок здобувача в </a:t>
            </a:r>
            <a:r>
              <a:rPr lang="uk-UA" sz="2400" dirty="0" smtClean="0">
                <a:latin typeface="Times New Roman" pitchFamily="18" charset="0"/>
                <a:cs typeface="Times New Roman" pitchFamily="18" charset="0"/>
              </a:rPr>
              <a:t>такі</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праці </a:t>
            </a:r>
            <a:r>
              <a:rPr lang="uk-UA" sz="2400" dirty="0">
                <a:latin typeface="Times New Roman" pitchFamily="18" charset="0"/>
                <a:cs typeface="Times New Roman" pitchFamily="18" charset="0"/>
              </a:rPr>
              <a:t>або розробки; здобувач має також додати посилання на дисертації співавторів, у яких було використано результати спільних робіт); апробація матеріалів дисертації (зазначаються назви конференції, конгресу, симпозіуму, семінару, школи, місце та дата проведення); структура та обсяг дисертації (анонсується структура дисертації, зазначається її загальний обсяг).</a:t>
            </a:r>
          </a:p>
        </p:txBody>
      </p:sp>
    </p:spTree>
  </p:cSld>
  <p:clrMapOvr>
    <a:masterClrMapping/>
  </p:clrMapOvr>
  <p:transition>
    <p:cut/>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Прямоугольник 3"/>
          <p:cNvSpPr>
            <a:spLocks noChangeArrowheads="1"/>
          </p:cNvSpPr>
          <p:nvPr/>
        </p:nvSpPr>
        <p:spPr bwMode="auto">
          <a:xfrm>
            <a:off x="250825" y="476250"/>
            <a:ext cx="8424863" cy="5632311"/>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За </a:t>
            </a:r>
            <a:r>
              <a:rPr lang="ru-RU" sz="2400" dirty="0" err="1">
                <a:latin typeface="Times New Roman" pitchFamily="18" charset="0"/>
                <a:cs typeface="Times New Roman" pitchFamily="18" charset="0"/>
              </a:rPr>
              <a:t>наявності</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вступі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можуть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вказуватися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зв’язок</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роботи</a:t>
            </a:r>
            <a:r>
              <a:rPr lang="ru-RU" sz="2400" dirty="0">
                <a:latin typeface="Times New Roman" pitchFamily="18" charset="0"/>
                <a:cs typeface="Times New Roman" pitchFamily="18" charset="0"/>
              </a:rPr>
              <a:t> з </a:t>
            </a:r>
            <a:r>
              <a:rPr lang="ru-RU" sz="2400" dirty="0" err="1">
                <a:latin typeface="Times New Roman" pitchFamily="18" charset="0"/>
                <a:cs typeface="Times New Roman" pitchFamily="18" charset="0"/>
              </a:rPr>
              <a:t>науковими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програмами</a:t>
            </a:r>
            <a:r>
              <a:rPr lang="ru-RU" sz="2400" dirty="0">
                <a:latin typeface="Times New Roman" pitchFamily="18" charset="0"/>
                <a:cs typeface="Times New Roman" pitchFamily="18" charset="0"/>
              </a:rPr>
              <a:t>, планами, темами, грантами - </a:t>
            </a:r>
            <a:r>
              <a:rPr lang="ru-RU" sz="2400" dirty="0" err="1">
                <a:latin typeface="Times New Roman" pitchFamily="18" charset="0"/>
                <a:cs typeface="Times New Roman" pitchFamily="18" charset="0"/>
              </a:rPr>
              <a:t>вказується</a:t>
            </a:r>
            <a:r>
              <a:rPr lang="ru-RU" sz="2400" dirty="0">
                <a:latin typeface="Times New Roman" pitchFamily="18" charset="0"/>
                <a:cs typeface="Times New Roman" pitchFamily="18" charset="0"/>
              </a:rPr>
              <a:t>, в рамках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програм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тематичних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планів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наукових</a:t>
            </a:r>
            <a:r>
              <a:rPr lang="ru-RU" sz="2400" dirty="0">
                <a:latin typeface="Times New Roman" pitchFamily="18" charset="0"/>
                <a:cs typeface="Times New Roman" pitchFamily="18" charset="0"/>
              </a:rPr>
              <a:t> тематик і </a:t>
            </a:r>
            <a:r>
              <a:rPr lang="ru-RU" sz="2400" dirty="0" err="1">
                <a:latin typeface="Times New Roman" pitchFamily="18" charset="0"/>
                <a:cs typeface="Times New Roman" pitchFamily="18" charset="0"/>
              </a:rPr>
              <a:t>грантів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зокрема</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галузевих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державних</a:t>
            </a:r>
            <a:r>
              <a:rPr lang="ru-RU" sz="2400" dirty="0">
                <a:latin typeface="Times New Roman" pitchFamily="18" charset="0"/>
                <a:cs typeface="Times New Roman" pitchFamily="18" charset="0"/>
              </a:rPr>
              <a:t> та/</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міжнародних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виконувалося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дисертаційне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дослідження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зазначенням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номерів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державної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реєстрації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науково-дослідних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робіт</a:t>
            </a:r>
            <a:r>
              <a:rPr lang="ru-RU" sz="2400" dirty="0">
                <a:latin typeface="Times New Roman" pitchFamily="18" charset="0"/>
                <a:cs typeface="Times New Roman" pitchFamily="18" charset="0"/>
              </a:rPr>
              <a:t> і </a:t>
            </a:r>
            <a:r>
              <a:rPr lang="ru-RU" sz="2400" dirty="0" err="1">
                <a:latin typeface="Times New Roman" pitchFamily="18" charset="0"/>
                <a:cs typeface="Times New Roman" pitchFamily="18" charset="0"/>
              </a:rPr>
              <a:t>найменуванням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організації</a:t>
            </a:r>
            <a:r>
              <a:rPr lang="ru-RU" sz="2400" dirty="0">
                <a:latin typeface="Times New Roman" pitchFamily="18" charset="0"/>
                <a:cs typeface="Times New Roman" pitchFamily="18" charset="0"/>
              </a:rPr>
              <a:t>, де </a:t>
            </a:r>
            <a:r>
              <a:rPr lang="ru-RU" sz="2400" dirty="0" err="1">
                <a:latin typeface="Times New Roman" pitchFamily="18" charset="0"/>
                <a:cs typeface="Times New Roman" pitchFamily="18" charset="0"/>
              </a:rPr>
              <a:t>виконувалася</a:t>
            </a:r>
            <a:r>
              <a:rPr lang="ru-RU" sz="2400" dirty="0">
                <a:latin typeface="Times New Roman" pitchFamily="18" charset="0"/>
                <a:cs typeface="Times New Roman" pitchFamily="18" charset="0"/>
              </a:rPr>
              <a:t> робота; 	</a:t>
            </a:r>
            <a:r>
              <a:rPr lang="ru-RU" sz="2400" dirty="0" err="1">
                <a:latin typeface="Times New Roman" pitchFamily="18" charset="0"/>
                <a:cs typeface="Times New Roman" pitchFamily="18" charset="0"/>
              </a:rPr>
              <a:t>практичне</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значення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отриманих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результатів</a:t>
            </a:r>
            <a:r>
              <a:rPr lang="ru-RU" sz="2400" dirty="0">
                <a:latin typeface="Times New Roman" pitchFamily="18" charset="0"/>
                <a:cs typeface="Times New Roman" pitchFamily="18" charset="0"/>
              </a:rPr>
              <a:t> - </a:t>
            </a:r>
            <a:r>
              <a:rPr lang="ru-RU" sz="2400" dirty="0" err="1">
                <a:latin typeface="Times New Roman" pitchFamily="18" charset="0"/>
                <a:cs typeface="Times New Roman" pitchFamily="18" charset="0"/>
              </a:rPr>
              <a:t>надаються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відомості</a:t>
            </a:r>
            <a:r>
              <a:rPr lang="ru-RU" sz="2400" dirty="0">
                <a:latin typeface="Times New Roman" pitchFamily="18" charset="0"/>
                <a:cs typeface="Times New Roman" pitchFamily="18" charset="0"/>
              </a:rPr>
              <a:t> про </a:t>
            </a:r>
            <a:r>
              <a:rPr lang="ru-RU" sz="2400" dirty="0" err="1">
                <a:latin typeface="Times New Roman" pitchFamily="18" charset="0"/>
                <a:cs typeface="Times New Roman" pitchFamily="18" charset="0"/>
              </a:rPr>
              <a:t>використання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результатів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досліджень</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рекомендації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щодо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їх</a:t>
            </a:r>
            <a:r>
              <a:rPr lang="ru-RU" sz="2400" dirty="0">
                <a:latin typeface="Times New Roman" pitchFamily="18" charset="0"/>
                <a:cs typeface="Times New Roman" pitchFamily="18" charset="0"/>
              </a:rPr>
              <a:t> практичного </a:t>
            </a:r>
            <a:r>
              <a:rPr lang="ru-RU" sz="2400" dirty="0" err="1">
                <a:latin typeface="Times New Roman" pitchFamily="18" charset="0"/>
                <a:cs typeface="Times New Roman" pitchFamily="18" charset="0"/>
              </a:rPr>
              <a:t>використання</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Прямоугольник 3"/>
          <p:cNvSpPr>
            <a:spLocks noChangeArrowheads="1"/>
          </p:cNvSpPr>
          <p:nvPr/>
        </p:nvSpPr>
        <p:spPr bwMode="auto">
          <a:xfrm>
            <a:off x="323528" y="1628800"/>
            <a:ext cx="8424168" cy="2308324"/>
          </a:xfrm>
          <a:prstGeom prst="rect">
            <a:avLst/>
          </a:prstGeom>
          <a:noFill/>
          <a:ln w="9525">
            <a:noFill/>
            <a:miter lim="800000"/>
            <a:headEnd/>
            <a:tailEnd/>
          </a:ln>
        </p:spPr>
        <p:txBody>
          <a:bodyPr wrap="square">
            <a:spAutoFit/>
          </a:bodyPr>
          <a:lstStyle/>
          <a:p>
            <a:pPr indent="457200" algn="just"/>
            <a:endParaRPr lang="uk-UA" sz="2400" b="1"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У розділах дисертації має бути </a:t>
            </a:r>
            <a:r>
              <a:rPr lang="uk-UA" sz="2400" dirty="0" err="1">
                <a:latin typeface="Times New Roman" pitchFamily="18" charset="0"/>
                <a:cs typeface="Times New Roman" pitchFamily="18" charset="0"/>
              </a:rPr>
              <a:t>вичерпно</a:t>
            </a:r>
            <a:r>
              <a:rPr lang="uk-UA" sz="2400" dirty="0">
                <a:latin typeface="Times New Roman" pitchFamily="18" charset="0"/>
                <a:cs typeface="Times New Roman" pitchFamily="18" charset="0"/>
              </a:rPr>
              <a:t> і повно викладено зміст власних досліджень здобувача наукового ступеня, зроблено посилання на всі наукові праці здобувача, наведені в анотації. Список цих праць має також міститися у списку використаних джерел.</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endParaRPr lang="uk-UA" sz="2400" dirty="0">
              <a:latin typeface="Trebuchet MS" pitchFamily="34" charset="0"/>
            </a:endParaRPr>
          </a:p>
          <a:p>
            <a:pPr algn="just"/>
            <a:r>
              <a:rPr lang="uk-UA" sz="2400" b="1" dirty="0">
                <a:latin typeface="Times New Roman" pitchFamily="18" charset="0"/>
                <a:cs typeface="Times New Roman" pitchFamily="18" charset="0"/>
              </a:rPr>
              <a:t>	</a:t>
            </a:r>
            <a:r>
              <a:rPr lang="uk-UA" sz="2400" dirty="0">
                <a:latin typeface="Times New Roman" pitchFamily="18" charset="0"/>
                <a:cs typeface="Times New Roman" pitchFamily="18" charset="0"/>
              </a:rPr>
              <a:t>У разі використання  наукових результатів, ідей, публікацій та інших матеріалів інших авторів у тексті дисертації обов’язково повинні бути посилання на  публікації цих авторів. Фрагменти оприлюднених (опублікованих) текстів інших авторів (цитати) можуть включатися до дисертації виключно із посиланням на джерело (крім фрагментів, які не несуть самостійного змістовного навантаження).</a:t>
            </a:r>
            <a:endParaRPr lang="uk-UA" sz="2400" dirty="0" smtClean="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Прямоугольник 3"/>
          <p:cNvSpPr>
            <a:spLocks noChangeArrowheads="1"/>
          </p:cNvSpPr>
          <p:nvPr/>
        </p:nvSpPr>
        <p:spPr bwMode="auto">
          <a:xfrm>
            <a:off x="250825" y="476250"/>
            <a:ext cx="8424863" cy="4524315"/>
          </a:xfrm>
          <a:prstGeom prst="rect">
            <a:avLst/>
          </a:prstGeom>
          <a:noFill/>
          <a:ln w="9525">
            <a:noFill/>
            <a:miter lim="800000"/>
            <a:headEnd/>
            <a:tailEnd/>
          </a:ln>
        </p:spPr>
        <p:txBody>
          <a:bodyPr>
            <a:spAutoFit/>
          </a:bodyPr>
          <a:lstStyle/>
          <a:p>
            <a:endParaRPr lang="uk-UA" sz="2400" dirty="0">
              <a:latin typeface="Trebuchet MS" pitchFamily="34"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Розділи дисертації можуть поділятися на підрозділи (нумерація складається з номера розділу і порядкового номера підрозділу, відокремлених крапкою), пункти (нумерація - з номера розділу, порядкового номера підрозділу і порядкового номера пункту, відокремлених крапкою), підпункти (нумерація - з номера розділу, порядкового номера підрозділу, порядкового номера пункту і порядкового номера підпункту, відокремлених крапкою). Розділи, підрозділи, пункти і підпункти нумеруються арабськими цифрами.</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Прямоугольник 3"/>
          <p:cNvSpPr>
            <a:spLocks noChangeArrowheads="1"/>
          </p:cNvSpPr>
          <p:nvPr/>
        </p:nvSpPr>
        <p:spPr bwMode="auto">
          <a:xfrm>
            <a:off x="250825" y="476250"/>
            <a:ext cx="8424863" cy="2677656"/>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r>
              <a:rPr lang="uk-UA" sz="2400" b="1" dirty="0">
                <a:latin typeface="Times New Roman" pitchFamily="18" charset="0"/>
                <a:cs typeface="Times New Roman" pitchFamily="18" charset="0"/>
              </a:rPr>
              <a:t>	</a:t>
            </a:r>
            <a:r>
              <a:rPr lang="ru-RU" sz="2400" dirty="0">
                <a:latin typeface="Times New Roman" pitchFamily="18" charset="0"/>
                <a:cs typeface="Times New Roman" pitchFamily="18" charset="0"/>
              </a:rPr>
              <a:t>При </a:t>
            </a:r>
            <a:r>
              <a:rPr lang="ru-RU" sz="2400" dirty="0" err="1">
                <a:latin typeface="Times New Roman" pitchFamily="18" charset="0"/>
                <a:cs typeface="Times New Roman" pitchFamily="18" charset="0"/>
              </a:rPr>
              <a:t>нумерації</a:t>
            </a:r>
            <a:r>
              <a:rPr lang="ru-RU" sz="2400" dirty="0">
                <a:latin typeface="Times New Roman" pitchFamily="18" charset="0"/>
                <a:cs typeface="Times New Roman" pitchFamily="18" charset="0"/>
              </a:rPr>
              <a:t> формул і </a:t>
            </a:r>
            <a:r>
              <a:rPr lang="ru-RU" sz="2400" dirty="0" err="1">
                <a:latin typeface="Times New Roman" pitchFamily="18" charset="0"/>
                <a:cs typeface="Times New Roman" pitchFamily="18" charset="0"/>
              </a:rPr>
              <a:t>рисунків</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наявності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посилань</a:t>
            </a:r>
            <a:r>
              <a:rPr lang="ru-RU" sz="2400" dirty="0">
                <a:latin typeface="Times New Roman" pitchFamily="18" charset="0"/>
                <a:cs typeface="Times New Roman" pitchFamily="18" charset="0"/>
              </a:rPr>
              <a:t> на них у </a:t>
            </a:r>
            <a:r>
              <a:rPr lang="ru-RU" sz="2400" dirty="0" err="1">
                <a:latin typeface="Times New Roman" pitchFamily="18" charset="0"/>
                <a:cs typeface="Times New Roman" pitchFamily="18" charset="0"/>
              </a:rPr>
              <a:t>тексті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проставляються</a:t>
            </a:r>
            <a:r>
              <a:rPr lang="ru-RU" sz="2400" dirty="0">
                <a:latin typeface="Times New Roman" pitchFamily="18" charset="0"/>
                <a:cs typeface="Times New Roman" pitchFamily="18" charset="0"/>
              </a:rPr>
              <a:t> через </a:t>
            </a:r>
            <a:r>
              <a:rPr lang="ru-RU" sz="2400" dirty="0" err="1">
                <a:latin typeface="Times New Roman" pitchFamily="18" charset="0"/>
                <a:cs typeface="Times New Roman" pitchFamily="18" charset="0"/>
              </a:rPr>
              <a:t>крапку</a:t>
            </a:r>
            <a:r>
              <a:rPr lang="ru-RU" sz="2400" dirty="0">
                <a:latin typeface="Times New Roman" pitchFamily="18" charset="0"/>
                <a:cs typeface="Times New Roman" pitchFamily="18" charset="0"/>
              </a:rPr>
              <a:t> номер </a:t>
            </a:r>
            <a:r>
              <a:rPr lang="ru-RU" sz="2400" dirty="0" err="1">
                <a:latin typeface="Times New Roman" pitchFamily="18" charset="0"/>
                <a:cs typeface="Times New Roman" pitchFamily="18" charset="0"/>
              </a:rPr>
              <a:t>розділу</a:t>
            </a:r>
            <a:r>
              <a:rPr lang="ru-RU" sz="2400" dirty="0">
                <a:latin typeface="Times New Roman" pitchFamily="18" charset="0"/>
                <a:cs typeface="Times New Roman" pitchFamily="18" charset="0"/>
              </a:rPr>
              <a:t> та номер </a:t>
            </a:r>
            <a:r>
              <a:rPr lang="ru-RU" sz="2400" dirty="0" err="1">
                <a:latin typeface="Times New Roman" pitchFamily="18" charset="0"/>
                <a:cs typeface="Times New Roman" pitchFamily="18" charset="0"/>
              </a:rPr>
              <a:t>формули</a:t>
            </a:r>
            <a:r>
              <a:rPr lang="ru-RU" sz="2400" dirty="0">
                <a:latin typeface="Times New Roman" pitchFamily="18" charset="0"/>
                <a:cs typeface="Times New Roman" pitchFamily="18" charset="0"/>
              </a:rPr>
              <a:t> (рисунка). Формула,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нумерується</a:t>
            </a:r>
            <a:r>
              <a:rPr lang="ru-RU" sz="2400" dirty="0">
                <a:latin typeface="Times New Roman" pitchFamily="18" charset="0"/>
                <a:cs typeface="Times New Roman" pitchFamily="18" charset="0"/>
              </a:rPr>
              <a:t>, наводиться </a:t>
            </a:r>
            <a:r>
              <a:rPr lang="ru-RU" sz="2400" dirty="0" err="1">
                <a:latin typeface="Times New Roman" pitchFamily="18" charset="0"/>
                <a:cs typeface="Times New Roman" pitchFamily="18" charset="0"/>
              </a:rPr>
              <a:t>посередині</a:t>
            </a:r>
            <a:r>
              <a:rPr lang="ru-RU" sz="2400" dirty="0">
                <a:latin typeface="Times New Roman" pitchFamily="18" charset="0"/>
                <a:cs typeface="Times New Roman" pitchFamily="18" charset="0"/>
              </a:rPr>
              <a:t> нового рядка (</a:t>
            </a:r>
            <a:r>
              <a:rPr lang="ru-RU" sz="2400" dirty="0" err="1">
                <a:latin typeface="Times New Roman" pitchFamily="18" charset="0"/>
                <a:cs typeface="Times New Roman" pitchFamily="18" charset="0"/>
              </a:rPr>
              <a:t>нумерація</a:t>
            </a:r>
            <a:r>
              <a:rPr lang="ru-RU" sz="2400" dirty="0">
                <a:latin typeface="Times New Roman" pitchFamily="18" charset="0"/>
                <a:cs typeface="Times New Roman" pitchFamily="18" charset="0"/>
              </a:rPr>
              <a:t> - з правого боку в дужках). Номер та </a:t>
            </a:r>
            <a:r>
              <a:rPr lang="ru-RU" sz="2400" dirty="0" err="1">
                <a:latin typeface="Times New Roman" pitchFamily="18" charset="0"/>
                <a:cs typeface="Times New Roman" pitchFamily="18" charset="0"/>
              </a:rPr>
              <a:t>назва</a:t>
            </a:r>
            <a:r>
              <a:rPr lang="ru-RU" sz="2400" dirty="0">
                <a:latin typeface="Times New Roman" pitchFamily="18" charset="0"/>
                <a:cs typeface="Times New Roman" pitchFamily="18" charset="0"/>
              </a:rPr>
              <a:t> рисунка </a:t>
            </a:r>
            <a:r>
              <a:rPr lang="ru-RU" sz="2400" dirty="0" err="1">
                <a:latin typeface="Times New Roman" pitchFamily="18" charset="0"/>
                <a:cs typeface="Times New Roman" pitchFamily="18" charset="0"/>
              </a:rPr>
              <a:t>наводяться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знизу</a:t>
            </a:r>
            <a:r>
              <a:rPr lang="ru-RU" sz="2400" dirty="0">
                <a:latin typeface="Times New Roman" pitchFamily="18" charset="0"/>
                <a:cs typeface="Times New Roman" pitchFamily="18" charset="0"/>
              </a:rPr>
              <a:t>/з правого боку рисунка.</a:t>
            </a:r>
          </a:p>
        </p:txBody>
      </p:sp>
    </p:spTree>
  </p:cSld>
  <p:clrMapOvr>
    <a:masterClrMapping/>
  </p:clrMapOvr>
  <p:transition>
    <p:cut/>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Прямоугольник 3"/>
          <p:cNvSpPr>
            <a:spLocks noChangeArrowheads="1"/>
          </p:cNvSpPr>
          <p:nvPr/>
        </p:nvSpPr>
        <p:spPr bwMode="auto">
          <a:xfrm>
            <a:off x="250825" y="476250"/>
            <a:ext cx="8424863" cy="3046988"/>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a:t>
            </a:r>
            <a:r>
              <a:rPr lang="ru-RU" sz="2400" dirty="0">
                <a:latin typeface="Times New Roman" pitchFamily="18" charset="0"/>
                <a:cs typeface="Times New Roman" pitchFamily="18" charset="0"/>
              </a:rPr>
              <a:t>У </a:t>
            </a:r>
            <a:r>
              <a:rPr lang="ru-RU" sz="2400" dirty="0" err="1">
                <a:latin typeface="Times New Roman" pitchFamily="18" charset="0"/>
                <a:cs typeface="Times New Roman" pitchFamily="18" charset="0"/>
              </a:rPr>
              <a:t>висновках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викладаються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найбільш</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важливі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наукові</a:t>
            </a:r>
            <a:r>
              <a:rPr lang="ru-RU" sz="2400" dirty="0">
                <a:latin typeface="Times New Roman" pitchFamily="18" charset="0"/>
                <a:cs typeface="Times New Roman" pitchFamily="18" charset="0"/>
              </a:rPr>
              <a:t> та </a:t>
            </a:r>
            <a:r>
              <a:rPr lang="ru-RU" sz="2400" dirty="0" err="1">
                <a:latin typeface="Times New Roman" pitchFamily="18" charset="0"/>
                <a:cs typeface="Times New Roman" pitchFamily="18" charset="0"/>
              </a:rPr>
              <a:t>практичні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результати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вказуються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проблеми</a:t>
            </a:r>
            <a:r>
              <a:rPr lang="ru-RU" sz="2400" dirty="0">
                <a:latin typeface="Times New Roman" pitchFamily="18" charset="0"/>
                <a:cs typeface="Times New Roman" pitchFamily="18" charset="0"/>
              </a:rPr>
              <a:t>, для </a:t>
            </a:r>
            <a:r>
              <a:rPr lang="ru-RU" sz="2400" dirty="0" err="1">
                <a:latin typeface="Times New Roman" pitchFamily="18" charset="0"/>
                <a:cs typeface="Times New Roman" pitchFamily="18" charset="0"/>
              </a:rPr>
              <a:t>розв’язання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яких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можуть</a:t>
            </a:r>
            <a:r>
              <a:rPr lang="ru-RU" sz="2400" dirty="0">
                <a:latin typeface="Times New Roman" pitchFamily="18" charset="0"/>
                <a:cs typeface="Times New Roman" pitchFamily="18" charset="0"/>
              </a:rPr>
              <a:t> бути </a:t>
            </a:r>
            <a:r>
              <a:rPr lang="ru-RU" sz="2400" dirty="0" err="1">
                <a:latin typeface="Times New Roman" pitchFamily="18" charset="0"/>
                <a:cs typeface="Times New Roman" pitchFamily="18" charset="0"/>
              </a:rPr>
              <a:t>застосовані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результати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дослідження</a:t>
            </a:r>
            <a:r>
              <a:rPr lang="ru-RU" sz="2400" dirty="0">
                <a:latin typeface="Times New Roman" pitchFamily="18" charset="0"/>
                <a:cs typeface="Times New Roman" pitchFamily="18" charset="0"/>
              </a:rPr>
              <a:t>, а </a:t>
            </a:r>
            <a:r>
              <a:rPr lang="ru-RU" sz="2400" dirty="0" err="1">
                <a:latin typeface="Times New Roman" pitchFamily="18" charset="0"/>
                <a:cs typeface="Times New Roman" pitchFamily="18" charset="0"/>
              </a:rPr>
              <a:t>також</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можливі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напрями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продовження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досліджень</a:t>
            </a:r>
            <a:r>
              <a:rPr lang="ru-RU" sz="2400" dirty="0">
                <a:latin typeface="Times New Roman" pitchFamily="18" charset="0"/>
                <a:cs typeface="Times New Roman" pitchFamily="18" charset="0"/>
              </a:rPr>
              <a:t> за тематикою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a:t>
            </a:r>
            <a:endParaRPr lang="uk-UA"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Прямоугольник 3"/>
          <p:cNvSpPr>
            <a:spLocks noChangeArrowheads="1"/>
          </p:cNvSpPr>
          <p:nvPr/>
        </p:nvSpPr>
        <p:spPr bwMode="auto">
          <a:xfrm>
            <a:off x="250825" y="476250"/>
            <a:ext cx="8424863" cy="5262979"/>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a:latin typeface="Times New Roman" pitchFamily="18" charset="0"/>
                <a:cs typeface="Times New Roman" pitchFamily="18" charset="0"/>
              </a:rPr>
              <a:t>	За наявності практичного значення отриманих результатів надаються відомості про використання результатів досліджень або рекомендації щодо їх використання. У разі якщо результати досліджень впроваджено, відомості подаються із зазначенням найменувань організацій, в яких здійснено впровадження. У цьому випадку додатки можуть містити копії відповідних документів.</a:t>
            </a:r>
            <a:endParaRPr lang="uk-UA" sz="2400" dirty="0" smtClean="0">
              <a:latin typeface="Times New Roman" pitchFamily="18" charset="0"/>
              <a:cs typeface="Times New Roman" pitchFamily="18" charset="0"/>
            </a:endParaRPr>
          </a:p>
          <a:p>
            <a:pPr algn="just"/>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323528" y="1052736"/>
            <a:ext cx="8424863" cy="2677656"/>
          </a:xfrm>
          <a:prstGeom prst="rect">
            <a:avLst/>
          </a:prstGeom>
        </p:spPr>
        <p:txBody>
          <a:bodyPr>
            <a:spAutoFit/>
          </a:bodyPr>
          <a:lstStyle/>
          <a:p>
            <a:pPr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algn="just"/>
            <a:r>
              <a:rPr lang="ru-RU" sz="2400" dirty="0" smtClean="0">
                <a:latin typeface="Times New Roman" pitchFamily="18" charset="0"/>
                <a:cs typeface="Times New Roman" pitchFamily="18" charset="0"/>
              </a:rPr>
              <a:t>	Список </a:t>
            </a:r>
            <a:r>
              <a:rPr lang="ru-RU" sz="2400" dirty="0" err="1">
                <a:latin typeface="Times New Roman" pitchFamily="18" charset="0"/>
                <a:cs typeface="Times New Roman" pitchFamily="18" charset="0"/>
              </a:rPr>
              <a:t>використаних</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джерел</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формується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здобувачем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ступеня</a:t>
            </a:r>
            <a:r>
              <a:rPr lang="ru-RU" sz="2400" dirty="0">
                <a:latin typeface="Times New Roman" pitchFamily="18" charset="0"/>
                <a:cs typeface="Times New Roman" pitchFamily="18" charset="0"/>
              </a:rPr>
              <a:t> за </a:t>
            </a:r>
            <a:r>
              <a:rPr lang="ru-RU" sz="2400" dirty="0" err="1">
                <a:latin typeface="Times New Roman" pitchFamily="18" charset="0"/>
                <a:cs typeface="Times New Roman" pitchFamily="18" charset="0"/>
              </a:rPr>
              <a:t>його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вибором</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опціонально</a:t>
            </a:r>
            <a:r>
              <a:rPr lang="ru-RU" sz="2400" dirty="0">
                <a:latin typeface="Times New Roman" pitchFamily="18" charset="0"/>
                <a:cs typeface="Times New Roman" pitchFamily="18" charset="0"/>
              </a:rPr>
              <a:t> - в </a:t>
            </a:r>
            <a:r>
              <a:rPr lang="ru-RU" sz="2400" dirty="0" err="1">
                <a:latin typeface="Times New Roman" pitchFamily="18" charset="0"/>
                <a:cs typeface="Times New Roman" pitchFamily="18" charset="0"/>
              </a:rPr>
              <a:t>кінці</a:t>
            </a:r>
            <a:r>
              <a:rPr lang="ru-RU" sz="2400" dirty="0">
                <a:latin typeface="Times New Roman" pitchFamily="18" charset="0"/>
                <a:cs typeface="Times New Roman" pitchFamily="18" charset="0"/>
              </a:rPr>
              <a:t> кожного </a:t>
            </a:r>
            <a:r>
              <a:rPr lang="ru-RU" sz="2400" dirty="0" err="1">
                <a:latin typeface="Times New Roman" pitchFamily="18" charset="0"/>
                <a:cs typeface="Times New Roman" pitchFamily="18" charset="0"/>
              </a:rPr>
              <a:t>розділу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основної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частини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дисертації</a:t>
            </a:r>
            <a:r>
              <a:rPr lang="ru-RU" sz="2400" dirty="0">
                <a:latin typeface="Times New Roman" pitchFamily="18" charset="0"/>
                <a:cs typeface="Times New Roman" pitchFamily="18" charset="0"/>
              </a:rPr>
              <a:t>) одним </a:t>
            </a:r>
            <a:r>
              <a:rPr lang="ru-RU" sz="2400" dirty="0" err="1">
                <a:latin typeface="Times New Roman" pitchFamily="18" charset="0"/>
                <a:cs typeface="Times New Roman" pitchFamily="18" charset="0"/>
              </a:rPr>
              <a:t>із</a:t>
            </a:r>
            <a:r>
              <a:rPr lang="ru-RU" sz="2400" dirty="0">
                <a:latin typeface="Times New Roman" pitchFamily="18" charset="0"/>
                <a:cs typeface="Times New Roman" pitchFamily="18" charset="0"/>
              </a:rPr>
              <a:t> таких </a:t>
            </a:r>
            <a:r>
              <a:rPr lang="ru-RU" sz="2400" dirty="0" err="1">
                <a:latin typeface="Times New Roman" pitchFamily="18" charset="0"/>
                <a:cs typeface="Times New Roman" pitchFamily="18" charset="0"/>
              </a:rPr>
              <a:t>способів</a:t>
            </a:r>
            <a:r>
              <a:rPr lang="ru-RU" sz="2400" dirty="0">
                <a:latin typeface="Times New Roman" pitchFamily="18" charset="0"/>
                <a:cs typeface="Times New Roman" pitchFamily="18" charset="0"/>
              </a:rPr>
              <a:t>: у порядку </a:t>
            </a:r>
            <a:r>
              <a:rPr lang="ru-RU" sz="2400" dirty="0" err="1">
                <a:latin typeface="Times New Roman" pitchFamily="18" charset="0"/>
                <a:cs typeface="Times New Roman" pitchFamily="18" charset="0"/>
              </a:rPr>
              <a:t>появи</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посилань</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тексті</a:t>
            </a:r>
            <a:r>
              <a:rPr lang="ru-RU" sz="2400" dirty="0">
                <a:latin typeface="Times New Roman" pitchFamily="18" charset="0"/>
                <a:cs typeface="Times New Roman" pitchFamily="18" charset="0"/>
              </a:rPr>
              <a:t>; в </a:t>
            </a:r>
            <a:r>
              <a:rPr lang="ru-RU" sz="2400" dirty="0" err="1">
                <a:latin typeface="Times New Roman" pitchFamily="18" charset="0"/>
                <a:cs typeface="Times New Roman" pitchFamily="18" charset="0"/>
              </a:rPr>
              <a:t>алфавітному</a:t>
            </a:r>
            <a:r>
              <a:rPr lang="ru-RU" sz="2400" dirty="0">
                <a:latin typeface="Times New Roman" pitchFamily="18" charset="0"/>
                <a:cs typeface="Times New Roman" pitchFamily="18" charset="0"/>
              </a:rPr>
              <a:t> порядку </a:t>
            </a:r>
            <a:r>
              <a:rPr lang="ru-RU" sz="2400" dirty="0" err="1">
                <a:latin typeface="Times New Roman" pitchFamily="18" charset="0"/>
                <a:cs typeface="Times New Roman" pitchFamily="18" charset="0"/>
              </a:rPr>
              <a:t>прізвищ</a:t>
            </a:r>
            <a:r>
              <a:rPr lang="ru-RU" sz="2400" dirty="0">
                <a:latin typeface="Times New Roman" pitchFamily="18" charset="0"/>
                <a:cs typeface="Times New Roman" pitchFamily="18" charset="0"/>
              </a:rPr>
              <a:t> перших </a:t>
            </a:r>
            <a:r>
              <a:rPr lang="ru-RU" sz="2400" dirty="0" err="1">
                <a:latin typeface="Times New Roman" pitchFamily="18" charset="0"/>
                <a:cs typeface="Times New Roman" pitchFamily="18" charset="0"/>
              </a:rPr>
              <a:t>авторів</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або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заголовків</a:t>
            </a:r>
            <a:r>
              <a:rPr lang="ru-RU" sz="2400" dirty="0">
                <a:latin typeface="Times New Roman" pitchFamily="18" charset="0"/>
                <a:cs typeface="Times New Roman" pitchFamily="18" charset="0"/>
              </a:rPr>
              <a:t>; у </a:t>
            </a:r>
            <a:r>
              <a:rPr lang="ru-RU" sz="2400" dirty="0" err="1">
                <a:latin typeface="Times New Roman" pitchFamily="18" charset="0"/>
                <a:cs typeface="Times New Roman" pitchFamily="18" charset="0"/>
              </a:rPr>
              <a:t>хронологічному</a:t>
            </a:r>
            <a:r>
              <a:rPr lang="ru-RU" sz="2400" dirty="0">
                <a:latin typeface="Times New Roman" pitchFamily="18" charset="0"/>
                <a:cs typeface="Times New Roman" pitchFamily="18" charset="0"/>
              </a:rPr>
              <a:t> порядку.</a:t>
            </a:r>
          </a:p>
        </p:txBody>
      </p:sp>
    </p:spTree>
  </p:cSld>
  <p:clrMapOvr>
    <a:masterClrMapping/>
  </p:clrMapOvr>
  <p:transition>
    <p:cu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Прямоугольник 3"/>
          <p:cNvSpPr>
            <a:spLocks noChangeArrowheads="1"/>
          </p:cNvSpPr>
          <p:nvPr/>
        </p:nvSpPr>
        <p:spPr bwMode="auto">
          <a:xfrm>
            <a:off x="250825" y="476250"/>
            <a:ext cx="8424863" cy="5386090"/>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lvl="0" algn="ctr"/>
            <a:r>
              <a:rPr lang="uk-UA" sz="2800" b="1" dirty="0" smtClean="0">
                <a:solidFill>
                  <a:prstClr val="black"/>
                </a:solidFill>
                <a:latin typeface="Times New Roman" pitchFamily="18" charset="0"/>
                <a:cs typeface="Times New Roman" pitchFamily="18" charset="0"/>
              </a:rPr>
              <a:t>Питання 1. </a:t>
            </a:r>
            <a:r>
              <a:rPr lang="uk-UA" sz="2400" b="1" dirty="0">
                <a:solidFill>
                  <a:prstClr val="black"/>
                </a:solidFill>
                <a:latin typeface="Times New Roman" pitchFamily="18" charset="0"/>
                <a:cs typeface="Times New Roman" pitchFamily="18" charset="0"/>
              </a:rPr>
              <a:t>Дисертаційна робота як результат дослідницької </a:t>
            </a:r>
            <a:r>
              <a:rPr lang="uk-UA" sz="2400" b="1" dirty="0" smtClean="0">
                <a:solidFill>
                  <a:prstClr val="black"/>
                </a:solidFill>
                <a:latin typeface="Times New Roman" pitchFamily="18" charset="0"/>
                <a:cs typeface="Times New Roman" pitchFamily="18" charset="0"/>
              </a:rPr>
              <a:t>діяльності</a:t>
            </a:r>
            <a:endParaRPr lang="uk-UA" sz="2400" b="1" dirty="0">
              <a:solidFill>
                <a:prstClr val="black"/>
              </a:solidFill>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Дисертація на здобуття </a:t>
            </a:r>
            <a:r>
              <a:rPr lang="uk-UA" sz="2400" dirty="0" smtClean="0">
                <a:latin typeface="Times New Roman" pitchFamily="18" charset="0"/>
                <a:cs typeface="Times New Roman" pitchFamily="18" charset="0"/>
              </a:rPr>
              <a:t>ступеня доктора філософії є </a:t>
            </a:r>
            <a:r>
              <a:rPr lang="uk-UA" sz="2400" dirty="0">
                <a:latin typeface="Times New Roman" pitchFamily="18" charset="0"/>
                <a:cs typeface="Times New Roman" pitchFamily="18" charset="0"/>
              </a:rPr>
              <a:t>кваліфікаційною науковою працею, виконаною особисто здобувачем у вигляді спеціально підготовленого </a:t>
            </a:r>
            <a:r>
              <a:rPr lang="uk-UA" sz="2400" dirty="0" smtClean="0">
                <a:latin typeface="Times New Roman" pitchFamily="18" charset="0"/>
                <a:cs typeface="Times New Roman" pitchFamily="18" charset="0"/>
              </a:rPr>
              <a:t>рукопису.</a:t>
            </a:r>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Підготовлена </a:t>
            </a:r>
            <a:r>
              <a:rPr lang="uk-UA" sz="2400" dirty="0">
                <a:latin typeface="Times New Roman" pitchFamily="18" charset="0"/>
                <a:cs typeface="Times New Roman" pitchFamily="18" charset="0"/>
              </a:rPr>
              <a:t>до захисту дисертація повинна містити висунуті здобувачем науково обґрунтовані  теоретичні або експериментальні результати, наукові положення, а також характеризуватися єдністю змісту і свідчити про особистий внесок здобувача в науку.</a:t>
            </a:r>
          </a:p>
        </p:txBody>
      </p:sp>
    </p:spTree>
  </p:cSld>
  <p:clrMapOvr>
    <a:masterClrMapping/>
  </p:clrMapOvr>
  <p:transition>
    <p:cut/>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Прямоугольник 3"/>
          <p:cNvSpPr/>
          <p:nvPr/>
        </p:nvSpPr>
        <p:spPr>
          <a:xfrm>
            <a:off x="250825" y="476250"/>
            <a:ext cx="8424863" cy="4893647"/>
          </a:xfrm>
          <a:prstGeom prst="rect">
            <a:avLst/>
          </a:prstGeom>
        </p:spPr>
        <p:txBody>
          <a:bodyPr>
            <a:spAutoFit/>
          </a:bodyPr>
          <a:lstStyle/>
          <a:p>
            <a:pPr algn="just" fontAlgn="auto">
              <a:spcBef>
                <a:spcPts val="0"/>
              </a:spcBef>
              <a:spcAft>
                <a:spcPts val="0"/>
              </a:spcAft>
              <a:defRPr/>
            </a:pPr>
            <a:endParaRPr lang="uk-UA" sz="2400" b="1"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indent="457200" algn="just" fontAlgn="auto">
              <a:spcBef>
                <a:spcPts val="0"/>
              </a:spcBef>
              <a:spcAft>
                <a:spcPts val="0"/>
              </a:spcAft>
              <a:defRPr/>
            </a:pPr>
            <a:endParaRPr lang="uk-UA" sz="2400" dirty="0">
              <a:latin typeface="Times New Roman" panose="02020603050405020304" pitchFamily="18" charset="0"/>
              <a:cs typeface="Times New Roman" panose="02020603050405020304"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Бібліографічний опис списку використаних джерел у дисертації може оформлятися здобувачем наукового ступеня за його вибором з урахуванням Національного стандарту України ДСТУ 8302:2015 «Інформація та документація. Бібліографічне посилання. Загальні  положення та правила складання» або одним зі стилів, віднесених до рекомендованого переліку стилів оформлення списку наукових </a:t>
            </a:r>
            <a:r>
              <a:rPr lang="uk-UA" sz="2400" dirty="0" smtClean="0">
                <a:latin typeface="Times New Roman" pitchFamily="18" charset="0"/>
                <a:cs typeface="Times New Roman" pitchFamily="18" charset="0"/>
              </a:rPr>
              <a:t>публікацій. Бібліографічний </a:t>
            </a:r>
            <a:r>
              <a:rPr lang="uk-UA" sz="2400" dirty="0">
                <a:latin typeface="Times New Roman" pitchFamily="18" charset="0"/>
                <a:cs typeface="Times New Roman" pitchFamily="18" charset="0"/>
              </a:rPr>
              <a:t>опис використаного джерела може обмежуватися обов’язковою інформацією, необхідною для однозначної ідентифікації цього джерела.</a:t>
            </a:r>
          </a:p>
        </p:txBody>
      </p:sp>
    </p:spTree>
  </p:cSld>
  <p:clrMapOvr>
    <a:masterClrMapping/>
  </p:clrMapOvr>
  <p:transition>
    <p:cut/>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Прямоугольник 3"/>
          <p:cNvSpPr>
            <a:spLocks noChangeArrowheads="1"/>
          </p:cNvSpPr>
          <p:nvPr/>
        </p:nvSpPr>
        <p:spPr bwMode="auto">
          <a:xfrm>
            <a:off x="250825" y="476250"/>
            <a:ext cx="8424863" cy="4031873"/>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b="1" dirty="0">
                <a:latin typeface="Times New Roman" pitchFamily="18" charset="0"/>
                <a:cs typeface="Times New Roman" pitchFamily="18" charset="0"/>
              </a:rPr>
              <a:t>	</a:t>
            </a:r>
            <a:r>
              <a:rPr lang="uk-UA" sz="2000" dirty="0">
                <a:latin typeface="Times New Roman" pitchFamily="18" charset="0"/>
                <a:cs typeface="Times New Roman" pitchFamily="18" charset="0"/>
              </a:rPr>
              <a:t>До додатків може включатися допоміжний матеріал, необхідний для повноти сприйняття дисертації: проміжні формули і розрахунки; таблиці допоміжних цифрових даних; протоколи та акти випробувань, впровадження, розрахунки економічного ефекту, листи підтримки результатів дисертаційної роботи; інструкції та методики, опис алгоритмів, які не є основними результатами дисертації, описи і тексти комп’ютерних програм вирішення задач за допомогою електронно-обчислювальних засобів, які розроблені у процесі виконання дисертації; ілюстрації допоміжного характеру; інші дані та матеріали.</a:t>
            </a:r>
            <a:endParaRPr lang="ru-RU" sz="2400" dirty="0">
              <a:latin typeface="Times New Roman" pitchFamily="18" charset="0"/>
              <a:cs typeface="Times New Roman" pitchFamily="18" charset="0"/>
            </a:endParaRPr>
          </a:p>
        </p:txBody>
      </p:sp>
    </p:spTree>
  </p:cSld>
  <p:clrMapOvr>
    <a:masterClrMapping/>
  </p:clrMapOvr>
  <p:transition>
    <p:cut/>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Прямоугольник 3"/>
          <p:cNvSpPr>
            <a:spLocks noChangeArrowheads="1"/>
          </p:cNvSpPr>
          <p:nvPr/>
        </p:nvSpPr>
        <p:spPr bwMode="auto">
          <a:xfrm>
            <a:off x="250825" y="476250"/>
            <a:ext cx="8424863" cy="3785652"/>
          </a:xfrm>
          <a:prstGeom prst="rect">
            <a:avLst/>
          </a:prstGeom>
          <a:noFill/>
          <a:ln w="9525">
            <a:noFill/>
            <a:miter lim="800000"/>
            <a:headEnd/>
            <a:tailEnd/>
          </a:ln>
        </p:spPr>
        <p:txBody>
          <a:bodyPr>
            <a:spAutoFit/>
          </a:bodyPr>
          <a:lstStyle/>
          <a:p>
            <a:pPr algn="just"/>
            <a:endParaRPr lang="uk-UA" sz="2400" b="1"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Обов’язковим додатком до дисертації є список публікацій здобувача за темою дисертації та відомості про апробацію результатів дисертації (зазначаються назви конференції, конгресу, симпозіуму, семінару, школи, місце та дата проведення, форма участі).</a:t>
            </a:r>
          </a:p>
          <a:p>
            <a:pPr algn="just"/>
            <a:r>
              <a:rPr lang="uk-UA" sz="2400" dirty="0" smtClean="0">
                <a:latin typeface="Times New Roman" pitchFamily="18" charset="0"/>
                <a:cs typeface="Times New Roman" pitchFamily="18" charset="0"/>
              </a:rPr>
              <a:t>	Додатки </a:t>
            </a:r>
            <a:r>
              <a:rPr lang="uk-UA" sz="2400" dirty="0">
                <a:latin typeface="Times New Roman" pitchFamily="18" charset="0"/>
                <a:cs typeface="Times New Roman" pitchFamily="18" charset="0"/>
              </a:rPr>
              <a:t>можуть бути надані у вигляді окремої частини (том, книга).</a:t>
            </a:r>
          </a:p>
        </p:txBody>
      </p:sp>
    </p:spTree>
  </p:cSld>
  <p:clrMapOvr>
    <a:masterClrMapping/>
  </p:clrMapOvr>
  <p:transition>
    <p:cut/>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Прямоугольник 3"/>
          <p:cNvSpPr>
            <a:spLocks noChangeArrowheads="1"/>
          </p:cNvSpPr>
          <p:nvPr/>
        </p:nvSpPr>
        <p:spPr bwMode="auto">
          <a:xfrm>
            <a:off x="250825" y="476250"/>
            <a:ext cx="8424863" cy="3046988"/>
          </a:xfrm>
          <a:prstGeom prst="rect">
            <a:avLst/>
          </a:prstGeom>
          <a:noFill/>
          <a:ln w="9525">
            <a:noFill/>
            <a:miter lim="800000"/>
            <a:headEnd/>
            <a:tailEnd/>
          </a:ln>
        </p:spPr>
        <p:txBody>
          <a:bodyPr>
            <a:spAutoFit/>
          </a:bodyPr>
          <a:lstStyle/>
          <a:p>
            <a:pPr indent="457200" algn="just"/>
            <a:endParaRPr lang="uk-UA" sz="2400" b="1" dirty="0">
              <a:latin typeface="Times New Roman" pitchFamily="18" charset="0"/>
              <a:cs typeface="Times New Roman" pitchFamily="18" charset="0"/>
            </a:endParaRPr>
          </a:p>
          <a:p>
            <a:pPr indent="457200" algn="just"/>
            <a:endParaRPr lang="uk-UA" sz="2400" dirty="0">
              <a:latin typeface="Times New Roman" pitchFamily="18" charset="0"/>
              <a:cs typeface="Times New Roman" pitchFamily="18" charset="0"/>
            </a:endParaRPr>
          </a:p>
          <a:p>
            <a:pPr algn="just"/>
            <a:r>
              <a:rPr lang="uk-UA" sz="2400" dirty="0" smtClean="0">
                <a:latin typeface="Times New Roman" pitchFamily="18" charset="0"/>
                <a:cs typeface="Times New Roman" pitchFamily="18" charset="0"/>
              </a:rPr>
              <a:t>	</a:t>
            </a:r>
            <a:r>
              <a:rPr lang="uk-UA" sz="2400" dirty="0">
                <a:latin typeface="Times New Roman" pitchFamily="18" charset="0"/>
                <a:cs typeface="Times New Roman" pitchFamily="18" charset="0"/>
              </a:rPr>
              <a:t>Обсяг основного тексту дисертації визначається пунктами 10, 11 Порядку присудження наукових ступенів, затвердженого постановою Кабінету Міністрів України від 24 липня 2013 року № 567. </a:t>
            </a:r>
          </a:p>
          <a:p>
            <a:pPr algn="just"/>
            <a:r>
              <a:rPr lang="uk-UA" sz="2400" dirty="0" smtClean="0">
                <a:latin typeface="Times New Roman" pitchFamily="18" charset="0"/>
                <a:cs typeface="Times New Roman" pitchFamily="18" charset="0"/>
              </a:rPr>
              <a:t>	До </a:t>
            </a:r>
            <a:r>
              <a:rPr lang="uk-UA" sz="2400" dirty="0">
                <a:latin typeface="Times New Roman" pitchFamily="18" charset="0"/>
                <a:cs typeface="Times New Roman" pitchFamily="18" charset="0"/>
              </a:rPr>
              <a:t>загального обсягу дисертації не включаються таблиці та ілюстрації, які повністю займають площу сторінки. </a:t>
            </a:r>
          </a:p>
        </p:txBody>
      </p:sp>
    </p:spTree>
  </p:cSld>
  <p:clrMapOvr>
    <a:masterClrMapping/>
  </p:clrMapOvr>
  <p:transition>
    <p:cut/>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412776"/>
            <a:ext cx="6400800" cy="3474720"/>
          </a:xfrm>
        </p:spPr>
        <p:txBody>
          <a:bodyPr/>
          <a:lstStyle/>
          <a:p>
            <a:pPr indent="0" algn="just" fontAlgn="t">
              <a:lnSpc>
                <a:spcPct val="115000"/>
              </a:lnSpc>
              <a:spcAft>
                <a:spcPts val="0"/>
              </a:spcAft>
              <a:buNone/>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Дисертацію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друкують на одному або на двох (за бажанням) боках аркуша білого паперу формату А4 (210х297 мм) через 1,5 міжрядкового інтервалу.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uk-UA"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 </a:t>
            </a:r>
            <a:r>
              <a:rPr lang="uk-UA"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 необхідно друкувати, залишаючи поля таких розмірів: ліве - не менше 20 - 25 мм, праве - не менше 10 мм, верхнє - не менше 20 мм, нижнє - не менше 20 мм.</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0952369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475656" y="1988840"/>
            <a:ext cx="6511925" cy="1143000"/>
          </a:xfrm>
        </p:spPr>
        <p:txBody>
          <a:bodyPr/>
          <a:lstStyle/>
          <a:p>
            <a:pPr marL="46037" lvl="0" indent="0" algn="ctr">
              <a:spcBef>
                <a:spcPct val="20000"/>
              </a:spcBef>
              <a:spcAft>
                <a:spcPts val="300"/>
              </a:spcAft>
              <a:buNone/>
            </a:pPr>
            <a:r>
              <a:rPr lang="ru-RU" sz="2800" dirty="0">
                <a:solidFill>
                  <a:srgbClr val="404040"/>
                </a:solidFill>
                <a:effectLst/>
                <a:latin typeface="Times New Roman" panose="02020603050405020304" pitchFamily="18" charset="0"/>
                <a:ea typeface="+mn-ea"/>
                <a:cs typeface="Times New Roman" panose="02020603050405020304" pitchFamily="18" charset="0"/>
              </a:rPr>
              <a:t>3. </a:t>
            </a:r>
            <a:r>
              <a:rPr lang="ru-RU" sz="2800" dirty="0" err="1">
                <a:solidFill>
                  <a:srgbClr val="404040"/>
                </a:solidFill>
                <a:effectLst/>
                <a:latin typeface="Times New Roman" panose="02020603050405020304" pitchFamily="18" charset="0"/>
                <a:ea typeface="+mn-ea"/>
                <a:cs typeface="Times New Roman" panose="02020603050405020304" pitchFamily="18" charset="0"/>
              </a:rPr>
              <a:t>Дисертаційна</a:t>
            </a:r>
            <a:r>
              <a:rPr lang="ru-RU" sz="2800" dirty="0">
                <a:solidFill>
                  <a:srgbClr val="404040"/>
                </a:solidFill>
                <a:effectLst/>
                <a:latin typeface="Times New Roman" panose="02020603050405020304" pitchFamily="18" charset="0"/>
                <a:ea typeface="+mn-ea"/>
                <a:cs typeface="Times New Roman" panose="02020603050405020304" pitchFamily="18" charset="0"/>
              </a:rPr>
              <a:t> робота як вид </a:t>
            </a:r>
            <a:r>
              <a:rPr lang="ru-RU" sz="2800" dirty="0" err="1">
                <a:solidFill>
                  <a:srgbClr val="404040"/>
                </a:solidFill>
                <a:effectLst/>
                <a:latin typeface="Times New Roman" panose="02020603050405020304" pitchFamily="18" charset="0"/>
                <a:ea typeface="+mn-ea"/>
                <a:cs typeface="Times New Roman" panose="02020603050405020304" pitchFamily="18" charset="0"/>
              </a:rPr>
              <a:t>наукового</a:t>
            </a:r>
            <a:r>
              <a:rPr lang="ru-RU" sz="2800" dirty="0">
                <a:solidFill>
                  <a:srgbClr val="404040"/>
                </a:solidFill>
                <a:effectLst/>
                <a:latin typeface="Times New Roman" panose="02020603050405020304" pitchFamily="18" charset="0"/>
                <a:ea typeface="+mn-ea"/>
                <a:cs typeface="Times New Roman" panose="02020603050405020304" pitchFamily="18" charset="0"/>
              </a:rPr>
              <a:t> </a:t>
            </a:r>
            <a:r>
              <a:rPr lang="ru-RU" sz="2800" dirty="0" err="1">
                <a:solidFill>
                  <a:srgbClr val="404040"/>
                </a:solidFill>
                <a:effectLst/>
                <a:latin typeface="Times New Roman" panose="02020603050405020304" pitchFamily="18" charset="0"/>
                <a:ea typeface="+mn-ea"/>
                <a:cs typeface="Times New Roman" panose="02020603050405020304" pitchFamily="18" charset="0"/>
              </a:rPr>
              <a:t>твору</a:t>
            </a:r>
            <a:r>
              <a:rPr lang="ru-RU" sz="2200" dirty="0">
                <a:solidFill>
                  <a:srgbClr val="404040"/>
                </a:solidFill>
                <a:effectLst/>
                <a:latin typeface="Times New Roman" panose="02020603050405020304" pitchFamily="18" charset="0"/>
                <a:ea typeface="+mn-ea"/>
                <a:cs typeface="Times New Roman" panose="02020603050405020304" pitchFamily="18" charset="0"/>
              </a:rPr>
              <a:t/>
            </a:r>
            <a:br>
              <a:rPr lang="ru-RU" sz="2200" dirty="0">
                <a:solidFill>
                  <a:srgbClr val="404040"/>
                </a:solidFill>
                <a:effectLst/>
                <a:latin typeface="Times New Roman" panose="02020603050405020304" pitchFamily="18" charset="0"/>
                <a:ea typeface="+mn-ea"/>
                <a:cs typeface="Times New Roman" panose="02020603050405020304" pitchFamily="18" charset="0"/>
              </a:rPr>
            </a:br>
            <a:endParaRPr lang="ru-RU" dirty="0"/>
          </a:p>
        </p:txBody>
      </p:sp>
    </p:spTree>
    <p:extLst>
      <p:ext uri="{BB962C8B-B14F-4D97-AF65-F5344CB8AC3E}">
        <p14:creationId xmlns:p14="http://schemas.microsoft.com/office/powerpoint/2010/main" val="317796120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рукопису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особливий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вид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віддзеркаленням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засобами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літератури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реалізується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творчість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освоєння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дійсності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створення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цінностей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збагачують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саму науку.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40434058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484784"/>
            <a:ext cx="6400800" cy="3474720"/>
          </a:xfrm>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предметом є система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понять,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забезпечують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функціонування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комунікації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форм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можливість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реалізувати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головні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науки,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пояснення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пророкування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узагальнення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систематизація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явищ</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дійсності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413789192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484784"/>
            <a:ext cx="6400800" cy="3474720"/>
          </a:xfrm>
        </p:spPr>
        <p:txBody>
          <a:bodyPr/>
          <a:lstStyle/>
          <a:p>
            <a:pPr lvl="0"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фіксуються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вихідні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передумови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так і весь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отримані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не просто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описуються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проводиться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всебічний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аналіз</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 адекватно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відображаються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загальнонаукові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так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спеціальні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методи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правомірність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використання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всебічно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обґрунтовується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кожному конкретному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випадку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застосування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716541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відміну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науки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виконує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кваліфікаційну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функцію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тобто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готується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метою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публічного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отримання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вченого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академічного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ступеня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дозволяє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судити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наскільки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відображені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обґрунтовані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містяться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висновки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рекомендації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новизна і практична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значимість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854025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340768"/>
            <a:ext cx="6400800" cy="3474720"/>
          </a:xfrm>
        </p:spPr>
        <p:txBody>
          <a:bodyPr/>
          <a:lstStyle/>
          <a:p>
            <a:pPr marL="46037" indent="0" algn="just">
              <a:buNone/>
            </a:pP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rPr>
              <a:t>Дисертація</a:t>
            </a:r>
            <a:r>
              <a:rPr lang="ru-RU" sz="2400" dirty="0" smtClean="0">
                <a:solidFill>
                  <a:srgbClr val="000000"/>
                </a:solidFill>
                <a:latin typeface="Times New Roman" panose="02020603050405020304" pitchFamily="18" charset="0"/>
                <a:ea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це</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кваліфікаційна</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виконана</a:t>
            </a:r>
            <a:r>
              <a:rPr lang="ru-RU" sz="2400" dirty="0">
                <a:solidFill>
                  <a:srgbClr val="000000"/>
                </a:solidFill>
                <a:latin typeface="Times New Roman" panose="02020603050405020304" pitchFamily="18" charset="0"/>
                <a:ea typeface="Times New Roman" panose="02020603050405020304" pitchFamily="18" charset="0"/>
              </a:rPr>
              <a:t> автором </a:t>
            </a:r>
            <a:r>
              <a:rPr lang="ru-RU" sz="2400" dirty="0" err="1">
                <a:solidFill>
                  <a:srgbClr val="000000"/>
                </a:solidFill>
                <a:latin typeface="Times New Roman" panose="02020603050405020304" pitchFamily="18" charset="0"/>
                <a:ea typeface="Times New Roman" panose="02020603050405020304" pitchFamily="18" charset="0"/>
              </a:rPr>
              <a:t>особисто</a:t>
            </a:r>
            <a:r>
              <a:rPr lang="ru-RU" sz="2400" dirty="0">
                <a:solidFill>
                  <a:srgbClr val="000000"/>
                </a:solidFill>
                <a:latin typeface="Times New Roman" panose="02020603050405020304" pitchFamily="18" charset="0"/>
                <a:ea typeface="Times New Roman" panose="02020603050405020304" pitchFamily="18" charset="0"/>
              </a:rPr>
              <a:t>. Роль </a:t>
            </a:r>
            <a:r>
              <a:rPr lang="ru-RU" sz="2400" dirty="0" err="1">
                <a:solidFill>
                  <a:srgbClr val="000000"/>
                </a:solidFill>
                <a:latin typeface="Times New Roman" panose="02020603050405020304" pitchFamily="18" charset="0"/>
                <a:ea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керівника</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полягає</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насамперед</a:t>
            </a:r>
            <a:r>
              <a:rPr lang="ru-RU" sz="2400" dirty="0">
                <a:solidFill>
                  <a:srgbClr val="000000"/>
                </a:solidFill>
                <a:latin typeface="Times New Roman" panose="02020603050405020304" pitchFamily="18" charset="0"/>
                <a:ea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rPr>
              <a:t>допомозі</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авторові</a:t>
            </a:r>
            <a:r>
              <a:rPr lang="ru-RU" sz="2400" dirty="0">
                <a:solidFill>
                  <a:srgbClr val="000000"/>
                </a:solidFill>
                <a:latin typeface="Times New Roman" panose="02020603050405020304" pitchFamily="18" charset="0"/>
                <a:ea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rPr>
              <a:t>процесі</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вибору</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напряму</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визначення</a:t>
            </a:r>
            <a:r>
              <a:rPr lang="ru-RU" sz="2400" dirty="0">
                <a:solidFill>
                  <a:srgbClr val="000000"/>
                </a:solidFill>
                <a:latin typeface="Times New Roman" panose="02020603050405020304" pitchFamily="18" charset="0"/>
                <a:ea typeface="Times New Roman" panose="02020603050405020304" pitchFamily="18" charset="0"/>
              </a:rPr>
              <a:t> теми, при </a:t>
            </a:r>
            <a:r>
              <a:rPr lang="ru-RU" sz="2400" dirty="0" err="1">
                <a:solidFill>
                  <a:srgbClr val="000000"/>
                </a:solidFill>
                <a:latin typeface="Times New Roman" panose="02020603050405020304" pitchFamily="18" charset="0"/>
                <a:ea typeface="Times New Roman" panose="02020603050405020304" pitchFamily="18" charset="0"/>
              </a:rPr>
              <a:t>складанні</a:t>
            </a:r>
            <a:r>
              <a:rPr lang="ru-RU" sz="2400" dirty="0">
                <a:solidFill>
                  <a:srgbClr val="000000"/>
                </a:solidFill>
                <a:latin typeface="Times New Roman" panose="02020603050405020304" pitchFamily="18" charset="0"/>
                <a:ea typeface="Times New Roman" panose="02020603050405020304" pitchFamily="18" charset="0"/>
              </a:rPr>
              <a:t> плану </a:t>
            </a:r>
            <a:r>
              <a:rPr lang="ru-RU" sz="2400" dirty="0" err="1">
                <a:solidFill>
                  <a:srgbClr val="000000"/>
                </a:solidFill>
                <a:latin typeface="Times New Roman" panose="02020603050405020304" pitchFamily="18" charset="0"/>
                <a:ea typeface="Times New Roman" panose="02020603050405020304" pitchFamily="18" charset="0"/>
              </a:rPr>
              <a:t>роботи</a:t>
            </a:r>
            <a:r>
              <a:rPr lang="ru-RU" sz="2400" dirty="0">
                <a:solidFill>
                  <a:srgbClr val="000000"/>
                </a:solidFill>
                <a:latin typeface="Times New Roman" panose="02020603050405020304" pitchFamily="18" charset="0"/>
                <a:ea typeface="Times New Roman" panose="02020603050405020304" pitchFamily="18" charset="0"/>
              </a:rPr>
              <a:t>, у практичному </a:t>
            </a:r>
            <a:r>
              <a:rPr lang="ru-RU" sz="2400" dirty="0" err="1">
                <a:solidFill>
                  <a:srgbClr val="000000"/>
                </a:solidFill>
                <a:latin typeface="Times New Roman" panose="02020603050405020304" pitchFamily="18" charset="0"/>
                <a:ea typeface="Times New Roman" panose="02020603050405020304" pitchFamily="18" charset="0"/>
              </a:rPr>
              <a:t>аналізі</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отриманих</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результатів</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rPr>
              <a:t> - завершена робота, яка </a:t>
            </a:r>
            <a:r>
              <a:rPr lang="ru-RU" sz="2400" dirty="0" err="1">
                <a:solidFill>
                  <a:srgbClr val="000000"/>
                </a:solidFill>
                <a:latin typeface="Times New Roman" panose="02020603050405020304" pitchFamily="18" charset="0"/>
                <a:ea typeface="Times New Roman" panose="02020603050405020304" pitchFamily="18" charset="0"/>
              </a:rPr>
              <a:t>має</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внутрішню</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єдність</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змісту</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містить</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сукупність</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нових</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результатів</a:t>
            </a:r>
            <a:r>
              <a:rPr lang="ru-RU" sz="2400" dirty="0">
                <a:solidFill>
                  <a:srgbClr val="000000"/>
                </a:solidFill>
                <a:latin typeface="Times New Roman" panose="02020603050405020304" pitchFamily="18" charset="0"/>
                <a:ea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rPr>
              <a:t>положень</a:t>
            </a:r>
            <a:r>
              <a:rPr lang="ru-RU" sz="2400" dirty="0">
                <a:solidFill>
                  <a:srgbClr val="000000"/>
                </a:solidFill>
                <a:latin typeface="Times New Roman" panose="02020603050405020304" pitchFamily="18" charset="0"/>
                <a:ea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rPr>
              <a:t>висунутих</a:t>
            </a:r>
            <a:r>
              <a:rPr lang="ru-RU" sz="2400" dirty="0">
                <a:solidFill>
                  <a:srgbClr val="000000"/>
                </a:solidFill>
                <a:latin typeface="Times New Roman" panose="02020603050405020304" pitchFamily="18" charset="0"/>
                <a:ea typeface="Times New Roman" panose="02020603050405020304" pitchFamily="18" charset="0"/>
              </a:rPr>
              <a:t> автором для прилюдного </a:t>
            </a:r>
            <a:r>
              <a:rPr lang="ru-RU" sz="2400" dirty="0" err="1">
                <a:solidFill>
                  <a:srgbClr val="000000"/>
                </a:solidFill>
                <a:latin typeface="Times New Roman" panose="02020603050405020304" pitchFamily="18" charset="0"/>
                <a:ea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rPr>
              <a:t>.</a:t>
            </a:r>
            <a:endParaRPr lang="ru-RU" dirty="0"/>
          </a:p>
        </p:txBody>
      </p:sp>
    </p:spTree>
    <p:extLst>
      <p:ext uri="{BB962C8B-B14F-4D97-AF65-F5344CB8AC3E}">
        <p14:creationId xmlns:p14="http://schemas.microsoft.com/office/powerpoint/2010/main" val="4164957181"/>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412776"/>
            <a:ext cx="6400800" cy="3474720"/>
          </a:xfrm>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Сукупність</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отриманих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свідчить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внесок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дисертанта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науку, а значить,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демонструє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рівень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насамперед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уміння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самостійно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вести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пошук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вирішувати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конкретні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завдання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379798849"/>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Присудження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вчених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академічних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ступенів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найважливішим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стимулом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вітчизняної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науки,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забезпечує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зміцнення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державного статусу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матеріального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становища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діячів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Прийняття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рішення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присудження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академічного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ступеня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здобувачеві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свідчення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державою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громадськістю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400" dirty="0"/>
          </a:p>
        </p:txBody>
      </p:sp>
    </p:spTree>
    <p:extLst>
      <p:ext uri="{BB962C8B-B14F-4D97-AF65-F5344CB8AC3E}">
        <p14:creationId xmlns:p14="http://schemas.microsoft.com/office/powerpoint/2010/main" val="20937858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Інша</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істотна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відмінність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винятком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науково-технічного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звіту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полягає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тому,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укладена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інформація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передається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найбільш</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повному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вигляді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Дійсно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тільки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докладно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розкривають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пошуків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детально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методику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ведення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детально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простежують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історію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досліджуваних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явищ</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983296499"/>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uk-UA" dirty="0"/>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Повнота</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інформації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знаходить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своє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в тому,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наводиться особливо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детальний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фактичний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докладні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гіпотези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широкі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історичні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екскурси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паралелі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пошуку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описуються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найбільш</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цілісній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точки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marL="46037" indent="0">
              <a:buNone/>
            </a:pPr>
            <a:endParaRPr lang="ru-RU" dirty="0"/>
          </a:p>
        </p:txBody>
      </p:sp>
    </p:spTree>
    <p:extLst>
      <p:ext uri="{BB962C8B-B14F-4D97-AF65-F5344CB8AC3E}">
        <p14:creationId xmlns:p14="http://schemas.microsoft.com/office/powerpoint/2010/main" val="148516891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характеризує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оригінальність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неповторність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наведених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відомостей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Основою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принципово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явищ</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закономірностей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природи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суспільства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узагальнення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раніше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відомих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позицій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зовсім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аспекті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81643499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характеризує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оригінальність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неповторність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наведених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відомостей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Основою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принципово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включає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явищ</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закономірностей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природи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суспільства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узагальнення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раніше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відомих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позицій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зовсім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аспекті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0796098"/>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точки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загальної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динаміки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науки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вводить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обіг</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уявлення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концепції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відбивається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сутність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явищі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закономірність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випадковості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загальне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одиничному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внутрішнє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зовнішньому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Авторська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концепція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точно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ситуацію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науці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відповідає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ведучому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напрямку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Тільки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умови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концепція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визнається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заможної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сенсі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тобто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забезпечує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приріст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7743756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Об'єктивність</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вимога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проведеного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витікає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із</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специфіки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прагнучого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встановити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істину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той же час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будучи продуктом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творчості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являє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собою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об'єктивних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суб'єктивної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оцінки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394119021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Об'єктивність</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вимога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проведеного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витікає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із</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специфіки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прагнучого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встановити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істину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той же час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будучи продуктом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творчості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являє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собою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об'єктивних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суб'єктивної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оцінки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67156511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Іншими</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словами,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своєму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виключає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суб'єктивних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привнесених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творчою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індивідуальністю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самого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дисертанта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завжди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присутні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особистий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досвід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погляди й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уподобання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обумовлені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суспільно-історичними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умовами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підготовки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Саме</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цим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пояснюється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науці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одна і та ж проблема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по-різному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осмислюється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дослідниками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0076433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268760"/>
            <a:ext cx="6400800" cy="3474720"/>
          </a:xfrm>
        </p:spPr>
        <p:txBody>
          <a:bodyPr/>
          <a:lstStyle/>
          <a:p>
            <a:pPr lvl="0" indent="0" algn="just" fontAlgn="t">
              <a:lnSpc>
                <a:spcPct val="115000"/>
              </a:lnSpc>
              <a:spcAft>
                <a:spcPts val="0"/>
              </a:spcAft>
              <a:buNone/>
            </a:pPr>
            <a:r>
              <a:rPr lang="ru-RU" sz="2400" b="1"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b="1"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 вид </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b="1"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b="1"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lvl="0" indent="0" algn="just" fontAlgn="t">
              <a:lnSpc>
                <a:spcPct val="115000"/>
              </a:lnSpc>
              <a:spcAft>
                <a:spcPts val="0"/>
              </a:spcAft>
              <a:buNone/>
            </a:pP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кваліфікаційна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містить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нове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вирішення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актуальної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суттєвими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для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певної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галузі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науки;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підстави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присудити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автору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ступінь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особливо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важливі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пункти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входять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кваліфікаційних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вимог</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lvl="0"/>
            <a:endParaRPr lang="ru-RU" dirty="0"/>
          </a:p>
        </p:txBody>
      </p:sp>
    </p:spTree>
    <p:extLst>
      <p:ext uri="{BB962C8B-B14F-4D97-AF65-F5344CB8AC3E}">
        <p14:creationId xmlns:p14="http://schemas.microsoft.com/office/powerpoint/2010/main" val="2233289098"/>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628800"/>
            <a:ext cx="6400800" cy="3474720"/>
          </a:xfrm>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Своєрідність</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проявляється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в тому,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дисертант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впорядковує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власним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розсудом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накопичені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 доводить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цінність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практичну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значимість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тих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інших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dirty="0"/>
          </a:p>
        </p:txBody>
      </p:sp>
    </p:spTree>
    <p:extLst>
      <p:ext uri="{BB962C8B-B14F-4D97-AF65-F5344CB8AC3E}">
        <p14:creationId xmlns:p14="http://schemas.microsoft.com/office/powerpoint/2010/main" val="357860773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15616" y="1268760"/>
            <a:ext cx="6400800" cy="3474720"/>
          </a:xfrm>
        </p:spPr>
        <p:txBody>
          <a:bodyPr/>
          <a:lstStyle/>
          <a:p>
            <a:pPr lvl="0"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Специфіка</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обумовлює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необхідність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доказу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всіх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зафіксованих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Кожен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факт,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кожне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авторське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припущення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отримує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тут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пояснення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Для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дисертант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аргументів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залучає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практично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підтвердження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726843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052736"/>
            <a:ext cx="6400800" cy="3474720"/>
          </a:xfrm>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Специфічно</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тільки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але і форма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особливого виду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для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характерна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висока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ступінь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абстрагування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активне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застосування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засобів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логічного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мислення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докладне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висвітлення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порушених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проблем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точність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фактичних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даних</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Тільки</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умови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вибору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організації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найбільшою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мірою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відповідає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особливостям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предмета,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здатна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ефективно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функціонувати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комунікації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17883249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331640" y="1412776"/>
            <a:ext cx="6400800" cy="3474720"/>
          </a:xfrm>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Структура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одним з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рівнів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авторської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концепції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засобом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реалізації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взаємозв'язку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визначається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завданням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внутрішньої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логіки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розвитку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06511031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196752"/>
            <a:ext cx="6400800" cy="3474720"/>
          </a:xfrm>
        </p:spPr>
        <p:txBody>
          <a:bodyPr/>
          <a:lstStyle/>
          <a:p>
            <a:pPr marL="46037" indent="0" algn="jus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Така</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структура максимально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відображає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значимість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ємність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кожного фрагмента,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кожної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частини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акцентує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увагу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найбільш</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важливих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сенсі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аспектах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проведеного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можливість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переконатися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логічній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несуперечності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послідовності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дослідницької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програми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закладеної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процесі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нового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dirty="0"/>
          </a:p>
        </p:txBody>
      </p:sp>
    </p:spTree>
    <p:extLst>
      <p:ext uri="{BB962C8B-B14F-4D97-AF65-F5344CB8AC3E}">
        <p14:creationId xmlns:p14="http://schemas.microsoft.com/office/powerpoint/2010/main" val="3542929914"/>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403648" y="1268760"/>
            <a:ext cx="6400800" cy="3474720"/>
          </a:xfrm>
        </p:spPr>
        <p:txBody>
          <a:bodyPr/>
          <a:lstStyle/>
          <a:p>
            <a:pPr indent="0" algn="just" fontAlgn="t">
              <a:lnSpc>
                <a:spcPct val="115000"/>
              </a:lnSpc>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Ефективність</a:t>
            </a:r>
            <a:r>
              <a:rPr lang="ru-RU" sz="28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структури</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дисертаційної</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найбільшій</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мірі</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залежить</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того,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наскільки</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відповідає</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критеріям</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цілісності</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системності</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та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зв'язності</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критерієм</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пропорційності</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його</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8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частин</a:t>
            </a:r>
            <a:r>
              <a:rPr lang="ru-RU" sz="28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2800" dirty="0">
              <a:latin typeface="Calibri" panose="020F0502020204030204" pitchFamily="34" charset="0"/>
              <a:ea typeface="Calibri" panose="020F0502020204030204" pitchFamily="34" charset="0"/>
              <a:cs typeface="Times New Roman" panose="02020603050405020304" pitchFamily="18" charset="0"/>
            </a:endParaRPr>
          </a:p>
          <a:p>
            <a:endParaRPr lang="ru-RU" sz="2800" dirty="0"/>
          </a:p>
        </p:txBody>
      </p:sp>
    </p:spTree>
    <p:extLst>
      <p:ext uri="{BB962C8B-B14F-4D97-AF65-F5344CB8AC3E}">
        <p14:creationId xmlns:p14="http://schemas.microsoft.com/office/powerpoint/2010/main" val="4277740169"/>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Критерій</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цілісності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зобов'язує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розглядати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властивості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частин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нерозривній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 точки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принципу структура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представляє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собою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всіх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кожен</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частина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твору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Порушення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принципу неминуче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спричиняє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за собою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хаотичність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еклектизм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викладу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08701490"/>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268760"/>
            <a:ext cx="6400800" cy="3474720"/>
          </a:xfrm>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Критерій</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системності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вимагає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розглядати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як систему,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утворену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взаємодією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допускає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механічне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формальне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об'єднання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різнорідних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Зв'язність</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критерій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обов'язковою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умовою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існування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тексту як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певної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Саме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зв'язність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забезпечує</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взаємозумовленість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співвіднесеність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різних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фрагментів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свідчить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ефективність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обраної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автором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послідовності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викладу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інформації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1767888342"/>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124744"/>
            <a:ext cx="6400800" cy="3474720"/>
          </a:xfrm>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Традиційним</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елементом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структури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є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додатки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них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поміщають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опис</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експериментів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тексти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нормативних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документів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креслення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таблиці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графіки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карти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історичні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пам'ятники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думки.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Додатки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істотно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розширюють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роботи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додаткові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відомості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увійшли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основний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текст,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формуючи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тим</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самим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більш</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цілісне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уявлення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розглянутої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ньому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проблеми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38403600"/>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її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автору не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прийнято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давати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оцінку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висловлюваного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матеріалу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оскільки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стиль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це</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безособовий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монолог.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Норми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комунікації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суворо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регламентують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характер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викладу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інформації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вимагаючи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відмови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від</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висловлення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власної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думки у чистому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вигляді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У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цьому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зв'язку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автори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дисертаційних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робіт</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використовують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мовні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конструкції</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які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виключають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вживання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особових</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займенників</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9489517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971600" y="1484784"/>
            <a:ext cx="6400800" cy="3474720"/>
          </a:xfrm>
        </p:spPr>
        <p:txBody>
          <a:bodyPr/>
          <a:lstStyle/>
          <a:p>
            <a:pPr lvl="0"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кваліфікаційна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пройшла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попередню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експертизу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подана до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здобуття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ступеня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спеціалізованій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ученій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раді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lvl="0" indent="0" algn="just" fontAlgn="t">
              <a:spcAft>
                <a:spcPts val="0"/>
              </a:spcAft>
              <a:buNone/>
            </a:pP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містить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висунуті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автором для прилюдного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обґрунтовані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теоретичні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експериментальні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характеризується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єдністю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свідчить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особистий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внесок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здобувача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науку.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622159078"/>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a:xfrm>
            <a:off x="1187624" y="1340768"/>
            <a:ext cx="6400800" cy="3474720"/>
          </a:xfrm>
        </p:spPr>
        <p:txBody>
          <a:bodyPr/>
          <a:lstStyle/>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Дисертація</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кваліфікаційна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праця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що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пройшла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попередню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експертизу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подана до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здобуття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наукового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ступеня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спеціалізованій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ученій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раді</a:t>
            </a: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pPr indent="0" algn="just" fontAlgn="t">
              <a:spcAft>
                <a:spcPts val="0"/>
              </a:spcAft>
              <a:buNone/>
            </a:pPr>
            <a:r>
              <a:rPr lang="ru-RU" sz="2400" dirty="0" smtClean="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Вона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містить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висунуті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автором для прилюдного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захисту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обґрунтовані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теоретичні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або</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експериментальні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результати</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наукові</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положення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а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також</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характеризується</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єдністю</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змісту</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і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свідчить</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про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особистий</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внесок</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a:t>
            </a:r>
            <a:r>
              <a:rPr lang="ru-RU" sz="2400" dirty="0" err="1">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здобувача</a:t>
            </a:r>
            <a:r>
              <a:rPr lang="ru-RU" sz="2400" dirty="0">
                <a:solidFill>
                  <a:srgbClr val="000000"/>
                </a:solidFill>
                <a:latin typeface="Times New Roman" panose="02020603050405020304" pitchFamily="18" charset="0"/>
                <a:ea typeface="Times New Roman" panose="02020603050405020304" pitchFamily="18" charset="0"/>
                <a:cs typeface="Times New Roman" panose="02020603050405020304" pitchFamily="18" charset="0"/>
              </a:rPr>
              <a:t> в науку.</a:t>
            </a:r>
            <a:endParaRPr lang="ru-RU" sz="1800" dirty="0">
              <a:latin typeface="Calibri" panose="020F0502020204030204" pitchFamily="34" charset="0"/>
              <a:ea typeface="Calibri" panose="020F050202020403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20785141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sz="2800" dirty="0" smtClean="0">
                <a:solidFill>
                  <a:srgbClr val="333333"/>
                </a:solidFill>
                <a:latin typeface="Times New Roman"/>
                <a:ea typeface="Times New Roman"/>
              </a:rPr>
              <a:t>	Ступінь </a:t>
            </a:r>
            <a:r>
              <a:rPr lang="uk-UA" sz="2800" dirty="0">
                <a:solidFill>
                  <a:srgbClr val="333333"/>
                </a:solidFill>
                <a:latin typeface="Times New Roman"/>
                <a:ea typeface="Times New Roman"/>
              </a:rPr>
              <a:t>доктора філософії </a:t>
            </a:r>
            <a:r>
              <a:rPr lang="uk-UA" sz="2800" dirty="0" smtClean="0">
                <a:solidFill>
                  <a:srgbClr val="333333"/>
                </a:solidFill>
                <a:latin typeface="Times New Roman"/>
                <a:ea typeface="Times New Roman"/>
              </a:rPr>
              <a:t>присуджується </a:t>
            </a:r>
            <a:r>
              <a:rPr lang="uk-UA" sz="2800" dirty="0">
                <a:solidFill>
                  <a:srgbClr val="333333"/>
                </a:solidFill>
                <a:latin typeface="Times New Roman"/>
                <a:ea typeface="Times New Roman"/>
              </a:rPr>
              <a:t>особам, які мають повну вищу освіту, глибокі фахові знання і значні досягнення в певній галузі науки.</a:t>
            </a:r>
          </a:p>
          <a:p>
            <a:pPr marL="46037" indent="0" algn="just">
              <a:buNone/>
            </a:pPr>
            <a:r>
              <a:rPr lang="uk-UA" sz="2800" dirty="0" smtClean="0">
                <a:solidFill>
                  <a:srgbClr val="333333"/>
                </a:solidFill>
                <a:latin typeface="Times New Roman"/>
                <a:ea typeface="Times New Roman"/>
              </a:rPr>
              <a:t>	Розгляд </a:t>
            </a:r>
            <a:r>
              <a:rPr lang="uk-UA" sz="2800" dirty="0">
                <a:solidFill>
                  <a:srgbClr val="333333"/>
                </a:solidFill>
                <a:latin typeface="Times New Roman"/>
                <a:ea typeface="Times New Roman"/>
              </a:rPr>
              <a:t>і розв’язання питань атестації наукових кадрів здійснюють спеціалізовані вчені ради та Національне агентство із забезпечення якості вищої освіти (далі – Національне агентство).</a:t>
            </a:r>
          </a:p>
          <a:p>
            <a:pPr marL="46037" indent="0" algn="just">
              <a:buNone/>
            </a:pPr>
            <a:r>
              <a:rPr lang="uk-UA" sz="2400" dirty="0">
                <a:solidFill>
                  <a:srgbClr val="333333"/>
                </a:solidFill>
                <a:latin typeface="Times New Roman"/>
                <a:ea typeface="Times New Roman"/>
              </a:rPr>
              <a:t/>
            </a:r>
            <a:br>
              <a:rPr lang="uk-UA" sz="2400" dirty="0">
                <a:solidFill>
                  <a:srgbClr val="333333"/>
                </a:solidFill>
                <a:latin typeface="Times New Roman"/>
                <a:ea typeface="Times New Roman"/>
              </a:rPr>
            </a:br>
            <a:endParaRPr lang="ru-RU" dirty="0"/>
          </a:p>
        </p:txBody>
      </p:sp>
    </p:spTree>
    <p:extLst>
      <p:ext uri="{BB962C8B-B14F-4D97-AF65-F5344CB8AC3E}">
        <p14:creationId xmlns:p14="http://schemas.microsoft.com/office/powerpoint/2010/main" val="333802586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Прямоугольник 3"/>
          <p:cNvSpPr>
            <a:spLocks noChangeArrowheads="1"/>
          </p:cNvSpPr>
          <p:nvPr/>
        </p:nvSpPr>
        <p:spPr bwMode="auto">
          <a:xfrm>
            <a:off x="250825" y="476250"/>
            <a:ext cx="8424863" cy="3785652"/>
          </a:xfrm>
          <a:prstGeom prst="rect">
            <a:avLst/>
          </a:prstGeom>
          <a:noFill/>
          <a:ln w="9525">
            <a:noFill/>
            <a:miter lim="800000"/>
            <a:headEnd/>
            <a:tailEnd/>
          </a:ln>
        </p:spPr>
        <p:txBody>
          <a:bodyPr>
            <a:spAutoFit/>
          </a:bodyPr>
          <a:lstStyle/>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indent="457200"/>
            <a:endParaRPr lang="uk-UA" sz="2000" dirty="0">
              <a:latin typeface="Times New Roman" pitchFamily="18" charset="0"/>
              <a:cs typeface="Times New Roman" pitchFamily="18" charset="0"/>
            </a:endParaRPr>
          </a:p>
          <a:p>
            <a:pPr algn="just"/>
            <a:r>
              <a:rPr lang="uk-UA" sz="2000" dirty="0" smtClean="0">
                <a:latin typeface="Times New Roman" pitchFamily="18" charset="0"/>
                <a:cs typeface="Times New Roman" pitchFamily="18" charset="0"/>
              </a:rPr>
              <a:t>	</a:t>
            </a:r>
            <a:r>
              <a:rPr lang="ru-RU" sz="2400" dirty="0">
                <a:latin typeface="Times New Roman" pitchFamily="18" charset="0"/>
                <a:cs typeface="Times New Roman" pitchFamily="18" charset="0"/>
              </a:rPr>
              <a:t>Документом, </a:t>
            </a:r>
            <a:r>
              <a:rPr lang="ru-RU" sz="2400" dirty="0" err="1">
                <a:latin typeface="Times New Roman" pitchFamily="18" charset="0"/>
                <a:cs typeface="Times New Roman" pitchFamily="18" charset="0"/>
              </a:rPr>
              <a:t>що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засвідчує</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присудження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наукового</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ступеня</a:t>
            </a:r>
            <a:r>
              <a:rPr lang="ru-RU" sz="2400" dirty="0">
                <a:latin typeface="Times New Roman" pitchFamily="18" charset="0"/>
                <a:cs typeface="Times New Roman" pitchFamily="18" charset="0"/>
              </a:rPr>
              <a:t>, є диплом доктора </a:t>
            </a:r>
            <a:r>
              <a:rPr lang="ru-RU" sz="2400" dirty="0" err="1">
                <a:latin typeface="Times New Roman" pitchFamily="18" charset="0"/>
                <a:cs typeface="Times New Roman" pitchFamily="18" charset="0"/>
              </a:rPr>
              <a:t>філософії</a:t>
            </a:r>
            <a:r>
              <a:rPr lang="ru-RU" sz="2400" dirty="0">
                <a:latin typeface="Times New Roman" pitchFamily="18" charset="0"/>
                <a:cs typeface="Times New Roman" pitchFamily="18" charset="0"/>
              </a:rPr>
              <a:t> </a:t>
            </a:r>
            <a:r>
              <a:rPr lang="ru-RU" sz="2400" dirty="0" smtClean="0">
                <a:latin typeface="Times New Roman" pitchFamily="18" charset="0"/>
                <a:cs typeface="Times New Roman" pitchFamily="18" charset="0"/>
              </a:rPr>
              <a:t>за </a:t>
            </a:r>
            <a:r>
              <a:rPr lang="ru-RU" sz="2400" dirty="0">
                <a:latin typeface="Times New Roman" pitchFamily="18" charset="0"/>
                <a:cs typeface="Times New Roman" pitchFamily="18" charset="0"/>
              </a:rPr>
              <a:t>формою, </a:t>
            </a:r>
            <a:r>
              <a:rPr lang="ru-RU" sz="2400" dirty="0" err="1">
                <a:latin typeface="Times New Roman" pitchFamily="18" charset="0"/>
                <a:cs typeface="Times New Roman" pitchFamily="18" charset="0"/>
              </a:rPr>
              <a:t>затвердженою</a:t>
            </a:r>
            <a:r>
              <a:rPr lang="ru-RU" sz="2400" dirty="0">
                <a:latin typeface="Times New Roman" pitchFamily="18" charset="0"/>
                <a:cs typeface="Times New Roman" pitchFamily="18" charset="0"/>
              </a:rPr>
              <a:t> МОН </a:t>
            </a:r>
            <a:r>
              <a:rPr lang="ru-RU" sz="2400" dirty="0" err="1">
                <a:latin typeface="Times New Roman" pitchFamily="18" charset="0"/>
                <a:cs typeface="Times New Roman" pitchFamily="18" charset="0"/>
              </a:rPr>
              <a:t>України</a:t>
            </a:r>
            <a:r>
              <a:rPr lang="ru-RU" sz="2400" dirty="0" smtClean="0">
                <a:latin typeface="Times New Roman" pitchFamily="18" charset="0"/>
                <a:cs typeface="Times New Roman" pitchFamily="18" charset="0"/>
              </a:rPr>
              <a:t>.</a:t>
            </a:r>
          </a:p>
          <a:p>
            <a:pPr algn="just"/>
            <a:r>
              <a:rPr lang="uk-UA"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Науковий</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ступінь</a:t>
            </a:r>
            <a:r>
              <a:rPr lang="ru-RU" sz="2400" dirty="0">
                <a:latin typeface="Times New Roman" pitchFamily="18" charset="0"/>
                <a:cs typeface="Times New Roman" pitchFamily="18" charset="0"/>
              </a:rPr>
              <a:t> доктора </a:t>
            </a:r>
            <a:r>
              <a:rPr lang="ru-RU" sz="2400" dirty="0" err="1">
                <a:latin typeface="Times New Roman" pitchFamily="18" charset="0"/>
                <a:cs typeface="Times New Roman" pitchFamily="18" charset="0"/>
              </a:rPr>
              <a:t>філософії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здобувається</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третьому</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рівні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вищої</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освіти</a:t>
            </a:r>
            <a:r>
              <a:rPr lang="ru-RU" sz="2400" dirty="0">
                <a:latin typeface="Times New Roman" pitchFamily="18" charset="0"/>
                <a:cs typeface="Times New Roman" pitchFamily="18" charset="0"/>
              </a:rPr>
              <a:t> на </a:t>
            </a:r>
            <a:r>
              <a:rPr lang="ru-RU" sz="2400" dirty="0" err="1">
                <a:latin typeface="Times New Roman" pitchFamily="18" charset="0"/>
                <a:cs typeface="Times New Roman" pitchFamily="18" charset="0"/>
              </a:rPr>
              <a:t>основі</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ступеня</a:t>
            </a:r>
            <a:r>
              <a:rPr lang="ru-RU" sz="2400" dirty="0">
                <a:latin typeface="Times New Roman" pitchFamily="18" charset="0"/>
                <a:cs typeface="Times New Roman" pitchFamily="18" charset="0"/>
              </a:rPr>
              <a:t> </a:t>
            </a:r>
            <a:r>
              <a:rPr lang="ru-RU" sz="2400" dirty="0" err="1">
                <a:latin typeface="Times New Roman" pitchFamily="18" charset="0"/>
                <a:cs typeface="Times New Roman" pitchFamily="18" charset="0"/>
              </a:rPr>
              <a:t>магістра</a:t>
            </a:r>
            <a:r>
              <a:rPr lang="ru-RU" sz="2400" dirty="0">
                <a:latin typeface="Times New Roman" pitchFamily="18" charset="0"/>
                <a:cs typeface="Times New Roman" pitchFamily="18" charset="0"/>
              </a:rPr>
              <a:t>. </a:t>
            </a:r>
          </a:p>
        </p:txBody>
      </p:sp>
    </p:spTree>
  </p:cSld>
  <p:clrMapOvr>
    <a:masterClrMapping/>
  </p:clrMapOvr>
  <p:transition>
    <p:cu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sz="quarter" idx="13"/>
          </p:nvPr>
        </p:nvSpPr>
        <p:spPr/>
        <p:txBody>
          <a:bodyPr/>
          <a:lstStyle/>
          <a:p>
            <a:pPr marL="46037" indent="0" algn="just">
              <a:buNone/>
            </a:pPr>
            <a:r>
              <a:rPr lang="uk-UA" dirty="0" smtClean="0"/>
              <a:t>	</a:t>
            </a:r>
            <a:r>
              <a:rPr lang="uk-UA" sz="2400" dirty="0">
                <a:solidFill>
                  <a:srgbClr val="333333"/>
                </a:solidFill>
                <a:latin typeface="Times New Roman"/>
                <a:ea typeface="Times New Roman"/>
              </a:rPr>
              <a:t>Науковий ступінь доктора філософії відповідає восьмому кваліфікаційному рівню Національної рамки кваліфікацій і передбачає здобуття особою теоретичних знань, умінь, навичок та інших </a:t>
            </a:r>
            <a:r>
              <a:rPr lang="uk-UA" sz="2400" dirty="0" err="1">
                <a:solidFill>
                  <a:srgbClr val="333333"/>
                </a:solidFill>
                <a:latin typeface="Times New Roman"/>
                <a:ea typeface="Times New Roman"/>
              </a:rPr>
              <a:t>компетентностей</a:t>
            </a:r>
            <a:r>
              <a:rPr lang="uk-UA" sz="2400" dirty="0">
                <a:solidFill>
                  <a:srgbClr val="333333"/>
                </a:solidFill>
                <a:latin typeface="Times New Roman"/>
                <a:ea typeface="Times New Roman"/>
              </a:rPr>
              <a:t>, достатніх для продукування нових ідей, розв’язання комплексних проблем у галузі професійної та/або дослідницько-інноваційної діяльності, оволодіння методологією наукової та педагогічної діяльності, а також проведення власного наукового дослідження, результати якого мають наукову новизну, теоретичне та практичне значення</a:t>
            </a:r>
            <a:r>
              <a:rPr lang="uk-UA" sz="2400" dirty="0" smtClean="0">
                <a:solidFill>
                  <a:srgbClr val="333333"/>
                </a:solidFill>
                <a:latin typeface="Times New Roman"/>
                <a:ea typeface="Times New Roman"/>
              </a:rPr>
              <a:t>.</a:t>
            </a:r>
          </a:p>
          <a:p>
            <a:pPr marL="46037" indent="0" algn="just">
              <a:buNone/>
            </a:pPr>
            <a:r>
              <a:rPr lang="uk-UA" sz="2400" dirty="0">
                <a:solidFill>
                  <a:srgbClr val="333333"/>
                </a:solidFill>
                <a:latin typeface="Times New Roman"/>
                <a:ea typeface="Times New Roman"/>
              </a:rPr>
              <a:t/>
            </a:r>
            <a:br>
              <a:rPr lang="uk-UA" sz="2400" dirty="0">
                <a:solidFill>
                  <a:srgbClr val="333333"/>
                </a:solidFill>
                <a:latin typeface="Times New Roman"/>
                <a:ea typeface="Times New Roman"/>
              </a:rPr>
            </a:br>
            <a:endParaRPr lang="ru-RU" dirty="0"/>
          </a:p>
        </p:txBody>
      </p:sp>
    </p:spTree>
    <p:extLst>
      <p:ext uri="{BB962C8B-B14F-4D97-AF65-F5344CB8AC3E}">
        <p14:creationId xmlns:p14="http://schemas.microsoft.com/office/powerpoint/2010/main" val="396563501"/>
      </p:ext>
    </p:extLst>
  </p:cSld>
  <p:clrMapOvr>
    <a:masterClrMapping/>
  </p:clrMapOvr>
</p:sld>
</file>

<file path=ppt/theme/theme1.xml><?xml version="1.0" encoding="utf-8"?>
<a:theme xmlns:a="http://schemas.openxmlformats.org/drawingml/2006/main" name="Воздушный поток">
  <a:themeElements>
    <a:clrScheme name="Воздушный поток">
      <a:dk1>
        <a:sysClr val="windowText" lastClr="000000"/>
      </a:dk1>
      <a:lt1>
        <a:sysClr val="window" lastClr="FFFFFF"/>
      </a:lt1>
      <a:dk2>
        <a:srgbClr val="212745"/>
      </a:dk2>
      <a:lt2>
        <a:srgbClr val="B4DCFA"/>
      </a:lt2>
      <a:accent1>
        <a:srgbClr val="4E67C8"/>
      </a:accent1>
      <a:accent2>
        <a:srgbClr val="5ECCF3"/>
      </a:accent2>
      <a:accent3>
        <a:srgbClr val="A7EA52"/>
      </a:accent3>
      <a:accent4>
        <a:srgbClr val="5DCEAF"/>
      </a:accent4>
      <a:accent5>
        <a:srgbClr val="FF8021"/>
      </a:accent5>
      <a:accent6>
        <a:srgbClr val="F14124"/>
      </a:accent6>
      <a:hlink>
        <a:srgbClr val="56C7AA"/>
      </a:hlink>
      <a:folHlink>
        <a:srgbClr val="59A8D1"/>
      </a:folHlink>
    </a:clrScheme>
    <a:fontScheme name="Воздушный поток">
      <a:majorFont>
        <a:latin typeface="Trebuchet MS"/>
        <a:ea typeface=""/>
        <a:cs typeface=""/>
        <a:font script="Jpan" typeface="HGｺﾞｼｯｸM"/>
        <a:font script="Hang" typeface="HY그래픽B"/>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HGｺﾞｼｯｸM"/>
        <a:font script="Hang" typeface="HY그래픽M"/>
        <a:font script="Hans" typeface="方正姚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Воздушный поток">
      <a:fillStyleLst>
        <a:solidFill>
          <a:schemeClr val="phClr"/>
        </a:solidFill>
        <a:gradFill rotWithShape="1">
          <a:gsLst>
            <a:gs pos="28000">
              <a:schemeClr val="phClr">
                <a:tint val="18000"/>
                <a:satMod val="120000"/>
                <a:lumMod val="88000"/>
              </a:schemeClr>
            </a:gs>
            <a:gs pos="100000">
              <a:schemeClr val="phClr">
                <a:tint val="40000"/>
                <a:satMod val="100000"/>
                <a:lumMod val="78000"/>
              </a:schemeClr>
            </a:gs>
          </a:gsLst>
          <a:lin ang="5400000" scaled="0"/>
        </a:gradFill>
        <a:gradFill rotWithShape="1">
          <a:gsLst>
            <a:gs pos="0">
              <a:schemeClr val="phClr">
                <a:lumMod val="95000"/>
              </a:schemeClr>
            </a:gs>
            <a:gs pos="100000">
              <a:schemeClr val="phClr">
                <a:shade val="82000"/>
                <a:satMod val="125000"/>
                <a:lumMod val="74000"/>
              </a:schemeClr>
            </a:gs>
          </a:gsLst>
          <a:lin ang="5400000" scaled="0"/>
        </a:gradFill>
      </a:fillStyleLst>
      <a:lnStyleLst>
        <a:ln w="9525" cap="flat" cmpd="sng" algn="ctr">
          <a:solidFill>
            <a:schemeClr val="phClr"/>
          </a:solidFill>
          <a:prstDash val="solid"/>
        </a:ln>
        <a:ln w="15875" cap="flat" cmpd="sng" algn="ctr">
          <a:solidFill>
            <a:schemeClr val="phClr">
              <a:shade val="75000"/>
              <a:satMod val="125000"/>
              <a:lumMod val="75000"/>
            </a:schemeClr>
          </a:solidFill>
          <a:prstDash val="solid"/>
        </a:ln>
        <a:ln w="25400" cap="flat" cmpd="sng" algn="ctr">
          <a:solidFill>
            <a:schemeClr val="phClr"/>
          </a:solidFill>
          <a:prstDash val="solid"/>
        </a:ln>
      </a:lnStyleLst>
      <a:effectStyleLst>
        <a:effectStyle>
          <a:effectLst>
            <a:outerShdw blurRad="63500" dist="50800" dir="5400000" sx="98000" sy="98000" rotWithShape="0">
              <a:srgbClr val="000000">
                <a:alpha val="20000"/>
              </a:srgbClr>
            </a:outerShdw>
          </a:effectLst>
        </a:effectStyle>
        <a:effectStyle>
          <a:effectLst>
            <a:outerShdw blurRad="40005" dist="22984" dir="5400000" rotWithShape="0">
              <a:srgbClr val="000000">
                <a:alpha val="45000"/>
              </a:srgbClr>
            </a:outerShdw>
          </a:effectLst>
          <a:scene3d>
            <a:camera prst="orthographicFront">
              <a:rot lat="0" lon="0" rev="0"/>
            </a:camera>
            <a:lightRig rig="balanced" dir="tr"/>
          </a:scene3d>
          <a:sp3d prstMaterial="matte">
            <a:bevelT w="19050" h="38100"/>
          </a:sp3d>
        </a:effectStyle>
        <a:effectStyle>
          <a:effectLst>
            <a:reflection blurRad="38100" stA="26000" endPos="23000" dist="25400" dir="5400000" sy="-100000" rotWithShape="0"/>
          </a:effectLst>
          <a:scene3d>
            <a:camera prst="orthographicFront">
              <a:rot lat="0" lon="0" rev="0"/>
            </a:camera>
            <a:lightRig rig="balanced" dir="tr"/>
          </a:scene3d>
          <a:sp3d contourW="14605" prstMaterial="plastic">
            <a:bevelT w="50800"/>
            <a:contourClr>
              <a:schemeClr val="phClr">
                <a:shade val="30000"/>
                <a:satMod val="120000"/>
              </a:schemeClr>
            </a:contourClr>
          </a:sp3d>
        </a:effectStyle>
      </a:effectStyleLst>
      <a:bgFillStyleLst>
        <a:solidFill>
          <a:schemeClr val="phClr"/>
        </a:solidFill>
        <a:gradFill rotWithShape="1">
          <a:gsLst>
            <a:gs pos="0">
              <a:schemeClr val="phClr">
                <a:tint val="98000"/>
                <a:shade val="90000"/>
                <a:satMod val="160000"/>
                <a:lumMod val="100000"/>
              </a:schemeClr>
            </a:gs>
            <a:gs pos="60000">
              <a:schemeClr val="phClr">
                <a:tint val="95000"/>
                <a:shade val="100000"/>
                <a:satMod val="130000"/>
                <a:lumMod val="130000"/>
              </a:schemeClr>
            </a:gs>
            <a:gs pos="100000">
              <a:schemeClr val="phClr">
                <a:tint val="97000"/>
                <a:shade val="100000"/>
                <a:hueMod val="100000"/>
                <a:satMod val="140000"/>
                <a:lumMod val="80000"/>
              </a:schemeClr>
            </a:gs>
          </a:gsLst>
          <a:path path="circle">
            <a:fillToRect l="20000" t="10000" r="20000" b="60000"/>
          </a:path>
        </a:gradFill>
        <a:gradFill rotWithShape="1">
          <a:gsLst>
            <a:gs pos="0">
              <a:schemeClr val="phClr">
                <a:tint val="94000"/>
                <a:satMod val="160000"/>
                <a:lumMod val="160000"/>
              </a:schemeClr>
            </a:gs>
            <a:gs pos="42000">
              <a:schemeClr val="phClr">
                <a:tint val="94000"/>
                <a:shade val="94000"/>
                <a:satMod val="160000"/>
                <a:lumMod val="130000"/>
              </a:schemeClr>
            </a:gs>
            <a:gs pos="100000">
              <a:schemeClr val="phClr">
                <a:tint val="97000"/>
                <a:shade val="94000"/>
                <a:satMod val="180000"/>
                <a:lumMod val="84000"/>
              </a:schemeClr>
            </a:gs>
          </a:gsLst>
          <a:path path="circle">
            <a:fillToRect l="24000" t="44000" r="24000" b="12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Slipstream</Template>
  <TotalTime>504</TotalTime>
  <Words>3088</Words>
  <Application>Microsoft Office PowerPoint</Application>
  <PresentationFormat>Экран (4:3)</PresentationFormat>
  <Paragraphs>175</Paragraphs>
  <Slides>60</Slides>
  <Notes>0</Notes>
  <HiddenSlides>0</HiddenSlides>
  <MMClips>0</MMClips>
  <ScaleCrop>false</ScaleCrop>
  <HeadingPairs>
    <vt:vector size="6" baseType="variant">
      <vt:variant>
        <vt:lpstr>Использованные шрифты</vt:lpstr>
      </vt:variant>
      <vt:variant>
        <vt:i4>5</vt:i4>
      </vt:variant>
      <vt:variant>
        <vt:lpstr>Тема</vt:lpstr>
      </vt:variant>
      <vt:variant>
        <vt:i4>1</vt:i4>
      </vt:variant>
      <vt:variant>
        <vt:lpstr>Заголовки слайдов</vt:lpstr>
      </vt:variant>
      <vt:variant>
        <vt:i4>60</vt:i4>
      </vt:variant>
    </vt:vector>
  </HeadingPairs>
  <TitlesOfParts>
    <vt:vector size="66" baseType="lpstr">
      <vt:lpstr>Arial</vt:lpstr>
      <vt:lpstr>Calibri</vt:lpstr>
      <vt:lpstr>Georgia</vt:lpstr>
      <vt:lpstr>Times New Roman</vt:lpstr>
      <vt:lpstr>Trebuchet MS</vt:lpstr>
      <vt:lpstr>Воздушный поток</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3. Дисертаційна робота як вид наукового твору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лаборант</dc:creator>
  <cp:lastModifiedBy>Александр Ефимович</cp:lastModifiedBy>
  <cp:revision>45</cp:revision>
  <dcterms:created xsi:type="dcterms:W3CDTF">2015-03-31T06:38:59Z</dcterms:created>
  <dcterms:modified xsi:type="dcterms:W3CDTF">2021-12-19T10:46:07Z</dcterms:modified>
</cp:coreProperties>
</file>