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CF33-0930-488F-8F8E-96441B52AF97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140209E-A525-4058-A944-E50D1520FF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35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CF33-0930-488F-8F8E-96441B52AF97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40209E-A525-4058-A944-E50D1520FF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296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CF33-0930-488F-8F8E-96441B52AF97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40209E-A525-4058-A944-E50D1520FF59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9692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CF33-0930-488F-8F8E-96441B52AF97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40209E-A525-4058-A944-E50D1520FF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6660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CF33-0930-488F-8F8E-96441B52AF97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40209E-A525-4058-A944-E50D1520FF59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0892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CF33-0930-488F-8F8E-96441B52AF97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40209E-A525-4058-A944-E50D1520FF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7708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CF33-0930-488F-8F8E-96441B52AF97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09E-A525-4058-A944-E50D1520FF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4267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CF33-0930-488F-8F8E-96441B52AF97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09E-A525-4058-A944-E50D1520FF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924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CF33-0930-488F-8F8E-96441B52AF97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09E-A525-4058-A944-E50D1520FF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896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CF33-0930-488F-8F8E-96441B52AF97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40209E-A525-4058-A944-E50D1520FF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13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CF33-0930-488F-8F8E-96441B52AF97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40209E-A525-4058-A944-E50D1520FF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98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CF33-0930-488F-8F8E-96441B52AF97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40209E-A525-4058-A944-E50D1520FF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627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CF33-0930-488F-8F8E-96441B52AF97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09E-A525-4058-A944-E50D1520FF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547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CF33-0930-488F-8F8E-96441B52AF97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09E-A525-4058-A944-E50D1520FF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CF33-0930-488F-8F8E-96441B52AF97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09E-A525-4058-A944-E50D1520FF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019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CF33-0930-488F-8F8E-96441B52AF97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40209E-A525-4058-A944-E50D1520FF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109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CF33-0930-488F-8F8E-96441B52AF97}" type="datetimeFigureOut">
              <a:rPr lang="uk-UA" smtClean="0"/>
              <a:t>03.11.2019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140209E-A525-4058-A944-E50D1520FF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962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89213" y="541867"/>
            <a:ext cx="8915399" cy="1286933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МЕТРОЛОГІЧНЕ ЗАБЕЗПЕЧЕННЯ</a:t>
            </a:r>
            <a:r>
              <a:rPr lang="ru-RU" sz="4000" dirty="0"/>
              <a:t> </a:t>
            </a:r>
            <a:r>
              <a:rPr lang="ru-RU" sz="4000" b="1" dirty="0"/>
              <a:t>ЕКСПЕРИМЕНТАЛЬНИХ ДОСЛІДЖЕНЬ</a:t>
            </a:r>
            <a:endParaRPr lang="uk-UA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89213" y="2523067"/>
            <a:ext cx="8915399" cy="3877733"/>
          </a:xfrm>
        </p:spPr>
        <p:txBody>
          <a:bodyPr>
            <a:normAutofit fontScale="92500" lnSpcReduction="10000"/>
          </a:bodyPr>
          <a:lstStyle/>
          <a:p>
            <a:r>
              <a:rPr lang="uk-UA" sz="2200" b="1" i="1" dirty="0"/>
              <a:t>План</a:t>
            </a:r>
            <a:endParaRPr lang="uk-UA" sz="2200" dirty="0"/>
          </a:p>
          <a:p>
            <a:r>
              <a:rPr lang="uk-UA" sz="2200" dirty="0"/>
              <a:t>1. Машини і прилади для визначення механічних властивостей матеріалів при статичному навантаженні</a:t>
            </a:r>
          </a:p>
          <a:p>
            <a:r>
              <a:rPr lang="uk-UA" sz="2200" dirty="0"/>
              <a:t>2. Вимірювання частоти обертання, похибки обертального руху і механічних коливань.</a:t>
            </a:r>
          </a:p>
          <a:p>
            <a:r>
              <a:rPr lang="uk-UA" sz="2200" dirty="0"/>
              <a:t>3. Вимірювання сил та їх похідних</a:t>
            </a:r>
          </a:p>
          <a:p>
            <a:r>
              <a:rPr lang="uk-UA" sz="2200" dirty="0"/>
              <a:t>4. Способи вимірювання зношення ріжучих інструментів і поверхонь деталей машин</a:t>
            </a:r>
          </a:p>
          <a:p>
            <a:r>
              <a:rPr lang="uk-UA" sz="2200" dirty="0"/>
              <a:t>5. Вимірювання температури й теплоти</a:t>
            </a:r>
          </a:p>
          <a:p>
            <a:r>
              <a:rPr lang="uk-UA" sz="2200" dirty="0"/>
              <a:t>6. Перевірка засобів вимірювань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53177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916" y="624110"/>
            <a:ext cx="9298190" cy="533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9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9604" y="624110"/>
            <a:ext cx="7628634" cy="57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07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873" y="624109"/>
            <a:ext cx="8337973" cy="574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6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887" y="818066"/>
            <a:ext cx="9498298" cy="509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0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508" y="690282"/>
            <a:ext cx="7825209" cy="514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2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b="1" dirty="0"/>
              <a:t>2. Вимірювання частоти обертання, похибки обертального руху і механічних коливань.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996" y="1577788"/>
            <a:ext cx="9325283" cy="46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47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9438" y="624110"/>
            <a:ext cx="9417821" cy="589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76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1255" y="1178478"/>
            <a:ext cx="9654467" cy="44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84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866" y="441756"/>
            <a:ext cx="9270011" cy="622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dirty="0"/>
              <a:t>3. Вимірювання сил та їх похідних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6442" y="1130082"/>
            <a:ext cx="8204652" cy="54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342" y="301380"/>
            <a:ext cx="9622024" cy="1280890"/>
          </a:xfrm>
        </p:spPr>
        <p:txBody>
          <a:bodyPr>
            <a:noAutofit/>
          </a:bodyPr>
          <a:lstStyle/>
          <a:p>
            <a:r>
              <a:rPr lang="ru-RU" sz="2400" b="1" dirty="0"/>
              <a:t>1. </a:t>
            </a:r>
            <a:r>
              <a:rPr lang="ru-RU" sz="2400" b="1" dirty="0" err="1"/>
              <a:t>Машини</a:t>
            </a:r>
            <a:r>
              <a:rPr lang="ru-RU" sz="2400" b="1" dirty="0"/>
              <a:t> і </a:t>
            </a:r>
            <a:r>
              <a:rPr lang="ru-RU" sz="2400" b="1" dirty="0" err="1"/>
              <a:t>прилади</a:t>
            </a:r>
            <a:r>
              <a:rPr lang="ru-RU" sz="2400" b="1" dirty="0"/>
              <a:t> для </a:t>
            </a:r>
            <a:r>
              <a:rPr lang="ru-RU" sz="2400" b="1" dirty="0" err="1"/>
              <a:t>визначення</a:t>
            </a:r>
            <a:r>
              <a:rPr lang="ru-RU" sz="2400" b="1" dirty="0"/>
              <a:t> </a:t>
            </a:r>
            <a:r>
              <a:rPr lang="ru-RU" sz="2400" b="1" dirty="0" err="1"/>
              <a:t>механічних</a:t>
            </a:r>
            <a:r>
              <a:rPr lang="ru-RU" sz="2400" b="1" dirty="0"/>
              <a:t> </a:t>
            </a:r>
            <a:r>
              <a:rPr lang="ru-RU" sz="2400" b="1" dirty="0" err="1"/>
              <a:t>властивостей</a:t>
            </a:r>
            <a:r>
              <a:rPr lang="ru-RU" sz="2400" b="1" dirty="0"/>
              <a:t> </a:t>
            </a:r>
            <a:r>
              <a:rPr lang="ru-RU" sz="2400" b="1" dirty="0" err="1"/>
              <a:t>матеріалів</a:t>
            </a:r>
            <a:r>
              <a:rPr lang="ru-RU" sz="2400" b="1" dirty="0"/>
              <a:t> при статичному </a:t>
            </a:r>
            <a:r>
              <a:rPr lang="ru-RU" sz="2400" b="1" dirty="0" err="1"/>
              <a:t>навантаженні</a:t>
            </a:r>
            <a:endParaRPr lang="uk-UA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0807" y="1183341"/>
            <a:ext cx="8555431" cy="55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60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821334"/>
            <a:ext cx="9403008" cy="536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77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/>
              <a:t>4. Способи вимірювання зношення ріжучих інструментів і поверхонь деталей машин</a:t>
            </a:r>
            <a:br>
              <a:rPr lang="uk-UA" sz="2400" b="1" dirty="0"/>
            </a:br>
            <a:endParaRPr lang="uk-UA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8540" y="1781949"/>
            <a:ext cx="8776072" cy="49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98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115" y="600634"/>
            <a:ext cx="8825108" cy="598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23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700" b="1" dirty="0"/>
              <a:t>5. Вимірювання температури й теплоти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1749" y="2277142"/>
            <a:ext cx="6238931" cy="233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42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144" y="1332202"/>
            <a:ext cx="8319247" cy="522855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uk-UA" sz="2400" b="1" dirty="0"/>
              <a:t>6. Перевірка засобів вимірювань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69712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4360" y="1442534"/>
            <a:ext cx="9276560" cy="416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4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739" y="624110"/>
            <a:ext cx="9910002" cy="584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8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167" y="857194"/>
            <a:ext cx="9115222" cy="51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4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6639" y="624110"/>
            <a:ext cx="9892985" cy="55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7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581" y="1748118"/>
            <a:ext cx="9558182" cy="383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0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4817" y="812370"/>
            <a:ext cx="8599795" cy="54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2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997" y="624110"/>
            <a:ext cx="9701615" cy="45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2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10"/>
            <a:ext cx="9037176" cy="57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4298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186</TotalTime>
  <Words>115</Words>
  <Application>Microsoft Office PowerPoint</Application>
  <PresentationFormat>Широкоэкранный</PresentationFormat>
  <Paragraphs>14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Легкий дым</vt:lpstr>
      <vt:lpstr>МЕТРОЛОГІЧНЕ ЗАБЕЗПЕЧЕННЯ ЕКСПЕРИМЕНТАЛЬНИХ ДОСЛІДЖЕНЬ</vt:lpstr>
      <vt:lpstr>1. Машини і прилади для визначення механічних властивостей матеріалів при статичному навантаженні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Вимірювання частоти обертання, похибки обертального руху і механічних коливань. </vt:lpstr>
      <vt:lpstr>Презентация PowerPoint</vt:lpstr>
      <vt:lpstr>Презентация PowerPoint</vt:lpstr>
      <vt:lpstr>Презентация PowerPoint</vt:lpstr>
      <vt:lpstr>3. Вимірювання сил та їх похідних </vt:lpstr>
      <vt:lpstr>Презентация PowerPoint</vt:lpstr>
      <vt:lpstr>4. Способи вимірювання зношення ріжучих інструментів і поверхонь деталей машин </vt:lpstr>
      <vt:lpstr>Презентация PowerPoint</vt:lpstr>
      <vt:lpstr>5. Вимірювання температури й теплоти </vt:lpstr>
      <vt:lpstr>6. Перевірка засобів вимірювань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МЕТРОЛОГІЧНЕ ЗАБЕЗПЕЧЕННЯ ЕКСПЕРИМЕНТАЛЬНИХ ДОСЛІДЖЕНЬ</dc:title>
  <dc:creator>Пользователь Windows</dc:creator>
  <cp:lastModifiedBy>Пользователь Windows</cp:lastModifiedBy>
  <cp:revision>8</cp:revision>
  <dcterms:created xsi:type="dcterms:W3CDTF">2019-11-02T19:45:19Z</dcterms:created>
  <dcterms:modified xsi:type="dcterms:W3CDTF">2019-11-03T21:16:20Z</dcterms:modified>
</cp:coreProperties>
</file>