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76" r:id="rId3"/>
    <p:sldId id="280" r:id="rId4"/>
    <p:sldId id="257" r:id="rId5"/>
    <p:sldId id="282" r:id="rId6"/>
    <p:sldId id="258" r:id="rId7"/>
    <p:sldId id="259" r:id="rId8"/>
    <p:sldId id="263" r:id="rId9"/>
    <p:sldId id="260" r:id="rId10"/>
    <p:sldId id="261" r:id="rId11"/>
    <p:sldId id="264" r:id="rId12"/>
    <p:sldId id="265" r:id="rId13"/>
    <p:sldId id="266" r:id="rId14"/>
    <p:sldId id="267" r:id="rId15"/>
    <p:sldId id="268" r:id="rId16"/>
    <p:sldId id="262" r:id="rId17"/>
    <p:sldId id="270" r:id="rId18"/>
    <p:sldId id="271" r:id="rId19"/>
    <p:sldId id="272" r:id="rId20"/>
    <p:sldId id="273" r:id="rId21"/>
    <p:sldId id="274" r:id="rId22"/>
    <p:sldId id="275" r:id="rId23"/>
    <p:sldId id="277" r:id="rId24"/>
    <p:sldId id="278" r:id="rId25"/>
    <p:sldId id="281" r:id="rId26"/>
    <p:sldId id="269"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33CC"/>
    <a:srgbClr val="B10F64"/>
    <a:srgbClr val="008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g"/><Relationship Id="rId4" Type="http://schemas.openxmlformats.org/officeDocument/2006/relationships/image" Target="../media/image13.jpeg"/></Relationships>
</file>

<file path=ppt/diagrams/_rels/data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g"/><Relationship Id="rId4" Type="http://schemas.openxmlformats.org/officeDocument/2006/relationships/image" Target="../media/image13.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61AD3-8A89-48EF-A3BA-F33D7D9F3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018AC7A-C866-4316-AC1E-698ACBC0B17B}">
      <dgm:prSet phldrT="[Текст]"/>
      <dgm:spPr/>
      <dgm:t>
        <a:bodyPr/>
        <a:lstStyle/>
        <a:p>
          <a:endParaRPr lang="ru-RU" dirty="0"/>
        </a:p>
      </dgm:t>
    </dgm:pt>
    <dgm:pt modelId="{6606319C-A5C2-4F70-9699-E1FB1A6FA8B3}" type="parTrans" cxnId="{F48837BE-731A-46E9-AD7D-4EE1364BA7B3}">
      <dgm:prSet/>
      <dgm:spPr/>
      <dgm:t>
        <a:bodyPr/>
        <a:lstStyle/>
        <a:p>
          <a:endParaRPr lang="ru-RU"/>
        </a:p>
      </dgm:t>
    </dgm:pt>
    <dgm:pt modelId="{70DB0363-6DE2-4B1F-ADDD-A9A861537A21}" type="sibTrans" cxnId="{F48837BE-731A-46E9-AD7D-4EE1364BA7B3}">
      <dgm:prSet/>
      <dgm:spPr/>
      <dgm:t>
        <a:bodyPr/>
        <a:lstStyle/>
        <a:p>
          <a:endParaRPr lang="ru-RU"/>
        </a:p>
      </dgm:t>
    </dgm:pt>
    <dgm:pt modelId="{7A673852-B30B-4C9E-B77C-D86E1DCBD849}">
      <dgm:prSet phldrT="[Текст]"/>
      <dgm:spPr/>
      <dgm:t>
        <a:bodyPr/>
        <a:lstStyle/>
        <a:p>
          <a:r>
            <a:rPr lang="uk-UA" dirty="0" smtClean="0"/>
            <a:t>Сфера застосування</a:t>
          </a:r>
          <a:endParaRPr lang="ru-RU" dirty="0"/>
        </a:p>
      </dgm:t>
    </dgm:pt>
    <dgm:pt modelId="{0210536C-4BB9-4D05-A872-ADE7C0DC95A3}" type="parTrans" cxnId="{3300B273-A3A4-46A5-8FDE-AE53C306C239}">
      <dgm:prSet/>
      <dgm:spPr/>
      <dgm:t>
        <a:bodyPr/>
        <a:lstStyle/>
        <a:p>
          <a:endParaRPr lang="ru-RU"/>
        </a:p>
      </dgm:t>
    </dgm:pt>
    <dgm:pt modelId="{51F55AA1-8282-4DE1-AFCC-983935D6101E}" type="sibTrans" cxnId="{3300B273-A3A4-46A5-8FDE-AE53C306C239}">
      <dgm:prSet/>
      <dgm:spPr/>
      <dgm:t>
        <a:bodyPr/>
        <a:lstStyle/>
        <a:p>
          <a:endParaRPr lang="ru-RU"/>
        </a:p>
      </dgm:t>
    </dgm:pt>
    <dgm:pt modelId="{5154807C-179D-4797-9B51-E1E78F1ED265}">
      <dgm:prSet phldrT="[Текст]"/>
      <dgm:spPr/>
      <dgm:t>
        <a:bodyPr/>
        <a:lstStyle/>
        <a:p>
          <a:r>
            <a:rPr lang="uk-UA" dirty="0" smtClean="0"/>
            <a:t>Вимоги до структури</a:t>
          </a:r>
          <a:endParaRPr lang="ru-RU" dirty="0"/>
        </a:p>
      </dgm:t>
    </dgm:pt>
    <dgm:pt modelId="{FF99DE97-2FB1-4D17-BE9D-349CFFE6A74B}" type="parTrans" cxnId="{07D55772-2DB4-44AE-9841-6015BD12FF7D}">
      <dgm:prSet/>
      <dgm:spPr/>
      <dgm:t>
        <a:bodyPr/>
        <a:lstStyle/>
        <a:p>
          <a:endParaRPr lang="ru-RU"/>
        </a:p>
      </dgm:t>
    </dgm:pt>
    <dgm:pt modelId="{7EE8E8DF-80B4-4036-B0D6-46C60E2E7761}" type="sibTrans" cxnId="{07D55772-2DB4-44AE-9841-6015BD12FF7D}">
      <dgm:prSet/>
      <dgm:spPr/>
      <dgm:t>
        <a:bodyPr/>
        <a:lstStyle/>
        <a:p>
          <a:endParaRPr lang="ru-RU"/>
        </a:p>
      </dgm:t>
    </dgm:pt>
    <dgm:pt modelId="{0AF647BB-1E75-4DA0-8A7F-327425CB1A2E}">
      <dgm:prSet phldrT="[Текст]"/>
      <dgm:spPr/>
      <dgm:t>
        <a:bodyPr/>
        <a:lstStyle/>
        <a:p>
          <a:r>
            <a:rPr lang="uk-UA" dirty="0" smtClean="0"/>
            <a:t>Терміни та визначення понять</a:t>
          </a:r>
          <a:endParaRPr lang="ru-RU" dirty="0"/>
        </a:p>
      </dgm:t>
    </dgm:pt>
    <dgm:pt modelId="{B715BDBC-9711-428A-9076-2741B1F675A1}" type="parTrans" cxnId="{8679C380-C648-49A2-8F57-6D441328DD8A}">
      <dgm:prSet/>
      <dgm:spPr/>
      <dgm:t>
        <a:bodyPr/>
        <a:lstStyle/>
        <a:p>
          <a:endParaRPr lang="ru-RU"/>
        </a:p>
      </dgm:t>
    </dgm:pt>
    <dgm:pt modelId="{E05E99FC-8CDE-4514-ABC6-A530FEA2A929}" type="sibTrans" cxnId="{8679C380-C648-49A2-8F57-6D441328DD8A}">
      <dgm:prSet/>
      <dgm:spPr/>
      <dgm:t>
        <a:bodyPr/>
        <a:lstStyle/>
        <a:p>
          <a:endParaRPr lang="ru-RU"/>
        </a:p>
      </dgm:t>
    </dgm:pt>
    <dgm:pt modelId="{34A455B4-EC72-415F-B553-EFA4D0E92C36}">
      <dgm:prSet phldrT="[Текст]"/>
      <dgm:spPr/>
      <dgm:t>
        <a:bodyPr/>
        <a:lstStyle/>
        <a:p>
          <a:r>
            <a:rPr lang="uk-UA" dirty="0" smtClean="0"/>
            <a:t>Загальні вимоги</a:t>
          </a:r>
          <a:endParaRPr lang="ru-RU" dirty="0"/>
        </a:p>
      </dgm:t>
    </dgm:pt>
    <dgm:pt modelId="{751126ED-0210-463A-91DE-2597ED0513E9}" type="parTrans" cxnId="{63930F54-A93B-4AF4-A2FA-88BB64BED620}">
      <dgm:prSet/>
      <dgm:spPr/>
      <dgm:t>
        <a:bodyPr/>
        <a:lstStyle/>
        <a:p>
          <a:endParaRPr lang="ru-RU"/>
        </a:p>
      </dgm:t>
    </dgm:pt>
    <dgm:pt modelId="{3C7C607E-E220-48D3-B2B4-3782D931AF5D}" type="sibTrans" cxnId="{63930F54-A93B-4AF4-A2FA-88BB64BED620}">
      <dgm:prSet/>
      <dgm:spPr/>
      <dgm:t>
        <a:bodyPr/>
        <a:lstStyle/>
        <a:p>
          <a:endParaRPr lang="ru-RU"/>
        </a:p>
      </dgm:t>
    </dgm:pt>
    <dgm:pt modelId="{983D861A-6249-4081-A4AC-4C4F5F310FDE}">
      <dgm:prSet phldrT="[Текст]"/>
      <dgm:spPr/>
      <dgm:t>
        <a:bodyPr/>
        <a:lstStyle/>
        <a:p>
          <a:r>
            <a:rPr lang="uk-UA" dirty="0" smtClean="0"/>
            <a:t>Вимоги до ресурсів</a:t>
          </a:r>
          <a:endParaRPr lang="ru-RU" dirty="0"/>
        </a:p>
      </dgm:t>
    </dgm:pt>
    <dgm:pt modelId="{3BB68218-5DBE-4DBE-B506-A1F18CC1F264}" type="parTrans" cxnId="{1F8D4A98-10E2-4D88-BE9B-8C82470B4D33}">
      <dgm:prSet/>
      <dgm:spPr/>
      <dgm:t>
        <a:bodyPr/>
        <a:lstStyle/>
        <a:p>
          <a:endParaRPr lang="ru-RU"/>
        </a:p>
      </dgm:t>
    </dgm:pt>
    <dgm:pt modelId="{53546E8D-3DBD-46D7-9411-9FD649E17ECA}" type="sibTrans" cxnId="{1F8D4A98-10E2-4D88-BE9B-8C82470B4D33}">
      <dgm:prSet/>
      <dgm:spPr/>
      <dgm:t>
        <a:bodyPr/>
        <a:lstStyle/>
        <a:p>
          <a:endParaRPr lang="ru-RU"/>
        </a:p>
      </dgm:t>
    </dgm:pt>
    <dgm:pt modelId="{D84BC5BD-089C-40BB-8E9C-336C82532C57}">
      <dgm:prSet phldrT="[Текст]"/>
      <dgm:spPr/>
      <dgm:t>
        <a:bodyPr/>
        <a:lstStyle/>
        <a:p>
          <a:r>
            <a:rPr lang="uk-UA" dirty="0" smtClean="0"/>
            <a:t>Вимоги до процесу</a:t>
          </a:r>
          <a:endParaRPr lang="ru-RU" dirty="0"/>
        </a:p>
      </dgm:t>
    </dgm:pt>
    <dgm:pt modelId="{C070F660-F151-4BB0-AF40-D3C015EF3987}" type="parTrans" cxnId="{362FF033-DB06-4AB3-8CCE-2BC3472A92FB}">
      <dgm:prSet/>
      <dgm:spPr/>
      <dgm:t>
        <a:bodyPr/>
        <a:lstStyle/>
        <a:p>
          <a:endParaRPr lang="ru-RU"/>
        </a:p>
      </dgm:t>
    </dgm:pt>
    <dgm:pt modelId="{CD89A148-A149-4039-B61D-3922170F9526}" type="sibTrans" cxnId="{362FF033-DB06-4AB3-8CCE-2BC3472A92FB}">
      <dgm:prSet/>
      <dgm:spPr/>
      <dgm:t>
        <a:bodyPr/>
        <a:lstStyle/>
        <a:p>
          <a:endParaRPr lang="ru-RU"/>
        </a:p>
      </dgm:t>
    </dgm:pt>
    <dgm:pt modelId="{826E47F0-9DFC-4A5A-BEBF-42A3DC7BE55C}">
      <dgm:prSet phldrT="[Текст]"/>
      <dgm:spPr/>
      <dgm:t>
        <a:bodyPr/>
        <a:lstStyle/>
        <a:p>
          <a:r>
            <a:rPr lang="uk-UA" dirty="0" smtClean="0"/>
            <a:t>Вимоги до системи менеджменту</a:t>
          </a:r>
          <a:endParaRPr lang="ru-RU" dirty="0"/>
        </a:p>
      </dgm:t>
    </dgm:pt>
    <dgm:pt modelId="{1CF4E5B3-7350-4440-A98E-8E9BBFFA7453}" type="parTrans" cxnId="{7E302D24-3284-4F80-AB71-7FAE5B552966}">
      <dgm:prSet/>
      <dgm:spPr/>
      <dgm:t>
        <a:bodyPr/>
        <a:lstStyle/>
        <a:p>
          <a:endParaRPr lang="ru-RU"/>
        </a:p>
      </dgm:t>
    </dgm:pt>
    <dgm:pt modelId="{38771316-C31F-408A-A67B-0F8056EF3348}" type="sibTrans" cxnId="{7E302D24-3284-4F80-AB71-7FAE5B552966}">
      <dgm:prSet/>
      <dgm:spPr/>
      <dgm:t>
        <a:bodyPr/>
        <a:lstStyle/>
        <a:p>
          <a:endParaRPr lang="ru-RU"/>
        </a:p>
      </dgm:t>
    </dgm:pt>
    <dgm:pt modelId="{44B0D512-5A94-421A-B33E-559C897FB6A6}" type="pres">
      <dgm:prSet presAssocID="{34761AD3-8A89-48EF-A3BA-F33D7D9F36AD}" presName="linear" presStyleCnt="0">
        <dgm:presLayoutVars>
          <dgm:animLvl val="lvl"/>
          <dgm:resizeHandles val="exact"/>
        </dgm:presLayoutVars>
      </dgm:prSet>
      <dgm:spPr/>
      <dgm:t>
        <a:bodyPr/>
        <a:lstStyle/>
        <a:p>
          <a:endParaRPr lang="ru-RU"/>
        </a:p>
      </dgm:t>
    </dgm:pt>
    <dgm:pt modelId="{74E76DE9-9FA0-4A57-B066-F92B12724BE8}" type="pres">
      <dgm:prSet presAssocID="{0018AC7A-C866-4316-AC1E-698ACBC0B17B}" presName="parentText" presStyleLbl="node1" presStyleIdx="0" presStyleCnt="1" custLinFactNeighborX="854" custLinFactNeighborY="582">
        <dgm:presLayoutVars>
          <dgm:chMax val="0"/>
          <dgm:bulletEnabled val="1"/>
        </dgm:presLayoutVars>
      </dgm:prSet>
      <dgm:spPr/>
      <dgm:t>
        <a:bodyPr/>
        <a:lstStyle/>
        <a:p>
          <a:endParaRPr lang="ru-RU"/>
        </a:p>
      </dgm:t>
    </dgm:pt>
    <dgm:pt modelId="{78615EDB-7439-4DE7-AB8E-801DB535763B}" type="pres">
      <dgm:prSet presAssocID="{0018AC7A-C866-4316-AC1E-698ACBC0B17B}" presName="childText" presStyleLbl="revTx" presStyleIdx="0" presStyleCnt="1">
        <dgm:presLayoutVars>
          <dgm:bulletEnabled val="1"/>
        </dgm:presLayoutVars>
      </dgm:prSet>
      <dgm:spPr/>
      <dgm:t>
        <a:bodyPr/>
        <a:lstStyle/>
        <a:p>
          <a:endParaRPr lang="ru-RU"/>
        </a:p>
      </dgm:t>
    </dgm:pt>
  </dgm:ptLst>
  <dgm:cxnLst>
    <dgm:cxn modelId="{0D04684A-FC5D-4D6C-BFB5-847F0543AB70}" type="presOf" srcId="{34761AD3-8A89-48EF-A3BA-F33D7D9F36AD}" destId="{44B0D512-5A94-421A-B33E-559C897FB6A6}" srcOrd="0" destOrd="0" presId="urn:microsoft.com/office/officeart/2005/8/layout/vList2"/>
    <dgm:cxn modelId="{C4F7FF38-DECC-46A2-A55B-F1CE9F725CCB}" type="presOf" srcId="{34A455B4-EC72-415F-B553-EFA4D0E92C36}" destId="{78615EDB-7439-4DE7-AB8E-801DB535763B}" srcOrd="0" destOrd="2" presId="urn:microsoft.com/office/officeart/2005/8/layout/vList2"/>
    <dgm:cxn modelId="{51499FFE-11A2-4F07-91A9-D03C5FDC71DA}" type="presOf" srcId="{0018AC7A-C866-4316-AC1E-698ACBC0B17B}" destId="{74E76DE9-9FA0-4A57-B066-F92B12724BE8}" srcOrd="0" destOrd="0" presId="urn:microsoft.com/office/officeart/2005/8/layout/vList2"/>
    <dgm:cxn modelId="{E5FD8EF9-5DAB-4F7D-B286-A34A8562853C}" type="presOf" srcId="{0AF647BB-1E75-4DA0-8A7F-327425CB1A2E}" destId="{78615EDB-7439-4DE7-AB8E-801DB535763B}" srcOrd="0" destOrd="1" presId="urn:microsoft.com/office/officeart/2005/8/layout/vList2"/>
    <dgm:cxn modelId="{362FF033-DB06-4AB3-8CCE-2BC3472A92FB}" srcId="{0018AC7A-C866-4316-AC1E-698ACBC0B17B}" destId="{D84BC5BD-089C-40BB-8E9C-336C82532C57}" srcOrd="5" destOrd="0" parTransId="{C070F660-F151-4BB0-AF40-D3C015EF3987}" sibTransId="{CD89A148-A149-4039-B61D-3922170F9526}"/>
    <dgm:cxn modelId="{12952D5D-357D-4EDE-9726-BA2CE4A90A2A}" type="presOf" srcId="{5154807C-179D-4797-9B51-E1E78F1ED265}" destId="{78615EDB-7439-4DE7-AB8E-801DB535763B}" srcOrd="0" destOrd="3" presId="urn:microsoft.com/office/officeart/2005/8/layout/vList2"/>
    <dgm:cxn modelId="{63930F54-A93B-4AF4-A2FA-88BB64BED620}" srcId="{0018AC7A-C866-4316-AC1E-698ACBC0B17B}" destId="{34A455B4-EC72-415F-B553-EFA4D0E92C36}" srcOrd="2" destOrd="0" parTransId="{751126ED-0210-463A-91DE-2597ED0513E9}" sibTransId="{3C7C607E-E220-48D3-B2B4-3782D931AF5D}"/>
    <dgm:cxn modelId="{E096018A-DF4B-48E7-B33E-E5024027438F}" type="presOf" srcId="{7A673852-B30B-4C9E-B77C-D86E1DCBD849}" destId="{78615EDB-7439-4DE7-AB8E-801DB535763B}" srcOrd="0" destOrd="0" presId="urn:microsoft.com/office/officeart/2005/8/layout/vList2"/>
    <dgm:cxn modelId="{51025CFB-BA2A-40F8-A78F-52AB5E955D68}" type="presOf" srcId="{983D861A-6249-4081-A4AC-4C4F5F310FDE}" destId="{78615EDB-7439-4DE7-AB8E-801DB535763B}" srcOrd="0" destOrd="4" presId="urn:microsoft.com/office/officeart/2005/8/layout/vList2"/>
    <dgm:cxn modelId="{07D55772-2DB4-44AE-9841-6015BD12FF7D}" srcId="{0018AC7A-C866-4316-AC1E-698ACBC0B17B}" destId="{5154807C-179D-4797-9B51-E1E78F1ED265}" srcOrd="3" destOrd="0" parTransId="{FF99DE97-2FB1-4D17-BE9D-349CFFE6A74B}" sibTransId="{7EE8E8DF-80B4-4036-B0D6-46C60E2E7761}"/>
    <dgm:cxn modelId="{1F8D4A98-10E2-4D88-BE9B-8C82470B4D33}" srcId="{0018AC7A-C866-4316-AC1E-698ACBC0B17B}" destId="{983D861A-6249-4081-A4AC-4C4F5F310FDE}" srcOrd="4" destOrd="0" parTransId="{3BB68218-5DBE-4DBE-B506-A1F18CC1F264}" sibTransId="{53546E8D-3DBD-46D7-9411-9FD649E17ECA}"/>
    <dgm:cxn modelId="{3300B273-A3A4-46A5-8FDE-AE53C306C239}" srcId="{0018AC7A-C866-4316-AC1E-698ACBC0B17B}" destId="{7A673852-B30B-4C9E-B77C-D86E1DCBD849}" srcOrd="0" destOrd="0" parTransId="{0210536C-4BB9-4D05-A872-ADE7C0DC95A3}" sibTransId="{51F55AA1-8282-4DE1-AFCC-983935D6101E}"/>
    <dgm:cxn modelId="{8679C380-C648-49A2-8F57-6D441328DD8A}" srcId="{0018AC7A-C866-4316-AC1E-698ACBC0B17B}" destId="{0AF647BB-1E75-4DA0-8A7F-327425CB1A2E}" srcOrd="1" destOrd="0" parTransId="{B715BDBC-9711-428A-9076-2741B1F675A1}" sibTransId="{E05E99FC-8CDE-4514-ABC6-A530FEA2A929}"/>
    <dgm:cxn modelId="{8152D7AD-B994-414E-A75D-BCADB8ED7304}" type="presOf" srcId="{D84BC5BD-089C-40BB-8E9C-336C82532C57}" destId="{78615EDB-7439-4DE7-AB8E-801DB535763B}" srcOrd="0" destOrd="5" presId="urn:microsoft.com/office/officeart/2005/8/layout/vList2"/>
    <dgm:cxn modelId="{F48837BE-731A-46E9-AD7D-4EE1364BA7B3}" srcId="{34761AD3-8A89-48EF-A3BA-F33D7D9F36AD}" destId="{0018AC7A-C866-4316-AC1E-698ACBC0B17B}" srcOrd="0" destOrd="0" parTransId="{6606319C-A5C2-4F70-9699-E1FB1A6FA8B3}" sibTransId="{70DB0363-6DE2-4B1F-ADDD-A9A861537A21}"/>
    <dgm:cxn modelId="{7E302D24-3284-4F80-AB71-7FAE5B552966}" srcId="{0018AC7A-C866-4316-AC1E-698ACBC0B17B}" destId="{826E47F0-9DFC-4A5A-BEBF-42A3DC7BE55C}" srcOrd="6" destOrd="0" parTransId="{1CF4E5B3-7350-4440-A98E-8E9BBFFA7453}" sibTransId="{38771316-C31F-408A-A67B-0F8056EF3348}"/>
    <dgm:cxn modelId="{F3985D27-4952-4441-8031-20C215092AE2}" type="presOf" srcId="{826E47F0-9DFC-4A5A-BEBF-42A3DC7BE55C}" destId="{78615EDB-7439-4DE7-AB8E-801DB535763B}" srcOrd="0" destOrd="6" presId="urn:microsoft.com/office/officeart/2005/8/layout/vList2"/>
    <dgm:cxn modelId="{BF1FB588-FD99-49E0-B7B0-920FDE0025C2}" type="presParOf" srcId="{44B0D512-5A94-421A-B33E-559C897FB6A6}" destId="{74E76DE9-9FA0-4A57-B066-F92B12724BE8}" srcOrd="0" destOrd="0" presId="urn:microsoft.com/office/officeart/2005/8/layout/vList2"/>
    <dgm:cxn modelId="{B0DD3B34-10B9-449F-8566-9DF2996FB1CE}" type="presParOf" srcId="{44B0D512-5A94-421A-B33E-559C897FB6A6}" destId="{78615EDB-7439-4DE7-AB8E-801DB535763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D1290-2E72-4D83-8753-A3F076C3A4F7}"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ru-RU"/>
        </a:p>
      </dgm:t>
    </dgm:pt>
    <dgm:pt modelId="{1FD85164-1A63-488D-A356-E3D455802EFF}">
      <dgm:prSet phldrT="[Текст]"/>
      <dgm:spPr/>
      <dgm:t>
        <a:bodyPr/>
        <a:lstStyle/>
        <a:p>
          <a:pPr algn="ctr"/>
          <a:r>
            <a:rPr lang="en-US" dirty="0" smtClean="0"/>
            <a:t>ISO</a:t>
          </a:r>
          <a:endParaRPr lang="ru-RU" dirty="0"/>
        </a:p>
      </dgm:t>
    </dgm:pt>
    <dgm:pt modelId="{53ADDF80-3041-43BB-9ABC-37A9D15B5031}" type="parTrans" cxnId="{C7A21D30-5B31-4C86-B757-77A1DDECE085}">
      <dgm:prSet/>
      <dgm:spPr/>
      <dgm:t>
        <a:bodyPr/>
        <a:lstStyle/>
        <a:p>
          <a:pPr algn="ctr"/>
          <a:endParaRPr lang="ru-RU"/>
        </a:p>
      </dgm:t>
    </dgm:pt>
    <dgm:pt modelId="{6EF7CCE3-7D82-4897-8278-E53A9A34D63E}" type="sibTrans" cxnId="{C7A21D30-5B31-4C86-B757-77A1DDECE085}">
      <dgm:prSet/>
      <dgm:spPr/>
      <dgm:t>
        <a:bodyPr/>
        <a:lstStyle/>
        <a:p>
          <a:pPr algn="ctr"/>
          <a:endParaRPr lang="ru-RU"/>
        </a:p>
      </dgm:t>
    </dgm:pt>
    <dgm:pt modelId="{402B15C3-BCF8-4A9E-8E67-639F1F38CB5E}">
      <dgm:prSet phldrT="[Текст]" custT="1"/>
      <dgm:spPr/>
      <dgm:t>
        <a:bodyPr anchor="ctr"/>
        <a:lstStyle/>
        <a:p>
          <a:pPr algn="ctr"/>
          <a:r>
            <a:rPr lang="uk-UA" sz="2000" b="1" dirty="0" smtClean="0"/>
            <a:t>Міжнародна організація зі стандартизації</a:t>
          </a:r>
          <a:endParaRPr lang="ru-RU" sz="2000" b="1" dirty="0"/>
        </a:p>
      </dgm:t>
    </dgm:pt>
    <dgm:pt modelId="{5C06F13B-5677-4C8F-BFDA-65FF0C57B7E5}" type="parTrans" cxnId="{6D790CB9-7D85-47B6-A1FC-97C64891D1C7}">
      <dgm:prSet/>
      <dgm:spPr/>
      <dgm:t>
        <a:bodyPr/>
        <a:lstStyle/>
        <a:p>
          <a:pPr algn="ctr"/>
          <a:endParaRPr lang="ru-RU"/>
        </a:p>
      </dgm:t>
    </dgm:pt>
    <dgm:pt modelId="{E8073B49-EC51-4630-B9AD-6D6BC7016E94}" type="sibTrans" cxnId="{6D790CB9-7D85-47B6-A1FC-97C64891D1C7}">
      <dgm:prSet/>
      <dgm:spPr/>
      <dgm:t>
        <a:bodyPr/>
        <a:lstStyle/>
        <a:p>
          <a:pPr algn="ctr"/>
          <a:endParaRPr lang="ru-RU"/>
        </a:p>
      </dgm:t>
    </dgm:pt>
    <dgm:pt modelId="{16C040E4-4268-4A5F-A0AA-1AEE94752743}">
      <dgm:prSet phldrT="[Текст]"/>
      <dgm:spPr/>
      <dgm:t>
        <a:bodyPr/>
        <a:lstStyle/>
        <a:p>
          <a:pPr algn="ctr"/>
          <a:r>
            <a:rPr lang="en-US" dirty="0" smtClean="0"/>
            <a:t>EN</a:t>
          </a:r>
          <a:endParaRPr lang="ru-RU" dirty="0"/>
        </a:p>
      </dgm:t>
    </dgm:pt>
    <dgm:pt modelId="{34F84122-D877-4C3A-BC36-0788C9066475}" type="parTrans" cxnId="{77621D43-8C73-41E9-8FA2-611B664FEF34}">
      <dgm:prSet/>
      <dgm:spPr/>
      <dgm:t>
        <a:bodyPr/>
        <a:lstStyle/>
        <a:p>
          <a:pPr algn="ctr"/>
          <a:endParaRPr lang="ru-RU"/>
        </a:p>
      </dgm:t>
    </dgm:pt>
    <dgm:pt modelId="{511CAF1E-2CE1-406C-9798-51DE7A19E05A}" type="sibTrans" cxnId="{77621D43-8C73-41E9-8FA2-611B664FEF34}">
      <dgm:prSet/>
      <dgm:spPr/>
      <dgm:t>
        <a:bodyPr/>
        <a:lstStyle/>
        <a:p>
          <a:pPr algn="ctr"/>
          <a:endParaRPr lang="ru-RU"/>
        </a:p>
      </dgm:t>
    </dgm:pt>
    <dgm:pt modelId="{18129561-F232-41B8-A5A4-06F55F2691FD}">
      <dgm:prSet phldrT="[Текст]" custT="1"/>
      <dgm:spPr/>
      <dgm:t>
        <a:bodyPr anchor="ctr"/>
        <a:lstStyle/>
        <a:p>
          <a:pPr algn="l"/>
          <a:r>
            <a:rPr lang="en-US" sz="2000" b="1" i="0" dirty="0" smtClean="0"/>
            <a:t>(o</a:t>
          </a:r>
          <a:r>
            <a:rPr lang="uk-UA" sz="2000" b="1" i="0" dirty="0" err="1" smtClean="0"/>
            <a:t>рганів</a:t>
          </a:r>
          <a:r>
            <a:rPr lang="uk-UA" sz="2000" b="1" i="0" dirty="0" smtClean="0"/>
            <a:t> – членів </a:t>
          </a:r>
          <a:r>
            <a:rPr lang="en-US" sz="2000" b="1" i="0" dirty="0" smtClean="0"/>
            <a:t>ISO)</a:t>
          </a:r>
          <a:endParaRPr lang="ru-RU" sz="2000" b="1" i="0" dirty="0"/>
        </a:p>
      </dgm:t>
    </dgm:pt>
    <dgm:pt modelId="{4E33471F-590D-441A-9AE6-8EDCED8AFDB6}" type="parTrans" cxnId="{2FA80A12-C064-4989-B329-7D08C2722E88}">
      <dgm:prSet/>
      <dgm:spPr/>
      <dgm:t>
        <a:bodyPr/>
        <a:lstStyle/>
        <a:p>
          <a:pPr algn="ctr"/>
          <a:endParaRPr lang="ru-RU"/>
        </a:p>
      </dgm:t>
    </dgm:pt>
    <dgm:pt modelId="{888B7778-A134-4E93-A2F5-100CD3E57DB1}" type="sibTrans" cxnId="{2FA80A12-C064-4989-B329-7D08C2722E88}">
      <dgm:prSet/>
      <dgm:spPr/>
      <dgm:t>
        <a:bodyPr/>
        <a:lstStyle/>
        <a:p>
          <a:pPr algn="ctr"/>
          <a:endParaRPr lang="ru-RU"/>
        </a:p>
      </dgm:t>
    </dgm:pt>
    <dgm:pt modelId="{2C5AEB95-5C9B-4349-8F8A-AB9EF81AD051}">
      <dgm:prSet phldrT="[Текст]"/>
      <dgm:spPr/>
      <dgm:t>
        <a:bodyPr/>
        <a:lstStyle/>
        <a:p>
          <a:pPr algn="ctr"/>
          <a:r>
            <a:rPr lang="en-US" dirty="0" smtClean="0"/>
            <a:t>ISO</a:t>
          </a:r>
          <a:endParaRPr lang="ru-RU" dirty="0"/>
        </a:p>
      </dgm:t>
    </dgm:pt>
    <dgm:pt modelId="{75E384A5-A1CE-4D1F-B249-45500239C25D}" type="parTrans" cxnId="{FB873118-DDBD-4163-BE92-646DFB499BF9}">
      <dgm:prSet/>
      <dgm:spPr/>
      <dgm:t>
        <a:bodyPr/>
        <a:lstStyle/>
        <a:p>
          <a:endParaRPr lang="ru-RU"/>
        </a:p>
      </dgm:t>
    </dgm:pt>
    <dgm:pt modelId="{1B859214-BE72-4E25-AFF8-B516DF380B23}" type="sibTrans" cxnId="{FB873118-DDBD-4163-BE92-646DFB499BF9}">
      <dgm:prSet/>
      <dgm:spPr/>
      <dgm:t>
        <a:bodyPr/>
        <a:lstStyle/>
        <a:p>
          <a:endParaRPr lang="ru-RU"/>
        </a:p>
      </dgm:t>
    </dgm:pt>
    <dgm:pt modelId="{BDD29C64-292C-440D-82AC-E19CAC1DB90B}">
      <dgm:prSet phldrT="[Текст]" custT="1"/>
      <dgm:spPr/>
      <dgm:t>
        <a:bodyPr anchor="ctr"/>
        <a:lstStyle/>
        <a:p>
          <a:pPr algn="l"/>
          <a:r>
            <a:rPr lang="uk-UA" sz="2000" b="1" i="0" dirty="0" smtClean="0"/>
            <a:t>Є всесвітньою федерацією  національних органів зі стандартизації</a:t>
          </a:r>
          <a:endParaRPr lang="ru-RU" sz="2000" b="1" i="0" dirty="0"/>
        </a:p>
      </dgm:t>
    </dgm:pt>
    <dgm:pt modelId="{349C77AF-59C3-4E66-98A5-7E9B41C91EDC}" type="sibTrans" cxnId="{62B9FD1A-E8AE-4B1A-AAE0-EDEA98C243AC}">
      <dgm:prSet/>
      <dgm:spPr/>
      <dgm:t>
        <a:bodyPr/>
        <a:lstStyle/>
        <a:p>
          <a:pPr algn="ctr"/>
          <a:endParaRPr lang="ru-RU"/>
        </a:p>
      </dgm:t>
    </dgm:pt>
    <dgm:pt modelId="{453E72B4-5184-449A-BD30-81A4B5928252}" type="parTrans" cxnId="{62B9FD1A-E8AE-4B1A-AAE0-EDEA98C243AC}">
      <dgm:prSet/>
      <dgm:spPr/>
      <dgm:t>
        <a:bodyPr/>
        <a:lstStyle/>
        <a:p>
          <a:pPr algn="ctr"/>
          <a:endParaRPr lang="ru-RU"/>
        </a:p>
      </dgm:t>
    </dgm:pt>
    <dgm:pt modelId="{A62AED8A-5968-4019-A8C4-F2CAFD647980}">
      <dgm:prSet custT="1"/>
      <dgm:spPr/>
      <dgm:t>
        <a:bodyPr/>
        <a:lstStyle/>
        <a:p>
          <a:pPr algn="ctr"/>
          <a:r>
            <a:rPr lang="ru-RU" sz="2000" b="1" i="0" dirty="0" err="1" smtClean="0"/>
            <a:t>позначення</a:t>
          </a:r>
          <a:r>
            <a:rPr lang="ru-RU" sz="2000" b="1" i="0" dirty="0" smtClean="0"/>
            <a:t> </a:t>
          </a:r>
          <a:r>
            <a:rPr lang="ru-RU" sz="2000" b="1" i="0" dirty="0" err="1" smtClean="0"/>
            <a:t>стандартів</a:t>
          </a:r>
          <a:r>
            <a:rPr lang="ru-RU" sz="2000" b="1" i="0" dirty="0" smtClean="0"/>
            <a:t>, </a:t>
          </a:r>
          <a:r>
            <a:rPr lang="ru-RU" sz="2000" b="1" i="0" dirty="0" err="1" smtClean="0"/>
            <a:t>прийнятих</a:t>
          </a:r>
          <a:r>
            <a:rPr lang="ru-RU" sz="2000" b="1" i="0" dirty="0" smtClean="0"/>
            <a:t> </a:t>
          </a:r>
          <a:r>
            <a:rPr lang="ru-RU" sz="2000" b="1" i="0" dirty="0" err="1" smtClean="0"/>
            <a:t>Європейським</a:t>
          </a:r>
          <a:r>
            <a:rPr lang="ru-RU" sz="2000" b="1" i="0" dirty="0" smtClean="0"/>
            <a:t> </a:t>
          </a:r>
          <a:r>
            <a:rPr lang="ru-RU" sz="2000" b="1" i="0" dirty="0" err="1" smtClean="0"/>
            <a:t>комітетом</a:t>
          </a:r>
          <a:r>
            <a:rPr lang="ru-RU" sz="2000" b="1" i="0" dirty="0" smtClean="0"/>
            <a:t> </a:t>
          </a:r>
          <a:r>
            <a:rPr lang="ru-RU" sz="2000" b="1" i="0" dirty="0" err="1" smtClean="0"/>
            <a:t>зі</a:t>
          </a:r>
          <a:r>
            <a:rPr lang="ru-RU" sz="2000" b="1" i="0" dirty="0" smtClean="0"/>
            <a:t> </a:t>
          </a:r>
          <a:r>
            <a:rPr lang="ru-RU" sz="2000" b="1" i="0" dirty="0" err="1" smtClean="0"/>
            <a:t>стандартизації</a:t>
          </a:r>
          <a:endParaRPr lang="ru-RU" sz="2000" b="1" dirty="0"/>
        </a:p>
      </dgm:t>
    </dgm:pt>
    <dgm:pt modelId="{A0D0B524-19BD-4CD6-8A72-8CDF780A780F}" type="parTrans" cxnId="{6F59CFC5-860B-438E-864F-6BCA5CE925A4}">
      <dgm:prSet/>
      <dgm:spPr/>
      <dgm:t>
        <a:bodyPr/>
        <a:lstStyle/>
        <a:p>
          <a:endParaRPr lang="ru-RU"/>
        </a:p>
      </dgm:t>
    </dgm:pt>
    <dgm:pt modelId="{E9C751A7-0A82-4C84-8091-FD038800A8AB}" type="sibTrans" cxnId="{6F59CFC5-860B-438E-864F-6BCA5CE925A4}">
      <dgm:prSet/>
      <dgm:spPr/>
      <dgm:t>
        <a:bodyPr/>
        <a:lstStyle/>
        <a:p>
          <a:endParaRPr lang="ru-RU"/>
        </a:p>
      </dgm:t>
    </dgm:pt>
    <dgm:pt modelId="{D05C8557-7E5F-4AD1-BAD0-DBBF3C037C87}" type="pres">
      <dgm:prSet presAssocID="{A45D1290-2E72-4D83-8753-A3F076C3A4F7}" presName="Name0" presStyleCnt="0">
        <dgm:presLayoutVars>
          <dgm:dir/>
          <dgm:animLvl val="lvl"/>
          <dgm:resizeHandles/>
        </dgm:presLayoutVars>
      </dgm:prSet>
      <dgm:spPr/>
      <dgm:t>
        <a:bodyPr/>
        <a:lstStyle/>
        <a:p>
          <a:endParaRPr lang="ru-RU"/>
        </a:p>
      </dgm:t>
    </dgm:pt>
    <dgm:pt modelId="{D5926285-D940-4FD6-A706-06655C17474C}" type="pres">
      <dgm:prSet presAssocID="{1FD85164-1A63-488D-A356-E3D455802EFF}" presName="linNode" presStyleCnt="0"/>
      <dgm:spPr/>
    </dgm:pt>
    <dgm:pt modelId="{0B84EAD2-DC07-4997-8DD6-2AE950877029}" type="pres">
      <dgm:prSet presAssocID="{1FD85164-1A63-488D-A356-E3D455802EFF}" presName="parentShp" presStyleLbl="node1" presStyleIdx="0" presStyleCnt="3">
        <dgm:presLayoutVars>
          <dgm:bulletEnabled val="1"/>
        </dgm:presLayoutVars>
      </dgm:prSet>
      <dgm:spPr/>
      <dgm:t>
        <a:bodyPr/>
        <a:lstStyle/>
        <a:p>
          <a:endParaRPr lang="ru-RU"/>
        </a:p>
      </dgm:t>
    </dgm:pt>
    <dgm:pt modelId="{4D2204E6-CC98-4717-AB69-F3A2A376C34E}" type="pres">
      <dgm:prSet presAssocID="{1FD85164-1A63-488D-A356-E3D455802EFF}" presName="childShp" presStyleLbl="bgAccFollowNode1" presStyleIdx="0" presStyleCnt="3" custScaleX="144931">
        <dgm:presLayoutVars>
          <dgm:bulletEnabled val="1"/>
        </dgm:presLayoutVars>
      </dgm:prSet>
      <dgm:spPr/>
      <dgm:t>
        <a:bodyPr/>
        <a:lstStyle/>
        <a:p>
          <a:endParaRPr lang="ru-RU"/>
        </a:p>
      </dgm:t>
    </dgm:pt>
    <dgm:pt modelId="{30B63AAF-9D3B-4CC4-A727-C918DEA22BA6}" type="pres">
      <dgm:prSet presAssocID="{6EF7CCE3-7D82-4897-8278-E53A9A34D63E}" presName="spacing" presStyleCnt="0"/>
      <dgm:spPr/>
    </dgm:pt>
    <dgm:pt modelId="{4EAB0D49-FF43-46FE-B5B0-FAE3EB329FEA}" type="pres">
      <dgm:prSet presAssocID="{16C040E4-4268-4A5F-A0AA-1AEE94752743}" presName="linNode" presStyleCnt="0"/>
      <dgm:spPr/>
    </dgm:pt>
    <dgm:pt modelId="{6ACC4AE2-1CAD-479B-957E-717C7B207D6A}" type="pres">
      <dgm:prSet presAssocID="{16C040E4-4268-4A5F-A0AA-1AEE94752743}" presName="parentShp" presStyleLbl="node1" presStyleIdx="1" presStyleCnt="3">
        <dgm:presLayoutVars>
          <dgm:bulletEnabled val="1"/>
        </dgm:presLayoutVars>
      </dgm:prSet>
      <dgm:spPr/>
      <dgm:t>
        <a:bodyPr/>
        <a:lstStyle/>
        <a:p>
          <a:endParaRPr lang="ru-RU"/>
        </a:p>
      </dgm:t>
    </dgm:pt>
    <dgm:pt modelId="{0D47DF6A-754A-48D9-8F9B-4669F3480FA6}" type="pres">
      <dgm:prSet presAssocID="{16C040E4-4268-4A5F-A0AA-1AEE94752743}" presName="childShp" presStyleLbl="bgAccFollowNode1" presStyleIdx="1" presStyleCnt="3" custScaleX="144931">
        <dgm:presLayoutVars>
          <dgm:bulletEnabled val="1"/>
        </dgm:presLayoutVars>
      </dgm:prSet>
      <dgm:spPr/>
      <dgm:t>
        <a:bodyPr/>
        <a:lstStyle/>
        <a:p>
          <a:endParaRPr lang="ru-RU"/>
        </a:p>
      </dgm:t>
    </dgm:pt>
    <dgm:pt modelId="{520148CE-792E-4AA2-AA40-65E72060E79C}" type="pres">
      <dgm:prSet presAssocID="{511CAF1E-2CE1-406C-9798-51DE7A19E05A}" presName="spacing" presStyleCnt="0"/>
      <dgm:spPr/>
    </dgm:pt>
    <dgm:pt modelId="{12567616-DC45-4014-ABC6-7ED20937E7EF}" type="pres">
      <dgm:prSet presAssocID="{2C5AEB95-5C9B-4349-8F8A-AB9EF81AD051}" presName="linNode" presStyleCnt="0"/>
      <dgm:spPr/>
    </dgm:pt>
    <dgm:pt modelId="{D09239B6-3481-41E1-98A4-A5B556D9F681}" type="pres">
      <dgm:prSet presAssocID="{2C5AEB95-5C9B-4349-8F8A-AB9EF81AD051}" presName="parentShp" presStyleLbl="node1" presStyleIdx="2" presStyleCnt="3" custScaleX="86007" custLinFactNeighborX="-3034" custLinFactNeighborY="1288">
        <dgm:presLayoutVars>
          <dgm:bulletEnabled val="1"/>
        </dgm:presLayoutVars>
      </dgm:prSet>
      <dgm:spPr/>
      <dgm:t>
        <a:bodyPr/>
        <a:lstStyle/>
        <a:p>
          <a:endParaRPr lang="ru-RU"/>
        </a:p>
      </dgm:t>
    </dgm:pt>
    <dgm:pt modelId="{7600810B-1472-4385-A8B0-85CADE574639}" type="pres">
      <dgm:prSet presAssocID="{2C5AEB95-5C9B-4349-8F8A-AB9EF81AD051}" presName="childShp" presStyleLbl="bgAccFollowNode1" presStyleIdx="2" presStyleCnt="3" custScaleX="109329" custLinFactNeighborX="-281">
        <dgm:presLayoutVars>
          <dgm:bulletEnabled val="1"/>
        </dgm:presLayoutVars>
      </dgm:prSet>
      <dgm:spPr/>
      <dgm:t>
        <a:bodyPr/>
        <a:lstStyle/>
        <a:p>
          <a:endParaRPr lang="ru-RU"/>
        </a:p>
      </dgm:t>
    </dgm:pt>
  </dgm:ptLst>
  <dgm:cxnLst>
    <dgm:cxn modelId="{C01FC557-5977-4E13-A83F-C98A4899277B}" type="presOf" srcId="{18129561-F232-41B8-A5A4-06F55F2691FD}" destId="{7600810B-1472-4385-A8B0-85CADE574639}" srcOrd="0" destOrd="1" presId="urn:microsoft.com/office/officeart/2005/8/layout/vList6"/>
    <dgm:cxn modelId="{FB873118-DDBD-4163-BE92-646DFB499BF9}" srcId="{A45D1290-2E72-4D83-8753-A3F076C3A4F7}" destId="{2C5AEB95-5C9B-4349-8F8A-AB9EF81AD051}" srcOrd="2" destOrd="0" parTransId="{75E384A5-A1CE-4D1F-B249-45500239C25D}" sibTransId="{1B859214-BE72-4E25-AFF8-B516DF380B23}"/>
    <dgm:cxn modelId="{F90C5942-CC89-4882-BAEB-494D90343BB0}" type="presOf" srcId="{16C040E4-4268-4A5F-A0AA-1AEE94752743}" destId="{6ACC4AE2-1CAD-479B-957E-717C7B207D6A}" srcOrd="0" destOrd="0" presId="urn:microsoft.com/office/officeart/2005/8/layout/vList6"/>
    <dgm:cxn modelId="{77621D43-8C73-41E9-8FA2-611B664FEF34}" srcId="{A45D1290-2E72-4D83-8753-A3F076C3A4F7}" destId="{16C040E4-4268-4A5F-A0AA-1AEE94752743}" srcOrd="1" destOrd="0" parTransId="{34F84122-D877-4C3A-BC36-0788C9066475}" sibTransId="{511CAF1E-2CE1-406C-9798-51DE7A19E05A}"/>
    <dgm:cxn modelId="{63762C24-8427-4EB2-88B9-3D4A680F964C}" type="presOf" srcId="{A62AED8A-5968-4019-A8C4-F2CAFD647980}" destId="{0D47DF6A-754A-48D9-8F9B-4669F3480FA6}" srcOrd="0" destOrd="0" presId="urn:microsoft.com/office/officeart/2005/8/layout/vList6"/>
    <dgm:cxn modelId="{2CC7C487-6890-493A-8D87-F0AFE126937C}" type="presOf" srcId="{A45D1290-2E72-4D83-8753-A3F076C3A4F7}" destId="{D05C8557-7E5F-4AD1-BAD0-DBBF3C037C87}" srcOrd="0" destOrd="0" presId="urn:microsoft.com/office/officeart/2005/8/layout/vList6"/>
    <dgm:cxn modelId="{A85EE673-5E44-4914-82F5-3F535E9517E8}" type="presOf" srcId="{2C5AEB95-5C9B-4349-8F8A-AB9EF81AD051}" destId="{D09239B6-3481-41E1-98A4-A5B556D9F681}" srcOrd="0" destOrd="0" presId="urn:microsoft.com/office/officeart/2005/8/layout/vList6"/>
    <dgm:cxn modelId="{1E48003C-91AE-4A3E-A81A-F5D30282603C}" type="presOf" srcId="{1FD85164-1A63-488D-A356-E3D455802EFF}" destId="{0B84EAD2-DC07-4997-8DD6-2AE950877029}" srcOrd="0" destOrd="0" presId="urn:microsoft.com/office/officeart/2005/8/layout/vList6"/>
    <dgm:cxn modelId="{6F59CFC5-860B-438E-864F-6BCA5CE925A4}" srcId="{16C040E4-4268-4A5F-A0AA-1AEE94752743}" destId="{A62AED8A-5968-4019-A8C4-F2CAFD647980}" srcOrd="0" destOrd="0" parTransId="{A0D0B524-19BD-4CD6-8A72-8CDF780A780F}" sibTransId="{E9C751A7-0A82-4C84-8091-FD038800A8AB}"/>
    <dgm:cxn modelId="{6D790CB9-7D85-47B6-A1FC-97C64891D1C7}" srcId="{1FD85164-1A63-488D-A356-E3D455802EFF}" destId="{402B15C3-BCF8-4A9E-8E67-639F1F38CB5E}" srcOrd="0" destOrd="0" parTransId="{5C06F13B-5677-4C8F-BFDA-65FF0C57B7E5}" sibTransId="{E8073B49-EC51-4630-B9AD-6D6BC7016E94}"/>
    <dgm:cxn modelId="{62B9FD1A-E8AE-4B1A-AAE0-EDEA98C243AC}" srcId="{2C5AEB95-5C9B-4349-8F8A-AB9EF81AD051}" destId="{BDD29C64-292C-440D-82AC-E19CAC1DB90B}" srcOrd="0" destOrd="0" parTransId="{453E72B4-5184-449A-BD30-81A4B5928252}" sibTransId="{349C77AF-59C3-4E66-98A5-7E9B41C91EDC}"/>
    <dgm:cxn modelId="{C7A21D30-5B31-4C86-B757-77A1DDECE085}" srcId="{A45D1290-2E72-4D83-8753-A3F076C3A4F7}" destId="{1FD85164-1A63-488D-A356-E3D455802EFF}" srcOrd="0" destOrd="0" parTransId="{53ADDF80-3041-43BB-9ABC-37A9D15B5031}" sibTransId="{6EF7CCE3-7D82-4897-8278-E53A9A34D63E}"/>
    <dgm:cxn modelId="{2FA80A12-C064-4989-B329-7D08C2722E88}" srcId="{2C5AEB95-5C9B-4349-8F8A-AB9EF81AD051}" destId="{18129561-F232-41B8-A5A4-06F55F2691FD}" srcOrd="1" destOrd="0" parTransId="{4E33471F-590D-441A-9AE6-8EDCED8AFDB6}" sibTransId="{888B7778-A134-4E93-A2F5-100CD3E57DB1}"/>
    <dgm:cxn modelId="{9EBF8446-F00D-4E95-A0EF-FA5FA79DF9CF}" type="presOf" srcId="{402B15C3-BCF8-4A9E-8E67-639F1F38CB5E}" destId="{4D2204E6-CC98-4717-AB69-F3A2A376C34E}" srcOrd="0" destOrd="0" presId="urn:microsoft.com/office/officeart/2005/8/layout/vList6"/>
    <dgm:cxn modelId="{CBE6B61F-2CD9-4455-95A2-8D6183011036}" type="presOf" srcId="{BDD29C64-292C-440D-82AC-E19CAC1DB90B}" destId="{7600810B-1472-4385-A8B0-85CADE574639}" srcOrd="0" destOrd="0" presId="urn:microsoft.com/office/officeart/2005/8/layout/vList6"/>
    <dgm:cxn modelId="{46756CA1-C455-46D1-8070-A1A6C3BD9A8B}" type="presParOf" srcId="{D05C8557-7E5F-4AD1-BAD0-DBBF3C037C87}" destId="{D5926285-D940-4FD6-A706-06655C17474C}" srcOrd="0" destOrd="0" presId="urn:microsoft.com/office/officeart/2005/8/layout/vList6"/>
    <dgm:cxn modelId="{CAD5DAFA-B57D-43EB-BFEC-D8BE941ABB25}" type="presParOf" srcId="{D5926285-D940-4FD6-A706-06655C17474C}" destId="{0B84EAD2-DC07-4997-8DD6-2AE950877029}" srcOrd="0" destOrd="0" presId="urn:microsoft.com/office/officeart/2005/8/layout/vList6"/>
    <dgm:cxn modelId="{C82852FB-5BC1-4DA6-9566-5C2D5AEA57F6}" type="presParOf" srcId="{D5926285-D940-4FD6-A706-06655C17474C}" destId="{4D2204E6-CC98-4717-AB69-F3A2A376C34E}" srcOrd="1" destOrd="0" presId="urn:microsoft.com/office/officeart/2005/8/layout/vList6"/>
    <dgm:cxn modelId="{6A975ECB-76BF-498C-A018-16592CE464E6}" type="presParOf" srcId="{D05C8557-7E5F-4AD1-BAD0-DBBF3C037C87}" destId="{30B63AAF-9D3B-4CC4-A727-C918DEA22BA6}" srcOrd="1" destOrd="0" presId="urn:microsoft.com/office/officeart/2005/8/layout/vList6"/>
    <dgm:cxn modelId="{727B72D9-9227-4FA5-8315-E675A3687C69}" type="presParOf" srcId="{D05C8557-7E5F-4AD1-BAD0-DBBF3C037C87}" destId="{4EAB0D49-FF43-46FE-B5B0-FAE3EB329FEA}" srcOrd="2" destOrd="0" presId="urn:microsoft.com/office/officeart/2005/8/layout/vList6"/>
    <dgm:cxn modelId="{F4FE76FB-E999-47C7-919B-BC18374361EC}" type="presParOf" srcId="{4EAB0D49-FF43-46FE-B5B0-FAE3EB329FEA}" destId="{6ACC4AE2-1CAD-479B-957E-717C7B207D6A}" srcOrd="0" destOrd="0" presId="urn:microsoft.com/office/officeart/2005/8/layout/vList6"/>
    <dgm:cxn modelId="{3F58254D-8CAA-4213-8D74-C53C1DE7E51E}" type="presParOf" srcId="{4EAB0D49-FF43-46FE-B5B0-FAE3EB329FEA}" destId="{0D47DF6A-754A-48D9-8F9B-4669F3480FA6}" srcOrd="1" destOrd="0" presId="urn:microsoft.com/office/officeart/2005/8/layout/vList6"/>
    <dgm:cxn modelId="{60BD02CE-85A5-4506-8EC4-C8216225224A}" type="presParOf" srcId="{D05C8557-7E5F-4AD1-BAD0-DBBF3C037C87}" destId="{520148CE-792E-4AA2-AA40-65E72060E79C}" srcOrd="3" destOrd="0" presId="urn:microsoft.com/office/officeart/2005/8/layout/vList6"/>
    <dgm:cxn modelId="{BD08D748-EA37-4BF4-B43B-5EBC09AC5CE0}" type="presParOf" srcId="{D05C8557-7E5F-4AD1-BAD0-DBBF3C037C87}" destId="{12567616-DC45-4014-ABC6-7ED20937E7EF}" srcOrd="4" destOrd="0" presId="urn:microsoft.com/office/officeart/2005/8/layout/vList6"/>
    <dgm:cxn modelId="{8056137E-54E3-496A-A260-01CCF7E398E9}" type="presParOf" srcId="{12567616-DC45-4014-ABC6-7ED20937E7EF}" destId="{D09239B6-3481-41E1-98A4-A5B556D9F681}" srcOrd="0" destOrd="0" presId="urn:microsoft.com/office/officeart/2005/8/layout/vList6"/>
    <dgm:cxn modelId="{F14318AE-08BE-409B-B0AF-ACFDD0DF55F4}" type="presParOf" srcId="{12567616-DC45-4014-ABC6-7ED20937E7EF}" destId="{7600810B-1472-4385-A8B0-85CADE5746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20077-9A3C-4809-983C-FA61FA3397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602DD60-442C-400D-8564-E90B7DC92370}">
      <dgm:prSet phldrT="[Текст]" custT="1"/>
      <dgm:spPr/>
      <dgm:t>
        <a:bodyPr/>
        <a:lstStyle/>
        <a:p>
          <a:endParaRPr lang="ru-RU" sz="2400" b="1" dirty="0">
            <a:solidFill>
              <a:schemeClr val="tx1"/>
            </a:solidFill>
          </a:endParaRPr>
        </a:p>
      </dgm:t>
    </dgm:pt>
    <dgm:pt modelId="{C995D928-1DAC-42A5-A1D3-AE29800AF0EA}" type="parTrans" cxnId="{DEF7343C-2C12-4EB0-9627-70C8B4F3ABC3}">
      <dgm:prSet/>
      <dgm:spPr/>
      <dgm:t>
        <a:bodyPr/>
        <a:lstStyle/>
        <a:p>
          <a:endParaRPr lang="ru-RU" sz="2400" b="1">
            <a:solidFill>
              <a:schemeClr val="tx1"/>
            </a:solidFill>
          </a:endParaRPr>
        </a:p>
      </dgm:t>
    </dgm:pt>
    <dgm:pt modelId="{F37391F0-0D9E-409D-BBEE-E8A961FEBDBE}" type="sibTrans" cxnId="{DEF7343C-2C12-4EB0-9627-70C8B4F3ABC3}">
      <dgm:prSet/>
      <dgm:spPr/>
      <dgm:t>
        <a:bodyPr/>
        <a:lstStyle/>
        <a:p>
          <a:endParaRPr lang="ru-RU" sz="2400" b="1">
            <a:solidFill>
              <a:schemeClr val="tx1"/>
            </a:solidFill>
          </a:endParaRPr>
        </a:p>
      </dgm:t>
    </dgm:pt>
    <dgm:pt modelId="{7527619F-1B0C-4C72-BD7F-29E6035DC3B0}">
      <dgm:prSet phldrT="[Текст]" custT="1"/>
      <dgm:spPr/>
      <dgm:t>
        <a:bodyPr/>
        <a:lstStyle/>
        <a:p>
          <a:r>
            <a:rPr lang="uk-UA" sz="2400" b="1" dirty="0" smtClean="0">
              <a:solidFill>
                <a:schemeClr val="tx1"/>
              </a:solidFill>
            </a:rPr>
            <a:t>Підхід на основі оцінки ризиків дав змогу зменшити кількість директивних вимог і замінити їх вимогами, що ґрунтуються на результатах;</a:t>
          </a:r>
          <a:endParaRPr lang="ru-RU" sz="2400" b="1" dirty="0">
            <a:solidFill>
              <a:schemeClr val="tx1"/>
            </a:solidFill>
          </a:endParaRPr>
        </a:p>
      </dgm:t>
    </dgm:pt>
    <dgm:pt modelId="{A0B09368-F6CA-41DE-B90A-EE24CA73B910}" type="parTrans" cxnId="{4E5F53D3-C0F2-4615-A12D-557980B606F4}">
      <dgm:prSet/>
      <dgm:spPr/>
      <dgm:t>
        <a:bodyPr/>
        <a:lstStyle/>
        <a:p>
          <a:endParaRPr lang="ru-RU" sz="2400" b="1">
            <a:solidFill>
              <a:schemeClr val="tx1"/>
            </a:solidFill>
          </a:endParaRPr>
        </a:p>
      </dgm:t>
    </dgm:pt>
    <dgm:pt modelId="{BF0BA18C-4C16-47CB-BFB4-6F8D341CD905}" type="sibTrans" cxnId="{4E5F53D3-C0F2-4615-A12D-557980B606F4}">
      <dgm:prSet/>
      <dgm:spPr/>
      <dgm:t>
        <a:bodyPr/>
        <a:lstStyle/>
        <a:p>
          <a:endParaRPr lang="ru-RU" sz="2400" b="1">
            <a:solidFill>
              <a:schemeClr val="tx1"/>
            </a:solidFill>
          </a:endParaRPr>
        </a:p>
      </dgm:t>
    </dgm:pt>
    <dgm:pt modelId="{F895929D-99A4-425D-B61A-625294738024}">
      <dgm:prSet phldrT="[Текст]" custT="1"/>
      <dgm:spPr/>
      <dgm:t>
        <a:bodyPr/>
        <a:lstStyle/>
        <a:p>
          <a:r>
            <a:rPr lang="uk-UA" sz="2400" b="1" dirty="0" smtClean="0">
              <a:solidFill>
                <a:schemeClr val="tx1"/>
              </a:solidFill>
            </a:rPr>
            <a:t>Більша гнучкість щодо вимог стосовно процесів, процедур, задокументованої  інформації та </a:t>
          </a:r>
          <a:r>
            <a:rPr lang="uk-UA" sz="2400" b="1" dirty="0" err="1" smtClean="0">
              <a:solidFill>
                <a:schemeClr val="tx1"/>
              </a:solidFill>
            </a:rPr>
            <a:t>відповідальностей</a:t>
          </a:r>
          <a:r>
            <a:rPr lang="uk-UA" sz="2400" b="1" dirty="0" smtClean="0">
              <a:solidFill>
                <a:schemeClr val="tx1"/>
              </a:solidFill>
            </a:rPr>
            <a:t>;</a:t>
          </a:r>
          <a:endParaRPr lang="ru-RU" sz="2400" b="1" dirty="0">
            <a:solidFill>
              <a:schemeClr val="tx1"/>
            </a:solidFill>
          </a:endParaRPr>
        </a:p>
      </dgm:t>
    </dgm:pt>
    <dgm:pt modelId="{0C95BE16-7540-452C-92F6-953E1236F4FC}" type="parTrans" cxnId="{623BD7E5-8A7F-4631-AA32-BE32136056CF}">
      <dgm:prSet/>
      <dgm:spPr/>
      <dgm:t>
        <a:bodyPr/>
        <a:lstStyle/>
        <a:p>
          <a:endParaRPr lang="ru-RU" sz="2400" b="1">
            <a:solidFill>
              <a:schemeClr val="tx1"/>
            </a:solidFill>
          </a:endParaRPr>
        </a:p>
      </dgm:t>
    </dgm:pt>
    <dgm:pt modelId="{27D228FB-DA4B-4E5B-86AE-A56FEE579D34}" type="sibTrans" cxnId="{623BD7E5-8A7F-4631-AA32-BE32136056CF}">
      <dgm:prSet/>
      <dgm:spPr/>
      <dgm:t>
        <a:bodyPr/>
        <a:lstStyle/>
        <a:p>
          <a:endParaRPr lang="ru-RU" sz="2400" b="1">
            <a:solidFill>
              <a:schemeClr val="tx1"/>
            </a:solidFill>
          </a:endParaRPr>
        </a:p>
      </dgm:t>
    </dgm:pt>
    <dgm:pt modelId="{AA562978-BBA4-49DF-8DC1-D54B8C48D6C9}">
      <dgm:prSet phldrT="[Текст]" custT="1"/>
      <dgm:spPr/>
      <dgm:t>
        <a:bodyPr/>
        <a:lstStyle/>
        <a:p>
          <a:r>
            <a:rPr lang="uk-UA" sz="2400" b="1" dirty="0" smtClean="0">
              <a:solidFill>
                <a:schemeClr val="tx1"/>
              </a:solidFill>
            </a:rPr>
            <a:t>Долучено визначення поняття «лабораторія»</a:t>
          </a:r>
          <a:endParaRPr lang="ru-RU" sz="2400" b="1" dirty="0">
            <a:solidFill>
              <a:schemeClr val="tx1"/>
            </a:solidFill>
          </a:endParaRPr>
        </a:p>
      </dgm:t>
    </dgm:pt>
    <dgm:pt modelId="{737561E5-B3AC-40FD-B774-3FD487711CC2}" type="parTrans" cxnId="{850C1CB8-9EB0-4894-A1DE-353FD6BA2747}">
      <dgm:prSet/>
      <dgm:spPr/>
      <dgm:t>
        <a:bodyPr/>
        <a:lstStyle/>
        <a:p>
          <a:endParaRPr lang="ru-RU" sz="2400" b="1">
            <a:solidFill>
              <a:schemeClr val="tx1"/>
            </a:solidFill>
          </a:endParaRPr>
        </a:p>
      </dgm:t>
    </dgm:pt>
    <dgm:pt modelId="{74E79F65-2353-40DC-8ABD-87F9755EC982}" type="sibTrans" cxnId="{850C1CB8-9EB0-4894-A1DE-353FD6BA2747}">
      <dgm:prSet/>
      <dgm:spPr/>
      <dgm:t>
        <a:bodyPr/>
        <a:lstStyle/>
        <a:p>
          <a:endParaRPr lang="ru-RU" sz="2400" b="1">
            <a:solidFill>
              <a:schemeClr val="tx1"/>
            </a:solidFill>
          </a:endParaRPr>
        </a:p>
      </dgm:t>
    </dgm:pt>
    <dgm:pt modelId="{A6D56435-647A-40A4-8C25-48D78CFF8C00}" type="pres">
      <dgm:prSet presAssocID="{94620077-9A3C-4809-983C-FA61FA339725}" presName="vert0" presStyleCnt="0">
        <dgm:presLayoutVars>
          <dgm:dir/>
          <dgm:animOne val="branch"/>
          <dgm:animLvl val="lvl"/>
        </dgm:presLayoutVars>
      </dgm:prSet>
      <dgm:spPr/>
      <dgm:t>
        <a:bodyPr/>
        <a:lstStyle/>
        <a:p>
          <a:endParaRPr lang="ru-RU"/>
        </a:p>
      </dgm:t>
    </dgm:pt>
    <dgm:pt modelId="{56079C77-4617-4DCB-8ABE-5D6B96CD3B80}" type="pres">
      <dgm:prSet presAssocID="{B602DD60-442C-400D-8564-E90B7DC92370}" presName="thickLine" presStyleLbl="alignNode1" presStyleIdx="0" presStyleCnt="1"/>
      <dgm:spPr/>
    </dgm:pt>
    <dgm:pt modelId="{A49CD39D-511F-49E9-9D45-18BE3C49529D}" type="pres">
      <dgm:prSet presAssocID="{B602DD60-442C-400D-8564-E90B7DC92370}" presName="horz1" presStyleCnt="0"/>
      <dgm:spPr/>
    </dgm:pt>
    <dgm:pt modelId="{0835FADC-8EF9-4BE2-8704-164D8433D8CB}" type="pres">
      <dgm:prSet presAssocID="{B602DD60-442C-400D-8564-E90B7DC92370}" presName="tx1" presStyleLbl="revTx" presStyleIdx="0" presStyleCnt="4"/>
      <dgm:spPr/>
      <dgm:t>
        <a:bodyPr/>
        <a:lstStyle/>
        <a:p>
          <a:endParaRPr lang="ru-RU"/>
        </a:p>
      </dgm:t>
    </dgm:pt>
    <dgm:pt modelId="{1AFA7189-22CC-4E98-85E6-03670DACE0F3}" type="pres">
      <dgm:prSet presAssocID="{B602DD60-442C-400D-8564-E90B7DC92370}" presName="vert1" presStyleCnt="0"/>
      <dgm:spPr/>
    </dgm:pt>
    <dgm:pt modelId="{3F47951D-B60F-4D62-B6BD-08874F411A58}" type="pres">
      <dgm:prSet presAssocID="{7527619F-1B0C-4C72-BD7F-29E6035DC3B0}" presName="vertSpace2a" presStyleCnt="0"/>
      <dgm:spPr/>
    </dgm:pt>
    <dgm:pt modelId="{29060F6C-C0D5-4324-97F4-90BB23112079}" type="pres">
      <dgm:prSet presAssocID="{7527619F-1B0C-4C72-BD7F-29E6035DC3B0}" presName="horz2" presStyleCnt="0"/>
      <dgm:spPr/>
    </dgm:pt>
    <dgm:pt modelId="{241D7CBE-9069-4F94-87F8-62CA3BFC84B1}" type="pres">
      <dgm:prSet presAssocID="{7527619F-1B0C-4C72-BD7F-29E6035DC3B0}" presName="horzSpace2" presStyleCnt="0"/>
      <dgm:spPr/>
    </dgm:pt>
    <dgm:pt modelId="{5A066826-A871-4AA8-BA63-D5C39D67A3D6}" type="pres">
      <dgm:prSet presAssocID="{7527619F-1B0C-4C72-BD7F-29E6035DC3B0}" presName="tx2" presStyleLbl="revTx" presStyleIdx="1" presStyleCnt="4" custScaleX="100889"/>
      <dgm:spPr/>
      <dgm:t>
        <a:bodyPr/>
        <a:lstStyle/>
        <a:p>
          <a:endParaRPr lang="ru-RU"/>
        </a:p>
      </dgm:t>
    </dgm:pt>
    <dgm:pt modelId="{755C73F1-2153-4A44-9391-84C8350EEA4C}" type="pres">
      <dgm:prSet presAssocID="{7527619F-1B0C-4C72-BD7F-29E6035DC3B0}" presName="vert2" presStyleCnt="0"/>
      <dgm:spPr/>
    </dgm:pt>
    <dgm:pt modelId="{04026CA1-52F3-4241-8513-CF0978A8C946}" type="pres">
      <dgm:prSet presAssocID="{7527619F-1B0C-4C72-BD7F-29E6035DC3B0}" presName="thinLine2b" presStyleLbl="callout" presStyleIdx="0" presStyleCnt="3"/>
      <dgm:spPr/>
    </dgm:pt>
    <dgm:pt modelId="{B492CE75-AD50-450D-B3E1-3D058AB4D462}" type="pres">
      <dgm:prSet presAssocID="{7527619F-1B0C-4C72-BD7F-29E6035DC3B0}" presName="vertSpace2b" presStyleCnt="0"/>
      <dgm:spPr/>
    </dgm:pt>
    <dgm:pt modelId="{7C222344-526E-4651-B5BE-79BE0644BAAA}" type="pres">
      <dgm:prSet presAssocID="{F895929D-99A4-425D-B61A-625294738024}" presName="horz2" presStyleCnt="0"/>
      <dgm:spPr/>
    </dgm:pt>
    <dgm:pt modelId="{B2154DED-03A6-4848-B295-FEBB9A6D1331}" type="pres">
      <dgm:prSet presAssocID="{F895929D-99A4-425D-B61A-625294738024}" presName="horzSpace2" presStyleCnt="0"/>
      <dgm:spPr/>
    </dgm:pt>
    <dgm:pt modelId="{D2F5988F-623C-4C2F-8310-BE2A9FBD2E19}" type="pres">
      <dgm:prSet presAssocID="{F895929D-99A4-425D-B61A-625294738024}" presName="tx2" presStyleLbl="revTx" presStyleIdx="2" presStyleCnt="4"/>
      <dgm:spPr/>
      <dgm:t>
        <a:bodyPr/>
        <a:lstStyle/>
        <a:p>
          <a:endParaRPr lang="ru-RU"/>
        </a:p>
      </dgm:t>
    </dgm:pt>
    <dgm:pt modelId="{D80758C4-FF09-461C-8F80-2311BBEF4D6E}" type="pres">
      <dgm:prSet presAssocID="{F895929D-99A4-425D-B61A-625294738024}" presName="vert2" presStyleCnt="0"/>
      <dgm:spPr/>
    </dgm:pt>
    <dgm:pt modelId="{37F0EE2B-5CD1-457A-8544-E449DA8EDE7B}" type="pres">
      <dgm:prSet presAssocID="{F895929D-99A4-425D-B61A-625294738024}" presName="thinLine2b" presStyleLbl="callout" presStyleIdx="1" presStyleCnt="3"/>
      <dgm:spPr/>
    </dgm:pt>
    <dgm:pt modelId="{D2DDBE10-7252-4D06-AAD4-0E7FA7498107}" type="pres">
      <dgm:prSet presAssocID="{F895929D-99A4-425D-B61A-625294738024}" presName="vertSpace2b" presStyleCnt="0"/>
      <dgm:spPr/>
    </dgm:pt>
    <dgm:pt modelId="{1FE43ACA-94A5-44C8-B1BF-13DE66C234F5}" type="pres">
      <dgm:prSet presAssocID="{AA562978-BBA4-49DF-8DC1-D54B8C48D6C9}" presName="horz2" presStyleCnt="0"/>
      <dgm:spPr/>
    </dgm:pt>
    <dgm:pt modelId="{CD0AC0DD-F93F-45EE-AF39-5217E610DE27}" type="pres">
      <dgm:prSet presAssocID="{AA562978-BBA4-49DF-8DC1-D54B8C48D6C9}" presName="horzSpace2" presStyleCnt="0"/>
      <dgm:spPr/>
    </dgm:pt>
    <dgm:pt modelId="{005BD795-47A6-4676-8A21-70A58FA8C871}" type="pres">
      <dgm:prSet presAssocID="{AA562978-BBA4-49DF-8DC1-D54B8C48D6C9}" presName="tx2" presStyleLbl="revTx" presStyleIdx="3" presStyleCnt="4"/>
      <dgm:spPr/>
      <dgm:t>
        <a:bodyPr/>
        <a:lstStyle/>
        <a:p>
          <a:endParaRPr lang="ru-RU"/>
        </a:p>
      </dgm:t>
    </dgm:pt>
    <dgm:pt modelId="{45EDCD29-C4DF-42E0-904A-8B8B093AEAD4}" type="pres">
      <dgm:prSet presAssocID="{AA562978-BBA4-49DF-8DC1-D54B8C48D6C9}" presName="vert2" presStyleCnt="0"/>
      <dgm:spPr/>
    </dgm:pt>
    <dgm:pt modelId="{95430416-9BE5-41A8-8043-73D952378B16}" type="pres">
      <dgm:prSet presAssocID="{AA562978-BBA4-49DF-8DC1-D54B8C48D6C9}" presName="thinLine2b" presStyleLbl="callout" presStyleIdx="2" presStyleCnt="3"/>
      <dgm:spPr/>
    </dgm:pt>
    <dgm:pt modelId="{F6F415C0-AD55-4D73-B615-0B0B8BEDDD55}" type="pres">
      <dgm:prSet presAssocID="{AA562978-BBA4-49DF-8DC1-D54B8C48D6C9}" presName="vertSpace2b" presStyleCnt="0"/>
      <dgm:spPr/>
    </dgm:pt>
  </dgm:ptLst>
  <dgm:cxnLst>
    <dgm:cxn modelId="{850C1CB8-9EB0-4894-A1DE-353FD6BA2747}" srcId="{B602DD60-442C-400D-8564-E90B7DC92370}" destId="{AA562978-BBA4-49DF-8DC1-D54B8C48D6C9}" srcOrd="2" destOrd="0" parTransId="{737561E5-B3AC-40FD-B774-3FD487711CC2}" sibTransId="{74E79F65-2353-40DC-8ABD-87F9755EC982}"/>
    <dgm:cxn modelId="{4E5F53D3-C0F2-4615-A12D-557980B606F4}" srcId="{B602DD60-442C-400D-8564-E90B7DC92370}" destId="{7527619F-1B0C-4C72-BD7F-29E6035DC3B0}" srcOrd="0" destOrd="0" parTransId="{A0B09368-F6CA-41DE-B90A-EE24CA73B910}" sibTransId="{BF0BA18C-4C16-47CB-BFB4-6F8D341CD905}"/>
    <dgm:cxn modelId="{D910AFBF-D408-44A6-888F-B1E5B9524A2A}" type="presOf" srcId="{94620077-9A3C-4809-983C-FA61FA339725}" destId="{A6D56435-647A-40A4-8C25-48D78CFF8C00}" srcOrd="0" destOrd="0" presId="urn:microsoft.com/office/officeart/2008/layout/LinedList"/>
    <dgm:cxn modelId="{35CE6175-B87F-4F2B-B97F-CCA91E3877B3}" type="presOf" srcId="{7527619F-1B0C-4C72-BD7F-29E6035DC3B0}" destId="{5A066826-A871-4AA8-BA63-D5C39D67A3D6}" srcOrd="0" destOrd="0" presId="urn:microsoft.com/office/officeart/2008/layout/LinedList"/>
    <dgm:cxn modelId="{0FE01E26-A888-4440-9CD4-EAF7158AE246}" type="presOf" srcId="{F895929D-99A4-425D-B61A-625294738024}" destId="{D2F5988F-623C-4C2F-8310-BE2A9FBD2E19}" srcOrd="0" destOrd="0" presId="urn:microsoft.com/office/officeart/2008/layout/LinedList"/>
    <dgm:cxn modelId="{623BD7E5-8A7F-4631-AA32-BE32136056CF}" srcId="{B602DD60-442C-400D-8564-E90B7DC92370}" destId="{F895929D-99A4-425D-B61A-625294738024}" srcOrd="1" destOrd="0" parTransId="{0C95BE16-7540-452C-92F6-953E1236F4FC}" sibTransId="{27D228FB-DA4B-4E5B-86AE-A56FEE579D34}"/>
    <dgm:cxn modelId="{DEF7343C-2C12-4EB0-9627-70C8B4F3ABC3}" srcId="{94620077-9A3C-4809-983C-FA61FA339725}" destId="{B602DD60-442C-400D-8564-E90B7DC92370}" srcOrd="0" destOrd="0" parTransId="{C995D928-1DAC-42A5-A1D3-AE29800AF0EA}" sibTransId="{F37391F0-0D9E-409D-BBEE-E8A961FEBDBE}"/>
    <dgm:cxn modelId="{3A1E1E60-54F0-4DF3-8B33-224CF331B83D}" type="presOf" srcId="{B602DD60-442C-400D-8564-E90B7DC92370}" destId="{0835FADC-8EF9-4BE2-8704-164D8433D8CB}" srcOrd="0" destOrd="0" presId="urn:microsoft.com/office/officeart/2008/layout/LinedList"/>
    <dgm:cxn modelId="{81696F37-E0B6-49CB-8AA9-37DD14C981F9}" type="presOf" srcId="{AA562978-BBA4-49DF-8DC1-D54B8C48D6C9}" destId="{005BD795-47A6-4676-8A21-70A58FA8C871}" srcOrd="0" destOrd="0" presId="urn:microsoft.com/office/officeart/2008/layout/LinedList"/>
    <dgm:cxn modelId="{7EA06D33-A484-4C99-8ABB-0EC8AC22C54C}" type="presParOf" srcId="{A6D56435-647A-40A4-8C25-48D78CFF8C00}" destId="{56079C77-4617-4DCB-8ABE-5D6B96CD3B80}" srcOrd="0" destOrd="0" presId="urn:microsoft.com/office/officeart/2008/layout/LinedList"/>
    <dgm:cxn modelId="{C2EBBD8C-8C3C-4ACE-A645-CB746DB27FDF}" type="presParOf" srcId="{A6D56435-647A-40A4-8C25-48D78CFF8C00}" destId="{A49CD39D-511F-49E9-9D45-18BE3C49529D}" srcOrd="1" destOrd="0" presId="urn:microsoft.com/office/officeart/2008/layout/LinedList"/>
    <dgm:cxn modelId="{4D8700D0-7387-4099-97FB-92D9CA64517E}" type="presParOf" srcId="{A49CD39D-511F-49E9-9D45-18BE3C49529D}" destId="{0835FADC-8EF9-4BE2-8704-164D8433D8CB}" srcOrd="0" destOrd="0" presId="urn:microsoft.com/office/officeart/2008/layout/LinedList"/>
    <dgm:cxn modelId="{C9EDF73A-0F3F-4BF3-AA58-2DE06246AFD0}" type="presParOf" srcId="{A49CD39D-511F-49E9-9D45-18BE3C49529D}" destId="{1AFA7189-22CC-4E98-85E6-03670DACE0F3}" srcOrd="1" destOrd="0" presId="urn:microsoft.com/office/officeart/2008/layout/LinedList"/>
    <dgm:cxn modelId="{5CE2ED73-CA9B-4B6E-99E0-9F43D0155ECA}" type="presParOf" srcId="{1AFA7189-22CC-4E98-85E6-03670DACE0F3}" destId="{3F47951D-B60F-4D62-B6BD-08874F411A58}" srcOrd="0" destOrd="0" presId="urn:microsoft.com/office/officeart/2008/layout/LinedList"/>
    <dgm:cxn modelId="{FAF3EC40-BD60-444D-A1E2-94F75FAB1E5D}" type="presParOf" srcId="{1AFA7189-22CC-4E98-85E6-03670DACE0F3}" destId="{29060F6C-C0D5-4324-97F4-90BB23112079}" srcOrd="1" destOrd="0" presId="urn:microsoft.com/office/officeart/2008/layout/LinedList"/>
    <dgm:cxn modelId="{A6DB87CD-A9C0-4DC6-A97C-A0D54386E732}" type="presParOf" srcId="{29060F6C-C0D5-4324-97F4-90BB23112079}" destId="{241D7CBE-9069-4F94-87F8-62CA3BFC84B1}" srcOrd="0" destOrd="0" presId="urn:microsoft.com/office/officeart/2008/layout/LinedList"/>
    <dgm:cxn modelId="{5361CE3C-DBCD-4002-9D3D-CAE4962A09A8}" type="presParOf" srcId="{29060F6C-C0D5-4324-97F4-90BB23112079}" destId="{5A066826-A871-4AA8-BA63-D5C39D67A3D6}" srcOrd="1" destOrd="0" presId="urn:microsoft.com/office/officeart/2008/layout/LinedList"/>
    <dgm:cxn modelId="{F1F3BD42-1EFF-47C6-90DD-B89568353F5A}" type="presParOf" srcId="{29060F6C-C0D5-4324-97F4-90BB23112079}" destId="{755C73F1-2153-4A44-9391-84C8350EEA4C}" srcOrd="2" destOrd="0" presId="urn:microsoft.com/office/officeart/2008/layout/LinedList"/>
    <dgm:cxn modelId="{BBCEB557-0FDF-4601-8816-96207CFDD4E1}" type="presParOf" srcId="{1AFA7189-22CC-4E98-85E6-03670DACE0F3}" destId="{04026CA1-52F3-4241-8513-CF0978A8C946}" srcOrd="2" destOrd="0" presId="urn:microsoft.com/office/officeart/2008/layout/LinedList"/>
    <dgm:cxn modelId="{AAC6BE23-B251-42BB-946F-D114B0E26E72}" type="presParOf" srcId="{1AFA7189-22CC-4E98-85E6-03670DACE0F3}" destId="{B492CE75-AD50-450D-B3E1-3D058AB4D462}" srcOrd="3" destOrd="0" presId="urn:microsoft.com/office/officeart/2008/layout/LinedList"/>
    <dgm:cxn modelId="{A18FD8EB-1697-44BC-9E2C-CD3892D7925F}" type="presParOf" srcId="{1AFA7189-22CC-4E98-85E6-03670DACE0F3}" destId="{7C222344-526E-4651-B5BE-79BE0644BAAA}" srcOrd="4" destOrd="0" presId="urn:microsoft.com/office/officeart/2008/layout/LinedList"/>
    <dgm:cxn modelId="{BA09C543-85F0-466D-BF29-59EFF62C6789}" type="presParOf" srcId="{7C222344-526E-4651-B5BE-79BE0644BAAA}" destId="{B2154DED-03A6-4848-B295-FEBB9A6D1331}" srcOrd="0" destOrd="0" presId="urn:microsoft.com/office/officeart/2008/layout/LinedList"/>
    <dgm:cxn modelId="{155EB107-A5F0-416C-AD03-D0B644BC1B9C}" type="presParOf" srcId="{7C222344-526E-4651-B5BE-79BE0644BAAA}" destId="{D2F5988F-623C-4C2F-8310-BE2A9FBD2E19}" srcOrd="1" destOrd="0" presId="urn:microsoft.com/office/officeart/2008/layout/LinedList"/>
    <dgm:cxn modelId="{AAC25E02-6DC7-4764-89A7-8AC459E78FAD}" type="presParOf" srcId="{7C222344-526E-4651-B5BE-79BE0644BAAA}" destId="{D80758C4-FF09-461C-8F80-2311BBEF4D6E}" srcOrd="2" destOrd="0" presId="urn:microsoft.com/office/officeart/2008/layout/LinedList"/>
    <dgm:cxn modelId="{D55ECF56-7F86-45C6-9F84-22B748901EDF}" type="presParOf" srcId="{1AFA7189-22CC-4E98-85E6-03670DACE0F3}" destId="{37F0EE2B-5CD1-457A-8544-E449DA8EDE7B}" srcOrd="5" destOrd="0" presId="urn:microsoft.com/office/officeart/2008/layout/LinedList"/>
    <dgm:cxn modelId="{B07EE26E-3B37-45EF-B938-03AF4E3092E6}" type="presParOf" srcId="{1AFA7189-22CC-4E98-85E6-03670DACE0F3}" destId="{D2DDBE10-7252-4D06-AAD4-0E7FA7498107}" srcOrd="6" destOrd="0" presId="urn:microsoft.com/office/officeart/2008/layout/LinedList"/>
    <dgm:cxn modelId="{0A6613C4-A4E3-4819-BA4D-ED2A08A4A115}" type="presParOf" srcId="{1AFA7189-22CC-4E98-85E6-03670DACE0F3}" destId="{1FE43ACA-94A5-44C8-B1BF-13DE66C234F5}" srcOrd="7" destOrd="0" presId="urn:microsoft.com/office/officeart/2008/layout/LinedList"/>
    <dgm:cxn modelId="{14004FF4-7BCC-4332-852D-3E184CB567F7}" type="presParOf" srcId="{1FE43ACA-94A5-44C8-B1BF-13DE66C234F5}" destId="{CD0AC0DD-F93F-45EE-AF39-5217E610DE27}" srcOrd="0" destOrd="0" presId="urn:microsoft.com/office/officeart/2008/layout/LinedList"/>
    <dgm:cxn modelId="{7412E244-9B16-4C4B-8A79-DFDA54705833}" type="presParOf" srcId="{1FE43ACA-94A5-44C8-B1BF-13DE66C234F5}" destId="{005BD795-47A6-4676-8A21-70A58FA8C871}" srcOrd="1" destOrd="0" presId="urn:microsoft.com/office/officeart/2008/layout/LinedList"/>
    <dgm:cxn modelId="{512339C7-7340-4947-864D-C3F44756CDB2}" type="presParOf" srcId="{1FE43ACA-94A5-44C8-B1BF-13DE66C234F5}" destId="{45EDCD29-C4DF-42E0-904A-8B8B093AEAD4}" srcOrd="2" destOrd="0" presId="urn:microsoft.com/office/officeart/2008/layout/LinedList"/>
    <dgm:cxn modelId="{BFE664E1-4761-49A9-8A62-586C03B325DE}" type="presParOf" srcId="{1AFA7189-22CC-4E98-85E6-03670DACE0F3}" destId="{95430416-9BE5-41A8-8043-73D952378B16}" srcOrd="8" destOrd="0" presId="urn:microsoft.com/office/officeart/2008/layout/LinedList"/>
    <dgm:cxn modelId="{F3F34FE0-5AF1-4AC8-9848-73E9C3BA6D0F}" type="presParOf" srcId="{1AFA7189-22CC-4E98-85E6-03670DACE0F3}" destId="{F6F415C0-AD55-4D73-B615-0B0B8BEDDD5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E4174A-2647-4D6E-A7E8-A15A3F84F0E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F3C5BB1A-2520-4AE4-A634-25D38537FD5B}">
      <dgm:prSet phldrT="[Текст]"/>
      <dgm:spPr/>
      <dgm:t>
        <a:bodyPr/>
        <a:lstStyle/>
        <a:p>
          <a:r>
            <a:rPr lang="en-US" dirty="0" smtClean="0">
              <a:solidFill>
                <a:schemeClr val="tx1"/>
              </a:solidFill>
            </a:rPr>
            <a:t>EN ISO/IEC 17025</a:t>
          </a:r>
          <a:r>
            <a:rPr lang="uk-UA" dirty="0" smtClean="0">
              <a:solidFill>
                <a:schemeClr val="tx1"/>
              </a:solidFill>
            </a:rPr>
            <a:t>:2019 </a:t>
          </a:r>
          <a:r>
            <a:rPr lang="uk-UA" dirty="0" smtClean="0"/>
            <a:t>– </a:t>
          </a:r>
          <a:r>
            <a:rPr lang="uk-UA" b="1" dirty="0" smtClean="0">
              <a:solidFill>
                <a:schemeClr val="tx1"/>
              </a:solidFill>
            </a:rPr>
            <a:t>чинний від 01.01.2021</a:t>
          </a:r>
          <a:endParaRPr lang="ru-RU" b="1" dirty="0">
            <a:solidFill>
              <a:schemeClr val="tx1"/>
            </a:solidFill>
          </a:endParaRPr>
        </a:p>
      </dgm:t>
    </dgm:pt>
    <dgm:pt modelId="{B41919C9-F46B-4557-8268-6A1CE471A706}" type="parTrans" cxnId="{3F784BC0-7D88-4C46-80D0-C24073331B88}">
      <dgm:prSet/>
      <dgm:spPr/>
      <dgm:t>
        <a:bodyPr/>
        <a:lstStyle/>
        <a:p>
          <a:endParaRPr lang="ru-RU"/>
        </a:p>
      </dgm:t>
    </dgm:pt>
    <dgm:pt modelId="{D0B0EC27-39DB-4D93-9D86-F991DCF5A738}" type="sibTrans" cxnId="{3F784BC0-7D88-4C46-80D0-C24073331B88}">
      <dgm:prSet/>
      <dgm:spPr/>
      <dgm:t>
        <a:bodyPr/>
        <a:lstStyle/>
        <a:p>
          <a:endParaRPr lang="ru-RU"/>
        </a:p>
      </dgm:t>
    </dgm:pt>
    <dgm:pt modelId="{62F88982-FCB0-4A95-8F79-9EF2498689EF}">
      <dgm:prSet phldrT="[Текст]" custT="1"/>
      <dgm:spPr/>
      <dgm:t>
        <a:bodyPr/>
        <a:lstStyle/>
        <a:p>
          <a:r>
            <a:rPr lang="uk-UA" sz="2000" b="1" dirty="0" smtClean="0"/>
            <a:t>Визначає загальні вимоги до компетентності, неупередженості та стійкого функціонування лабораторій</a:t>
          </a:r>
          <a:endParaRPr lang="ru-RU" sz="2000" b="1" dirty="0"/>
        </a:p>
      </dgm:t>
    </dgm:pt>
    <dgm:pt modelId="{5C182093-D539-4C4C-BF0B-A5D2B7668D6E}" type="parTrans" cxnId="{5CB194BC-9313-4725-9866-305D8743C4EE}">
      <dgm:prSet/>
      <dgm:spPr/>
      <dgm:t>
        <a:bodyPr/>
        <a:lstStyle/>
        <a:p>
          <a:endParaRPr lang="ru-RU"/>
        </a:p>
      </dgm:t>
    </dgm:pt>
    <dgm:pt modelId="{E3E6B484-5CF4-4EF7-8DA5-8778FB93F7BD}" type="sibTrans" cxnId="{5CB194BC-9313-4725-9866-305D8743C4EE}">
      <dgm:prSet/>
      <dgm:spPr/>
      <dgm:t>
        <a:bodyPr/>
        <a:lstStyle/>
        <a:p>
          <a:endParaRPr lang="ru-RU"/>
        </a:p>
      </dgm:t>
    </dgm:pt>
    <dgm:pt modelId="{08F73171-275F-4F7B-9E16-8613AA90A341}">
      <dgm:prSet phldrT="[Текст]" custT="1"/>
      <dgm:spPr/>
      <dgm:t>
        <a:bodyPr/>
        <a:lstStyle/>
        <a:p>
          <a:r>
            <a:rPr lang="uk-UA" sz="2000" b="1" dirty="0" smtClean="0"/>
            <a:t>Підходить до будь яких лабораторій, незалежно від кількості персоналу</a:t>
          </a:r>
          <a:endParaRPr lang="ru-RU" sz="2000" b="1" dirty="0"/>
        </a:p>
      </dgm:t>
    </dgm:pt>
    <dgm:pt modelId="{080503CC-6F2E-4BE2-BB1F-E28CEF99CF58}" type="parTrans" cxnId="{B9520854-5323-455A-8372-FE7D68D16D59}">
      <dgm:prSet/>
      <dgm:spPr/>
      <dgm:t>
        <a:bodyPr/>
        <a:lstStyle/>
        <a:p>
          <a:endParaRPr lang="ru-RU"/>
        </a:p>
      </dgm:t>
    </dgm:pt>
    <dgm:pt modelId="{22B2B9D5-2508-4DB9-8BEA-E4F4A60A6302}" type="sibTrans" cxnId="{B9520854-5323-455A-8372-FE7D68D16D59}">
      <dgm:prSet/>
      <dgm:spPr/>
      <dgm:t>
        <a:bodyPr/>
        <a:lstStyle/>
        <a:p>
          <a:endParaRPr lang="ru-RU"/>
        </a:p>
      </dgm:t>
    </dgm:pt>
    <dgm:pt modelId="{4D322471-62E0-41D3-882A-9CE7CDC5DD9A}">
      <dgm:prSet phldrT="[Текст]"/>
      <dgm:spPr/>
      <dgm:t>
        <a:bodyPr/>
        <a:lstStyle/>
        <a:p>
          <a:r>
            <a:rPr lang="uk-UA" b="1" dirty="0" smtClean="0"/>
            <a:t>Замовники лабораторії та інші організації використовують цей стандарт для підтвердження або визнання компетентності лабораторій</a:t>
          </a:r>
          <a:endParaRPr lang="ru-RU" b="1" dirty="0"/>
        </a:p>
      </dgm:t>
    </dgm:pt>
    <dgm:pt modelId="{BEF82CF4-6389-47A6-94C2-184E2BEE7FEB}" type="parTrans" cxnId="{8C69B682-0CFF-4057-9E3F-3E2F9F964AA4}">
      <dgm:prSet/>
      <dgm:spPr/>
      <dgm:t>
        <a:bodyPr/>
        <a:lstStyle/>
        <a:p>
          <a:endParaRPr lang="ru-RU"/>
        </a:p>
      </dgm:t>
    </dgm:pt>
    <dgm:pt modelId="{B8372B15-C068-4A60-B3EF-A4017710A36C}" type="sibTrans" cxnId="{8C69B682-0CFF-4057-9E3F-3E2F9F964AA4}">
      <dgm:prSet/>
      <dgm:spPr/>
      <dgm:t>
        <a:bodyPr/>
        <a:lstStyle/>
        <a:p>
          <a:endParaRPr lang="ru-RU"/>
        </a:p>
      </dgm:t>
    </dgm:pt>
    <dgm:pt modelId="{BF8CFCD2-C720-4B57-B6F5-491C4BE7C54B}">
      <dgm:prSet phldrT="[Текст]" phldr="1"/>
      <dgm:spPr/>
      <dgm:t>
        <a:bodyPr/>
        <a:lstStyle/>
        <a:p>
          <a:endParaRPr lang="ru-RU" dirty="0"/>
        </a:p>
      </dgm:t>
    </dgm:pt>
    <dgm:pt modelId="{90D49CFD-E962-4C5C-8E31-5FF59FED8D92}" type="sibTrans" cxnId="{727DE0C9-6D00-4710-AB19-6E6A9F176420}">
      <dgm:prSet/>
      <dgm:spPr/>
      <dgm:t>
        <a:bodyPr/>
        <a:lstStyle/>
        <a:p>
          <a:endParaRPr lang="ru-RU"/>
        </a:p>
      </dgm:t>
    </dgm:pt>
    <dgm:pt modelId="{DC2010ED-8A30-460F-818C-8FC9D7B31BB6}" type="parTrans" cxnId="{727DE0C9-6D00-4710-AB19-6E6A9F176420}">
      <dgm:prSet/>
      <dgm:spPr/>
      <dgm:t>
        <a:bodyPr/>
        <a:lstStyle/>
        <a:p>
          <a:endParaRPr lang="ru-RU"/>
        </a:p>
      </dgm:t>
    </dgm:pt>
    <dgm:pt modelId="{A3D64F95-B454-43DC-AF0D-F5281B888D01}">
      <dgm:prSet phldrT="[Текст]" phldr="1"/>
      <dgm:spPr/>
      <dgm:t>
        <a:bodyPr/>
        <a:lstStyle/>
        <a:p>
          <a:endParaRPr lang="ru-RU" dirty="0"/>
        </a:p>
      </dgm:t>
    </dgm:pt>
    <dgm:pt modelId="{C72B31C9-4ED2-4741-8C96-777A2BF819F1}" type="sibTrans" cxnId="{109B2DEF-A26A-403F-8A44-DBB0E4477AB6}">
      <dgm:prSet/>
      <dgm:spPr/>
      <dgm:t>
        <a:bodyPr/>
        <a:lstStyle/>
        <a:p>
          <a:endParaRPr lang="ru-RU"/>
        </a:p>
      </dgm:t>
    </dgm:pt>
    <dgm:pt modelId="{4D586EDE-3EAB-4807-9CC7-9CA2E4BFF438}" type="parTrans" cxnId="{109B2DEF-A26A-403F-8A44-DBB0E4477AB6}">
      <dgm:prSet/>
      <dgm:spPr/>
      <dgm:t>
        <a:bodyPr/>
        <a:lstStyle/>
        <a:p>
          <a:endParaRPr lang="ru-RU"/>
        </a:p>
      </dgm:t>
    </dgm:pt>
    <dgm:pt modelId="{EA6E1D98-9ECF-48D6-9C49-88F49CBE17C3}" type="pres">
      <dgm:prSet presAssocID="{8EE4174A-2647-4D6E-A7E8-A15A3F84F0E6}" presName="Name0" presStyleCnt="0">
        <dgm:presLayoutVars>
          <dgm:chMax/>
          <dgm:chPref/>
          <dgm:dir/>
        </dgm:presLayoutVars>
      </dgm:prSet>
      <dgm:spPr/>
      <dgm:t>
        <a:bodyPr/>
        <a:lstStyle/>
        <a:p>
          <a:endParaRPr lang="ru-RU"/>
        </a:p>
      </dgm:t>
    </dgm:pt>
    <dgm:pt modelId="{1212EB53-B0A2-400F-B5DF-9806C08B591A}" type="pres">
      <dgm:prSet presAssocID="{F3C5BB1A-2520-4AE4-A634-25D38537FD5B}" presName="parenttextcomposite" presStyleCnt="0"/>
      <dgm:spPr/>
    </dgm:pt>
    <dgm:pt modelId="{2ADE4A2F-1FFF-44DD-BA3A-C2DBC73B6447}" type="pres">
      <dgm:prSet presAssocID="{F3C5BB1A-2520-4AE4-A634-25D38537FD5B}" presName="parenttext" presStyleLbl="revTx" presStyleIdx="0" presStyleCnt="3">
        <dgm:presLayoutVars>
          <dgm:chMax/>
          <dgm:chPref val="2"/>
          <dgm:bulletEnabled val="1"/>
        </dgm:presLayoutVars>
      </dgm:prSet>
      <dgm:spPr/>
      <dgm:t>
        <a:bodyPr/>
        <a:lstStyle/>
        <a:p>
          <a:endParaRPr lang="ru-RU"/>
        </a:p>
      </dgm:t>
    </dgm:pt>
    <dgm:pt modelId="{E10FDA2B-0B96-4DC3-B7EB-A215FB944E77}" type="pres">
      <dgm:prSet presAssocID="{F3C5BB1A-2520-4AE4-A634-25D38537FD5B}" presName="composite" presStyleCnt="0"/>
      <dgm:spPr/>
    </dgm:pt>
    <dgm:pt modelId="{3D5620E1-8599-4F14-A2BF-AC9F008875C9}" type="pres">
      <dgm:prSet presAssocID="{F3C5BB1A-2520-4AE4-A634-25D38537FD5B}" presName="chevron1" presStyleLbl="alignNode1" presStyleIdx="0" presStyleCnt="21"/>
      <dgm:spPr/>
    </dgm:pt>
    <dgm:pt modelId="{1C61BAE8-C34F-4B56-A7D1-9AD4A5277ADE}" type="pres">
      <dgm:prSet presAssocID="{F3C5BB1A-2520-4AE4-A634-25D38537FD5B}" presName="chevron2" presStyleLbl="alignNode1" presStyleIdx="1" presStyleCnt="21"/>
      <dgm:spPr/>
    </dgm:pt>
    <dgm:pt modelId="{1D4024F5-BBAA-4807-93D6-0D2878F7CCB8}" type="pres">
      <dgm:prSet presAssocID="{F3C5BB1A-2520-4AE4-A634-25D38537FD5B}" presName="chevron3" presStyleLbl="alignNode1" presStyleIdx="2" presStyleCnt="21"/>
      <dgm:spPr/>
    </dgm:pt>
    <dgm:pt modelId="{294ACA6E-ADDA-4432-96C1-98E0BBDBCBBF}" type="pres">
      <dgm:prSet presAssocID="{F3C5BB1A-2520-4AE4-A634-25D38537FD5B}" presName="chevron4" presStyleLbl="alignNode1" presStyleIdx="3" presStyleCnt="21"/>
      <dgm:spPr/>
    </dgm:pt>
    <dgm:pt modelId="{6D89058A-1B99-4F2E-91CD-9176C48B5159}" type="pres">
      <dgm:prSet presAssocID="{F3C5BB1A-2520-4AE4-A634-25D38537FD5B}" presName="chevron5" presStyleLbl="alignNode1" presStyleIdx="4" presStyleCnt="21"/>
      <dgm:spPr/>
    </dgm:pt>
    <dgm:pt modelId="{4FB6A8FF-13F2-49A6-87A6-655C63BB8560}" type="pres">
      <dgm:prSet presAssocID="{F3C5BB1A-2520-4AE4-A634-25D38537FD5B}" presName="chevron6" presStyleLbl="alignNode1" presStyleIdx="5" presStyleCnt="21"/>
      <dgm:spPr/>
    </dgm:pt>
    <dgm:pt modelId="{A6FA725D-DDD2-4DBD-9E83-0C477D473F14}" type="pres">
      <dgm:prSet presAssocID="{F3C5BB1A-2520-4AE4-A634-25D38537FD5B}" presName="chevron7" presStyleLbl="alignNode1" presStyleIdx="6" presStyleCnt="21"/>
      <dgm:spPr/>
    </dgm:pt>
    <dgm:pt modelId="{A8B38990-8E30-4983-AAF9-1302CE92F0D6}" type="pres">
      <dgm:prSet presAssocID="{F3C5BB1A-2520-4AE4-A634-25D38537FD5B}" presName="childtext" presStyleLbl="solidFgAcc1" presStyleIdx="0" presStyleCnt="3">
        <dgm:presLayoutVars>
          <dgm:chMax/>
          <dgm:chPref val="0"/>
          <dgm:bulletEnabled val="1"/>
        </dgm:presLayoutVars>
      </dgm:prSet>
      <dgm:spPr/>
      <dgm:t>
        <a:bodyPr/>
        <a:lstStyle/>
        <a:p>
          <a:endParaRPr lang="ru-RU"/>
        </a:p>
      </dgm:t>
    </dgm:pt>
    <dgm:pt modelId="{DBF9BA5B-AAD4-4E35-AF58-BE70166CFA6D}" type="pres">
      <dgm:prSet presAssocID="{D0B0EC27-39DB-4D93-9D86-F991DCF5A738}" presName="sibTrans" presStyleCnt="0"/>
      <dgm:spPr/>
    </dgm:pt>
    <dgm:pt modelId="{79E891A9-F60D-471C-9354-7D31C3C5E62B}" type="pres">
      <dgm:prSet presAssocID="{BF8CFCD2-C720-4B57-B6F5-491C4BE7C54B}" presName="parenttextcomposite" presStyleCnt="0"/>
      <dgm:spPr/>
    </dgm:pt>
    <dgm:pt modelId="{7BA013B6-19CC-4B6A-9275-9F9C281F76D0}" type="pres">
      <dgm:prSet presAssocID="{BF8CFCD2-C720-4B57-B6F5-491C4BE7C54B}" presName="parenttext" presStyleLbl="revTx" presStyleIdx="1" presStyleCnt="3">
        <dgm:presLayoutVars>
          <dgm:chMax/>
          <dgm:chPref val="2"/>
          <dgm:bulletEnabled val="1"/>
        </dgm:presLayoutVars>
      </dgm:prSet>
      <dgm:spPr/>
      <dgm:t>
        <a:bodyPr/>
        <a:lstStyle/>
        <a:p>
          <a:endParaRPr lang="ru-RU"/>
        </a:p>
      </dgm:t>
    </dgm:pt>
    <dgm:pt modelId="{A0E53F59-C6B1-4243-AFB6-C4F3782806ED}" type="pres">
      <dgm:prSet presAssocID="{BF8CFCD2-C720-4B57-B6F5-491C4BE7C54B}" presName="composite" presStyleCnt="0"/>
      <dgm:spPr/>
    </dgm:pt>
    <dgm:pt modelId="{BF29D781-1417-4EBE-B094-07838210517B}" type="pres">
      <dgm:prSet presAssocID="{BF8CFCD2-C720-4B57-B6F5-491C4BE7C54B}" presName="chevron1" presStyleLbl="alignNode1" presStyleIdx="7" presStyleCnt="21"/>
      <dgm:spPr/>
    </dgm:pt>
    <dgm:pt modelId="{D5121EC6-D3DE-4AD9-A30E-892F35E09383}" type="pres">
      <dgm:prSet presAssocID="{BF8CFCD2-C720-4B57-B6F5-491C4BE7C54B}" presName="chevron2" presStyleLbl="alignNode1" presStyleIdx="8" presStyleCnt="21"/>
      <dgm:spPr/>
    </dgm:pt>
    <dgm:pt modelId="{F79091F8-0DCC-4EB1-9263-EFBB213A9A34}" type="pres">
      <dgm:prSet presAssocID="{BF8CFCD2-C720-4B57-B6F5-491C4BE7C54B}" presName="chevron3" presStyleLbl="alignNode1" presStyleIdx="9" presStyleCnt="21"/>
      <dgm:spPr/>
    </dgm:pt>
    <dgm:pt modelId="{9BCB793D-01D7-4DD3-9AA1-16C55B27B4D7}" type="pres">
      <dgm:prSet presAssocID="{BF8CFCD2-C720-4B57-B6F5-491C4BE7C54B}" presName="chevron4" presStyleLbl="alignNode1" presStyleIdx="10" presStyleCnt="21"/>
      <dgm:spPr/>
    </dgm:pt>
    <dgm:pt modelId="{4793E71F-EF50-403B-9C6C-069892BA232A}" type="pres">
      <dgm:prSet presAssocID="{BF8CFCD2-C720-4B57-B6F5-491C4BE7C54B}" presName="chevron5" presStyleLbl="alignNode1" presStyleIdx="11" presStyleCnt="21"/>
      <dgm:spPr/>
    </dgm:pt>
    <dgm:pt modelId="{477BAF6D-0BBC-4E73-A4B0-7AED9B9C8CCD}" type="pres">
      <dgm:prSet presAssocID="{BF8CFCD2-C720-4B57-B6F5-491C4BE7C54B}" presName="chevron6" presStyleLbl="alignNode1" presStyleIdx="12" presStyleCnt="21"/>
      <dgm:spPr/>
    </dgm:pt>
    <dgm:pt modelId="{2D64B465-EBA2-443C-95AD-AC7872A960E6}" type="pres">
      <dgm:prSet presAssocID="{BF8CFCD2-C720-4B57-B6F5-491C4BE7C54B}" presName="chevron7" presStyleLbl="alignNode1" presStyleIdx="13" presStyleCnt="21"/>
      <dgm:spPr/>
    </dgm:pt>
    <dgm:pt modelId="{FF500799-C17D-4434-8E68-3F6EA523473A}" type="pres">
      <dgm:prSet presAssocID="{BF8CFCD2-C720-4B57-B6F5-491C4BE7C54B}" presName="childtext" presStyleLbl="solidFgAcc1" presStyleIdx="1" presStyleCnt="3">
        <dgm:presLayoutVars>
          <dgm:chMax/>
          <dgm:chPref val="0"/>
          <dgm:bulletEnabled val="1"/>
        </dgm:presLayoutVars>
      </dgm:prSet>
      <dgm:spPr/>
      <dgm:t>
        <a:bodyPr/>
        <a:lstStyle/>
        <a:p>
          <a:endParaRPr lang="ru-RU"/>
        </a:p>
      </dgm:t>
    </dgm:pt>
    <dgm:pt modelId="{3267317D-4605-4210-B586-43C2C69962DF}" type="pres">
      <dgm:prSet presAssocID="{90D49CFD-E962-4C5C-8E31-5FF59FED8D92}" presName="sibTrans" presStyleCnt="0"/>
      <dgm:spPr/>
    </dgm:pt>
    <dgm:pt modelId="{39618518-4703-4BEF-9646-921E21128123}" type="pres">
      <dgm:prSet presAssocID="{A3D64F95-B454-43DC-AF0D-F5281B888D01}" presName="parenttextcomposite" presStyleCnt="0"/>
      <dgm:spPr/>
    </dgm:pt>
    <dgm:pt modelId="{BE28B492-81B1-4447-989B-C6C06F6C80E2}" type="pres">
      <dgm:prSet presAssocID="{A3D64F95-B454-43DC-AF0D-F5281B888D01}" presName="parenttext" presStyleLbl="revTx" presStyleIdx="2" presStyleCnt="3" custLinFactNeighborX="-368" custLinFactNeighborY="-1813">
        <dgm:presLayoutVars>
          <dgm:chMax/>
          <dgm:chPref val="2"/>
          <dgm:bulletEnabled val="1"/>
        </dgm:presLayoutVars>
      </dgm:prSet>
      <dgm:spPr/>
      <dgm:t>
        <a:bodyPr/>
        <a:lstStyle/>
        <a:p>
          <a:endParaRPr lang="ru-RU"/>
        </a:p>
      </dgm:t>
    </dgm:pt>
    <dgm:pt modelId="{AC0B675A-E7D3-48C6-851E-813FA9864733}" type="pres">
      <dgm:prSet presAssocID="{A3D64F95-B454-43DC-AF0D-F5281B888D01}" presName="composite" presStyleCnt="0"/>
      <dgm:spPr/>
    </dgm:pt>
    <dgm:pt modelId="{2C5E35BA-4D6B-4476-ADF7-1195F12DBCDB}" type="pres">
      <dgm:prSet presAssocID="{A3D64F95-B454-43DC-AF0D-F5281B888D01}" presName="chevron1" presStyleLbl="alignNode1" presStyleIdx="14" presStyleCnt="21"/>
      <dgm:spPr/>
    </dgm:pt>
    <dgm:pt modelId="{A5C494AB-D455-43D2-8C3B-2B3C742A4E61}" type="pres">
      <dgm:prSet presAssocID="{A3D64F95-B454-43DC-AF0D-F5281B888D01}" presName="chevron2" presStyleLbl="alignNode1" presStyleIdx="15" presStyleCnt="21"/>
      <dgm:spPr/>
    </dgm:pt>
    <dgm:pt modelId="{022C99A2-D94E-476C-8BD4-09C1A1DE2958}" type="pres">
      <dgm:prSet presAssocID="{A3D64F95-B454-43DC-AF0D-F5281B888D01}" presName="chevron3" presStyleLbl="alignNode1" presStyleIdx="16" presStyleCnt="21"/>
      <dgm:spPr/>
    </dgm:pt>
    <dgm:pt modelId="{BEE333E1-BFDC-4D04-A67D-302D03D4744D}" type="pres">
      <dgm:prSet presAssocID="{A3D64F95-B454-43DC-AF0D-F5281B888D01}" presName="chevron4" presStyleLbl="alignNode1" presStyleIdx="17" presStyleCnt="21"/>
      <dgm:spPr/>
    </dgm:pt>
    <dgm:pt modelId="{E36F69B7-2777-40C9-BF12-EF3E6F86FB98}" type="pres">
      <dgm:prSet presAssocID="{A3D64F95-B454-43DC-AF0D-F5281B888D01}" presName="chevron5" presStyleLbl="alignNode1" presStyleIdx="18" presStyleCnt="21"/>
      <dgm:spPr/>
    </dgm:pt>
    <dgm:pt modelId="{8D8702EA-6AD0-4AF4-AAA5-73201FF0D6FC}" type="pres">
      <dgm:prSet presAssocID="{A3D64F95-B454-43DC-AF0D-F5281B888D01}" presName="chevron6" presStyleLbl="alignNode1" presStyleIdx="19" presStyleCnt="21"/>
      <dgm:spPr/>
    </dgm:pt>
    <dgm:pt modelId="{FE94494C-67ED-4753-AF62-E8E263A61973}" type="pres">
      <dgm:prSet presAssocID="{A3D64F95-B454-43DC-AF0D-F5281B888D01}" presName="chevron7" presStyleLbl="alignNode1" presStyleIdx="20" presStyleCnt="21"/>
      <dgm:spPr/>
    </dgm:pt>
    <dgm:pt modelId="{6DC0C87F-5565-405E-9CDF-8461E3920D81}" type="pres">
      <dgm:prSet presAssocID="{A3D64F95-B454-43DC-AF0D-F5281B888D01}" presName="childtext" presStyleLbl="solidFgAcc1" presStyleIdx="2" presStyleCnt="3" custScaleY="107739">
        <dgm:presLayoutVars>
          <dgm:chMax/>
          <dgm:chPref val="0"/>
          <dgm:bulletEnabled val="1"/>
        </dgm:presLayoutVars>
      </dgm:prSet>
      <dgm:spPr/>
      <dgm:t>
        <a:bodyPr/>
        <a:lstStyle/>
        <a:p>
          <a:endParaRPr lang="ru-RU"/>
        </a:p>
      </dgm:t>
    </dgm:pt>
  </dgm:ptLst>
  <dgm:cxnLst>
    <dgm:cxn modelId="{82927F7A-BBFD-43C2-B762-9CD87F7F77FA}" type="presOf" srcId="{F3C5BB1A-2520-4AE4-A634-25D38537FD5B}" destId="{2ADE4A2F-1FFF-44DD-BA3A-C2DBC73B6447}" srcOrd="0" destOrd="0" presId="urn:microsoft.com/office/officeart/2008/layout/VerticalAccentList"/>
    <dgm:cxn modelId="{109B2DEF-A26A-403F-8A44-DBB0E4477AB6}" srcId="{8EE4174A-2647-4D6E-A7E8-A15A3F84F0E6}" destId="{A3D64F95-B454-43DC-AF0D-F5281B888D01}" srcOrd="2" destOrd="0" parTransId="{4D586EDE-3EAB-4807-9CC7-9CA2E4BFF438}" sibTransId="{C72B31C9-4ED2-4741-8C96-777A2BF819F1}"/>
    <dgm:cxn modelId="{B0D80686-88D9-4A60-A7D5-3CA0E3FA2431}" type="presOf" srcId="{08F73171-275F-4F7B-9E16-8613AA90A341}" destId="{FF500799-C17D-4434-8E68-3F6EA523473A}" srcOrd="0" destOrd="0" presId="urn:microsoft.com/office/officeart/2008/layout/VerticalAccentList"/>
    <dgm:cxn modelId="{8B558EA3-5A2C-42F1-9490-DE62EB675334}" type="presOf" srcId="{BF8CFCD2-C720-4B57-B6F5-491C4BE7C54B}" destId="{7BA013B6-19CC-4B6A-9275-9F9C281F76D0}" srcOrd="0" destOrd="0" presId="urn:microsoft.com/office/officeart/2008/layout/VerticalAccentList"/>
    <dgm:cxn modelId="{EA8AE38E-F445-4ECD-A0DD-E0F41F647581}" type="presOf" srcId="{8EE4174A-2647-4D6E-A7E8-A15A3F84F0E6}" destId="{EA6E1D98-9ECF-48D6-9C49-88F49CBE17C3}" srcOrd="0" destOrd="0" presId="urn:microsoft.com/office/officeart/2008/layout/VerticalAccentList"/>
    <dgm:cxn modelId="{3DF31F76-D43F-4D0A-BB2B-FE64A37673B7}" type="presOf" srcId="{A3D64F95-B454-43DC-AF0D-F5281B888D01}" destId="{BE28B492-81B1-4447-989B-C6C06F6C80E2}" srcOrd="0" destOrd="0" presId="urn:microsoft.com/office/officeart/2008/layout/VerticalAccentList"/>
    <dgm:cxn modelId="{B9520854-5323-455A-8372-FE7D68D16D59}" srcId="{BF8CFCD2-C720-4B57-B6F5-491C4BE7C54B}" destId="{08F73171-275F-4F7B-9E16-8613AA90A341}" srcOrd="0" destOrd="0" parTransId="{080503CC-6F2E-4BE2-BB1F-E28CEF99CF58}" sibTransId="{22B2B9D5-2508-4DB9-8BEA-E4F4A60A6302}"/>
    <dgm:cxn modelId="{3F784BC0-7D88-4C46-80D0-C24073331B88}" srcId="{8EE4174A-2647-4D6E-A7E8-A15A3F84F0E6}" destId="{F3C5BB1A-2520-4AE4-A634-25D38537FD5B}" srcOrd="0" destOrd="0" parTransId="{B41919C9-F46B-4557-8268-6A1CE471A706}" sibTransId="{D0B0EC27-39DB-4D93-9D86-F991DCF5A738}"/>
    <dgm:cxn modelId="{2CE22806-395C-4C10-815F-3DFA136E0E97}" type="presOf" srcId="{4D322471-62E0-41D3-882A-9CE7CDC5DD9A}" destId="{6DC0C87F-5565-405E-9CDF-8461E3920D81}" srcOrd="0" destOrd="0" presId="urn:microsoft.com/office/officeart/2008/layout/VerticalAccentList"/>
    <dgm:cxn modelId="{D0BAB374-9998-4FC4-9F07-05FE7F7B18C5}" type="presOf" srcId="{62F88982-FCB0-4A95-8F79-9EF2498689EF}" destId="{A8B38990-8E30-4983-AAF9-1302CE92F0D6}" srcOrd="0" destOrd="0" presId="urn:microsoft.com/office/officeart/2008/layout/VerticalAccentList"/>
    <dgm:cxn modelId="{8C69B682-0CFF-4057-9E3F-3E2F9F964AA4}" srcId="{A3D64F95-B454-43DC-AF0D-F5281B888D01}" destId="{4D322471-62E0-41D3-882A-9CE7CDC5DD9A}" srcOrd="0" destOrd="0" parTransId="{BEF82CF4-6389-47A6-94C2-184E2BEE7FEB}" sibTransId="{B8372B15-C068-4A60-B3EF-A4017710A36C}"/>
    <dgm:cxn modelId="{727DE0C9-6D00-4710-AB19-6E6A9F176420}" srcId="{8EE4174A-2647-4D6E-A7E8-A15A3F84F0E6}" destId="{BF8CFCD2-C720-4B57-B6F5-491C4BE7C54B}" srcOrd="1" destOrd="0" parTransId="{DC2010ED-8A30-460F-818C-8FC9D7B31BB6}" sibTransId="{90D49CFD-E962-4C5C-8E31-5FF59FED8D92}"/>
    <dgm:cxn modelId="{5CB194BC-9313-4725-9866-305D8743C4EE}" srcId="{F3C5BB1A-2520-4AE4-A634-25D38537FD5B}" destId="{62F88982-FCB0-4A95-8F79-9EF2498689EF}" srcOrd="0" destOrd="0" parTransId="{5C182093-D539-4C4C-BF0B-A5D2B7668D6E}" sibTransId="{E3E6B484-5CF4-4EF7-8DA5-8778FB93F7BD}"/>
    <dgm:cxn modelId="{38C54029-FEA4-4913-B95C-725BE9EEEF72}" type="presParOf" srcId="{EA6E1D98-9ECF-48D6-9C49-88F49CBE17C3}" destId="{1212EB53-B0A2-400F-B5DF-9806C08B591A}" srcOrd="0" destOrd="0" presId="urn:microsoft.com/office/officeart/2008/layout/VerticalAccentList"/>
    <dgm:cxn modelId="{EAE60020-EB8A-42F8-A4B2-31F5D026AF55}" type="presParOf" srcId="{1212EB53-B0A2-400F-B5DF-9806C08B591A}" destId="{2ADE4A2F-1FFF-44DD-BA3A-C2DBC73B6447}" srcOrd="0" destOrd="0" presId="urn:microsoft.com/office/officeart/2008/layout/VerticalAccentList"/>
    <dgm:cxn modelId="{21E17B8D-D10E-482D-A4EA-8322AB03A528}" type="presParOf" srcId="{EA6E1D98-9ECF-48D6-9C49-88F49CBE17C3}" destId="{E10FDA2B-0B96-4DC3-B7EB-A215FB944E77}" srcOrd="1" destOrd="0" presId="urn:microsoft.com/office/officeart/2008/layout/VerticalAccentList"/>
    <dgm:cxn modelId="{52E27F63-680A-41F3-8566-425A249A9579}" type="presParOf" srcId="{E10FDA2B-0B96-4DC3-B7EB-A215FB944E77}" destId="{3D5620E1-8599-4F14-A2BF-AC9F008875C9}" srcOrd="0" destOrd="0" presId="urn:microsoft.com/office/officeart/2008/layout/VerticalAccentList"/>
    <dgm:cxn modelId="{AFB59DDA-85C3-4B94-BF6E-FFA58E79CC21}" type="presParOf" srcId="{E10FDA2B-0B96-4DC3-B7EB-A215FB944E77}" destId="{1C61BAE8-C34F-4B56-A7D1-9AD4A5277ADE}" srcOrd="1" destOrd="0" presId="urn:microsoft.com/office/officeart/2008/layout/VerticalAccentList"/>
    <dgm:cxn modelId="{9A775273-A602-463C-83A6-90ACFDC185D7}" type="presParOf" srcId="{E10FDA2B-0B96-4DC3-B7EB-A215FB944E77}" destId="{1D4024F5-BBAA-4807-93D6-0D2878F7CCB8}" srcOrd="2" destOrd="0" presId="urn:microsoft.com/office/officeart/2008/layout/VerticalAccentList"/>
    <dgm:cxn modelId="{AED308D4-9804-4C78-B620-4E58BA589222}" type="presParOf" srcId="{E10FDA2B-0B96-4DC3-B7EB-A215FB944E77}" destId="{294ACA6E-ADDA-4432-96C1-98E0BBDBCBBF}" srcOrd="3" destOrd="0" presId="urn:microsoft.com/office/officeart/2008/layout/VerticalAccentList"/>
    <dgm:cxn modelId="{1FE8518E-85EC-4DE3-9BFB-FDB613475858}" type="presParOf" srcId="{E10FDA2B-0B96-4DC3-B7EB-A215FB944E77}" destId="{6D89058A-1B99-4F2E-91CD-9176C48B5159}" srcOrd="4" destOrd="0" presId="urn:microsoft.com/office/officeart/2008/layout/VerticalAccentList"/>
    <dgm:cxn modelId="{8F2D4CE5-4A99-4D48-A97C-EE24AB96485E}" type="presParOf" srcId="{E10FDA2B-0B96-4DC3-B7EB-A215FB944E77}" destId="{4FB6A8FF-13F2-49A6-87A6-655C63BB8560}" srcOrd="5" destOrd="0" presId="urn:microsoft.com/office/officeart/2008/layout/VerticalAccentList"/>
    <dgm:cxn modelId="{DFE897F9-1296-47E8-A7B7-7388DB7C6E6E}" type="presParOf" srcId="{E10FDA2B-0B96-4DC3-B7EB-A215FB944E77}" destId="{A6FA725D-DDD2-4DBD-9E83-0C477D473F14}" srcOrd="6" destOrd="0" presId="urn:microsoft.com/office/officeart/2008/layout/VerticalAccentList"/>
    <dgm:cxn modelId="{2DCD6C9E-C6AD-4C84-98D8-264EA63058CA}" type="presParOf" srcId="{E10FDA2B-0B96-4DC3-B7EB-A215FB944E77}" destId="{A8B38990-8E30-4983-AAF9-1302CE92F0D6}" srcOrd="7" destOrd="0" presId="urn:microsoft.com/office/officeart/2008/layout/VerticalAccentList"/>
    <dgm:cxn modelId="{12A65952-9006-47A1-8D7C-E4F6DF0479E5}" type="presParOf" srcId="{EA6E1D98-9ECF-48D6-9C49-88F49CBE17C3}" destId="{DBF9BA5B-AAD4-4E35-AF58-BE70166CFA6D}" srcOrd="2" destOrd="0" presId="urn:microsoft.com/office/officeart/2008/layout/VerticalAccentList"/>
    <dgm:cxn modelId="{84BB3AB8-7D17-41E5-9D65-5888C4CE9D07}" type="presParOf" srcId="{EA6E1D98-9ECF-48D6-9C49-88F49CBE17C3}" destId="{79E891A9-F60D-471C-9354-7D31C3C5E62B}" srcOrd="3" destOrd="0" presId="urn:microsoft.com/office/officeart/2008/layout/VerticalAccentList"/>
    <dgm:cxn modelId="{8BD0D60C-D4C8-47E5-9CD5-45B11A143E1E}" type="presParOf" srcId="{79E891A9-F60D-471C-9354-7D31C3C5E62B}" destId="{7BA013B6-19CC-4B6A-9275-9F9C281F76D0}" srcOrd="0" destOrd="0" presId="urn:microsoft.com/office/officeart/2008/layout/VerticalAccentList"/>
    <dgm:cxn modelId="{0F1CDF6B-A77A-4D79-BE16-57B7F3F1357E}" type="presParOf" srcId="{EA6E1D98-9ECF-48D6-9C49-88F49CBE17C3}" destId="{A0E53F59-C6B1-4243-AFB6-C4F3782806ED}" srcOrd="4" destOrd="0" presId="urn:microsoft.com/office/officeart/2008/layout/VerticalAccentList"/>
    <dgm:cxn modelId="{205975D0-A335-491D-AE2C-F25681A4CB5B}" type="presParOf" srcId="{A0E53F59-C6B1-4243-AFB6-C4F3782806ED}" destId="{BF29D781-1417-4EBE-B094-07838210517B}" srcOrd="0" destOrd="0" presId="urn:microsoft.com/office/officeart/2008/layout/VerticalAccentList"/>
    <dgm:cxn modelId="{54C18CA9-BE57-4B15-8B81-191597AB8551}" type="presParOf" srcId="{A0E53F59-C6B1-4243-AFB6-C4F3782806ED}" destId="{D5121EC6-D3DE-4AD9-A30E-892F35E09383}" srcOrd="1" destOrd="0" presId="urn:microsoft.com/office/officeart/2008/layout/VerticalAccentList"/>
    <dgm:cxn modelId="{E1027D84-B3AF-44F8-8FB5-1A846DD9D6DF}" type="presParOf" srcId="{A0E53F59-C6B1-4243-AFB6-C4F3782806ED}" destId="{F79091F8-0DCC-4EB1-9263-EFBB213A9A34}" srcOrd="2" destOrd="0" presId="urn:microsoft.com/office/officeart/2008/layout/VerticalAccentList"/>
    <dgm:cxn modelId="{85AF09BC-5B5D-4950-A9E1-3F3121F400D0}" type="presParOf" srcId="{A0E53F59-C6B1-4243-AFB6-C4F3782806ED}" destId="{9BCB793D-01D7-4DD3-9AA1-16C55B27B4D7}" srcOrd="3" destOrd="0" presId="urn:microsoft.com/office/officeart/2008/layout/VerticalAccentList"/>
    <dgm:cxn modelId="{39339807-980E-41C0-8796-AB3EBEF4DC9A}" type="presParOf" srcId="{A0E53F59-C6B1-4243-AFB6-C4F3782806ED}" destId="{4793E71F-EF50-403B-9C6C-069892BA232A}" srcOrd="4" destOrd="0" presId="urn:microsoft.com/office/officeart/2008/layout/VerticalAccentList"/>
    <dgm:cxn modelId="{6478BCA0-8A25-42DC-A282-04D9404887A9}" type="presParOf" srcId="{A0E53F59-C6B1-4243-AFB6-C4F3782806ED}" destId="{477BAF6D-0BBC-4E73-A4B0-7AED9B9C8CCD}" srcOrd="5" destOrd="0" presId="urn:microsoft.com/office/officeart/2008/layout/VerticalAccentList"/>
    <dgm:cxn modelId="{4FCD543B-81C4-4015-BDFB-9F7C2ABE2134}" type="presParOf" srcId="{A0E53F59-C6B1-4243-AFB6-C4F3782806ED}" destId="{2D64B465-EBA2-443C-95AD-AC7872A960E6}" srcOrd="6" destOrd="0" presId="urn:microsoft.com/office/officeart/2008/layout/VerticalAccentList"/>
    <dgm:cxn modelId="{9CD6C31A-FFA5-47F4-A39F-4AF71747BFE4}" type="presParOf" srcId="{A0E53F59-C6B1-4243-AFB6-C4F3782806ED}" destId="{FF500799-C17D-4434-8E68-3F6EA523473A}" srcOrd="7" destOrd="0" presId="urn:microsoft.com/office/officeart/2008/layout/VerticalAccentList"/>
    <dgm:cxn modelId="{AA92FD66-5016-45E3-84EC-09D2CD602873}" type="presParOf" srcId="{EA6E1D98-9ECF-48D6-9C49-88F49CBE17C3}" destId="{3267317D-4605-4210-B586-43C2C69962DF}" srcOrd="5" destOrd="0" presId="urn:microsoft.com/office/officeart/2008/layout/VerticalAccentList"/>
    <dgm:cxn modelId="{6D00646D-6C4C-4631-802B-C1DB60E912CA}" type="presParOf" srcId="{EA6E1D98-9ECF-48D6-9C49-88F49CBE17C3}" destId="{39618518-4703-4BEF-9646-921E21128123}" srcOrd="6" destOrd="0" presId="urn:microsoft.com/office/officeart/2008/layout/VerticalAccentList"/>
    <dgm:cxn modelId="{F67D6142-9A30-4938-A88C-9B3C7CC649BE}" type="presParOf" srcId="{39618518-4703-4BEF-9646-921E21128123}" destId="{BE28B492-81B1-4447-989B-C6C06F6C80E2}" srcOrd="0" destOrd="0" presId="urn:microsoft.com/office/officeart/2008/layout/VerticalAccentList"/>
    <dgm:cxn modelId="{ADCF928E-8DB8-4A71-B2B5-B83D919665E0}" type="presParOf" srcId="{EA6E1D98-9ECF-48D6-9C49-88F49CBE17C3}" destId="{AC0B675A-E7D3-48C6-851E-813FA9864733}" srcOrd="7" destOrd="0" presId="urn:microsoft.com/office/officeart/2008/layout/VerticalAccentList"/>
    <dgm:cxn modelId="{F0F0D11A-C478-4621-930F-31CA01F03E7C}" type="presParOf" srcId="{AC0B675A-E7D3-48C6-851E-813FA9864733}" destId="{2C5E35BA-4D6B-4476-ADF7-1195F12DBCDB}" srcOrd="0" destOrd="0" presId="urn:microsoft.com/office/officeart/2008/layout/VerticalAccentList"/>
    <dgm:cxn modelId="{62BCD1BF-1A62-455B-A01A-FCDC06D54589}" type="presParOf" srcId="{AC0B675A-E7D3-48C6-851E-813FA9864733}" destId="{A5C494AB-D455-43D2-8C3B-2B3C742A4E61}" srcOrd="1" destOrd="0" presId="urn:microsoft.com/office/officeart/2008/layout/VerticalAccentList"/>
    <dgm:cxn modelId="{2532DD48-BC27-4931-914E-17732AD4CD1C}" type="presParOf" srcId="{AC0B675A-E7D3-48C6-851E-813FA9864733}" destId="{022C99A2-D94E-476C-8BD4-09C1A1DE2958}" srcOrd="2" destOrd="0" presId="urn:microsoft.com/office/officeart/2008/layout/VerticalAccentList"/>
    <dgm:cxn modelId="{73E206AC-E2C4-41E0-9D28-5EB469EC4336}" type="presParOf" srcId="{AC0B675A-E7D3-48C6-851E-813FA9864733}" destId="{BEE333E1-BFDC-4D04-A67D-302D03D4744D}" srcOrd="3" destOrd="0" presId="urn:microsoft.com/office/officeart/2008/layout/VerticalAccentList"/>
    <dgm:cxn modelId="{431937BA-FEC3-4E94-B2E9-126E8CF7E14C}" type="presParOf" srcId="{AC0B675A-E7D3-48C6-851E-813FA9864733}" destId="{E36F69B7-2777-40C9-BF12-EF3E6F86FB98}" srcOrd="4" destOrd="0" presId="urn:microsoft.com/office/officeart/2008/layout/VerticalAccentList"/>
    <dgm:cxn modelId="{84986F81-82C5-40E7-BA4B-EA071B8AAA34}" type="presParOf" srcId="{AC0B675A-E7D3-48C6-851E-813FA9864733}" destId="{8D8702EA-6AD0-4AF4-AAA5-73201FF0D6FC}" srcOrd="5" destOrd="0" presId="urn:microsoft.com/office/officeart/2008/layout/VerticalAccentList"/>
    <dgm:cxn modelId="{5C0A87AA-D8BD-4B47-A446-4CB22D9D187F}" type="presParOf" srcId="{AC0B675A-E7D3-48C6-851E-813FA9864733}" destId="{FE94494C-67ED-4753-AF62-E8E263A61973}" srcOrd="6" destOrd="0" presId="urn:microsoft.com/office/officeart/2008/layout/VerticalAccentList"/>
    <dgm:cxn modelId="{B4EE2C92-1AB5-4603-AB73-12F429FDBA9A}" type="presParOf" srcId="{AC0B675A-E7D3-48C6-851E-813FA9864733}" destId="{6DC0C87F-5565-405E-9CDF-8461E3920D8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370CD-21BA-4481-BEE0-CBE1CE2417A8}"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ru-RU"/>
        </a:p>
      </dgm:t>
    </dgm:pt>
    <dgm:pt modelId="{55FE91A9-96C2-416F-9CC5-82C88A46A5E0}">
      <dgm:prSet phldrT="[Текст]" custT="1"/>
      <dgm:spPr/>
      <dgm:t>
        <a:bodyPr/>
        <a:lstStyle/>
        <a:p>
          <a:pPr marL="0" indent="0"/>
          <a:r>
            <a:rPr lang="uk-UA" sz="2400" b="1" dirty="0" smtClean="0"/>
            <a:t>Визначити структуру організації та менеджменту лабораторії</a:t>
          </a:r>
          <a:endParaRPr lang="ru-RU" sz="2400" b="1" dirty="0"/>
        </a:p>
      </dgm:t>
    </dgm:pt>
    <dgm:pt modelId="{D684CAAB-0ADF-496F-8968-F38DFC222A3C}" type="parTrans" cxnId="{2674D375-2DD4-4226-8BA6-CD4A9B4748AC}">
      <dgm:prSet/>
      <dgm:spPr/>
      <dgm:t>
        <a:bodyPr/>
        <a:lstStyle/>
        <a:p>
          <a:endParaRPr lang="ru-RU"/>
        </a:p>
      </dgm:t>
    </dgm:pt>
    <dgm:pt modelId="{606D8D06-CD0C-4A35-8E09-4A244BD2BC28}" type="sibTrans" cxnId="{2674D375-2DD4-4226-8BA6-CD4A9B4748AC}">
      <dgm:prSet/>
      <dgm:spPr/>
      <dgm:t>
        <a:bodyPr/>
        <a:lstStyle/>
        <a:p>
          <a:endParaRPr lang="ru-RU"/>
        </a:p>
      </dgm:t>
    </dgm:pt>
    <dgm:pt modelId="{299E6E02-4CA5-41A2-A8D5-E24F2754CE2A}">
      <dgm:prSet phldrT="[Текст]" custT="1"/>
      <dgm:spPr/>
      <dgm:t>
        <a:bodyPr/>
        <a:lstStyle/>
        <a:p>
          <a:pPr marL="0" indent="0"/>
          <a:r>
            <a:rPr lang="uk-UA" sz="2200" b="1" dirty="0" smtClean="0"/>
            <a:t>Визначити відповідальність, повноваження та </a:t>
          </a:r>
          <a:r>
            <a:rPr lang="uk-UA" sz="2200" b="1" dirty="0" err="1" smtClean="0"/>
            <a:t>взаємозв</a:t>
          </a:r>
          <a:r>
            <a:rPr lang="en-US" sz="2200" b="1" dirty="0" smtClean="0"/>
            <a:t>’</a:t>
          </a:r>
          <a:r>
            <a:rPr lang="uk-UA" sz="2200" b="1" dirty="0" err="1" smtClean="0"/>
            <a:t>язок</a:t>
          </a:r>
          <a:r>
            <a:rPr lang="uk-UA" sz="2200" b="1" dirty="0" smtClean="0"/>
            <a:t> усього персоналу, який управляє, виконує або перевіряє роботу, що впливає на результати лабораторної діяльності</a:t>
          </a:r>
        </a:p>
      </dgm:t>
    </dgm:pt>
    <dgm:pt modelId="{3C5AAE39-EBFE-441E-8DA9-87A6D6BFBCBB}" type="parTrans" cxnId="{D89D8A83-E5DD-4CD4-A9BC-414E8CC8CA92}">
      <dgm:prSet/>
      <dgm:spPr/>
      <dgm:t>
        <a:bodyPr/>
        <a:lstStyle/>
        <a:p>
          <a:endParaRPr lang="ru-RU"/>
        </a:p>
      </dgm:t>
    </dgm:pt>
    <dgm:pt modelId="{4F529048-4131-40E8-B337-17AFFD5559B4}" type="sibTrans" cxnId="{D89D8A83-E5DD-4CD4-A9BC-414E8CC8CA92}">
      <dgm:prSet/>
      <dgm:spPr/>
      <dgm:t>
        <a:bodyPr/>
        <a:lstStyle/>
        <a:p>
          <a:endParaRPr lang="ru-RU"/>
        </a:p>
      </dgm:t>
    </dgm:pt>
    <dgm:pt modelId="{D78926E2-2E95-49BF-A74B-F0ABB9BDD576}">
      <dgm:prSet phldrT="[Текст]" custT="1"/>
      <dgm:spPr/>
      <dgm:t>
        <a:bodyPr/>
        <a:lstStyle/>
        <a:p>
          <a:r>
            <a:rPr lang="uk-UA" sz="2200" b="1" dirty="0" smtClean="0"/>
            <a:t>Задокументувати свої процедури в обсязі, необхідному для забезпечення стабільного виконання лабораторної діяльності та отримання достовірних результатів </a:t>
          </a:r>
          <a:endParaRPr lang="ru-RU" sz="2200" b="1" dirty="0"/>
        </a:p>
      </dgm:t>
    </dgm:pt>
    <dgm:pt modelId="{924F44E1-E4F5-42A9-B300-8E0EA139F97F}" type="parTrans" cxnId="{D63E0713-0069-4961-BB07-236677A2672F}">
      <dgm:prSet/>
      <dgm:spPr/>
      <dgm:t>
        <a:bodyPr/>
        <a:lstStyle/>
        <a:p>
          <a:endParaRPr lang="ru-RU"/>
        </a:p>
      </dgm:t>
    </dgm:pt>
    <dgm:pt modelId="{20C39DFF-C554-425F-9CCB-AAE8396691FB}" type="sibTrans" cxnId="{D63E0713-0069-4961-BB07-236677A2672F}">
      <dgm:prSet/>
      <dgm:spPr/>
      <dgm:t>
        <a:bodyPr/>
        <a:lstStyle/>
        <a:p>
          <a:endParaRPr lang="ru-RU"/>
        </a:p>
      </dgm:t>
    </dgm:pt>
    <dgm:pt modelId="{C7193F19-BE01-410F-9929-13AFC0BEF995}" type="pres">
      <dgm:prSet presAssocID="{5A3370CD-21BA-4481-BEE0-CBE1CE2417A8}" presName="Name0" presStyleCnt="0">
        <dgm:presLayoutVars>
          <dgm:dir/>
          <dgm:resizeHandles val="exact"/>
        </dgm:presLayoutVars>
      </dgm:prSet>
      <dgm:spPr/>
      <dgm:t>
        <a:bodyPr/>
        <a:lstStyle/>
        <a:p>
          <a:endParaRPr lang="ru-RU"/>
        </a:p>
      </dgm:t>
    </dgm:pt>
    <dgm:pt modelId="{92B24A9B-B260-464D-924D-FF004472462C}" type="pres">
      <dgm:prSet presAssocID="{55FE91A9-96C2-416F-9CC5-82C88A46A5E0}" presName="composite" presStyleCnt="0"/>
      <dgm:spPr/>
    </dgm:pt>
    <dgm:pt modelId="{8ABCA3FA-A0A5-494F-B835-3117A3298638}" type="pres">
      <dgm:prSet presAssocID="{55FE91A9-96C2-416F-9CC5-82C88A46A5E0}" presName="rect1" presStyleLbl="trAlignAcc1" presStyleIdx="0" presStyleCnt="3" custScaleX="192310">
        <dgm:presLayoutVars>
          <dgm:bulletEnabled val="1"/>
        </dgm:presLayoutVars>
      </dgm:prSet>
      <dgm:spPr/>
      <dgm:t>
        <a:bodyPr/>
        <a:lstStyle/>
        <a:p>
          <a:endParaRPr lang="ru-RU"/>
        </a:p>
      </dgm:t>
    </dgm:pt>
    <dgm:pt modelId="{B3347940-249A-43AC-BE48-C4E1BDE035DA}" type="pres">
      <dgm:prSet presAssocID="{55FE91A9-96C2-416F-9CC5-82C88A46A5E0}" presName="rect2" presStyleLbl="fgImgPlace1" presStyleIdx="0" presStyleCnt="3" custScaleX="80764" custScaleY="91557" custLinFactX="-100000" custLinFactNeighborX="-114222" custLinFactNeighborY="10595"/>
      <dgm:spPr>
        <a:blipFill>
          <a:blip xmlns:r="http://schemas.openxmlformats.org/officeDocument/2006/relationships" r:embed="rId1">
            <a:extLst>
              <a:ext uri="{28A0092B-C50C-407E-A947-70E740481C1C}">
                <a14:useLocalDpi xmlns:a14="http://schemas.microsoft.com/office/drawing/2010/main" val="0"/>
              </a:ext>
            </a:extLst>
          </a:blip>
          <a:srcRect/>
          <a:stretch>
            <a:fillRect l="-89000" r="-89000"/>
          </a:stretch>
        </a:blipFill>
      </dgm:spPr>
      <dgm:t>
        <a:bodyPr/>
        <a:lstStyle/>
        <a:p>
          <a:endParaRPr lang="ru-RU"/>
        </a:p>
      </dgm:t>
    </dgm:pt>
    <dgm:pt modelId="{564F0E48-C335-47E6-929F-3D61237445ED}" type="pres">
      <dgm:prSet presAssocID="{606D8D06-CD0C-4A35-8E09-4A244BD2BC28}" presName="sibTrans" presStyleCnt="0"/>
      <dgm:spPr/>
    </dgm:pt>
    <dgm:pt modelId="{E4618D4B-9E4A-448F-9498-81F68D24FF78}" type="pres">
      <dgm:prSet presAssocID="{299E6E02-4CA5-41A2-A8D5-E24F2754CE2A}" presName="composite" presStyleCnt="0"/>
      <dgm:spPr/>
    </dgm:pt>
    <dgm:pt modelId="{43EA1990-5B28-46AC-9150-18235F4F0F61}" type="pres">
      <dgm:prSet presAssocID="{299E6E02-4CA5-41A2-A8D5-E24F2754CE2A}" presName="rect1" presStyleLbl="trAlignAcc1" presStyleIdx="1" presStyleCnt="3" custScaleX="185378" custScaleY="128596">
        <dgm:presLayoutVars>
          <dgm:bulletEnabled val="1"/>
        </dgm:presLayoutVars>
      </dgm:prSet>
      <dgm:spPr/>
      <dgm:t>
        <a:bodyPr/>
        <a:lstStyle/>
        <a:p>
          <a:endParaRPr lang="ru-RU"/>
        </a:p>
      </dgm:t>
    </dgm:pt>
    <dgm:pt modelId="{B25CE60C-3AC3-4CD2-8398-7AC6718DB884}" type="pres">
      <dgm:prSet presAssocID="{299E6E02-4CA5-41A2-A8D5-E24F2754CE2A}" presName="rect2" presStyleLbl="fgImgPlace1" presStyleIdx="1" presStyleCnt="3" custScaleX="123242" custScaleY="121212" custLinFactX="-100000" custLinFactNeighborX="-103260" custLinFactNeighborY="1064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pt>
    <dgm:pt modelId="{FDC67E72-50A9-4C0A-AEB9-B013D93A7C84}" type="pres">
      <dgm:prSet presAssocID="{4F529048-4131-40E8-B337-17AFFD5559B4}" presName="sibTrans" presStyleCnt="0"/>
      <dgm:spPr/>
    </dgm:pt>
    <dgm:pt modelId="{B213F3E8-615C-457D-AE6C-AEF8A4E961D4}" type="pres">
      <dgm:prSet presAssocID="{D78926E2-2E95-49BF-A74B-F0ABB9BDD576}" presName="composite" presStyleCnt="0"/>
      <dgm:spPr/>
    </dgm:pt>
    <dgm:pt modelId="{CCBF36F1-A84F-4BB2-B3EE-B33245A37E43}" type="pres">
      <dgm:prSet presAssocID="{D78926E2-2E95-49BF-A74B-F0ABB9BDD576}" presName="rect1" presStyleLbl="trAlignAcc1" presStyleIdx="2" presStyleCnt="3" custScaleX="192806">
        <dgm:presLayoutVars>
          <dgm:bulletEnabled val="1"/>
        </dgm:presLayoutVars>
      </dgm:prSet>
      <dgm:spPr/>
      <dgm:t>
        <a:bodyPr/>
        <a:lstStyle/>
        <a:p>
          <a:endParaRPr lang="ru-RU"/>
        </a:p>
      </dgm:t>
    </dgm:pt>
    <dgm:pt modelId="{BE243CBE-F962-423C-BA33-E4F58B26C9CE}" type="pres">
      <dgm:prSet presAssocID="{D78926E2-2E95-49BF-A74B-F0ABB9BDD576}" presName="rect2" presStyleLbl="fgImgPlace1" presStyleIdx="2" presStyleCnt="3" custScaleX="100013" custScaleY="93111" custLinFactX="-100000" custLinFactNeighborX="-104598" custLinFactNeighborY="1122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7000" r="-57000"/>
          </a:stretch>
        </a:blipFill>
      </dgm:spPr>
      <dgm:t>
        <a:bodyPr/>
        <a:lstStyle/>
        <a:p>
          <a:endParaRPr lang="ru-RU"/>
        </a:p>
      </dgm:t>
    </dgm:pt>
  </dgm:ptLst>
  <dgm:cxnLst>
    <dgm:cxn modelId="{D89D8A83-E5DD-4CD4-A9BC-414E8CC8CA92}" srcId="{5A3370CD-21BA-4481-BEE0-CBE1CE2417A8}" destId="{299E6E02-4CA5-41A2-A8D5-E24F2754CE2A}" srcOrd="1" destOrd="0" parTransId="{3C5AAE39-EBFE-441E-8DA9-87A6D6BFBCBB}" sibTransId="{4F529048-4131-40E8-B337-17AFFD5559B4}"/>
    <dgm:cxn modelId="{D63E0713-0069-4961-BB07-236677A2672F}" srcId="{5A3370CD-21BA-4481-BEE0-CBE1CE2417A8}" destId="{D78926E2-2E95-49BF-A74B-F0ABB9BDD576}" srcOrd="2" destOrd="0" parTransId="{924F44E1-E4F5-42A9-B300-8E0EA139F97F}" sibTransId="{20C39DFF-C554-425F-9CCB-AAE8396691FB}"/>
    <dgm:cxn modelId="{7EAE3600-8CC0-4923-906D-CE331F68BED6}" type="presOf" srcId="{55FE91A9-96C2-416F-9CC5-82C88A46A5E0}" destId="{8ABCA3FA-A0A5-494F-B835-3117A3298638}" srcOrd="0" destOrd="0" presId="urn:microsoft.com/office/officeart/2008/layout/PictureStrips"/>
    <dgm:cxn modelId="{53B4C55D-54B5-457E-9EC0-FCAA5B21370D}" type="presOf" srcId="{D78926E2-2E95-49BF-A74B-F0ABB9BDD576}" destId="{CCBF36F1-A84F-4BB2-B3EE-B33245A37E43}" srcOrd="0" destOrd="0" presId="urn:microsoft.com/office/officeart/2008/layout/PictureStrips"/>
    <dgm:cxn modelId="{2B4D797C-103D-4FD2-91CA-D23B37B3C7A4}" type="presOf" srcId="{5A3370CD-21BA-4481-BEE0-CBE1CE2417A8}" destId="{C7193F19-BE01-410F-9929-13AFC0BEF995}" srcOrd="0" destOrd="0" presId="urn:microsoft.com/office/officeart/2008/layout/PictureStrips"/>
    <dgm:cxn modelId="{6B628672-B55C-45B1-AD6A-3EFAC720BC27}" type="presOf" srcId="{299E6E02-4CA5-41A2-A8D5-E24F2754CE2A}" destId="{43EA1990-5B28-46AC-9150-18235F4F0F61}" srcOrd="0" destOrd="0" presId="urn:microsoft.com/office/officeart/2008/layout/PictureStrips"/>
    <dgm:cxn modelId="{2674D375-2DD4-4226-8BA6-CD4A9B4748AC}" srcId="{5A3370CD-21BA-4481-BEE0-CBE1CE2417A8}" destId="{55FE91A9-96C2-416F-9CC5-82C88A46A5E0}" srcOrd="0" destOrd="0" parTransId="{D684CAAB-0ADF-496F-8968-F38DFC222A3C}" sibTransId="{606D8D06-CD0C-4A35-8E09-4A244BD2BC28}"/>
    <dgm:cxn modelId="{67BE0332-E68F-43B3-B414-DE24FDB5EBDF}" type="presParOf" srcId="{C7193F19-BE01-410F-9929-13AFC0BEF995}" destId="{92B24A9B-B260-464D-924D-FF004472462C}" srcOrd="0" destOrd="0" presId="urn:microsoft.com/office/officeart/2008/layout/PictureStrips"/>
    <dgm:cxn modelId="{A0D272E4-445A-4BE8-979B-47B7F0E3815C}" type="presParOf" srcId="{92B24A9B-B260-464D-924D-FF004472462C}" destId="{8ABCA3FA-A0A5-494F-B835-3117A3298638}" srcOrd="0" destOrd="0" presId="urn:microsoft.com/office/officeart/2008/layout/PictureStrips"/>
    <dgm:cxn modelId="{C5ADAD58-0EEF-4F95-A8C4-C348C289B6CF}" type="presParOf" srcId="{92B24A9B-B260-464D-924D-FF004472462C}" destId="{B3347940-249A-43AC-BE48-C4E1BDE035DA}" srcOrd="1" destOrd="0" presId="urn:microsoft.com/office/officeart/2008/layout/PictureStrips"/>
    <dgm:cxn modelId="{1FDCA828-C10D-4BAC-9D06-0716CEBABDB4}" type="presParOf" srcId="{C7193F19-BE01-410F-9929-13AFC0BEF995}" destId="{564F0E48-C335-47E6-929F-3D61237445ED}" srcOrd="1" destOrd="0" presId="urn:microsoft.com/office/officeart/2008/layout/PictureStrips"/>
    <dgm:cxn modelId="{3A1FE0A3-CF6C-4F92-B36E-93BC68AEA687}" type="presParOf" srcId="{C7193F19-BE01-410F-9929-13AFC0BEF995}" destId="{E4618D4B-9E4A-448F-9498-81F68D24FF78}" srcOrd="2" destOrd="0" presId="urn:microsoft.com/office/officeart/2008/layout/PictureStrips"/>
    <dgm:cxn modelId="{80076272-1BDD-498F-AF0A-1B34D1038FB5}" type="presParOf" srcId="{E4618D4B-9E4A-448F-9498-81F68D24FF78}" destId="{43EA1990-5B28-46AC-9150-18235F4F0F61}" srcOrd="0" destOrd="0" presId="urn:microsoft.com/office/officeart/2008/layout/PictureStrips"/>
    <dgm:cxn modelId="{B9044CBF-DB80-4CCC-B898-5BE974BA491C}" type="presParOf" srcId="{E4618D4B-9E4A-448F-9498-81F68D24FF78}" destId="{B25CE60C-3AC3-4CD2-8398-7AC6718DB884}" srcOrd="1" destOrd="0" presId="urn:microsoft.com/office/officeart/2008/layout/PictureStrips"/>
    <dgm:cxn modelId="{AC9E5739-D6B2-4BD4-8938-7DB6F08B112F}" type="presParOf" srcId="{C7193F19-BE01-410F-9929-13AFC0BEF995}" destId="{FDC67E72-50A9-4C0A-AEB9-B013D93A7C84}" srcOrd="3" destOrd="0" presId="urn:microsoft.com/office/officeart/2008/layout/PictureStrips"/>
    <dgm:cxn modelId="{A0A52C45-DEC5-4386-B581-5313DDD005E8}" type="presParOf" srcId="{C7193F19-BE01-410F-9929-13AFC0BEF995}" destId="{B213F3E8-615C-457D-AE6C-AEF8A4E961D4}" srcOrd="4" destOrd="0" presId="urn:microsoft.com/office/officeart/2008/layout/PictureStrips"/>
    <dgm:cxn modelId="{60A642FC-5946-4BA9-9F4D-943D0A9889CA}" type="presParOf" srcId="{B213F3E8-615C-457D-AE6C-AEF8A4E961D4}" destId="{CCBF36F1-A84F-4BB2-B3EE-B33245A37E43}" srcOrd="0" destOrd="0" presId="urn:microsoft.com/office/officeart/2008/layout/PictureStrips"/>
    <dgm:cxn modelId="{908E274C-3790-4795-AC61-9C4503186C66}" type="presParOf" srcId="{B213F3E8-615C-457D-AE6C-AEF8A4E961D4}" destId="{BE243CBE-F962-423C-BA33-E4F58B26C9C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65C90A-B6E7-48C5-84D0-4B059CCABEB2}" type="doc">
      <dgm:prSet loTypeId="urn:microsoft.com/office/officeart/2005/8/layout/vList3" loCatId="picture" qsTypeId="urn:microsoft.com/office/officeart/2005/8/quickstyle/3d1" qsCatId="3D" csTypeId="urn:microsoft.com/office/officeart/2005/8/colors/accent1_2" csCatId="accent1" phldr="1"/>
      <dgm:spPr/>
    </dgm:pt>
    <dgm:pt modelId="{11ADE7EC-84AC-4BD2-8C24-12F3E669E7B4}">
      <dgm:prSet phldrT="[Текст]"/>
      <dgm:spPr/>
      <dgm:t>
        <a:bodyPr/>
        <a:lstStyle/>
        <a:p>
          <a:pPr algn="l"/>
          <a:r>
            <a:rPr lang="uk-UA" dirty="0" smtClean="0"/>
            <a:t>впровадження, підтримання та поліпшення системи менеджменту</a:t>
          </a:r>
          <a:endParaRPr lang="ru-RU" dirty="0"/>
        </a:p>
      </dgm:t>
    </dgm:pt>
    <dgm:pt modelId="{069112E7-5A9C-4451-83C8-64CB9A6A9647}" type="parTrans" cxnId="{D8160D88-FE3B-4049-BE13-D0A7D0485073}">
      <dgm:prSet/>
      <dgm:spPr/>
      <dgm:t>
        <a:bodyPr/>
        <a:lstStyle/>
        <a:p>
          <a:endParaRPr lang="ru-RU"/>
        </a:p>
      </dgm:t>
    </dgm:pt>
    <dgm:pt modelId="{9DF4C58F-E16A-499F-AF7E-00D5363A41EC}" type="sibTrans" cxnId="{D8160D88-FE3B-4049-BE13-D0A7D0485073}">
      <dgm:prSet/>
      <dgm:spPr/>
      <dgm:t>
        <a:bodyPr/>
        <a:lstStyle/>
        <a:p>
          <a:endParaRPr lang="ru-RU"/>
        </a:p>
      </dgm:t>
    </dgm:pt>
    <dgm:pt modelId="{D5D67BC1-DA5C-402E-8016-CC203C5955AF}">
      <dgm:prSet phldrT="[Текст]"/>
      <dgm:spPr/>
      <dgm:t>
        <a:bodyPr/>
        <a:lstStyle/>
        <a:p>
          <a:pPr algn="l"/>
          <a:r>
            <a:rPr lang="uk-UA" dirty="0" smtClean="0"/>
            <a:t>виявлення відхилень від процедур виконання лабораторної  діяльності або системи менеджменту</a:t>
          </a:r>
          <a:endParaRPr lang="ru-RU" dirty="0"/>
        </a:p>
      </dgm:t>
    </dgm:pt>
    <dgm:pt modelId="{B54446AE-3E67-44BC-9D64-7B8C4D8FA840}" type="parTrans" cxnId="{85E90630-BC88-4F82-8C29-1D8EEA69203F}">
      <dgm:prSet/>
      <dgm:spPr/>
      <dgm:t>
        <a:bodyPr/>
        <a:lstStyle/>
        <a:p>
          <a:endParaRPr lang="ru-RU"/>
        </a:p>
      </dgm:t>
    </dgm:pt>
    <dgm:pt modelId="{48167CCF-0C86-4300-83B8-C9DFA1A74CEB}" type="sibTrans" cxnId="{85E90630-BC88-4F82-8C29-1D8EEA69203F}">
      <dgm:prSet/>
      <dgm:spPr/>
      <dgm:t>
        <a:bodyPr/>
        <a:lstStyle/>
        <a:p>
          <a:endParaRPr lang="ru-RU"/>
        </a:p>
      </dgm:t>
    </dgm:pt>
    <dgm:pt modelId="{C81595B6-07C6-4167-BE34-7349144CF188}">
      <dgm:prSet phldrT="[Текст]"/>
      <dgm:spPr/>
      <dgm:t>
        <a:bodyPr/>
        <a:lstStyle/>
        <a:p>
          <a:pPr algn="l"/>
          <a:r>
            <a:rPr lang="uk-UA" dirty="0" smtClean="0"/>
            <a:t>ініціювання заходів щодо запобігання або мінімізації таких відхилень</a:t>
          </a:r>
          <a:endParaRPr lang="ru-RU" dirty="0"/>
        </a:p>
      </dgm:t>
    </dgm:pt>
    <dgm:pt modelId="{33CA00FE-6A0D-4381-94D3-F56CA9F401C8}" type="parTrans" cxnId="{9534BC6A-F1CF-4CDE-8368-0A912461B659}">
      <dgm:prSet/>
      <dgm:spPr/>
      <dgm:t>
        <a:bodyPr/>
        <a:lstStyle/>
        <a:p>
          <a:endParaRPr lang="ru-RU"/>
        </a:p>
      </dgm:t>
    </dgm:pt>
    <dgm:pt modelId="{C5FA7987-C14D-4AC9-92A7-1731F7C57F52}" type="sibTrans" cxnId="{9534BC6A-F1CF-4CDE-8368-0A912461B659}">
      <dgm:prSet/>
      <dgm:spPr/>
      <dgm:t>
        <a:bodyPr/>
        <a:lstStyle/>
        <a:p>
          <a:endParaRPr lang="ru-RU"/>
        </a:p>
      </dgm:t>
    </dgm:pt>
    <dgm:pt modelId="{73199E93-D88B-4C53-8796-560C4A4F3D37}">
      <dgm:prSet phldrT="[Текст]"/>
      <dgm:spPr/>
      <dgm:t>
        <a:bodyPr/>
        <a:lstStyle/>
        <a:p>
          <a:pPr algn="l"/>
          <a:r>
            <a:rPr lang="uk-UA" dirty="0" smtClean="0"/>
            <a:t>звітування керівництву лабораторії про функціонування системи менеджменту та будь які потреби у поліпшенні</a:t>
          </a:r>
          <a:endParaRPr lang="ru-RU" dirty="0"/>
        </a:p>
      </dgm:t>
    </dgm:pt>
    <dgm:pt modelId="{3EB85EF3-18D0-46F0-9ABB-723D75CFFF80}" type="parTrans" cxnId="{90685D6F-86F1-4D8C-82F0-C2E0597FBF26}">
      <dgm:prSet/>
      <dgm:spPr/>
      <dgm:t>
        <a:bodyPr/>
        <a:lstStyle/>
        <a:p>
          <a:endParaRPr lang="ru-RU"/>
        </a:p>
      </dgm:t>
    </dgm:pt>
    <dgm:pt modelId="{7BC0A7EA-FA33-4330-A89A-352C55243ED6}" type="sibTrans" cxnId="{90685D6F-86F1-4D8C-82F0-C2E0597FBF26}">
      <dgm:prSet/>
      <dgm:spPr/>
      <dgm:t>
        <a:bodyPr/>
        <a:lstStyle/>
        <a:p>
          <a:endParaRPr lang="ru-RU"/>
        </a:p>
      </dgm:t>
    </dgm:pt>
    <dgm:pt modelId="{4CBBA50A-EA0E-4725-8D0B-4082D68D48F4}">
      <dgm:prSet phldrT="[Текст]"/>
      <dgm:spPr/>
      <dgm:t>
        <a:bodyPr/>
        <a:lstStyle/>
        <a:p>
          <a:pPr algn="l"/>
          <a:r>
            <a:rPr lang="uk-UA" dirty="0" smtClean="0"/>
            <a:t>забезпечення ефективності лабораторної діяльності</a:t>
          </a:r>
          <a:endParaRPr lang="ru-RU" dirty="0"/>
        </a:p>
      </dgm:t>
    </dgm:pt>
    <dgm:pt modelId="{931BAC79-45DB-4488-B3CE-302410841A89}" type="parTrans" cxnId="{303EACCE-D1B3-40F3-ACAD-3CD6F0707503}">
      <dgm:prSet/>
      <dgm:spPr/>
      <dgm:t>
        <a:bodyPr/>
        <a:lstStyle/>
        <a:p>
          <a:endParaRPr lang="ru-RU"/>
        </a:p>
      </dgm:t>
    </dgm:pt>
    <dgm:pt modelId="{8632D1CC-38F2-48AE-8B5A-99C10855FC38}" type="sibTrans" cxnId="{303EACCE-D1B3-40F3-ACAD-3CD6F0707503}">
      <dgm:prSet/>
      <dgm:spPr/>
      <dgm:t>
        <a:bodyPr/>
        <a:lstStyle/>
        <a:p>
          <a:endParaRPr lang="ru-RU"/>
        </a:p>
      </dgm:t>
    </dgm:pt>
    <dgm:pt modelId="{8D6B38C1-00C9-4CE6-BD7A-138CB50CEF9C}" type="pres">
      <dgm:prSet presAssocID="{5265C90A-B6E7-48C5-84D0-4B059CCABEB2}" presName="linearFlow" presStyleCnt="0">
        <dgm:presLayoutVars>
          <dgm:dir/>
          <dgm:resizeHandles val="exact"/>
        </dgm:presLayoutVars>
      </dgm:prSet>
      <dgm:spPr/>
    </dgm:pt>
    <dgm:pt modelId="{CC67C97D-B068-4524-BB9E-0E30A70D2508}" type="pres">
      <dgm:prSet presAssocID="{11ADE7EC-84AC-4BD2-8C24-12F3E669E7B4}" presName="composite" presStyleCnt="0"/>
      <dgm:spPr/>
    </dgm:pt>
    <dgm:pt modelId="{AA6839D4-38D9-430A-8EA8-BDD90BA12B72}" type="pres">
      <dgm:prSet presAssocID="{11ADE7EC-84AC-4BD2-8C24-12F3E669E7B4}" presName="imgShp" presStyleLbl="fgImgPlace1" presStyleIdx="0" presStyleCnt="5" custLinFactX="-86027" custLinFactNeighborX="-100000" custLinFactNeighborY="-12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6D6BB02-9D03-4D81-8AC3-09557A0E7F5F}" type="pres">
      <dgm:prSet presAssocID="{11ADE7EC-84AC-4BD2-8C24-12F3E669E7B4}" presName="txShp" presStyleLbl="node1" presStyleIdx="0" presStyleCnt="5" custScaleX="123499">
        <dgm:presLayoutVars>
          <dgm:bulletEnabled val="1"/>
        </dgm:presLayoutVars>
      </dgm:prSet>
      <dgm:spPr/>
      <dgm:t>
        <a:bodyPr/>
        <a:lstStyle/>
        <a:p>
          <a:endParaRPr lang="ru-RU"/>
        </a:p>
      </dgm:t>
    </dgm:pt>
    <dgm:pt modelId="{E86D7FD0-A857-4F55-A0EB-32C24F36C120}" type="pres">
      <dgm:prSet presAssocID="{9DF4C58F-E16A-499F-AF7E-00D5363A41EC}" presName="spacing" presStyleCnt="0"/>
      <dgm:spPr/>
    </dgm:pt>
    <dgm:pt modelId="{5F9396EF-5C8E-4056-900B-44651E544D60}" type="pres">
      <dgm:prSet presAssocID="{D5D67BC1-DA5C-402E-8016-CC203C5955AF}" presName="composite" presStyleCnt="0"/>
      <dgm:spPr/>
    </dgm:pt>
    <dgm:pt modelId="{A71DC418-7530-40AF-8127-51294B5F23E6}" type="pres">
      <dgm:prSet presAssocID="{D5D67BC1-DA5C-402E-8016-CC203C5955AF}" presName="imgShp" presStyleLbl="fgImgPlace1" presStyleIdx="1" presStyleCnt="5" custLinFactX="-82204" custLinFactNeighborX="-100000" custLinFactNeighborY="-254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F9F95F7A-0568-4890-8DC6-72C49E7733A7}" type="pres">
      <dgm:prSet presAssocID="{D5D67BC1-DA5C-402E-8016-CC203C5955AF}" presName="txShp" presStyleLbl="node1" presStyleIdx="1" presStyleCnt="5" custScaleX="123410">
        <dgm:presLayoutVars>
          <dgm:bulletEnabled val="1"/>
        </dgm:presLayoutVars>
      </dgm:prSet>
      <dgm:spPr/>
      <dgm:t>
        <a:bodyPr/>
        <a:lstStyle/>
        <a:p>
          <a:endParaRPr lang="ru-RU"/>
        </a:p>
      </dgm:t>
    </dgm:pt>
    <dgm:pt modelId="{BDBB8A7A-451A-4CA2-BF8E-DCC62AF3A141}" type="pres">
      <dgm:prSet presAssocID="{48167CCF-0C86-4300-83B8-C9DFA1A74CEB}" presName="spacing" presStyleCnt="0"/>
      <dgm:spPr/>
    </dgm:pt>
    <dgm:pt modelId="{826934C1-3EDE-42F0-A40B-AC65C8565DD4}" type="pres">
      <dgm:prSet presAssocID="{C81595B6-07C6-4167-BE34-7349144CF188}" presName="composite" presStyleCnt="0"/>
      <dgm:spPr/>
    </dgm:pt>
    <dgm:pt modelId="{8635D3BE-5F75-42C0-9813-5940987B637B}" type="pres">
      <dgm:prSet presAssocID="{C81595B6-07C6-4167-BE34-7349144CF188}" presName="imgShp" presStyleLbl="fgImgPlace1" presStyleIdx="2" presStyleCnt="5" custLinFactX="-89849" custLinFactNeighborX="-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0DB48CA1-1B5B-4809-BAF3-193B48358BE4}" type="pres">
      <dgm:prSet presAssocID="{C81595B6-07C6-4167-BE34-7349144CF188}" presName="txShp" presStyleLbl="node1" presStyleIdx="2" presStyleCnt="5" custScaleX="124346">
        <dgm:presLayoutVars>
          <dgm:bulletEnabled val="1"/>
        </dgm:presLayoutVars>
      </dgm:prSet>
      <dgm:spPr/>
      <dgm:t>
        <a:bodyPr/>
        <a:lstStyle/>
        <a:p>
          <a:endParaRPr lang="ru-RU"/>
        </a:p>
      </dgm:t>
    </dgm:pt>
    <dgm:pt modelId="{3F21D619-E67C-41FC-8FFD-D5810E809D5A}" type="pres">
      <dgm:prSet presAssocID="{C5FA7987-C14D-4AC9-92A7-1731F7C57F52}" presName="spacing" presStyleCnt="0"/>
      <dgm:spPr/>
    </dgm:pt>
    <dgm:pt modelId="{68167327-B184-4875-96AB-3A7AAE2CBCF6}" type="pres">
      <dgm:prSet presAssocID="{73199E93-D88B-4C53-8796-560C4A4F3D37}" presName="composite" presStyleCnt="0"/>
      <dgm:spPr/>
    </dgm:pt>
    <dgm:pt modelId="{EA6F2363-1CB6-497D-9D9F-82BD718D1C6C}" type="pres">
      <dgm:prSet presAssocID="{73199E93-D88B-4C53-8796-560C4A4F3D37}" presName="imgShp" presStyleLbl="fgImgPlace1" presStyleIdx="3" presStyleCnt="5" custLinFactX="-92398" custLinFactNeighborX="-100000" custLinFactNeighborY="127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279DA4B-62D8-4E0F-9558-17669B90B76C}" type="pres">
      <dgm:prSet presAssocID="{73199E93-D88B-4C53-8796-560C4A4F3D37}" presName="txShp" presStyleLbl="node1" presStyleIdx="3" presStyleCnt="5" custScaleX="125281">
        <dgm:presLayoutVars>
          <dgm:bulletEnabled val="1"/>
        </dgm:presLayoutVars>
      </dgm:prSet>
      <dgm:spPr/>
      <dgm:t>
        <a:bodyPr/>
        <a:lstStyle/>
        <a:p>
          <a:endParaRPr lang="ru-RU"/>
        </a:p>
      </dgm:t>
    </dgm:pt>
    <dgm:pt modelId="{F4300B66-E116-413F-BCD6-93EFE225BE79}" type="pres">
      <dgm:prSet presAssocID="{7BC0A7EA-FA33-4330-A89A-352C55243ED6}" presName="spacing" presStyleCnt="0"/>
      <dgm:spPr/>
    </dgm:pt>
    <dgm:pt modelId="{90B0C9F0-1FAD-4902-B080-160E705F2BFE}" type="pres">
      <dgm:prSet presAssocID="{4CBBA50A-EA0E-4725-8D0B-4082D68D48F4}" presName="composite" presStyleCnt="0"/>
      <dgm:spPr/>
    </dgm:pt>
    <dgm:pt modelId="{850A1A84-FD00-4CE7-AA6F-273648F94D9C}" type="pres">
      <dgm:prSet presAssocID="{4CBBA50A-EA0E-4725-8D0B-4082D68D48F4}" presName="imgShp" presStyleLbl="fgImgPlace1" presStyleIdx="4" presStyleCnt="5" custLinFactX="-97494" custLinFactNeighborX="-100000" custLinFactNeighborY="-2548"/>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pt>
    <dgm:pt modelId="{94807A96-E2BF-4687-A318-4D8C57100165}" type="pres">
      <dgm:prSet presAssocID="{4CBBA50A-EA0E-4725-8D0B-4082D68D48F4}" presName="txShp" presStyleLbl="node1" presStyleIdx="4" presStyleCnt="5" custScaleX="125982">
        <dgm:presLayoutVars>
          <dgm:bulletEnabled val="1"/>
        </dgm:presLayoutVars>
      </dgm:prSet>
      <dgm:spPr/>
      <dgm:t>
        <a:bodyPr/>
        <a:lstStyle/>
        <a:p>
          <a:endParaRPr lang="ru-RU"/>
        </a:p>
      </dgm:t>
    </dgm:pt>
  </dgm:ptLst>
  <dgm:cxnLst>
    <dgm:cxn modelId="{FF90A2C8-62B9-43F2-8AA1-FDCA327BEE99}" type="presOf" srcId="{C81595B6-07C6-4167-BE34-7349144CF188}" destId="{0DB48CA1-1B5B-4809-BAF3-193B48358BE4}" srcOrd="0" destOrd="0" presId="urn:microsoft.com/office/officeart/2005/8/layout/vList3"/>
    <dgm:cxn modelId="{90685D6F-86F1-4D8C-82F0-C2E0597FBF26}" srcId="{5265C90A-B6E7-48C5-84D0-4B059CCABEB2}" destId="{73199E93-D88B-4C53-8796-560C4A4F3D37}" srcOrd="3" destOrd="0" parTransId="{3EB85EF3-18D0-46F0-9ABB-723D75CFFF80}" sibTransId="{7BC0A7EA-FA33-4330-A89A-352C55243ED6}"/>
    <dgm:cxn modelId="{BD1EF428-75A9-4860-B514-F187170A69D3}" type="presOf" srcId="{11ADE7EC-84AC-4BD2-8C24-12F3E669E7B4}" destId="{76D6BB02-9D03-4D81-8AC3-09557A0E7F5F}" srcOrd="0" destOrd="0" presId="urn:microsoft.com/office/officeart/2005/8/layout/vList3"/>
    <dgm:cxn modelId="{D8160D88-FE3B-4049-BE13-D0A7D0485073}" srcId="{5265C90A-B6E7-48C5-84D0-4B059CCABEB2}" destId="{11ADE7EC-84AC-4BD2-8C24-12F3E669E7B4}" srcOrd="0" destOrd="0" parTransId="{069112E7-5A9C-4451-83C8-64CB9A6A9647}" sibTransId="{9DF4C58F-E16A-499F-AF7E-00D5363A41EC}"/>
    <dgm:cxn modelId="{303EACCE-D1B3-40F3-ACAD-3CD6F0707503}" srcId="{5265C90A-B6E7-48C5-84D0-4B059CCABEB2}" destId="{4CBBA50A-EA0E-4725-8D0B-4082D68D48F4}" srcOrd="4" destOrd="0" parTransId="{931BAC79-45DB-4488-B3CE-302410841A89}" sibTransId="{8632D1CC-38F2-48AE-8B5A-99C10855FC38}"/>
    <dgm:cxn modelId="{BB8907D7-7F36-4CF5-8CBD-56A943BC900D}" type="presOf" srcId="{D5D67BC1-DA5C-402E-8016-CC203C5955AF}" destId="{F9F95F7A-0568-4890-8DC6-72C49E7733A7}" srcOrd="0" destOrd="0" presId="urn:microsoft.com/office/officeart/2005/8/layout/vList3"/>
    <dgm:cxn modelId="{8114FCC2-299C-4BD3-96AA-1825555FE511}" type="presOf" srcId="{4CBBA50A-EA0E-4725-8D0B-4082D68D48F4}" destId="{94807A96-E2BF-4687-A318-4D8C57100165}" srcOrd="0" destOrd="0" presId="urn:microsoft.com/office/officeart/2005/8/layout/vList3"/>
    <dgm:cxn modelId="{AFFC7996-1CB1-4221-B7F8-C0734AC230AE}" type="presOf" srcId="{73199E93-D88B-4C53-8796-560C4A4F3D37}" destId="{2279DA4B-62D8-4E0F-9558-17669B90B76C}" srcOrd="0" destOrd="0" presId="urn:microsoft.com/office/officeart/2005/8/layout/vList3"/>
    <dgm:cxn modelId="{751EA490-0EFA-45CF-8EA0-0ABF48BF631A}" type="presOf" srcId="{5265C90A-B6E7-48C5-84D0-4B059CCABEB2}" destId="{8D6B38C1-00C9-4CE6-BD7A-138CB50CEF9C}" srcOrd="0" destOrd="0" presId="urn:microsoft.com/office/officeart/2005/8/layout/vList3"/>
    <dgm:cxn modelId="{85E90630-BC88-4F82-8C29-1D8EEA69203F}" srcId="{5265C90A-B6E7-48C5-84D0-4B059CCABEB2}" destId="{D5D67BC1-DA5C-402E-8016-CC203C5955AF}" srcOrd="1" destOrd="0" parTransId="{B54446AE-3E67-44BC-9D64-7B8C4D8FA840}" sibTransId="{48167CCF-0C86-4300-83B8-C9DFA1A74CEB}"/>
    <dgm:cxn modelId="{9534BC6A-F1CF-4CDE-8368-0A912461B659}" srcId="{5265C90A-B6E7-48C5-84D0-4B059CCABEB2}" destId="{C81595B6-07C6-4167-BE34-7349144CF188}" srcOrd="2" destOrd="0" parTransId="{33CA00FE-6A0D-4381-94D3-F56CA9F401C8}" sibTransId="{C5FA7987-C14D-4AC9-92A7-1731F7C57F52}"/>
    <dgm:cxn modelId="{22C0074A-C703-44F5-B679-944DEE4B64A0}" type="presParOf" srcId="{8D6B38C1-00C9-4CE6-BD7A-138CB50CEF9C}" destId="{CC67C97D-B068-4524-BB9E-0E30A70D2508}" srcOrd="0" destOrd="0" presId="urn:microsoft.com/office/officeart/2005/8/layout/vList3"/>
    <dgm:cxn modelId="{EBA1F5CA-B6E9-4D1C-BE1D-8376CAA47CB0}" type="presParOf" srcId="{CC67C97D-B068-4524-BB9E-0E30A70D2508}" destId="{AA6839D4-38D9-430A-8EA8-BDD90BA12B72}" srcOrd="0" destOrd="0" presId="urn:microsoft.com/office/officeart/2005/8/layout/vList3"/>
    <dgm:cxn modelId="{B3038ECF-E188-4B1D-967E-56F601ED9C67}" type="presParOf" srcId="{CC67C97D-B068-4524-BB9E-0E30A70D2508}" destId="{76D6BB02-9D03-4D81-8AC3-09557A0E7F5F}" srcOrd="1" destOrd="0" presId="urn:microsoft.com/office/officeart/2005/8/layout/vList3"/>
    <dgm:cxn modelId="{B41A58A6-CA3B-4F86-AE5C-3D73CF17CB5B}" type="presParOf" srcId="{8D6B38C1-00C9-4CE6-BD7A-138CB50CEF9C}" destId="{E86D7FD0-A857-4F55-A0EB-32C24F36C120}" srcOrd="1" destOrd="0" presId="urn:microsoft.com/office/officeart/2005/8/layout/vList3"/>
    <dgm:cxn modelId="{39A0B30B-ED16-40A5-9E81-5258A328598D}" type="presParOf" srcId="{8D6B38C1-00C9-4CE6-BD7A-138CB50CEF9C}" destId="{5F9396EF-5C8E-4056-900B-44651E544D60}" srcOrd="2" destOrd="0" presId="urn:microsoft.com/office/officeart/2005/8/layout/vList3"/>
    <dgm:cxn modelId="{F6158015-AEFF-48A8-A011-8B53C4C1CFFB}" type="presParOf" srcId="{5F9396EF-5C8E-4056-900B-44651E544D60}" destId="{A71DC418-7530-40AF-8127-51294B5F23E6}" srcOrd="0" destOrd="0" presId="urn:microsoft.com/office/officeart/2005/8/layout/vList3"/>
    <dgm:cxn modelId="{E2C14160-9965-4475-95EA-8C2F9B8B258F}" type="presParOf" srcId="{5F9396EF-5C8E-4056-900B-44651E544D60}" destId="{F9F95F7A-0568-4890-8DC6-72C49E7733A7}" srcOrd="1" destOrd="0" presId="urn:microsoft.com/office/officeart/2005/8/layout/vList3"/>
    <dgm:cxn modelId="{53E3352A-10AE-4C6B-864A-61CDF335D1E5}" type="presParOf" srcId="{8D6B38C1-00C9-4CE6-BD7A-138CB50CEF9C}" destId="{BDBB8A7A-451A-4CA2-BF8E-DCC62AF3A141}" srcOrd="3" destOrd="0" presId="urn:microsoft.com/office/officeart/2005/8/layout/vList3"/>
    <dgm:cxn modelId="{62501607-DB70-4BEC-B955-C4C721A0C171}" type="presParOf" srcId="{8D6B38C1-00C9-4CE6-BD7A-138CB50CEF9C}" destId="{826934C1-3EDE-42F0-A40B-AC65C8565DD4}" srcOrd="4" destOrd="0" presId="urn:microsoft.com/office/officeart/2005/8/layout/vList3"/>
    <dgm:cxn modelId="{FA41E744-270D-4DDB-9284-8C325CAD6920}" type="presParOf" srcId="{826934C1-3EDE-42F0-A40B-AC65C8565DD4}" destId="{8635D3BE-5F75-42C0-9813-5940987B637B}" srcOrd="0" destOrd="0" presId="urn:microsoft.com/office/officeart/2005/8/layout/vList3"/>
    <dgm:cxn modelId="{9E4034A7-81A2-4416-A4B7-03A32C8F0B40}" type="presParOf" srcId="{826934C1-3EDE-42F0-A40B-AC65C8565DD4}" destId="{0DB48CA1-1B5B-4809-BAF3-193B48358BE4}" srcOrd="1" destOrd="0" presId="urn:microsoft.com/office/officeart/2005/8/layout/vList3"/>
    <dgm:cxn modelId="{5B422F9B-0914-4D91-9011-5DFDB74AB60D}" type="presParOf" srcId="{8D6B38C1-00C9-4CE6-BD7A-138CB50CEF9C}" destId="{3F21D619-E67C-41FC-8FFD-D5810E809D5A}" srcOrd="5" destOrd="0" presId="urn:microsoft.com/office/officeart/2005/8/layout/vList3"/>
    <dgm:cxn modelId="{5904D172-70D7-41E7-B83F-FC139B0381F3}" type="presParOf" srcId="{8D6B38C1-00C9-4CE6-BD7A-138CB50CEF9C}" destId="{68167327-B184-4875-96AB-3A7AAE2CBCF6}" srcOrd="6" destOrd="0" presId="urn:microsoft.com/office/officeart/2005/8/layout/vList3"/>
    <dgm:cxn modelId="{478C4944-D2A7-45E2-BA1C-DDD73FF53D57}" type="presParOf" srcId="{68167327-B184-4875-96AB-3A7AAE2CBCF6}" destId="{EA6F2363-1CB6-497D-9D9F-82BD718D1C6C}" srcOrd="0" destOrd="0" presId="urn:microsoft.com/office/officeart/2005/8/layout/vList3"/>
    <dgm:cxn modelId="{0DEF2954-9455-42FB-86AF-5DE8BD2DB39B}" type="presParOf" srcId="{68167327-B184-4875-96AB-3A7AAE2CBCF6}" destId="{2279DA4B-62D8-4E0F-9558-17669B90B76C}" srcOrd="1" destOrd="0" presId="urn:microsoft.com/office/officeart/2005/8/layout/vList3"/>
    <dgm:cxn modelId="{4BEE45D6-2463-432A-B32A-67ABA19912D7}" type="presParOf" srcId="{8D6B38C1-00C9-4CE6-BD7A-138CB50CEF9C}" destId="{F4300B66-E116-413F-BCD6-93EFE225BE79}" srcOrd="7" destOrd="0" presId="urn:microsoft.com/office/officeart/2005/8/layout/vList3"/>
    <dgm:cxn modelId="{98982BBA-B8FE-47DD-8BB9-B6E2C512D425}" type="presParOf" srcId="{8D6B38C1-00C9-4CE6-BD7A-138CB50CEF9C}" destId="{90B0C9F0-1FAD-4902-B080-160E705F2BFE}" srcOrd="8" destOrd="0" presId="urn:microsoft.com/office/officeart/2005/8/layout/vList3"/>
    <dgm:cxn modelId="{7EFA2A5C-4422-4CFE-A1FC-9C9D402EAAB6}" type="presParOf" srcId="{90B0C9F0-1FAD-4902-B080-160E705F2BFE}" destId="{850A1A84-FD00-4CE7-AA6F-273648F94D9C}" srcOrd="0" destOrd="0" presId="urn:microsoft.com/office/officeart/2005/8/layout/vList3"/>
    <dgm:cxn modelId="{78337303-EFD1-4A3A-A6A7-4846F4E486EF}" type="presParOf" srcId="{90B0C9F0-1FAD-4902-B080-160E705F2BFE}" destId="{94807A96-E2BF-4687-A318-4D8C571001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7C8BA2-3FE7-4781-90FB-DFC5DF045F98}"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ru-RU"/>
        </a:p>
      </dgm:t>
    </dgm:pt>
    <dgm:pt modelId="{FBDAFF50-62CE-46BB-BD5F-60642412663D}">
      <dgm:prSet phldrT="[Текст]"/>
      <dgm:spPr/>
      <dgm:t>
        <a:bodyPr/>
        <a:lstStyle/>
        <a:p>
          <a:r>
            <a:rPr lang="uk-UA" dirty="0" smtClean="0"/>
            <a:t>Обмін інформацією щодо результативності системи менеджменту та важливості задоволення вимог замовників</a:t>
          </a:r>
          <a:endParaRPr lang="ru-RU" dirty="0"/>
        </a:p>
      </dgm:t>
    </dgm:pt>
    <dgm:pt modelId="{0A94C075-9DFF-4EED-B1E3-C994B2D7E746}" type="parTrans" cxnId="{8BB6BAD9-A346-4303-B3A8-428EA15BDE24}">
      <dgm:prSet/>
      <dgm:spPr/>
      <dgm:t>
        <a:bodyPr/>
        <a:lstStyle/>
        <a:p>
          <a:endParaRPr lang="ru-RU"/>
        </a:p>
      </dgm:t>
    </dgm:pt>
    <dgm:pt modelId="{06DA9B9E-3DAF-4D09-B892-245FAC0D33EA}" type="sibTrans" cxnId="{8BB6BAD9-A346-4303-B3A8-428EA15BDE24}">
      <dgm:prSet/>
      <dgm:spPr/>
      <dgm:t>
        <a:bodyPr/>
        <a:lstStyle/>
        <a:p>
          <a:endParaRPr lang="ru-RU"/>
        </a:p>
      </dgm:t>
    </dgm:pt>
    <dgm:pt modelId="{DC5D673E-D0E6-40DA-AB88-B63EC2058816}">
      <dgm:prSet phldrT="[Текст]"/>
      <dgm:spPr/>
      <dgm:t>
        <a:bodyPr/>
        <a:lstStyle/>
        <a:p>
          <a:r>
            <a:rPr lang="uk-UA" dirty="0" smtClean="0"/>
            <a:t>Збереження цілісності системи менеджменту при плануванні і впровадженні змін до неї</a:t>
          </a:r>
          <a:endParaRPr lang="ru-RU" dirty="0"/>
        </a:p>
      </dgm:t>
    </dgm:pt>
    <dgm:pt modelId="{416BF0EF-1B67-410C-AAA9-00EBF7A50F0A}" type="parTrans" cxnId="{603CE8AC-2382-43A3-86D5-CA5ACE9A776D}">
      <dgm:prSet/>
      <dgm:spPr/>
      <dgm:t>
        <a:bodyPr/>
        <a:lstStyle/>
        <a:p>
          <a:endParaRPr lang="ru-RU"/>
        </a:p>
      </dgm:t>
    </dgm:pt>
    <dgm:pt modelId="{F256EB1C-0BDA-4D7E-9997-DFC4AB64D1BD}" type="sibTrans" cxnId="{603CE8AC-2382-43A3-86D5-CA5ACE9A776D}">
      <dgm:prSet/>
      <dgm:spPr/>
      <dgm:t>
        <a:bodyPr/>
        <a:lstStyle/>
        <a:p>
          <a:endParaRPr lang="ru-RU"/>
        </a:p>
      </dgm:t>
    </dgm:pt>
    <dgm:pt modelId="{206620E0-74F3-41A0-95FD-6847F34CC52A}" type="pres">
      <dgm:prSet presAssocID="{897C8BA2-3FE7-4781-90FB-DFC5DF045F98}" presName="diagram" presStyleCnt="0">
        <dgm:presLayoutVars>
          <dgm:dir/>
          <dgm:animLvl val="lvl"/>
          <dgm:resizeHandles val="exact"/>
        </dgm:presLayoutVars>
      </dgm:prSet>
      <dgm:spPr/>
      <dgm:t>
        <a:bodyPr/>
        <a:lstStyle/>
        <a:p>
          <a:endParaRPr lang="ru-RU"/>
        </a:p>
      </dgm:t>
    </dgm:pt>
    <dgm:pt modelId="{36A3F8C2-859A-45B1-B047-AF1EDDAEDEF7}" type="pres">
      <dgm:prSet presAssocID="{FBDAFF50-62CE-46BB-BD5F-60642412663D}" presName="compNode" presStyleCnt="0"/>
      <dgm:spPr/>
    </dgm:pt>
    <dgm:pt modelId="{B41D481F-4C52-40C1-BF81-E7626591BDB7}" type="pres">
      <dgm:prSet presAssocID="{FBDAFF50-62CE-46BB-BD5F-60642412663D}" presName="childRect" presStyleLbl="bgAcc1" presStyleIdx="0" presStyleCnt="2" custScaleX="236029">
        <dgm:presLayoutVars>
          <dgm:bulletEnabled val="1"/>
        </dgm:presLayoutVars>
      </dgm:prSet>
      <dgm:spPr/>
    </dgm:pt>
    <dgm:pt modelId="{F00E7DB2-3C94-4810-A8BD-216F46A2E1B0}" type="pres">
      <dgm:prSet presAssocID="{FBDAFF50-62CE-46BB-BD5F-60642412663D}" presName="parentText" presStyleLbl="node1" presStyleIdx="0" presStyleCnt="0">
        <dgm:presLayoutVars>
          <dgm:chMax val="0"/>
          <dgm:bulletEnabled val="1"/>
        </dgm:presLayoutVars>
      </dgm:prSet>
      <dgm:spPr/>
      <dgm:t>
        <a:bodyPr/>
        <a:lstStyle/>
        <a:p>
          <a:endParaRPr lang="ru-RU"/>
        </a:p>
      </dgm:t>
    </dgm:pt>
    <dgm:pt modelId="{BDABEB73-AC6F-4DFD-84B0-20CEACC00A38}" type="pres">
      <dgm:prSet presAssocID="{FBDAFF50-62CE-46BB-BD5F-60642412663D}" presName="parentRect" presStyleLbl="alignNode1" presStyleIdx="0" presStyleCnt="2" custScaleX="214722" custScaleY="480687"/>
      <dgm:spPr/>
      <dgm:t>
        <a:bodyPr/>
        <a:lstStyle/>
        <a:p>
          <a:endParaRPr lang="ru-RU"/>
        </a:p>
      </dgm:t>
    </dgm:pt>
    <dgm:pt modelId="{FEF6E2E2-7778-4634-AB42-EA621CA6C62F}" type="pres">
      <dgm:prSet presAssocID="{FBDAFF50-62CE-46BB-BD5F-60642412663D}" presName="adorn" presStyleLbl="fgAccFollowNode1" presStyleIdx="0" presStyleCnt="2" custScaleX="194050" custScaleY="184655" custLinFactY="9540" custLinFactNeighborX="96950"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82890F96-88C4-4352-96AC-5F8479568512}" type="pres">
      <dgm:prSet presAssocID="{06DA9B9E-3DAF-4D09-B892-245FAC0D33EA}" presName="sibTrans" presStyleLbl="sibTrans2D1" presStyleIdx="0" presStyleCnt="0"/>
      <dgm:spPr/>
      <dgm:t>
        <a:bodyPr/>
        <a:lstStyle/>
        <a:p>
          <a:endParaRPr lang="ru-RU"/>
        </a:p>
      </dgm:t>
    </dgm:pt>
    <dgm:pt modelId="{EC038B07-A571-4A21-ACFC-D3625D69C70A}" type="pres">
      <dgm:prSet presAssocID="{DC5D673E-D0E6-40DA-AB88-B63EC2058816}" presName="compNode" presStyleCnt="0"/>
      <dgm:spPr/>
    </dgm:pt>
    <dgm:pt modelId="{7D494D9A-F7E7-40A5-9846-2CAAC57C2A63}" type="pres">
      <dgm:prSet presAssocID="{DC5D673E-D0E6-40DA-AB88-B63EC2058816}" presName="childRect" presStyleLbl="bgAcc1" presStyleIdx="1" presStyleCnt="2" custScaleX="227897">
        <dgm:presLayoutVars>
          <dgm:bulletEnabled val="1"/>
        </dgm:presLayoutVars>
      </dgm:prSet>
      <dgm:spPr/>
    </dgm:pt>
    <dgm:pt modelId="{3041565E-80CE-4826-944F-E963737EEB07}" type="pres">
      <dgm:prSet presAssocID="{DC5D673E-D0E6-40DA-AB88-B63EC2058816}" presName="parentText" presStyleLbl="node1" presStyleIdx="0" presStyleCnt="0">
        <dgm:presLayoutVars>
          <dgm:chMax val="0"/>
          <dgm:bulletEnabled val="1"/>
        </dgm:presLayoutVars>
      </dgm:prSet>
      <dgm:spPr/>
      <dgm:t>
        <a:bodyPr/>
        <a:lstStyle/>
        <a:p>
          <a:endParaRPr lang="ru-RU"/>
        </a:p>
      </dgm:t>
    </dgm:pt>
    <dgm:pt modelId="{28BCD1E2-0B41-4350-B320-652ED2E443AC}" type="pres">
      <dgm:prSet presAssocID="{DC5D673E-D0E6-40DA-AB88-B63EC2058816}" presName="parentRect" presStyleLbl="alignNode1" presStyleIdx="1" presStyleCnt="2" custScaleX="196142" custScaleY="470770"/>
      <dgm:spPr/>
      <dgm:t>
        <a:bodyPr/>
        <a:lstStyle/>
        <a:p>
          <a:endParaRPr lang="ru-RU"/>
        </a:p>
      </dgm:t>
    </dgm:pt>
    <dgm:pt modelId="{D161E14E-F783-4F82-8EF6-F32305CB6922}" type="pres">
      <dgm:prSet presAssocID="{DC5D673E-D0E6-40DA-AB88-B63EC2058816}" presName="adorn" presStyleLbl="fgAccFollowNode1" presStyleIdx="1" presStyleCnt="2" custScaleX="181597" custScaleY="175285" custLinFactY="11951" custLinFactNeighborX="76804"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Lst>
  <dgm:cxnLst>
    <dgm:cxn modelId="{8BB6BAD9-A346-4303-B3A8-428EA15BDE24}" srcId="{897C8BA2-3FE7-4781-90FB-DFC5DF045F98}" destId="{FBDAFF50-62CE-46BB-BD5F-60642412663D}" srcOrd="0" destOrd="0" parTransId="{0A94C075-9DFF-4EED-B1E3-C994B2D7E746}" sibTransId="{06DA9B9E-3DAF-4D09-B892-245FAC0D33EA}"/>
    <dgm:cxn modelId="{363967A1-4147-4D69-8597-465645778232}" type="presOf" srcId="{FBDAFF50-62CE-46BB-BD5F-60642412663D}" destId="{F00E7DB2-3C94-4810-A8BD-216F46A2E1B0}" srcOrd="0" destOrd="0" presId="urn:microsoft.com/office/officeart/2005/8/layout/bList2"/>
    <dgm:cxn modelId="{2A32DAFC-3AE3-45BC-A4F4-0C43171277C5}" type="presOf" srcId="{FBDAFF50-62CE-46BB-BD5F-60642412663D}" destId="{BDABEB73-AC6F-4DFD-84B0-20CEACC00A38}" srcOrd="1" destOrd="0" presId="urn:microsoft.com/office/officeart/2005/8/layout/bList2"/>
    <dgm:cxn modelId="{F37B5645-F043-4DCA-ADFA-5B38DABF1C7B}" type="presOf" srcId="{DC5D673E-D0E6-40DA-AB88-B63EC2058816}" destId="{28BCD1E2-0B41-4350-B320-652ED2E443AC}" srcOrd="1" destOrd="0" presId="urn:microsoft.com/office/officeart/2005/8/layout/bList2"/>
    <dgm:cxn modelId="{D88543EE-BF0E-4994-8158-4F09523B89DE}" type="presOf" srcId="{897C8BA2-3FE7-4781-90FB-DFC5DF045F98}" destId="{206620E0-74F3-41A0-95FD-6847F34CC52A}" srcOrd="0" destOrd="0" presId="urn:microsoft.com/office/officeart/2005/8/layout/bList2"/>
    <dgm:cxn modelId="{AD52DF78-3C70-4C18-A554-DECBED762C18}" type="presOf" srcId="{06DA9B9E-3DAF-4D09-B892-245FAC0D33EA}" destId="{82890F96-88C4-4352-96AC-5F8479568512}" srcOrd="0" destOrd="0" presId="urn:microsoft.com/office/officeart/2005/8/layout/bList2"/>
    <dgm:cxn modelId="{603CE8AC-2382-43A3-86D5-CA5ACE9A776D}" srcId="{897C8BA2-3FE7-4781-90FB-DFC5DF045F98}" destId="{DC5D673E-D0E6-40DA-AB88-B63EC2058816}" srcOrd="1" destOrd="0" parTransId="{416BF0EF-1B67-410C-AAA9-00EBF7A50F0A}" sibTransId="{F256EB1C-0BDA-4D7E-9997-DFC4AB64D1BD}"/>
    <dgm:cxn modelId="{21F0F274-B72A-4130-8A6B-796A5D9AAF0F}" type="presOf" srcId="{DC5D673E-D0E6-40DA-AB88-B63EC2058816}" destId="{3041565E-80CE-4826-944F-E963737EEB07}" srcOrd="0" destOrd="0" presId="urn:microsoft.com/office/officeart/2005/8/layout/bList2"/>
    <dgm:cxn modelId="{4027CC69-DB57-4A2E-8873-16F6AAED0579}" type="presParOf" srcId="{206620E0-74F3-41A0-95FD-6847F34CC52A}" destId="{36A3F8C2-859A-45B1-B047-AF1EDDAEDEF7}" srcOrd="0" destOrd="0" presId="urn:microsoft.com/office/officeart/2005/8/layout/bList2"/>
    <dgm:cxn modelId="{140C2939-129E-4173-B75C-41FD891EDEEB}" type="presParOf" srcId="{36A3F8C2-859A-45B1-B047-AF1EDDAEDEF7}" destId="{B41D481F-4C52-40C1-BF81-E7626591BDB7}" srcOrd="0" destOrd="0" presId="urn:microsoft.com/office/officeart/2005/8/layout/bList2"/>
    <dgm:cxn modelId="{F7042969-2B4C-42C5-A80F-856D82242E39}" type="presParOf" srcId="{36A3F8C2-859A-45B1-B047-AF1EDDAEDEF7}" destId="{F00E7DB2-3C94-4810-A8BD-216F46A2E1B0}" srcOrd="1" destOrd="0" presId="urn:microsoft.com/office/officeart/2005/8/layout/bList2"/>
    <dgm:cxn modelId="{BCFE0E79-D860-43ED-B726-8AE21EB513BF}" type="presParOf" srcId="{36A3F8C2-859A-45B1-B047-AF1EDDAEDEF7}" destId="{BDABEB73-AC6F-4DFD-84B0-20CEACC00A38}" srcOrd="2" destOrd="0" presId="urn:microsoft.com/office/officeart/2005/8/layout/bList2"/>
    <dgm:cxn modelId="{D227D957-DFA2-4482-BF13-DA03DA19506B}" type="presParOf" srcId="{36A3F8C2-859A-45B1-B047-AF1EDDAEDEF7}" destId="{FEF6E2E2-7778-4634-AB42-EA621CA6C62F}" srcOrd="3" destOrd="0" presId="urn:microsoft.com/office/officeart/2005/8/layout/bList2"/>
    <dgm:cxn modelId="{86F471B6-BB93-4203-B166-1474781FA8F6}" type="presParOf" srcId="{206620E0-74F3-41A0-95FD-6847F34CC52A}" destId="{82890F96-88C4-4352-96AC-5F8479568512}" srcOrd="1" destOrd="0" presId="urn:microsoft.com/office/officeart/2005/8/layout/bList2"/>
    <dgm:cxn modelId="{E90CC2AF-2B9C-4063-A393-C7D14CC68C8A}" type="presParOf" srcId="{206620E0-74F3-41A0-95FD-6847F34CC52A}" destId="{EC038B07-A571-4A21-ACFC-D3625D69C70A}" srcOrd="2" destOrd="0" presId="urn:microsoft.com/office/officeart/2005/8/layout/bList2"/>
    <dgm:cxn modelId="{8802ADF9-72D3-470F-BA84-47470A32E9C7}" type="presParOf" srcId="{EC038B07-A571-4A21-ACFC-D3625D69C70A}" destId="{7D494D9A-F7E7-40A5-9846-2CAAC57C2A63}" srcOrd="0" destOrd="0" presId="urn:microsoft.com/office/officeart/2005/8/layout/bList2"/>
    <dgm:cxn modelId="{9ABCAB7D-2618-4932-914D-05893254FA5B}" type="presParOf" srcId="{EC038B07-A571-4A21-ACFC-D3625D69C70A}" destId="{3041565E-80CE-4826-944F-E963737EEB07}" srcOrd="1" destOrd="0" presId="urn:microsoft.com/office/officeart/2005/8/layout/bList2"/>
    <dgm:cxn modelId="{8C26099C-541A-40A6-B621-F3D56BB547BA}" type="presParOf" srcId="{EC038B07-A571-4A21-ACFC-D3625D69C70A}" destId="{28BCD1E2-0B41-4350-B320-652ED2E443AC}" srcOrd="2" destOrd="0" presId="urn:microsoft.com/office/officeart/2005/8/layout/bList2"/>
    <dgm:cxn modelId="{2E3F412C-0CF4-46BA-ADC2-DD0D7434C520}" type="presParOf" srcId="{EC038B07-A571-4A21-ACFC-D3625D69C70A}" destId="{D161E14E-F783-4F82-8EF6-F32305CB692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D8635D-6E5F-4C70-A87F-72E44E43218B}"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ru-RU"/>
        </a:p>
      </dgm:t>
    </dgm:pt>
    <dgm:pt modelId="{F2A9BEC6-7B61-4541-B841-C690F0289F90}">
      <dgm:prSet phldrT="[Текст]"/>
      <dgm:spPr/>
      <dgm:t>
        <a:bodyPr/>
        <a:lstStyle/>
        <a:p>
          <a:r>
            <a:rPr lang="uk-UA" b="1" dirty="0" smtClean="0"/>
            <a:t>ВИМОГИ ДО РЕСУРСІВ</a:t>
          </a:r>
          <a:endParaRPr lang="ru-RU" b="1" dirty="0"/>
        </a:p>
      </dgm:t>
    </dgm:pt>
    <dgm:pt modelId="{93763E66-E0DF-4064-AFDF-AE7EDFB9AABC}" type="parTrans" cxnId="{BEAA87BB-39FF-4E1C-B363-D38856D8B0DE}">
      <dgm:prSet/>
      <dgm:spPr/>
      <dgm:t>
        <a:bodyPr/>
        <a:lstStyle/>
        <a:p>
          <a:endParaRPr lang="ru-RU"/>
        </a:p>
      </dgm:t>
    </dgm:pt>
    <dgm:pt modelId="{68469188-4216-4ABB-8B7C-34902ECC2219}" type="sibTrans" cxnId="{BEAA87BB-39FF-4E1C-B363-D38856D8B0DE}">
      <dgm:prSet/>
      <dgm:spPr/>
      <dgm:t>
        <a:bodyPr/>
        <a:lstStyle/>
        <a:p>
          <a:endParaRPr lang="ru-RU"/>
        </a:p>
      </dgm:t>
    </dgm:pt>
    <dgm:pt modelId="{74AA4B9D-4D5B-4191-98E5-16CD4AC4FF02}">
      <dgm:prSet phldrT="[Текст]" custT="1"/>
      <dgm:spPr>
        <a:gradFill rotWithShape="0">
          <a:gsLst>
            <a:gs pos="27000">
              <a:srgbClr val="808000"/>
            </a:gs>
            <a:gs pos="100000">
              <a:schemeClr val="accent1">
                <a:hueOff val="0"/>
                <a:satOff val="0"/>
                <a:lumOff val="0"/>
                <a:alphaOff val="0"/>
                <a:shade val="98000"/>
                <a:lumMod val="94000"/>
              </a:schemeClr>
            </a:gs>
          </a:gsLst>
        </a:gradFill>
      </dgm:spPr>
      <dgm:t>
        <a:bodyPr/>
        <a:lstStyle/>
        <a:p>
          <a:r>
            <a:rPr lang="uk-UA" sz="1800" b="1" dirty="0" smtClean="0"/>
            <a:t>Загальні положення</a:t>
          </a:r>
          <a:endParaRPr lang="ru-RU" sz="1800" b="1" dirty="0"/>
        </a:p>
      </dgm:t>
    </dgm:pt>
    <dgm:pt modelId="{60FDC268-3F71-4386-9BAA-819683B28EC7}" type="parTrans" cxnId="{3354DE13-B74C-407D-835A-6D131EEC4343}">
      <dgm:prSet/>
      <dgm:spPr/>
      <dgm:t>
        <a:bodyPr/>
        <a:lstStyle/>
        <a:p>
          <a:endParaRPr lang="ru-RU"/>
        </a:p>
      </dgm:t>
    </dgm:pt>
    <dgm:pt modelId="{69B3B9E8-5D7C-46A8-AE5F-897D062C8797}" type="sibTrans" cxnId="{3354DE13-B74C-407D-835A-6D131EEC4343}">
      <dgm:prSet/>
      <dgm:spPr/>
      <dgm:t>
        <a:bodyPr/>
        <a:lstStyle/>
        <a:p>
          <a:endParaRPr lang="ru-RU"/>
        </a:p>
      </dgm:t>
    </dgm:pt>
    <dgm:pt modelId="{24B93AF0-8338-4F5E-8758-4DC9E82DA3AC}">
      <dgm:prSet phldrT="[Текст]" custT="1"/>
      <dgm:spPr>
        <a:gradFill rotWithShape="0">
          <a:gsLst>
            <a:gs pos="0">
              <a:srgbClr val="00B0F0"/>
            </a:gs>
            <a:gs pos="100000">
              <a:schemeClr val="accent1">
                <a:hueOff val="0"/>
                <a:satOff val="0"/>
                <a:lumOff val="0"/>
                <a:alphaOff val="0"/>
                <a:shade val="98000"/>
                <a:lumMod val="94000"/>
              </a:schemeClr>
            </a:gs>
          </a:gsLst>
        </a:gradFill>
      </dgm:spPr>
      <dgm:t>
        <a:bodyPr/>
        <a:lstStyle/>
        <a:p>
          <a:r>
            <a:rPr lang="uk-UA" sz="1800" b="1" dirty="0" smtClean="0"/>
            <a:t>Персонал</a:t>
          </a:r>
        </a:p>
      </dgm:t>
    </dgm:pt>
    <dgm:pt modelId="{F39A0EF3-4708-4675-9519-5700AC685B11}" type="parTrans" cxnId="{BDE89226-5112-4E86-943A-B63B60ED4A63}">
      <dgm:prSet/>
      <dgm:spPr/>
      <dgm:t>
        <a:bodyPr/>
        <a:lstStyle/>
        <a:p>
          <a:endParaRPr lang="ru-RU"/>
        </a:p>
      </dgm:t>
    </dgm:pt>
    <dgm:pt modelId="{6F52A890-E1B4-423B-A0D8-B955A48ECACE}" type="sibTrans" cxnId="{BDE89226-5112-4E86-943A-B63B60ED4A63}">
      <dgm:prSet/>
      <dgm:spPr/>
      <dgm:t>
        <a:bodyPr/>
        <a:lstStyle/>
        <a:p>
          <a:endParaRPr lang="ru-RU"/>
        </a:p>
      </dgm:t>
    </dgm:pt>
    <dgm:pt modelId="{4CD6544C-C41C-44DF-BB82-3DF781EE550B}">
      <dgm:prSet phldrT="[Текст]" custT="1"/>
      <dgm:spPr>
        <a:gradFill rotWithShape="0">
          <a:gsLst>
            <a:gs pos="0">
              <a:srgbClr val="FFC000"/>
            </a:gs>
            <a:gs pos="92000">
              <a:schemeClr val="accent1">
                <a:hueOff val="0"/>
                <a:satOff val="0"/>
                <a:lumOff val="0"/>
                <a:alphaOff val="0"/>
                <a:shade val="98000"/>
                <a:lumMod val="94000"/>
              </a:schemeClr>
            </a:gs>
          </a:gsLst>
        </a:gradFill>
      </dgm:spPr>
      <dgm:t>
        <a:bodyPr/>
        <a:lstStyle/>
        <a:p>
          <a:r>
            <a:rPr lang="uk-UA" sz="1800" b="1" dirty="0" smtClean="0"/>
            <a:t>Приміщення та умови мікроклімату</a:t>
          </a:r>
          <a:endParaRPr lang="ru-RU" sz="1800" b="1" dirty="0"/>
        </a:p>
      </dgm:t>
    </dgm:pt>
    <dgm:pt modelId="{81062D32-D40A-4440-B0F6-5C857C1559FD}" type="parTrans" cxnId="{1C6EAB82-2657-4444-AA78-8DAD48242695}">
      <dgm:prSet/>
      <dgm:spPr/>
      <dgm:t>
        <a:bodyPr/>
        <a:lstStyle/>
        <a:p>
          <a:endParaRPr lang="ru-RU"/>
        </a:p>
      </dgm:t>
    </dgm:pt>
    <dgm:pt modelId="{63BF22AB-FDDA-4879-949B-60B8092E6D97}" type="sibTrans" cxnId="{1C6EAB82-2657-4444-AA78-8DAD48242695}">
      <dgm:prSet/>
      <dgm:spPr/>
      <dgm:t>
        <a:bodyPr/>
        <a:lstStyle/>
        <a:p>
          <a:endParaRPr lang="ru-RU"/>
        </a:p>
      </dgm:t>
    </dgm:pt>
    <dgm:pt modelId="{0786A129-843D-4D01-A737-140B421876AF}">
      <dgm:prSet phldrT="[Текст]" custT="1"/>
      <dgm:spPr>
        <a:gradFill rotWithShape="0">
          <a:gsLst>
            <a:gs pos="0">
              <a:srgbClr val="008000"/>
            </a:gs>
            <a:gs pos="100000">
              <a:schemeClr val="accent1">
                <a:hueOff val="0"/>
                <a:satOff val="0"/>
                <a:lumOff val="0"/>
                <a:alphaOff val="0"/>
                <a:shade val="98000"/>
                <a:lumMod val="94000"/>
              </a:schemeClr>
            </a:gs>
          </a:gsLst>
        </a:gradFill>
      </dgm:spPr>
      <dgm:t>
        <a:bodyPr/>
        <a:lstStyle/>
        <a:p>
          <a:pPr marL="0" indent="0"/>
          <a:r>
            <a:rPr lang="uk-UA" sz="1800" b="1" dirty="0" smtClean="0"/>
            <a:t>Обладнання</a:t>
          </a:r>
        </a:p>
      </dgm:t>
    </dgm:pt>
    <dgm:pt modelId="{A5F60D38-C8E6-4251-82B3-BF71E676B110}" type="parTrans" cxnId="{77AB3871-3DFC-4E01-8DC7-EC0106499FAC}">
      <dgm:prSet/>
      <dgm:spPr/>
      <dgm:t>
        <a:bodyPr/>
        <a:lstStyle/>
        <a:p>
          <a:endParaRPr lang="ru-RU"/>
        </a:p>
      </dgm:t>
    </dgm:pt>
    <dgm:pt modelId="{1335D2B2-A0E9-49B3-B1D2-3FB6FCECBB2E}" type="sibTrans" cxnId="{77AB3871-3DFC-4E01-8DC7-EC0106499FAC}">
      <dgm:prSet/>
      <dgm:spPr/>
      <dgm:t>
        <a:bodyPr/>
        <a:lstStyle/>
        <a:p>
          <a:endParaRPr lang="ru-RU"/>
        </a:p>
      </dgm:t>
    </dgm:pt>
    <dgm:pt modelId="{B82D4454-89D0-4353-BAEA-23558AB2C48E}">
      <dgm:prSet phldrT="[Текст]" custT="1"/>
      <dgm:spPr>
        <a:gradFill rotWithShape="0">
          <a:gsLst>
            <a:gs pos="0">
              <a:srgbClr val="7030A0"/>
            </a:gs>
            <a:gs pos="100000">
              <a:schemeClr val="accent1">
                <a:hueOff val="0"/>
                <a:satOff val="0"/>
                <a:lumOff val="0"/>
                <a:alphaOff val="0"/>
                <a:shade val="98000"/>
                <a:lumMod val="94000"/>
              </a:schemeClr>
            </a:gs>
          </a:gsLst>
        </a:gradFill>
      </dgm:spPr>
      <dgm:t>
        <a:bodyPr/>
        <a:lstStyle/>
        <a:p>
          <a:r>
            <a:rPr lang="uk-UA" sz="1800" b="1" dirty="0" smtClean="0"/>
            <a:t>Метрологічна простежу-</a:t>
          </a:r>
          <a:r>
            <a:rPr lang="uk-UA" sz="1800" b="1" dirty="0" err="1" smtClean="0"/>
            <a:t>ваність</a:t>
          </a:r>
          <a:endParaRPr lang="uk-UA" sz="1800" b="1" dirty="0" smtClean="0"/>
        </a:p>
      </dgm:t>
    </dgm:pt>
    <dgm:pt modelId="{FA940C9F-3D21-4F5C-9C86-7160F2EA5720}" type="parTrans" cxnId="{F65AF285-276E-47F2-860E-6A2DCC1A68F3}">
      <dgm:prSet/>
      <dgm:spPr/>
      <dgm:t>
        <a:bodyPr/>
        <a:lstStyle/>
        <a:p>
          <a:endParaRPr lang="ru-RU"/>
        </a:p>
      </dgm:t>
    </dgm:pt>
    <dgm:pt modelId="{3FD20C4A-9BC8-4178-8138-3F96ED616454}" type="sibTrans" cxnId="{F65AF285-276E-47F2-860E-6A2DCC1A68F3}">
      <dgm:prSet/>
      <dgm:spPr/>
      <dgm:t>
        <a:bodyPr/>
        <a:lstStyle/>
        <a:p>
          <a:endParaRPr lang="ru-RU"/>
        </a:p>
      </dgm:t>
    </dgm:pt>
    <dgm:pt modelId="{334C9D6C-CD89-4E50-A311-8E4EC672D96E}">
      <dgm:prSet phldrT="[Текст]" custT="1"/>
      <dgm:spPr>
        <a:gradFill rotWithShape="0">
          <a:gsLst>
            <a:gs pos="20000">
              <a:srgbClr val="6600CC"/>
            </a:gs>
            <a:gs pos="68000">
              <a:schemeClr val="accent1">
                <a:hueOff val="0"/>
                <a:satOff val="0"/>
                <a:lumOff val="0"/>
                <a:alphaOff val="0"/>
                <a:shade val="98000"/>
                <a:lumMod val="94000"/>
              </a:schemeClr>
            </a:gs>
          </a:gsLst>
        </a:gradFill>
      </dgm:spPr>
      <dgm:t>
        <a:bodyPr/>
        <a:lstStyle/>
        <a:p>
          <a:r>
            <a:rPr lang="uk-UA" sz="1800" b="1" dirty="0" smtClean="0"/>
            <a:t>Продукція </a:t>
          </a:r>
        </a:p>
      </dgm:t>
    </dgm:pt>
    <dgm:pt modelId="{47093E6A-AB29-4B8A-BF96-7BC3B6A85F7D}" type="parTrans" cxnId="{1E24808E-99DB-4F45-8E68-10B1444B300F}">
      <dgm:prSet/>
      <dgm:spPr/>
      <dgm:t>
        <a:bodyPr/>
        <a:lstStyle/>
        <a:p>
          <a:endParaRPr lang="ru-RU"/>
        </a:p>
      </dgm:t>
    </dgm:pt>
    <dgm:pt modelId="{239378D9-F00C-45B2-8699-9E40EE475A79}" type="sibTrans" cxnId="{1E24808E-99DB-4F45-8E68-10B1444B300F}">
      <dgm:prSet/>
      <dgm:spPr/>
      <dgm:t>
        <a:bodyPr/>
        <a:lstStyle/>
        <a:p>
          <a:endParaRPr lang="ru-RU"/>
        </a:p>
      </dgm:t>
    </dgm:pt>
    <dgm:pt modelId="{5CA62B12-29F1-403A-B4B6-D4F71A969CB8}" type="pres">
      <dgm:prSet presAssocID="{4ED8635D-6E5F-4C70-A87F-72E44E43218B}" presName="Name0" presStyleCnt="0">
        <dgm:presLayoutVars>
          <dgm:chMax val="1"/>
          <dgm:dir/>
          <dgm:animLvl val="ctr"/>
          <dgm:resizeHandles val="exact"/>
        </dgm:presLayoutVars>
      </dgm:prSet>
      <dgm:spPr/>
      <dgm:t>
        <a:bodyPr/>
        <a:lstStyle/>
        <a:p>
          <a:endParaRPr lang="ru-RU"/>
        </a:p>
      </dgm:t>
    </dgm:pt>
    <dgm:pt modelId="{C46F5F68-6DB6-4D70-B785-0BAC1D37B15C}" type="pres">
      <dgm:prSet presAssocID="{F2A9BEC6-7B61-4541-B841-C690F0289F90}" presName="centerShape" presStyleLbl="node0" presStyleIdx="0" presStyleCnt="1"/>
      <dgm:spPr/>
      <dgm:t>
        <a:bodyPr/>
        <a:lstStyle/>
        <a:p>
          <a:endParaRPr lang="ru-RU"/>
        </a:p>
      </dgm:t>
    </dgm:pt>
    <dgm:pt modelId="{19AF620F-5CF8-4CFE-A9CC-32B4BC8DC2E3}" type="pres">
      <dgm:prSet presAssocID="{74AA4B9D-4D5B-4191-98E5-16CD4AC4FF02}" presName="node" presStyleLbl="node1" presStyleIdx="0" presStyleCnt="6" custScaleX="141179" custScaleY="134231">
        <dgm:presLayoutVars>
          <dgm:bulletEnabled val="1"/>
        </dgm:presLayoutVars>
      </dgm:prSet>
      <dgm:spPr/>
      <dgm:t>
        <a:bodyPr/>
        <a:lstStyle/>
        <a:p>
          <a:endParaRPr lang="ru-RU"/>
        </a:p>
      </dgm:t>
    </dgm:pt>
    <dgm:pt modelId="{85E45FD7-60AE-4661-B7DA-22F3B0E73F1E}" type="pres">
      <dgm:prSet presAssocID="{74AA4B9D-4D5B-4191-98E5-16CD4AC4FF02}" presName="dummy" presStyleCnt="0"/>
      <dgm:spPr/>
    </dgm:pt>
    <dgm:pt modelId="{B65C09FB-90F8-4386-B533-FB417CBDF5C1}" type="pres">
      <dgm:prSet presAssocID="{69B3B9E8-5D7C-46A8-AE5F-897D062C8797}" presName="sibTrans" presStyleLbl="sibTrans2D1" presStyleIdx="0" presStyleCnt="6"/>
      <dgm:spPr/>
      <dgm:t>
        <a:bodyPr/>
        <a:lstStyle/>
        <a:p>
          <a:endParaRPr lang="ru-RU"/>
        </a:p>
      </dgm:t>
    </dgm:pt>
    <dgm:pt modelId="{0708CC84-4BFC-45F3-909E-EB43867C8A7B}" type="pres">
      <dgm:prSet presAssocID="{24B93AF0-8338-4F5E-8758-4DC9E82DA3AC}" presName="node" presStyleLbl="node1" presStyleIdx="1" presStyleCnt="6" custScaleX="138434" custScaleY="128330">
        <dgm:presLayoutVars>
          <dgm:bulletEnabled val="1"/>
        </dgm:presLayoutVars>
      </dgm:prSet>
      <dgm:spPr/>
      <dgm:t>
        <a:bodyPr/>
        <a:lstStyle/>
        <a:p>
          <a:endParaRPr lang="ru-RU"/>
        </a:p>
      </dgm:t>
    </dgm:pt>
    <dgm:pt modelId="{C356DD75-D85F-4987-82CD-DE1E21FAE5B4}" type="pres">
      <dgm:prSet presAssocID="{24B93AF0-8338-4F5E-8758-4DC9E82DA3AC}" presName="dummy" presStyleCnt="0"/>
      <dgm:spPr/>
    </dgm:pt>
    <dgm:pt modelId="{170BF128-3FD8-4D7B-ADB3-8CC343A49BCD}" type="pres">
      <dgm:prSet presAssocID="{6F52A890-E1B4-423B-A0D8-B955A48ECACE}" presName="sibTrans" presStyleLbl="sibTrans2D1" presStyleIdx="1" presStyleCnt="6"/>
      <dgm:spPr/>
      <dgm:t>
        <a:bodyPr/>
        <a:lstStyle/>
        <a:p>
          <a:endParaRPr lang="ru-RU"/>
        </a:p>
      </dgm:t>
    </dgm:pt>
    <dgm:pt modelId="{A98663EB-45AC-49A8-A9A6-F61A9E30FEE5}" type="pres">
      <dgm:prSet presAssocID="{4CD6544C-C41C-44DF-BB82-3DF781EE550B}" presName="node" presStyleLbl="node1" presStyleIdx="2" presStyleCnt="6" custScaleX="168546" custScaleY="152237" custRadScaleRad="102765" custRadScaleInc="-11337">
        <dgm:presLayoutVars>
          <dgm:bulletEnabled val="1"/>
        </dgm:presLayoutVars>
      </dgm:prSet>
      <dgm:spPr/>
      <dgm:t>
        <a:bodyPr/>
        <a:lstStyle/>
        <a:p>
          <a:endParaRPr lang="ru-RU"/>
        </a:p>
      </dgm:t>
    </dgm:pt>
    <dgm:pt modelId="{672EC1C0-A71B-4EDD-B026-8E63AF3AF17C}" type="pres">
      <dgm:prSet presAssocID="{4CD6544C-C41C-44DF-BB82-3DF781EE550B}" presName="dummy" presStyleCnt="0"/>
      <dgm:spPr/>
    </dgm:pt>
    <dgm:pt modelId="{EADA6BC5-F48A-4368-A270-A70DDB7EAA3A}" type="pres">
      <dgm:prSet presAssocID="{63BF22AB-FDDA-4879-949B-60B8092E6D97}" presName="sibTrans" presStyleLbl="sibTrans2D1" presStyleIdx="2" presStyleCnt="6"/>
      <dgm:spPr/>
      <dgm:t>
        <a:bodyPr/>
        <a:lstStyle/>
        <a:p>
          <a:endParaRPr lang="ru-RU"/>
        </a:p>
      </dgm:t>
    </dgm:pt>
    <dgm:pt modelId="{A5B229A4-4A43-428B-8F93-5640BA31B67C}" type="pres">
      <dgm:prSet presAssocID="{0786A129-843D-4D01-A737-140B421876AF}" presName="node" presStyleLbl="node1" presStyleIdx="3" presStyleCnt="6" custScaleX="157971" custScaleY="138968">
        <dgm:presLayoutVars>
          <dgm:bulletEnabled val="1"/>
        </dgm:presLayoutVars>
      </dgm:prSet>
      <dgm:spPr/>
      <dgm:t>
        <a:bodyPr/>
        <a:lstStyle/>
        <a:p>
          <a:endParaRPr lang="ru-RU"/>
        </a:p>
      </dgm:t>
    </dgm:pt>
    <dgm:pt modelId="{DD31557A-122F-4B8B-9F7E-B0E2494BBAB9}" type="pres">
      <dgm:prSet presAssocID="{0786A129-843D-4D01-A737-140B421876AF}" presName="dummy" presStyleCnt="0"/>
      <dgm:spPr/>
    </dgm:pt>
    <dgm:pt modelId="{F78818C4-C332-4459-9838-073B17D1889D}" type="pres">
      <dgm:prSet presAssocID="{1335D2B2-A0E9-49B3-B1D2-3FB6FCECBB2E}" presName="sibTrans" presStyleLbl="sibTrans2D1" presStyleIdx="3" presStyleCnt="6"/>
      <dgm:spPr/>
      <dgm:t>
        <a:bodyPr/>
        <a:lstStyle/>
        <a:p>
          <a:endParaRPr lang="ru-RU"/>
        </a:p>
      </dgm:t>
    </dgm:pt>
    <dgm:pt modelId="{33D6AA57-BFE5-4396-BBCF-14D1D97EBEBB}" type="pres">
      <dgm:prSet presAssocID="{B82D4454-89D0-4353-BAEA-23558AB2C48E}" presName="node" presStyleLbl="node1" presStyleIdx="4" presStyleCnt="6" custScaleX="146182" custScaleY="140719">
        <dgm:presLayoutVars>
          <dgm:bulletEnabled val="1"/>
        </dgm:presLayoutVars>
      </dgm:prSet>
      <dgm:spPr/>
      <dgm:t>
        <a:bodyPr/>
        <a:lstStyle/>
        <a:p>
          <a:endParaRPr lang="ru-RU"/>
        </a:p>
      </dgm:t>
    </dgm:pt>
    <dgm:pt modelId="{8E466070-0951-43CB-821B-13704D6A5F1C}" type="pres">
      <dgm:prSet presAssocID="{B82D4454-89D0-4353-BAEA-23558AB2C48E}" presName="dummy" presStyleCnt="0"/>
      <dgm:spPr/>
    </dgm:pt>
    <dgm:pt modelId="{A58FA510-B058-467A-A330-18EFF94E4079}" type="pres">
      <dgm:prSet presAssocID="{3FD20C4A-9BC8-4178-8138-3F96ED616454}" presName="sibTrans" presStyleLbl="sibTrans2D1" presStyleIdx="4" presStyleCnt="6"/>
      <dgm:spPr/>
      <dgm:t>
        <a:bodyPr/>
        <a:lstStyle/>
        <a:p>
          <a:endParaRPr lang="ru-RU"/>
        </a:p>
      </dgm:t>
    </dgm:pt>
    <dgm:pt modelId="{95058731-68EF-4705-B9F7-6DC767144215}" type="pres">
      <dgm:prSet presAssocID="{334C9D6C-CD89-4E50-A311-8E4EC672D96E}" presName="node" presStyleLbl="node1" presStyleIdx="5" presStyleCnt="6" custScaleX="144755" custScaleY="141509">
        <dgm:presLayoutVars>
          <dgm:bulletEnabled val="1"/>
        </dgm:presLayoutVars>
      </dgm:prSet>
      <dgm:spPr/>
      <dgm:t>
        <a:bodyPr/>
        <a:lstStyle/>
        <a:p>
          <a:endParaRPr lang="ru-RU"/>
        </a:p>
      </dgm:t>
    </dgm:pt>
    <dgm:pt modelId="{C9A1B5CE-ED22-432F-B295-5E0CD7656A3C}" type="pres">
      <dgm:prSet presAssocID="{334C9D6C-CD89-4E50-A311-8E4EC672D96E}" presName="dummy" presStyleCnt="0"/>
      <dgm:spPr/>
    </dgm:pt>
    <dgm:pt modelId="{B909DA64-A89C-4056-AB88-97C99BF501B4}" type="pres">
      <dgm:prSet presAssocID="{239378D9-F00C-45B2-8699-9E40EE475A79}" presName="sibTrans" presStyleLbl="sibTrans2D1" presStyleIdx="5" presStyleCnt="6"/>
      <dgm:spPr/>
      <dgm:t>
        <a:bodyPr/>
        <a:lstStyle/>
        <a:p>
          <a:endParaRPr lang="ru-RU"/>
        </a:p>
      </dgm:t>
    </dgm:pt>
  </dgm:ptLst>
  <dgm:cxnLst>
    <dgm:cxn modelId="{1C6EAB82-2657-4444-AA78-8DAD48242695}" srcId="{F2A9BEC6-7B61-4541-B841-C690F0289F90}" destId="{4CD6544C-C41C-44DF-BB82-3DF781EE550B}" srcOrd="2" destOrd="0" parTransId="{81062D32-D40A-4440-B0F6-5C857C1559FD}" sibTransId="{63BF22AB-FDDA-4879-949B-60B8092E6D97}"/>
    <dgm:cxn modelId="{22846D09-9920-40FA-8030-BA2CD5975D5E}" type="presOf" srcId="{239378D9-F00C-45B2-8699-9E40EE475A79}" destId="{B909DA64-A89C-4056-AB88-97C99BF501B4}" srcOrd="0" destOrd="0" presId="urn:microsoft.com/office/officeart/2005/8/layout/radial6"/>
    <dgm:cxn modelId="{BB0B6269-85A3-41F1-B8E9-E51756366D8C}" type="presOf" srcId="{3FD20C4A-9BC8-4178-8138-3F96ED616454}" destId="{A58FA510-B058-467A-A330-18EFF94E4079}" srcOrd="0" destOrd="0" presId="urn:microsoft.com/office/officeart/2005/8/layout/radial6"/>
    <dgm:cxn modelId="{1E24808E-99DB-4F45-8E68-10B1444B300F}" srcId="{F2A9BEC6-7B61-4541-B841-C690F0289F90}" destId="{334C9D6C-CD89-4E50-A311-8E4EC672D96E}" srcOrd="5" destOrd="0" parTransId="{47093E6A-AB29-4B8A-BF96-7BC3B6A85F7D}" sibTransId="{239378D9-F00C-45B2-8699-9E40EE475A79}"/>
    <dgm:cxn modelId="{0A13E95D-8734-4CD2-9051-9ED158C10AC8}" type="presOf" srcId="{24B93AF0-8338-4F5E-8758-4DC9E82DA3AC}" destId="{0708CC84-4BFC-45F3-909E-EB43867C8A7B}" srcOrd="0" destOrd="0" presId="urn:microsoft.com/office/officeart/2005/8/layout/radial6"/>
    <dgm:cxn modelId="{4352C83F-C1B7-47AE-906C-C62B0F03363F}" type="presOf" srcId="{4CD6544C-C41C-44DF-BB82-3DF781EE550B}" destId="{A98663EB-45AC-49A8-A9A6-F61A9E30FEE5}" srcOrd="0" destOrd="0" presId="urn:microsoft.com/office/officeart/2005/8/layout/radial6"/>
    <dgm:cxn modelId="{4C597B7F-CADD-4473-A66A-95A0054656BB}" type="presOf" srcId="{63BF22AB-FDDA-4879-949B-60B8092E6D97}" destId="{EADA6BC5-F48A-4368-A270-A70DDB7EAA3A}" srcOrd="0" destOrd="0" presId="urn:microsoft.com/office/officeart/2005/8/layout/radial6"/>
    <dgm:cxn modelId="{F65AF285-276E-47F2-860E-6A2DCC1A68F3}" srcId="{F2A9BEC6-7B61-4541-B841-C690F0289F90}" destId="{B82D4454-89D0-4353-BAEA-23558AB2C48E}" srcOrd="4" destOrd="0" parTransId="{FA940C9F-3D21-4F5C-9C86-7160F2EA5720}" sibTransId="{3FD20C4A-9BC8-4178-8138-3F96ED616454}"/>
    <dgm:cxn modelId="{3354DE13-B74C-407D-835A-6D131EEC4343}" srcId="{F2A9BEC6-7B61-4541-B841-C690F0289F90}" destId="{74AA4B9D-4D5B-4191-98E5-16CD4AC4FF02}" srcOrd="0" destOrd="0" parTransId="{60FDC268-3F71-4386-9BAA-819683B28EC7}" sibTransId="{69B3B9E8-5D7C-46A8-AE5F-897D062C8797}"/>
    <dgm:cxn modelId="{6CA6BFD8-BE82-4B76-A88A-DCFAA407437C}" type="presOf" srcId="{334C9D6C-CD89-4E50-A311-8E4EC672D96E}" destId="{95058731-68EF-4705-B9F7-6DC767144215}" srcOrd="0" destOrd="0" presId="urn:microsoft.com/office/officeart/2005/8/layout/radial6"/>
    <dgm:cxn modelId="{15B1A7CA-74B8-47E8-A8EA-017435CE1CE7}" type="presOf" srcId="{74AA4B9D-4D5B-4191-98E5-16CD4AC4FF02}" destId="{19AF620F-5CF8-4CFE-A9CC-32B4BC8DC2E3}" srcOrd="0" destOrd="0" presId="urn:microsoft.com/office/officeart/2005/8/layout/radial6"/>
    <dgm:cxn modelId="{18C6F1A1-62A1-4B9A-A914-3FBBE92D558F}" type="presOf" srcId="{69B3B9E8-5D7C-46A8-AE5F-897D062C8797}" destId="{B65C09FB-90F8-4386-B533-FB417CBDF5C1}" srcOrd="0" destOrd="0" presId="urn:microsoft.com/office/officeart/2005/8/layout/radial6"/>
    <dgm:cxn modelId="{BDE89226-5112-4E86-943A-B63B60ED4A63}" srcId="{F2A9BEC6-7B61-4541-B841-C690F0289F90}" destId="{24B93AF0-8338-4F5E-8758-4DC9E82DA3AC}" srcOrd="1" destOrd="0" parTransId="{F39A0EF3-4708-4675-9519-5700AC685B11}" sibTransId="{6F52A890-E1B4-423B-A0D8-B955A48ECACE}"/>
    <dgm:cxn modelId="{BEAA87BB-39FF-4E1C-B363-D38856D8B0DE}" srcId="{4ED8635D-6E5F-4C70-A87F-72E44E43218B}" destId="{F2A9BEC6-7B61-4541-B841-C690F0289F90}" srcOrd="0" destOrd="0" parTransId="{93763E66-E0DF-4064-AFDF-AE7EDFB9AABC}" sibTransId="{68469188-4216-4ABB-8B7C-34902ECC2219}"/>
    <dgm:cxn modelId="{EF55D022-A1A8-4037-A7B4-4233015D68C9}" type="presOf" srcId="{B82D4454-89D0-4353-BAEA-23558AB2C48E}" destId="{33D6AA57-BFE5-4396-BBCF-14D1D97EBEBB}" srcOrd="0" destOrd="0" presId="urn:microsoft.com/office/officeart/2005/8/layout/radial6"/>
    <dgm:cxn modelId="{C6BA0794-F468-4FF4-A3B8-194DA40530FE}" type="presOf" srcId="{4ED8635D-6E5F-4C70-A87F-72E44E43218B}" destId="{5CA62B12-29F1-403A-B4B6-D4F71A969CB8}" srcOrd="0" destOrd="0" presId="urn:microsoft.com/office/officeart/2005/8/layout/radial6"/>
    <dgm:cxn modelId="{F1CE6153-5F07-4837-8A65-1B5E862E72A0}" type="presOf" srcId="{6F52A890-E1B4-423B-A0D8-B955A48ECACE}" destId="{170BF128-3FD8-4D7B-ADB3-8CC343A49BCD}" srcOrd="0" destOrd="0" presId="urn:microsoft.com/office/officeart/2005/8/layout/radial6"/>
    <dgm:cxn modelId="{361B252B-CBC1-4115-8142-F18818994890}" type="presOf" srcId="{1335D2B2-A0E9-49B3-B1D2-3FB6FCECBB2E}" destId="{F78818C4-C332-4459-9838-073B17D1889D}" srcOrd="0" destOrd="0" presId="urn:microsoft.com/office/officeart/2005/8/layout/radial6"/>
    <dgm:cxn modelId="{77AB3871-3DFC-4E01-8DC7-EC0106499FAC}" srcId="{F2A9BEC6-7B61-4541-B841-C690F0289F90}" destId="{0786A129-843D-4D01-A737-140B421876AF}" srcOrd="3" destOrd="0" parTransId="{A5F60D38-C8E6-4251-82B3-BF71E676B110}" sibTransId="{1335D2B2-A0E9-49B3-B1D2-3FB6FCECBB2E}"/>
    <dgm:cxn modelId="{92BBE73E-95CB-47A1-A524-2AEAF115DAC1}" type="presOf" srcId="{0786A129-843D-4D01-A737-140B421876AF}" destId="{A5B229A4-4A43-428B-8F93-5640BA31B67C}" srcOrd="0" destOrd="0" presId="urn:microsoft.com/office/officeart/2005/8/layout/radial6"/>
    <dgm:cxn modelId="{96145681-3364-4FC8-B956-8703C2566415}" type="presOf" srcId="{F2A9BEC6-7B61-4541-B841-C690F0289F90}" destId="{C46F5F68-6DB6-4D70-B785-0BAC1D37B15C}" srcOrd="0" destOrd="0" presId="urn:microsoft.com/office/officeart/2005/8/layout/radial6"/>
    <dgm:cxn modelId="{2B6BFFA2-D819-41FA-8049-9BA76B00C8E5}" type="presParOf" srcId="{5CA62B12-29F1-403A-B4B6-D4F71A969CB8}" destId="{C46F5F68-6DB6-4D70-B785-0BAC1D37B15C}" srcOrd="0" destOrd="0" presId="urn:microsoft.com/office/officeart/2005/8/layout/radial6"/>
    <dgm:cxn modelId="{90182621-4B34-48A2-95C6-24AAAF0EF451}" type="presParOf" srcId="{5CA62B12-29F1-403A-B4B6-D4F71A969CB8}" destId="{19AF620F-5CF8-4CFE-A9CC-32B4BC8DC2E3}" srcOrd="1" destOrd="0" presId="urn:microsoft.com/office/officeart/2005/8/layout/radial6"/>
    <dgm:cxn modelId="{D6E7C9D4-1398-4C72-AFB6-8113AB1D908A}" type="presParOf" srcId="{5CA62B12-29F1-403A-B4B6-D4F71A969CB8}" destId="{85E45FD7-60AE-4661-B7DA-22F3B0E73F1E}" srcOrd="2" destOrd="0" presId="urn:microsoft.com/office/officeart/2005/8/layout/radial6"/>
    <dgm:cxn modelId="{11A9CEC0-FB3B-4848-97D3-D9BBDCA26237}" type="presParOf" srcId="{5CA62B12-29F1-403A-B4B6-D4F71A969CB8}" destId="{B65C09FB-90F8-4386-B533-FB417CBDF5C1}" srcOrd="3" destOrd="0" presId="urn:microsoft.com/office/officeart/2005/8/layout/radial6"/>
    <dgm:cxn modelId="{FD41AA52-70FE-494F-89BC-10EAE6BF930D}" type="presParOf" srcId="{5CA62B12-29F1-403A-B4B6-D4F71A969CB8}" destId="{0708CC84-4BFC-45F3-909E-EB43867C8A7B}" srcOrd="4" destOrd="0" presId="urn:microsoft.com/office/officeart/2005/8/layout/radial6"/>
    <dgm:cxn modelId="{23E0E548-2113-4D1C-B4B2-EA53D1E6E532}" type="presParOf" srcId="{5CA62B12-29F1-403A-B4B6-D4F71A969CB8}" destId="{C356DD75-D85F-4987-82CD-DE1E21FAE5B4}" srcOrd="5" destOrd="0" presId="urn:microsoft.com/office/officeart/2005/8/layout/radial6"/>
    <dgm:cxn modelId="{C607D19B-9F35-4948-8834-ACE1F8568BB7}" type="presParOf" srcId="{5CA62B12-29F1-403A-B4B6-D4F71A969CB8}" destId="{170BF128-3FD8-4D7B-ADB3-8CC343A49BCD}" srcOrd="6" destOrd="0" presId="urn:microsoft.com/office/officeart/2005/8/layout/radial6"/>
    <dgm:cxn modelId="{935F5843-2F82-47C3-97D9-167AE7ED8EEF}" type="presParOf" srcId="{5CA62B12-29F1-403A-B4B6-D4F71A969CB8}" destId="{A98663EB-45AC-49A8-A9A6-F61A9E30FEE5}" srcOrd="7" destOrd="0" presId="urn:microsoft.com/office/officeart/2005/8/layout/radial6"/>
    <dgm:cxn modelId="{27676D5B-D577-4C8E-9290-0509FBB009E3}" type="presParOf" srcId="{5CA62B12-29F1-403A-B4B6-D4F71A969CB8}" destId="{672EC1C0-A71B-4EDD-B026-8E63AF3AF17C}" srcOrd="8" destOrd="0" presId="urn:microsoft.com/office/officeart/2005/8/layout/radial6"/>
    <dgm:cxn modelId="{48B7E9E5-139C-4BC4-84A8-CA5AABF02B43}" type="presParOf" srcId="{5CA62B12-29F1-403A-B4B6-D4F71A969CB8}" destId="{EADA6BC5-F48A-4368-A270-A70DDB7EAA3A}" srcOrd="9" destOrd="0" presId="urn:microsoft.com/office/officeart/2005/8/layout/radial6"/>
    <dgm:cxn modelId="{8A27120C-F53A-4A97-BA5B-A3DEBC364B6F}" type="presParOf" srcId="{5CA62B12-29F1-403A-B4B6-D4F71A969CB8}" destId="{A5B229A4-4A43-428B-8F93-5640BA31B67C}" srcOrd="10" destOrd="0" presId="urn:microsoft.com/office/officeart/2005/8/layout/radial6"/>
    <dgm:cxn modelId="{A0951821-BC9F-4E8A-BF6A-A57BEB366809}" type="presParOf" srcId="{5CA62B12-29F1-403A-B4B6-D4F71A969CB8}" destId="{DD31557A-122F-4B8B-9F7E-B0E2494BBAB9}" srcOrd="11" destOrd="0" presId="urn:microsoft.com/office/officeart/2005/8/layout/radial6"/>
    <dgm:cxn modelId="{A689C597-2F1A-48A8-AD8C-85B9FCC0E059}" type="presParOf" srcId="{5CA62B12-29F1-403A-B4B6-D4F71A969CB8}" destId="{F78818C4-C332-4459-9838-073B17D1889D}" srcOrd="12" destOrd="0" presId="urn:microsoft.com/office/officeart/2005/8/layout/radial6"/>
    <dgm:cxn modelId="{6283F346-8665-4FE7-9882-07A0943A5970}" type="presParOf" srcId="{5CA62B12-29F1-403A-B4B6-D4F71A969CB8}" destId="{33D6AA57-BFE5-4396-BBCF-14D1D97EBEBB}" srcOrd="13" destOrd="0" presId="urn:microsoft.com/office/officeart/2005/8/layout/radial6"/>
    <dgm:cxn modelId="{33756632-2C04-4487-B28A-1634B4675B56}" type="presParOf" srcId="{5CA62B12-29F1-403A-B4B6-D4F71A969CB8}" destId="{8E466070-0951-43CB-821B-13704D6A5F1C}" srcOrd="14" destOrd="0" presId="urn:microsoft.com/office/officeart/2005/8/layout/radial6"/>
    <dgm:cxn modelId="{04029ED0-A682-4676-A185-FC4DEF779CF7}" type="presParOf" srcId="{5CA62B12-29F1-403A-B4B6-D4F71A969CB8}" destId="{A58FA510-B058-467A-A330-18EFF94E4079}" srcOrd="15" destOrd="0" presId="urn:microsoft.com/office/officeart/2005/8/layout/radial6"/>
    <dgm:cxn modelId="{9BE673CF-5D96-4CEB-AC76-75C669E585B0}" type="presParOf" srcId="{5CA62B12-29F1-403A-B4B6-D4F71A969CB8}" destId="{95058731-68EF-4705-B9F7-6DC767144215}" srcOrd="16" destOrd="0" presId="urn:microsoft.com/office/officeart/2005/8/layout/radial6"/>
    <dgm:cxn modelId="{24111BF6-C892-443C-AF69-E9E3E058FC6B}" type="presParOf" srcId="{5CA62B12-29F1-403A-B4B6-D4F71A969CB8}" destId="{C9A1B5CE-ED22-432F-B295-5E0CD7656A3C}" srcOrd="17" destOrd="0" presId="urn:microsoft.com/office/officeart/2005/8/layout/radial6"/>
    <dgm:cxn modelId="{FC43B975-D70C-4374-B38B-466C3B28A920}" type="presParOf" srcId="{5CA62B12-29F1-403A-B4B6-D4F71A969CB8}" destId="{B909DA64-A89C-4056-AB88-97C99BF501B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FC43D1-D338-4BE5-9147-56E00828987F}"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ru-RU"/>
        </a:p>
      </dgm:t>
    </dgm:pt>
    <dgm:pt modelId="{8844A0EE-8E5A-49C6-A3B7-C6639284484F}">
      <dgm:prSet phldrT="[Текст]" custT="1"/>
      <dgm:spPr/>
      <dgm:t>
        <a:bodyPr/>
        <a:lstStyle/>
        <a:p>
          <a:r>
            <a:rPr lang="uk-UA" sz="2000" b="1" dirty="0" smtClean="0"/>
            <a:t>Варіанти</a:t>
          </a:r>
          <a:endParaRPr lang="ru-RU" sz="2000" b="1" dirty="0"/>
        </a:p>
      </dgm:t>
    </dgm:pt>
    <dgm:pt modelId="{843CC3FA-8619-495E-A723-5ABF294E8E0B}" type="parTrans" cxnId="{BC1B1A13-25AB-474E-9E6D-1102E17A93E8}">
      <dgm:prSet/>
      <dgm:spPr/>
      <dgm:t>
        <a:bodyPr/>
        <a:lstStyle/>
        <a:p>
          <a:endParaRPr lang="ru-RU" sz="2000" b="1"/>
        </a:p>
      </dgm:t>
    </dgm:pt>
    <dgm:pt modelId="{096336C5-7007-4BA6-B1D6-FA66AF65A9F5}" type="sibTrans" cxnId="{BC1B1A13-25AB-474E-9E6D-1102E17A93E8}">
      <dgm:prSet/>
      <dgm:spPr/>
      <dgm:t>
        <a:bodyPr/>
        <a:lstStyle/>
        <a:p>
          <a:endParaRPr lang="ru-RU" sz="2000" b="1"/>
        </a:p>
      </dgm:t>
    </dgm:pt>
    <dgm:pt modelId="{A938491B-2AAA-4481-90F1-472289B5ECB7}">
      <dgm:prSet phldrT="[Текст]" phldr="1" custT="1"/>
      <dgm:spPr/>
      <dgm:t>
        <a:bodyPr/>
        <a:lstStyle/>
        <a:p>
          <a:endParaRPr lang="ru-RU" sz="2000" b="1" dirty="0"/>
        </a:p>
      </dgm:t>
    </dgm:pt>
    <dgm:pt modelId="{9FF9C37A-D49D-4F9E-AB05-3F6B431E8C2E}" type="parTrans" cxnId="{5450EAD0-2A4C-4926-A911-306621575E5B}">
      <dgm:prSet/>
      <dgm:spPr/>
      <dgm:t>
        <a:bodyPr/>
        <a:lstStyle/>
        <a:p>
          <a:endParaRPr lang="ru-RU" sz="2000" b="1"/>
        </a:p>
      </dgm:t>
    </dgm:pt>
    <dgm:pt modelId="{5F59F2D3-B549-4E12-8723-962FC314E359}" type="sibTrans" cxnId="{5450EAD0-2A4C-4926-A911-306621575E5B}">
      <dgm:prSet/>
      <dgm:spPr/>
      <dgm:t>
        <a:bodyPr/>
        <a:lstStyle/>
        <a:p>
          <a:endParaRPr lang="ru-RU" sz="2000" b="1"/>
        </a:p>
      </dgm:t>
    </dgm:pt>
    <dgm:pt modelId="{BCFBE1AD-95CA-403D-A723-D7A4984B267B}">
      <dgm:prSet phldrT="[Текст]" custT="1"/>
      <dgm:spPr/>
      <dgm:t>
        <a:bodyPr/>
        <a:lstStyle/>
        <a:p>
          <a:r>
            <a:rPr lang="uk-UA" sz="2000" b="1" dirty="0" smtClean="0"/>
            <a:t>Документи системи менеджменту</a:t>
          </a:r>
          <a:endParaRPr lang="ru-RU" sz="2000" b="1" dirty="0"/>
        </a:p>
      </dgm:t>
    </dgm:pt>
    <dgm:pt modelId="{60C954EF-0586-4B7E-9226-4B1FF4E23C8A}" type="parTrans" cxnId="{A890803F-B890-4765-9998-3050FE5A1F81}">
      <dgm:prSet/>
      <dgm:spPr/>
      <dgm:t>
        <a:bodyPr/>
        <a:lstStyle/>
        <a:p>
          <a:endParaRPr lang="ru-RU" sz="2000" b="1"/>
        </a:p>
      </dgm:t>
    </dgm:pt>
    <dgm:pt modelId="{62BA34AB-D279-4D68-AEB0-C008D701F902}" type="sibTrans" cxnId="{A890803F-B890-4765-9998-3050FE5A1F81}">
      <dgm:prSet/>
      <dgm:spPr/>
      <dgm:t>
        <a:bodyPr/>
        <a:lstStyle/>
        <a:p>
          <a:endParaRPr lang="ru-RU" sz="2000" b="1"/>
        </a:p>
      </dgm:t>
    </dgm:pt>
    <dgm:pt modelId="{4BAC5E8D-AD16-4486-8F81-75FA018E836F}">
      <dgm:prSet phldrT="[Текст]" phldr="1" custT="1"/>
      <dgm:spPr/>
      <dgm:t>
        <a:bodyPr/>
        <a:lstStyle/>
        <a:p>
          <a:endParaRPr lang="ru-RU" sz="2000" b="1" dirty="0"/>
        </a:p>
      </dgm:t>
    </dgm:pt>
    <dgm:pt modelId="{0437705F-1828-41A9-84BA-781A88CF53A6}" type="parTrans" cxnId="{0A229A73-95D2-47AF-BA21-34B95CF3DB30}">
      <dgm:prSet/>
      <dgm:spPr/>
      <dgm:t>
        <a:bodyPr/>
        <a:lstStyle/>
        <a:p>
          <a:endParaRPr lang="ru-RU" sz="2000" b="1"/>
        </a:p>
      </dgm:t>
    </dgm:pt>
    <dgm:pt modelId="{2E194EC7-CFC3-489A-8383-1F9719D62345}" type="sibTrans" cxnId="{0A229A73-95D2-47AF-BA21-34B95CF3DB30}">
      <dgm:prSet/>
      <dgm:spPr/>
      <dgm:t>
        <a:bodyPr/>
        <a:lstStyle/>
        <a:p>
          <a:endParaRPr lang="ru-RU" sz="2000" b="1"/>
        </a:p>
      </dgm:t>
    </dgm:pt>
    <dgm:pt modelId="{1997A7FC-7238-4244-B20A-473CE2F3AA37}">
      <dgm:prSet phldrT="[Текст]" custT="1"/>
      <dgm:spPr/>
      <dgm:t>
        <a:bodyPr/>
        <a:lstStyle/>
        <a:p>
          <a:r>
            <a:rPr lang="uk-UA" sz="2000" b="1" dirty="0" smtClean="0"/>
            <a:t>Управління документами системи менеджменту</a:t>
          </a:r>
          <a:endParaRPr lang="ru-RU" sz="2000" b="1" dirty="0"/>
        </a:p>
      </dgm:t>
    </dgm:pt>
    <dgm:pt modelId="{938199FB-4E34-472F-9D61-6DF224F1EBED}" type="parTrans" cxnId="{7AC283C5-DD73-48E3-A068-384A64427B02}">
      <dgm:prSet/>
      <dgm:spPr/>
      <dgm:t>
        <a:bodyPr/>
        <a:lstStyle/>
        <a:p>
          <a:endParaRPr lang="ru-RU" sz="2000" b="1"/>
        </a:p>
      </dgm:t>
    </dgm:pt>
    <dgm:pt modelId="{7E1DA1A1-92B5-418E-871A-7560352539B0}" type="sibTrans" cxnId="{7AC283C5-DD73-48E3-A068-384A64427B02}">
      <dgm:prSet/>
      <dgm:spPr/>
      <dgm:t>
        <a:bodyPr/>
        <a:lstStyle/>
        <a:p>
          <a:endParaRPr lang="ru-RU" sz="2000" b="1"/>
        </a:p>
      </dgm:t>
    </dgm:pt>
    <dgm:pt modelId="{A5A4BBE6-3749-40D7-B3FD-18C55200A2B9}">
      <dgm:prSet phldrT="[Текст]" custT="1"/>
      <dgm:spPr/>
      <dgm:t>
        <a:bodyPr/>
        <a:lstStyle/>
        <a:p>
          <a:endParaRPr lang="ru-RU" sz="2000" b="1" dirty="0"/>
        </a:p>
      </dgm:t>
    </dgm:pt>
    <dgm:pt modelId="{54AD6D64-D3A9-47A9-BE07-2A3ADD1A2C89}" type="parTrans" cxnId="{AE9BFF28-B593-4BF7-BB84-C552ACDD01E3}">
      <dgm:prSet/>
      <dgm:spPr/>
      <dgm:t>
        <a:bodyPr/>
        <a:lstStyle/>
        <a:p>
          <a:endParaRPr lang="ru-RU" sz="2000" b="1"/>
        </a:p>
      </dgm:t>
    </dgm:pt>
    <dgm:pt modelId="{37079940-981C-4867-AB0B-8D313289E0D4}" type="sibTrans" cxnId="{AE9BFF28-B593-4BF7-BB84-C552ACDD01E3}">
      <dgm:prSet/>
      <dgm:spPr/>
      <dgm:t>
        <a:bodyPr/>
        <a:lstStyle/>
        <a:p>
          <a:endParaRPr lang="ru-RU" sz="2000" b="1"/>
        </a:p>
      </dgm:t>
    </dgm:pt>
    <dgm:pt modelId="{DF3B56A8-4728-4CC5-8CB8-B0FF3DFBF930}">
      <dgm:prSet custT="1"/>
      <dgm:spPr/>
      <dgm:t>
        <a:bodyPr/>
        <a:lstStyle/>
        <a:p>
          <a:r>
            <a:rPr lang="uk-UA" sz="2000" b="1" dirty="0" smtClean="0"/>
            <a:t>Управління записами</a:t>
          </a:r>
          <a:endParaRPr lang="ru-RU" sz="2000" b="1" dirty="0"/>
        </a:p>
      </dgm:t>
    </dgm:pt>
    <dgm:pt modelId="{8BD981CF-6A97-4210-84B0-7D019E78AE41}" type="parTrans" cxnId="{D969848E-A133-4FF6-8613-9638C90179DF}">
      <dgm:prSet/>
      <dgm:spPr/>
      <dgm:t>
        <a:bodyPr/>
        <a:lstStyle/>
        <a:p>
          <a:endParaRPr lang="ru-RU" sz="2000" b="1"/>
        </a:p>
      </dgm:t>
    </dgm:pt>
    <dgm:pt modelId="{4D166D6F-9444-4A85-B8B8-2EC106725AC9}" type="sibTrans" cxnId="{D969848E-A133-4FF6-8613-9638C90179DF}">
      <dgm:prSet/>
      <dgm:spPr/>
      <dgm:t>
        <a:bodyPr/>
        <a:lstStyle/>
        <a:p>
          <a:endParaRPr lang="ru-RU" sz="2000" b="1"/>
        </a:p>
      </dgm:t>
    </dgm:pt>
    <dgm:pt modelId="{416BFC16-EDEF-4616-8B04-6F6126644736}">
      <dgm:prSet custT="1"/>
      <dgm:spPr/>
      <dgm:t>
        <a:bodyPr/>
        <a:lstStyle/>
        <a:p>
          <a:endParaRPr lang="ru-RU" sz="2000" b="1" dirty="0"/>
        </a:p>
      </dgm:t>
    </dgm:pt>
    <dgm:pt modelId="{1351DB14-EEA9-44BF-8801-C1790FC304D2}" type="parTrans" cxnId="{FC5537B6-BDA4-448E-B809-C3E18354490B}">
      <dgm:prSet/>
      <dgm:spPr/>
      <dgm:t>
        <a:bodyPr/>
        <a:lstStyle/>
        <a:p>
          <a:endParaRPr lang="ru-RU" sz="2000" b="1"/>
        </a:p>
      </dgm:t>
    </dgm:pt>
    <dgm:pt modelId="{51427FF5-C11C-4F55-B860-16313670A1FF}" type="sibTrans" cxnId="{FC5537B6-BDA4-448E-B809-C3E18354490B}">
      <dgm:prSet/>
      <dgm:spPr/>
      <dgm:t>
        <a:bodyPr/>
        <a:lstStyle/>
        <a:p>
          <a:endParaRPr lang="ru-RU" sz="2000" b="1"/>
        </a:p>
      </dgm:t>
    </dgm:pt>
    <dgm:pt modelId="{CE367EC5-D532-4D4E-B238-7420955D65E2}">
      <dgm:prSet custT="1"/>
      <dgm:spPr/>
      <dgm:t>
        <a:bodyPr/>
        <a:lstStyle/>
        <a:p>
          <a:r>
            <a:rPr lang="uk-UA" sz="2000" b="1" dirty="0" smtClean="0"/>
            <a:t>Дії щодо ризиків та можливостей</a:t>
          </a:r>
          <a:endParaRPr lang="ru-RU" sz="2000" b="1" dirty="0"/>
        </a:p>
      </dgm:t>
    </dgm:pt>
    <dgm:pt modelId="{A9D62A4A-F597-4C41-AFBC-E29E2B18FF4C}" type="parTrans" cxnId="{1527B751-2642-4395-B46F-D6280127123F}">
      <dgm:prSet/>
      <dgm:spPr/>
      <dgm:t>
        <a:bodyPr/>
        <a:lstStyle/>
        <a:p>
          <a:endParaRPr lang="ru-RU" sz="2000" b="1"/>
        </a:p>
      </dgm:t>
    </dgm:pt>
    <dgm:pt modelId="{D947BAC3-59AB-48D0-BE1C-C3204008933A}" type="sibTrans" cxnId="{1527B751-2642-4395-B46F-D6280127123F}">
      <dgm:prSet/>
      <dgm:spPr/>
      <dgm:t>
        <a:bodyPr/>
        <a:lstStyle/>
        <a:p>
          <a:endParaRPr lang="ru-RU" sz="2000" b="1"/>
        </a:p>
      </dgm:t>
    </dgm:pt>
    <dgm:pt modelId="{CBEEE952-093E-4A6F-89BF-6E645AC196CA}">
      <dgm:prSet custT="1"/>
      <dgm:spPr/>
      <dgm:t>
        <a:bodyPr/>
        <a:lstStyle/>
        <a:p>
          <a:endParaRPr lang="ru-RU" sz="2000" b="1" dirty="0"/>
        </a:p>
      </dgm:t>
    </dgm:pt>
    <dgm:pt modelId="{FB111051-2620-465A-89B6-B1F5774C6DA1}" type="parTrans" cxnId="{110D2A43-0FC0-46BA-850C-D325E505AA25}">
      <dgm:prSet/>
      <dgm:spPr/>
      <dgm:t>
        <a:bodyPr/>
        <a:lstStyle/>
        <a:p>
          <a:endParaRPr lang="ru-RU" sz="2000" b="1"/>
        </a:p>
      </dgm:t>
    </dgm:pt>
    <dgm:pt modelId="{8AC54FD5-F7BC-4522-9F2D-FA189C300A12}" type="sibTrans" cxnId="{110D2A43-0FC0-46BA-850C-D325E505AA25}">
      <dgm:prSet/>
      <dgm:spPr/>
      <dgm:t>
        <a:bodyPr/>
        <a:lstStyle/>
        <a:p>
          <a:endParaRPr lang="ru-RU" sz="2000" b="1"/>
        </a:p>
      </dgm:t>
    </dgm:pt>
    <dgm:pt modelId="{4A0B2B48-6A1E-44A3-B86E-229F57164C7F}">
      <dgm:prSet custT="1"/>
      <dgm:spPr/>
      <dgm:t>
        <a:bodyPr/>
        <a:lstStyle/>
        <a:p>
          <a:r>
            <a:rPr lang="uk-UA" sz="2000" b="1" dirty="0" smtClean="0"/>
            <a:t>Коригувальні дії</a:t>
          </a:r>
          <a:endParaRPr lang="ru-RU" sz="2000" b="1" dirty="0"/>
        </a:p>
      </dgm:t>
    </dgm:pt>
    <dgm:pt modelId="{7D173813-4407-4982-B5F3-482F91BFE924}" type="parTrans" cxnId="{C0E865AF-ED1B-43F5-BF6C-6D63BD019F7E}">
      <dgm:prSet/>
      <dgm:spPr/>
      <dgm:t>
        <a:bodyPr/>
        <a:lstStyle/>
        <a:p>
          <a:endParaRPr lang="ru-RU" sz="2000" b="1"/>
        </a:p>
      </dgm:t>
    </dgm:pt>
    <dgm:pt modelId="{B62BEA48-D619-4233-9F4C-56A1432C1F9F}" type="sibTrans" cxnId="{C0E865AF-ED1B-43F5-BF6C-6D63BD019F7E}">
      <dgm:prSet/>
      <dgm:spPr/>
      <dgm:t>
        <a:bodyPr/>
        <a:lstStyle/>
        <a:p>
          <a:endParaRPr lang="ru-RU" sz="2000" b="1"/>
        </a:p>
      </dgm:t>
    </dgm:pt>
    <dgm:pt modelId="{B4E08DA4-8C70-4B96-890B-27C00B0DB459}">
      <dgm:prSet custT="1"/>
      <dgm:spPr/>
      <dgm:t>
        <a:bodyPr/>
        <a:lstStyle/>
        <a:p>
          <a:endParaRPr lang="ru-RU" sz="2000" b="1" dirty="0"/>
        </a:p>
      </dgm:t>
    </dgm:pt>
    <dgm:pt modelId="{A107E71A-0B15-4607-8BB0-3D96153DC523}" type="parTrans" cxnId="{BEBF17B1-AD23-44C1-B219-4AEB06F8FBD9}">
      <dgm:prSet/>
      <dgm:spPr/>
      <dgm:t>
        <a:bodyPr/>
        <a:lstStyle/>
        <a:p>
          <a:endParaRPr lang="ru-RU" sz="2000" b="1"/>
        </a:p>
      </dgm:t>
    </dgm:pt>
    <dgm:pt modelId="{31EADDF6-295E-417B-BC94-88535CC79E0A}" type="sibTrans" cxnId="{BEBF17B1-AD23-44C1-B219-4AEB06F8FBD9}">
      <dgm:prSet/>
      <dgm:spPr/>
      <dgm:t>
        <a:bodyPr/>
        <a:lstStyle/>
        <a:p>
          <a:endParaRPr lang="ru-RU" sz="2000" b="1"/>
        </a:p>
      </dgm:t>
    </dgm:pt>
    <dgm:pt modelId="{9A7E768C-C670-489E-8D7E-FABA64241B73}">
      <dgm:prSet custT="1"/>
      <dgm:spPr/>
      <dgm:t>
        <a:bodyPr/>
        <a:lstStyle/>
        <a:p>
          <a:r>
            <a:rPr lang="uk-UA" sz="2000" b="1" dirty="0" smtClean="0"/>
            <a:t>Поліпшення</a:t>
          </a:r>
          <a:endParaRPr lang="ru-RU" sz="2000" b="1" dirty="0"/>
        </a:p>
      </dgm:t>
    </dgm:pt>
    <dgm:pt modelId="{902629DA-1D04-4954-9436-08202A164216}" type="parTrans" cxnId="{0230C12C-ED4B-463F-9CE8-563C3D317A1B}">
      <dgm:prSet/>
      <dgm:spPr/>
      <dgm:t>
        <a:bodyPr/>
        <a:lstStyle/>
        <a:p>
          <a:endParaRPr lang="ru-RU" sz="2000" b="1"/>
        </a:p>
      </dgm:t>
    </dgm:pt>
    <dgm:pt modelId="{F8BDB5FF-0487-4296-8256-54DAEC0E4B00}" type="sibTrans" cxnId="{0230C12C-ED4B-463F-9CE8-563C3D317A1B}">
      <dgm:prSet/>
      <dgm:spPr/>
      <dgm:t>
        <a:bodyPr/>
        <a:lstStyle/>
        <a:p>
          <a:endParaRPr lang="ru-RU" sz="2000" b="1"/>
        </a:p>
      </dgm:t>
    </dgm:pt>
    <dgm:pt modelId="{EF1D7E1B-2994-44F4-8BCF-1F2543B5B2BC}">
      <dgm:prSet custT="1"/>
      <dgm:spPr/>
      <dgm:t>
        <a:bodyPr/>
        <a:lstStyle/>
        <a:p>
          <a:endParaRPr lang="ru-RU" sz="2000" b="1" dirty="0"/>
        </a:p>
      </dgm:t>
    </dgm:pt>
    <dgm:pt modelId="{237A11B8-28F8-4969-8A85-91732355306C}" type="parTrans" cxnId="{E6F0C656-C47D-4549-B748-657FC7412537}">
      <dgm:prSet/>
      <dgm:spPr/>
      <dgm:t>
        <a:bodyPr/>
        <a:lstStyle/>
        <a:p>
          <a:endParaRPr lang="ru-RU" sz="2000" b="1"/>
        </a:p>
      </dgm:t>
    </dgm:pt>
    <dgm:pt modelId="{0F98D471-8871-4CC4-B521-46031B13DFC1}" type="sibTrans" cxnId="{E6F0C656-C47D-4549-B748-657FC7412537}">
      <dgm:prSet/>
      <dgm:spPr/>
      <dgm:t>
        <a:bodyPr/>
        <a:lstStyle/>
        <a:p>
          <a:endParaRPr lang="ru-RU" sz="2000" b="1"/>
        </a:p>
      </dgm:t>
    </dgm:pt>
    <dgm:pt modelId="{F7C1FE63-D12F-4588-803D-0F31E7599B05}">
      <dgm:prSet custT="1"/>
      <dgm:spPr/>
      <dgm:t>
        <a:bodyPr/>
        <a:lstStyle/>
        <a:p>
          <a:r>
            <a:rPr lang="uk-UA" sz="2000" b="1" dirty="0" smtClean="0"/>
            <a:t>Внутрішні аудити</a:t>
          </a:r>
          <a:endParaRPr lang="ru-RU" sz="2000" b="1" dirty="0"/>
        </a:p>
      </dgm:t>
    </dgm:pt>
    <dgm:pt modelId="{0804E59A-88A4-44F1-B1E4-CF1BDFACCA8A}" type="parTrans" cxnId="{784DAC08-25FF-4D20-89C1-14715E7A1BB8}">
      <dgm:prSet/>
      <dgm:spPr/>
      <dgm:t>
        <a:bodyPr/>
        <a:lstStyle/>
        <a:p>
          <a:endParaRPr lang="ru-RU" sz="2000" b="1"/>
        </a:p>
      </dgm:t>
    </dgm:pt>
    <dgm:pt modelId="{71C4A2D7-1FE5-4BCE-9EE4-27070BB7A66A}" type="sibTrans" cxnId="{784DAC08-25FF-4D20-89C1-14715E7A1BB8}">
      <dgm:prSet/>
      <dgm:spPr/>
      <dgm:t>
        <a:bodyPr/>
        <a:lstStyle/>
        <a:p>
          <a:endParaRPr lang="ru-RU" sz="2000" b="1"/>
        </a:p>
      </dgm:t>
    </dgm:pt>
    <dgm:pt modelId="{51AE2AEA-0A7E-485C-B330-548B521A7992}">
      <dgm:prSet custT="1"/>
      <dgm:spPr/>
      <dgm:t>
        <a:bodyPr/>
        <a:lstStyle/>
        <a:p>
          <a:endParaRPr lang="ru-RU" sz="2000" b="1" dirty="0"/>
        </a:p>
      </dgm:t>
    </dgm:pt>
    <dgm:pt modelId="{35B09546-9B41-4C80-BC21-671E18271D55}" type="parTrans" cxnId="{6775BF48-795E-4D99-AFF5-0B57C79DF12E}">
      <dgm:prSet/>
      <dgm:spPr/>
      <dgm:t>
        <a:bodyPr/>
        <a:lstStyle/>
        <a:p>
          <a:endParaRPr lang="ru-RU" sz="2000" b="1"/>
        </a:p>
      </dgm:t>
    </dgm:pt>
    <dgm:pt modelId="{CE9FEE1D-9465-4A54-B599-4EB82C3A136E}" type="sibTrans" cxnId="{6775BF48-795E-4D99-AFF5-0B57C79DF12E}">
      <dgm:prSet/>
      <dgm:spPr/>
      <dgm:t>
        <a:bodyPr/>
        <a:lstStyle/>
        <a:p>
          <a:endParaRPr lang="ru-RU" sz="2000" b="1"/>
        </a:p>
      </dgm:t>
    </dgm:pt>
    <dgm:pt modelId="{B32FEC88-31C4-4067-BF47-ADAFB40107E9}">
      <dgm:prSet custT="1"/>
      <dgm:spPr/>
      <dgm:t>
        <a:bodyPr/>
        <a:lstStyle/>
        <a:p>
          <a:r>
            <a:rPr lang="uk-UA" sz="2000" b="1" dirty="0" smtClean="0"/>
            <a:t>Аналізування з боку керівництва</a:t>
          </a:r>
          <a:endParaRPr lang="ru-RU" sz="2000" b="1" dirty="0"/>
        </a:p>
      </dgm:t>
    </dgm:pt>
    <dgm:pt modelId="{901975DD-8E2A-4BE7-9A08-5AC2E3B97B2D}" type="parTrans" cxnId="{C6B984DE-B9D4-4CE5-9921-9B804469E3CB}">
      <dgm:prSet/>
      <dgm:spPr/>
      <dgm:t>
        <a:bodyPr/>
        <a:lstStyle/>
        <a:p>
          <a:endParaRPr lang="ru-RU" sz="2000" b="1"/>
        </a:p>
      </dgm:t>
    </dgm:pt>
    <dgm:pt modelId="{4C282E48-6FEB-43BC-A3C4-4B3FA949B426}" type="sibTrans" cxnId="{C6B984DE-B9D4-4CE5-9921-9B804469E3CB}">
      <dgm:prSet/>
      <dgm:spPr/>
      <dgm:t>
        <a:bodyPr/>
        <a:lstStyle/>
        <a:p>
          <a:endParaRPr lang="ru-RU" sz="2000" b="1"/>
        </a:p>
      </dgm:t>
    </dgm:pt>
    <dgm:pt modelId="{06E8EDD8-E7AD-4188-AA65-3D0A78E8DD35}">
      <dgm:prSet phldrT="[Текст]" phldr="1" custT="1"/>
      <dgm:spPr/>
      <dgm:t>
        <a:bodyPr/>
        <a:lstStyle/>
        <a:p>
          <a:endParaRPr lang="ru-RU" sz="2000" b="1" dirty="0"/>
        </a:p>
      </dgm:t>
    </dgm:pt>
    <dgm:pt modelId="{194A3208-87B5-480E-8512-065C43167035}" type="sibTrans" cxnId="{46A561C0-391B-49C1-B757-3BE403A7A5A6}">
      <dgm:prSet/>
      <dgm:spPr/>
      <dgm:t>
        <a:bodyPr/>
        <a:lstStyle/>
        <a:p>
          <a:endParaRPr lang="ru-RU" sz="2000" b="1"/>
        </a:p>
      </dgm:t>
    </dgm:pt>
    <dgm:pt modelId="{FD07130E-10C4-4662-B787-4BBD2785B4CC}" type="parTrans" cxnId="{46A561C0-391B-49C1-B757-3BE403A7A5A6}">
      <dgm:prSet/>
      <dgm:spPr/>
      <dgm:t>
        <a:bodyPr/>
        <a:lstStyle/>
        <a:p>
          <a:endParaRPr lang="ru-RU" sz="2000" b="1"/>
        </a:p>
      </dgm:t>
    </dgm:pt>
    <dgm:pt modelId="{A2B9B12A-35D9-443E-825A-CC5B772D66DA}" type="pres">
      <dgm:prSet presAssocID="{5EFC43D1-D338-4BE5-9147-56E00828987F}" presName="linearFlow" presStyleCnt="0">
        <dgm:presLayoutVars>
          <dgm:dir/>
          <dgm:animLvl val="lvl"/>
          <dgm:resizeHandles val="exact"/>
        </dgm:presLayoutVars>
      </dgm:prSet>
      <dgm:spPr/>
      <dgm:t>
        <a:bodyPr/>
        <a:lstStyle/>
        <a:p>
          <a:endParaRPr lang="ru-RU"/>
        </a:p>
      </dgm:t>
    </dgm:pt>
    <dgm:pt modelId="{A6E5DF4C-4A37-45DF-809A-68047F824195}" type="pres">
      <dgm:prSet presAssocID="{06E8EDD8-E7AD-4188-AA65-3D0A78E8DD35}" presName="composite" presStyleCnt="0"/>
      <dgm:spPr/>
    </dgm:pt>
    <dgm:pt modelId="{711E5B76-5122-42DD-A17E-402DC7F3D284}" type="pres">
      <dgm:prSet presAssocID="{06E8EDD8-E7AD-4188-AA65-3D0A78E8DD35}" presName="parentText" presStyleLbl="alignNode1" presStyleIdx="0" presStyleCnt="9">
        <dgm:presLayoutVars>
          <dgm:chMax val="1"/>
          <dgm:bulletEnabled val="1"/>
        </dgm:presLayoutVars>
      </dgm:prSet>
      <dgm:spPr/>
      <dgm:t>
        <a:bodyPr/>
        <a:lstStyle/>
        <a:p>
          <a:endParaRPr lang="ru-RU"/>
        </a:p>
      </dgm:t>
    </dgm:pt>
    <dgm:pt modelId="{8EAC9131-55B4-4C7F-BF26-BCA0876701EC}" type="pres">
      <dgm:prSet presAssocID="{06E8EDD8-E7AD-4188-AA65-3D0A78E8DD35}" presName="descendantText" presStyleLbl="alignAcc1" presStyleIdx="0" presStyleCnt="9">
        <dgm:presLayoutVars>
          <dgm:bulletEnabled val="1"/>
        </dgm:presLayoutVars>
      </dgm:prSet>
      <dgm:spPr/>
      <dgm:t>
        <a:bodyPr/>
        <a:lstStyle/>
        <a:p>
          <a:endParaRPr lang="ru-RU"/>
        </a:p>
      </dgm:t>
    </dgm:pt>
    <dgm:pt modelId="{29A3A8B7-4354-4685-903F-66CAA3283D13}" type="pres">
      <dgm:prSet presAssocID="{194A3208-87B5-480E-8512-065C43167035}" presName="sp" presStyleCnt="0"/>
      <dgm:spPr/>
    </dgm:pt>
    <dgm:pt modelId="{3E4F485D-0073-4C63-AE0A-34F905707E51}" type="pres">
      <dgm:prSet presAssocID="{A938491B-2AAA-4481-90F1-472289B5ECB7}" presName="composite" presStyleCnt="0"/>
      <dgm:spPr/>
    </dgm:pt>
    <dgm:pt modelId="{25469AF2-060A-47E0-9476-66AFEFBDB5BA}" type="pres">
      <dgm:prSet presAssocID="{A938491B-2AAA-4481-90F1-472289B5ECB7}" presName="parentText" presStyleLbl="alignNode1" presStyleIdx="1" presStyleCnt="9">
        <dgm:presLayoutVars>
          <dgm:chMax val="1"/>
          <dgm:bulletEnabled val="1"/>
        </dgm:presLayoutVars>
      </dgm:prSet>
      <dgm:spPr/>
      <dgm:t>
        <a:bodyPr/>
        <a:lstStyle/>
        <a:p>
          <a:endParaRPr lang="ru-RU"/>
        </a:p>
      </dgm:t>
    </dgm:pt>
    <dgm:pt modelId="{C55AB397-5340-4831-A138-ECB40BD084E5}" type="pres">
      <dgm:prSet presAssocID="{A938491B-2AAA-4481-90F1-472289B5ECB7}" presName="descendantText" presStyleLbl="alignAcc1" presStyleIdx="1" presStyleCnt="9">
        <dgm:presLayoutVars>
          <dgm:bulletEnabled val="1"/>
        </dgm:presLayoutVars>
      </dgm:prSet>
      <dgm:spPr/>
      <dgm:t>
        <a:bodyPr/>
        <a:lstStyle/>
        <a:p>
          <a:endParaRPr lang="ru-RU"/>
        </a:p>
      </dgm:t>
    </dgm:pt>
    <dgm:pt modelId="{4DBB43BF-3C8E-4B99-8DC1-A2147E1CB34E}" type="pres">
      <dgm:prSet presAssocID="{5F59F2D3-B549-4E12-8723-962FC314E359}" presName="sp" presStyleCnt="0"/>
      <dgm:spPr/>
    </dgm:pt>
    <dgm:pt modelId="{0C4F8EDD-8E26-4A94-AB7C-C534CD2ADA23}" type="pres">
      <dgm:prSet presAssocID="{4BAC5E8D-AD16-4486-8F81-75FA018E836F}" presName="composite" presStyleCnt="0"/>
      <dgm:spPr/>
    </dgm:pt>
    <dgm:pt modelId="{1DED0680-DE42-45B3-BE5A-37B17D47EEA3}" type="pres">
      <dgm:prSet presAssocID="{4BAC5E8D-AD16-4486-8F81-75FA018E836F}" presName="parentText" presStyleLbl="alignNode1" presStyleIdx="2" presStyleCnt="9">
        <dgm:presLayoutVars>
          <dgm:chMax val="1"/>
          <dgm:bulletEnabled val="1"/>
        </dgm:presLayoutVars>
      </dgm:prSet>
      <dgm:spPr/>
      <dgm:t>
        <a:bodyPr/>
        <a:lstStyle/>
        <a:p>
          <a:endParaRPr lang="ru-RU"/>
        </a:p>
      </dgm:t>
    </dgm:pt>
    <dgm:pt modelId="{23B21CA2-5B94-4683-BDE2-7896C6B6A6A4}" type="pres">
      <dgm:prSet presAssocID="{4BAC5E8D-AD16-4486-8F81-75FA018E836F}" presName="descendantText" presStyleLbl="alignAcc1" presStyleIdx="2" presStyleCnt="9">
        <dgm:presLayoutVars>
          <dgm:bulletEnabled val="1"/>
        </dgm:presLayoutVars>
      </dgm:prSet>
      <dgm:spPr/>
      <dgm:t>
        <a:bodyPr/>
        <a:lstStyle/>
        <a:p>
          <a:endParaRPr lang="ru-RU"/>
        </a:p>
      </dgm:t>
    </dgm:pt>
    <dgm:pt modelId="{86B9FE96-3201-4838-91C5-BCAFF161BB36}" type="pres">
      <dgm:prSet presAssocID="{2E194EC7-CFC3-489A-8383-1F9719D62345}" presName="sp" presStyleCnt="0"/>
      <dgm:spPr/>
    </dgm:pt>
    <dgm:pt modelId="{6FDFBB98-B7C2-4725-9E7E-19109B3BEA1B}" type="pres">
      <dgm:prSet presAssocID="{A5A4BBE6-3749-40D7-B3FD-18C55200A2B9}" presName="composite" presStyleCnt="0"/>
      <dgm:spPr/>
    </dgm:pt>
    <dgm:pt modelId="{98C430C1-0E08-4D2A-9142-6A616C2B486D}" type="pres">
      <dgm:prSet presAssocID="{A5A4BBE6-3749-40D7-B3FD-18C55200A2B9}" presName="parentText" presStyleLbl="alignNode1" presStyleIdx="3" presStyleCnt="9">
        <dgm:presLayoutVars>
          <dgm:chMax val="1"/>
          <dgm:bulletEnabled val="1"/>
        </dgm:presLayoutVars>
      </dgm:prSet>
      <dgm:spPr/>
      <dgm:t>
        <a:bodyPr/>
        <a:lstStyle/>
        <a:p>
          <a:endParaRPr lang="ru-RU"/>
        </a:p>
      </dgm:t>
    </dgm:pt>
    <dgm:pt modelId="{75674F3B-9ACF-4133-BD96-F4987B92DEC3}" type="pres">
      <dgm:prSet presAssocID="{A5A4BBE6-3749-40D7-B3FD-18C55200A2B9}" presName="descendantText" presStyleLbl="alignAcc1" presStyleIdx="3" presStyleCnt="9">
        <dgm:presLayoutVars>
          <dgm:bulletEnabled val="1"/>
        </dgm:presLayoutVars>
      </dgm:prSet>
      <dgm:spPr/>
      <dgm:t>
        <a:bodyPr/>
        <a:lstStyle/>
        <a:p>
          <a:endParaRPr lang="ru-RU"/>
        </a:p>
      </dgm:t>
    </dgm:pt>
    <dgm:pt modelId="{721C21D3-C952-4253-97D1-6D0150C91BAD}" type="pres">
      <dgm:prSet presAssocID="{37079940-981C-4867-AB0B-8D313289E0D4}" presName="sp" presStyleCnt="0"/>
      <dgm:spPr/>
    </dgm:pt>
    <dgm:pt modelId="{8414DBE6-BBE1-4272-8D31-7EA1F6592C3C}" type="pres">
      <dgm:prSet presAssocID="{416BFC16-EDEF-4616-8B04-6F6126644736}" presName="composite" presStyleCnt="0"/>
      <dgm:spPr/>
    </dgm:pt>
    <dgm:pt modelId="{B8DC41BC-7CFA-415C-98EB-E4AB277F016D}" type="pres">
      <dgm:prSet presAssocID="{416BFC16-EDEF-4616-8B04-6F6126644736}" presName="parentText" presStyleLbl="alignNode1" presStyleIdx="4" presStyleCnt="9">
        <dgm:presLayoutVars>
          <dgm:chMax val="1"/>
          <dgm:bulletEnabled val="1"/>
        </dgm:presLayoutVars>
      </dgm:prSet>
      <dgm:spPr/>
      <dgm:t>
        <a:bodyPr/>
        <a:lstStyle/>
        <a:p>
          <a:endParaRPr lang="ru-RU"/>
        </a:p>
      </dgm:t>
    </dgm:pt>
    <dgm:pt modelId="{9D7E8DE7-D64C-4A70-811D-82EB430CB0DF}" type="pres">
      <dgm:prSet presAssocID="{416BFC16-EDEF-4616-8B04-6F6126644736}" presName="descendantText" presStyleLbl="alignAcc1" presStyleIdx="4" presStyleCnt="9">
        <dgm:presLayoutVars>
          <dgm:bulletEnabled val="1"/>
        </dgm:presLayoutVars>
      </dgm:prSet>
      <dgm:spPr/>
      <dgm:t>
        <a:bodyPr/>
        <a:lstStyle/>
        <a:p>
          <a:endParaRPr lang="ru-RU"/>
        </a:p>
      </dgm:t>
    </dgm:pt>
    <dgm:pt modelId="{12C4699B-1D7C-4B8B-B625-410E116D7811}" type="pres">
      <dgm:prSet presAssocID="{51427FF5-C11C-4F55-B860-16313670A1FF}" presName="sp" presStyleCnt="0"/>
      <dgm:spPr/>
    </dgm:pt>
    <dgm:pt modelId="{1DC8828F-6B5C-4C72-9591-133A4A9561DC}" type="pres">
      <dgm:prSet presAssocID="{B4E08DA4-8C70-4B96-890B-27C00B0DB459}" presName="composite" presStyleCnt="0"/>
      <dgm:spPr/>
    </dgm:pt>
    <dgm:pt modelId="{EFA9EE0E-13BA-40C7-AB30-C4BD15DD1F16}" type="pres">
      <dgm:prSet presAssocID="{B4E08DA4-8C70-4B96-890B-27C00B0DB459}" presName="parentText" presStyleLbl="alignNode1" presStyleIdx="5" presStyleCnt="9">
        <dgm:presLayoutVars>
          <dgm:chMax val="1"/>
          <dgm:bulletEnabled val="1"/>
        </dgm:presLayoutVars>
      </dgm:prSet>
      <dgm:spPr/>
      <dgm:t>
        <a:bodyPr/>
        <a:lstStyle/>
        <a:p>
          <a:endParaRPr lang="ru-RU"/>
        </a:p>
      </dgm:t>
    </dgm:pt>
    <dgm:pt modelId="{3133C97E-BACD-4B8C-BFF9-1CA5EA46733C}" type="pres">
      <dgm:prSet presAssocID="{B4E08DA4-8C70-4B96-890B-27C00B0DB459}" presName="descendantText" presStyleLbl="alignAcc1" presStyleIdx="5" presStyleCnt="9">
        <dgm:presLayoutVars>
          <dgm:bulletEnabled val="1"/>
        </dgm:presLayoutVars>
      </dgm:prSet>
      <dgm:spPr/>
      <dgm:t>
        <a:bodyPr/>
        <a:lstStyle/>
        <a:p>
          <a:endParaRPr lang="ru-RU"/>
        </a:p>
      </dgm:t>
    </dgm:pt>
    <dgm:pt modelId="{BD20D4E0-F8A3-4C67-80FA-FCA01583101B}" type="pres">
      <dgm:prSet presAssocID="{31EADDF6-295E-417B-BC94-88535CC79E0A}" presName="sp" presStyleCnt="0"/>
      <dgm:spPr/>
    </dgm:pt>
    <dgm:pt modelId="{EFF4B56D-4A00-440D-901C-D4F85F2F4619}" type="pres">
      <dgm:prSet presAssocID="{CBEEE952-093E-4A6F-89BF-6E645AC196CA}" presName="composite" presStyleCnt="0"/>
      <dgm:spPr/>
    </dgm:pt>
    <dgm:pt modelId="{65B1FB94-C8E0-4514-8079-6F977D19B1F4}" type="pres">
      <dgm:prSet presAssocID="{CBEEE952-093E-4A6F-89BF-6E645AC196CA}" presName="parentText" presStyleLbl="alignNode1" presStyleIdx="6" presStyleCnt="9">
        <dgm:presLayoutVars>
          <dgm:chMax val="1"/>
          <dgm:bulletEnabled val="1"/>
        </dgm:presLayoutVars>
      </dgm:prSet>
      <dgm:spPr/>
      <dgm:t>
        <a:bodyPr/>
        <a:lstStyle/>
        <a:p>
          <a:endParaRPr lang="ru-RU"/>
        </a:p>
      </dgm:t>
    </dgm:pt>
    <dgm:pt modelId="{68722EC6-589E-4CD2-99A5-3125E5A43000}" type="pres">
      <dgm:prSet presAssocID="{CBEEE952-093E-4A6F-89BF-6E645AC196CA}" presName="descendantText" presStyleLbl="alignAcc1" presStyleIdx="6" presStyleCnt="9">
        <dgm:presLayoutVars>
          <dgm:bulletEnabled val="1"/>
        </dgm:presLayoutVars>
      </dgm:prSet>
      <dgm:spPr/>
      <dgm:t>
        <a:bodyPr/>
        <a:lstStyle/>
        <a:p>
          <a:endParaRPr lang="ru-RU"/>
        </a:p>
      </dgm:t>
    </dgm:pt>
    <dgm:pt modelId="{983C0A0D-366E-4E0F-B299-8CD276A406DC}" type="pres">
      <dgm:prSet presAssocID="{8AC54FD5-F7BC-4522-9F2D-FA189C300A12}" presName="sp" presStyleCnt="0"/>
      <dgm:spPr/>
    </dgm:pt>
    <dgm:pt modelId="{118B9C68-2B29-4A50-934D-6FB67F74792D}" type="pres">
      <dgm:prSet presAssocID="{EF1D7E1B-2994-44F4-8BCF-1F2543B5B2BC}" presName="composite" presStyleCnt="0"/>
      <dgm:spPr/>
    </dgm:pt>
    <dgm:pt modelId="{0A37E640-1AD6-483D-B269-2A47C918B198}" type="pres">
      <dgm:prSet presAssocID="{EF1D7E1B-2994-44F4-8BCF-1F2543B5B2BC}" presName="parentText" presStyleLbl="alignNode1" presStyleIdx="7" presStyleCnt="9">
        <dgm:presLayoutVars>
          <dgm:chMax val="1"/>
          <dgm:bulletEnabled val="1"/>
        </dgm:presLayoutVars>
      </dgm:prSet>
      <dgm:spPr/>
      <dgm:t>
        <a:bodyPr/>
        <a:lstStyle/>
        <a:p>
          <a:endParaRPr lang="ru-RU"/>
        </a:p>
      </dgm:t>
    </dgm:pt>
    <dgm:pt modelId="{0D4BB5C7-8948-4960-9D76-8D508BA772C5}" type="pres">
      <dgm:prSet presAssocID="{EF1D7E1B-2994-44F4-8BCF-1F2543B5B2BC}" presName="descendantText" presStyleLbl="alignAcc1" presStyleIdx="7" presStyleCnt="9">
        <dgm:presLayoutVars>
          <dgm:bulletEnabled val="1"/>
        </dgm:presLayoutVars>
      </dgm:prSet>
      <dgm:spPr/>
      <dgm:t>
        <a:bodyPr/>
        <a:lstStyle/>
        <a:p>
          <a:endParaRPr lang="ru-RU"/>
        </a:p>
      </dgm:t>
    </dgm:pt>
    <dgm:pt modelId="{50635CFB-BAB1-44D3-BAB6-2C46A0BDDE24}" type="pres">
      <dgm:prSet presAssocID="{0F98D471-8871-4CC4-B521-46031B13DFC1}" presName="sp" presStyleCnt="0"/>
      <dgm:spPr/>
    </dgm:pt>
    <dgm:pt modelId="{B93E8B10-CFA8-4FE5-8D3B-CE0ABD0A6EA2}" type="pres">
      <dgm:prSet presAssocID="{51AE2AEA-0A7E-485C-B330-548B521A7992}" presName="composite" presStyleCnt="0"/>
      <dgm:spPr/>
    </dgm:pt>
    <dgm:pt modelId="{5A8890F9-5BFF-4B92-BD7C-202CE3613837}" type="pres">
      <dgm:prSet presAssocID="{51AE2AEA-0A7E-485C-B330-548B521A7992}" presName="parentText" presStyleLbl="alignNode1" presStyleIdx="8" presStyleCnt="9">
        <dgm:presLayoutVars>
          <dgm:chMax val="1"/>
          <dgm:bulletEnabled val="1"/>
        </dgm:presLayoutVars>
      </dgm:prSet>
      <dgm:spPr/>
      <dgm:t>
        <a:bodyPr/>
        <a:lstStyle/>
        <a:p>
          <a:endParaRPr lang="ru-RU"/>
        </a:p>
      </dgm:t>
    </dgm:pt>
    <dgm:pt modelId="{D62F122B-6DA7-453E-933A-AFF6A4645426}" type="pres">
      <dgm:prSet presAssocID="{51AE2AEA-0A7E-485C-B330-548B521A7992}" presName="descendantText" presStyleLbl="alignAcc1" presStyleIdx="8" presStyleCnt="9">
        <dgm:presLayoutVars>
          <dgm:bulletEnabled val="1"/>
        </dgm:presLayoutVars>
      </dgm:prSet>
      <dgm:spPr/>
      <dgm:t>
        <a:bodyPr/>
        <a:lstStyle/>
        <a:p>
          <a:endParaRPr lang="ru-RU"/>
        </a:p>
      </dgm:t>
    </dgm:pt>
  </dgm:ptLst>
  <dgm:cxnLst>
    <dgm:cxn modelId="{604DB788-DC58-4D1B-A848-04DC2D35CE65}" type="presOf" srcId="{A938491B-2AAA-4481-90F1-472289B5ECB7}" destId="{25469AF2-060A-47E0-9476-66AFEFBDB5BA}" srcOrd="0" destOrd="0" presId="urn:microsoft.com/office/officeart/2005/8/layout/chevron2"/>
    <dgm:cxn modelId="{D23AA919-7956-4D9D-AD97-2033DCFB4E2A}" type="presOf" srcId="{B4E08DA4-8C70-4B96-890B-27C00B0DB459}" destId="{EFA9EE0E-13BA-40C7-AB30-C4BD15DD1F16}" srcOrd="0" destOrd="0" presId="urn:microsoft.com/office/officeart/2005/8/layout/chevron2"/>
    <dgm:cxn modelId="{0A229A73-95D2-47AF-BA21-34B95CF3DB30}" srcId="{5EFC43D1-D338-4BE5-9147-56E00828987F}" destId="{4BAC5E8D-AD16-4486-8F81-75FA018E836F}" srcOrd="2" destOrd="0" parTransId="{0437705F-1828-41A9-84BA-781A88CF53A6}" sibTransId="{2E194EC7-CFC3-489A-8383-1F9719D62345}"/>
    <dgm:cxn modelId="{1527B751-2642-4395-B46F-D6280127123F}" srcId="{416BFC16-EDEF-4616-8B04-6F6126644736}" destId="{CE367EC5-D532-4D4E-B238-7420955D65E2}" srcOrd="0" destOrd="0" parTransId="{A9D62A4A-F597-4C41-AFBC-E29E2B18FF4C}" sibTransId="{D947BAC3-59AB-48D0-BE1C-C3204008933A}"/>
    <dgm:cxn modelId="{3DB85EC1-2C1F-421F-B6E3-D80361C8E19F}" type="presOf" srcId="{5EFC43D1-D338-4BE5-9147-56E00828987F}" destId="{A2B9B12A-35D9-443E-825A-CC5B772D66DA}" srcOrd="0" destOrd="0" presId="urn:microsoft.com/office/officeart/2005/8/layout/chevron2"/>
    <dgm:cxn modelId="{336D1140-799F-495C-A43B-656806F3704D}" type="presOf" srcId="{F7C1FE63-D12F-4588-803D-0F31E7599B05}" destId="{0D4BB5C7-8948-4960-9D76-8D508BA772C5}" srcOrd="0" destOrd="0" presId="urn:microsoft.com/office/officeart/2005/8/layout/chevron2"/>
    <dgm:cxn modelId="{5450EAD0-2A4C-4926-A911-306621575E5B}" srcId="{5EFC43D1-D338-4BE5-9147-56E00828987F}" destId="{A938491B-2AAA-4481-90F1-472289B5ECB7}" srcOrd="1" destOrd="0" parTransId="{9FF9C37A-D49D-4F9E-AB05-3F6B431E8C2E}" sibTransId="{5F59F2D3-B549-4E12-8723-962FC314E359}"/>
    <dgm:cxn modelId="{C6B984DE-B9D4-4CE5-9921-9B804469E3CB}" srcId="{51AE2AEA-0A7E-485C-B330-548B521A7992}" destId="{B32FEC88-31C4-4067-BF47-ADAFB40107E9}" srcOrd="0" destOrd="0" parTransId="{901975DD-8E2A-4BE7-9A08-5AC2E3B97B2D}" sibTransId="{4C282E48-6FEB-43BC-A3C4-4B3FA949B426}"/>
    <dgm:cxn modelId="{FC5537B6-BDA4-448E-B809-C3E18354490B}" srcId="{5EFC43D1-D338-4BE5-9147-56E00828987F}" destId="{416BFC16-EDEF-4616-8B04-6F6126644736}" srcOrd="4" destOrd="0" parTransId="{1351DB14-EEA9-44BF-8801-C1790FC304D2}" sibTransId="{51427FF5-C11C-4F55-B860-16313670A1FF}"/>
    <dgm:cxn modelId="{1E294C0E-9FDB-4892-A07F-436520E1640C}" type="presOf" srcId="{CBEEE952-093E-4A6F-89BF-6E645AC196CA}" destId="{65B1FB94-C8E0-4514-8079-6F977D19B1F4}" srcOrd="0" destOrd="0" presId="urn:microsoft.com/office/officeart/2005/8/layout/chevron2"/>
    <dgm:cxn modelId="{9A797DE2-6620-422C-8176-B5921964BB6D}" type="presOf" srcId="{06E8EDD8-E7AD-4188-AA65-3D0A78E8DD35}" destId="{711E5B76-5122-42DD-A17E-402DC7F3D284}" srcOrd="0" destOrd="0" presId="urn:microsoft.com/office/officeart/2005/8/layout/chevron2"/>
    <dgm:cxn modelId="{0230C12C-ED4B-463F-9CE8-563C3D317A1B}" srcId="{B4E08DA4-8C70-4B96-890B-27C00B0DB459}" destId="{9A7E768C-C670-489E-8D7E-FABA64241B73}" srcOrd="0" destOrd="0" parTransId="{902629DA-1D04-4954-9436-08202A164216}" sibTransId="{F8BDB5FF-0487-4296-8256-54DAEC0E4B00}"/>
    <dgm:cxn modelId="{5D475805-545A-44B2-B81E-E657A2337331}" type="presOf" srcId="{8844A0EE-8E5A-49C6-A3B7-C6639284484F}" destId="{8EAC9131-55B4-4C7F-BF26-BCA0876701EC}" srcOrd="0" destOrd="0" presId="urn:microsoft.com/office/officeart/2005/8/layout/chevron2"/>
    <dgm:cxn modelId="{AE9BFF28-B593-4BF7-BB84-C552ACDD01E3}" srcId="{5EFC43D1-D338-4BE5-9147-56E00828987F}" destId="{A5A4BBE6-3749-40D7-B3FD-18C55200A2B9}" srcOrd="3" destOrd="0" parTransId="{54AD6D64-D3A9-47A9-BE07-2A3ADD1A2C89}" sibTransId="{37079940-981C-4867-AB0B-8D313289E0D4}"/>
    <dgm:cxn modelId="{784DAC08-25FF-4D20-89C1-14715E7A1BB8}" srcId="{EF1D7E1B-2994-44F4-8BCF-1F2543B5B2BC}" destId="{F7C1FE63-D12F-4588-803D-0F31E7599B05}" srcOrd="0" destOrd="0" parTransId="{0804E59A-88A4-44F1-B1E4-CF1BDFACCA8A}" sibTransId="{71C4A2D7-1FE5-4BCE-9EE4-27070BB7A66A}"/>
    <dgm:cxn modelId="{FD4AEF3B-411A-447A-AB15-DD52DC49E000}" type="presOf" srcId="{EF1D7E1B-2994-44F4-8BCF-1F2543B5B2BC}" destId="{0A37E640-1AD6-483D-B269-2A47C918B198}" srcOrd="0" destOrd="0" presId="urn:microsoft.com/office/officeart/2005/8/layout/chevron2"/>
    <dgm:cxn modelId="{4593AEF4-E76C-4FEC-9251-6B85360AD04B}" type="presOf" srcId="{CE367EC5-D532-4D4E-B238-7420955D65E2}" destId="{9D7E8DE7-D64C-4A70-811D-82EB430CB0DF}" srcOrd="0" destOrd="0" presId="urn:microsoft.com/office/officeart/2005/8/layout/chevron2"/>
    <dgm:cxn modelId="{D969848E-A133-4FF6-8613-9638C90179DF}" srcId="{A5A4BBE6-3749-40D7-B3FD-18C55200A2B9}" destId="{DF3B56A8-4728-4CC5-8CB8-B0FF3DFBF930}" srcOrd="0" destOrd="0" parTransId="{8BD981CF-6A97-4210-84B0-7D019E78AE41}" sibTransId="{4D166D6F-9444-4A85-B8B8-2EC106725AC9}"/>
    <dgm:cxn modelId="{D4132749-CD1C-4FBC-80F6-6833FEA1818A}" type="presOf" srcId="{DF3B56A8-4728-4CC5-8CB8-B0FF3DFBF930}" destId="{75674F3B-9ACF-4133-BD96-F4987B92DEC3}" srcOrd="0" destOrd="0" presId="urn:microsoft.com/office/officeart/2005/8/layout/chevron2"/>
    <dgm:cxn modelId="{110D2A43-0FC0-46BA-850C-D325E505AA25}" srcId="{5EFC43D1-D338-4BE5-9147-56E00828987F}" destId="{CBEEE952-093E-4A6F-89BF-6E645AC196CA}" srcOrd="6" destOrd="0" parTransId="{FB111051-2620-465A-89B6-B1F5774C6DA1}" sibTransId="{8AC54FD5-F7BC-4522-9F2D-FA189C300A12}"/>
    <dgm:cxn modelId="{600CC192-4C0F-446F-8AEB-5355967ABFD7}" type="presOf" srcId="{BCFBE1AD-95CA-403D-A723-D7A4984B267B}" destId="{C55AB397-5340-4831-A138-ECB40BD084E5}" srcOrd="0" destOrd="0" presId="urn:microsoft.com/office/officeart/2005/8/layout/chevron2"/>
    <dgm:cxn modelId="{C523CF13-8284-4AC5-B305-A398574869E9}" type="presOf" srcId="{B32FEC88-31C4-4067-BF47-ADAFB40107E9}" destId="{D62F122B-6DA7-453E-933A-AFF6A4645426}" srcOrd="0" destOrd="0" presId="urn:microsoft.com/office/officeart/2005/8/layout/chevron2"/>
    <dgm:cxn modelId="{7574D167-F520-4CB2-8B41-F9E09CD41F7D}" type="presOf" srcId="{4BAC5E8D-AD16-4486-8F81-75FA018E836F}" destId="{1DED0680-DE42-45B3-BE5A-37B17D47EEA3}" srcOrd="0" destOrd="0" presId="urn:microsoft.com/office/officeart/2005/8/layout/chevron2"/>
    <dgm:cxn modelId="{30ACE01C-339C-4D3E-AED2-43A3895AA85E}" type="presOf" srcId="{4A0B2B48-6A1E-44A3-B86E-229F57164C7F}" destId="{68722EC6-589E-4CD2-99A5-3125E5A43000}" srcOrd="0" destOrd="0" presId="urn:microsoft.com/office/officeart/2005/8/layout/chevron2"/>
    <dgm:cxn modelId="{852B441F-CCF5-4511-88AA-1F82D10C199A}" type="presOf" srcId="{9A7E768C-C670-489E-8D7E-FABA64241B73}" destId="{3133C97E-BACD-4B8C-BFF9-1CA5EA46733C}" srcOrd="0" destOrd="0" presId="urn:microsoft.com/office/officeart/2005/8/layout/chevron2"/>
    <dgm:cxn modelId="{C322AE3E-987A-44F9-A583-8B462FBD1475}" type="presOf" srcId="{A5A4BBE6-3749-40D7-B3FD-18C55200A2B9}" destId="{98C430C1-0E08-4D2A-9142-6A616C2B486D}" srcOrd="0" destOrd="0" presId="urn:microsoft.com/office/officeart/2005/8/layout/chevron2"/>
    <dgm:cxn modelId="{1D9A12C0-22CC-47A5-A37C-1254D2F9A9DB}" type="presOf" srcId="{1997A7FC-7238-4244-B20A-473CE2F3AA37}" destId="{23B21CA2-5B94-4683-BDE2-7896C6B6A6A4}" srcOrd="0" destOrd="0" presId="urn:microsoft.com/office/officeart/2005/8/layout/chevron2"/>
    <dgm:cxn modelId="{BEBF17B1-AD23-44C1-B219-4AEB06F8FBD9}" srcId="{5EFC43D1-D338-4BE5-9147-56E00828987F}" destId="{B4E08DA4-8C70-4B96-890B-27C00B0DB459}" srcOrd="5" destOrd="0" parTransId="{A107E71A-0B15-4607-8BB0-3D96153DC523}" sibTransId="{31EADDF6-295E-417B-BC94-88535CC79E0A}"/>
    <dgm:cxn modelId="{7AC283C5-DD73-48E3-A068-384A64427B02}" srcId="{4BAC5E8D-AD16-4486-8F81-75FA018E836F}" destId="{1997A7FC-7238-4244-B20A-473CE2F3AA37}" srcOrd="0" destOrd="0" parTransId="{938199FB-4E34-472F-9D61-6DF224F1EBED}" sibTransId="{7E1DA1A1-92B5-418E-871A-7560352539B0}"/>
    <dgm:cxn modelId="{6DE960D4-E0DC-42FA-AA79-5EECCB559072}" type="presOf" srcId="{416BFC16-EDEF-4616-8B04-6F6126644736}" destId="{B8DC41BC-7CFA-415C-98EB-E4AB277F016D}" srcOrd="0" destOrd="0" presId="urn:microsoft.com/office/officeart/2005/8/layout/chevron2"/>
    <dgm:cxn modelId="{E6F0C656-C47D-4549-B748-657FC7412537}" srcId="{5EFC43D1-D338-4BE5-9147-56E00828987F}" destId="{EF1D7E1B-2994-44F4-8BCF-1F2543B5B2BC}" srcOrd="7" destOrd="0" parTransId="{237A11B8-28F8-4969-8A85-91732355306C}" sibTransId="{0F98D471-8871-4CC4-B521-46031B13DFC1}"/>
    <dgm:cxn modelId="{BC1B1A13-25AB-474E-9E6D-1102E17A93E8}" srcId="{06E8EDD8-E7AD-4188-AA65-3D0A78E8DD35}" destId="{8844A0EE-8E5A-49C6-A3B7-C6639284484F}" srcOrd="0" destOrd="0" parTransId="{843CC3FA-8619-495E-A723-5ABF294E8E0B}" sibTransId="{096336C5-7007-4BA6-B1D6-FA66AF65A9F5}"/>
    <dgm:cxn modelId="{46A561C0-391B-49C1-B757-3BE403A7A5A6}" srcId="{5EFC43D1-D338-4BE5-9147-56E00828987F}" destId="{06E8EDD8-E7AD-4188-AA65-3D0A78E8DD35}" srcOrd="0" destOrd="0" parTransId="{FD07130E-10C4-4662-B787-4BBD2785B4CC}" sibTransId="{194A3208-87B5-480E-8512-065C43167035}"/>
    <dgm:cxn modelId="{6775BF48-795E-4D99-AFF5-0B57C79DF12E}" srcId="{5EFC43D1-D338-4BE5-9147-56E00828987F}" destId="{51AE2AEA-0A7E-485C-B330-548B521A7992}" srcOrd="8" destOrd="0" parTransId="{35B09546-9B41-4C80-BC21-671E18271D55}" sibTransId="{CE9FEE1D-9465-4A54-B599-4EB82C3A136E}"/>
    <dgm:cxn modelId="{A890803F-B890-4765-9998-3050FE5A1F81}" srcId="{A938491B-2AAA-4481-90F1-472289B5ECB7}" destId="{BCFBE1AD-95CA-403D-A723-D7A4984B267B}" srcOrd="0" destOrd="0" parTransId="{60C954EF-0586-4B7E-9226-4B1FF4E23C8A}" sibTransId="{62BA34AB-D279-4D68-AEB0-C008D701F902}"/>
    <dgm:cxn modelId="{C0E865AF-ED1B-43F5-BF6C-6D63BD019F7E}" srcId="{CBEEE952-093E-4A6F-89BF-6E645AC196CA}" destId="{4A0B2B48-6A1E-44A3-B86E-229F57164C7F}" srcOrd="0" destOrd="0" parTransId="{7D173813-4407-4982-B5F3-482F91BFE924}" sibTransId="{B62BEA48-D619-4233-9F4C-56A1432C1F9F}"/>
    <dgm:cxn modelId="{5004BDD1-5712-495F-BFBB-94E35E513E8C}" type="presOf" srcId="{51AE2AEA-0A7E-485C-B330-548B521A7992}" destId="{5A8890F9-5BFF-4B92-BD7C-202CE3613837}" srcOrd="0" destOrd="0" presId="urn:microsoft.com/office/officeart/2005/8/layout/chevron2"/>
    <dgm:cxn modelId="{388C807C-E18E-4A38-93CE-0D84F55BFEDD}" type="presParOf" srcId="{A2B9B12A-35D9-443E-825A-CC5B772D66DA}" destId="{A6E5DF4C-4A37-45DF-809A-68047F824195}" srcOrd="0" destOrd="0" presId="urn:microsoft.com/office/officeart/2005/8/layout/chevron2"/>
    <dgm:cxn modelId="{716759C1-71EF-4F70-A89B-0438084606F9}" type="presParOf" srcId="{A6E5DF4C-4A37-45DF-809A-68047F824195}" destId="{711E5B76-5122-42DD-A17E-402DC7F3D284}" srcOrd="0" destOrd="0" presId="urn:microsoft.com/office/officeart/2005/8/layout/chevron2"/>
    <dgm:cxn modelId="{9B9BEE66-307C-4A11-91C3-3B7552227493}" type="presParOf" srcId="{A6E5DF4C-4A37-45DF-809A-68047F824195}" destId="{8EAC9131-55B4-4C7F-BF26-BCA0876701EC}" srcOrd="1" destOrd="0" presId="urn:microsoft.com/office/officeart/2005/8/layout/chevron2"/>
    <dgm:cxn modelId="{C38C6FDD-6BD8-4C65-87B6-82387C5BFF19}" type="presParOf" srcId="{A2B9B12A-35D9-443E-825A-CC5B772D66DA}" destId="{29A3A8B7-4354-4685-903F-66CAA3283D13}" srcOrd="1" destOrd="0" presId="urn:microsoft.com/office/officeart/2005/8/layout/chevron2"/>
    <dgm:cxn modelId="{82E5D7C0-B635-46D7-93CA-406845FF02B0}" type="presParOf" srcId="{A2B9B12A-35D9-443E-825A-CC5B772D66DA}" destId="{3E4F485D-0073-4C63-AE0A-34F905707E51}" srcOrd="2" destOrd="0" presId="urn:microsoft.com/office/officeart/2005/8/layout/chevron2"/>
    <dgm:cxn modelId="{F494A769-988A-4AE7-B075-DD5D9C7E3E98}" type="presParOf" srcId="{3E4F485D-0073-4C63-AE0A-34F905707E51}" destId="{25469AF2-060A-47E0-9476-66AFEFBDB5BA}" srcOrd="0" destOrd="0" presId="urn:microsoft.com/office/officeart/2005/8/layout/chevron2"/>
    <dgm:cxn modelId="{7F160EDF-9275-4FA1-BE18-EDA4DB4D323F}" type="presParOf" srcId="{3E4F485D-0073-4C63-AE0A-34F905707E51}" destId="{C55AB397-5340-4831-A138-ECB40BD084E5}" srcOrd="1" destOrd="0" presId="urn:microsoft.com/office/officeart/2005/8/layout/chevron2"/>
    <dgm:cxn modelId="{C502C352-1837-4E22-95F1-ECC79C1E5842}" type="presParOf" srcId="{A2B9B12A-35D9-443E-825A-CC5B772D66DA}" destId="{4DBB43BF-3C8E-4B99-8DC1-A2147E1CB34E}" srcOrd="3" destOrd="0" presId="urn:microsoft.com/office/officeart/2005/8/layout/chevron2"/>
    <dgm:cxn modelId="{9C266E4F-26FB-4403-A325-E0CCD89FD661}" type="presParOf" srcId="{A2B9B12A-35D9-443E-825A-CC5B772D66DA}" destId="{0C4F8EDD-8E26-4A94-AB7C-C534CD2ADA23}" srcOrd="4" destOrd="0" presId="urn:microsoft.com/office/officeart/2005/8/layout/chevron2"/>
    <dgm:cxn modelId="{E1499786-D929-4F5D-9A86-F949134B5B91}" type="presParOf" srcId="{0C4F8EDD-8E26-4A94-AB7C-C534CD2ADA23}" destId="{1DED0680-DE42-45B3-BE5A-37B17D47EEA3}" srcOrd="0" destOrd="0" presId="urn:microsoft.com/office/officeart/2005/8/layout/chevron2"/>
    <dgm:cxn modelId="{84AE5282-E8DD-46B5-B79B-215A8493018F}" type="presParOf" srcId="{0C4F8EDD-8E26-4A94-AB7C-C534CD2ADA23}" destId="{23B21CA2-5B94-4683-BDE2-7896C6B6A6A4}" srcOrd="1" destOrd="0" presId="urn:microsoft.com/office/officeart/2005/8/layout/chevron2"/>
    <dgm:cxn modelId="{FBC365A8-181E-4D1B-8E87-F5F5E45311AC}" type="presParOf" srcId="{A2B9B12A-35D9-443E-825A-CC5B772D66DA}" destId="{86B9FE96-3201-4838-91C5-BCAFF161BB36}" srcOrd="5" destOrd="0" presId="urn:microsoft.com/office/officeart/2005/8/layout/chevron2"/>
    <dgm:cxn modelId="{F8B474F4-8C86-44F3-941F-A2A539B38554}" type="presParOf" srcId="{A2B9B12A-35D9-443E-825A-CC5B772D66DA}" destId="{6FDFBB98-B7C2-4725-9E7E-19109B3BEA1B}" srcOrd="6" destOrd="0" presId="urn:microsoft.com/office/officeart/2005/8/layout/chevron2"/>
    <dgm:cxn modelId="{0E6CC7DB-D128-4E53-AB75-77AE96A66DD8}" type="presParOf" srcId="{6FDFBB98-B7C2-4725-9E7E-19109B3BEA1B}" destId="{98C430C1-0E08-4D2A-9142-6A616C2B486D}" srcOrd="0" destOrd="0" presId="urn:microsoft.com/office/officeart/2005/8/layout/chevron2"/>
    <dgm:cxn modelId="{488302C8-4A90-4534-9BAA-994A7626137F}" type="presParOf" srcId="{6FDFBB98-B7C2-4725-9E7E-19109B3BEA1B}" destId="{75674F3B-9ACF-4133-BD96-F4987B92DEC3}" srcOrd="1" destOrd="0" presId="urn:microsoft.com/office/officeart/2005/8/layout/chevron2"/>
    <dgm:cxn modelId="{DD02014B-5883-4C3B-BBD3-4B3AC1E93B53}" type="presParOf" srcId="{A2B9B12A-35D9-443E-825A-CC5B772D66DA}" destId="{721C21D3-C952-4253-97D1-6D0150C91BAD}" srcOrd="7" destOrd="0" presId="urn:microsoft.com/office/officeart/2005/8/layout/chevron2"/>
    <dgm:cxn modelId="{CFF1CDE6-E322-4895-8A31-097EA6E4E624}" type="presParOf" srcId="{A2B9B12A-35D9-443E-825A-CC5B772D66DA}" destId="{8414DBE6-BBE1-4272-8D31-7EA1F6592C3C}" srcOrd="8" destOrd="0" presId="urn:microsoft.com/office/officeart/2005/8/layout/chevron2"/>
    <dgm:cxn modelId="{57DD905A-9684-4B30-8425-11130D16EB5D}" type="presParOf" srcId="{8414DBE6-BBE1-4272-8D31-7EA1F6592C3C}" destId="{B8DC41BC-7CFA-415C-98EB-E4AB277F016D}" srcOrd="0" destOrd="0" presId="urn:microsoft.com/office/officeart/2005/8/layout/chevron2"/>
    <dgm:cxn modelId="{F7B0551C-8E16-4512-B552-BD7D8837BB9C}" type="presParOf" srcId="{8414DBE6-BBE1-4272-8D31-7EA1F6592C3C}" destId="{9D7E8DE7-D64C-4A70-811D-82EB430CB0DF}" srcOrd="1" destOrd="0" presId="urn:microsoft.com/office/officeart/2005/8/layout/chevron2"/>
    <dgm:cxn modelId="{C8B6478B-23DA-4B0E-A30C-2C687467ECFB}" type="presParOf" srcId="{A2B9B12A-35D9-443E-825A-CC5B772D66DA}" destId="{12C4699B-1D7C-4B8B-B625-410E116D7811}" srcOrd="9" destOrd="0" presId="urn:microsoft.com/office/officeart/2005/8/layout/chevron2"/>
    <dgm:cxn modelId="{45945B64-6680-4951-92E1-FA68DD8D4165}" type="presParOf" srcId="{A2B9B12A-35D9-443E-825A-CC5B772D66DA}" destId="{1DC8828F-6B5C-4C72-9591-133A4A9561DC}" srcOrd="10" destOrd="0" presId="urn:microsoft.com/office/officeart/2005/8/layout/chevron2"/>
    <dgm:cxn modelId="{75CFEDD6-7005-447E-931A-5B5E5BD0BE64}" type="presParOf" srcId="{1DC8828F-6B5C-4C72-9591-133A4A9561DC}" destId="{EFA9EE0E-13BA-40C7-AB30-C4BD15DD1F16}" srcOrd="0" destOrd="0" presId="urn:microsoft.com/office/officeart/2005/8/layout/chevron2"/>
    <dgm:cxn modelId="{DAFA1A84-41C4-4C0B-B4E7-D737FC2DDF37}" type="presParOf" srcId="{1DC8828F-6B5C-4C72-9591-133A4A9561DC}" destId="{3133C97E-BACD-4B8C-BFF9-1CA5EA46733C}" srcOrd="1" destOrd="0" presId="urn:microsoft.com/office/officeart/2005/8/layout/chevron2"/>
    <dgm:cxn modelId="{07607A31-7024-4B75-9FD0-97E410E3F0F9}" type="presParOf" srcId="{A2B9B12A-35D9-443E-825A-CC5B772D66DA}" destId="{BD20D4E0-F8A3-4C67-80FA-FCA01583101B}" srcOrd="11" destOrd="0" presId="urn:microsoft.com/office/officeart/2005/8/layout/chevron2"/>
    <dgm:cxn modelId="{21F36BFF-E757-410D-B6EC-F051CA1DBAD3}" type="presParOf" srcId="{A2B9B12A-35D9-443E-825A-CC5B772D66DA}" destId="{EFF4B56D-4A00-440D-901C-D4F85F2F4619}" srcOrd="12" destOrd="0" presId="urn:microsoft.com/office/officeart/2005/8/layout/chevron2"/>
    <dgm:cxn modelId="{147879E5-BE4F-4702-8679-241754138044}" type="presParOf" srcId="{EFF4B56D-4A00-440D-901C-D4F85F2F4619}" destId="{65B1FB94-C8E0-4514-8079-6F977D19B1F4}" srcOrd="0" destOrd="0" presId="urn:microsoft.com/office/officeart/2005/8/layout/chevron2"/>
    <dgm:cxn modelId="{BEDEF07A-AE47-4FAC-9633-A1043678D716}" type="presParOf" srcId="{EFF4B56D-4A00-440D-901C-D4F85F2F4619}" destId="{68722EC6-589E-4CD2-99A5-3125E5A43000}" srcOrd="1" destOrd="0" presId="urn:microsoft.com/office/officeart/2005/8/layout/chevron2"/>
    <dgm:cxn modelId="{A3E14D35-EA02-4036-B6AD-F554BB1624A6}" type="presParOf" srcId="{A2B9B12A-35D9-443E-825A-CC5B772D66DA}" destId="{983C0A0D-366E-4E0F-B299-8CD276A406DC}" srcOrd="13" destOrd="0" presId="urn:microsoft.com/office/officeart/2005/8/layout/chevron2"/>
    <dgm:cxn modelId="{F8256C9B-525E-4D66-A417-8ED52D0B71E7}" type="presParOf" srcId="{A2B9B12A-35D9-443E-825A-CC5B772D66DA}" destId="{118B9C68-2B29-4A50-934D-6FB67F74792D}" srcOrd="14" destOrd="0" presId="urn:microsoft.com/office/officeart/2005/8/layout/chevron2"/>
    <dgm:cxn modelId="{9197BA42-5B25-4C57-830F-757925510564}" type="presParOf" srcId="{118B9C68-2B29-4A50-934D-6FB67F74792D}" destId="{0A37E640-1AD6-483D-B269-2A47C918B198}" srcOrd="0" destOrd="0" presId="urn:microsoft.com/office/officeart/2005/8/layout/chevron2"/>
    <dgm:cxn modelId="{3FFC7391-76D8-4C4F-B0E3-647A48CE1D28}" type="presParOf" srcId="{118B9C68-2B29-4A50-934D-6FB67F74792D}" destId="{0D4BB5C7-8948-4960-9D76-8D508BA772C5}" srcOrd="1" destOrd="0" presId="urn:microsoft.com/office/officeart/2005/8/layout/chevron2"/>
    <dgm:cxn modelId="{78F45E9E-1186-4A5A-9A0A-9D436AB56A11}" type="presParOf" srcId="{A2B9B12A-35D9-443E-825A-CC5B772D66DA}" destId="{50635CFB-BAB1-44D3-BAB6-2C46A0BDDE24}" srcOrd="15" destOrd="0" presId="urn:microsoft.com/office/officeart/2005/8/layout/chevron2"/>
    <dgm:cxn modelId="{68DDF6F4-7FD2-4738-8E96-F6B2EEE53D0C}" type="presParOf" srcId="{A2B9B12A-35D9-443E-825A-CC5B772D66DA}" destId="{B93E8B10-CFA8-4FE5-8D3B-CE0ABD0A6EA2}" srcOrd="16" destOrd="0" presId="urn:microsoft.com/office/officeart/2005/8/layout/chevron2"/>
    <dgm:cxn modelId="{218D2FCD-9028-4478-A06D-E9F2E25D7C46}" type="presParOf" srcId="{B93E8B10-CFA8-4FE5-8D3B-CE0ABD0A6EA2}" destId="{5A8890F9-5BFF-4B92-BD7C-202CE3613837}" srcOrd="0" destOrd="0" presId="urn:microsoft.com/office/officeart/2005/8/layout/chevron2"/>
    <dgm:cxn modelId="{B55F0131-FB58-4FC6-A16A-A656879A6716}" type="presParOf" srcId="{B93E8B10-CFA8-4FE5-8D3B-CE0ABD0A6EA2}" destId="{D62F122B-6DA7-453E-933A-AFF6A46454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76DE9-9FA0-4A57-B066-F92B12724BE8}">
      <dsp:nvSpPr>
        <dsp:cNvPr id="0" name=""/>
        <dsp:cNvSpPr/>
      </dsp:nvSpPr>
      <dsp:spPr>
        <a:xfrm>
          <a:off x="0" y="115803"/>
          <a:ext cx="9930336" cy="9547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endParaRPr lang="ru-RU" sz="5100" kern="1200" dirty="0"/>
        </a:p>
      </dsp:txBody>
      <dsp:txXfrm>
        <a:off x="46606" y="162409"/>
        <a:ext cx="9837124" cy="861508"/>
      </dsp:txXfrm>
    </dsp:sp>
    <dsp:sp modelId="{78615EDB-7439-4DE7-AB8E-801DB535763B}">
      <dsp:nvSpPr>
        <dsp:cNvPr id="0" name=""/>
        <dsp:cNvSpPr/>
      </dsp:nvSpPr>
      <dsp:spPr>
        <a:xfrm>
          <a:off x="0" y="1042260"/>
          <a:ext cx="9930336" cy="485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288"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uk-UA" sz="4000" kern="1200" dirty="0" smtClean="0"/>
            <a:t>Сфера застосування</a:t>
          </a:r>
          <a:endParaRPr lang="ru-RU" sz="4000" kern="1200" dirty="0"/>
        </a:p>
        <a:p>
          <a:pPr marL="285750" lvl="1" indent="-285750" algn="l" defTabSz="1778000">
            <a:lnSpc>
              <a:spcPct val="90000"/>
            </a:lnSpc>
            <a:spcBef>
              <a:spcPct val="0"/>
            </a:spcBef>
            <a:spcAft>
              <a:spcPct val="20000"/>
            </a:spcAft>
            <a:buChar char="••"/>
          </a:pPr>
          <a:r>
            <a:rPr lang="uk-UA" sz="4000" kern="1200" dirty="0" smtClean="0"/>
            <a:t>Терміни та визначення понять</a:t>
          </a:r>
          <a:endParaRPr lang="ru-RU" sz="4000" kern="1200" dirty="0"/>
        </a:p>
        <a:p>
          <a:pPr marL="285750" lvl="1" indent="-285750" algn="l" defTabSz="1778000">
            <a:lnSpc>
              <a:spcPct val="90000"/>
            </a:lnSpc>
            <a:spcBef>
              <a:spcPct val="0"/>
            </a:spcBef>
            <a:spcAft>
              <a:spcPct val="20000"/>
            </a:spcAft>
            <a:buChar char="••"/>
          </a:pPr>
          <a:r>
            <a:rPr lang="uk-UA" sz="4000" kern="1200" dirty="0" smtClean="0"/>
            <a:t>Загальні вимоги</a:t>
          </a:r>
          <a:endParaRPr lang="ru-RU" sz="4000" kern="1200" dirty="0"/>
        </a:p>
        <a:p>
          <a:pPr marL="285750" lvl="1" indent="-285750" algn="l" defTabSz="1778000">
            <a:lnSpc>
              <a:spcPct val="90000"/>
            </a:lnSpc>
            <a:spcBef>
              <a:spcPct val="0"/>
            </a:spcBef>
            <a:spcAft>
              <a:spcPct val="20000"/>
            </a:spcAft>
            <a:buChar char="••"/>
          </a:pPr>
          <a:r>
            <a:rPr lang="uk-UA" sz="4000" kern="1200" dirty="0" smtClean="0"/>
            <a:t>Вимоги до структури</a:t>
          </a:r>
          <a:endParaRPr lang="ru-RU" sz="4000" kern="1200" dirty="0"/>
        </a:p>
        <a:p>
          <a:pPr marL="285750" lvl="1" indent="-285750" algn="l" defTabSz="1778000">
            <a:lnSpc>
              <a:spcPct val="90000"/>
            </a:lnSpc>
            <a:spcBef>
              <a:spcPct val="0"/>
            </a:spcBef>
            <a:spcAft>
              <a:spcPct val="20000"/>
            </a:spcAft>
            <a:buChar char="••"/>
          </a:pPr>
          <a:r>
            <a:rPr lang="uk-UA" sz="4000" kern="1200" dirty="0" smtClean="0"/>
            <a:t>Вимоги до ресурсів</a:t>
          </a:r>
          <a:endParaRPr lang="ru-RU" sz="4000" kern="1200" dirty="0"/>
        </a:p>
        <a:p>
          <a:pPr marL="285750" lvl="1" indent="-285750" algn="l" defTabSz="1778000">
            <a:lnSpc>
              <a:spcPct val="90000"/>
            </a:lnSpc>
            <a:spcBef>
              <a:spcPct val="0"/>
            </a:spcBef>
            <a:spcAft>
              <a:spcPct val="20000"/>
            </a:spcAft>
            <a:buChar char="••"/>
          </a:pPr>
          <a:r>
            <a:rPr lang="uk-UA" sz="4000" kern="1200" dirty="0" smtClean="0"/>
            <a:t>Вимоги до процесу</a:t>
          </a:r>
          <a:endParaRPr lang="ru-RU" sz="4000" kern="1200" dirty="0"/>
        </a:p>
        <a:p>
          <a:pPr marL="285750" lvl="1" indent="-285750" algn="l" defTabSz="1778000">
            <a:lnSpc>
              <a:spcPct val="90000"/>
            </a:lnSpc>
            <a:spcBef>
              <a:spcPct val="0"/>
            </a:spcBef>
            <a:spcAft>
              <a:spcPct val="20000"/>
            </a:spcAft>
            <a:buChar char="••"/>
          </a:pPr>
          <a:r>
            <a:rPr lang="uk-UA" sz="4000" kern="1200" dirty="0" smtClean="0"/>
            <a:t>Вимоги до системи менеджменту</a:t>
          </a:r>
          <a:endParaRPr lang="ru-RU" sz="4000" kern="1200" dirty="0"/>
        </a:p>
      </dsp:txBody>
      <dsp:txXfrm>
        <a:off x="0" y="1042260"/>
        <a:ext cx="9930336" cy="4856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204E6-CC98-4717-AB69-F3A2A376C34E}">
      <dsp:nvSpPr>
        <dsp:cNvPr id="0" name=""/>
        <dsp:cNvSpPr/>
      </dsp:nvSpPr>
      <dsp:spPr>
        <a:xfrm>
          <a:off x="2611733" y="0"/>
          <a:ext cx="5671539" cy="1545701"/>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uk-UA" sz="2000" b="1" kern="1200" dirty="0" smtClean="0"/>
            <a:t>Міжнародна організація зі стандартизації</a:t>
          </a:r>
          <a:endParaRPr lang="ru-RU" sz="2000" b="1" kern="1200" dirty="0"/>
        </a:p>
      </dsp:txBody>
      <dsp:txXfrm>
        <a:off x="2611733" y="193213"/>
        <a:ext cx="5091901" cy="1159275"/>
      </dsp:txXfrm>
    </dsp:sp>
    <dsp:sp modelId="{0B84EAD2-DC07-4997-8DD6-2AE950877029}">
      <dsp:nvSpPr>
        <dsp:cNvPr id="0" name=""/>
        <dsp:cNvSpPr/>
      </dsp:nvSpPr>
      <dsp:spPr>
        <a:xfrm>
          <a:off x="2887" y="0"/>
          <a:ext cx="2608846" cy="1545701"/>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ISO</a:t>
          </a:r>
          <a:endParaRPr lang="ru-RU" sz="6500" kern="1200" dirty="0"/>
        </a:p>
      </dsp:txBody>
      <dsp:txXfrm>
        <a:off x="78342" y="75455"/>
        <a:ext cx="2457936" cy="1394791"/>
      </dsp:txXfrm>
    </dsp:sp>
    <dsp:sp modelId="{0D47DF6A-754A-48D9-8F9B-4669F3480FA6}">
      <dsp:nvSpPr>
        <dsp:cNvPr id="0" name=""/>
        <dsp:cNvSpPr/>
      </dsp:nvSpPr>
      <dsp:spPr>
        <a:xfrm>
          <a:off x="2611733" y="1700271"/>
          <a:ext cx="5671539" cy="1545701"/>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ru-RU" sz="2000" b="1" i="0" kern="1200" dirty="0" err="1" smtClean="0"/>
            <a:t>позначення</a:t>
          </a:r>
          <a:r>
            <a:rPr lang="ru-RU" sz="2000" b="1" i="0" kern="1200" dirty="0" smtClean="0"/>
            <a:t> </a:t>
          </a:r>
          <a:r>
            <a:rPr lang="ru-RU" sz="2000" b="1" i="0" kern="1200" dirty="0" err="1" smtClean="0"/>
            <a:t>стандартів</a:t>
          </a:r>
          <a:r>
            <a:rPr lang="ru-RU" sz="2000" b="1" i="0" kern="1200" dirty="0" smtClean="0"/>
            <a:t>, </a:t>
          </a:r>
          <a:r>
            <a:rPr lang="ru-RU" sz="2000" b="1" i="0" kern="1200" dirty="0" err="1" smtClean="0"/>
            <a:t>прийнятих</a:t>
          </a:r>
          <a:r>
            <a:rPr lang="ru-RU" sz="2000" b="1" i="0" kern="1200" dirty="0" smtClean="0"/>
            <a:t> </a:t>
          </a:r>
          <a:r>
            <a:rPr lang="ru-RU" sz="2000" b="1" i="0" kern="1200" dirty="0" err="1" smtClean="0"/>
            <a:t>Європейським</a:t>
          </a:r>
          <a:r>
            <a:rPr lang="ru-RU" sz="2000" b="1" i="0" kern="1200" dirty="0" smtClean="0"/>
            <a:t> </a:t>
          </a:r>
          <a:r>
            <a:rPr lang="ru-RU" sz="2000" b="1" i="0" kern="1200" dirty="0" err="1" smtClean="0"/>
            <a:t>комітетом</a:t>
          </a:r>
          <a:r>
            <a:rPr lang="ru-RU" sz="2000" b="1" i="0" kern="1200" dirty="0" smtClean="0"/>
            <a:t> </a:t>
          </a:r>
          <a:r>
            <a:rPr lang="ru-RU" sz="2000" b="1" i="0" kern="1200" dirty="0" err="1" smtClean="0"/>
            <a:t>зі</a:t>
          </a:r>
          <a:r>
            <a:rPr lang="ru-RU" sz="2000" b="1" i="0" kern="1200" dirty="0" smtClean="0"/>
            <a:t> </a:t>
          </a:r>
          <a:r>
            <a:rPr lang="ru-RU" sz="2000" b="1" i="0" kern="1200" dirty="0" err="1" smtClean="0"/>
            <a:t>стандартизації</a:t>
          </a:r>
          <a:endParaRPr lang="ru-RU" sz="2000" b="1" kern="1200" dirty="0"/>
        </a:p>
      </dsp:txBody>
      <dsp:txXfrm>
        <a:off x="2611733" y="1893484"/>
        <a:ext cx="5091901" cy="1159275"/>
      </dsp:txXfrm>
    </dsp:sp>
    <dsp:sp modelId="{6ACC4AE2-1CAD-479B-957E-717C7B207D6A}">
      <dsp:nvSpPr>
        <dsp:cNvPr id="0" name=""/>
        <dsp:cNvSpPr/>
      </dsp:nvSpPr>
      <dsp:spPr>
        <a:xfrm>
          <a:off x="2887" y="1700271"/>
          <a:ext cx="2608846" cy="1545701"/>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EN</a:t>
          </a:r>
          <a:endParaRPr lang="ru-RU" sz="6500" kern="1200" dirty="0"/>
        </a:p>
      </dsp:txBody>
      <dsp:txXfrm>
        <a:off x="78342" y="1775726"/>
        <a:ext cx="2457936" cy="1394791"/>
      </dsp:txXfrm>
    </dsp:sp>
    <dsp:sp modelId="{7600810B-1472-4385-A8B0-85CADE574639}">
      <dsp:nvSpPr>
        <dsp:cNvPr id="0" name=""/>
        <dsp:cNvSpPr/>
      </dsp:nvSpPr>
      <dsp:spPr>
        <a:xfrm>
          <a:off x="2842620" y="3400543"/>
          <a:ext cx="5430198" cy="1545701"/>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i="0" kern="1200" dirty="0" smtClean="0"/>
            <a:t>Є всесвітньою федерацією  національних органів зі стандартизації</a:t>
          </a:r>
          <a:endParaRPr lang="ru-RU" sz="2000" b="1" i="0" kern="1200" dirty="0"/>
        </a:p>
        <a:p>
          <a:pPr marL="228600" lvl="1" indent="-228600" algn="l" defTabSz="889000">
            <a:lnSpc>
              <a:spcPct val="90000"/>
            </a:lnSpc>
            <a:spcBef>
              <a:spcPct val="0"/>
            </a:spcBef>
            <a:spcAft>
              <a:spcPct val="15000"/>
            </a:spcAft>
            <a:buChar char="••"/>
          </a:pPr>
          <a:r>
            <a:rPr lang="en-US" sz="2000" b="1" i="0" kern="1200" dirty="0" smtClean="0"/>
            <a:t>(o</a:t>
          </a:r>
          <a:r>
            <a:rPr lang="uk-UA" sz="2000" b="1" i="0" kern="1200" dirty="0" err="1" smtClean="0"/>
            <a:t>рганів</a:t>
          </a:r>
          <a:r>
            <a:rPr lang="uk-UA" sz="2000" b="1" i="0" kern="1200" dirty="0" smtClean="0"/>
            <a:t> – членів </a:t>
          </a:r>
          <a:r>
            <a:rPr lang="en-US" sz="2000" b="1" i="0" kern="1200" dirty="0" smtClean="0"/>
            <a:t>ISO)</a:t>
          </a:r>
          <a:endParaRPr lang="ru-RU" sz="2000" b="1" i="0" kern="1200" dirty="0"/>
        </a:p>
      </dsp:txBody>
      <dsp:txXfrm>
        <a:off x="2842620" y="3593756"/>
        <a:ext cx="4850560" cy="1159275"/>
      </dsp:txXfrm>
    </dsp:sp>
    <dsp:sp modelId="{D09239B6-3481-41E1-98A4-A5B556D9F681}">
      <dsp:nvSpPr>
        <dsp:cNvPr id="0" name=""/>
        <dsp:cNvSpPr/>
      </dsp:nvSpPr>
      <dsp:spPr>
        <a:xfrm>
          <a:off x="0" y="3400543"/>
          <a:ext cx="2847887" cy="1545701"/>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ISO</a:t>
          </a:r>
          <a:endParaRPr lang="ru-RU" sz="6500" kern="1200" dirty="0"/>
        </a:p>
      </dsp:txBody>
      <dsp:txXfrm>
        <a:off x="75455" y="3475998"/>
        <a:ext cx="2696977" cy="1394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79C77-4617-4DCB-8ABE-5D6B96CD3B80}">
      <dsp:nvSpPr>
        <dsp:cNvPr id="0" name=""/>
        <dsp:cNvSpPr/>
      </dsp:nvSpPr>
      <dsp:spPr>
        <a:xfrm>
          <a:off x="0" y="0"/>
          <a:ext cx="1074104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5FADC-8EF9-4BE2-8704-164D8433D8CB}">
      <dsp:nvSpPr>
        <dsp:cNvPr id="0" name=""/>
        <dsp:cNvSpPr/>
      </dsp:nvSpPr>
      <dsp:spPr>
        <a:xfrm>
          <a:off x="0" y="0"/>
          <a:ext cx="2131425" cy="4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ru-RU" sz="2400" b="1" kern="1200" dirty="0">
            <a:solidFill>
              <a:schemeClr val="tx1"/>
            </a:solidFill>
          </a:endParaRPr>
        </a:p>
      </dsp:txBody>
      <dsp:txXfrm>
        <a:off x="0" y="0"/>
        <a:ext cx="2131425" cy="4287521"/>
      </dsp:txXfrm>
    </dsp:sp>
    <dsp:sp modelId="{5A066826-A871-4AA8-BA63-D5C39D67A3D6}">
      <dsp:nvSpPr>
        <dsp:cNvPr id="0" name=""/>
        <dsp:cNvSpPr/>
      </dsp:nvSpPr>
      <dsp:spPr>
        <a:xfrm>
          <a:off x="2291282" y="66992"/>
          <a:ext cx="8440217" cy="13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kern="1200" dirty="0" smtClean="0">
              <a:solidFill>
                <a:schemeClr val="tx1"/>
              </a:solidFill>
            </a:rPr>
            <a:t>Підхід на основі оцінки ризиків дав змогу зменшити кількість директивних вимог і замінити їх вимогами, що ґрунтуються на результатах;</a:t>
          </a:r>
          <a:endParaRPr lang="ru-RU" sz="2400" b="1" kern="1200" dirty="0">
            <a:solidFill>
              <a:schemeClr val="tx1"/>
            </a:solidFill>
          </a:endParaRPr>
        </a:p>
      </dsp:txBody>
      <dsp:txXfrm>
        <a:off x="2291282" y="66992"/>
        <a:ext cx="8440217" cy="1339850"/>
      </dsp:txXfrm>
    </dsp:sp>
    <dsp:sp modelId="{04026CA1-52F3-4241-8513-CF0978A8C946}">
      <dsp:nvSpPr>
        <dsp:cNvPr id="0" name=""/>
        <dsp:cNvSpPr/>
      </dsp:nvSpPr>
      <dsp:spPr>
        <a:xfrm>
          <a:off x="2131425" y="1406842"/>
          <a:ext cx="852570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5988F-623C-4C2F-8310-BE2A9FBD2E19}">
      <dsp:nvSpPr>
        <dsp:cNvPr id="0" name=""/>
        <dsp:cNvSpPr/>
      </dsp:nvSpPr>
      <dsp:spPr>
        <a:xfrm>
          <a:off x="2291282" y="1473835"/>
          <a:ext cx="8365845" cy="13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kern="1200" dirty="0" smtClean="0">
              <a:solidFill>
                <a:schemeClr val="tx1"/>
              </a:solidFill>
            </a:rPr>
            <a:t>Більша гнучкість щодо вимог стосовно процесів, процедур, задокументованої  інформації та </a:t>
          </a:r>
          <a:r>
            <a:rPr lang="uk-UA" sz="2400" b="1" kern="1200" dirty="0" err="1" smtClean="0">
              <a:solidFill>
                <a:schemeClr val="tx1"/>
              </a:solidFill>
            </a:rPr>
            <a:t>відповідальностей</a:t>
          </a:r>
          <a:r>
            <a:rPr lang="uk-UA" sz="2400" b="1" kern="1200" dirty="0" smtClean="0">
              <a:solidFill>
                <a:schemeClr val="tx1"/>
              </a:solidFill>
            </a:rPr>
            <a:t>;</a:t>
          </a:r>
          <a:endParaRPr lang="ru-RU" sz="2400" b="1" kern="1200" dirty="0">
            <a:solidFill>
              <a:schemeClr val="tx1"/>
            </a:solidFill>
          </a:endParaRPr>
        </a:p>
      </dsp:txBody>
      <dsp:txXfrm>
        <a:off x="2291282" y="1473835"/>
        <a:ext cx="8365845" cy="1339850"/>
      </dsp:txXfrm>
    </dsp:sp>
    <dsp:sp modelId="{37F0EE2B-5CD1-457A-8544-E449DA8EDE7B}">
      <dsp:nvSpPr>
        <dsp:cNvPr id="0" name=""/>
        <dsp:cNvSpPr/>
      </dsp:nvSpPr>
      <dsp:spPr>
        <a:xfrm>
          <a:off x="2131425" y="2813685"/>
          <a:ext cx="852570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BD795-47A6-4676-8A21-70A58FA8C871}">
      <dsp:nvSpPr>
        <dsp:cNvPr id="0" name=""/>
        <dsp:cNvSpPr/>
      </dsp:nvSpPr>
      <dsp:spPr>
        <a:xfrm>
          <a:off x="2291282" y="2880678"/>
          <a:ext cx="8365845" cy="13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b="1" kern="1200" dirty="0" smtClean="0">
              <a:solidFill>
                <a:schemeClr val="tx1"/>
              </a:solidFill>
            </a:rPr>
            <a:t>Долучено визначення поняття «лабораторія»</a:t>
          </a:r>
          <a:endParaRPr lang="ru-RU" sz="2400" b="1" kern="1200" dirty="0">
            <a:solidFill>
              <a:schemeClr val="tx1"/>
            </a:solidFill>
          </a:endParaRPr>
        </a:p>
      </dsp:txBody>
      <dsp:txXfrm>
        <a:off x="2291282" y="2880678"/>
        <a:ext cx="8365845" cy="1339850"/>
      </dsp:txXfrm>
    </dsp:sp>
    <dsp:sp modelId="{95430416-9BE5-41A8-8043-73D952378B16}">
      <dsp:nvSpPr>
        <dsp:cNvPr id="0" name=""/>
        <dsp:cNvSpPr/>
      </dsp:nvSpPr>
      <dsp:spPr>
        <a:xfrm>
          <a:off x="2131425" y="4220528"/>
          <a:ext cx="852570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E4A2F-1FFF-44DD-BA3A-C2DBC73B6447}">
      <dsp:nvSpPr>
        <dsp:cNvPr id="0" name=""/>
        <dsp:cNvSpPr/>
      </dsp:nvSpPr>
      <dsp:spPr>
        <a:xfrm>
          <a:off x="2475313" y="731"/>
          <a:ext cx="6165488" cy="56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solidFill>
                <a:schemeClr val="tx1"/>
              </a:solidFill>
            </a:rPr>
            <a:t>EN ISO/IEC 17025</a:t>
          </a:r>
          <a:r>
            <a:rPr lang="uk-UA" sz="2100" kern="1200" dirty="0" smtClean="0">
              <a:solidFill>
                <a:schemeClr val="tx1"/>
              </a:solidFill>
            </a:rPr>
            <a:t>:2019 </a:t>
          </a:r>
          <a:r>
            <a:rPr lang="uk-UA" sz="2100" kern="1200" dirty="0" smtClean="0"/>
            <a:t>– </a:t>
          </a:r>
          <a:r>
            <a:rPr lang="uk-UA" sz="2100" b="1" kern="1200" dirty="0" smtClean="0">
              <a:solidFill>
                <a:schemeClr val="tx1"/>
              </a:solidFill>
            </a:rPr>
            <a:t>чинний від 01.01.2021</a:t>
          </a:r>
          <a:endParaRPr lang="ru-RU" sz="2100" b="1" kern="1200" dirty="0">
            <a:solidFill>
              <a:schemeClr val="tx1"/>
            </a:solidFill>
          </a:endParaRPr>
        </a:p>
      </dsp:txBody>
      <dsp:txXfrm>
        <a:off x="2475313" y="731"/>
        <a:ext cx="6165488" cy="560498"/>
      </dsp:txXfrm>
    </dsp:sp>
    <dsp:sp modelId="{3D5620E1-8599-4F14-A2BF-AC9F008875C9}">
      <dsp:nvSpPr>
        <dsp:cNvPr id="0" name=""/>
        <dsp:cNvSpPr/>
      </dsp:nvSpPr>
      <dsp:spPr>
        <a:xfrm>
          <a:off x="2475313"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1BAE8-C34F-4B56-A7D1-9AD4A5277ADE}">
      <dsp:nvSpPr>
        <dsp:cNvPr id="0" name=""/>
        <dsp:cNvSpPr/>
      </dsp:nvSpPr>
      <dsp:spPr>
        <a:xfrm>
          <a:off x="3341906"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024F5-BBAA-4807-93D6-0D2878F7CCB8}">
      <dsp:nvSpPr>
        <dsp:cNvPr id="0" name=""/>
        <dsp:cNvSpPr/>
      </dsp:nvSpPr>
      <dsp:spPr>
        <a:xfrm>
          <a:off x="4209185"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ACA6E-ADDA-4432-96C1-98E0BBDBCBBF}">
      <dsp:nvSpPr>
        <dsp:cNvPr id="0" name=""/>
        <dsp:cNvSpPr/>
      </dsp:nvSpPr>
      <dsp:spPr>
        <a:xfrm>
          <a:off x="5075779"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9058A-1B99-4F2E-91CD-9176C48B5159}">
      <dsp:nvSpPr>
        <dsp:cNvPr id="0" name=""/>
        <dsp:cNvSpPr/>
      </dsp:nvSpPr>
      <dsp:spPr>
        <a:xfrm>
          <a:off x="5943058"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6A8FF-13F2-49A6-87A6-655C63BB8560}">
      <dsp:nvSpPr>
        <dsp:cNvPr id="0" name=""/>
        <dsp:cNvSpPr/>
      </dsp:nvSpPr>
      <dsp:spPr>
        <a:xfrm>
          <a:off x="6809651"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A725D-DDD2-4DBD-9E83-0C477D473F14}">
      <dsp:nvSpPr>
        <dsp:cNvPr id="0" name=""/>
        <dsp:cNvSpPr/>
      </dsp:nvSpPr>
      <dsp:spPr>
        <a:xfrm>
          <a:off x="7676930" y="561230"/>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38990-8E30-4983-AAF9-1302CE92F0D6}">
      <dsp:nvSpPr>
        <dsp:cNvPr id="0" name=""/>
        <dsp:cNvSpPr/>
      </dsp:nvSpPr>
      <dsp:spPr>
        <a:xfrm>
          <a:off x="2475313" y="675406"/>
          <a:ext cx="6245639" cy="91340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uk-UA" sz="2000" b="1" kern="1200" dirty="0" smtClean="0"/>
            <a:t>Визначає загальні вимоги до компетентності, неупередженості та стійкого функціонування лабораторій</a:t>
          </a:r>
          <a:endParaRPr lang="ru-RU" sz="2000" b="1" kern="1200" dirty="0"/>
        </a:p>
      </dsp:txBody>
      <dsp:txXfrm>
        <a:off x="2475313" y="675406"/>
        <a:ext cx="6245639" cy="913405"/>
      </dsp:txXfrm>
    </dsp:sp>
    <dsp:sp modelId="{7BA013B6-19CC-4B6A-9275-9F9C281F76D0}">
      <dsp:nvSpPr>
        <dsp:cNvPr id="0" name=""/>
        <dsp:cNvSpPr/>
      </dsp:nvSpPr>
      <dsp:spPr>
        <a:xfrm>
          <a:off x="2475313" y="1764809"/>
          <a:ext cx="6165488" cy="56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ru-RU" sz="2100" kern="1200" dirty="0"/>
        </a:p>
      </dsp:txBody>
      <dsp:txXfrm>
        <a:off x="2475313" y="1764809"/>
        <a:ext cx="6165488" cy="560498"/>
      </dsp:txXfrm>
    </dsp:sp>
    <dsp:sp modelId="{BF29D781-1417-4EBE-B094-07838210517B}">
      <dsp:nvSpPr>
        <dsp:cNvPr id="0" name=""/>
        <dsp:cNvSpPr/>
      </dsp:nvSpPr>
      <dsp:spPr>
        <a:xfrm>
          <a:off x="2475313"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21EC6-D3DE-4AD9-A30E-892F35E09383}">
      <dsp:nvSpPr>
        <dsp:cNvPr id="0" name=""/>
        <dsp:cNvSpPr/>
      </dsp:nvSpPr>
      <dsp:spPr>
        <a:xfrm>
          <a:off x="3341906"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091F8-0DCC-4EB1-9263-EFBB213A9A34}">
      <dsp:nvSpPr>
        <dsp:cNvPr id="0" name=""/>
        <dsp:cNvSpPr/>
      </dsp:nvSpPr>
      <dsp:spPr>
        <a:xfrm>
          <a:off x="4209185"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B793D-01D7-4DD3-9AA1-16C55B27B4D7}">
      <dsp:nvSpPr>
        <dsp:cNvPr id="0" name=""/>
        <dsp:cNvSpPr/>
      </dsp:nvSpPr>
      <dsp:spPr>
        <a:xfrm>
          <a:off x="5075779"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3E71F-EF50-403B-9C6C-069892BA232A}">
      <dsp:nvSpPr>
        <dsp:cNvPr id="0" name=""/>
        <dsp:cNvSpPr/>
      </dsp:nvSpPr>
      <dsp:spPr>
        <a:xfrm>
          <a:off x="5943058"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BAF6D-0BBC-4E73-A4B0-7AED9B9C8CCD}">
      <dsp:nvSpPr>
        <dsp:cNvPr id="0" name=""/>
        <dsp:cNvSpPr/>
      </dsp:nvSpPr>
      <dsp:spPr>
        <a:xfrm>
          <a:off x="6809651"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4B465-EBA2-443C-95AD-AC7872A960E6}">
      <dsp:nvSpPr>
        <dsp:cNvPr id="0" name=""/>
        <dsp:cNvSpPr/>
      </dsp:nvSpPr>
      <dsp:spPr>
        <a:xfrm>
          <a:off x="7676930" y="2325308"/>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00799-C17D-4434-8E68-3F6EA523473A}">
      <dsp:nvSpPr>
        <dsp:cNvPr id="0" name=""/>
        <dsp:cNvSpPr/>
      </dsp:nvSpPr>
      <dsp:spPr>
        <a:xfrm>
          <a:off x="2475313" y="2439484"/>
          <a:ext cx="6245639" cy="91340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uk-UA" sz="2000" b="1" kern="1200" dirty="0" smtClean="0"/>
            <a:t>Підходить до будь яких лабораторій, незалежно від кількості персоналу</a:t>
          </a:r>
          <a:endParaRPr lang="ru-RU" sz="2000" b="1" kern="1200" dirty="0"/>
        </a:p>
      </dsp:txBody>
      <dsp:txXfrm>
        <a:off x="2475313" y="2439484"/>
        <a:ext cx="6245639" cy="913405"/>
      </dsp:txXfrm>
    </dsp:sp>
    <dsp:sp modelId="{BE28B492-81B1-4447-989B-C6C06F6C80E2}">
      <dsp:nvSpPr>
        <dsp:cNvPr id="0" name=""/>
        <dsp:cNvSpPr/>
      </dsp:nvSpPr>
      <dsp:spPr>
        <a:xfrm>
          <a:off x="2452624" y="3518726"/>
          <a:ext cx="6165488" cy="56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ru-RU" sz="2100" kern="1200" dirty="0"/>
        </a:p>
      </dsp:txBody>
      <dsp:txXfrm>
        <a:off x="2452624" y="3518726"/>
        <a:ext cx="6165488" cy="560498"/>
      </dsp:txXfrm>
    </dsp:sp>
    <dsp:sp modelId="{2C5E35BA-4D6B-4476-ADF7-1195F12DBCDB}">
      <dsp:nvSpPr>
        <dsp:cNvPr id="0" name=""/>
        <dsp:cNvSpPr/>
      </dsp:nvSpPr>
      <dsp:spPr>
        <a:xfrm>
          <a:off x="2475313"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494AB-D455-43D2-8C3B-2B3C742A4E61}">
      <dsp:nvSpPr>
        <dsp:cNvPr id="0" name=""/>
        <dsp:cNvSpPr/>
      </dsp:nvSpPr>
      <dsp:spPr>
        <a:xfrm>
          <a:off x="3341906"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C99A2-D94E-476C-8BD4-09C1A1DE2958}">
      <dsp:nvSpPr>
        <dsp:cNvPr id="0" name=""/>
        <dsp:cNvSpPr/>
      </dsp:nvSpPr>
      <dsp:spPr>
        <a:xfrm>
          <a:off x="4209185"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333E1-BFDC-4D04-A67D-302D03D4744D}">
      <dsp:nvSpPr>
        <dsp:cNvPr id="0" name=""/>
        <dsp:cNvSpPr/>
      </dsp:nvSpPr>
      <dsp:spPr>
        <a:xfrm>
          <a:off x="5075779"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F69B7-2777-40C9-BF12-EF3E6F86FB98}">
      <dsp:nvSpPr>
        <dsp:cNvPr id="0" name=""/>
        <dsp:cNvSpPr/>
      </dsp:nvSpPr>
      <dsp:spPr>
        <a:xfrm>
          <a:off x="5943058"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702EA-6AD0-4AF4-AAA5-73201FF0D6FC}">
      <dsp:nvSpPr>
        <dsp:cNvPr id="0" name=""/>
        <dsp:cNvSpPr/>
      </dsp:nvSpPr>
      <dsp:spPr>
        <a:xfrm>
          <a:off x="6809651"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4494C-67ED-4753-AF62-E8E263A61973}">
      <dsp:nvSpPr>
        <dsp:cNvPr id="0" name=""/>
        <dsp:cNvSpPr/>
      </dsp:nvSpPr>
      <dsp:spPr>
        <a:xfrm>
          <a:off x="7676930" y="4089386"/>
          <a:ext cx="1442724" cy="1141757"/>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0C87F-5565-405E-9CDF-8461E3920D81}">
      <dsp:nvSpPr>
        <dsp:cNvPr id="0" name=""/>
        <dsp:cNvSpPr/>
      </dsp:nvSpPr>
      <dsp:spPr>
        <a:xfrm>
          <a:off x="2475313" y="4168218"/>
          <a:ext cx="6245639" cy="984094"/>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uk-UA" sz="1800" b="1" kern="1200" dirty="0" smtClean="0"/>
            <a:t>Замовники лабораторії та інші організації використовують цей стандарт для підтвердження або визнання компетентності лабораторій</a:t>
          </a:r>
          <a:endParaRPr lang="ru-RU" sz="1800" b="1" kern="1200" dirty="0"/>
        </a:p>
      </dsp:txBody>
      <dsp:txXfrm>
        <a:off x="2475313" y="4168218"/>
        <a:ext cx="6245639" cy="984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A3FA-A0A5-494F-B835-3117A3298638}">
      <dsp:nvSpPr>
        <dsp:cNvPr id="0" name=""/>
        <dsp:cNvSpPr/>
      </dsp:nvSpPr>
      <dsp:spPr>
        <a:xfrm>
          <a:off x="947202" y="223884"/>
          <a:ext cx="8544208" cy="1388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421" tIns="91440" rIns="91440" bIns="91440" numCol="1" spcCol="1270" anchor="ctr" anchorCtr="0">
          <a:noAutofit/>
        </a:bodyPr>
        <a:lstStyle/>
        <a:p>
          <a:pPr marL="0" lvl="0" indent="0" algn="l" defTabSz="1066800">
            <a:lnSpc>
              <a:spcPct val="90000"/>
            </a:lnSpc>
            <a:spcBef>
              <a:spcPct val="0"/>
            </a:spcBef>
            <a:spcAft>
              <a:spcPct val="35000"/>
            </a:spcAft>
          </a:pPr>
          <a:r>
            <a:rPr lang="uk-UA" sz="2400" b="1" kern="1200" dirty="0" smtClean="0"/>
            <a:t>Визначити структуру організації та менеджменту лабораторії</a:t>
          </a:r>
          <a:endParaRPr lang="ru-RU" sz="2400" b="1" kern="1200" dirty="0"/>
        </a:p>
      </dsp:txBody>
      <dsp:txXfrm>
        <a:off x="947202" y="223884"/>
        <a:ext cx="8544208" cy="1388417"/>
      </dsp:txXfrm>
    </dsp:sp>
    <dsp:sp modelId="{B3347940-249A-43AC-BE48-C4E1BDE035DA}">
      <dsp:nvSpPr>
        <dsp:cNvPr id="0" name=""/>
        <dsp:cNvSpPr/>
      </dsp:nvSpPr>
      <dsp:spPr>
        <a:xfrm>
          <a:off x="824187" y="239336"/>
          <a:ext cx="784938" cy="13347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9000" r="-89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43EA1990-5B28-46AC-9150-18235F4F0F61}">
      <dsp:nvSpPr>
        <dsp:cNvPr id="0" name=""/>
        <dsp:cNvSpPr/>
      </dsp:nvSpPr>
      <dsp:spPr>
        <a:xfrm>
          <a:off x="1101194" y="1927850"/>
          <a:ext cx="8236224" cy="1785449"/>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421" tIns="83820" rIns="83820" bIns="83820" numCol="1" spcCol="1270" anchor="ctr" anchorCtr="0">
          <a:noAutofit/>
        </a:bodyPr>
        <a:lstStyle/>
        <a:p>
          <a:pPr marL="0" lvl="0" indent="0" algn="l" defTabSz="977900">
            <a:lnSpc>
              <a:spcPct val="90000"/>
            </a:lnSpc>
            <a:spcBef>
              <a:spcPct val="0"/>
            </a:spcBef>
            <a:spcAft>
              <a:spcPct val="35000"/>
            </a:spcAft>
          </a:pPr>
          <a:r>
            <a:rPr lang="uk-UA" sz="2200" b="1" kern="1200" dirty="0" smtClean="0"/>
            <a:t>Визначити відповідальність, повноваження та </a:t>
          </a:r>
          <a:r>
            <a:rPr lang="uk-UA" sz="2200" b="1" kern="1200" dirty="0" err="1" smtClean="0"/>
            <a:t>взаємозв</a:t>
          </a:r>
          <a:r>
            <a:rPr lang="en-US" sz="2200" b="1" kern="1200" dirty="0" smtClean="0"/>
            <a:t>’</a:t>
          </a:r>
          <a:r>
            <a:rPr lang="uk-UA" sz="2200" b="1" kern="1200" dirty="0" err="1" smtClean="0"/>
            <a:t>язок</a:t>
          </a:r>
          <a:r>
            <a:rPr lang="uk-UA" sz="2200" b="1" kern="1200" dirty="0" smtClean="0"/>
            <a:t> усього персоналу, який управляє, виконує або перевіряє роботу, що впливає на результати лабораторної діяльності</a:t>
          </a:r>
        </a:p>
      </dsp:txBody>
      <dsp:txXfrm>
        <a:off x="1101194" y="1927850"/>
        <a:ext cx="8236224" cy="1785449"/>
      </dsp:txXfrm>
    </dsp:sp>
    <dsp:sp modelId="{B25CE60C-3AC3-4CD2-8398-7AC6718DB884}">
      <dsp:nvSpPr>
        <dsp:cNvPr id="0" name=""/>
        <dsp:cNvSpPr/>
      </dsp:nvSpPr>
      <dsp:spPr>
        <a:xfrm>
          <a:off x="724305" y="1926443"/>
          <a:ext cx="1197779" cy="176707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CCBF36F1-A84F-4BB2-B3EE-B33245A37E43}">
      <dsp:nvSpPr>
        <dsp:cNvPr id="0" name=""/>
        <dsp:cNvSpPr/>
      </dsp:nvSpPr>
      <dsp:spPr>
        <a:xfrm>
          <a:off x="936184" y="4022529"/>
          <a:ext cx="8566245" cy="138841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0421" tIns="83820" rIns="83820" bIns="83820" numCol="1" spcCol="1270" anchor="ctr" anchorCtr="0">
          <a:noAutofit/>
        </a:bodyPr>
        <a:lstStyle/>
        <a:p>
          <a:pPr lvl="0" algn="l" defTabSz="977900">
            <a:lnSpc>
              <a:spcPct val="90000"/>
            </a:lnSpc>
            <a:spcBef>
              <a:spcPct val="0"/>
            </a:spcBef>
            <a:spcAft>
              <a:spcPct val="35000"/>
            </a:spcAft>
          </a:pPr>
          <a:r>
            <a:rPr lang="uk-UA" sz="2200" b="1" kern="1200" dirty="0" smtClean="0"/>
            <a:t>Задокументувати свої процедури в обсязі, необхідному для забезпечення стабільного виконання лабораторної діяльності та отримання достовірних результатів </a:t>
          </a:r>
          <a:endParaRPr lang="ru-RU" sz="2200" b="1" kern="1200" dirty="0"/>
        </a:p>
      </dsp:txBody>
      <dsp:txXfrm>
        <a:off x="936184" y="4022529"/>
        <a:ext cx="8566245" cy="1388417"/>
      </dsp:txXfrm>
    </dsp:sp>
    <dsp:sp modelId="{BE243CBE-F962-423C-BA33-E4F58B26C9CE}">
      <dsp:nvSpPr>
        <dsp:cNvPr id="0" name=""/>
        <dsp:cNvSpPr/>
      </dsp:nvSpPr>
      <dsp:spPr>
        <a:xfrm>
          <a:off x="824182" y="4035779"/>
          <a:ext cx="972018" cy="135740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7000" r="-57000"/>
          </a:stretch>
        </a:blipFill>
        <a:ln>
          <a:noFill/>
        </a:ln>
        <a:effectLst>
          <a:outerShdw blurRad="50800" dist="381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BB02-9D03-4D81-8AC3-09557A0E7F5F}">
      <dsp:nvSpPr>
        <dsp:cNvPr id="0" name=""/>
        <dsp:cNvSpPr/>
      </dsp:nvSpPr>
      <dsp:spPr>
        <a:xfrm rot="10800000">
          <a:off x="1083651" y="761"/>
          <a:ext cx="9958709" cy="739846"/>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6252" tIns="76200" rIns="142240" bIns="76200" numCol="1" spcCol="1270" anchor="ctr" anchorCtr="0">
          <a:noAutofit/>
        </a:bodyPr>
        <a:lstStyle/>
        <a:p>
          <a:pPr lvl="0" algn="l" defTabSz="889000">
            <a:lnSpc>
              <a:spcPct val="90000"/>
            </a:lnSpc>
            <a:spcBef>
              <a:spcPct val="0"/>
            </a:spcBef>
            <a:spcAft>
              <a:spcPct val="35000"/>
            </a:spcAft>
          </a:pPr>
          <a:r>
            <a:rPr lang="uk-UA" sz="2000" kern="1200" dirty="0" smtClean="0"/>
            <a:t>впровадження, підтримання та поліпшення системи менеджменту</a:t>
          </a:r>
          <a:endParaRPr lang="ru-RU" sz="2000" kern="1200" dirty="0"/>
        </a:p>
      </dsp:txBody>
      <dsp:txXfrm rot="10800000">
        <a:off x="1268612" y="761"/>
        <a:ext cx="9773748" cy="739846"/>
      </dsp:txXfrm>
    </dsp:sp>
    <dsp:sp modelId="{AA6839D4-38D9-430A-8EA8-BDD90BA12B72}">
      <dsp:nvSpPr>
        <dsp:cNvPr id="0" name=""/>
        <dsp:cNvSpPr/>
      </dsp:nvSpPr>
      <dsp:spPr>
        <a:xfrm>
          <a:off x="284869" y="0"/>
          <a:ext cx="739846" cy="7398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9F95F7A-0568-4890-8DC6-72C49E7733A7}">
      <dsp:nvSpPr>
        <dsp:cNvPr id="0" name=""/>
        <dsp:cNvSpPr/>
      </dsp:nvSpPr>
      <dsp:spPr>
        <a:xfrm rot="10800000">
          <a:off x="1087239" y="946635"/>
          <a:ext cx="9951533" cy="739846"/>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6252" tIns="76200" rIns="142240" bIns="76200" numCol="1" spcCol="1270" anchor="ctr" anchorCtr="0">
          <a:noAutofit/>
        </a:bodyPr>
        <a:lstStyle/>
        <a:p>
          <a:pPr lvl="0" algn="l" defTabSz="889000">
            <a:lnSpc>
              <a:spcPct val="90000"/>
            </a:lnSpc>
            <a:spcBef>
              <a:spcPct val="0"/>
            </a:spcBef>
            <a:spcAft>
              <a:spcPct val="35000"/>
            </a:spcAft>
          </a:pPr>
          <a:r>
            <a:rPr lang="uk-UA" sz="2000" kern="1200" dirty="0" smtClean="0"/>
            <a:t>виявлення відхилень від процедур виконання лабораторної  діяльності або системи менеджменту</a:t>
          </a:r>
          <a:endParaRPr lang="ru-RU" sz="2000" kern="1200" dirty="0"/>
        </a:p>
      </dsp:txBody>
      <dsp:txXfrm rot="10800000">
        <a:off x="1272200" y="946635"/>
        <a:ext cx="9766572" cy="739846"/>
      </dsp:txXfrm>
    </dsp:sp>
    <dsp:sp modelId="{A71DC418-7530-40AF-8127-51294B5F23E6}">
      <dsp:nvSpPr>
        <dsp:cNvPr id="0" name=""/>
        <dsp:cNvSpPr/>
      </dsp:nvSpPr>
      <dsp:spPr>
        <a:xfrm>
          <a:off x="313153" y="927784"/>
          <a:ext cx="739846" cy="73984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B48CA1-1B5B-4809-BAF3-193B48358BE4}">
      <dsp:nvSpPr>
        <dsp:cNvPr id="0" name=""/>
        <dsp:cNvSpPr/>
      </dsp:nvSpPr>
      <dsp:spPr>
        <a:xfrm rot="10800000">
          <a:off x="1049500" y="1892509"/>
          <a:ext cx="10027010" cy="739846"/>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6252" tIns="76200" rIns="142240" bIns="76200" numCol="1" spcCol="1270" anchor="ctr" anchorCtr="0">
          <a:noAutofit/>
        </a:bodyPr>
        <a:lstStyle/>
        <a:p>
          <a:pPr lvl="0" algn="l" defTabSz="889000">
            <a:lnSpc>
              <a:spcPct val="90000"/>
            </a:lnSpc>
            <a:spcBef>
              <a:spcPct val="0"/>
            </a:spcBef>
            <a:spcAft>
              <a:spcPct val="35000"/>
            </a:spcAft>
          </a:pPr>
          <a:r>
            <a:rPr lang="uk-UA" sz="2000" kern="1200" dirty="0" smtClean="0"/>
            <a:t>ініціювання заходів щодо запобігання або мінімізації таких відхилень</a:t>
          </a:r>
          <a:endParaRPr lang="ru-RU" sz="2000" kern="1200" dirty="0"/>
        </a:p>
      </dsp:txBody>
      <dsp:txXfrm rot="10800000">
        <a:off x="1234461" y="1892509"/>
        <a:ext cx="9842049" cy="739846"/>
      </dsp:txXfrm>
    </dsp:sp>
    <dsp:sp modelId="{8635D3BE-5F75-42C0-9813-5940987B637B}">
      <dsp:nvSpPr>
        <dsp:cNvPr id="0" name=""/>
        <dsp:cNvSpPr/>
      </dsp:nvSpPr>
      <dsp:spPr>
        <a:xfrm>
          <a:off x="256592" y="1892509"/>
          <a:ext cx="739846" cy="73984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279DA4B-62D8-4E0F-9558-17669B90B76C}">
      <dsp:nvSpPr>
        <dsp:cNvPr id="0" name=""/>
        <dsp:cNvSpPr/>
      </dsp:nvSpPr>
      <dsp:spPr>
        <a:xfrm rot="10800000">
          <a:off x="1011802" y="2838382"/>
          <a:ext cx="10102406" cy="739846"/>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6252" tIns="76200" rIns="142240" bIns="76200" numCol="1" spcCol="1270" anchor="ctr" anchorCtr="0">
          <a:noAutofit/>
        </a:bodyPr>
        <a:lstStyle/>
        <a:p>
          <a:pPr lvl="0" algn="l" defTabSz="889000">
            <a:lnSpc>
              <a:spcPct val="90000"/>
            </a:lnSpc>
            <a:spcBef>
              <a:spcPct val="0"/>
            </a:spcBef>
            <a:spcAft>
              <a:spcPct val="35000"/>
            </a:spcAft>
          </a:pPr>
          <a:r>
            <a:rPr lang="uk-UA" sz="2000" kern="1200" dirty="0" smtClean="0"/>
            <a:t>звітування керівництву лабораторії про функціонування системи менеджменту та будь які потреби у поліпшенні</a:t>
          </a:r>
          <a:endParaRPr lang="ru-RU" sz="2000" kern="1200" dirty="0"/>
        </a:p>
      </dsp:txBody>
      <dsp:txXfrm rot="10800000">
        <a:off x="1196763" y="2838382"/>
        <a:ext cx="9917445" cy="739846"/>
      </dsp:txXfrm>
    </dsp:sp>
    <dsp:sp modelId="{EA6F2363-1CB6-497D-9D9F-82BD718D1C6C}">
      <dsp:nvSpPr>
        <dsp:cNvPr id="0" name=""/>
        <dsp:cNvSpPr/>
      </dsp:nvSpPr>
      <dsp:spPr>
        <a:xfrm>
          <a:off x="237733" y="2847808"/>
          <a:ext cx="739846" cy="73984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4807A96-E2BF-4687-A318-4D8C57100165}">
      <dsp:nvSpPr>
        <dsp:cNvPr id="0" name=""/>
        <dsp:cNvSpPr/>
      </dsp:nvSpPr>
      <dsp:spPr>
        <a:xfrm rot="10800000">
          <a:off x="983539" y="3784256"/>
          <a:ext cx="10158933" cy="739846"/>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6252" tIns="76200" rIns="142240" bIns="76200" numCol="1" spcCol="1270" anchor="ctr" anchorCtr="0">
          <a:noAutofit/>
        </a:bodyPr>
        <a:lstStyle/>
        <a:p>
          <a:pPr lvl="0" algn="l" defTabSz="889000">
            <a:lnSpc>
              <a:spcPct val="90000"/>
            </a:lnSpc>
            <a:spcBef>
              <a:spcPct val="0"/>
            </a:spcBef>
            <a:spcAft>
              <a:spcPct val="35000"/>
            </a:spcAft>
          </a:pPr>
          <a:r>
            <a:rPr lang="uk-UA" sz="2000" kern="1200" dirty="0" smtClean="0"/>
            <a:t>забезпечення ефективності лабораторної діяльності</a:t>
          </a:r>
          <a:endParaRPr lang="ru-RU" sz="2000" kern="1200" dirty="0"/>
        </a:p>
      </dsp:txBody>
      <dsp:txXfrm rot="10800000">
        <a:off x="1168500" y="3784256"/>
        <a:ext cx="9973972" cy="739846"/>
      </dsp:txXfrm>
    </dsp:sp>
    <dsp:sp modelId="{850A1A84-FD00-4CE7-AA6F-273648F94D9C}">
      <dsp:nvSpPr>
        <dsp:cNvPr id="0" name=""/>
        <dsp:cNvSpPr/>
      </dsp:nvSpPr>
      <dsp:spPr>
        <a:xfrm>
          <a:off x="200031" y="3765405"/>
          <a:ext cx="739846" cy="73984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D481F-4C52-40C1-BF81-E7626591BDB7}">
      <dsp:nvSpPr>
        <dsp:cNvPr id="0" name=""/>
        <dsp:cNvSpPr/>
      </dsp:nvSpPr>
      <dsp:spPr>
        <a:xfrm>
          <a:off x="384455" y="1199"/>
          <a:ext cx="5049044" cy="1596839"/>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BEB73-AC6F-4DFD-84B0-20CEACC00A38}">
      <dsp:nvSpPr>
        <dsp:cNvPr id="0" name=""/>
        <dsp:cNvSpPr/>
      </dsp:nvSpPr>
      <dsp:spPr>
        <a:xfrm>
          <a:off x="612351" y="291062"/>
          <a:ext cx="4593253" cy="33005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uk-UA" sz="2600" kern="1200" dirty="0" smtClean="0"/>
            <a:t>Обмін інформацією щодо результативності системи менеджменту та важливості задоволення вимог замовників</a:t>
          </a:r>
          <a:endParaRPr lang="ru-RU" sz="2600" kern="1200" dirty="0"/>
        </a:p>
      </dsp:txBody>
      <dsp:txXfrm>
        <a:off x="612351" y="291062"/>
        <a:ext cx="3234685" cy="3300594"/>
      </dsp:txXfrm>
    </dsp:sp>
    <dsp:sp modelId="{FEF6E2E2-7778-4634-AB42-EA621CA6C62F}">
      <dsp:nvSpPr>
        <dsp:cNvPr id="0" name=""/>
        <dsp:cNvSpPr/>
      </dsp:nvSpPr>
      <dsp:spPr>
        <a:xfrm>
          <a:off x="3780154" y="2210330"/>
          <a:ext cx="1452865" cy="13825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94D9A-F7E7-40A5-9846-2CAAC57C2A63}">
      <dsp:nvSpPr>
        <dsp:cNvPr id="0" name=""/>
        <dsp:cNvSpPr/>
      </dsp:nvSpPr>
      <dsp:spPr>
        <a:xfrm>
          <a:off x="5618988" y="18222"/>
          <a:ext cx="4875087" cy="1596839"/>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CD1E2-0B41-4350-B320-652ED2E443AC}">
      <dsp:nvSpPr>
        <dsp:cNvPr id="0" name=""/>
        <dsp:cNvSpPr/>
      </dsp:nvSpPr>
      <dsp:spPr>
        <a:xfrm>
          <a:off x="5958633" y="342132"/>
          <a:ext cx="4195796" cy="32325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lvl="0" algn="l" defTabSz="1155700">
            <a:lnSpc>
              <a:spcPct val="90000"/>
            </a:lnSpc>
            <a:spcBef>
              <a:spcPct val="0"/>
            </a:spcBef>
            <a:spcAft>
              <a:spcPct val="35000"/>
            </a:spcAft>
          </a:pPr>
          <a:r>
            <a:rPr lang="uk-UA" sz="2600" kern="1200" dirty="0" smtClean="0"/>
            <a:t>Збереження цілісності системи менеджменту при плануванні і впровадженні змін до неї</a:t>
          </a:r>
          <a:endParaRPr lang="ru-RU" sz="2600" kern="1200" dirty="0"/>
        </a:p>
      </dsp:txBody>
      <dsp:txXfrm>
        <a:off x="5958633" y="342132"/>
        <a:ext cx="2954786" cy="3232500"/>
      </dsp:txXfrm>
    </dsp:sp>
    <dsp:sp modelId="{D161E14E-F783-4F82-8EF6-F32305CB6922}">
      <dsp:nvSpPr>
        <dsp:cNvPr id="0" name=""/>
        <dsp:cNvSpPr/>
      </dsp:nvSpPr>
      <dsp:spPr>
        <a:xfrm>
          <a:off x="8823492" y="2280482"/>
          <a:ext cx="1359629" cy="13123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DA64-A89C-4056-AB88-97C99BF501B4}">
      <dsp:nvSpPr>
        <dsp:cNvPr id="0" name=""/>
        <dsp:cNvSpPr/>
      </dsp:nvSpPr>
      <dsp:spPr>
        <a:xfrm>
          <a:off x="3531333" y="631136"/>
          <a:ext cx="4426799" cy="4426799"/>
        </a:xfrm>
        <a:prstGeom prst="blockArc">
          <a:avLst>
            <a:gd name="adj1" fmla="val 12600000"/>
            <a:gd name="adj2" fmla="val 16200000"/>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8FA510-B058-467A-A330-18EFF94E4079}">
      <dsp:nvSpPr>
        <dsp:cNvPr id="0" name=""/>
        <dsp:cNvSpPr/>
      </dsp:nvSpPr>
      <dsp:spPr>
        <a:xfrm>
          <a:off x="3531333" y="631136"/>
          <a:ext cx="4426799" cy="4426799"/>
        </a:xfrm>
        <a:prstGeom prst="blockArc">
          <a:avLst>
            <a:gd name="adj1" fmla="val 9000000"/>
            <a:gd name="adj2" fmla="val 12600000"/>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8818C4-C332-4459-9838-073B17D1889D}">
      <dsp:nvSpPr>
        <dsp:cNvPr id="0" name=""/>
        <dsp:cNvSpPr/>
      </dsp:nvSpPr>
      <dsp:spPr>
        <a:xfrm>
          <a:off x="3531333" y="631136"/>
          <a:ext cx="4426799" cy="4426799"/>
        </a:xfrm>
        <a:prstGeom prst="blockArc">
          <a:avLst>
            <a:gd name="adj1" fmla="val 5400000"/>
            <a:gd name="adj2" fmla="val 9000000"/>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ADA6BC5-F48A-4368-A270-A70DDB7EAA3A}">
      <dsp:nvSpPr>
        <dsp:cNvPr id="0" name=""/>
        <dsp:cNvSpPr/>
      </dsp:nvSpPr>
      <dsp:spPr>
        <a:xfrm>
          <a:off x="3598601" y="632182"/>
          <a:ext cx="4426799" cy="4426799"/>
        </a:xfrm>
        <a:prstGeom prst="blockArc">
          <a:avLst>
            <a:gd name="adj1" fmla="val 1712231"/>
            <a:gd name="adj2" fmla="val 5506916"/>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70BF128-3FD8-4D7B-ADB3-8CC343A49BCD}">
      <dsp:nvSpPr>
        <dsp:cNvPr id="0" name=""/>
        <dsp:cNvSpPr/>
      </dsp:nvSpPr>
      <dsp:spPr>
        <a:xfrm>
          <a:off x="3567516" y="691516"/>
          <a:ext cx="4426799" cy="4426799"/>
        </a:xfrm>
        <a:prstGeom prst="blockArc">
          <a:avLst>
            <a:gd name="adj1" fmla="val 19688133"/>
            <a:gd name="adj2" fmla="val 1605780"/>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5C09FB-90F8-4386-B533-FB417CBDF5C1}">
      <dsp:nvSpPr>
        <dsp:cNvPr id="0" name=""/>
        <dsp:cNvSpPr/>
      </dsp:nvSpPr>
      <dsp:spPr>
        <a:xfrm>
          <a:off x="3531333" y="631136"/>
          <a:ext cx="4426799" cy="4426799"/>
        </a:xfrm>
        <a:prstGeom prst="blockArc">
          <a:avLst>
            <a:gd name="adj1" fmla="val 16200000"/>
            <a:gd name="adj2" fmla="val 19800000"/>
            <a:gd name="adj3" fmla="val 45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6F5F68-6DB6-4D70-B785-0BAC1D37B15C}">
      <dsp:nvSpPr>
        <dsp:cNvPr id="0" name=""/>
        <dsp:cNvSpPr/>
      </dsp:nvSpPr>
      <dsp:spPr>
        <a:xfrm>
          <a:off x="4749656" y="1849459"/>
          <a:ext cx="1990154" cy="1990154"/>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b="1" kern="1200" dirty="0" smtClean="0"/>
            <a:t>ВИМОГИ ДО РЕСУРСІВ</a:t>
          </a:r>
          <a:endParaRPr lang="ru-RU" sz="2200" b="1" kern="1200" dirty="0"/>
        </a:p>
      </dsp:txBody>
      <dsp:txXfrm>
        <a:off x="5041107" y="2140910"/>
        <a:ext cx="1407252" cy="1407252"/>
      </dsp:txXfrm>
    </dsp:sp>
    <dsp:sp modelId="{19AF620F-5CF8-4CFE-A9CC-32B4BC8DC2E3}">
      <dsp:nvSpPr>
        <dsp:cNvPr id="0" name=""/>
        <dsp:cNvSpPr/>
      </dsp:nvSpPr>
      <dsp:spPr>
        <a:xfrm>
          <a:off x="4761345" y="-253702"/>
          <a:ext cx="1966775" cy="1869982"/>
        </a:xfrm>
        <a:prstGeom prst="ellipse">
          <a:avLst/>
        </a:prstGeom>
        <a:gradFill rotWithShape="0">
          <a:gsLst>
            <a:gs pos="27000">
              <a:srgbClr val="808000"/>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t>Загальні положення</a:t>
          </a:r>
          <a:endParaRPr lang="ru-RU" sz="1800" b="1" kern="1200" dirty="0"/>
        </a:p>
      </dsp:txBody>
      <dsp:txXfrm>
        <a:off x="5049373" y="20151"/>
        <a:ext cx="1390719" cy="1322276"/>
      </dsp:txXfrm>
    </dsp:sp>
    <dsp:sp modelId="{0708CC84-4BFC-45F3-909E-EB43867C8A7B}">
      <dsp:nvSpPr>
        <dsp:cNvPr id="0" name=""/>
        <dsp:cNvSpPr/>
      </dsp:nvSpPr>
      <dsp:spPr>
        <a:xfrm>
          <a:off x="6653893" y="869024"/>
          <a:ext cx="1928534" cy="1787775"/>
        </a:xfrm>
        <a:prstGeom prst="ellipse">
          <a:avLst/>
        </a:prstGeom>
        <a:gradFill rotWithShape="0">
          <a:gsLst>
            <a:gs pos="0">
              <a:srgbClr val="00B0F0"/>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t>Персонал</a:t>
          </a:r>
        </a:p>
      </dsp:txBody>
      <dsp:txXfrm>
        <a:off x="6936320" y="1130838"/>
        <a:ext cx="1363680" cy="1264147"/>
      </dsp:txXfrm>
    </dsp:sp>
    <dsp:sp modelId="{A98663EB-45AC-49A8-A9A6-F61A9E30FEE5}">
      <dsp:nvSpPr>
        <dsp:cNvPr id="0" name=""/>
        <dsp:cNvSpPr/>
      </dsp:nvSpPr>
      <dsp:spPr>
        <a:xfrm>
          <a:off x="6538415" y="2818615"/>
          <a:ext cx="2348027" cy="2120825"/>
        </a:xfrm>
        <a:prstGeom prst="ellipse">
          <a:avLst/>
        </a:prstGeom>
        <a:gradFill rotWithShape="0">
          <a:gsLst>
            <a:gs pos="0">
              <a:srgbClr val="FFC000"/>
            </a:gs>
            <a:gs pos="92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t>Приміщення та умови мікроклімату</a:t>
          </a:r>
          <a:endParaRPr lang="ru-RU" sz="1800" b="1" kern="1200" dirty="0"/>
        </a:p>
      </dsp:txBody>
      <dsp:txXfrm>
        <a:off x="6882276" y="3129203"/>
        <a:ext cx="1660305" cy="1499649"/>
      </dsp:txXfrm>
    </dsp:sp>
    <dsp:sp modelId="{A5B229A4-4A43-428B-8F93-5640BA31B67C}">
      <dsp:nvSpPr>
        <dsp:cNvPr id="0" name=""/>
        <dsp:cNvSpPr/>
      </dsp:nvSpPr>
      <dsp:spPr>
        <a:xfrm>
          <a:off x="4644380" y="4039796"/>
          <a:ext cx="2200706" cy="1935974"/>
        </a:xfrm>
        <a:prstGeom prst="ellipse">
          <a:avLst/>
        </a:prstGeom>
        <a:gradFill rotWithShape="0">
          <a:gsLst>
            <a:gs pos="0">
              <a:srgbClr val="008000"/>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pPr>
          <a:r>
            <a:rPr lang="uk-UA" sz="1800" b="1" kern="1200" dirty="0" smtClean="0"/>
            <a:t>Обладнання</a:t>
          </a:r>
        </a:p>
      </dsp:txBody>
      <dsp:txXfrm>
        <a:off x="4966666" y="4323313"/>
        <a:ext cx="1556134" cy="1368940"/>
      </dsp:txXfrm>
    </dsp:sp>
    <dsp:sp modelId="{33D6AA57-BFE5-4396-BBCF-14D1D97EBEBB}">
      <dsp:nvSpPr>
        <dsp:cNvPr id="0" name=""/>
        <dsp:cNvSpPr/>
      </dsp:nvSpPr>
      <dsp:spPr>
        <a:xfrm>
          <a:off x="2853069" y="2945976"/>
          <a:ext cx="2036472" cy="1960367"/>
        </a:xfrm>
        <a:prstGeom prst="ellipse">
          <a:avLst/>
        </a:prstGeom>
        <a:gradFill rotWithShape="0">
          <a:gsLst>
            <a:gs pos="0">
              <a:srgbClr val="7030A0"/>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t>Метрологічна простежу-</a:t>
          </a:r>
          <a:r>
            <a:rPr lang="uk-UA" sz="1800" b="1" kern="1200" dirty="0" err="1" smtClean="0"/>
            <a:t>ваність</a:t>
          </a:r>
          <a:endParaRPr lang="uk-UA" sz="1800" b="1" kern="1200" dirty="0" smtClean="0"/>
        </a:p>
      </dsp:txBody>
      <dsp:txXfrm>
        <a:off x="3151303" y="3233065"/>
        <a:ext cx="1440004" cy="1386189"/>
      </dsp:txXfrm>
    </dsp:sp>
    <dsp:sp modelId="{95058731-68EF-4705-B9F7-6DC767144215}">
      <dsp:nvSpPr>
        <dsp:cNvPr id="0" name=""/>
        <dsp:cNvSpPr/>
      </dsp:nvSpPr>
      <dsp:spPr>
        <a:xfrm>
          <a:off x="2863009" y="777225"/>
          <a:ext cx="2016593" cy="1971372"/>
        </a:xfrm>
        <a:prstGeom prst="ellipse">
          <a:avLst/>
        </a:prstGeom>
        <a:gradFill rotWithShape="0">
          <a:gsLst>
            <a:gs pos="20000">
              <a:srgbClr val="6600CC"/>
            </a:gs>
            <a:gs pos="68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t>Продукція </a:t>
          </a:r>
        </a:p>
      </dsp:txBody>
      <dsp:txXfrm>
        <a:off x="3158332" y="1065926"/>
        <a:ext cx="1425947" cy="1393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E5B76-5122-42DD-A17E-402DC7F3D284}">
      <dsp:nvSpPr>
        <dsp:cNvPr id="0" name=""/>
        <dsp:cNvSpPr/>
      </dsp:nvSpPr>
      <dsp:spPr>
        <a:xfrm rot="5400000">
          <a:off x="-95282" y="100164"/>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227209"/>
        <a:ext cx="444653" cy="190565"/>
      </dsp:txXfrm>
    </dsp:sp>
    <dsp:sp modelId="{8EAC9131-55B4-4C7F-BF26-BCA0876701EC}">
      <dsp:nvSpPr>
        <dsp:cNvPr id="0" name=""/>
        <dsp:cNvSpPr/>
      </dsp:nvSpPr>
      <dsp:spPr>
        <a:xfrm rot="5400000">
          <a:off x="3981229" y="-3531695"/>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Варіанти</a:t>
          </a:r>
          <a:endParaRPr lang="ru-RU" sz="2000" b="1" kern="1200" dirty="0"/>
        </a:p>
      </dsp:txBody>
      <dsp:txXfrm rot="-5400000">
        <a:off x="444653" y="25037"/>
        <a:ext cx="7465889" cy="372580"/>
      </dsp:txXfrm>
    </dsp:sp>
    <dsp:sp modelId="{25469AF2-060A-47E0-9476-66AFEFBDB5BA}">
      <dsp:nvSpPr>
        <dsp:cNvPr id="0" name=""/>
        <dsp:cNvSpPr/>
      </dsp:nvSpPr>
      <dsp:spPr>
        <a:xfrm rot="5400000">
          <a:off x="-95282" y="669991"/>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797036"/>
        <a:ext cx="444653" cy="190565"/>
      </dsp:txXfrm>
    </dsp:sp>
    <dsp:sp modelId="{C55AB397-5340-4831-A138-ECB40BD084E5}">
      <dsp:nvSpPr>
        <dsp:cNvPr id="0" name=""/>
        <dsp:cNvSpPr/>
      </dsp:nvSpPr>
      <dsp:spPr>
        <a:xfrm rot="5400000">
          <a:off x="3981229" y="-2961868"/>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Документи системи менеджменту</a:t>
          </a:r>
          <a:endParaRPr lang="ru-RU" sz="2000" b="1" kern="1200" dirty="0"/>
        </a:p>
      </dsp:txBody>
      <dsp:txXfrm rot="-5400000">
        <a:off x="444653" y="594864"/>
        <a:ext cx="7465889" cy="372580"/>
      </dsp:txXfrm>
    </dsp:sp>
    <dsp:sp modelId="{1DED0680-DE42-45B3-BE5A-37B17D47EEA3}">
      <dsp:nvSpPr>
        <dsp:cNvPr id="0" name=""/>
        <dsp:cNvSpPr/>
      </dsp:nvSpPr>
      <dsp:spPr>
        <a:xfrm rot="5400000">
          <a:off x="-95282" y="1239818"/>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1366863"/>
        <a:ext cx="444653" cy="190565"/>
      </dsp:txXfrm>
    </dsp:sp>
    <dsp:sp modelId="{23B21CA2-5B94-4683-BDE2-7896C6B6A6A4}">
      <dsp:nvSpPr>
        <dsp:cNvPr id="0" name=""/>
        <dsp:cNvSpPr/>
      </dsp:nvSpPr>
      <dsp:spPr>
        <a:xfrm rot="5400000">
          <a:off x="3981229" y="-2392041"/>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Управління документами системи менеджменту</a:t>
          </a:r>
          <a:endParaRPr lang="ru-RU" sz="2000" b="1" kern="1200" dirty="0"/>
        </a:p>
      </dsp:txBody>
      <dsp:txXfrm rot="-5400000">
        <a:off x="444653" y="1164691"/>
        <a:ext cx="7465889" cy="372580"/>
      </dsp:txXfrm>
    </dsp:sp>
    <dsp:sp modelId="{98C430C1-0E08-4D2A-9142-6A616C2B486D}">
      <dsp:nvSpPr>
        <dsp:cNvPr id="0" name=""/>
        <dsp:cNvSpPr/>
      </dsp:nvSpPr>
      <dsp:spPr>
        <a:xfrm rot="5400000">
          <a:off x="-95282" y="1809644"/>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1936689"/>
        <a:ext cx="444653" cy="190565"/>
      </dsp:txXfrm>
    </dsp:sp>
    <dsp:sp modelId="{75674F3B-9ACF-4133-BD96-F4987B92DEC3}">
      <dsp:nvSpPr>
        <dsp:cNvPr id="0" name=""/>
        <dsp:cNvSpPr/>
      </dsp:nvSpPr>
      <dsp:spPr>
        <a:xfrm rot="5400000">
          <a:off x="3981229" y="-1822214"/>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Управління записами</a:t>
          </a:r>
          <a:endParaRPr lang="ru-RU" sz="2000" b="1" kern="1200" dirty="0"/>
        </a:p>
      </dsp:txBody>
      <dsp:txXfrm rot="-5400000">
        <a:off x="444653" y="1734518"/>
        <a:ext cx="7465889" cy="372580"/>
      </dsp:txXfrm>
    </dsp:sp>
    <dsp:sp modelId="{B8DC41BC-7CFA-415C-98EB-E4AB277F016D}">
      <dsp:nvSpPr>
        <dsp:cNvPr id="0" name=""/>
        <dsp:cNvSpPr/>
      </dsp:nvSpPr>
      <dsp:spPr>
        <a:xfrm rot="5400000">
          <a:off x="-95282" y="2379471"/>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2506516"/>
        <a:ext cx="444653" cy="190565"/>
      </dsp:txXfrm>
    </dsp:sp>
    <dsp:sp modelId="{9D7E8DE7-D64C-4A70-811D-82EB430CB0DF}">
      <dsp:nvSpPr>
        <dsp:cNvPr id="0" name=""/>
        <dsp:cNvSpPr/>
      </dsp:nvSpPr>
      <dsp:spPr>
        <a:xfrm rot="5400000">
          <a:off x="3981229" y="-1252387"/>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Дії щодо ризиків та можливостей</a:t>
          </a:r>
          <a:endParaRPr lang="ru-RU" sz="2000" b="1" kern="1200" dirty="0"/>
        </a:p>
      </dsp:txBody>
      <dsp:txXfrm rot="-5400000">
        <a:off x="444653" y="2304345"/>
        <a:ext cx="7465889" cy="372580"/>
      </dsp:txXfrm>
    </dsp:sp>
    <dsp:sp modelId="{EFA9EE0E-13BA-40C7-AB30-C4BD15DD1F16}">
      <dsp:nvSpPr>
        <dsp:cNvPr id="0" name=""/>
        <dsp:cNvSpPr/>
      </dsp:nvSpPr>
      <dsp:spPr>
        <a:xfrm rot="5400000">
          <a:off x="-95282" y="2949298"/>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3076343"/>
        <a:ext cx="444653" cy="190565"/>
      </dsp:txXfrm>
    </dsp:sp>
    <dsp:sp modelId="{3133C97E-BACD-4B8C-BFF9-1CA5EA46733C}">
      <dsp:nvSpPr>
        <dsp:cNvPr id="0" name=""/>
        <dsp:cNvSpPr/>
      </dsp:nvSpPr>
      <dsp:spPr>
        <a:xfrm rot="5400000">
          <a:off x="3981229" y="-682560"/>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Поліпшення</a:t>
          </a:r>
          <a:endParaRPr lang="ru-RU" sz="2000" b="1" kern="1200" dirty="0"/>
        </a:p>
      </dsp:txBody>
      <dsp:txXfrm rot="-5400000">
        <a:off x="444653" y="2874172"/>
        <a:ext cx="7465889" cy="372580"/>
      </dsp:txXfrm>
    </dsp:sp>
    <dsp:sp modelId="{65B1FB94-C8E0-4514-8079-6F977D19B1F4}">
      <dsp:nvSpPr>
        <dsp:cNvPr id="0" name=""/>
        <dsp:cNvSpPr/>
      </dsp:nvSpPr>
      <dsp:spPr>
        <a:xfrm rot="5400000">
          <a:off x="-95282" y="3519125"/>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3646170"/>
        <a:ext cx="444653" cy="190565"/>
      </dsp:txXfrm>
    </dsp:sp>
    <dsp:sp modelId="{68722EC6-589E-4CD2-99A5-3125E5A43000}">
      <dsp:nvSpPr>
        <dsp:cNvPr id="0" name=""/>
        <dsp:cNvSpPr/>
      </dsp:nvSpPr>
      <dsp:spPr>
        <a:xfrm rot="5400000">
          <a:off x="3981229" y="-112733"/>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Коригувальні дії</a:t>
          </a:r>
          <a:endParaRPr lang="ru-RU" sz="2000" b="1" kern="1200" dirty="0"/>
        </a:p>
      </dsp:txBody>
      <dsp:txXfrm rot="-5400000">
        <a:off x="444653" y="3443999"/>
        <a:ext cx="7465889" cy="372580"/>
      </dsp:txXfrm>
    </dsp:sp>
    <dsp:sp modelId="{0A37E640-1AD6-483D-B269-2A47C918B198}">
      <dsp:nvSpPr>
        <dsp:cNvPr id="0" name=""/>
        <dsp:cNvSpPr/>
      </dsp:nvSpPr>
      <dsp:spPr>
        <a:xfrm rot="5400000">
          <a:off x="-95282" y="4088952"/>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4215997"/>
        <a:ext cx="444653" cy="190565"/>
      </dsp:txXfrm>
    </dsp:sp>
    <dsp:sp modelId="{0D4BB5C7-8948-4960-9D76-8D508BA772C5}">
      <dsp:nvSpPr>
        <dsp:cNvPr id="0" name=""/>
        <dsp:cNvSpPr/>
      </dsp:nvSpPr>
      <dsp:spPr>
        <a:xfrm rot="5400000">
          <a:off x="3981229" y="457092"/>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Внутрішні аудити</a:t>
          </a:r>
          <a:endParaRPr lang="ru-RU" sz="2000" b="1" kern="1200" dirty="0"/>
        </a:p>
      </dsp:txBody>
      <dsp:txXfrm rot="-5400000">
        <a:off x="444653" y="4013824"/>
        <a:ext cx="7465889" cy="372580"/>
      </dsp:txXfrm>
    </dsp:sp>
    <dsp:sp modelId="{5A8890F9-5BFF-4B92-BD7C-202CE3613837}">
      <dsp:nvSpPr>
        <dsp:cNvPr id="0" name=""/>
        <dsp:cNvSpPr/>
      </dsp:nvSpPr>
      <dsp:spPr>
        <a:xfrm rot="5400000">
          <a:off x="-95282" y="4658779"/>
          <a:ext cx="635218" cy="44465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b="1" kern="1200" dirty="0"/>
        </a:p>
      </dsp:txBody>
      <dsp:txXfrm rot="-5400000">
        <a:off x="1" y="4785824"/>
        <a:ext cx="444653" cy="190565"/>
      </dsp:txXfrm>
    </dsp:sp>
    <dsp:sp modelId="{D62F122B-6DA7-453E-933A-AFF6A4645426}">
      <dsp:nvSpPr>
        <dsp:cNvPr id="0" name=""/>
        <dsp:cNvSpPr/>
      </dsp:nvSpPr>
      <dsp:spPr>
        <a:xfrm rot="5400000">
          <a:off x="3981229" y="1026919"/>
          <a:ext cx="412892" cy="748604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b="1" kern="1200" dirty="0" smtClean="0"/>
            <a:t>Аналізування з боку керівництва</a:t>
          </a:r>
          <a:endParaRPr lang="ru-RU" sz="2000" b="1" kern="1200" dirty="0"/>
        </a:p>
      </dsp:txBody>
      <dsp:txXfrm rot="-5400000">
        <a:off x="444653" y="4583651"/>
        <a:ext cx="7465889" cy="372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175221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31247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471FD2-1AE6-40C9-9D24-B87F9288049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274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322129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471FD2-1AE6-40C9-9D24-B87F9288049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473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271404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64479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336406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10903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C33117-9601-45E0-BCA4-F28ACBAB3231}" type="datetimeFigureOut">
              <a:rPr lang="ru-RU" smtClean="0"/>
              <a:t>24.09.2024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214460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255948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C33117-9601-45E0-BCA4-F28ACBAB3231}" type="datetimeFigureOut">
              <a:rPr lang="ru-RU" smtClean="0"/>
              <a:t>24.09.2024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5567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C33117-9601-45E0-BCA4-F28ACBAB3231}" type="datetimeFigureOut">
              <a:rPr lang="ru-RU" smtClean="0"/>
              <a:t>24.09.2024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362500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33117-9601-45E0-BCA4-F28ACBAB3231}" type="datetimeFigureOut">
              <a:rPr lang="ru-RU" smtClean="0"/>
              <a:t>24.09.2024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348456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11276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C33117-9601-45E0-BCA4-F28ACBAB3231}" type="datetimeFigureOut">
              <a:rPr lang="ru-RU" smtClean="0"/>
              <a:t>24.09.2024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471FD2-1AE6-40C9-9D24-B87F92880491}" type="slidenum">
              <a:rPr lang="ru-RU" smtClean="0"/>
              <a:t>‹#›</a:t>
            </a:fld>
            <a:endParaRPr lang="ru-RU"/>
          </a:p>
        </p:txBody>
      </p:sp>
    </p:spTree>
    <p:extLst>
      <p:ext uri="{BB962C8B-B14F-4D97-AF65-F5344CB8AC3E}">
        <p14:creationId xmlns:p14="http://schemas.microsoft.com/office/powerpoint/2010/main" val="281980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C33117-9601-45E0-BCA4-F28ACBAB3231}" type="datetimeFigureOut">
              <a:rPr lang="ru-RU" smtClean="0"/>
              <a:t>24.09.2024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471FD2-1AE6-40C9-9D24-B87F92880491}" type="slidenum">
              <a:rPr lang="ru-RU" smtClean="0"/>
              <a:t>‹#›</a:t>
            </a:fld>
            <a:endParaRPr lang="ru-RU"/>
          </a:p>
        </p:txBody>
      </p:sp>
    </p:spTree>
    <p:extLst>
      <p:ext uri="{BB962C8B-B14F-4D97-AF65-F5344CB8AC3E}">
        <p14:creationId xmlns:p14="http://schemas.microsoft.com/office/powerpoint/2010/main" val="104115239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1107440" y="213360"/>
            <a:ext cx="10694919" cy="37287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666903" y="883920"/>
            <a:ext cx="10043177" cy="2387600"/>
          </a:xfrm>
        </p:spPr>
        <p:txBody>
          <a:bodyPr>
            <a:noAutofit/>
          </a:bodyPr>
          <a:lstStyle/>
          <a:p>
            <a:pPr algn="ctr">
              <a:lnSpc>
                <a:spcPct val="150000"/>
              </a:lnSpc>
            </a:pPr>
            <a:r>
              <a:rPr lang="uk-UA" sz="3600" b="1" dirty="0" smtClean="0">
                <a:solidFill>
                  <a:schemeClr val="bg1"/>
                </a:solidFill>
              </a:rPr>
              <a:t>ЗАГАЛЬНІ ВИМОГИ ДО КОМПЕТЕНТНОСТІ ВИПРОБУВАЛЬНИХ ТА КАЛІБРУВАЛЬНИХ ЛАБОРАТОРІЙ</a:t>
            </a:r>
            <a:endParaRPr lang="ru-RU" sz="3600" b="1" dirty="0">
              <a:solidFill>
                <a:schemeClr val="bg1"/>
              </a:solidFill>
            </a:endParaRPr>
          </a:p>
        </p:txBody>
      </p:sp>
      <p:sp>
        <p:nvSpPr>
          <p:cNvPr id="3" name="Подзаголовок 2"/>
          <p:cNvSpPr>
            <a:spLocks noGrp="1"/>
          </p:cNvSpPr>
          <p:nvPr>
            <p:ph type="subTitle" idx="1"/>
          </p:nvPr>
        </p:nvSpPr>
        <p:spPr>
          <a:xfrm>
            <a:off x="2207653" y="4767219"/>
            <a:ext cx="9713519" cy="1126283"/>
          </a:xfrm>
        </p:spPr>
        <p:txBody>
          <a:bodyPr>
            <a:noAutofit/>
          </a:bodyPr>
          <a:lstStyle/>
          <a:p>
            <a:pPr algn="r"/>
            <a:r>
              <a:rPr lang="uk-UA" sz="2800" b="1" dirty="0" smtClean="0">
                <a:solidFill>
                  <a:srgbClr val="C00000"/>
                </a:solidFill>
              </a:rPr>
              <a:t>ДСТУ </a:t>
            </a:r>
            <a:r>
              <a:rPr lang="en-US" sz="2800" b="1" dirty="0" smtClean="0">
                <a:solidFill>
                  <a:srgbClr val="C00000"/>
                </a:solidFill>
              </a:rPr>
              <a:t>EN ISO/IEC 17025:2019 </a:t>
            </a:r>
          </a:p>
          <a:p>
            <a:pPr algn="r"/>
            <a:r>
              <a:rPr lang="en-US" sz="2800" b="1" dirty="0" smtClean="0">
                <a:solidFill>
                  <a:srgbClr val="C00000"/>
                </a:solidFill>
              </a:rPr>
              <a:t>(EN ISO/IEC 17025:2017, IDT</a:t>
            </a:r>
            <a:r>
              <a:rPr lang="en-US" sz="2800" b="1" dirty="0">
                <a:solidFill>
                  <a:srgbClr val="C00000"/>
                </a:solidFill>
              </a:rPr>
              <a:t>; ISO/IEC 17025:2017, </a:t>
            </a:r>
            <a:r>
              <a:rPr lang="en-US" sz="2800" b="1" dirty="0" smtClean="0">
                <a:solidFill>
                  <a:srgbClr val="C00000"/>
                </a:solidFill>
              </a:rPr>
              <a:t>IDT)</a:t>
            </a:r>
            <a:endParaRPr lang="ru-RU" sz="2800" b="1" dirty="0">
              <a:solidFill>
                <a:srgbClr val="C00000"/>
              </a:solidFill>
            </a:endParaRPr>
          </a:p>
        </p:txBody>
      </p:sp>
      <p:sp>
        <p:nvSpPr>
          <p:cNvPr id="4" name="Подзаголовок 2"/>
          <p:cNvSpPr txBox="1">
            <a:spLocks/>
          </p:cNvSpPr>
          <p:nvPr/>
        </p:nvSpPr>
        <p:spPr>
          <a:xfrm>
            <a:off x="356633" y="103255"/>
            <a:ext cx="1557008" cy="55662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uk-UA" sz="2400" b="1" dirty="0" smtClean="0">
                <a:solidFill>
                  <a:srgbClr val="C00000"/>
                </a:solidFill>
              </a:rPr>
              <a:t>Тема 2</a:t>
            </a:r>
            <a:endParaRPr lang="ru-RU" sz="2400" b="1" dirty="0">
              <a:solidFill>
                <a:srgbClr val="C00000"/>
              </a:solidFill>
            </a:endParaRPr>
          </a:p>
        </p:txBody>
      </p:sp>
    </p:spTree>
    <p:extLst>
      <p:ext uri="{BB962C8B-B14F-4D97-AF65-F5344CB8AC3E}">
        <p14:creationId xmlns:p14="http://schemas.microsoft.com/office/powerpoint/2010/main" val="80244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2"/>
            <a:ext cx="8911687" cy="884179"/>
          </a:xfrm>
        </p:spPr>
        <p:txBody>
          <a:bodyPr>
            <a:normAutofit/>
          </a:bodyPr>
          <a:lstStyle/>
          <a:p>
            <a:r>
              <a:rPr lang="uk-UA" sz="4000" b="1" dirty="0" smtClean="0">
                <a:solidFill>
                  <a:srgbClr val="C00000"/>
                </a:solidFill>
              </a:rPr>
              <a:t>Терміни та визначення понять</a:t>
            </a:r>
            <a:endParaRPr lang="ru-RU" sz="4000" b="1" dirty="0">
              <a:solidFill>
                <a:srgbClr val="C00000"/>
              </a:solidFill>
            </a:endParaRPr>
          </a:p>
        </p:txBody>
      </p:sp>
      <p:sp>
        <p:nvSpPr>
          <p:cNvPr id="3" name="Объект 2"/>
          <p:cNvSpPr>
            <a:spLocks noGrp="1"/>
          </p:cNvSpPr>
          <p:nvPr>
            <p:ph idx="1"/>
          </p:nvPr>
        </p:nvSpPr>
        <p:spPr>
          <a:xfrm>
            <a:off x="1461155" y="1348033"/>
            <a:ext cx="10624008" cy="5509967"/>
          </a:xfrm>
        </p:spPr>
        <p:txBody>
          <a:bodyPr>
            <a:normAutofit fontScale="92500" lnSpcReduction="20000"/>
          </a:bodyPr>
          <a:lstStyle/>
          <a:p>
            <a:r>
              <a:rPr lang="uk-UA" sz="3000" b="1" dirty="0" smtClean="0"/>
              <a:t>Неупередженість (наявність об</a:t>
            </a:r>
            <a:r>
              <a:rPr lang="en-US" sz="3000" b="1" dirty="0" smtClean="0"/>
              <a:t>’</a:t>
            </a:r>
            <a:r>
              <a:rPr lang="uk-UA" sz="3000" b="1" dirty="0" err="1" smtClean="0"/>
              <a:t>єктивності</a:t>
            </a:r>
            <a:r>
              <a:rPr lang="uk-UA" sz="3000" b="1" dirty="0" smtClean="0"/>
              <a:t>)</a:t>
            </a:r>
          </a:p>
          <a:p>
            <a:pPr>
              <a:buFont typeface="Arial" panose="020B0604020202020204" pitchFamily="34" charset="0"/>
              <a:buChar char="•"/>
            </a:pPr>
            <a:r>
              <a:rPr lang="uk-UA" sz="2400" dirty="0" smtClean="0">
                <a:solidFill>
                  <a:srgbClr val="C00000"/>
                </a:solidFill>
              </a:rPr>
              <a:t>Примітка 1.</a:t>
            </a:r>
            <a:r>
              <a:rPr lang="uk-UA" sz="2400" dirty="0" smtClean="0"/>
              <a:t> Об</a:t>
            </a:r>
            <a:r>
              <a:rPr lang="en-US" sz="2400" dirty="0" smtClean="0"/>
              <a:t>’</a:t>
            </a:r>
            <a:r>
              <a:rPr lang="uk-UA" sz="2400" dirty="0" err="1" smtClean="0"/>
              <a:t>єктивність</a:t>
            </a:r>
            <a:r>
              <a:rPr lang="uk-UA" sz="2400" dirty="0" smtClean="0"/>
              <a:t> означає відсутність конфліктів інтересів або </a:t>
            </a:r>
            <a:r>
              <a:rPr lang="uk-UA" sz="2400" dirty="0" err="1" smtClean="0"/>
              <a:t>розв</a:t>
            </a:r>
            <a:r>
              <a:rPr lang="en-US" sz="2400" dirty="0" smtClean="0"/>
              <a:t>’</a:t>
            </a:r>
            <a:r>
              <a:rPr lang="uk-UA" sz="2400" dirty="0" err="1" smtClean="0"/>
              <a:t>язання</a:t>
            </a:r>
            <a:r>
              <a:rPr lang="uk-UA" sz="2400" dirty="0" smtClean="0"/>
              <a:t> їх у такий спосіб, який не впливає негативно на подальшу діяльність лабораторії.</a:t>
            </a:r>
          </a:p>
          <a:p>
            <a:pPr>
              <a:buFont typeface="Arial" panose="020B0604020202020204" pitchFamily="34" charset="0"/>
              <a:buChar char="•"/>
            </a:pPr>
            <a:r>
              <a:rPr lang="uk-UA" sz="2400" dirty="0">
                <a:solidFill>
                  <a:srgbClr val="C00000"/>
                </a:solidFill>
              </a:rPr>
              <a:t>Примітка </a:t>
            </a:r>
            <a:r>
              <a:rPr lang="uk-UA" sz="2400" dirty="0" smtClean="0">
                <a:solidFill>
                  <a:srgbClr val="C00000"/>
                </a:solidFill>
              </a:rPr>
              <a:t>2.</a:t>
            </a:r>
            <a:r>
              <a:rPr lang="uk-UA" sz="2400" dirty="0" smtClean="0"/>
              <a:t> Неупередженість характеризується:</a:t>
            </a:r>
          </a:p>
          <a:p>
            <a:pPr indent="15875">
              <a:buFont typeface="Wingdings" panose="05000000000000000000" pitchFamily="2" charset="2"/>
              <a:buChar char="v"/>
            </a:pPr>
            <a:r>
              <a:rPr lang="uk-UA" sz="2400" dirty="0" smtClean="0"/>
              <a:t>відсутністю конфліктів інтересів</a:t>
            </a:r>
          </a:p>
          <a:p>
            <a:pPr indent="15875">
              <a:buFont typeface="Wingdings" panose="05000000000000000000" pitchFamily="2" charset="2"/>
              <a:buChar char="v"/>
            </a:pPr>
            <a:r>
              <a:rPr lang="uk-UA" sz="2400" dirty="0" smtClean="0"/>
              <a:t>відсутністю </a:t>
            </a:r>
            <a:r>
              <a:rPr lang="uk-UA" sz="2400" dirty="0" err="1" smtClean="0"/>
              <a:t>необ</a:t>
            </a:r>
            <a:r>
              <a:rPr lang="en-US" sz="2400" dirty="0" smtClean="0"/>
              <a:t>’</a:t>
            </a:r>
            <a:r>
              <a:rPr lang="uk-UA" sz="2400" dirty="0" err="1" smtClean="0"/>
              <a:t>єктивності</a:t>
            </a:r>
            <a:endParaRPr lang="uk-UA" sz="2400" dirty="0" smtClean="0"/>
          </a:p>
          <a:p>
            <a:pPr indent="15875">
              <a:buFont typeface="Wingdings" panose="05000000000000000000" pitchFamily="2" charset="2"/>
              <a:buChar char="v"/>
            </a:pPr>
            <a:r>
              <a:rPr lang="uk-UA" sz="2400" dirty="0" smtClean="0"/>
              <a:t>відсутністю упередженості</a:t>
            </a:r>
          </a:p>
          <a:p>
            <a:pPr indent="15875">
              <a:buFont typeface="Wingdings" panose="05000000000000000000" pitchFamily="2" charset="2"/>
              <a:buChar char="v"/>
            </a:pPr>
            <a:r>
              <a:rPr lang="uk-UA" sz="2400" dirty="0" smtClean="0"/>
              <a:t>нейтральність</a:t>
            </a:r>
          </a:p>
          <a:p>
            <a:pPr indent="15875">
              <a:buFont typeface="Wingdings" panose="05000000000000000000" pitchFamily="2" charset="2"/>
              <a:buChar char="v"/>
            </a:pPr>
            <a:r>
              <a:rPr lang="uk-UA" sz="2400" dirty="0" smtClean="0"/>
              <a:t>чесність</a:t>
            </a:r>
          </a:p>
          <a:p>
            <a:pPr indent="15875">
              <a:buFont typeface="Wingdings" panose="05000000000000000000" pitchFamily="2" charset="2"/>
              <a:buChar char="v"/>
            </a:pPr>
            <a:r>
              <a:rPr lang="uk-UA" sz="2400" dirty="0" smtClean="0"/>
              <a:t>відкритість</a:t>
            </a:r>
          </a:p>
          <a:p>
            <a:pPr indent="15875">
              <a:buFont typeface="Wingdings" panose="05000000000000000000" pitchFamily="2" charset="2"/>
              <a:buChar char="v"/>
            </a:pPr>
            <a:r>
              <a:rPr lang="uk-UA" sz="2400" dirty="0" smtClean="0"/>
              <a:t>об</a:t>
            </a:r>
            <a:r>
              <a:rPr lang="en-US" sz="2400" dirty="0" smtClean="0"/>
              <a:t>’</a:t>
            </a:r>
            <a:r>
              <a:rPr lang="uk-UA" sz="2400" dirty="0" err="1" smtClean="0"/>
              <a:t>єктивність</a:t>
            </a:r>
            <a:endParaRPr lang="uk-UA" sz="2400" dirty="0" smtClean="0"/>
          </a:p>
          <a:p>
            <a:pPr indent="15875">
              <a:buFont typeface="Wingdings" panose="05000000000000000000" pitchFamily="2" charset="2"/>
              <a:buChar char="v"/>
            </a:pPr>
            <a:r>
              <a:rPr lang="uk-UA" sz="2400" dirty="0" smtClean="0"/>
              <a:t>відстороненість</a:t>
            </a:r>
          </a:p>
          <a:p>
            <a:pPr indent="15875">
              <a:buFont typeface="Wingdings" panose="05000000000000000000" pitchFamily="2" charset="2"/>
              <a:buChar char="v"/>
            </a:pPr>
            <a:r>
              <a:rPr lang="uk-UA" sz="2400" dirty="0" smtClean="0"/>
              <a:t>збалансованість</a:t>
            </a:r>
          </a:p>
          <a:p>
            <a:pPr indent="15875">
              <a:buFont typeface="Wingdings" panose="05000000000000000000" pitchFamily="2" charset="2"/>
              <a:buChar char="v"/>
            </a:pPr>
            <a:endParaRPr lang="ru-RU" sz="2400" dirty="0"/>
          </a:p>
        </p:txBody>
      </p:sp>
      <p:pic>
        <p:nvPicPr>
          <p:cNvPr id="4" name="Рисунок 3"/>
          <p:cNvPicPr>
            <a:picLocks noChangeAspect="1"/>
          </p:cNvPicPr>
          <p:nvPr/>
        </p:nvPicPr>
        <p:blipFill>
          <a:blip r:embed="rId2"/>
          <a:stretch>
            <a:fillRect/>
          </a:stretch>
        </p:blipFill>
        <p:spPr>
          <a:xfrm>
            <a:off x="6724570" y="4339163"/>
            <a:ext cx="5467430" cy="2518837"/>
          </a:xfrm>
          <a:prstGeom prst="rect">
            <a:avLst/>
          </a:prstGeom>
        </p:spPr>
      </p:pic>
    </p:spTree>
    <p:extLst>
      <p:ext uri="{BB962C8B-B14F-4D97-AF65-F5344CB8AC3E}">
        <p14:creationId xmlns:p14="http://schemas.microsoft.com/office/powerpoint/2010/main" val="426774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2"/>
            <a:ext cx="8911687" cy="884179"/>
          </a:xfrm>
        </p:spPr>
        <p:txBody>
          <a:bodyPr>
            <a:normAutofit/>
          </a:bodyPr>
          <a:lstStyle/>
          <a:p>
            <a:r>
              <a:rPr lang="uk-UA" sz="4000" b="1" dirty="0" smtClean="0">
                <a:solidFill>
                  <a:srgbClr val="C00000"/>
                </a:solidFill>
              </a:rPr>
              <a:t>Терміни та визначення понять</a:t>
            </a:r>
            <a:endParaRPr lang="ru-RU" sz="4000" b="1" dirty="0">
              <a:solidFill>
                <a:srgbClr val="C00000"/>
              </a:solidFill>
            </a:endParaRPr>
          </a:p>
        </p:txBody>
      </p:sp>
      <p:sp>
        <p:nvSpPr>
          <p:cNvPr id="3" name="Объект 2"/>
          <p:cNvSpPr>
            <a:spLocks noGrp="1"/>
          </p:cNvSpPr>
          <p:nvPr>
            <p:ph idx="1"/>
          </p:nvPr>
        </p:nvSpPr>
        <p:spPr>
          <a:xfrm>
            <a:off x="1567992" y="1055802"/>
            <a:ext cx="10624008" cy="5509967"/>
          </a:xfrm>
        </p:spPr>
        <p:txBody>
          <a:bodyPr>
            <a:normAutofit/>
          </a:bodyPr>
          <a:lstStyle/>
          <a:p>
            <a:r>
              <a:rPr lang="uk-UA" sz="3000" b="1" dirty="0" smtClean="0"/>
              <a:t>СКАРГА</a:t>
            </a:r>
          </a:p>
          <a:p>
            <a:pPr marL="685800">
              <a:buFont typeface="Wingdings" panose="05000000000000000000" pitchFamily="2" charset="2"/>
              <a:buChar char="§"/>
            </a:pPr>
            <a:r>
              <a:rPr lang="uk-UA" sz="2400" dirty="0" smtClean="0"/>
              <a:t>це заява будь якої особи чи організації про незадоволеність лабораторією, що стосується діяльності або результатів випробувань</a:t>
            </a:r>
          </a:p>
          <a:p>
            <a:pPr lvl="0">
              <a:buClr>
                <a:srgbClr val="A53010"/>
              </a:buClr>
            </a:pPr>
            <a:r>
              <a:rPr lang="uk-UA" sz="3000" b="1" dirty="0" smtClean="0">
                <a:solidFill>
                  <a:prstClr val="black">
                    <a:lumMod val="75000"/>
                    <a:lumOff val="25000"/>
                  </a:prstClr>
                </a:solidFill>
              </a:rPr>
              <a:t>МІЖЛАБОРАТОРНІ ПОРІВНЯННЯ</a:t>
            </a:r>
          </a:p>
          <a:p>
            <a:pPr marL="631825" lvl="0" indent="-273050">
              <a:buClr>
                <a:srgbClr val="A53010"/>
              </a:buClr>
              <a:buFont typeface="Wingdings" panose="05000000000000000000" pitchFamily="2" charset="2"/>
              <a:buChar char="§"/>
            </a:pPr>
            <a:r>
              <a:rPr lang="uk-UA" sz="2400" dirty="0" smtClean="0">
                <a:solidFill>
                  <a:prstClr val="black">
                    <a:lumMod val="75000"/>
                    <a:lumOff val="25000"/>
                  </a:prstClr>
                </a:solidFill>
              </a:rPr>
              <a:t>це організація, виконання та оцінювання вимірювання на тому самому чи подібних зразках двома або більше лабораторіями </a:t>
            </a:r>
            <a:r>
              <a:rPr lang="uk-UA" sz="2400" dirty="0">
                <a:solidFill>
                  <a:prstClr val="black">
                    <a:lumMod val="75000"/>
                    <a:lumOff val="25000"/>
                  </a:prstClr>
                </a:solidFill>
              </a:rPr>
              <a:t> відповідно до встановлених умов</a:t>
            </a:r>
          </a:p>
          <a:p>
            <a:pPr lvl="0">
              <a:buClr>
                <a:srgbClr val="A53010"/>
              </a:buClr>
            </a:pPr>
            <a:r>
              <a:rPr lang="uk-UA" sz="3000" b="1" dirty="0" smtClean="0">
                <a:solidFill>
                  <a:prstClr val="black">
                    <a:lumMod val="75000"/>
                    <a:lumOff val="25000"/>
                  </a:prstClr>
                </a:solidFill>
              </a:rPr>
              <a:t>ВНУТРІШНЬОЛАБОРАТОРНІ ПОРІВНЯННЯ</a:t>
            </a:r>
            <a:endParaRPr lang="uk-UA" sz="3000" b="1" dirty="0">
              <a:solidFill>
                <a:prstClr val="black">
                  <a:lumMod val="75000"/>
                  <a:lumOff val="25000"/>
                </a:prstClr>
              </a:solidFill>
            </a:endParaRPr>
          </a:p>
          <a:p>
            <a:pPr marL="631825" lvl="0" indent="-273050">
              <a:buClr>
                <a:srgbClr val="A53010"/>
              </a:buClr>
              <a:buFont typeface="Wingdings" panose="05000000000000000000" pitchFamily="2" charset="2"/>
              <a:buChar char="§"/>
            </a:pPr>
            <a:r>
              <a:rPr lang="uk-UA" sz="2400" dirty="0">
                <a:solidFill>
                  <a:prstClr val="black">
                    <a:lumMod val="75000"/>
                    <a:lumOff val="25000"/>
                  </a:prstClr>
                </a:solidFill>
              </a:rPr>
              <a:t>це організація, виконання та оцінювання вимірювання на тому самому чи подібних </a:t>
            </a:r>
            <a:r>
              <a:rPr lang="uk-UA" sz="2400" dirty="0" smtClean="0">
                <a:solidFill>
                  <a:prstClr val="black">
                    <a:lumMod val="75000"/>
                    <a:lumOff val="25000"/>
                  </a:prstClr>
                </a:solidFill>
              </a:rPr>
              <a:t>зразках у межах 1 лабораторії відповідно до встановлених умов</a:t>
            </a:r>
          </a:p>
          <a:p>
            <a:pPr indent="0">
              <a:buNone/>
            </a:pPr>
            <a:endParaRPr lang="ru-RU" sz="2400" dirty="0"/>
          </a:p>
        </p:txBody>
      </p:sp>
      <p:pic>
        <p:nvPicPr>
          <p:cNvPr id="4" name="Рисунок 3"/>
          <p:cNvPicPr>
            <a:picLocks noChangeAspect="1"/>
          </p:cNvPicPr>
          <p:nvPr/>
        </p:nvPicPr>
        <p:blipFill>
          <a:blip r:embed="rId2"/>
          <a:stretch>
            <a:fillRect/>
          </a:stretch>
        </p:blipFill>
        <p:spPr>
          <a:xfrm>
            <a:off x="9662475" y="0"/>
            <a:ext cx="2529525" cy="1165349"/>
          </a:xfrm>
          <a:prstGeom prst="rect">
            <a:avLst/>
          </a:prstGeom>
        </p:spPr>
      </p:pic>
    </p:spTree>
    <p:extLst>
      <p:ext uri="{BB962C8B-B14F-4D97-AF65-F5344CB8AC3E}">
        <p14:creationId xmlns:p14="http://schemas.microsoft.com/office/powerpoint/2010/main" val="182631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2"/>
            <a:ext cx="8911687" cy="884179"/>
          </a:xfrm>
        </p:spPr>
        <p:txBody>
          <a:bodyPr>
            <a:normAutofit/>
          </a:bodyPr>
          <a:lstStyle/>
          <a:p>
            <a:r>
              <a:rPr lang="uk-UA" sz="4000" b="1" dirty="0" smtClean="0">
                <a:solidFill>
                  <a:srgbClr val="C00000"/>
                </a:solidFill>
              </a:rPr>
              <a:t>ТЕРМІНИ ТА ВИЗНАЧЕННЯ ПОНЯТЬ</a:t>
            </a:r>
            <a:endParaRPr lang="ru-RU" sz="4000" b="1" dirty="0">
              <a:solidFill>
                <a:srgbClr val="C00000"/>
              </a:solidFill>
            </a:endParaRPr>
          </a:p>
        </p:txBody>
      </p:sp>
      <p:sp>
        <p:nvSpPr>
          <p:cNvPr id="3" name="Объект 2"/>
          <p:cNvSpPr>
            <a:spLocks noGrp="1"/>
          </p:cNvSpPr>
          <p:nvPr>
            <p:ph idx="1"/>
          </p:nvPr>
        </p:nvSpPr>
        <p:spPr>
          <a:xfrm>
            <a:off x="1567992" y="1055802"/>
            <a:ext cx="10281501" cy="5509967"/>
          </a:xfrm>
        </p:spPr>
        <p:txBody>
          <a:bodyPr>
            <a:normAutofit/>
          </a:bodyPr>
          <a:lstStyle/>
          <a:p>
            <a:r>
              <a:rPr lang="uk-UA" sz="3000" b="1" dirty="0" smtClean="0"/>
              <a:t>Перевіряння професійного рівня</a:t>
            </a:r>
          </a:p>
          <a:p>
            <a:pPr marL="685800">
              <a:buFont typeface="Wingdings" panose="05000000000000000000" pitchFamily="2" charset="2"/>
              <a:buChar char="§"/>
            </a:pPr>
            <a:r>
              <a:rPr lang="uk-UA" sz="2400" dirty="0" smtClean="0"/>
              <a:t>оцінювання роботи учасників за попередньо встановленими критеріями за допомогою міжлабораторних порівнянь</a:t>
            </a:r>
          </a:p>
          <a:p>
            <a:pPr lvl="0">
              <a:buClr>
                <a:srgbClr val="A53010"/>
              </a:buClr>
            </a:pPr>
            <a:r>
              <a:rPr lang="uk-UA" sz="3000" b="1" dirty="0" smtClean="0">
                <a:solidFill>
                  <a:prstClr val="black">
                    <a:lumMod val="75000"/>
                    <a:lumOff val="25000"/>
                  </a:prstClr>
                </a:solidFill>
              </a:rPr>
              <a:t>Лабораторія</a:t>
            </a:r>
          </a:p>
          <a:p>
            <a:pPr marL="631825" lvl="0" indent="-273050">
              <a:buClr>
                <a:srgbClr val="A53010"/>
              </a:buClr>
              <a:buFont typeface="Wingdings" panose="05000000000000000000" pitchFamily="2" charset="2"/>
              <a:buChar char="§"/>
            </a:pPr>
            <a:r>
              <a:rPr lang="uk-UA" sz="2400" dirty="0" smtClean="0">
                <a:solidFill>
                  <a:prstClr val="black">
                    <a:lumMod val="75000"/>
                    <a:lumOff val="25000"/>
                  </a:prstClr>
                </a:solidFill>
              </a:rPr>
              <a:t>орган, що виконує один чи кілька наступних видів діяльності:</a:t>
            </a:r>
          </a:p>
          <a:p>
            <a:pPr marL="990600" lvl="0" indent="0">
              <a:buClr>
                <a:srgbClr val="A53010"/>
              </a:buClr>
              <a:buFont typeface="Wingdings" panose="05000000000000000000" pitchFamily="2" charset="2"/>
              <a:buChar char="ü"/>
            </a:pPr>
            <a:r>
              <a:rPr lang="uk-UA" sz="2400" dirty="0">
                <a:solidFill>
                  <a:prstClr val="black">
                    <a:lumMod val="75000"/>
                    <a:lumOff val="25000"/>
                  </a:prstClr>
                </a:solidFill>
              </a:rPr>
              <a:t> </a:t>
            </a:r>
            <a:r>
              <a:rPr lang="uk-UA" sz="2400" dirty="0" smtClean="0">
                <a:solidFill>
                  <a:prstClr val="black">
                    <a:lumMod val="75000"/>
                    <a:lumOff val="25000"/>
                  </a:prstClr>
                </a:solidFill>
              </a:rPr>
              <a:t>випробування</a:t>
            </a:r>
          </a:p>
          <a:p>
            <a:pPr marL="990600" lvl="0" indent="0">
              <a:buClr>
                <a:srgbClr val="A53010"/>
              </a:buClr>
              <a:buFont typeface="Wingdings" panose="05000000000000000000" pitchFamily="2" charset="2"/>
              <a:buChar char="ü"/>
            </a:pPr>
            <a:r>
              <a:rPr lang="uk-UA" sz="2400" dirty="0" smtClean="0">
                <a:solidFill>
                  <a:prstClr val="black">
                    <a:lumMod val="75000"/>
                    <a:lumOff val="25000"/>
                  </a:prstClr>
                </a:solidFill>
              </a:rPr>
              <a:t> калібрування</a:t>
            </a:r>
          </a:p>
          <a:p>
            <a:pPr marL="990600" lvl="0" indent="0">
              <a:buClr>
                <a:srgbClr val="A53010"/>
              </a:buClr>
              <a:buFont typeface="Wingdings" panose="05000000000000000000" pitchFamily="2" charset="2"/>
              <a:buChar char="ü"/>
            </a:pPr>
            <a:r>
              <a:rPr lang="uk-UA" sz="2400" dirty="0">
                <a:solidFill>
                  <a:prstClr val="black">
                    <a:lumMod val="75000"/>
                    <a:lumOff val="25000"/>
                  </a:prstClr>
                </a:solidFill>
              </a:rPr>
              <a:t> </a:t>
            </a:r>
            <a:r>
              <a:rPr lang="uk-UA" sz="2400" dirty="0" smtClean="0">
                <a:solidFill>
                  <a:prstClr val="black">
                    <a:lumMod val="75000"/>
                    <a:lumOff val="25000"/>
                  </a:prstClr>
                </a:solidFill>
              </a:rPr>
              <a:t>відбирання зразків для випробування чи калібрування</a:t>
            </a:r>
            <a:endParaRPr lang="uk-UA" sz="2400" dirty="0">
              <a:solidFill>
                <a:prstClr val="black">
                  <a:lumMod val="75000"/>
                  <a:lumOff val="25000"/>
                </a:prstClr>
              </a:solidFill>
            </a:endParaRPr>
          </a:p>
          <a:p>
            <a:pPr lvl="0">
              <a:buClr>
                <a:srgbClr val="A53010"/>
              </a:buClr>
            </a:pPr>
            <a:r>
              <a:rPr lang="uk-UA" sz="3000" b="1" dirty="0" smtClean="0">
                <a:solidFill>
                  <a:prstClr val="black">
                    <a:lumMod val="75000"/>
                    <a:lumOff val="25000"/>
                  </a:prstClr>
                </a:solidFill>
              </a:rPr>
              <a:t>Правило прийняття рішення</a:t>
            </a:r>
          </a:p>
          <a:p>
            <a:pPr marL="631825" lvl="0" indent="-273050">
              <a:buClr>
                <a:srgbClr val="A53010"/>
              </a:buClr>
              <a:buFont typeface="Wingdings" panose="05000000000000000000" pitchFamily="2" charset="2"/>
              <a:buChar char="§"/>
            </a:pPr>
            <a:r>
              <a:rPr lang="uk-UA" sz="2400" dirty="0" smtClean="0">
                <a:solidFill>
                  <a:prstClr val="black">
                    <a:lumMod val="75000"/>
                    <a:lumOff val="25000"/>
                  </a:prstClr>
                </a:solidFill>
              </a:rPr>
              <a:t>це правило описує, як враховують невизначеність вимірювання при встановлені відповідності</a:t>
            </a:r>
          </a:p>
          <a:p>
            <a:pPr indent="0">
              <a:buNone/>
            </a:pPr>
            <a:endParaRPr lang="ru-RU" sz="2400" dirty="0"/>
          </a:p>
        </p:txBody>
      </p:sp>
      <p:pic>
        <p:nvPicPr>
          <p:cNvPr id="4" name="Рисунок 3"/>
          <p:cNvPicPr>
            <a:picLocks noChangeAspect="1"/>
          </p:cNvPicPr>
          <p:nvPr/>
        </p:nvPicPr>
        <p:blipFill>
          <a:blip r:embed="rId2"/>
          <a:stretch>
            <a:fillRect/>
          </a:stretch>
        </p:blipFill>
        <p:spPr>
          <a:xfrm>
            <a:off x="10227651" y="150829"/>
            <a:ext cx="1964349" cy="904973"/>
          </a:xfrm>
          <a:prstGeom prst="rect">
            <a:avLst/>
          </a:prstGeom>
        </p:spPr>
      </p:pic>
    </p:spTree>
    <p:extLst>
      <p:ext uri="{BB962C8B-B14F-4D97-AF65-F5344CB8AC3E}">
        <p14:creationId xmlns:p14="http://schemas.microsoft.com/office/powerpoint/2010/main" val="379510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2"/>
            <a:ext cx="8911687" cy="884179"/>
          </a:xfrm>
        </p:spPr>
        <p:txBody>
          <a:bodyPr>
            <a:normAutofit/>
          </a:bodyPr>
          <a:lstStyle/>
          <a:p>
            <a:r>
              <a:rPr lang="uk-UA" sz="4000" b="1" dirty="0" smtClean="0">
                <a:solidFill>
                  <a:srgbClr val="C00000"/>
                </a:solidFill>
              </a:rPr>
              <a:t>ТЕРМІНИ ТА ВИЗНАЧЕННЯ ПОНЯТЬ</a:t>
            </a:r>
            <a:endParaRPr lang="ru-RU" sz="4000" b="1" dirty="0">
              <a:solidFill>
                <a:srgbClr val="C00000"/>
              </a:solidFill>
            </a:endParaRPr>
          </a:p>
        </p:txBody>
      </p:sp>
      <p:sp>
        <p:nvSpPr>
          <p:cNvPr id="3" name="Объект 2"/>
          <p:cNvSpPr>
            <a:spLocks noGrp="1"/>
          </p:cNvSpPr>
          <p:nvPr>
            <p:ph idx="1"/>
          </p:nvPr>
        </p:nvSpPr>
        <p:spPr>
          <a:xfrm>
            <a:off x="1567992" y="1055802"/>
            <a:ext cx="10281501" cy="5509967"/>
          </a:xfrm>
        </p:spPr>
        <p:txBody>
          <a:bodyPr>
            <a:normAutofit/>
          </a:bodyPr>
          <a:lstStyle/>
          <a:p>
            <a:r>
              <a:rPr lang="uk-UA" sz="3000" b="1" dirty="0" smtClean="0"/>
              <a:t>Верифікація</a:t>
            </a:r>
          </a:p>
          <a:p>
            <a:pPr marL="685800">
              <a:buFont typeface="Wingdings" panose="05000000000000000000" pitchFamily="2" charset="2"/>
              <a:buChar char="§"/>
            </a:pPr>
            <a:r>
              <a:rPr lang="uk-UA" sz="2400" dirty="0" smtClean="0"/>
              <a:t>в цьому випадку – це надання об</a:t>
            </a:r>
            <a:r>
              <a:rPr lang="en-US" sz="2400" dirty="0" smtClean="0"/>
              <a:t>’</a:t>
            </a:r>
            <a:r>
              <a:rPr lang="uk-UA" sz="2400" dirty="0" err="1" smtClean="0"/>
              <a:t>єктивних</a:t>
            </a:r>
            <a:r>
              <a:rPr lang="uk-UA" sz="2400" dirty="0" smtClean="0"/>
              <a:t> доказів того, що зразок відповідає певним вимогам.</a:t>
            </a:r>
          </a:p>
          <a:p>
            <a:pPr marL="685800">
              <a:buFont typeface="Wingdings" panose="05000000000000000000" pitchFamily="2" charset="2"/>
              <a:buChar char="Ø"/>
            </a:pPr>
            <a:r>
              <a:rPr lang="uk-UA" sz="2400" b="1" dirty="0" smtClean="0">
                <a:solidFill>
                  <a:srgbClr val="C00000"/>
                </a:solidFill>
              </a:rPr>
              <a:t>Приклад 1:</a:t>
            </a:r>
            <a:r>
              <a:rPr lang="uk-UA" sz="2400" dirty="0" smtClean="0"/>
              <a:t> підтвердження того, що цей референтний матеріал як і було заявлено є однорідним, масою 10 мг (згідно специфікації виробника)</a:t>
            </a:r>
          </a:p>
          <a:p>
            <a:pPr marL="685800">
              <a:buFont typeface="Wingdings" panose="05000000000000000000" pitchFamily="2" charset="2"/>
              <a:buChar char="Ø"/>
            </a:pPr>
            <a:r>
              <a:rPr lang="uk-UA" sz="2400" b="1" dirty="0" smtClean="0">
                <a:solidFill>
                  <a:srgbClr val="C00000"/>
                </a:solidFill>
              </a:rPr>
              <a:t>Приклад 2:</a:t>
            </a:r>
            <a:r>
              <a:rPr lang="uk-UA" sz="2400" dirty="0" smtClean="0"/>
              <a:t> підтвердження того, що вимірювальна система відповідає експлуатаційним характеристикам чи законодавчим вимогам (сертифікат чи свідоцтво про верифікацію програм)</a:t>
            </a:r>
          </a:p>
          <a:p>
            <a:pPr marL="685800">
              <a:buFont typeface="Wingdings" panose="05000000000000000000" pitchFamily="2" charset="2"/>
              <a:buChar char="Ø"/>
            </a:pPr>
            <a:r>
              <a:rPr lang="uk-UA" sz="2400" b="1" dirty="0">
                <a:solidFill>
                  <a:srgbClr val="C00000"/>
                </a:solidFill>
              </a:rPr>
              <a:t>Приклад </a:t>
            </a:r>
            <a:r>
              <a:rPr lang="uk-UA" sz="2400" b="1" dirty="0" smtClean="0">
                <a:solidFill>
                  <a:srgbClr val="C00000"/>
                </a:solidFill>
              </a:rPr>
              <a:t>3:</a:t>
            </a:r>
            <a:r>
              <a:rPr lang="uk-UA" sz="2400" dirty="0" smtClean="0"/>
              <a:t> </a:t>
            </a:r>
            <a:r>
              <a:rPr lang="uk-UA" sz="2400" dirty="0"/>
              <a:t>підтвердження того, </a:t>
            </a:r>
            <a:r>
              <a:rPr lang="uk-UA" sz="2400" dirty="0" smtClean="0"/>
              <a:t>що може бути досягнута цільова невизначеність вимірювання</a:t>
            </a:r>
            <a:endParaRPr lang="ru-RU" sz="2400" dirty="0"/>
          </a:p>
        </p:txBody>
      </p:sp>
      <p:pic>
        <p:nvPicPr>
          <p:cNvPr id="4" name="Рисунок 3"/>
          <p:cNvPicPr>
            <a:picLocks noChangeAspect="1"/>
          </p:cNvPicPr>
          <p:nvPr/>
        </p:nvPicPr>
        <p:blipFill>
          <a:blip r:embed="rId2"/>
          <a:stretch>
            <a:fillRect/>
          </a:stretch>
        </p:blipFill>
        <p:spPr>
          <a:xfrm>
            <a:off x="10145804" y="5915320"/>
            <a:ext cx="2046196" cy="942680"/>
          </a:xfrm>
          <a:prstGeom prst="rect">
            <a:avLst/>
          </a:prstGeom>
        </p:spPr>
      </p:pic>
    </p:spTree>
    <p:extLst>
      <p:ext uri="{BB962C8B-B14F-4D97-AF65-F5344CB8AC3E}">
        <p14:creationId xmlns:p14="http://schemas.microsoft.com/office/powerpoint/2010/main" val="35273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2"/>
            <a:ext cx="8911687" cy="884179"/>
          </a:xfrm>
        </p:spPr>
        <p:txBody>
          <a:bodyPr>
            <a:normAutofit/>
          </a:bodyPr>
          <a:lstStyle/>
          <a:p>
            <a:r>
              <a:rPr lang="uk-UA" sz="4000" b="1" dirty="0" smtClean="0">
                <a:solidFill>
                  <a:srgbClr val="C00000"/>
                </a:solidFill>
              </a:rPr>
              <a:t>ТЕРМІНИ ТА ВИЗНАЧЕННЯ ПОНЯТЬ</a:t>
            </a:r>
            <a:endParaRPr lang="ru-RU" sz="4000" b="1" dirty="0">
              <a:solidFill>
                <a:srgbClr val="C00000"/>
              </a:solidFill>
            </a:endParaRPr>
          </a:p>
        </p:txBody>
      </p:sp>
      <p:sp>
        <p:nvSpPr>
          <p:cNvPr id="3" name="Объект 2"/>
          <p:cNvSpPr>
            <a:spLocks noGrp="1"/>
          </p:cNvSpPr>
          <p:nvPr>
            <p:ph idx="1"/>
          </p:nvPr>
        </p:nvSpPr>
        <p:spPr>
          <a:xfrm>
            <a:off x="1567992" y="1055802"/>
            <a:ext cx="10281501" cy="5509967"/>
          </a:xfrm>
        </p:spPr>
        <p:txBody>
          <a:bodyPr>
            <a:normAutofit/>
          </a:bodyPr>
          <a:lstStyle/>
          <a:p>
            <a:r>
              <a:rPr lang="uk-UA" sz="3000" b="1" dirty="0" smtClean="0"/>
              <a:t>Валідація</a:t>
            </a:r>
          </a:p>
          <a:p>
            <a:pPr marL="685800">
              <a:buFont typeface="Wingdings" panose="05000000000000000000" pitchFamily="2" charset="2"/>
              <a:buChar char="§"/>
            </a:pPr>
            <a:r>
              <a:rPr lang="uk-UA" sz="2400" dirty="0" smtClean="0"/>
              <a:t>Це верифікація, в якій зазначені вимоги відповідають використанню за призначенням.</a:t>
            </a:r>
          </a:p>
          <a:p>
            <a:pPr marL="685800">
              <a:buFont typeface="Wingdings" panose="05000000000000000000" pitchFamily="2" charset="2"/>
              <a:buChar char="Ø"/>
            </a:pPr>
            <a:r>
              <a:rPr lang="uk-UA" sz="2400" b="1" dirty="0" smtClean="0">
                <a:solidFill>
                  <a:srgbClr val="C00000"/>
                </a:solidFill>
              </a:rPr>
              <a:t>Наприклад:</a:t>
            </a:r>
            <a:r>
              <a:rPr lang="uk-UA" sz="2400" dirty="0" smtClean="0"/>
              <a:t> процедура визначення масової концентрації азоту у воді може бути валідована також для вимірювання того ж показника у сироватці крові</a:t>
            </a:r>
          </a:p>
          <a:p>
            <a:pPr marL="685800">
              <a:buFont typeface="Wingdings" panose="05000000000000000000" pitchFamily="2" charset="2"/>
              <a:buChar char="Ø"/>
            </a:pPr>
            <a:endParaRPr lang="uk-UA" sz="2400" dirty="0"/>
          </a:p>
          <a:p>
            <a:pPr marL="685800">
              <a:buFont typeface="Wingdings" panose="05000000000000000000" pitchFamily="2" charset="2"/>
              <a:buChar char="ü"/>
            </a:pPr>
            <a:r>
              <a:rPr lang="uk-UA" sz="2400" b="1" dirty="0" smtClean="0"/>
              <a:t>Не кожна верифікація є </a:t>
            </a:r>
            <a:r>
              <a:rPr lang="uk-UA" sz="2400" b="1" dirty="0" err="1" smtClean="0"/>
              <a:t>валідацією</a:t>
            </a:r>
            <a:r>
              <a:rPr lang="uk-UA" sz="2400" b="1" dirty="0" smtClean="0"/>
              <a:t>!</a:t>
            </a:r>
          </a:p>
          <a:p>
            <a:pPr marL="685800">
              <a:buFont typeface="Wingdings" panose="05000000000000000000" pitchFamily="2" charset="2"/>
              <a:buChar char="ü"/>
            </a:pPr>
            <a:r>
              <a:rPr lang="uk-UA" sz="2400" dirty="0" smtClean="0"/>
              <a:t>У хімії верифікація ідентичності певного об</a:t>
            </a:r>
            <a:r>
              <a:rPr lang="en-US" sz="2400" dirty="0" smtClean="0"/>
              <a:t>’</a:t>
            </a:r>
            <a:r>
              <a:rPr lang="uk-UA" sz="2400" dirty="0" err="1" smtClean="0"/>
              <a:t>єкта</a:t>
            </a:r>
            <a:r>
              <a:rPr lang="uk-UA" sz="2400" dirty="0" smtClean="0"/>
              <a:t> або дії потребує опису його структури чи властивостей.</a:t>
            </a:r>
          </a:p>
        </p:txBody>
      </p:sp>
      <p:pic>
        <p:nvPicPr>
          <p:cNvPr id="4" name="Рисунок 3"/>
          <p:cNvPicPr>
            <a:picLocks noChangeAspect="1"/>
          </p:cNvPicPr>
          <p:nvPr/>
        </p:nvPicPr>
        <p:blipFill>
          <a:blip r:embed="rId2"/>
          <a:stretch>
            <a:fillRect/>
          </a:stretch>
        </p:blipFill>
        <p:spPr>
          <a:xfrm>
            <a:off x="9828642" y="5769204"/>
            <a:ext cx="2363358" cy="1088796"/>
          </a:xfrm>
          <a:prstGeom prst="rect">
            <a:avLst/>
          </a:prstGeom>
        </p:spPr>
      </p:pic>
    </p:spTree>
    <p:extLst>
      <p:ext uri="{BB962C8B-B14F-4D97-AF65-F5344CB8AC3E}">
        <p14:creationId xmlns:p14="http://schemas.microsoft.com/office/powerpoint/2010/main" val="1700003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2219" y="350733"/>
            <a:ext cx="5184189" cy="723924"/>
          </a:xfrm>
        </p:spPr>
        <p:txBody>
          <a:bodyPr>
            <a:normAutofit/>
          </a:bodyPr>
          <a:lstStyle/>
          <a:p>
            <a:r>
              <a:rPr lang="uk-UA" sz="4000" b="1" dirty="0" smtClean="0">
                <a:solidFill>
                  <a:srgbClr val="C00000"/>
                </a:solidFill>
              </a:rPr>
              <a:t>ЗАГАЛЬНІ ВИМОГИ</a:t>
            </a:r>
            <a:endParaRPr lang="ru-RU" sz="4000" b="1" dirty="0">
              <a:solidFill>
                <a:srgbClr val="C00000"/>
              </a:solidFill>
            </a:endParaRPr>
          </a:p>
        </p:txBody>
      </p:sp>
      <p:sp>
        <p:nvSpPr>
          <p:cNvPr id="3" name="Объект 2"/>
          <p:cNvSpPr>
            <a:spLocks noGrp="1"/>
          </p:cNvSpPr>
          <p:nvPr>
            <p:ph idx="1"/>
          </p:nvPr>
        </p:nvSpPr>
        <p:spPr>
          <a:xfrm>
            <a:off x="829559" y="1159497"/>
            <a:ext cx="11255604" cy="5698503"/>
          </a:xfrm>
        </p:spPr>
        <p:txBody>
          <a:bodyPr>
            <a:normAutofit lnSpcReduction="10000"/>
          </a:bodyPr>
          <a:lstStyle/>
          <a:p>
            <a:r>
              <a:rPr lang="uk-UA" sz="3000" b="1" dirty="0" smtClean="0"/>
              <a:t>Неупередженість </a:t>
            </a:r>
          </a:p>
          <a:p>
            <a:pPr indent="15875">
              <a:buFont typeface="Wingdings" panose="05000000000000000000" pitchFamily="2" charset="2"/>
              <a:buChar char="ü"/>
            </a:pPr>
            <a:r>
              <a:rPr lang="uk-UA" sz="3000" b="1" dirty="0" smtClean="0"/>
              <a:t> </a:t>
            </a:r>
            <a:r>
              <a:rPr lang="uk-UA" sz="2400" dirty="0" smtClean="0"/>
              <a:t>управління та структура лабораторії має бути направлена на забезпечення неупередженості</a:t>
            </a:r>
          </a:p>
          <a:p>
            <a:pPr indent="15875">
              <a:buFont typeface="Wingdings" panose="05000000000000000000" pitchFamily="2" charset="2"/>
              <a:buChar char="ü"/>
            </a:pPr>
            <a:r>
              <a:rPr lang="uk-UA" sz="2400" dirty="0" smtClean="0"/>
              <a:t>Управління лабораторі</a:t>
            </a:r>
            <a:r>
              <a:rPr lang="uk-UA" sz="2400" dirty="0"/>
              <a:t>є</a:t>
            </a:r>
            <a:r>
              <a:rPr lang="uk-UA" sz="2400" dirty="0" smtClean="0"/>
              <a:t>ю потрібно здійснювати неупереджено</a:t>
            </a:r>
          </a:p>
          <a:p>
            <a:pPr indent="15875">
              <a:buFont typeface="Wingdings" panose="05000000000000000000" pitchFamily="2" charset="2"/>
              <a:buChar char="ü"/>
            </a:pPr>
            <a:r>
              <a:rPr lang="uk-UA" sz="2400" dirty="0"/>
              <a:t> </a:t>
            </a:r>
            <a:r>
              <a:rPr lang="uk-UA" sz="2400" dirty="0" smtClean="0"/>
              <a:t>лабораторія має нести відповідальність за неупередженість своєї лабораторної діяльності і не повинна допускати комерційного, фінансового та іншого тиску, що може поставити під загрозу неупередженість</a:t>
            </a:r>
          </a:p>
          <a:p>
            <a:pPr indent="15875">
              <a:buFont typeface="Wingdings" panose="05000000000000000000" pitchFamily="2" charset="2"/>
              <a:buChar char="ü"/>
            </a:pPr>
            <a:r>
              <a:rPr lang="uk-UA" sz="2400" dirty="0"/>
              <a:t>л</a:t>
            </a:r>
            <a:r>
              <a:rPr lang="uk-UA" sz="2400" dirty="0" smtClean="0"/>
              <a:t>абораторія має постійно визначати ризики щодо своєї неупередженості (це ризики, які </a:t>
            </a:r>
            <a:r>
              <a:rPr lang="uk-UA" sz="2400" dirty="0" err="1" smtClean="0"/>
              <a:t>пов</a:t>
            </a:r>
            <a:r>
              <a:rPr lang="en-US" sz="2400" dirty="0" smtClean="0"/>
              <a:t>’</a:t>
            </a:r>
            <a:r>
              <a:rPr lang="uk-UA" sz="2400" dirty="0" err="1" smtClean="0"/>
              <a:t>язані</a:t>
            </a:r>
            <a:r>
              <a:rPr lang="uk-UA" sz="2400" dirty="0" smtClean="0"/>
              <a:t> з її діяльністю, відносинами чи взаємовідносинами персоналу.</a:t>
            </a:r>
          </a:p>
          <a:p>
            <a:pPr>
              <a:buFont typeface="Wingdings" panose="05000000000000000000" pitchFamily="2" charset="2"/>
              <a:buChar char="§"/>
            </a:pPr>
            <a:r>
              <a:rPr lang="uk-UA" sz="2400" dirty="0" smtClean="0">
                <a:solidFill>
                  <a:srgbClr val="C00000"/>
                </a:solidFill>
              </a:rPr>
              <a:t>Відносини, що загрожують неупередженості лабораторії можуть ґрунтуватися на власності, підпорядкованості, управлінні, персоналі, спільних ресурсах, фінансах, контрактах, маркетингу тощо</a:t>
            </a:r>
            <a:endParaRPr lang="uk-UA" sz="2400" dirty="0">
              <a:solidFill>
                <a:srgbClr val="C00000"/>
              </a:solidFill>
            </a:endParaRPr>
          </a:p>
          <a:p>
            <a:pPr indent="0">
              <a:buNone/>
            </a:pPr>
            <a:endParaRPr lang="ru-RU" sz="2400" dirty="0"/>
          </a:p>
        </p:txBody>
      </p:sp>
      <p:pic>
        <p:nvPicPr>
          <p:cNvPr id="4" name="Рисунок 3"/>
          <p:cNvPicPr>
            <a:picLocks noChangeAspect="1"/>
          </p:cNvPicPr>
          <p:nvPr/>
        </p:nvPicPr>
        <p:blipFill>
          <a:blip r:embed="rId2"/>
          <a:stretch>
            <a:fillRect/>
          </a:stretch>
        </p:blipFill>
        <p:spPr>
          <a:xfrm>
            <a:off x="9737888" y="-69754"/>
            <a:ext cx="2454111" cy="1130605"/>
          </a:xfrm>
          <a:prstGeom prst="rect">
            <a:avLst/>
          </a:prstGeom>
        </p:spPr>
      </p:pic>
    </p:spTree>
    <p:extLst>
      <p:ext uri="{BB962C8B-B14F-4D97-AF65-F5344CB8AC3E}">
        <p14:creationId xmlns:p14="http://schemas.microsoft.com/office/powerpoint/2010/main" val="877228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36570" y="144545"/>
            <a:ext cx="7727277" cy="2089608"/>
          </a:xfrm>
        </p:spPr>
        <p:txBody>
          <a:bodyPr>
            <a:normAutofit lnSpcReduction="10000"/>
          </a:bodyPr>
          <a:lstStyle/>
          <a:p>
            <a:pPr lvl="0">
              <a:buClr>
                <a:srgbClr val="A53010"/>
              </a:buClr>
            </a:pPr>
            <a:r>
              <a:rPr lang="uk-UA" sz="3000" b="1" dirty="0" smtClean="0">
                <a:solidFill>
                  <a:prstClr val="black">
                    <a:lumMod val="75000"/>
                    <a:lumOff val="25000"/>
                  </a:prstClr>
                </a:solidFill>
              </a:rPr>
              <a:t>Неупередженість</a:t>
            </a:r>
          </a:p>
          <a:p>
            <a:pPr lvl="0">
              <a:buClr>
                <a:srgbClr val="A53010"/>
              </a:buClr>
              <a:buFont typeface="Wingdings" panose="05000000000000000000" pitchFamily="2" charset="2"/>
              <a:buChar char="q"/>
            </a:pPr>
            <a:r>
              <a:rPr lang="uk-UA" sz="3000" b="1" dirty="0">
                <a:solidFill>
                  <a:prstClr val="black">
                    <a:lumMod val="75000"/>
                    <a:lumOff val="25000"/>
                  </a:prstClr>
                </a:solidFill>
              </a:rPr>
              <a:t> </a:t>
            </a:r>
            <a:r>
              <a:rPr lang="uk-UA" sz="2400" dirty="0" smtClean="0">
                <a:solidFill>
                  <a:prstClr val="black">
                    <a:lumMod val="75000"/>
                    <a:lumOff val="25000"/>
                  </a:prstClr>
                </a:solidFill>
              </a:rPr>
              <a:t>якщо  виявлено ризик щодо неупередженості, лабораторія має бути здатна продемонструвати, яким чином вона усуває чи мінімізує такий ризик</a:t>
            </a:r>
          </a:p>
          <a:p>
            <a:pPr marL="0" lvl="0" indent="0">
              <a:buClr>
                <a:srgbClr val="A53010"/>
              </a:buClr>
              <a:buNone/>
            </a:pPr>
            <a:endParaRPr lang="uk-UA" sz="2400" dirty="0">
              <a:solidFill>
                <a:prstClr val="black">
                  <a:lumMod val="75000"/>
                  <a:lumOff val="25000"/>
                </a:prstClr>
              </a:solidFill>
            </a:endParaRPr>
          </a:p>
          <a:p>
            <a:endParaRPr lang="ru-RU" dirty="0"/>
          </a:p>
        </p:txBody>
      </p:sp>
      <p:sp>
        <p:nvSpPr>
          <p:cNvPr id="7" name="Объект 2"/>
          <p:cNvSpPr txBox="1">
            <a:spLocks/>
          </p:cNvSpPr>
          <p:nvPr/>
        </p:nvSpPr>
        <p:spPr>
          <a:xfrm>
            <a:off x="1641836" y="2427402"/>
            <a:ext cx="10132242" cy="41242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pPr>
            <a:r>
              <a:rPr lang="uk-UA" sz="3000" b="1" dirty="0" smtClean="0">
                <a:solidFill>
                  <a:prstClr val="black">
                    <a:lumMod val="75000"/>
                    <a:lumOff val="25000"/>
                  </a:prstClr>
                </a:solidFill>
              </a:rPr>
              <a:t>Конфіденційність </a:t>
            </a:r>
          </a:p>
          <a:p>
            <a:pPr>
              <a:buClr>
                <a:srgbClr val="A53010"/>
              </a:buClr>
              <a:buFont typeface="Wingdings" panose="05000000000000000000" pitchFamily="2" charset="2"/>
              <a:buChar char="q"/>
            </a:pPr>
            <a:r>
              <a:rPr lang="uk-UA" sz="3000" b="1" dirty="0" smtClean="0">
                <a:solidFill>
                  <a:prstClr val="black">
                    <a:lumMod val="75000"/>
                    <a:lumOff val="25000"/>
                  </a:prstClr>
                </a:solidFill>
              </a:rPr>
              <a:t> </a:t>
            </a:r>
            <a:r>
              <a:rPr lang="uk-UA" sz="2400" dirty="0" smtClean="0">
                <a:solidFill>
                  <a:prstClr val="black">
                    <a:lumMod val="75000"/>
                    <a:lumOff val="25000"/>
                  </a:prstClr>
                </a:solidFill>
              </a:rPr>
              <a:t>лабораторія має нести відповідальність за зобов'язаннями, що мають юридичну силу стосовно управлінні всією інформацією, отриманою чи створеною під час виконання лабораторної діяльності. Необхідно заздалегідь повідомити замовника повідомляти замовників про інформацію, яку планується розмістити у відкритому доступі. </a:t>
            </a:r>
          </a:p>
          <a:p>
            <a:pPr>
              <a:buClr>
                <a:srgbClr val="A53010"/>
              </a:buClr>
              <a:buFont typeface="Wingdings" panose="05000000000000000000" pitchFamily="2" charset="2"/>
              <a:buChar char="§"/>
            </a:pPr>
            <a:r>
              <a:rPr lang="uk-UA" sz="2400" dirty="0" smtClean="0">
                <a:solidFill>
                  <a:srgbClr val="C00000"/>
                </a:solidFill>
              </a:rPr>
              <a:t>Наприклад:</a:t>
            </a:r>
            <a:r>
              <a:rPr lang="uk-UA" sz="2400" dirty="0" smtClean="0">
                <a:solidFill>
                  <a:prstClr val="black">
                    <a:lumMod val="75000"/>
                    <a:lumOff val="25000"/>
                  </a:prstClr>
                </a:solidFill>
              </a:rPr>
              <a:t> відповіді на скарги.</a:t>
            </a:r>
          </a:p>
          <a:p>
            <a:pPr marL="0" indent="0">
              <a:buClr>
                <a:srgbClr val="A53010"/>
              </a:buClr>
              <a:buFont typeface="Wingdings 3" charset="2"/>
              <a:buNone/>
            </a:pPr>
            <a:endParaRPr lang="uk-UA" sz="2400" dirty="0" smtClean="0">
              <a:solidFill>
                <a:prstClr val="black">
                  <a:lumMod val="75000"/>
                  <a:lumOff val="25000"/>
                </a:prstClr>
              </a:solidFill>
            </a:endParaRPr>
          </a:p>
          <a:p>
            <a:endParaRPr lang="ru-RU" dirty="0"/>
          </a:p>
        </p:txBody>
      </p:sp>
      <p:pic>
        <p:nvPicPr>
          <p:cNvPr id="9" name="Рисунок 8"/>
          <p:cNvPicPr>
            <a:picLocks noChangeAspect="1"/>
          </p:cNvPicPr>
          <p:nvPr/>
        </p:nvPicPr>
        <p:blipFill>
          <a:blip r:embed="rId2"/>
          <a:stretch>
            <a:fillRect/>
          </a:stretch>
        </p:blipFill>
        <p:spPr>
          <a:xfrm>
            <a:off x="9263847" y="535016"/>
            <a:ext cx="2840610" cy="1308666"/>
          </a:xfrm>
          <a:prstGeom prst="rect">
            <a:avLst/>
          </a:prstGeom>
        </p:spPr>
      </p:pic>
    </p:spTree>
    <p:extLst>
      <p:ext uri="{BB962C8B-B14F-4D97-AF65-F5344CB8AC3E}">
        <p14:creationId xmlns:p14="http://schemas.microsoft.com/office/powerpoint/2010/main" val="105479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764385" y="655163"/>
            <a:ext cx="9934279" cy="55193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buFont typeface="Wingdings" panose="05000000000000000000" pitchFamily="2" charset="2"/>
              <a:buChar char="ü"/>
            </a:pPr>
            <a:r>
              <a:rPr lang="uk-UA" sz="4000" b="1" dirty="0" smtClean="0">
                <a:solidFill>
                  <a:prstClr val="black">
                    <a:lumMod val="75000"/>
                    <a:lumOff val="25000"/>
                  </a:prstClr>
                </a:solidFill>
              </a:rPr>
              <a:t>Конфіденційність </a:t>
            </a:r>
          </a:p>
          <a:p>
            <a:pPr>
              <a:buClr>
                <a:srgbClr val="A53010"/>
              </a:buClr>
              <a:buFont typeface="Wingdings" panose="05000000000000000000" pitchFamily="2" charset="2"/>
              <a:buChar char="q"/>
            </a:pPr>
            <a:r>
              <a:rPr lang="uk-UA" sz="3000" b="1" dirty="0" smtClean="0">
                <a:solidFill>
                  <a:prstClr val="black">
                    <a:lumMod val="75000"/>
                    <a:lumOff val="25000"/>
                  </a:prstClr>
                </a:solidFill>
              </a:rPr>
              <a:t> </a:t>
            </a:r>
            <a:r>
              <a:rPr lang="uk-UA" sz="2400" dirty="0" smtClean="0">
                <a:solidFill>
                  <a:prstClr val="black">
                    <a:lumMod val="75000"/>
                    <a:lumOff val="25000"/>
                  </a:prstClr>
                </a:solidFill>
              </a:rPr>
              <a:t>Якщо відповідно до законодавства або договірних </a:t>
            </a:r>
            <a:r>
              <a:rPr lang="uk-UA" sz="2400" dirty="0" err="1" smtClean="0">
                <a:solidFill>
                  <a:prstClr val="black">
                    <a:lumMod val="75000"/>
                    <a:lumOff val="25000"/>
                  </a:prstClr>
                </a:solidFill>
              </a:rPr>
              <a:t>зобов</a:t>
            </a:r>
            <a:r>
              <a:rPr lang="en-US" sz="2400" dirty="0" smtClean="0">
                <a:solidFill>
                  <a:prstClr val="black">
                    <a:lumMod val="75000"/>
                    <a:lumOff val="25000"/>
                  </a:prstClr>
                </a:solidFill>
              </a:rPr>
              <a:t>’</a:t>
            </a:r>
            <a:r>
              <a:rPr lang="uk-UA" sz="2400" dirty="0" err="1" smtClean="0">
                <a:solidFill>
                  <a:prstClr val="black">
                    <a:lumMod val="75000"/>
                    <a:lumOff val="25000"/>
                  </a:prstClr>
                </a:solidFill>
              </a:rPr>
              <a:t>язань</a:t>
            </a:r>
            <a:r>
              <a:rPr lang="uk-UA" sz="2400" dirty="0" smtClean="0">
                <a:solidFill>
                  <a:prstClr val="black">
                    <a:lumMod val="75000"/>
                    <a:lumOff val="25000"/>
                  </a:prstClr>
                </a:solidFill>
              </a:rPr>
              <a:t> від лабораторії вимагають надати конфіденційну інформацію – необхідно проінформувати про це замовника</a:t>
            </a:r>
          </a:p>
          <a:p>
            <a:pPr>
              <a:buClr>
                <a:srgbClr val="A53010"/>
              </a:buClr>
              <a:buFont typeface="Wingdings" panose="05000000000000000000" pitchFamily="2" charset="2"/>
              <a:buChar char="q"/>
            </a:pPr>
            <a:r>
              <a:rPr lang="uk-UA" sz="2400" dirty="0" smtClean="0">
                <a:solidFill>
                  <a:prstClr val="black">
                    <a:lumMod val="75000"/>
                    <a:lumOff val="25000"/>
                  </a:prstClr>
                </a:solidFill>
              </a:rPr>
              <a:t>Інформація про замовника, отримана з інших джерел (наприклад, скаржник, регуляторні органи) має бути конфіденційною між замовником і лабораторією</a:t>
            </a:r>
          </a:p>
          <a:p>
            <a:pPr>
              <a:buClr>
                <a:srgbClr val="A53010"/>
              </a:buClr>
              <a:buFont typeface="Wingdings" panose="05000000000000000000" pitchFamily="2" charset="2"/>
              <a:buChar char="q"/>
            </a:pPr>
            <a:r>
              <a:rPr lang="uk-UA" sz="2400" dirty="0" smtClean="0">
                <a:solidFill>
                  <a:prstClr val="black">
                    <a:lumMod val="75000"/>
                    <a:lumOff val="25000"/>
                  </a:prstClr>
                </a:solidFill>
              </a:rPr>
              <a:t>Персонал, який діє від імені лабораторії, має зберігати конфіденційність усієї інформації, отриманої або створеної під час проведення лабораторної діяльності, за винятком випадків, передбачених законом</a:t>
            </a:r>
          </a:p>
          <a:p>
            <a:pPr marL="0" indent="0">
              <a:buClr>
                <a:srgbClr val="A53010"/>
              </a:buClr>
              <a:buFont typeface="Wingdings 3" charset="2"/>
              <a:buNone/>
            </a:pPr>
            <a:endParaRPr lang="uk-UA" sz="2400" dirty="0" smtClean="0">
              <a:solidFill>
                <a:prstClr val="black">
                  <a:lumMod val="75000"/>
                  <a:lumOff val="25000"/>
                </a:prstClr>
              </a:solidFill>
            </a:endParaRPr>
          </a:p>
          <a:p>
            <a:endParaRPr lang="ru-RU" dirty="0"/>
          </a:p>
        </p:txBody>
      </p:sp>
      <p:pic>
        <p:nvPicPr>
          <p:cNvPr id="6" name="Рисунок 5"/>
          <p:cNvPicPr>
            <a:picLocks noChangeAspect="1"/>
          </p:cNvPicPr>
          <p:nvPr/>
        </p:nvPicPr>
        <p:blipFill>
          <a:blip r:embed="rId2"/>
          <a:stretch>
            <a:fillRect/>
          </a:stretch>
        </p:blipFill>
        <p:spPr>
          <a:xfrm>
            <a:off x="9511483" y="-1"/>
            <a:ext cx="2680517" cy="1234911"/>
          </a:xfrm>
          <a:prstGeom prst="rect">
            <a:avLst/>
          </a:prstGeom>
        </p:spPr>
      </p:pic>
    </p:spTree>
    <p:extLst>
      <p:ext uri="{BB962C8B-B14F-4D97-AF65-F5344CB8AC3E}">
        <p14:creationId xmlns:p14="http://schemas.microsoft.com/office/powerpoint/2010/main" val="2350722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244" y="314411"/>
            <a:ext cx="7352352" cy="761630"/>
          </a:xfrm>
        </p:spPr>
        <p:txBody>
          <a:bodyPr>
            <a:noAutofit/>
          </a:bodyPr>
          <a:lstStyle/>
          <a:p>
            <a:r>
              <a:rPr lang="uk-UA" sz="4400" b="1" dirty="0" smtClean="0">
                <a:solidFill>
                  <a:srgbClr val="C00000"/>
                </a:solidFill>
              </a:rPr>
              <a:t>ВИМОГИ ДО СТРУКТУРИ</a:t>
            </a:r>
            <a:endParaRPr lang="ru-RU" sz="4400" b="1" dirty="0">
              <a:solidFill>
                <a:srgbClr val="C00000"/>
              </a:solidFill>
            </a:endParaRPr>
          </a:p>
        </p:txBody>
      </p:sp>
      <p:sp>
        <p:nvSpPr>
          <p:cNvPr id="3" name="Объект 2"/>
          <p:cNvSpPr>
            <a:spLocks noGrp="1"/>
          </p:cNvSpPr>
          <p:nvPr>
            <p:ph idx="1"/>
          </p:nvPr>
        </p:nvSpPr>
        <p:spPr>
          <a:xfrm>
            <a:off x="707010" y="1348034"/>
            <a:ext cx="11265033" cy="3449381"/>
          </a:xfrm>
        </p:spPr>
        <p:txBody>
          <a:bodyPr>
            <a:noAutofit/>
          </a:bodyPr>
          <a:lstStyle/>
          <a:p>
            <a:r>
              <a:rPr lang="uk-UA" sz="2400" dirty="0" smtClean="0"/>
              <a:t>Лабораторія має бути юридичною особою або визначеною частиною юридичної особи, що несе юридичну відповідальність за свою лабораторну діяльність</a:t>
            </a:r>
          </a:p>
          <a:p>
            <a:r>
              <a:rPr lang="uk-UA" sz="2400" dirty="0" smtClean="0"/>
              <a:t>Лабораторія має визначити керівництво, яке несе повну відповідальність за лабораторію</a:t>
            </a:r>
          </a:p>
          <a:p>
            <a:r>
              <a:rPr lang="uk-UA" sz="2400" dirty="0" smtClean="0"/>
              <a:t>Визначити та задокументувати сферу лабораторної  діяльності щодо якої вона відповідає вимогам цього стандарту</a:t>
            </a:r>
          </a:p>
          <a:p>
            <a:r>
              <a:rPr lang="uk-UA" sz="2400" dirty="0" smtClean="0"/>
              <a:t>Лабораторну діяльність потрібно виконувати так, щоб відповідати вимогам цього стандарту (включаючи пересувні об</a:t>
            </a:r>
            <a:r>
              <a:rPr lang="en-US" sz="2400" dirty="0" smtClean="0"/>
              <a:t>’</a:t>
            </a:r>
            <a:r>
              <a:rPr lang="uk-UA" sz="2400" dirty="0" err="1" smtClean="0"/>
              <a:t>єкти</a:t>
            </a:r>
            <a:r>
              <a:rPr lang="uk-UA" sz="2400" dirty="0" smtClean="0"/>
              <a:t> чи на об</a:t>
            </a:r>
            <a:r>
              <a:rPr lang="en-US" sz="2400" dirty="0" smtClean="0"/>
              <a:t>’</a:t>
            </a:r>
            <a:r>
              <a:rPr lang="uk-UA" sz="2400" dirty="0" err="1" smtClean="0"/>
              <a:t>єктах</a:t>
            </a:r>
            <a:r>
              <a:rPr lang="uk-UA" sz="2400" dirty="0" smtClean="0"/>
              <a:t> замовника</a:t>
            </a:r>
          </a:p>
          <a:p>
            <a:endParaRPr lang="ru-RU" sz="2400" dirty="0"/>
          </a:p>
        </p:txBody>
      </p:sp>
      <p:pic>
        <p:nvPicPr>
          <p:cNvPr id="5" name="Рисунок 4"/>
          <p:cNvPicPr>
            <a:picLocks noChangeAspect="1"/>
          </p:cNvPicPr>
          <p:nvPr/>
        </p:nvPicPr>
        <p:blipFill>
          <a:blip r:embed="rId2"/>
          <a:stretch>
            <a:fillRect/>
          </a:stretch>
        </p:blipFill>
        <p:spPr>
          <a:xfrm>
            <a:off x="5703217" y="5170145"/>
            <a:ext cx="6488784" cy="1687855"/>
          </a:xfrm>
          <a:prstGeom prst="rect">
            <a:avLst/>
          </a:prstGeom>
        </p:spPr>
      </p:pic>
    </p:spTree>
    <p:extLst>
      <p:ext uri="{BB962C8B-B14F-4D97-AF65-F5344CB8AC3E}">
        <p14:creationId xmlns:p14="http://schemas.microsoft.com/office/powerpoint/2010/main" val="2788289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3375" y="369586"/>
            <a:ext cx="5042786" cy="752203"/>
          </a:xfrm>
        </p:spPr>
        <p:txBody>
          <a:bodyPr/>
          <a:lstStyle/>
          <a:p>
            <a:r>
              <a:rPr lang="uk-UA" b="1" dirty="0" smtClean="0">
                <a:solidFill>
                  <a:srgbClr val="C00000"/>
                </a:solidFill>
              </a:rPr>
              <a:t>ЛАБОРАТОРІЯ МАЄ:</a:t>
            </a:r>
            <a:endParaRPr lang="ru-RU"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82595676"/>
              </p:ext>
            </p:extLst>
          </p:nvPr>
        </p:nvGraphicFramePr>
        <p:xfrm>
          <a:off x="1536569" y="1121789"/>
          <a:ext cx="10438614" cy="54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056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2195586"/>
              </p:ext>
            </p:extLst>
          </p:nvPr>
        </p:nvGraphicFramePr>
        <p:xfrm>
          <a:off x="1979628" y="539267"/>
          <a:ext cx="9930337" cy="5986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131174" y="671243"/>
            <a:ext cx="4929663" cy="846472"/>
          </a:xfrm>
        </p:spPr>
        <p:txBody>
          <a:bodyPr>
            <a:normAutofit/>
          </a:bodyPr>
          <a:lstStyle/>
          <a:p>
            <a:r>
              <a:rPr lang="uk-UA" sz="4800" b="1" dirty="0" smtClean="0">
                <a:solidFill>
                  <a:schemeClr val="bg1"/>
                </a:solidFill>
              </a:rPr>
              <a:t>ПЛАН ЗАНЯТТЯ</a:t>
            </a:r>
            <a:endParaRPr lang="ru-RU" sz="4800" b="1" dirty="0">
              <a:solidFill>
                <a:schemeClr val="bg1"/>
              </a:solidFill>
            </a:endParaRPr>
          </a:p>
        </p:txBody>
      </p:sp>
    </p:spTree>
    <p:extLst>
      <p:ext uri="{BB962C8B-B14F-4D97-AF65-F5344CB8AC3E}">
        <p14:creationId xmlns:p14="http://schemas.microsoft.com/office/powerpoint/2010/main" val="178161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520" y="341306"/>
            <a:ext cx="10020692" cy="1581762"/>
          </a:xfrm>
        </p:spPr>
        <p:txBody>
          <a:bodyPr>
            <a:normAutofit fontScale="90000"/>
          </a:bodyPr>
          <a:lstStyle/>
          <a:p>
            <a:r>
              <a:rPr lang="uk-UA" b="1" dirty="0" smtClean="0"/>
              <a:t>Персонал лабораторії </a:t>
            </a:r>
            <a:r>
              <a:rPr lang="uk-UA" dirty="0" smtClean="0"/>
              <a:t>незалежно від інших </a:t>
            </a:r>
            <a:r>
              <a:rPr lang="uk-UA" dirty="0" err="1" smtClean="0"/>
              <a:t>обов</a:t>
            </a:r>
            <a:r>
              <a:rPr lang="en-US" dirty="0" smtClean="0"/>
              <a:t>’</a:t>
            </a:r>
            <a:r>
              <a:rPr lang="uk-UA" dirty="0" err="1" smtClean="0"/>
              <a:t>язків</a:t>
            </a:r>
            <a:r>
              <a:rPr lang="uk-UA" dirty="0" smtClean="0"/>
              <a:t> має мати повноваження на виконання наступних процедур:</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71069676"/>
              </p:ext>
            </p:extLst>
          </p:nvPr>
        </p:nvGraphicFramePr>
        <p:xfrm>
          <a:off x="65988" y="2196445"/>
          <a:ext cx="12126012" cy="4524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210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5105" y="624110"/>
            <a:ext cx="9779507" cy="1280890"/>
          </a:xfrm>
        </p:spPr>
        <p:txBody>
          <a:bodyPr/>
          <a:lstStyle/>
          <a:p>
            <a:r>
              <a:rPr lang="uk-UA" b="1" dirty="0" smtClean="0">
                <a:solidFill>
                  <a:srgbClr val="C00000"/>
                </a:solidFill>
              </a:rPr>
              <a:t>Керівництво лабораторії має забезпечити:</a:t>
            </a:r>
            <a:endParaRPr lang="ru-RU"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82769173"/>
              </p:ext>
            </p:extLst>
          </p:nvPr>
        </p:nvGraphicFramePr>
        <p:xfrm>
          <a:off x="1140643" y="2318994"/>
          <a:ext cx="10878532" cy="359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08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58438381"/>
              </p:ext>
            </p:extLst>
          </p:nvPr>
        </p:nvGraphicFramePr>
        <p:xfrm>
          <a:off x="546756" y="669303"/>
          <a:ext cx="11645244" cy="5722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43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7572" y="162196"/>
            <a:ext cx="8911687" cy="771057"/>
          </a:xfrm>
        </p:spPr>
        <p:txBody>
          <a:bodyPr>
            <a:normAutofit/>
          </a:bodyPr>
          <a:lstStyle/>
          <a:p>
            <a:pPr marL="571500" indent="-571500">
              <a:buFont typeface="Wingdings" panose="05000000000000000000" pitchFamily="2" charset="2"/>
              <a:buChar char="ü"/>
            </a:pPr>
            <a:r>
              <a:rPr lang="uk-UA" sz="4000" b="1" dirty="0" smtClean="0">
                <a:solidFill>
                  <a:srgbClr val="C00000"/>
                </a:solidFill>
              </a:rPr>
              <a:t>ВИМОГИ ДО ПРОЦЕСУ:</a:t>
            </a:r>
            <a:endParaRPr lang="ru-RU" sz="4000" b="1" dirty="0">
              <a:solidFill>
                <a:srgbClr val="C00000"/>
              </a:solidFill>
            </a:endParaRPr>
          </a:p>
        </p:txBody>
      </p:sp>
      <p:sp>
        <p:nvSpPr>
          <p:cNvPr id="3" name="Объект 2"/>
          <p:cNvSpPr>
            <a:spLocks noGrp="1"/>
          </p:cNvSpPr>
          <p:nvPr>
            <p:ph idx="1"/>
          </p:nvPr>
        </p:nvSpPr>
        <p:spPr>
          <a:xfrm>
            <a:off x="1857080" y="1140643"/>
            <a:ext cx="9647532" cy="5717357"/>
          </a:xfrm>
        </p:spPr>
        <p:txBody>
          <a:bodyPr>
            <a:noAutofit/>
          </a:bodyPr>
          <a:lstStyle/>
          <a:p>
            <a:r>
              <a:rPr lang="uk-UA" sz="2400" dirty="0" smtClean="0"/>
              <a:t>Аналізування запитів, тендерів та договорів</a:t>
            </a:r>
          </a:p>
          <a:p>
            <a:r>
              <a:rPr lang="uk-UA" sz="2400" dirty="0" smtClean="0"/>
              <a:t>Вибір, верифікація та валідація методів</a:t>
            </a:r>
          </a:p>
          <a:p>
            <a:r>
              <a:rPr lang="uk-UA" sz="2400" dirty="0" smtClean="0"/>
              <a:t>Відбирання зразків</a:t>
            </a:r>
          </a:p>
          <a:p>
            <a:r>
              <a:rPr lang="uk-UA" sz="2400" dirty="0" smtClean="0"/>
              <a:t>Поводження з об</a:t>
            </a:r>
            <a:r>
              <a:rPr lang="en-US" sz="2400" dirty="0" smtClean="0"/>
              <a:t>’</a:t>
            </a:r>
            <a:r>
              <a:rPr lang="uk-UA" sz="2400" dirty="0" err="1" smtClean="0"/>
              <a:t>єктами</a:t>
            </a:r>
            <a:r>
              <a:rPr lang="uk-UA" sz="2400" dirty="0" smtClean="0"/>
              <a:t> для випробування</a:t>
            </a:r>
          </a:p>
          <a:p>
            <a:r>
              <a:rPr lang="uk-UA" sz="2400" dirty="0" smtClean="0"/>
              <a:t>Технічні записи</a:t>
            </a:r>
          </a:p>
          <a:p>
            <a:r>
              <a:rPr lang="uk-UA" sz="2400" dirty="0" smtClean="0"/>
              <a:t>Оцінювання невизначеності вимірювання</a:t>
            </a:r>
          </a:p>
          <a:p>
            <a:r>
              <a:rPr lang="uk-UA" sz="2400" dirty="0" smtClean="0"/>
              <a:t>Забезпечення достовірності результатів</a:t>
            </a:r>
          </a:p>
          <a:p>
            <a:r>
              <a:rPr lang="uk-UA" sz="2400" dirty="0" smtClean="0"/>
              <a:t>Звітування про результати</a:t>
            </a:r>
          </a:p>
          <a:p>
            <a:r>
              <a:rPr lang="uk-UA" sz="2400" dirty="0" smtClean="0"/>
              <a:t>Скарги</a:t>
            </a:r>
          </a:p>
          <a:p>
            <a:r>
              <a:rPr lang="uk-UA" sz="2400" dirty="0" smtClean="0"/>
              <a:t>Невідповідна робота</a:t>
            </a:r>
          </a:p>
          <a:p>
            <a:r>
              <a:rPr lang="uk-UA" sz="2400" dirty="0" smtClean="0"/>
              <a:t>Управління даними та інформацією</a:t>
            </a:r>
          </a:p>
          <a:p>
            <a:endParaRPr lang="ru-RU" sz="2400" dirty="0"/>
          </a:p>
        </p:txBody>
      </p:sp>
    </p:spTree>
    <p:extLst>
      <p:ext uri="{BB962C8B-B14F-4D97-AF65-F5344CB8AC3E}">
        <p14:creationId xmlns:p14="http://schemas.microsoft.com/office/powerpoint/2010/main" val="43045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7399" y="624110"/>
            <a:ext cx="9817214" cy="667362"/>
          </a:xfrm>
        </p:spPr>
        <p:txBody>
          <a:bodyPr/>
          <a:lstStyle/>
          <a:p>
            <a:r>
              <a:rPr lang="uk-UA" b="1" dirty="0" smtClean="0">
                <a:solidFill>
                  <a:srgbClr val="C00000"/>
                </a:solidFill>
              </a:rPr>
              <a:t>ВИМОГИ ДО СИСТЕМИ МЕНЕДЖМЕНТУ:</a:t>
            </a:r>
            <a:endParaRPr lang="ru-RU" b="1"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469820029"/>
              </p:ext>
            </p:extLst>
          </p:nvPr>
        </p:nvGraphicFramePr>
        <p:xfrm>
          <a:off x="2551907" y="1583701"/>
          <a:ext cx="7930699" cy="520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836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1077547" cy="6858000"/>
          </a:xfrm>
          <a:prstGeom prst="rect">
            <a:avLst/>
          </a:prstGeom>
        </p:spPr>
      </p:pic>
      <p:sp>
        <p:nvSpPr>
          <p:cNvPr id="2" name="Блок-схема: документ 1"/>
          <p:cNvSpPr/>
          <p:nvPr/>
        </p:nvSpPr>
        <p:spPr>
          <a:xfrm>
            <a:off x="612743" y="254524"/>
            <a:ext cx="3563331" cy="1791092"/>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uk-UA" sz="2400" b="1" dirty="0" smtClean="0">
                <a:ln/>
                <a:solidFill>
                  <a:srgbClr val="002060"/>
                </a:solidFill>
              </a:rPr>
              <a:t>Отже,</a:t>
            </a:r>
          </a:p>
          <a:p>
            <a:pPr algn="ctr"/>
            <a:r>
              <a:rPr lang="uk-UA" sz="2400" b="1" dirty="0" smtClean="0">
                <a:ln/>
                <a:solidFill>
                  <a:srgbClr val="002060"/>
                </a:solidFill>
              </a:rPr>
              <a:t>основні складові </a:t>
            </a:r>
          </a:p>
          <a:p>
            <a:pPr algn="ctr"/>
            <a:r>
              <a:rPr lang="uk-UA" sz="2400" b="1" dirty="0" smtClean="0">
                <a:ln/>
                <a:solidFill>
                  <a:srgbClr val="002060"/>
                </a:solidFill>
              </a:rPr>
              <a:t>системи якості</a:t>
            </a:r>
            <a:endParaRPr lang="ru-RU" sz="2400" b="1" dirty="0">
              <a:ln/>
              <a:solidFill>
                <a:srgbClr val="002060"/>
              </a:solidFill>
            </a:endParaRPr>
          </a:p>
        </p:txBody>
      </p:sp>
    </p:spTree>
    <p:extLst>
      <p:ext uri="{BB962C8B-B14F-4D97-AF65-F5344CB8AC3E}">
        <p14:creationId xmlns:p14="http://schemas.microsoft.com/office/powerpoint/2010/main" val="3955493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4581" y="2075840"/>
            <a:ext cx="8911687" cy="1280890"/>
          </a:xfrm>
        </p:spPr>
        <p:txBody>
          <a:bodyPr>
            <a:normAutofit/>
          </a:bodyPr>
          <a:lstStyle/>
          <a:p>
            <a:r>
              <a:rPr lang="uk-UA" sz="7200" b="1" dirty="0" smtClean="0">
                <a:solidFill>
                  <a:srgbClr val="C00000"/>
                </a:solidFill>
              </a:rPr>
              <a:t>Дякую за увагу</a:t>
            </a:r>
            <a:endParaRPr lang="ru-RU" sz="7200" b="1" dirty="0">
              <a:solidFill>
                <a:srgbClr val="C00000"/>
              </a:solidFill>
            </a:endParaRPr>
          </a:p>
        </p:txBody>
      </p:sp>
      <p:pic>
        <p:nvPicPr>
          <p:cNvPr id="3" name="Рисунок 2"/>
          <p:cNvPicPr>
            <a:picLocks noChangeAspect="1"/>
          </p:cNvPicPr>
          <p:nvPr/>
        </p:nvPicPr>
        <p:blipFill>
          <a:blip r:embed="rId2"/>
          <a:stretch>
            <a:fillRect/>
          </a:stretch>
        </p:blipFill>
        <p:spPr>
          <a:xfrm>
            <a:off x="65988" y="4308049"/>
            <a:ext cx="12108627" cy="2620653"/>
          </a:xfrm>
          <a:prstGeom prst="rect">
            <a:avLst/>
          </a:prstGeom>
        </p:spPr>
      </p:pic>
    </p:spTree>
    <p:extLst>
      <p:ext uri="{BB962C8B-B14F-4D97-AF65-F5344CB8AC3E}">
        <p14:creationId xmlns:p14="http://schemas.microsoft.com/office/powerpoint/2010/main" val="327988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5679" y="69710"/>
            <a:ext cx="11112431" cy="6500772"/>
          </a:xfrm>
          <a:prstGeom prst="rect">
            <a:avLst/>
          </a:prstGeom>
        </p:spPr>
      </p:pic>
    </p:spTree>
    <p:extLst>
      <p:ext uri="{BB962C8B-B14F-4D97-AF65-F5344CB8AC3E}">
        <p14:creationId xmlns:p14="http://schemas.microsoft.com/office/powerpoint/2010/main" val="106427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199" y="385899"/>
            <a:ext cx="8012785" cy="771056"/>
          </a:xfrm>
        </p:spPr>
        <p:txBody>
          <a:bodyPr>
            <a:noAutofit/>
          </a:bodyPr>
          <a:lstStyle/>
          <a:p>
            <a:r>
              <a:rPr lang="ru-RU" sz="4000" b="1" dirty="0">
                <a:solidFill>
                  <a:srgbClr val="C00000"/>
                </a:solidFill>
              </a:rPr>
              <a:t>ДСТУ </a:t>
            </a:r>
            <a:r>
              <a:rPr lang="en-US" sz="4000" b="1" dirty="0">
                <a:solidFill>
                  <a:srgbClr val="C00000"/>
                </a:solidFill>
              </a:rPr>
              <a:t>EN ISO/IEC </a:t>
            </a:r>
            <a:r>
              <a:rPr lang="en-US" sz="4000" b="1" dirty="0" smtClean="0">
                <a:solidFill>
                  <a:srgbClr val="C00000"/>
                </a:solidFill>
              </a:rPr>
              <a:t>17025:2019</a:t>
            </a:r>
            <a:endParaRPr lang="ru-RU" sz="4000" b="1" dirty="0">
              <a:solidFill>
                <a:srgbClr val="C00000"/>
              </a:solidFill>
            </a:endParaRPr>
          </a:p>
        </p:txBody>
      </p:sp>
      <p:graphicFrame>
        <p:nvGraphicFramePr>
          <p:cNvPr id="4" name="Схема 3"/>
          <p:cNvGraphicFramePr/>
          <p:nvPr>
            <p:extLst>
              <p:ext uri="{D42A27DB-BD31-4B8C-83A1-F6EECF244321}">
                <p14:modId xmlns:p14="http://schemas.microsoft.com/office/powerpoint/2010/main" val="1612825599"/>
              </p:ext>
            </p:extLst>
          </p:nvPr>
        </p:nvGraphicFramePr>
        <p:xfrm>
          <a:off x="2357433" y="1373274"/>
          <a:ext cx="8286161" cy="4946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68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43959" y="499621"/>
            <a:ext cx="10209229" cy="6278251"/>
          </a:xfrm>
        </p:spPr>
        <p:txBody>
          <a:bodyPr>
            <a:normAutofit/>
          </a:bodyPr>
          <a:lstStyle/>
          <a:p>
            <a:pPr marL="342900" indent="-342900" algn="l">
              <a:buFont typeface="Wingdings" panose="05000000000000000000" pitchFamily="2" charset="2"/>
              <a:buChar char="ü"/>
            </a:pPr>
            <a:r>
              <a:rPr lang="uk-UA" sz="2000" b="1" i="0" dirty="0" smtClean="0">
                <a:solidFill>
                  <a:srgbClr val="332D23"/>
                </a:solidFill>
                <a:effectLst/>
                <a:latin typeface="Segoe UI" panose="020B0502040204020203" pitchFamily="34" charset="0"/>
              </a:rPr>
              <a:t>І</a:t>
            </a:r>
            <a:r>
              <a:rPr lang="en-US" sz="2000" b="1" i="0" dirty="0" smtClean="0">
                <a:solidFill>
                  <a:srgbClr val="332D23"/>
                </a:solidFill>
                <a:effectLst/>
                <a:latin typeface="Segoe UI" panose="020B0502040204020203" pitchFamily="34" charset="0"/>
              </a:rPr>
              <a:t>SO 9001 </a:t>
            </a:r>
            <a:r>
              <a:rPr lang="ru-RU" sz="2000" b="0" i="0" dirty="0" err="1" smtClean="0">
                <a:solidFill>
                  <a:srgbClr val="332D23"/>
                </a:solidFill>
                <a:effectLst/>
                <a:latin typeface="Segoe UI" panose="020B0502040204020203" pitchFamily="34" charset="0"/>
              </a:rPr>
              <a:t>передбачає</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створення</a:t>
            </a:r>
            <a:r>
              <a:rPr lang="ru-RU" sz="2000" b="0" i="0" dirty="0" smtClean="0">
                <a:solidFill>
                  <a:srgbClr val="332D23"/>
                </a:solidFill>
                <a:effectLst/>
                <a:latin typeface="Segoe UI" panose="020B0502040204020203" pitchFamily="34" charset="0"/>
              </a:rPr>
              <a:t> на </a:t>
            </a:r>
            <a:r>
              <a:rPr lang="ru-RU" sz="2000" b="0" i="0" dirty="0" err="1" smtClean="0">
                <a:solidFill>
                  <a:srgbClr val="332D23"/>
                </a:solidFill>
                <a:effectLst/>
                <a:latin typeface="Segoe UI" panose="020B0502040204020203" pitchFamily="34" charset="0"/>
              </a:rPr>
              <a:t>підприємстві</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такої</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системи</a:t>
            </a:r>
            <a:r>
              <a:rPr lang="ru-RU" sz="2000" b="0" i="0" dirty="0" smtClean="0">
                <a:solidFill>
                  <a:srgbClr val="332D23"/>
                </a:solidFill>
                <a:effectLst/>
                <a:latin typeface="Segoe UI" panose="020B0502040204020203" pitchFamily="34" charset="0"/>
              </a:rPr>
              <a:t>, яка </a:t>
            </a:r>
            <a:r>
              <a:rPr lang="ru-RU" sz="2000" b="0" i="0" dirty="0" err="1" smtClean="0">
                <a:solidFill>
                  <a:srgbClr val="332D23"/>
                </a:solidFill>
                <a:effectLst/>
                <a:latin typeface="Segoe UI" panose="020B0502040204020203" pitchFamily="34" charset="0"/>
              </a:rPr>
              <a:t>забезпечувала</a:t>
            </a:r>
            <a:r>
              <a:rPr lang="ru-RU" sz="2000" b="0" i="0" dirty="0" smtClean="0">
                <a:solidFill>
                  <a:srgbClr val="332D23"/>
                </a:solidFill>
                <a:effectLst/>
                <a:latin typeface="Segoe UI" panose="020B0502040204020203" pitchFamily="34" charset="0"/>
              </a:rPr>
              <a:t> б </a:t>
            </a:r>
            <a:r>
              <a:rPr lang="ru-RU" sz="2000" b="0" i="0" dirty="0" err="1" smtClean="0">
                <a:solidFill>
                  <a:srgbClr val="332D23"/>
                </a:solidFill>
                <a:effectLst/>
                <a:latin typeface="Segoe UI" panose="020B0502040204020203" pitchFamily="34" charset="0"/>
              </a:rPr>
              <a:t>постійну</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якість</a:t>
            </a:r>
            <a:r>
              <a:rPr lang="ru-RU" sz="2000" b="0" i="0" dirty="0" smtClean="0">
                <a:solidFill>
                  <a:srgbClr val="332D23"/>
                </a:solidFill>
                <a:effectLst/>
                <a:latin typeface="Segoe UI" panose="020B0502040204020203" pitchFamily="34" charset="0"/>
              </a:rPr>
              <a:t> з точки </a:t>
            </a:r>
            <a:r>
              <a:rPr lang="ru-RU" sz="2000" b="0" i="0" dirty="0" err="1" smtClean="0">
                <a:solidFill>
                  <a:srgbClr val="332D23"/>
                </a:solidFill>
                <a:effectLst/>
                <a:latin typeface="Segoe UI" panose="020B0502040204020203" pitchFamily="34" charset="0"/>
              </a:rPr>
              <a:t>зору</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задоволеності</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вимогам</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замовника</a:t>
            </a:r>
            <a:r>
              <a:rPr lang="ru-RU" sz="2000" b="0" i="0" dirty="0" smtClean="0">
                <a:solidFill>
                  <a:srgbClr val="332D23"/>
                </a:solidFill>
                <a:effectLst/>
                <a:latin typeface="Segoe UI" panose="020B0502040204020203" pitchFamily="34" charset="0"/>
              </a:rPr>
              <a:t>.</a:t>
            </a:r>
            <a:endParaRPr lang="ru-RU" sz="2000" b="0" i="0" dirty="0" smtClean="0">
              <a:solidFill>
                <a:srgbClr val="332D23"/>
              </a:solidFill>
              <a:effectLst/>
              <a:latin typeface="Segoe UI" panose="020B0502040204020203" pitchFamily="34" charset="0"/>
            </a:endParaRPr>
          </a:p>
          <a:p>
            <a:pPr marL="342900" indent="-342900" algn="l">
              <a:buFont typeface="Wingdings" panose="05000000000000000000" pitchFamily="2" charset="2"/>
              <a:buChar char="Ø"/>
            </a:pPr>
            <a:r>
              <a:rPr lang="ru-RU" sz="2000" b="0" i="0" dirty="0" smtClean="0">
                <a:solidFill>
                  <a:srgbClr val="332D23"/>
                </a:solidFill>
                <a:effectLst/>
                <a:latin typeface="Segoe UI" panose="020B0502040204020203" pitchFamily="34" charset="0"/>
              </a:rPr>
              <a:t>Стандарт </a:t>
            </a:r>
            <a:r>
              <a:rPr lang="ru-RU" sz="2000" b="0" i="0" dirty="0" err="1" smtClean="0">
                <a:solidFill>
                  <a:srgbClr val="332D23"/>
                </a:solidFill>
                <a:effectLst/>
                <a:latin typeface="Segoe UI" panose="020B0502040204020203" pitchFamily="34" charset="0"/>
              </a:rPr>
              <a:t>встановлює</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вимоги</a:t>
            </a:r>
            <a:r>
              <a:rPr lang="ru-RU" sz="2000" b="0" i="0" dirty="0" smtClean="0">
                <a:solidFill>
                  <a:srgbClr val="332D23"/>
                </a:solidFill>
                <a:effectLst/>
                <a:latin typeface="Segoe UI" panose="020B0502040204020203" pitchFamily="34" charset="0"/>
              </a:rPr>
              <a:t>, за </a:t>
            </a:r>
            <a:r>
              <a:rPr lang="ru-RU" sz="2000" b="0" i="0" dirty="0" err="1" smtClean="0">
                <a:solidFill>
                  <a:srgbClr val="332D23"/>
                </a:solidFill>
                <a:effectLst/>
                <a:latin typeface="Segoe UI" panose="020B0502040204020203" pitchFamily="34" charset="0"/>
              </a:rPr>
              <a:t>якими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організація</a:t>
            </a:r>
            <a:r>
              <a:rPr lang="ru-RU" sz="2000" b="0" i="0" dirty="0" smtClean="0">
                <a:solidFill>
                  <a:srgbClr val="332D23"/>
                </a:solidFill>
                <a:effectLst/>
                <a:latin typeface="Segoe UI" panose="020B0502040204020203" pitchFamily="34" charset="0"/>
              </a:rPr>
              <a:t> повинна довести свою </a:t>
            </a:r>
            <a:r>
              <a:rPr lang="ru-RU" sz="2000" b="0" i="0" dirty="0" err="1" smtClean="0">
                <a:solidFill>
                  <a:srgbClr val="332D23"/>
                </a:solidFill>
                <a:effectLst/>
                <a:latin typeface="Segoe UI" panose="020B0502040204020203" pitchFamily="34" charset="0"/>
              </a:rPr>
              <a:t>здатність</a:t>
            </a:r>
            <a:r>
              <a:rPr lang="ru-RU" sz="2000" b="0" i="0" dirty="0" smtClean="0">
                <a:solidFill>
                  <a:srgbClr val="332D23"/>
                </a:solidFill>
                <a:effectLst/>
                <a:latin typeface="Segoe UI" panose="020B0502040204020203" pitchFamily="34" charset="0"/>
              </a:rPr>
              <a:t> систематично </a:t>
            </a:r>
            <a:r>
              <a:rPr lang="ru-RU" sz="2000" b="0" i="0" dirty="0" err="1" smtClean="0">
                <a:solidFill>
                  <a:srgbClr val="332D23"/>
                </a:solidFill>
                <a:effectLst/>
                <a:latin typeface="Segoe UI" panose="020B0502040204020203" pitchFamily="34" charset="0"/>
              </a:rPr>
              <a:t>надавати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продукцію</a:t>
            </a:r>
            <a:r>
              <a:rPr lang="ru-RU" sz="2000" b="0" i="0" dirty="0" smtClean="0">
                <a:solidFill>
                  <a:srgbClr val="332D23"/>
                </a:solidFill>
                <a:effectLst/>
                <a:latin typeface="Segoe UI" panose="020B0502040204020203" pitchFamily="34" charset="0"/>
              </a:rPr>
              <a:t>, яка </a:t>
            </a:r>
            <a:r>
              <a:rPr lang="ru-RU" sz="2000" b="0" i="0" dirty="0" err="1" smtClean="0">
                <a:solidFill>
                  <a:srgbClr val="332D23"/>
                </a:solidFill>
                <a:effectLst/>
                <a:latin typeface="Segoe UI" panose="020B0502040204020203" pitchFamily="34" charset="0"/>
              </a:rPr>
              <a:t>задовольняє</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вимоги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замовника</a:t>
            </a:r>
            <a:r>
              <a:rPr lang="ru-RU" sz="2000" b="0" i="0" dirty="0" smtClean="0">
                <a:solidFill>
                  <a:srgbClr val="332D23"/>
                </a:solidFill>
                <a:effectLst/>
                <a:latin typeface="Segoe UI" panose="020B0502040204020203" pitchFamily="34" charset="0"/>
              </a:rPr>
              <a:t> та </a:t>
            </a:r>
            <a:r>
              <a:rPr lang="ru-RU" sz="2000" b="0" i="0" dirty="0" err="1" smtClean="0">
                <a:solidFill>
                  <a:srgbClr val="332D23"/>
                </a:solidFill>
                <a:effectLst/>
                <a:latin typeface="Segoe UI" panose="020B0502040204020203" pitchFamily="34" charset="0"/>
              </a:rPr>
              <a:t>регламенти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нормативної</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документації</a:t>
            </a:r>
            <a:r>
              <a:rPr lang="ru-RU" sz="2000" b="0" i="0" dirty="0" smtClean="0">
                <a:solidFill>
                  <a:srgbClr val="332D23"/>
                </a:solidFill>
                <a:effectLst/>
                <a:latin typeface="Segoe UI" panose="020B0502040204020203" pitchFamily="34" charset="0"/>
              </a:rPr>
              <a:t>. </a:t>
            </a:r>
          </a:p>
          <a:p>
            <a:pPr marL="342900" indent="-342900" algn="l">
              <a:buFont typeface="Wingdings" panose="05000000000000000000" pitchFamily="2" charset="2"/>
              <a:buChar char="Ø"/>
            </a:pPr>
            <a:r>
              <a:rPr lang="ru-RU" sz="2000" b="0" i="0" dirty="0" err="1" smtClean="0">
                <a:solidFill>
                  <a:srgbClr val="332D23"/>
                </a:solidFill>
                <a:effectLst/>
                <a:latin typeface="Segoe UI" panose="020B0502040204020203" pitchFamily="34" charset="0"/>
              </a:rPr>
              <a:t>Простими</a:t>
            </a:r>
            <a:r>
              <a:rPr lang="ru-RU" sz="2000" b="0" i="0" dirty="0" smtClean="0">
                <a:solidFill>
                  <a:srgbClr val="332D23"/>
                </a:solidFill>
                <a:effectLst/>
                <a:latin typeface="Segoe UI" panose="020B0502040204020203" pitchFamily="34" charset="0"/>
              </a:rPr>
              <a:t> словами </a:t>
            </a:r>
            <a:r>
              <a:rPr lang="ru-RU" sz="2000" b="0" i="0" dirty="0" err="1" smtClean="0">
                <a:solidFill>
                  <a:srgbClr val="332D23"/>
                </a:solidFill>
                <a:effectLst/>
                <a:latin typeface="Segoe UI" panose="020B0502040204020203" pitchFamily="34" charset="0"/>
              </a:rPr>
              <a:t>це</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сукупність</a:t>
            </a:r>
            <a:r>
              <a:rPr lang="ru-RU" sz="2000" b="0" i="0" dirty="0" smtClean="0">
                <a:solidFill>
                  <a:srgbClr val="332D23"/>
                </a:solidFill>
                <a:effectLst/>
                <a:latin typeface="Segoe UI" panose="020B0502040204020203" pitchFamily="34" charset="0"/>
              </a:rPr>
              <a:t> процедур, методик, </a:t>
            </a:r>
            <a:r>
              <a:rPr lang="ru-RU" sz="2000" b="0" i="0" dirty="0" err="1" smtClean="0">
                <a:solidFill>
                  <a:srgbClr val="332D23"/>
                </a:solidFill>
                <a:effectLst/>
                <a:latin typeface="Segoe UI" panose="020B0502040204020203" pitchFamily="34" charset="0"/>
              </a:rPr>
              <a:t>протоколів</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планів</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звітів</a:t>
            </a:r>
            <a:r>
              <a:rPr lang="ru-RU" sz="2000" b="0" i="0" dirty="0" smtClean="0">
                <a:solidFill>
                  <a:srgbClr val="332D23"/>
                </a:solidFill>
                <a:effectLst/>
                <a:latin typeface="Segoe UI" panose="020B0502040204020203" pitchFamily="34" charset="0"/>
              </a:rPr>
              <a:t> та ряду </a:t>
            </a:r>
            <a:r>
              <a:rPr lang="ru-RU" sz="2000" b="0" i="0" dirty="0" err="1" smtClean="0">
                <a:solidFill>
                  <a:srgbClr val="332D23"/>
                </a:solidFill>
                <a:effectLst/>
                <a:latin typeface="Segoe UI" panose="020B0502040204020203" pitchFamily="34" charset="0"/>
              </a:rPr>
              <a:t>інших</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задокументованих</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процесів</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об'єднаних</a:t>
            </a:r>
            <a:r>
              <a:rPr lang="ru-RU" sz="2000" b="0" i="0" dirty="0" smtClean="0">
                <a:solidFill>
                  <a:srgbClr val="332D23"/>
                </a:solidFill>
                <a:effectLst/>
                <a:latin typeface="Segoe UI" panose="020B0502040204020203" pitchFamily="34" charset="0"/>
              </a:rPr>
              <a:t> в систему, з метою </a:t>
            </a:r>
            <a:r>
              <a:rPr lang="ru-RU" sz="2000" b="0" i="0" dirty="0" err="1" smtClean="0">
                <a:solidFill>
                  <a:srgbClr val="332D23"/>
                </a:solidFill>
                <a:effectLst/>
                <a:latin typeface="Segoe UI" panose="020B0502040204020203" pitchFamily="34" charset="0"/>
              </a:rPr>
              <a:t>зробити</a:t>
            </a:r>
            <a:r>
              <a:rPr lang="ru-RU" sz="2000" b="0" i="0" dirty="0" smtClean="0">
                <a:solidFill>
                  <a:srgbClr val="332D23"/>
                </a:solidFill>
                <a:effectLst/>
                <a:latin typeface="Segoe UI" panose="020B0502040204020203" pitchFamily="34" charset="0"/>
              </a:rPr>
              <a:t> результат </a:t>
            </a:r>
            <a:r>
              <a:rPr lang="ru-RU" sz="2000" b="0" i="0" dirty="0" err="1" smtClean="0">
                <a:solidFill>
                  <a:srgbClr val="332D23"/>
                </a:solidFill>
                <a:effectLst/>
                <a:latin typeface="Segoe UI" panose="020B0502040204020203" pitchFamily="34" charset="0"/>
              </a:rPr>
              <a:t>Вашої</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роботи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якісним</a:t>
            </a:r>
            <a:r>
              <a:rPr lang="ru-RU" sz="2000" b="0" i="0" dirty="0" smtClean="0">
                <a:solidFill>
                  <a:srgbClr val="332D23"/>
                </a:solidFill>
                <a:effectLst/>
                <a:latin typeface="Segoe UI" panose="020B0502040204020203" pitchFamily="34" charset="0"/>
              </a:rPr>
              <a:t>, і </a:t>
            </a:r>
            <a:r>
              <a:rPr lang="ru-RU" sz="2000" b="0" i="0" dirty="0" err="1" smtClean="0">
                <a:solidFill>
                  <a:srgbClr val="332D23"/>
                </a:solidFill>
                <a:effectLst/>
                <a:latin typeface="Segoe UI" panose="020B0502040204020203" pitchFamily="34" charset="0"/>
              </a:rPr>
              <a:t>також</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удосконалювати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цю</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якість</a:t>
            </a:r>
            <a:r>
              <a:rPr lang="ru-RU" sz="2000" b="0" i="0" dirty="0" smtClean="0">
                <a:solidFill>
                  <a:srgbClr val="332D23"/>
                </a:solidFill>
                <a:effectLst/>
                <a:latin typeface="Segoe UI" panose="020B0502040204020203" pitchFamily="34" charset="0"/>
              </a:rPr>
              <a:t> в </a:t>
            </a:r>
            <a:r>
              <a:rPr lang="ru-RU" sz="2000" b="0" i="0" dirty="0" err="1" smtClean="0">
                <a:solidFill>
                  <a:srgbClr val="332D23"/>
                </a:solidFill>
                <a:effectLst/>
                <a:latin typeface="Segoe UI" panose="020B0502040204020203" pitchFamily="34" charset="0"/>
              </a:rPr>
              <a:t>подальшому</a:t>
            </a:r>
            <a:r>
              <a:rPr lang="ru-RU" sz="2000" b="0" i="0" dirty="0" smtClean="0">
                <a:solidFill>
                  <a:srgbClr val="332D23"/>
                </a:solidFill>
                <a:effectLst/>
                <a:latin typeface="Segoe UI" panose="020B0502040204020203" pitchFamily="34" charset="0"/>
              </a:rPr>
              <a:t>.</a:t>
            </a:r>
          </a:p>
          <a:p>
            <a:pPr marL="342900" indent="-342900" algn="l">
              <a:buFont typeface="Wingdings" panose="05000000000000000000" pitchFamily="2" charset="2"/>
              <a:buChar char="Ø"/>
            </a:pPr>
            <a:r>
              <a:rPr lang="ru-RU" sz="2000" b="0" i="0" dirty="0" smtClean="0">
                <a:solidFill>
                  <a:srgbClr val="332D23"/>
                </a:solidFill>
                <a:effectLst/>
                <a:latin typeface="Segoe UI" panose="020B0502040204020203" pitchFamily="34" charset="0"/>
              </a:rPr>
              <a:t>При </a:t>
            </a:r>
            <a:r>
              <a:rPr lang="ru-RU" sz="2000" b="0" i="0" dirty="0" err="1" smtClean="0">
                <a:solidFill>
                  <a:srgbClr val="332D23"/>
                </a:solidFill>
                <a:effectLst/>
                <a:latin typeface="Segoe UI" panose="020B0502040204020203" pitchFamily="34" charset="0"/>
              </a:rPr>
              <a:t>цьому</a:t>
            </a:r>
            <a:r>
              <a:rPr lang="ru-RU" sz="2000" b="0" i="0" dirty="0" smtClean="0">
                <a:solidFill>
                  <a:srgbClr val="332D23"/>
                </a:solidFill>
                <a:effectLst/>
                <a:latin typeface="Segoe UI" panose="020B0502040204020203" pitchFamily="34" charset="0"/>
              </a:rPr>
              <a:t> абсолютно не </a:t>
            </a:r>
            <a:r>
              <a:rPr lang="ru-RU" sz="2000" b="0" i="0" dirty="0" err="1" smtClean="0">
                <a:solidFill>
                  <a:srgbClr val="332D23"/>
                </a:solidFill>
                <a:effectLst/>
                <a:latin typeface="Segoe UI" panose="020B0502040204020203" pitchFamily="34" charset="0"/>
              </a:rPr>
              <a:t>важливо</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чим</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займається</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підприємство</a:t>
            </a:r>
            <a:r>
              <a:rPr lang="ru-RU" sz="2000" b="0" i="0" dirty="0" smtClean="0">
                <a:solidFill>
                  <a:srgbClr val="332D23"/>
                </a:solidFill>
                <a:effectLst/>
                <a:latin typeface="Segoe UI" panose="020B0502040204020203" pitchFamily="34" charset="0"/>
              </a:rPr>
              <a:t> - </a:t>
            </a:r>
            <a:r>
              <a:rPr lang="ru-RU" sz="2000" b="0" i="0" dirty="0" err="1" smtClean="0">
                <a:solidFill>
                  <a:srgbClr val="332D23"/>
                </a:solidFill>
                <a:effectLst/>
                <a:latin typeface="Segoe UI" panose="020B0502040204020203" pitchFamily="34" charset="0"/>
              </a:rPr>
              <a:t>надає</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послуги</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або</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виробляє</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продукцію</a:t>
            </a:r>
            <a:r>
              <a:rPr lang="ru-RU" sz="2000" b="0" i="0" dirty="0" smtClean="0">
                <a:solidFill>
                  <a:srgbClr val="332D23"/>
                </a:solidFill>
                <a:effectLst/>
                <a:latin typeface="Segoe UI" panose="020B0502040204020203" pitchFamily="34" charset="0"/>
              </a:rPr>
              <a:t>. </a:t>
            </a:r>
            <a:r>
              <a:rPr lang="ru-RU" sz="2000" b="1" i="0" dirty="0" smtClean="0">
                <a:solidFill>
                  <a:srgbClr val="332D23"/>
                </a:solidFill>
                <a:effectLst/>
                <a:latin typeface="Segoe UI" panose="020B0502040204020203" pitchFamily="34" charset="0"/>
              </a:rPr>
              <a:t>СУЯ </a:t>
            </a:r>
            <a:r>
              <a:rPr lang="ru-RU" sz="2000" b="1" i="0" dirty="0" err="1" smtClean="0">
                <a:solidFill>
                  <a:srgbClr val="332D23"/>
                </a:solidFill>
                <a:effectLst/>
                <a:latin typeface="Segoe UI" panose="020B0502040204020203" pitchFamily="34" charset="0"/>
              </a:rPr>
              <a:t>можна</a:t>
            </a:r>
            <a:r>
              <a:rPr lang="ru-RU" sz="2000" b="1" i="0" dirty="0" smtClean="0">
                <a:solidFill>
                  <a:srgbClr val="332D23"/>
                </a:solidFill>
                <a:effectLst/>
                <a:latin typeface="Segoe UI" panose="020B0502040204020203" pitchFamily="34" charset="0"/>
              </a:rPr>
              <a:t> </a:t>
            </a:r>
            <a:r>
              <a:rPr lang="ru-RU" sz="2000" b="1" i="0" dirty="0" err="1" smtClean="0">
                <a:solidFill>
                  <a:srgbClr val="332D23"/>
                </a:solidFill>
                <a:effectLst/>
                <a:latin typeface="Segoe UI" panose="020B0502040204020203" pitchFamily="34" charset="0"/>
              </a:rPr>
              <a:t>запровадити</a:t>
            </a:r>
            <a:r>
              <a:rPr lang="ru-RU" sz="2000" b="1" i="0" dirty="0" smtClean="0">
                <a:solidFill>
                  <a:srgbClr val="332D23"/>
                </a:solidFill>
                <a:effectLst/>
                <a:latin typeface="Segoe UI" panose="020B0502040204020203" pitchFamily="34" charset="0"/>
              </a:rPr>
              <a:t> на БУДЬ-ЯКОМУ </a:t>
            </a:r>
            <a:r>
              <a:rPr lang="ru-RU" sz="2000" b="1" i="0" dirty="0" err="1" smtClean="0">
                <a:solidFill>
                  <a:srgbClr val="332D23"/>
                </a:solidFill>
                <a:effectLst/>
                <a:latin typeface="Segoe UI" panose="020B0502040204020203" pitchFamily="34" charset="0"/>
              </a:rPr>
              <a:t>підприємстві</a:t>
            </a:r>
            <a:r>
              <a:rPr lang="ru-RU" sz="2000" b="0" i="0" dirty="0" smtClean="0">
                <a:solidFill>
                  <a:srgbClr val="332D23"/>
                </a:solidFill>
                <a:effectLst/>
                <a:latin typeface="Segoe UI" panose="020B0502040204020203" pitchFamily="34" charset="0"/>
              </a:rPr>
              <a:t>.</a:t>
            </a:r>
          </a:p>
          <a:p>
            <a:r>
              <a:rPr lang="ru-RU" sz="2000" b="1" i="0" dirty="0" err="1" smtClean="0">
                <a:solidFill>
                  <a:srgbClr val="332D23"/>
                </a:solidFill>
                <a:effectLst/>
                <a:latin typeface="Segoe UI" panose="020B0502040204020203" pitchFamily="34" charset="0"/>
              </a:rPr>
              <a:t>Обов'язкові</a:t>
            </a:r>
            <a:r>
              <a:rPr lang="ru-RU" sz="2000" b="1" i="0" dirty="0" smtClean="0">
                <a:solidFill>
                  <a:srgbClr val="332D23"/>
                </a:solidFill>
                <a:effectLst/>
                <a:latin typeface="Segoe UI" panose="020B0502040204020203" pitchFamily="34" charset="0"/>
              </a:rPr>
              <a:t> </a:t>
            </a:r>
            <a:r>
              <a:rPr lang="ru-RU" sz="2000" b="1" i="0" dirty="0" err="1" smtClean="0">
                <a:solidFill>
                  <a:srgbClr val="332D23"/>
                </a:solidFill>
                <a:effectLst/>
                <a:latin typeface="Segoe UI" panose="020B0502040204020203" pitchFamily="34" charset="0"/>
              </a:rPr>
              <a:t>елементи</a:t>
            </a:r>
            <a:r>
              <a:rPr lang="ru-RU" sz="2000" b="1" i="0" dirty="0" smtClean="0">
                <a:solidFill>
                  <a:srgbClr val="332D23"/>
                </a:solidFill>
                <a:effectLst/>
                <a:latin typeface="Segoe UI" panose="020B0502040204020203" pitchFamily="34" charset="0"/>
              </a:rPr>
              <a:t> СУЯ (СМЯ):</a:t>
            </a:r>
          </a:p>
          <a:p>
            <a:pPr algn="l">
              <a:buFont typeface="Arial" panose="020B0604020202020204" pitchFamily="34" charset="0"/>
              <a:buChar char="•"/>
            </a:pPr>
            <a:r>
              <a:rPr lang="ru-RU" sz="2000" b="0" i="0" dirty="0" err="1" smtClean="0">
                <a:solidFill>
                  <a:srgbClr val="332D23"/>
                </a:solidFill>
                <a:effectLst/>
                <a:latin typeface="Segoe UI" panose="020B0502040204020203" pitchFamily="34" charset="0"/>
              </a:rPr>
              <a:t>Відповідальність</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керівництва</a:t>
            </a:r>
            <a:r>
              <a:rPr lang="ru-RU" sz="2000" b="0" i="0" dirty="0" smtClean="0">
                <a:solidFill>
                  <a:srgbClr val="332D23"/>
                </a:solidFill>
                <a:effectLst/>
                <a:latin typeface="Segoe UI" panose="020B0502040204020203" pitchFamily="34" charset="0"/>
              </a:rPr>
              <a:t>.</a:t>
            </a:r>
          </a:p>
          <a:p>
            <a:pPr algn="l">
              <a:buFont typeface="Arial" panose="020B0604020202020204" pitchFamily="34" charset="0"/>
              <a:buChar char="•"/>
            </a:pPr>
            <a:r>
              <a:rPr lang="ru-RU" sz="2000" b="0" i="0" dirty="0" err="1" smtClean="0">
                <a:solidFill>
                  <a:srgbClr val="332D23"/>
                </a:solidFill>
                <a:effectLst/>
                <a:latin typeface="Segoe UI" panose="020B0502040204020203" pitchFamily="34" charset="0"/>
              </a:rPr>
              <a:t>Управління</a:t>
            </a:r>
            <a:r>
              <a:rPr lang="ru-RU" sz="2000" b="0" i="0" dirty="0" smtClean="0">
                <a:solidFill>
                  <a:srgbClr val="332D23"/>
                </a:solidFill>
                <a:effectLst/>
                <a:latin typeface="Segoe UI" panose="020B0502040204020203" pitchFamily="34" charset="0"/>
              </a:rPr>
              <a:t> ресурсами.</a:t>
            </a:r>
          </a:p>
          <a:p>
            <a:pPr algn="l">
              <a:buFont typeface="Arial" panose="020B0604020202020204" pitchFamily="34" charset="0"/>
              <a:buChar char="•"/>
            </a:pPr>
            <a:r>
              <a:rPr lang="ru-RU" sz="2000" b="0" i="0" dirty="0" smtClean="0">
                <a:solidFill>
                  <a:srgbClr val="332D23"/>
                </a:solidFill>
                <a:effectLst/>
                <a:latin typeface="Segoe UI" panose="020B0502040204020203" pitchFamily="34" charset="0"/>
              </a:rPr>
              <a:t>Система контролю </a:t>
            </a:r>
            <a:r>
              <a:rPr lang="ru-RU" sz="2000" b="0" i="0" dirty="0" err="1" smtClean="0">
                <a:solidFill>
                  <a:srgbClr val="332D23"/>
                </a:solidFill>
                <a:effectLst/>
                <a:latin typeface="Segoe UI" panose="020B0502040204020203" pitchFamily="34" charset="0"/>
              </a:rPr>
              <a:t>вимірювань</a:t>
            </a:r>
            <a:r>
              <a:rPr lang="ru-RU" sz="2000" b="0" i="0" dirty="0" smtClean="0">
                <a:solidFill>
                  <a:srgbClr val="332D23"/>
                </a:solidFill>
                <a:effectLst/>
                <a:latin typeface="Segoe UI" panose="020B0502040204020203" pitchFamily="34" charset="0"/>
              </a:rPr>
              <a:t>.</a:t>
            </a:r>
          </a:p>
          <a:p>
            <a:pPr algn="l">
              <a:buFont typeface="Arial" panose="020B0604020202020204" pitchFamily="34" charset="0"/>
              <a:buChar char="•"/>
            </a:pPr>
            <a:r>
              <a:rPr lang="ru-RU" sz="2000" b="0" i="0" dirty="0" smtClean="0">
                <a:solidFill>
                  <a:srgbClr val="332D23"/>
                </a:solidFill>
                <a:effectLst/>
                <a:latin typeface="Segoe UI" panose="020B0502040204020203" pitchFamily="34" charset="0"/>
              </a:rPr>
              <a:t>Система </a:t>
            </a:r>
            <a:r>
              <a:rPr lang="ru-RU" sz="2000" b="0" i="0" dirty="0" err="1" smtClean="0">
                <a:solidFill>
                  <a:srgbClr val="332D23"/>
                </a:solidFill>
                <a:effectLst/>
                <a:latin typeface="Segoe UI" panose="020B0502040204020203" pitchFamily="34" charset="0"/>
              </a:rPr>
              <a:t>управління</a:t>
            </a:r>
            <a:r>
              <a:rPr lang="ru-RU" sz="2000" b="0" i="0" dirty="0" smtClean="0">
                <a:solidFill>
                  <a:srgbClr val="332D23"/>
                </a:solidFill>
                <a:effectLst/>
                <a:latin typeface="Segoe UI" panose="020B0502040204020203" pitchFamily="34" charset="0"/>
              </a:rPr>
              <a:t> </a:t>
            </a:r>
            <a:r>
              <a:rPr lang="ru-RU" sz="2000" b="0" i="0" dirty="0" err="1" smtClean="0">
                <a:solidFill>
                  <a:srgbClr val="332D23"/>
                </a:solidFill>
                <a:effectLst/>
                <a:latin typeface="Segoe UI" panose="020B0502040204020203" pitchFamily="34" charset="0"/>
              </a:rPr>
              <a:t>відхиленнями</a:t>
            </a:r>
            <a:r>
              <a:rPr lang="ru-RU" sz="2000" b="0" i="0" dirty="0" smtClean="0">
                <a:solidFill>
                  <a:srgbClr val="332D23"/>
                </a:solidFill>
                <a:effectLst/>
                <a:latin typeface="Segoe UI" panose="020B0502040204020203" pitchFamily="34" charset="0"/>
              </a:rPr>
              <a:t>.</a:t>
            </a:r>
          </a:p>
          <a:p>
            <a:endParaRPr lang="ru-RU" dirty="0"/>
          </a:p>
        </p:txBody>
      </p:sp>
    </p:spTree>
    <p:extLst>
      <p:ext uri="{BB962C8B-B14F-4D97-AF65-F5344CB8AC3E}">
        <p14:creationId xmlns:p14="http://schemas.microsoft.com/office/powerpoint/2010/main" val="213074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3923" y="445001"/>
            <a:ext cx="8915399" cy="1280890"/>
          </a:xfrm>
        </p:spPr>
        <p:txBody>
          <a:bodyPr>
            <a:normAutofit/>
          </a:bodyPr>
          <a:lstStyle/>
          <a:p>
            <a:pPr algn="ctr"/>
            <a:r>
              <a:rPr lang="uk-UA" sz="3200" b="1" dirty="0" smtClean="0">
                <a:solidFill>
                  <a:srgbClr val="C00000"/>
                </a:solidFill>
              </a:rPr>
              <a:t>ОСНОВНІ ВІДМІННОСТІ  </a:t>
            </a:r>
            <a:r>
              <a:rPr lang="en-US" sz="3200" b="1" dirty="0">
                <a:solidFill>
                  <a:srgbClr val="C00000"/>
                </a:solidFill>
              </a:rPr>
              <a:t>EN ISO/IEC </a:t>
            </a:r>
            <a:r>
              <a:rPr lang="en-US" sz="3200" b="1" dirty="0" smtClean="0">
                <a:solidFill>
                  <a:srgbClr val="C00000"/>
                </a:solidFill>
              </a:rPr>
              <a:t>17025:201</a:t>
            </a:r>
            <a:r>
              <a:rPr lang="uk-UA" sz="3200" b="1" dirty="0" smtClean="0">
                <a:solidFill>
                  <a:srgbClr val="C00000"/>
                </a:solidFill>
              </a:rPr>
              <a:t>7 ВІД </a:t>
            </a:r>
            <a:r>
              <a:rPr lang="en-US" sz="3200" b="1" dirty="0" smtClean="0">
                <a:solidFill>
                  <a:srgbClr val="C00000"/>
                </a:solidFill>
              </a:rPr>
              <a:t> </a:t>
            </a:r>
            <a:r>
              <a:rPr lang="en-US" sz="3200" b="1" dirty="0">
                <a:solidFill>
                  <a:srgbClr val="C00000"/>
                </a:solidFill>
              </a:rPr>
              <a:t>ISO/IEC </a:t>
            </a:r>
            <a:r>
              <a:rPr lang="en-US" sz="3200" b="1" dirty="0" smtClean="0">
                <a:solidFill>
                  <a:srgbClr val="C00000"/>
                </a:solidFill>
              </a:rPr>
              <a:t>17025:20</a:t>
            </a:r>
            <a:r>
              <a:rPr lang="uk-UA" sz="3200" b="1" dirty="0" smtClean="0">
                <a:solidFill>
                  <a:srgbClr val="C00000"/>
                </a:solidFill>
              </a:rPr>
              <a:t>05 </a:t>
            </a:r>
            <a:endParaRPr lang="ru-RU" sz="32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957555"/>
              </p:ext>
            </p:extLst>
          </p:nvPr>
        </p:nvGraphicFramePr>
        <p:xfrm>
          <a:off x="763571" y="2133599"/>
          <a:ext cx="10741042" cy="4287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Навчання ISO 17025 для працівників лабораторій - Atestor"/>
          <p:cNvPicPr>
            <a:picLocks noChangeAspect="1" noChangeArrowheads="1"/>
          </p:cNvPicPr>
          <p:nvPr/>
        </p:nvPicPr>
        <p:blipFill rotWithShape="1">
          <a:blip r:embed="rId7">
            <a:extLst>
              <a:ext uri="{28A0092B-C50C-407E-A947-70E740481C1C}">
                <a14:useLocalDpi xmlns:a14="http://schemas.microsoft.com/office/drawing/2010/main" val="0"/>
              </a:ext>
            </a:extLst>
          </a:blip>
          <a:srcRect l="26954" t="6285" r="25438" b="3361"/>
          <a:stretch/>
        </p:blipFill>
        <p:spPr bwMode="auto">
          <a:xfrm>
            <a:off x="10259137" y="119198"/>
            <a:ext cx="1706619" cy="193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6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3816" y="583630"/>
            <a:ext cx="6617062" cy="833243"/>
          </a:xfrm>
        </p:spPr>
        <p:txBody>
          <a:bodyPr>
            <a:noAutofit/>
          </a:bodyPr>
          <a:lstStyle/>
          <a:p>
            <a:r>
              <a:rPr lang="en-US" sz="4000" b="1" dirty="0" smtClean="0">
                <a:solidFill>
                  <a:srgbClr val="C00000"/>
                </a:solidFill>
              </a:rPr>
              <a:t>EN </a:t>
            </a:r>
            <a:r>
              <a:rPr lang="en-US" sz="4000" b="1" dirty="0">
                <a:solidFill>
                  <a:srgbClr val="C00000"/>
                </a:solidFill>
              </a:rPr>
              <a:t>ISO/IEC 17025:2017 </a:t>
            </a:r>
            <a:r>
              <a:rPr lang="uk-UA" sz="4000" b="1" dirty="0" smtClean="0">
                <a:solidFill>
                  <a:srgbClr val="C00000"/>
                </a:solidFill>
              </a:rPr>
              <a:t> </a:t>
            </a:r>
            <a:endParaRPr lang="ru-RU" sz="4000" b="1" dirty="0">
              <a:solidFill>
                <a:srgbClr val="C00000"/>
              </a:solidFill>
            </a:endParaRPr>
          </a:p>
        </p:txBody>
      </p:sp>
      <p:pic>
        <p:nvPicPr>
          <p:cNvPr id="5" name="Объект 4"/>
          <p:cNvPicPr>
            <a:picLocks noGrp="1" noChangeAspect="1"/>
          </p:cNvPicPr>
          <p:nvPr>
            <p:ph idx="1"/>
          </p:nvPr>
        </p:nvPicPr>
        <p:blipFill>
          <a:blip r:embed="rId2"/>
          <a:stretch>
            <a:fillRect/>
          </a:stretch>
        </p:blipFill>
        <p:spPr>
          <a:xfrm>
            <a:off x="9294829" y="0"/>
            <a:ext cx="2897170" cy="1332032"/>
          </a:xfrm>
          <a:prstGeom prst="rect">
            <a:avLst/>
          </a:prstGeom>
        </p:spPr>
      </p:pic>
      <p:sp>
        <p:nvSpPr>
          <p:cNvPr id="6" name="Подзаголовок 2"/>
          <p:cNvSpPr txBox="1">
            <a:spLocks/>
          </p:cNvSpPr>
          <p:nvPr/>
        </p:nvSpPr>
        <p:spPr>
          <a:xfrm>
            <a:off x="1319753" y="2102177"/>
            <a:ext cx="10510886" cy="39969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uk-UA" sz="2800" b="1" dirty="0" smtClean="0">
                <a:solidFill>
                  <a:schemeClr val="tx1"/>
                </a:solidFill>
              </a:rPr>
              <a:t>Цей стандарт розроблено для зміцнення довіри до роботи лабораторій.</a:t>
            </a:r>
          </a:p>
          <a:p>
            <a:pPr algn="just"/>
            <a:endParaRPr lang="uk-UA" sz="800" b="1" dirty="0" smtClean="0">
              <a:solidFill>
                <a:schemeClr val="tx1"/>
              </a:solidFill>
            </a:endParaRPr>
          </a:p>
          <a:p>
            <a:pPr algn="just"/>
            <a:r>
              <a:rPr lang="uk-UA" sz="2800" b="1" dirty="0" smtClean="0">
                <a:solidFill>
                  <a:schemeClr val="tx1"/>
                </a:solidFill>
              </a:rPr>
              <a:t>Містить вимоги до лабораторій, які дозволяють продемонструвати, що вони діють </a:t>
            </a:r>
            <a:r>
              <a:rPr lang="uk-UA" sz="2800" b="1" dirty="0" err="1" smtClean="0">
                <a:solidFill>
                  <a:schemeClr val="tx1"/>
                </a:solidFill>
              </a:rPr>
              <a:t>компетентно</a:t>
            </a:r>
            <a:r>
              <a:rPr lang="uk-UA" sz="2800" b="1" dirty="0" smtClean="0">
                <a:solidFill>
                  <a:schemeClr val="tx1"/>
                </a:solidFill>
              </a:rPr>
              <a:t> та здатні отримувати достовірні результати.</a:t>
            </a:r>
          </a:p>
          <a:p>
            <a:pPr algn="just"/>
            <a:endParaRPr lang="en-US" sz="800" b="1" dirty="0" smtClean="0">
              <a:solidFill>
                <a:schemeClr val="tx1"/>
              </a:solidFill>
            </a:endParaRPr>
          </a:p>
          <a:p>
            <a:pPr algn="just"/>
            <a:r>
              <a:rPr lang="uk-UA" sz="2800" b="1" dirty="0" smtClean="0">
                <a:solidFill>
                  <a:schemeClr val="tx1"/>
                </a:solidFill>
              </a:rPr>
              <a:t>Лабораторії, які відповідають цьому стандарту також діятимуть у цілому відповідно до принципів </a:t>
            </a:r>
            <a:r>
              <a:rPr lang="en-US" sz="2800" b="1" dirty="0" smtClean="0">
                <a:solidFill>
                  <a:schemeClr val="tx1"/>
                </a:solidFill>
              </a:rPr>
              <a:t>ISO</a:t>
            </a:r>
            <a:r>
              <a:rPr lang="uk-UA" sz="2800" b="1" dirty="0" smtClean="0">
                <a:solidFill>
                  <a:schemeClr val="tx1"/>
                </a:solidFill>
              </a:rPr>
              <a:t> 9001</a:t>
            </a:r>
            <a:endParaRPr lang="ru-RU" sz="2800" b="1" dirty="0">
              <a:solidFill>
                <a:schemeClr val="tx1"/>
              </a:solidFill>
            </a:endParaRPr>
          </a:p>
        </p:txBody>
      </p:sp>
    </p:spTree>
    <p:extLst>
      <p:ext uri="{BB962C8B-B14F-4D97-AF65-F5344CB8AC3E}">
        <p14:creationId xmlns:p14="http://schemas.microsoft.com/office/powerpoint/2010/main" val="193437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6314" y="1539711"/>
            <a:ext cx="10052884" cy="4724400"/>
          </a:xfrm>
        </p:spPr>
        <p:txBody>
          <a:bodyPr>
            <a:noAutofit/>
          </a:bodyPr>
          <a:lstStyle/>
          <a:p>
            <a:pPr>
              <a:buFont typeface="Wingdings" panose="05000000000000000000" pitchFamily="2" charset="2"/>
              <a:buChar char="q"/>
            </a:pPr>
            <a:r>
              <a:rPr lang="uk-UA" sz="2400" dirty="0" smtClean="0"/>
              <a:t>Цей стандарт вимагає від лабораторій планувати та здійснювати заходи щодо управління ризиками та можливостями</a:t>
            </a:r>
          </a:p>
          <a:p>
            <a:pPr>
              <a:buFont typeface="Wingdings" panose="05000000000000000000" pitchFamily="2" charset="2"/>
              <a:buChar char="q"/>
            </a:pPr>
            <a:r>
              <a:rPr lang="uk-UA" sz="2400" dirty="0" smtClean="0"/>
              <a:t>Це створює основу для підвищення результативності системи менеджменту і запобігає негативним наслідкам</a:t>
            </a:r>
          </a:p>
          <a:p>
            <a:pPr>
              <a:buFont typeface="Wingdings" panose="05000000000000000000" pitchFamily="2" charset="2"/>
              <a:buChar char="q"/>
            </a:pPr>
            <a:r>
              <a:rPr lang="uk-UA" sz="2400" dirty="0" smtClean="0"/>
              <a:t>Лабораторія несе відповідальність за те, які саме ризики та можливості потребують управління </a:t>
            </a:r>
          </a:p>
          <a:p>
            <a:pPr>
              <a:buFont typeface="Wingdings" panose="05000000000000000000" pitchFamily="2" charset="2"/>
              <a:buChar char="q"/>
            </a:pPr>
            <a:r>
              <a:rPr lang="uk-UA" sz="2400" dirty="0" smtClean="0"/>
              <a:t>Цей стандарт сприяє співробітництву між лабораторіями навіть на міжнародному рівні (визнання результатів між країнами полегшується, якщо лабораторії працюють за цим стандартом якості)</a:t>
            </a:r>
          </a:p>
          <a:p>
            <a:pPr>
              <a:buFont typeface="Wingdings" panose="05000000000000000000" pitchFamily="2" charset="2"/>
              <a:buChar char="q"/>
            </a:pPr>
            <a:endParaRPr lang="ru-RU" sz="2400" dirty="0"/>
          </a:p>
        </p:txBody>
      </p:sp>
      <p:sp>
        <p:nvSpPr>
          <p:cNvPr id="4" name="Заголовок 1"/>
          <p:cNvSpPr txBox="1">
            <a:spLocks/>
          </p:cNvSpPr>
          <p:nvPr/>
        </p:nvSpPr>
        <p:spPr>
          <a:xfrm>
            <a:off x="2589212" y="395094"/>
            <a:ext cx="6617062" cy="8332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C00000"/>
                </a:solidFill>
              </a:rPr>
              <a:t>EN ISO/IEC 17025:2017 </a:t>
            </a:r>
            <a:r>
              <a:rPr lang="uk-UA" sz="4000" b="1" dirty="0" smtClean="0">
                <a:solidFill>
                  <a:srgbClr val="C00000"/>
                </a:solidFill>
              </a:rPr>
              <a:t> </a:t>
            </a:r>
            <a:endParaRPr lang="ru-RU" sz="4000" b="1" dirty="0">
              <a:solidFill>
                <a:srgbClr val="C00000"/>
              </a:solidFill>
            </a:endParaRPr>
          </a:p>
        </p:txBody>
      </p:sp>
      <p:pic>
        <p:nvPicPr>
          <p:cNvPr id="5" name="Рисунок 4"/>
          <p:cNvPicPr>
            <a:picLocks noChangeAspect="1"/>
          </p:cNvPicPr>
          <p:nvPr/>
        </p:nvPicPr>
        <p:blipFill>
          <a:blip r:embed="rId2"/>
          <a:stretch>
            <a:fillRect/>
          </a:stretch>
        </p:blipFill>
        <p:spPr>
          <a:xfrm>
            <a:off x="9296149" y="0"/>
            <a:ext cx="2895851" cy="1335140"/>
          </a:xfrm>
          <a:prstGeom prst="rect">
            <a:avLst/>
          </a:prstGeom>
        </p:spPr>
      </p:pic>
    </p:spTree>
    <p:extLst>
      <p:ext uri="{BB962C8B-B14F-4D97-AF65-F5344CB8AC3E}">
        <p14:creationId xmlns:p14="http://schemas.microsoft.com/office/powerpoint/2010/main" val="2132482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1903" y="690098"/>
            <a:ext cx="6060882" cy="780484"/>
          </a:xfrm>
        </p:spPr>
        <p:txBody>
          <a:bodyPr/>
          <a:lstStyle/>
          <a:p>
            <a:r>
              <a:rPr lang="uk-UA" b="1" dirty="0" smtClean="0">
                <a:solidFill>
                  <a:srgbClr val="C00000"/>
                </a:solidFill>
              </a:rPr>
              <a:t>СФЕРА ЗАСТОСУВАННЯ</a:t>
            </a:r>
            <a:endParaRPr lang="ru-RU" b="1" dirty="0">
              <a:solidFill>
                <a:srgbClr val="C0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353111149"/>
              </p:ext>
            </p:extLst>
          </p:nvPr>
        </p:nvGraphicFramePr>
        <p:xfrm>
          <a:off x="471341" y="1470582"/>
          <a:ext cx="11594968" cy="523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Объект 4"/>
          <p:cNvPicPr>
            <a:picLocks noChangeAspect="1"/>
          </p:cNvPicPr>
          <p:nvPr/>
        </p:nvPicPr>
        <p:blipFill>
          <a:blip r:embed="rId7"/>
          <a:stretch>
            <a:fillRect/>
          </a:stretch>
        </p:blipFill>
        <p:spPr>
          <a:xfrm>
            <a:off x="9398523" y="0"/>
            <a:ext cx="2793475" cy="1284356"/>
          </a:xfrm>
          <a:prstGeom prst="rect">
            <a:avLst/>
          </a:prstGeom>
        </p:spPr>
      </p:pic>
    </p:spTree>
    <p:extLst>
      <p:ext uri="{BB962C8B-B14F-4D97-AF65-F5344CB8AC3E}">
        <p14:creationId xmlns:p14="http://schemas.microsoft.com/office/powerpoint/2010/main" val="151470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587</TotalTime>
  <Words>1267</Words>
  <Application>Microsoft Office PowerPoint</Application>
  <PresentationFormat>Широкоэкранный</PresentationFormat>
  <Paragraphs>159</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Century Gothic</vt:lpstr>
      <vt:lpstr>Segoe UI</vt:lpstr>
      <vt:lpstr>Wingdings</vt:lpstr>
      <vt:lpstr>Wingdings 3</vt:lpstr>
      <vt:lpstr>Легкий дым</vt:lpstr>
      <vt:lpstr>ЗАГАЛЬНІ ВИМОГИ ДО КОМПЕТЕНТНОСТІ ВИПРОБУВАЛЬНИХ ТА КАЛІБРУВАЛЬНИХ ЛАБОРАТОРІЙ</vt:lpstr>
      <vt:lpstr>ПЛАН ЗАНЯТТЯ</vt:lpstr>
      <vt:lpstr>Презентация PowerPoint</vt:lpstr>
      <vt:lpstr>ДСТУ EN ISO/IEC 17025:2019</vt:lpstr>
      <vt:lpstr>Презентация PowerPoint</vt:lpstr>
      <vt:lpstr>ОСНОВНІ ВІДМІННОСТІ  EN ISO/IEC 17025:2017 ВІД  ISO/IEC 17025:2005 </vt:lpstr>
      <vt:lpstr>EN ISO/IEC 17025:2017  </vt:lpstr>
      <vt:lpstr>Презентация PowerPoint</vt:lpstr>
      <vt:lpstr>СФЕРА ЗАСТОСУВАННЯ</vt:lpstr>
      <vt:lpstr>Терміни та визначення понять</vt:lpstr>
      <vt:lpstr>Терміни та визначення понять</vt:lpstr>
      <vt:lpstr>ТЕРМІНИ ТА ВИЗНАЧЕННЯ ПОНЯТЬ</vt:lpstr>
      <vt:lpstr>ТЕРМІНИ ТА ВИЗНАЧЕННЯ ПОНЯТЬ</vt:lpstr>
      <vt:lpstr>ТЕРМІНИ ТА ВИЗНАЧЕННЯ ПОНЯТЬ</vt:lpstr>
      <vt:lpstr>ЗАГАЛЬНІ ВИМОГИ</vt:lpstr>
      <vt:lpstr>Презентация PowerPoint</vt:lpstr>
      <vt:lpstr>Презентация PowerPoint</vt:lpstr>
      <vt:lpstr>ВИМОГИ ДО СТРУКТУРИ</vt:lpstr>
      <vt:lpstr>ЛАБОРАТОРІЯ МАЄ:</vt:lpstr>
      <vt:lpstr>Персонал лабораторії незалежно від інших обов’язків має мати повноваження на виконання наступних процедур:</vt:lpstr>
      <vt:lpstr>Керівництво лабораторії має забезпечити:</vt:lpstr>
      <vt:lpstr>Презентация PowerPoint</vt:lpstr>
      <vt:lpstr>ВИМОГИ ДО ПРОЦЕСУ:</vt:lpstr>
      <vt:lpstr>ВИМОГИ ДО СИСТЕМИ МЕНЕДЖМЕНТУ:</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Загальні вимоги до компетентності лабораторій</dc:title>
  <dc:creator>Пользователь</dc:creator>
  <cp:lastModifiedBy>Пользователь</cp:lastModifiedBy>
  <cp:revision>49</cp:revision>
  <dcterms:created xsi:type="dcterms:W3CDTF">2024-09-01T21:00:18Z</dcterms:created>
  <dcterms:modified xsi:type="dcterms:W3CDTF">2024-09-24T00:12:53Z</dcterms:modified>
</cp:coreProperties>
</file>