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33"/>
  </p:notesMasterIdLst>
  <p:sldIdLst>
    <p:sldId id="293" r:id="rId2"/>
    <p:sldId id="257" r:id="rId3"/>
    <p:sldId id="294" r:id="rId4"/>
    <p:sldId id="260" r:id="rId5"/>
    <p:sldId id="309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263" r:id="rId14"/>
    <p:sldId id="267" r:id="rId15"/>
    <p:sldId id="296" r:id="rId16"/>
    <p:sldId id="297" r:id="rId17"/>
    <p:sldId id="298" r:id="rId18"/>
    <p:sldId id="311" r:id="rId19"/>
    <p:sldId id="312" r:id="rId20"/>
    <p:sldId id="313" r:id="rId21"/>
    <p:sldId id="314" r:id="rId22"/>
    <p:sldId id="315" r:id="rId23"/>
    <p:sldId id="299" r:id="rId24"/>
    <p:sldId id="300" r:id="rId25"/>
    <p:sldId id="275" r:id="rId26"/>
    <p:sldId id="276" r:id="rId27"/>
    <p:sldId id="277" r:id="rId28"/>
    <p:sldId id="284" r:id="rId29"/>
    <p:sldId id="285" r:id="rId30"/>
    <p:sldId id="291" r:id="rId31"/>
    <p:sldId id="31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3EA1"/>
    <a:srgbClr val="C22CCE"/>
    <a:srgbClr val="A4C238"/>
    <a:srgbClr val="FF9933"/>
    <a:srgbClr val="FFCC66"/>
    <a:srgbClr val="FFFF99"/>
    <a:srgbClr val="0000FF"/>
    <a:srgbClr val="4C3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41" autoAdjust="0"/>
    <p:restoredTop sz="94660"/>
  </p:normalViewPr>
  <p:slideViewPr>
    <p:cSldViewPr>
      <p:cViewPr varScale="1">
        <p:scale>
          <a:sx n="67" d="100"/>
          <a:sy n="67" d="100"/>
        </p:scale>
        <p:origin x="5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A2C9B-23F5-4FF1-BC85-823EA2221DD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37A4000-2D7A-4354-B4F4-827B8066CCC3}">
      <dgm:prSet phldrT="[Текст]" phldr="1"/>
      <dgm:spPr/>
      <dgm:t>
        <a:bodyPr/>
        <a:lstStyle/>
        <a:p>
          <a:endParaRPr lang="uk-UA"/>
        </a:p>
      </dgm:t>
    </dgm:pt>
    <dgm:pt modelId="{230077D2-3C17-4C22-A3A5-C74D4446AB44}" type="parTrans" cxnId="{A7F646B9-58C9-434C-AC6D-C186964569C6}">
      <dgm:prSet/>
      <dgm:spPr/>
      <dgm:t>
        <a:bodyPr/>
        <a:lstStyle/>
        <a:p>
          <a:endParaRPr lang="uk-UA"/>
        </a:p>
      </dgm:t>
    </dgm:pt>
    <dgm:pt modelId="{F960DB76-D19C-4911-A378-325CD5DA6F9A}" type="sibTrans" cxnId="{A7F646B9-58C9-434C-AC6D-C186964569C6}">
      <dgm:prSet/>
      <dgm:spPr/>
      <dgm:t>
        <a:bodyPr/>
        <a:lstStyle/>
        <a:p>
          <a:endParaRPr lang="uk-UA"/>
        </a:p>
      </dgm:t>
    </dgm:pt>
    <dgm:pt modelId="{0686BF39-DF6B-4AB2-884D-8A98F5A7D901}">
      <dgm:prSet phldrT="[Текст]"/>
      <dgm:spPr/>
      <dgm:t>
        <a:bodyPr/>
        <a:lstStyle/>
        <a:p>
          <a:r>
            <a:rPr lang="uk-UA" b="0" i="0" dirty="0"/>
            <a:t>вільні ціни</a:t>
          </a:r>
          <a:endParaRPr lang="uk-UA" dirty="0"/>
        </a:p>
      </dgm:t>
    </dgm:pt>
    <dgm:pt modelId="{581EBC3A-639B-4839-B4BF-B1E5ECA37A15}" type="parTrans" cxnId="{6EDDF4BF-B02A-4A74-ACF3-A4FA022D2F43}">
      <dgm:prSet/>
      <dgm:spPr/>
      <dgm:t>
        <a:bodyPr/>
        <a:lstStyle/>
        <a:p>
          <a:endParaRPr lang="uk-UA"/>
        </a:p>
      </dgm:t>
    </dgm:pt>
    <dgm:pt modelId="{0A9905F2-B621-464C-BD8A-4928532914BE}" type="sibTrans" cxnId="{6EDDF4BF-B02A-4A74-ACF3-A4FA022D2F43}">
      <dgm:prSet/>
      <dgm:spPr/>
      <dgm:t>
        <a:bodyPr/>
        <a:lstStyle/>
        <a:p>
          <a:endParaRPr lang="uk-UA"/>
        </a:p>
      </dgm:t>
    </dgm:pt>
    <dgm:pt modelId="{E6EC067F-9880-408D-9BE1-BA1199E410F9}">
      <dgm:prSet phldrT="[Текст]"/>
      <dgm:spPr/>
      <dgm:t>
        <a:bodyPr/>
        <a:lstStyle/>
        <a:p>
          <a:r>
            <a:rPr lang="uk-UA" b="0" i="0"/>
            <a:t>контрактні (зовнішньоторговельні) ціни</a:t>
          </a:r>
          <a:endParaRPr lang="uk-UA"/>
        </a:p>
      </dgm:t>
    </dgm:pt>
    <dgm:pt modelId="{F07F18AD-B6C1-48D8-8E4D-D2DEA1366F4C}" type="parTrans" cxnId="{5F543BAE-BA2A-439E-82BD-5C8FFC630E16}">
      <dgm:prSet/>
      <dgm:spPr/>
      <dgm:t>
        <a:bodyPr/>
        <a:lstStyle/>
        <a:p>
          <a:endParaRPr lang="uk-UA"/>
        </a:p>
      </dgm:t>
    </dgm:pt>
    <dgm:pt modelId="{D0F4DDB4-4599-4A93-B0BF-12738B3A5267}" type="sibTrans" cxnId="{5F543BAE-BA2A-439E-82BD-5C8FFC630E16}">
      <dgm:prSet/>
      <dgm:spPr/>
      <dgm:t>
        <a:bodyPr/>
        <a:lstStyle/>
        <a:p>
          <a:endParaRPr lang="uk-UA"/>
        </a:p>
      </dgm:t>
    </dgm:pt>
    <dgm:pt modelId="{C16F8BE6-675D-4726-B215-BF15BA8FE421}">
      <dgm:prSet phldrT="[Текст]"/>
      <dgm:spPr/>
      <dgm:t>
        <a:bodyPr/>
        <a:lstStyle/>
        <a:p>
          <a:r>
            <a:rPr lang="uk-UA" b="0" i="0" dirty="0"/>
            <a:t>державні фіксовані ціни</a:t>
          </a:r>
          <a:endParaRPr lang="uk-UA" dirty="0"/>
        </a:p>
      </dgm:t>
    </dgm:pt>
    <dgm:pt modelId="{8F3427BC-EEAB-4BA5-B4B4-D87B414472C0}" type="parTrans" cxnId="{E5E13303-D82C-45CF-B468-6A374DA5C5DF}">
      <dgm:prSet/>
      <dgm:spPr/>
      <dgm:t>
        <a:bodyPr/>
        <a:lstStyle/>
        <a:p>
          <a:endParaRPr lang="uk-UA"/>
        </a:p>
      </dgm:t>
    </dgm:pt>
    <dgm:pt modelId="{D2724C4C-7852-4F0D-9359-52887170A34A}" type="sibTrans" cxnId="{E5E13303-D82C-45CF-B468-6A374DA5C5DF}">
      <dgm:prSet/>
      <dgm:spPr/>
      <dgm:t>
        <a:bodyPr/>
        <a:lstStyle/>
        <a:p>
          <a:endParaRPr lang="uk-UA"/>
        </a:p>
      </dgm:t>
    </dgm:pt>
    <dgm:pt modelId="{AB1508C9-673D-4FD1-BA55-D3AB461E8D15}">
      <dgm:prSet phldrT="[Текст]"/>
      <dgm:spPr/>
      <dgm:t>
        <a:bodyPr/>
        <a:lstStyle/>
        <a:p>
          <a:endParaRPr lang="uk-UA" dirty="0"/>
        </a:p>
      </dgm:t>
    </dgm:pt>
    <dgm:pt modelId="{FEBADB46-58E8-4308-843C-777011E723E4}" type="parTrans" cxnId="{6E12A7A0-06D6-4A14-B8E9-F40C4285EF99}">
      <dgm:prSet/>
      <dgm:spPr/>
      <dgm:t>
        <a:bodyPr/>
        <a:lstStyle/>
        <a:p>
          <a:endParaRPr lang="uk-UA"/>
        </a:p>
      </dgm:t>
    </dgm:pt>
    <dgm:pt modelId="{537C7962-494E-4E45-9620-C528689150DB}" type="sibTrans" cxnId="{6E12A7A0-06D6-4A14-B8E9-F40C4285EF99}">
      <dgm:prSet/>
      <dgm:spPr/>
      <dgm:t>
        <a:bodyPr/>
        <a:lstStyle/>
        <a:p>
          <a:endParaRPr lang="uk-UA"/>
        </a:p>
      </dgm:t>
    </dgm:pt>
    <dgm:pt modelId="{D19F2802-DE3D-4D9B-83CA-63B4B8F96ED6}">
      <dgm:prSet phldrT="[Текст]"/>
      <dgm:spPr/>
      <dgm:t>
        <a:bodyPr/>
        <a:lstStyle/>
        <a:p>
          <a:r>
            <a:rPr lang="uk-UA" b="0" i="0"/>
            <a:t>регульовані ціни </a:t>
          </a:r>
          <a:endParaRPr lang="uk-UA"/>
        </a:p>
      </dgm:t>
    </dgm:pt>
    <dgm:pt modelId="{8A2EC5B5-E36E-485D-9784-1D2D20BE3542}" type="parTrans" cxnId="{1EE55424-82D5-4924-A952-761B1159D034}">
      <dgm:prSet/>
      <dgm:spPr/>
      <dgm:t>
        <a:bodyPr/>
        <a:lstStyle/>
        <a:p>
          <a:endParaRPr lang="uk-UA"/>
        </a:p>
      </dgm:t>
    </dgm:pt>
    <dgm:pt modelId="{FBA317A3-79AC-4C34-80DA-AC1F99B6672C}" type="sibTrans" cxnId="{1EE55424-82D5-4924-A952-761B1159D034}">
      <dgm:prSet/>
      <dgm:spPr/>
      <dgm:t>
        <a:bodyPr/>
        <a:lstStyle/>
        <a:p>
          <a:endParaRPr lang="uk-UA"/>
        </a:p>
      </dgm:t>
    </dgm:pt>
    <dgm:pt modelId="{33BB88FF-A8A4-4252-B28D-A73F79CB2A9A}">
      <dgm:prSet phldrT="[Текст]"/>
      <dgm:spPr/>
      <dgm:t>
        <a:bodyPr/>
        <a:lstStyle/>
        <a:p>
          <a:endParaRPr lang="uk-UA"/>
        </a:p>
      </dgm:t>
    </dgm:pt>
    <dgm:pt modelId="{94B0867E-4F96-4327-8490-8C3B5F77E27E}" type="parTrans" cxnId="{E9DD2F46-F9B0-41BB-B1C1-439B57375685}">
      <dgm:prSet/>
      <dgm:spPr/>
      <dgm:t>
        <a:bodyPr/>
        <a:lstStyle/>
        <a:p>
          <a:endParaRPr lang="uk-UA"/>
        </a:p>
      </dgm:t>
    </dgm:pt>
    <dgm:pt modelId="{080FFA05-F1A4-4CD0-996E-92C8729ECC47}" type="sibTrans" cxnId="{E9DD2F46-F9B0-41BB-B1C1-439B57375685}">
      <dgm:prSet/>
      <dgm:spPr/>
      <dgm:t>
        <a:bodyPr/>
        <a:lstStyle/>
        <a:p>
          <a:endParaRPr lang="uk-UA"/>
        </a:p>
      </dgm:t>
    </dgm:pt>
    <dgm:pt modelId="{CC26DAE3-B4C0-4DED-8A10-897EF1D0A5AB}">
      <dgm:prSet phldrT="[Текст]"/>
      <dgm:spPr/>
      <dgm:t>
        <a:bodyPr/>
        <a:lstStyle/>
        <a:p>
          <a:endParaRPr lang="uk-UA"/>
        </a:p>
      </dgm:t>
    </dgm:pt>
    <dgm:pt modelId="{B90986A8-65D0-43C1-820E-E8E7FED2AD38}" type="parTrans" cxnId="{0BE7A256-AD3F-4E5B-9687-8C7695D9AE17}">
      <dgm:prSet/>
      <dgm:spPr/>
      <dgm:t>
        <a:bodyPr/>
        <a:lstStyle/>
        <a:p>
          <a:endParaRPr lang="uk-UA"/>
        </a:p>
      </dgm:t>
    </dgm:pt>
    <dgm:pt modelId="{3B911B53-9415-40A7-B5DB-CEB3F3FF9A14}" type="sibTrans" cxnId="{0BE7A256-AD3F-4E5B-9687-8C7695D9AE17}">
      <dgm:prSet/>
      <dgm:spPr/>
      <dgm:t>
        <a:bodyPr/>
        <a:lstStyle/>
        <a:p>
          <a:endParaRPr lang="uk-UA"/>
        </a:p>
      </dgm:t>
    </dgm:pt>
    <dgm:pt modelId="{C256F4E2-6287-4D8A-957B-F0C59676C0C3}" type="pres">
      <dgm:prSet presAssocID="{042A2C9B-23F5-4FF1-BC85-823EA2221DDD}" presName="linearFlow" presStyleCnt="0">
        <dgm:presLayoutVars>
          <dgm:dir/>
          <dgm:animLvl val="lvl"/>
          <dgm:resizeHandles val="exact"/>
        </dgm:presLayoutVars>
      </dgm:prSet>
      <dgm:spPr/>
    </dgm:pt>
    <dgm:pt modelId="{60881A3B-025B-4483-B709-70F0F37BDF7F}" type="pres">
      <dgm:prSet presAssocID="{737A4000-2D7A-4354-B4F4-827B8066CCC3}" presName="composite" presStyleCnt="0"/>
      <dgm:spPr/>
    </dgm:pt>
    <dgm:pt modelId="{68543EA2-06BA-439B-98F5-23B72AD168D5}" type="pres">
      <dgm:prSet presAssocID="{737A4000-2D7A-4354-B4F4-827B8066CCC3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7858D38-3504-4137-82BB-CA3C6CB71BAE}" type="pres">
      <dgm:prSet presAssocID="{737A4000-2D7A-4354-B4F4-827B8066CCC3}" presName="descendantText" presStyleLbl="alignAcc1" presStyleIdx="0" presStyleCnt="4">
        <dgm:presLayoutVars>
          <dgm:bulletEnabled val="1"/>
        </dgm:presLayoutVars>
      </dgm:prSet>
      <dgm:spPr/>
    </dgm:pt>
    <dgm:pt modelId="{538386D1-ABC5-4CD1-AA96-11E9FBE6F06C}" type="pres">
      <dgm:prSet presAssocID="{F960DB76-D19C-4911-A378-325CD5DA6F9A}" presName="sp" presStyleCnt="0"/>
      <dgm:spPr/>
    </dgm:pt>
    <dgm:pt modelId="{034DFEC0-C28A-4FCB-84B9-FA5C2135ADE5}" type="pres">
      <dgm:prSet presAssocID="{AB1508C9-673D-4FD1-BA55-D3AB461E8D15}" presName="composite" presStyleCnt="0"/>
      <dgm:spPr/>
    </dgm:pt>
    <dgm:pt modelId="{8A933FEF-843A-4B9A-95F8-108AE2DBC7DB}" type="pres">
      <dgm:prSet presAssocID="{AB1508C9-673D-4FD1-BA55-D3AB461E8D1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921214E-9522-411B-A490-E21E62664372}" type="pres">
      <dgm:prSet presAssocID="{AB1508C9-673D-4FD1-BA55-D3AB461E8D15}" presName="descendantText" presStyleLbl="alignAcc1" presStyleIdx="1" presStyleCnt="4">
        <dgm:presLayoutVars>
          <dgm:bulletEnabled val="1"/>
        </dgm:presLayoutVars>
      </dgm:prSet>
      <dgm:spPr/>
    </dgm:pt>
    <dgm:pt modelId="{EBE9C022-0408-4454-B600-B10FF553F442}" type="pres">
      <dgm:prSet presAssocID="{537C7962-494E-4E45-9620-C528689150DB}" presName="sp" presStyleCnt="0"/>
      <dgm:spPr/>
    </dgm:pt>
    <dgm:pt modelId="{34AE4C75-DBBE-48A0-BDB3-2B61CE5238E6}" type="pres">
      <dgm:prSet presAssocID="{33BB88FF-A8A4-4252-B28D-A73F79CB2A9A}" presName="composite" presStyleCnt="0"/>
      <dgm:spPr/>
    </dgm:pt>
    <dgm:pt modelId="{3761B15D-FD7C-46BA-BD8B-C8691B6B4535}" type="pres">
      <dgm:prSet presAssocID="{33BB88FF-A8A4-4252-B28D-A73F79CB2A9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90E49EF-6341-4EF6-A2CE-3AAAE83FD76D}" type="pres">
      <dgm:prSet presAssocID="{33BB88FF-A8A4-4252-B28D-A73F79CB2A9A}" presName="descendantText" presStyleLbl="alignAcc1" presStyleIdx="2" presStyleCnt="4">
        <dgm:presLayoutVars>
          <dgm:bulletEnabled val="1"/>
        </dgm:presLayoutVars>
      </dgm:prSet>
      <dgm:spPr/>
    </dgm:pt>
    <dgm:pt modelId="{7026A173-2F8E-46A8-9AF6-B4448E0D4199}" type="pres">
      <dgm:prSet presAssocID="{080FFA05-F1A4-4CD0-996E-92C8729ECC47}" presName="sp" presStyleCnt="0"/>
      <dgm:spPr/>
    </dgm:pt>
    <dgm:pt modelId="{58EBC803-B618-4EC0-9436-B41AD5037D2F}" type="pres">
      <dgm:prSet presAssocID="{CC26DAE3-B4C0-4DED-8A10-897EF1D0A5AB}" presName="composite" presStyleCnt="0"/>
      <dgm:spPr/>
    </dgm:pt>
    <dgm:pt modelId="{D763511A-2051-442C-8C3F-6C3FF90E1929}" type="pres">
      <dgm:prSet presAssocID="{CC26DAE3-B4C0-4DED-8A10-897EF1D0A5A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F81430F-4441-4626-A415-70756C255F1F}" type="pres">
      <dgm:prSet presAssocID="{CC26DAE3-B4C0-4DED-8A10-897EF1D0A5A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5E13303-D82C-45CF-B468-6A374DA5C5DF}" srcId="{AB1508C9-673D-4FD1-BA55-D3AB461E8D15}" destId="{C16F8BE6-675D-4726-B215-BF15BA8FE421}" srcOrd="0" destOrd="0" parTransId="{8F3427BC-EEAB-4BA5-B4B4-D87B414472C0}" sibTransId="{D2724C4C-7852-4F0D-9359-52887170A34A}"/>
    <dgm:cxn modelId="{84B23503-ED29-4953-BC50-7C4E277F5E2E}" type="presOf" srcId="{737A4000-2D7A-4354-B4F4-827B8066CCC3}" destId="{68543EA2-06BA-439B-98F5-23B72AD168D5}" srcOrd="0" destOrd="0" presId="urn:microsoft.com/office/officeart/2005/8/layout/chevron2"/>
    <dgm:cxn modelId="{39809B18-DCC5-46AE-B31A-0AED7C95E350}" type="presOf" srcId="{CC26DAE3-B4C0-4DED-8A10-897EF1D0A5AB}" destId="{D763511A-2051-442C-8C3F-6C3FF90E1929}" srcOrd="0" destOrd="0" presId="urn:microsoft.com/office/officeart/2005/8/layout/chevron2"/>
    <dgm:cxn modelId="{E998F41E-C152-47F7-9669-86BC5A654600}" type="presOf" srcId="{042A2C9B-23F5-4FF1-BC85-823EA2221DDD}" destId="{C256F4E2-6287-4D8A-957B-F0C59676C0C3}" srcOrd="0" destOrd="0" presId="urn:microsoft.com/office/officeart/2005/8/layout/chevron2"/>
    <dgm:cxn modelId="{1EE55424-82D5-4924-A952-761B1159D034}" srcId="{33BB88FF-A8A4-4252-B28D-A73F79CB2A9A}" destId="{D19F2802-DE3D-4D9B-83CA-63B4B8F96ED6}" srcOrd="0" destOrd="0" parTransId="{8A2EC5B5-E36E-485D-9784-1D2D20BE3542}" sibTransId="{FBA317A3-79AC-4C34-80DA-AC1F99B6672C}"/>
    <dgm:cxn modelId="{833E1633-43BA-43E0-843C-84CEB7760584}" type="presOf" srcId="{D19F2802-DE3D-4D9B-83CA-63B4B8F96ED6}" destId="{890E49EF-6341-4EF6-A2CE-3AAAE83FD76D}" srcOrd="0" destOrd="0" presId="urn:microsoft.com/office/officeart/2005/8/layout/chevron2"/>
    <dgm:cxn modelId="{4FABFE33-2BEB-46B9-A407-25BC0C09B0C0}" type="presOf" srcId="{E6EC067F-9880-408D-9BE1-BA1199E410F9}" destId="{3F81430F-4441-4626-A415-70756C255F1F}" srcOrd="0" destOrd="0" presId="urn:microsoft.com/office/officeart/2005/8/layout/chevron2"/>
    <dgm:cxn modelId="{E9DD2F46-F9B0-41BB-B1C1-439B57375685}" srcId="{042A2C9B-23F5-4FF1-BC85-823EA2221DDD}" destId="{33BB88FF-A8A4-4252-B28D-A73F79CB2A9A}" srcOrd="2" destOrd="0" parTransId="{94B0867E-4F96-4327-8490-8C3B5F77E27E}" sibTransId="{080FFA05-F1A4-4CD0-996E-92C8729ECC47}"/>
    <dgm:cxn modelId="{0762A64A-DB67-48D4-9C87-76C77474583E}" type="presOf" srcId="{33BB88FF-A8A4-4252-B28D-A73F79CB2A9A}" destId="{3761B15D-FD7C-46BA-BD8B-C8691B6B4535}" srcOrd="0" destOrd="0" presId="urn:microsoft.com/office/officeart/2005/8/layout/chevron2"/>
    <dgm:cxn modelId="{0BE7A256-AD3F-4E5B-9687-8C7695D9AE17}" srcId="{042A2C9B-23F5-4FF1-BC85-823EA2221DDD}" destId="{CC26DAE3-B4C0-4DED-8A10-897EF1D0A5AB}" srcOrd="3" destOrd="0" parTransId="{B90986A8-65D0-43C1-820E-E8E7FED2AD38}" sibTransId="{3B911B53-9415-40A7-B5DB-CEB3F3FF9A14}"/>
    <dgm:cxn modelId="{FE004895-ACD0-4248-8E3C-AB3365BF9DB0}" type="presOf" srcId="{0686BF39-DF6B-4AB2-884D-8A98F5A7D901}" destId="{E7858D38-3504-4137-82BB-CA3C6CB71BAE}" srcOrd="0" destOrd="0" presId="urn:microsoft.com/office/officeart/2005/8/layout/chevron2"/>
    <dgm:cxn modelId="{6E12A7A0-06D6-4A14-B8E9-F40C4285EF99}" srcId="{042A2C9B-23F5-4FF1-BC85-823EA2221DDD}" destId="{AB1508C9-673D-4FD1-BA55-D3AB461E8D15}" srcOrd="1" destOrd="0" parTransId="{FEBADB46-58E8-4308-843C-777011E723E4}" sibTransId="{537C7962-494E-4E45-9620-C528689150DB}"/>
    <dgm:cxn modelId="{5F543BAE-BA2A-439E-82BD-5C8FFC630E16}" srcId="{CC26DAE3-B4C0-4DED-8A10-897EF1D0A5AB}" destId="{E6EC067F-9880-408D-9BE1-BA1199E410F9}" srcOrd="0" destOrd="0" parTransId="{F07F18AD-B6C1-48D8-8E4D-D2DEA1366F4C}" sibTransId="{D0F4DDB4-4599-4A93-B0BF-12738B3A5267}"/>
    <dgm:cxn modelId="{A7F646B9-58C9-434C-AC6D-C186964569C6}" srcId="{042A2C9B-23F5-4FF1-BC85-823EA2221DDD}" destId="{737A4000-2D7A-4354-B4F4-827B8066CCC3}" srcOrd="0" destOrd="0" parTransId="{230077D2-3C17-4C22-A3A5-C74D4446AB44}" sibTransId="{F960DB76-D19C-4911-A378-325CD5DA6F9A}"/>
    <dgm:cxn modelId="{6EDDF4BF-B02A-4A74-ACF3-A4FA022D2F43}" srcId="{737A4000-2D7A-4354-B4F4-827B8066CCC3}" destId="{0686BF39-DF6B-4AB2-884D-8A98F5A7D901}" srcOrd="0" destOrd="0" parTransId="{581EBC3A-639B-4839-B4BF-B1E5ECA37A15}" sibTransId="{0A9905F2-B621-464C-BD8A-4928532914BE}"/>
    <dgm:cxn modelId="{CC3D53D9-8EC6-4509-95F3-4DB009480163}" type="presOf" srcId="{C16F8BE6-675D-4726-B215-BF15BA8FE421}" destId="{C921214E-9522-411B-A490-E21E62664372}" srcOrd="0" destOrd="0" presId="urn:microsoft.com/office/officeart/2005/8/layout/chevron2"/>
    <dgm:cxn modelId="{77FF9EF9-1ACF-4C16-9F91-7EE51F690F79}" type="presOf" srcId="{AB1508C9-673D-4FD1-BA55-D3AB461E8D15}" destId="{8A933FEF-843A-4B9A-95F8-108AE2DBC7DB}" srcOrd="0" destOrd="0" presId="urn:microsoft.com/office/officeart/2005/8/layout/chevron2"/>
    <dgm:cxn modelId="{1599DBC3-9E97-410C-833F-322FE9CCBB2C}" type="presParOf" srcId="{C256F4E2-6287-4D8A-957B-F0C59676C0C3}" destId="{60881A3B-025B-4483-B709-70F0F37BDF7F}" srcOrd="0" destOrd="0" presId="urn:microsoft.com/office/officeart/2005/8/layout/chevron2"/>
    <dgm:cxn modelId="{604BF108-3465-4F92-829E-A72CABC6D5F1}" type="presParOf" srcId="{60881A3B-025B-4483-B709-70F0F37BDF7F}" destId="{68543EA2-06BA-439B-98F5-23B72AD168D5}" srcOrd="0" destOrd="0" presId="urn:microsoft.com/office/officeart/2005/8/layout/chevron2"/>
    <dgm:cxn modelId="{206231AF-A328-47BF-8CE3-759839894386}" type="presParOf" srcId="{60881A3B-025B-4483-B709-70F0F37BDF7F}" destId="{E7858D38-3504-4137-82BB-CA3C6CB71BAE}" srcOrd="1" destOrd="0" presId="urn:microsoft.com/office/officeart/2005/8/layout/chevron2"/>
    <dgm:cxn modelId="{AE1C3F16-708E-4592-889E-CFABFC921AF3}" type="presParOf" srcId="{C256F4E2-6287-4D8A-957B-F0C59676C0C3}" destId="{538386D1-ABC5-4CD1-AA96-11E9FBE6F06C}" srcOrd="1" destOrd="0" presId="urn:microsoft.com/office/officeart/2005/8/layout/chevron2"/>
    <dgm:cxn modelId="{DB7E5F78-C813-4874-9607-E8A41A184882}" type="presParOf" srcId="{C256F4E2-6287-4D8A-957B-F0C59676C0C3}" destId="{034DFEC0-C28A-4FCB-84B9-FA5C2135ADE5}" srcOrd="2" destOrd="0" presId="urn:microsoft.com/office/officeart/2005/8/layout/chevron2"/>
    <dgm:cxn modelId="{996A49FA-ABC6-4A0B-B345-FF52F9B0F6FA}" type="presParOf" srcId="{034DFEC0-C28A-4FCB-84B9-FA5C2135ADE5}" destId="{8A933FEF-843A-4B9A-95F8-108AE2DBC7DB}" srcOrd="0" destOrd="0" presId="urn:microsoft.com/office/officeart/2005/8/layout/chevron2"/>
    <dgm:cxn modelId="{5A1E0463-9828-4075-BBE3-BFE3C2D15742}" type="presParOf" srcId="{034DFEC0-C28A-4FCB-84B9-FA5C2135ADE5}" destId="{C921214E-9522-411B-A490-E21E62664372}" srcOrd="1" destOrd="0" presId="urn:microsoft.com/office/officeart/2005/8/layout/chevron2"/>
    <dgm:cxn modelId="{10DC1277-1D3C-4076-8271-3CD86534B302}" type="presParOf" srcId="{C256F4E2-6287-4D8A-957B-F0C59676C0C3}" destId="{EBE9C022-0408-4454-B600-B10FF553F442}" srcOrd="3" destOrd="0" presId="urn:microsoft.com/office/officeart/2005/8/layout/chevron2"/>
    <dgm:cxn modelId="{9189E841-DB10-4CA1-A099-DABEDB18DDB8}" type="presParOf" srcId="{C256F4E2-6287-4D8A-957B-F0C59676C0C3}" destId="{34AE4C75-DBBE-48A0-BDB3-2B61CE5238E6}" srcOrd="4" destOrd="0" presId="urn:microsoft.com/office/officeart/2005/8/layout/chevron2"/>
    <dgm:cxn modelId="{D574C5FD-892B-4BEF-9311-40A0A3455063}" type="presParOf" srcId="{34AE4C75-DBBE-48A0-BDB3-2B61CE5238E6}" destId="{3761B15D-FD7C-46BA-BD8B-C8691B6B4535}" srcOrd="0" destOrd="0" presId="urn:microsoft.com/office/officeart/2005/8/layout/chevron2"/>
    <dgm:cxn modelId="{9C581F7A-0FA8-4B87-AFFB-5D7DF0B8029C}" type="presParOf" srcId="{34AE4C75-DBBE-48A0-BDB3-2B61CE5238E6}" destId="{890E49EF-6341-4EF6-A2CE-3AAAE83FD76D}" srcOrd="1" destOrd="0" presId="urn:microsoft.com/office/officeart/2005/8/layout/chevron2"/>
    <dgm:cxn modelId="{38BFDA05-21FA-4C2A-A976-A45868062CF2}" type="presParOf" srcId="{C256F4E2-6287-4D8A-957B-F0C59676C0C3}" destId="{7026A173-2F8E-46A8-9AF6-B4448E0D4199}" srcOrd="5" destOrd="0" presId="urn:microsoft.com/office/officeart/2005/8/layout/chevron2"/>
    <dgm:cxn modelId="{26AFD300-1160-40B8-9D47-8049132DA160}" type="presParOf" srcId="{C256F4E2-6287-4D8A-957B-F0C59676C0C3}" destId="{58EBC803-B618-4EC0-9436-B41AD5037D2F}" srcOrd="6" destOrd="0" presId="urn:microsoft.com/office/officeart/2005/8/layout/chevron2"/>
    <dgm:cxn modelId="{688CA8D9-5C92-4151-BE73-4B0D94C18FBB}" type="presParOf" srcId="{58EBC803-B618-4EC0-9436-B41AD5037D2F}" destId="{D763511A-2051-442C-8C3F-6C3FF90E1929}" srcOrd="0" destOrd="0" presId="urn:microsoft.com/office/officeart/2005/8/layout/chevron2"/>
    <dgm:cxn modelId="{9E881E4B-1D74-40F1-8326-E90A62C7674F}" type="presParOf" srcId="{58EBC803-B618-4EC0-9436-B41AD5037D2F}" destId="{3F81430F-4441-4626-A415-70756C255F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248A71-C748-4C07-BB3D-09118556A2F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BFF9544-A4E6-49BA-9C67-FC8A51D1F1A8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1" i="1" dirty="0"/>
            <a:t>Прямі закупівлі</a:t>
          </a:r>
          <a:endParaRPr lang="uk-UA" dirty="0"/>
        </a:p>
      </dgm:t>
    </dgm:pt>
    <dgm:pt modelId="{E9301604-423C-4586-97BC-B7AAACBA9CEF}" type="parTrans" cxnId="{518695E4-F81D-4983-BDAD-33E468A56A76}">
      <dgm:prSet/>
      <dgm:spPr/>
      <dgm:t>
        <a:bodyPr/>
        <a:lstStyle/>
        <a:p>
          <a:endParaRPr lang="uk-UA"/>
        </a:p>
      </dgm:t>
    </dgm:pt>
    <dgm:pt modelId="{8AE943F3-0FC8-4145-A653-6EF3CCD730FC}" type="sibTrans" cxnId="{518695E4-F81D-4983-BDAD-33E468A56A76}">
      <dgm:prSet/>
      <dgm:spPr/>
      <dgm:t>
        <a:bodyPr/>
        <a:lstStyle/>
        <a:p>
          <a:endParaRPr lang="uk-UA"/>
        </a:p>
      </dgm:t>
    </dgm:pt>
    <dgm:pt modelId="{E9699C37-1CAE-4815-B695-B63E6A76D6B4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0" i="0" dirty="0"/>
            <a:t>за яких правовий зв'язок існує між двома суб'єктами </a:t>
          </a:r>
          <a:r>
            <a:rPr lang="uk-UA" b="0" i="0" dirty="0" err="1"/>
            <a:t>закупівель</a:t>
          </a:r>
          <a:r>
            <a:rPr lang="uk-UA" b="0" i="0" dirty="0"/>
            <a:t>, між якими укладається відповідний договір;</a:t>
          </a:r>
          <a:endParaRPr lang="uk-UA" dirty="0"/>
        </a:p>
      </dgm:t>
    </dgm:pt>
    <dgm:pt modelId="{2771563E-7285-40FB-9682-C5093218A9F7}" type="parTrans" cxnId="{A033ECEE-01E7-4D11-8B80-40CB6AD8AFA5}">
      <dgm:prSet/>
      <dgm:spPr/>
      <dgm:t>
        <a:bodyPr/>
        <a:lstStyle/>
        <a:p>
          <a:endParaRPr lang="uk-UA"/>
        </a:p>
      </dgm:t>
    </dgm:pt>
    <dgm:pt modelId="{D16BA539-B02F-4160-8DC1-113576897249}" type="sibTrans" cxnId="{A033ECEE-01E7-4D11-8B80-40CB6AD8AFA5}">
      <dgm:prSet/>
      <dgm:spPr/>
      <dgm:t>
        <a:bodyPr/>
        <a:lstStyle/>
        <a:p>
          <a:endParaRPr lang="uk-UA"/>
        </a:p>
      </dgm:t>
    </dgm:pt>
    <dgm:pt modelId="{A3F0BD41-6C67-4E65-A995-260DE60781AC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1" i="1" dirty="0" err="1"/>
            <a:t>Посередницькі</a:t>
          </a:r>
          <a:r>
            <a:rPr lang="ru-RU" b="1" i="1" dirty="0"/>
            <a:t> </a:t>
          </a:r>
          <a:r>
            <a:rPr lang="ru-RU" b="1" i="1" dirty="0" err="1"/>
            <a:t>закупівлі</a:t>
          </a:r>
          <a:endParaRPr lang="uk-UA" dirty="0"/>
        </a:p>
      </dgm:t>
    </dgm:pt>
    <dgm:pt modelId="{AA9DDECF-5DA5-4577-87FC-BB41DF8167AA}" type="parTrans" cxnId="{897F9813-D702-456C-9137-26034E718D4A}">
      <dgm:prSet/>
      <dgm:spPr/>
      <dgm:t>
        <a:bodyPr/>
        <a:lstStyle/>
        <a:p>
          <a:endParaRPr lang="uk-UA"/>
        </a:p>
      </dgm:t>
    </dgm:pt>
    <dgm:pt modelId="{9DBC0154-CD5E-4B58-B497-C4AFA817C1FA}" type="sibTrans" cxnId="{897F9813-D702-456C-9137-26034E718D4A}">
      <dgm:prSet/>
      <dgm:spPr/>
      <dgm:t>
        <a:bodyPr/>
        <a:lstStyle/>
        <a:p>
          <a:endParaRPr lang="uk-UA"/>
        </a:p>
      </dgm:t>
    </dgm:pt>
    <dgm:pt modelId="{BBFCAABC-1C76-4C2B-AE89-14E932F6BE19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/>
            <a:t>за </a:t>
          </a:r>
          <a:r>
            <a:rPr lang="ru-RU" b="0" i="0" dirty="0" err="1"/>
            <a:t>яких</a:t>
          </a:r>
          <a:r>
            <a:rPr lang="ru-RU" b="0" i="0" dirty="0"/>
            <a:t> особа, </a:t>
          </a:r>
          <a:r>
            <a:rPr lang="ru-RU" b="0" i="0" dirty="0" err="1"/>
            <a:t>що</a:t>
          </a:r>
          <a:r>
            <a:rPr lang="ru-RU" b="0" i="0" dirty="0"/>
            <a:t> </a:t>
          </a:r>
          <a:r>
            <a:rPr lang="ru-RU" b="0" i="0" dirty="0" err="1"/>
            <a:t>здійснює</a:t>
          </a:r>
          <a:r>
            <a:rPr lang="ru-RU" b="0" i="0" dirty="0"/>
            <a:t> проект, </a:t>
          </a:r>
          <a:r>
            <a:rPr lang="ru-RU" b="0" i="0" dirty="0" err="1"/>
            <a:t>вступає</a:t>
          </a:r>
          <a:r>
            <a:rPr lang="ru-RU" b="0" i="0" dirty="0"/>
            <a:t> у </a:t>
          </a:r>
          <a:r>
            <a:rPr lang="ru-RU" b="0" i="0" dirty="0" err="1"/>
            <a:t>правові</a:t>
          </a:r>
          <a:r>
            <a:rPr lang="ru-RU" b="0" i="0" dirty="0"/>
            <a:t> </a:t>
          </a:r>
          <a:r>
            <a:rPr lang="ru-RU" b="0" i="0" dirty="0" err="1"/>
            <a:t>відносини</a:t>
          </a:r>
          <a:r>
            <a:rPr lang="ru-RU" b="0" i="0" dirty="0"/>
            <a:t> з </a:t>
          </a:r>
          <a:r>
            <a:rPr lang="ru-RU" b="0" i="0" dirty="0" err="1"/>
            <a:t>посередником</a:t>
          </a:r>
          <a:r>
            <a:rPr lang="ru-RU" b="0" i="0" dirty="0"/>
            <a:t>, </a:t>
          </a:r>
          <a:r>
            <a:rPr lang="ru-RU" b="0" i="0" dirty="0" err="1"/>
            <a:t>тобто</a:t>
          </a:r>
          <a:r>
            <a:rPr lang="ru-RU" b="0" i="0" dirty="0"/>
            <a:t> з особою, </a:t>
          </a:r>
          <a:r>
            <a:rPr lang="ru-RU" b="0" i="0" dirty="0" err="1"/>
            <a:t>що</a:t>
          </a:r>
          <a:r>
            <a:rPr lang="ru-RU" b="0" i="0" dirty="0"/>
            <a:t> </a:t>
          </a:r>
          <a:r>
            <a:rPr lang="ru-RU" b="0" i="0" dirty="0" err="1"/>
            <a:t>сприяє</a:t>
          </a:r>
          <a:r>
            <a:rPr lang="ru-RU" b="0" i="0" dirty="0"/>
            <a:t> </a:t>
          </a:r>
          <a:r>
            <a:rPr lang="ru-RU" b="0" i="0" dirty="0" err="1"/>
            <a:t>забезпеченню</a:t>
          </a:r>
          <a:r>
            <a:rPr lang="ru-RU" b="0" i="0" dirty="0"/>
            <a:t> проекту </a:t>
          </a:r>
          <a:r>
            <a:rPr lang="ru-RU" b="0" i="0" dirty="0" err="1"/>
            <a:t>необхідними</a:t>
          </a:r>
          <a:r>
            <a:rPr lang="ru-RU" b="0" i="0" dirty="0"/>
            <a:t> ресурсами;</a:t>
          </a:r>
          <a:endParaRPr lang="uk-UA" dirty="0"/>
        </a:p>
      </dgm:t>
    </dgm:pt>
    <dgm:pt modelId="{716F8A81-96DA-46AD-8518-969A9997F186}" type="parTrans" cxnId="{4D7A1CC5-A51D-4D38-8280-C874A2DEAA1A}">
      <dgm:prSet/>
      <dgm:spPr/>
      <dgm:t>
        <a:bodyPr/>
        <a:lstStyle/>
        <a:p>
          <a:endParaRPr lang="uk-UA"/>
        </a:p>
      </dgm:t>
    </dgm:pt>
    <dgm:pt modelId="{D1B35B14-7A4F-43B5-9FCE-4338F276A9EC}" type="sibTrans" cxnId="{4D7A1CC5-A51D-4D38-8280-C874A2DEAA1A}">
      <dgm:prSet/>
      <dgm:spPr/>
      <dgm:t>
        <a:bodyPr/>
        <a:lstStyle/>
        <a:p>
          <a:endParaRPr lang="uk-UA"/>
        </a:p>
      </dgm:t>
    </dgm:pt>
    <dgm:pt modelId="{623CD112-2E87-4468-8177-4C0FE73F4656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1" i="1" dirty="0"/>
            <a:t>Біржові закупівлі</a:t>
          </a:r>
          <a:endParaRPr lang="uk-UA" dirty="0"/>
        </a:p>
      </dgm:t>
    </dgm:pt>
    <dgm:pt modelId="{E4688178-DD97-4381-A999-480B856FFA09}" type="parTrans" cxnId="{C5225F19-B59D-4C93-8308-F389F6D0A1A5}">
      <dgm:prSet/>
      <dgm:spPr/>
      <dgm:t>
        <a:bodyPr/>
        <a:lstStyle/>
        <a:p>
          <a:endParaRPr lang="uk-UA"/>
        </a:p>
      </dgm:t>
    </dgm:pt>
    <dgm:pt modelId="{15D18A9E-0FDA-4891-80D2-CC77AE14A2D4}" type="sibTrans" cxnId="{C5225F19-B59D-4C93-8308-F389F6D0A1A5}">
      <dgm:prSet/>
      <dgm:spPr/>
      <dgm:t>
        <a:bodyPr/>
        <a:lstStyle/>
        <a:p>
          <a:endParaRPr lang="uk-UA"/>
        </a:p>
      </dgm:t>
    </dgm:pt>
    <dgm:pt modelId="{A02B9AD1-F10D-404D-8EA4-EF83BD392D20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0" i="0"/>
            <a:t>члени </a:t>
          </a:r>
          <a:r>
            <a:rPr lang="uk-UA" b="0" i="0" dirty="0"/>
            <a:t>біржі здійснюють біржову торгівлю безпосередньо від свого імені і за свій рахунок, або від імені клієнта і за його рахунок, або від свого імені за рахунок клієнта, або від імені клієнта за свій рахунок. Відвідувачами біржових торгів можуть бути юридичні та фізичні особи, які є членами біржі і володіють правом на укладення біржових угод.</a:t>
          </a:r>
          <a:endParaRPr lang="uk-UA" dirty="0"/>
        </a:p>
      </dgm:t>
    </dgm:pt>
    <dgm:pt modelId="{66130D6C-CA22-42E5-8C31-B29C254DA026}" type="parTrans" cxnId="{96149A7A-64CE-41F8-A9DA-5D1DABDC1C31}">
      <dgm:prSet/>
      <dgm:spPr/>
      <dgm:t>
        <a:bodyPr/>
        <a:lstStyle/>
        <a:p>
          <a:endParaRPr lang="uk-UA"/>
        </a:p>
      </dgm:t>
    </dgm:pt>
    <dgm:pt modelId="{DEC2646E-E316-4DE3-93FC-4267B8D7AF71}" type="sibTrans" cxnId="{96149A7A-64CE-41F8-A9DA-5D1DABDC1C31}">
      <dgm:prSet/>
      <dgm:spPr/>
      <dgm:t>
        <a:bodyPr/>
        <a:lstStyle/>
        <a:p>
          <a:endParaRPr lang="uk-UA"/>
        </a:p>
      </dgm:t>
    </dgm:pt>
    <dgm:pt modelId="{7FFF1563-4BB3-44FE-B084-CA9BBAB2454A}" type="pres">
      <dgm:prSet presAssocID="{CC248A71-C748-4C07-BB3D-09118556A2F5}" presName="Name0" presStyleCnt="0">
        <dgm:presLayoutVars>
          <dgm:dir/>
          <dgm:animLvl val="lvl"/>
          <dgm:resizeHandles val="exact"/>
        </dgm:presLayoutVars>
      </dgm:prSet>
      <dgm:spPr/>
    </dgm:pt>
    <dgm:pt modelId="{E04541B9-3AC1-4CCF-A002-3D350AA98FC4}" type="pres">
      <dgm:prSet presAssocID="{4BFF9544-A4E6-49BA-9C67-FC8A51D1F1A8}" presName="linNode" presStyleCnt="0"/>
      <dgm:spPr/>
    </dgm:pt>
    <dgm:pt modelId="{477E64CC-AE49-4354-8D0B-95E1CB1EBE51}" type="pres">
      <dgm:prSet presAssocID="{4BFF9544-A4E6-49BA-9C67-FC8A51D1F1A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B8EB4C7-AAF0-4B7B-8577-8AEF8B1FFB5A}" type="pres">
      <dgm:prSet presAssocID="{4BFF9544-A4E6-49BA-9C67-FC8A51D1F1A8}" presName="descendantText" presStyleLbl="alignAccFollowNode1" presStyleIdx="0" presStyleCnt="3">
        <dgm:presLayoutVars>
          <dgm:bulletEnabled val="1"/>
        </dgm:presLayoutVars>
      </dgm:prSet>
      <dgm:spPr/>
    </dgm:pt>
    <dgm:pt modelId="{289CA60F-9AD0-4DB9-AE40-E998E8B0BB29}" type="pres">
      <dgm:prSet presAssocID="{8AE943F3-0FC8-4145-A653-6EF3CCD730FC}" presName="sp" presStyleCnt="0"/>
      <dgm:spPr/>
    </dgm:pt>
    <dgm:pt modelId="{F8F09BF4-0BD3-4BA5-81AA-AB45A7B16B29}" type="pres">
      <dgm:prSet presAssocID="{A3F0BD41-6C67-4E65-A995-260DE60781AC}" presName="linNode" presStyleCnt="0"/>
      <dgm:spPr/>
    </dgm:pt>
    <dgm:pt modelId="{DA73499C-1652-4D99-A476-01D11C6E41EB}" type="pres">
      <dgm:prSet presAssocID="{A3F0BD41-6C67-4E65-A995-260DE60781A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339E239-00B6-407C-95F5-89FF0AF6C2B8}" type="pres">
      <dgm:prSet presAssocID="{A3F0BD41-6C67-4E65-A995-260DE60781AC}" presName="descendantText" presStyleLbl="alignAccFollowNode1" presStyleIdx="1" presStyleCnt="3">
        <dgm:presLayoutVars>
          <dgm:bulletEnabled val="1"/>
        </dgm:presLayoutVars>
      </dgm:prSet>
      <dgm:spPr/>
    </dgm:pt>
    <dgm:pt modelId="{1FAA2245-FADA-4537-BDDC-51BB00B6BA87}" type="pres">
      <dgm:prSet presAssocID="{9DBC0154-CD5E-4B58-B497-C4AFA817C1FA}" presName="sp" presStyleCnt="0"/>
      <dgm:spPr/>
    </dgm:pt>
    <dgm:pt modelId="{20750F12-0156-4105-8012-DD1458F7457E}" type="pres">
      <dgm:prSet presAssocID="{623CD112-2E87-4468-8177-4C0FE73F4656}" presName="linNode" presStyleCnt="0"/>
      <dgm:spPr/>
    </dgm:pt>
    <dgm:pt modelId="{AF545161-6B50-4093-9DF0-984340CAC303}" type="pres">
      <dgm:prSet presAssocID="{623CD112-2E87-4468-8177-4C0FE73F465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B7BE0A7-AD78-4C29-8B7E-109039331629}" type="pres">
      <dgm:prSet presAssocID="{623CD112-2E87-4468-8177-4C0FE73F465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97F9813-D702-456C-9137-26034E718D4A}" srcId="{CC248A71-C748-4C07-BB3D-09118556A2F5}" destId="{A3F0BD41-6C67-4E65-A995-260DE60781AC}" srcOrd="1" destOrd="0" parTransId="{AA9DDECF-5DA5-4577-87FC-BB41DF8167AA}" sibTransId="{9DBC0154-CD5E-4B58-B497-C4AFA817C1FA}"/>
    <dgm:cxn modelId="{C5225F19-B59D-4C93-8308-F389F6D0A1A5}" srcId="{CC248A71-C748-4C07-BB3D-09118556A2F5}" destId="{623CD112-2E87-4468-8177-4C0FE73F4656}" srcOrd="2" destOrd="0" parTransId="{E4688178-DD97-4381-A999-480B856FFA09}" sibTransId="{15D18A9E-0FDA-4891-80D2-CC77AE14A2D4}"/>
    <dgm:cxn modelId="{00A0A12C-66F5-4616-8492-846A6F783AC8}" type="presOf" srcId="{4BFF9544-A4E6-49BA-9C67-FC8A51D1F1A8}" destId="{477E64CC-AE49-4354-8D0B-95E1CB1EBE51}" srcOrd="0" destOrd="0" presId="urn:microsoft.com/office/officeart/2005/8/layout/vList5"/>
    <dgm:cxn modelId="{EED6AD38-EE16-4F3F-A036-070981D9E965}" type="presOf" srcId="{BBFCAABC-1C76-4C2B-AE89-14E932F6BE19}" destId="{9339E239-00B6-407C-95F5-89FF0AF6C2B8}" srcOrd="0" destOrd="0" presId="urn:microsoft.com/office/officeart/2005/8/layout/vList5"/>
    <dgm:cxn modelId="{5B41F25D-0684-446E-9FB6-AB53C47707FD}" type="presOf" srcId="{E9699C37-1CAE-4815-B695-B63E6A76D6B4}" destId="{6B8EB4C7-AAF0-4B7B-8577-8AEF8B1FFB5A}" srcOrd="0" destOrd="0" presId="urn:microsoft.com/office/officeart/2005/8/layout/vList5"/>
    <dgm:cxn modelId="{AF2D856B-F355-4E40-A543-3D535C682F2E}" type="presOf" srcId="{623CD112-2E87-4468-8177-4C0FE73F4656}" destId="{AF545161-6B50-4093-9DF0-984340CAC303}" srcOrd="0" destOrd="0" presId="urn:microsoft.com/office/officeart/2005/8/layout/vList5"/>
    <dgm:cxn modelId="{65599177-D9E8-4E0B-AECF-4FF604F82641}" type="presOf" srcId="{A3F0BD41-6C67-4E65-A995-260DE60781AC}" destId="{DA73499C-1652-4D99-A476-01D11C6E41EB}" srcOrd="0" destOrd="0" presId="urn:microsoft.com/office/officeart/2005/8/layout/vList5"/>
    <dgm:cxn modelId="{96149A7A-64CE-41F8-A9DA-5D1DABDC1C31}" srcId="{623CD112-2E87-4468-8177-4C0FE73F4656}" destId="{A02B9AD1-F10D-404D-8EA4-EF83BD392D20}" srcOrd="0" destOrd="0" parTransId="{66130D6C-CA22-42E5-8C31-B29C254DA026}" sibTransId="{DEC2646E-E316-4DE3-93FC-4267B8D7AF71}"/>
    <dgm:cxn modelId="{01194F85-8C53-45F5-9F4F-222B3F183B81}" type="presOf" srcId="{CC248A71-C748-4C07-BB3D-09118556A2F5}" destId="{7FFF1563-4BB3-44FE-B084-CA9BBAB2454A}" srcOrd="0" destOrd="0" presId="urn:microsoft.com/office/officeart/2005/8/layout/vList5"/>
    <dgm:cxn modelId="{4D7A1CC5-A51D-4D38-8280-C874A2DEAA1A}" srcId="{A3F0BD41-6C67-4E65-A995-260DE60781AC}" destId="{BBFCAABC-1C76-4C2B-AE89-14E932F6BE19}" srcOrd="0" destOrd="0" parTransId="{716F8A81-96DA-46AD-8518-969A9997F186}" sibTransId="{D1B35B14-7A4F-43B5-9FCE-4338F276A9EC}"/>
    <dgm:cxn modelId="{5B877DD8-6775-4009-B162-A70D1309C2E3}" type="presOf" srcId="{A02B9AD1-F10D-404D-8EA4-EF83BD392D20}" destId="{0B7BE0A7-AD78-4C29-8B7E-109039331629}" srcOrd="0" destOrd="0" presId="urn:microsoft.com/office/officeart/2005/8/layout/vList5"/>
    <dgm:cxn modelId="{518695E4-F81D-4983-BDAD-33E468A56A76}" srcId="{CC248A71-C748-4C07-BB3D-09118556A2F5}" destId="{4BFF9544-A4E6-49BA-9C67-FC8A51D1F1A8}" srcOrd="0" destOrd="0" parTransId="{E9301604-423C-4586-97BC-B7AAACBA9CEF}" sibTransId="{8AE943F3-0FC8-4145-A653-6EF3CCD730FC}"/>
    <dgm:cxn modelId="{A033ECEE-01E7-4D11-8B80-40CB6AD8AFA5}" srcId="{4BFF9544-A4E6-49BA-9C67-FC8A51D1F1A8}" destId="{E9699C37-1CAE-4815-B695-B63E6A76D6B4}" srcOrd="0" destOrd="0" parTransId="{2771563E-7285-40FB-9682-C5093218A9F7}" sibTransId="{D16BA539-B02F-4160-8DC1-113576897249}"/>
    <dgm:cxn modelId="{C38F2990-8566-43ED-A72C-A8E34DE9DB8A}" type="presParOf" srcId="{7FFF1563-4BB3-44FE-B084-CA9BBAB2454A}" destId="{E04541B9-3AC1-4CCF-A002-3D350AA98FC4}" srcOrd="0" destOrd="0" presId="urn:microsoft.com/office/officeart/2005/8/layout/vList5"/>
    <dgm:cxn modelId="{7A1E48E6-E912-4C3F-B3F7-19640C2E4366}" type="presParOf" srcId="{E04541B9-3AC1-4CCF-A002-3D350AA98FC4}" destId="{477E64CC-AE49-4354-8D0B-95E1CB1EBE51}" srcOrd="0" destOrd="0" presId="urn:microsoft.com/office/officeart/2005/8/layout/vList5"/>
    <dgm:cxn modelId="{BB4B5D67-B063-4DB5-939D-3A8E675F1158}" type="presParOf" srcId="{E04541B9-3AC1-4CCF-A002-3D350AA98FC4}" destId="{6B8EB4C7-AAF0-4B7B-8577-8AEF8B1FFB5A}" srcOrd="1" destOrd="0" presId="urn:microsoft.com/office/officeart/2005/8/layout/vList5"/>
    <dgm:cxn modelId="{049F6FEA-395D-4FA5-89DC-1A78EB479ADA}" type="presParOf" srcId="{7FFF1563-4BB3-44FE-B084-CA9BBAB2454A}" destId="{289CA60F-9AD0-4DB9-AE40-E998E8B0BB29}" srcOrd="1" destOrd="0" presId="urn:microsoft.com/office/officeart/2005/8/layout/vList5"/>
    <dgm:cxn modelId="{F0E18D66-64A0-4678-83B6-260B8496BEC2}" type="presParOf" srcId="{7FFF1563-4BB3-44FE-B084-CA9BBAB2454A}" destId="{F8F09BF4-0BD3-4BA5-81AA-AB45A7B16B29}" srcOrd="2" destOrd="0" presId="urn:microsoft.com/office/officeart/2005/8/layout/vList5"/>
    <dgm:cxn modelId="{13A7CC8B-F9D7-4C8A-A2D4-15F8CC558C79}" type="presParOf" srcId="{F8F09BF4-0BD3-4BA5-81AA-AB45A7B16B29}" destId="{DA73499C-1652-4D99-A476-01D11C6E41EB}" srcOrd="0" destOrd="0" presId="urn:microsoft.com/office/officeart/2005/8/layout/vList5"/>
    <dgm:cxn modelId="{6A6F998E-91C9-49E0-B971-D9100698F3A6}" type="presParOf" srcId="{F8F09BF4-0BD3-4BA5-81AA-AB45A7B16B29}" destId="{9339E239-00B6-407C-95F5-89FF0AF6C2B8}" srcOrd="1" destOrd="0" presId="urn:microsoft.com/office/officeart/2005/8/layout/vList5"/>
    <dgm:cxn modelId="{91B73092-F6DB-4D26-BEE7-AECFBD380B3C}" type="presParOf" srcId="{7FFF1563-4BB3-44FE-B084-CA9BBAB2454A}" destId="{1FAA2245-FADA-4537-BDDC-51BB00B6BA87}" srcOrd="3" destOrd="0" presId="urn:microsoft.com/office/officeart/2005/8/layout/vList5"/>
    <dgm:cxn modelId="{45AF19E2-D2D6-4374-9CA9-EA8E1D579654}" type="presParOf" srcId="{7FFF1563-4BB3-44FE-B084-CA9BBAB2454A}" destId="{20750F12-0156-4105-8012-DD1458F7457E}" srcOrd="4" destOrd="0" presId="urn:microsoft.com/office/officeart/2005/8/layout/vList5"/>
    <dgm:cxn modelId="{03F88A7A-477E-4D62-9728-C278450F422B}" type="presParOf" srcId="{20750F12-0156-4105-8012-DD1458F7457E}" destId="{AF545161-6B50-4093-9DF0-984340CAC303}" srcOrd="0" destOrd="0" presId="urn:microsoft.com/office/officeart/2005/8/layout/vList5"/>
    <dgm:cxn modelId="{FD558AED-A14E-43E4-A905-CCA81D58305A}" type="presParOf" srcId="{20750F12-0156-4105-8012-DD1458F7457E}" destId="{0B7BE0A7-AD78-4C29-8B7E-1090393316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1D0640-D388-4903-B56B-3A7E49FD3A7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1E0719D-D080-44BB-BCE8-EC2345F05F65}">
      <dgm:prSet phldrT="[Текст]" phldr="1"/>
      <dgm:spPr/>
      <dgm:t>
        <a:bodyPr/>
        <a:lstStyle/>
        <a:p>
          <a:endParaRPr lang="uk-UA"/>
        </a:p>
      </dgm:t>
    </dgm:pt>
    <dgm:pt modelId="{0592277C-652A-4A02-82C3-0BFC3F306B8E}" type="parTrans" cxnId="{D68AD9EA-8769-466B-B19A-121689D7361F}">
      <dgm:prSet/>
      <dgm:spPr/>
      <dgm:t>
        <a:bodyPr/>
        <a:lstStyle/>
        <a:p>
          <a:endParaRPr lang="uk-UA"/>
        </a:p>
      </dgm:t>
    </dgm:pt>
    <dgm:pt modelId="{8D70F5C0-E020-48C1-ADC2-E5C45944EAF7}" type="sibTrans" cxnId="{D68AD9EA-8769-466B-B19A-121689D7361F}">
      <dgm:prSet/>
      <dgm:spPr/>
      <dgm:t>
        <a:bodyPr/>
        <a:lstStyle/>
        <a:p>
          <a:endParaRPr lang="uk-UA"/>
        </a:p>
      </dgm:t>
    </dgm:pt>
    <dgm:pt modelId="{770D1846-68E7-44A3-BE74-2A9DD4FF6E2D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0" i="0" dirty="0"/>
            <a:t>підготовка специфікацій і технічних умов, що характеризують кількість та якість необхідного устаткування, машин і механізмів, конструкцій, матеріалів, робіт і послуг;</a:t>
          </a:r>
          <a:endParaRPr lang="uk-UA" dirty="0"/>
        </a:p>
      </dgm:t>
    </dgm:pt>
    <dgm:pt modelId="{6578A02F-0B30-4A23-853D-324BC41A5BBB}" type="parTrans" cxnId="{54D70008-64F2-4AE5-973F-60A69E273D2A}">
      <dgm:prSet/>
      <dgm:spPr/>
      <dgm:t>
        <a:bodyPr/>
        <a:lstStyle/>
        <a:p>
          <a:endParaRPr lang="uk-UA"/>
        </a:p>
      </dgm:t>
    </dgm:pt>
    <dgm:pt modelId="{B1058432-CE16-420E-8EA3-F7A10F5FAEDD}" type="sibTrans" cxnId="{54D70008-64F2-4AE5-973F-60A69E273D2A}">
      <dgm:prSet/>
      <dgm:spPr/>
      <dgm:t>
        <a:bodyPr/>
        <a:lstStyle/>
        <a:p>
          <a:endParaRPr lang="uk-UA"/>
        </a:p>
      </dgm:t>
    </dgm:pt>
    <dgm:pt modelId="{7C590CEB-05A7-438C-A696-95E4DD0CE1A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 err="1"/>
            <a:t>планування</a:t>
          </a:r>
          <a:r>
            <a:rPr lang="ru-RU" b="0" i="0" dirty="0"/>
            <a:t> та </a:t>
          </a:r>
          <a:r>
            <a:rPr lang="ru-RU" b="0" i="0" dirty="0" err="1"/>
            <a:t>організація</a:t>
          </a:r>
          <a:r>
            <a:rPr lang="ru-RU" b="0" i="0" dirty="0"/>
            <a:t> </a:t>
          </a:r>
          <a:r>
            <a:rPr lang="ru-RU" b="0" i="0" dirty="0" err="1"/>
            <a:t>процесу</a:t>
          </a:r>
          <a:r>
            <a:rPr lang="ru-RU" b="0" i="0" dirty="0"/>
            <a:t> </a:t>
          </a:r>
          <a:r>
            <a:rPr lang="ru-RU" b="0" i="0" dirty="0" err="1"/>
            <a:t>закупівель</a:t>
          </a:r>
          <a:r>
            <a:rPr lang="ru-RU" b="0" i="0" dirty="0"/>
            <a:t>;</a:t>
          </a:r>
        </a:p>
      </dgm:t>
    </dgm:pt>
    <dgm:pt modelId="{CF7BE42D-77E7-4FD4-BB55-073D631E8B35}" type="parTrans" cxnId="{B9ED546A-8F0C-4A2A-8C71-C48AB3F07DC8}">
      <dgm:prSet/>
      <dgm:spPr/>
      <dgm:t>
        <a:bodyPr/>
        <a:lstStyle/>
        <a:p>
          <a:endParaRPr lang="uk-UA"/>
        </a:p>
      </dgm:t>
    </dgm:pt>
    <dgm:pt modelId="{70023E60-CFBD-4A80-A954-582B1E6614E9}" type="sibTrans" cxnId="{B9ED546A-8F0C-4A2A-8C71-C48AB3F07DC8}">
      <dgm:prSet/>
      <dgm:spPr/>
      <dgm:t>
        <a:bodyPr/>
        <a:lstStyle/>
        <a:p>
          <a:endParaRPr lang="uk-UA"/>
        </a:p>
      </dgm:t>
    </dgm:pt>
    <dgm:pt modelId="{7CFAD187-35E2-4016-AACF-983D455CECC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 err="1"/>
            <a:t>вивчення</a:t>
          </a:r>
          <a:r>
            <a:rPr lang="ru-RU" b="0" i="0" dirty="0"/>
            <a:t> </a:t>
          </a:r>
          <a:r>
            <a:rPr lang="ru-RU" b="0" i="0" dirty="0" err="1"/>
            <a:t>можливих</a:t>
          </a:r>
          <a:r>
            <a:rPr lang="ru-RU" b="0" i="0" dirty="0"/>
            <a:t> </a:t>
          </a:r>
          <a:r>
            <a:rPr lang="ru-RU" b="0" i="0" dirty="0" err="1"/>
            <a:t>джерел</a:t>
          </a:r>
          <a:r>
            <a:rPr lang="ru-RU" b="0" i="0" dirty="0"/>
            <a:t> </a:t>
          </a:r>
          <a:r>
            <a:rPr lang="ru-RU" b="0" i="0" dirty="0" err="1"/>
            <a:t>закупівлі</a:t>
          </a:r>
          <a:r>
            <a:rPr lang="ru-RU" b="0" i="0" dirty="0"/>
            <a:t> </a:t>
          </a:r>
          <a:r>
            <a:rPr lang="ru-RU" b="0" i="0" dirty="0" err="1"/>
            <a:t>ресурсів</a:t>
          </a:r>
          <a:r>
            <a:rPr lang="ru-RU" b="0" i="0" dirty="0"/>
            <a:t> і переговори з </a:t>
          </a:r>
          <a:r>
            <a:rPr lang="ru-RU" b="0" i="0" dirty="0" err="1"/>
            <a:t>можливими</a:t>
          </a:r>
          <a:r>
            <a:rPr lang="ru-RU" b="0" i="0" dirty="0"/>
            <a:t> </a:t>
          </a:r>
          <a:r>
            <a:rPr lang="ru-RU" b="0" i="0" dirty="0" err="1"/>
            <a:t>постачальниками</a:t>
          </a:r>
          <a:r>
            <a:rPr lang="ru-RU" b="0" i="0" dirty="0"/>
            <a:t>;</a:t>
          </a:r>
        </a:p>
      </dgm:t>
    </dgm:pt>
    <dgm:pt modelId="{B435074A-C61D-4F90-9747-0CB4BBBD6C8E}" type="parTrans" cxnId="{57E59F39-76E2-4B73-AAB7-F75BE0C8B10C}">
      <dgm:prSet/>
      <dgm:spPr/>
      <dgm:t>
        <a:bodyPr/>
        <a:lstStyle/>
        <a:p>
          <a:endParaRPr lang="uk-UA"/>
        </a:p>
      </dgm:t>
    </dgm:pt>
    <dgm:pt modelId="{FBAEFDC5-CAEB-425E-B6FA-AF0438059E6E}" type="sibTrans" cxnId="{57E59F39-76E2-4B73-AAB7-F75BE0C8B10C}">
      <dgm:prSet/>
      <dgm:spPr/>
      <dgm:t>
        <a:bodyPr/>
        <a:lstStyle/>
        <a:p>
          <a:endParaRPr lang="uk-UA"/>
        </a:p>
      </dgm:t>
    </dgm:pt>
    <dgm:pt modelId="{F0C0782B-5B0F-483B-A137-6E265B04C98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0" i="0" dirty="0"/>
            <a:t>попередній відбір учасників торгів;</a:t>
          </a:r>
        </a:p>
      </dgm:t>
    </dgm:pt>
    <dgm:pt modelId="{2D557424-510B-4852-B382-8C26CD7A32DE}" type="parTrans" cxnId="{FFF05590-3A7E-42CF-9CA4-FF069EB50B18}">
      <dgm:prSet/>
      <dgm:spPr/>
      <dgm:t>
        <a:bodyPr/>
        <a:lstStyle/>
        <a:p>
          <a:endParaRPr lang="uk-UA"/>
        </a:p>
      </dgm:t>
    </dgm:pt>
    <dgm:pt modelId="{A183281F-B03F-437D-8F9D-B18F73EBA406}" type="sibTrans" cxnId="{FFF05590-3A7E-42CF-9CA4-FF069EB50B18}">
      <dgm:prSet/>
      <dgm:spPr/>
      <dgm:t>
        <a:bodyPr/>
        <a:lstStyle/>
        <a:p>
          <a:endParaRPr lang="uk-UA"/>
        </a:p>
      </dgm:t>
    </dgm:pt>
    <dgm:pt modelId="{1B7D6375-5D7A-4343-8229-1CFB41FB64B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0" i="0" dirty="0"/>
            <a:t>підготовка документів для торгів;</a:t>
          </a:r>
        </a:p>
      </dgm:t>
    </dgm:pt>
    <dgm:pt modelId="{246A0603-764F-4F41-9963-D33479744400}" type="parTrans" cxnId="{649B7208-7152-48FC-A482-6C71D573785C}">
      <dgm:prSet/>
      <dgm:spPr/>
      <dgm:t>
        <a:bodyPr/>
        <a:lstStyle/>
        <a:p>
          <a:endParaRPr lang="uk-UA"/>
        </a:p>
      </dgm:t>
    </dgm:pt>
    <dgm:pt modelId="{E05F9F86-E671-40C6-A567-44347B7280D3}" type="sibTrans" cxnId="{649B7208-7152-48FC-A482-6C71D573785C}">
      <dgm:prSet/>
      <dgm:spPr/>
      <dgm:t>
        <a:bodyPr/>
        <a:lstStyle/>
        <a:p>
          <a:endParaRPr lang="uk-UA"/>
        </a:p>
      </dgm:t>
    </dgm:pt>
    <dgm:pt modelId="{13A00D98-AE40-497B-B370-111C38288F9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 err="1"/>
            <a:t>проведення</a:t>
          </a:r>
          <a:r>
            <a:rPr lang="ru-RU" b="0" i="0" dirty="0"/>
            <a:t> </a:t>
          </a:r>
          <a:r>
            <a:rPr lang="ru-RU" b="0" i="0" dirty="0" err="1"/>
            <a:t>торгів</a:t>
          </a:r>
          <a:r>
            <a:rPr lang="ru-RU" b="0" i="0" dirty="0"/>
            <a:t> і </a:t>
          </a:r>
          <a:r>
            <a:rPr lang="ru-RU" b="0" i="0" dirty="0" err="1"/>
            <a:t>ухвалення</a:t>
          </a:r>
          <a:r>
            <a:rPr lang="ru-RU" b="0" i="0" dirty="0"/>
            <a:t> </a:t>
          </a:r>
          <a:r>
            <a:rPr lang="ru-RU" b="0" i="0" dirty="0" err="1"/>
            <a:t>рішення</a:t>
          </a:r>
          <a:r>
            <a:rPr lang="ru-RU" b="0" i="0" dirty="0"/>
            <a:t> про </a:t>
          </a:r>
          <a:r>
            <a:rPr lang="ru-RU" b="0" i="0" dirty="0" err="1"/>
            <a:t>присудження</a:t>
          </a:r>
          <a:r>
            <a:rPr lang="ru-RU" b="0" i="0" dirty="0"/>
            <a:t> </a:t>
          </a:r>
          <a:r>
            <a:rPr lang="ru-RU" b="0" i="0" dirty="0" err="1"/>
            <a:t>контрактів</a:t>
          </a:r>
          <a:r>
            <a:rPr lang="ru-RU" b="0" i="0" dirty="0"/>
            <a:t> </a:t>
          </a:r>
          <a:r>
            <a:rPr lang="ru-RU" b="0" i="0" dirty="0" err="1"/>
            <a:t>заявникам</a:t>
          </a:r>
          <a:r>
            <a:rPr lang="ru-RU" b="0" i="0" dirty="0"/>
            <a:t>, </a:t>
          </a:r>
          <a:r>
            <a:rPr lang="ru-RU" b="0" i="0" dirty="0" err="1"/>
            <a:t>що</a:t>
          </a:r>
          <a:r>
            <a:rPr lang="ru-RU" b="0" i="0" dirty="0"/>
            <a:t> </a:t>
          </a:r>
          <a:r>
            <a:rPr lang="ru-RU" b="0" i="0" dirty="0" err="1"/>
            <a:t>виграли</a:t>
          </a:r>
          <a:r>
            <a:rPr lang="ru-RU" b="0" i="0" dirty="0"/>
            <a:t> торги;</a:t>
          </a:r>
        </a:p>
      </dgm:t>
    </dgm:pt>
    <dgm:pt modelId="{BC9B4C4C-B973-46A8-8FF3-854AF39391F0}" type="parTrans" cxnId="{ABFE783D-A3D0-49C9-A406-CA9F1F8D24D9}">
      <dgm:prSet/>
      <dgm:spPr/>
      <dgm:t>
        <a:bodyPr/>
        <a:lstStyle/>
        <a:p>
          <a:endParaRPr lang="uk-UA"/>
        </a:p>
      </dgm:t>
    </dgm:pt>
    <dgm:pt modelId="{B38E076B-209B-4639-9144-E1B83E97469A}" type="sibTrans" cxnId="{ABFE783D-A3D0-49C9-A406-CA9F1F8D24D9}">
      <dgm:prSet/>
      <dgm:spPr/>
      <dgm:t>
        <a:bodyPr/>
        <a:lstStyle/>
        <a:p>
          <a:endParaRPr lang="uk-UA"/>
        </a:p>
      </dgm:t>
    </dgm:pt>
    <dgm:pt modelId="{FB424633-9B92-4518-9DF4-EF509BEFE5C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 err="1"/>
            <a:t>розміщення</a:t>
          </a:r>
          <a:r>
            <a:rPr lang="ru-RU" b="0" i="0" dirty="0"/>
            <a:t> </a:t>
          </a:r>
          <a:r>
            <a:rPr lang="ru-RU" b="0" i="0" dirty="0" err="1"/>
            <a:t>замовлення</a:t>
          </a:r>
          <a:r>
            <a:rPr lang="ru-RU" b="0" i="0" dirty="0"/>
            <a:t>, </a:t>
          </a:r>
          <a:r>
            <a:rPr lang="ru-RU" b="0" i="0" dirty="0" err="1"/>
            <a:t>включаючи</a:t>
          </a:r>
          <a:r>
            <a:rPr lang="ru-RU" b="0" i="0" dirty="0"/>
            <a:t> переговори про </a:t>
          </a:r>
          <a:r>
            <a:rPr lang="ru-RU" b="0" i="0" dirty="0" err="1"/>
            <a:t>постачання</a:t>
          </a:r>
          <a:r>
            <a:rPr lang="ru-RU" b="0" i="0" dirty="0"/>
            <a:t>;</a:t>
          </a:r>
        </a:p>
      </dgm:t>
    </dgm:pt>
    <dgm:pt modelId="{F88183DE-6452-4DC9-A7A4-9FD38FC0A6A2}" type="parTrans" cxnId="{C4DA4DF7-0D4A-4432-AA98-8603312105E1}">
      <dgm:prSet/>
      <dgm:spPr/>
      <dgm:t>
        <a:bodyPr/>
        <a:lstStyle/>
        <a:p>
          <a:endParaRPr lang="uk-UA"/>
        </a:p>
      </dgm:t>
    </dgm:pt>
    <dgm:pt modelId="{B753655C-8D8A-423D-9101-C77217E241F2}" type="sibTrans" cxnId="{C4DA4DF7-0D4A-4432-AA98-8603312105E1}">
      <dgm:prSet/>
      <dgm:spPr/>
      <dgm:t>
        <a:bodyPr/>
        <a:lstStyle/>
        <a:p>
          <a:endParaRPr lang="uk-UA"/>
        </a:p>
      </dgm:t>
    </dgm:pt>
    <dgm:pt modelId="{3E838FB9-CBAC-4301-8489-5B7ABC5DB1A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/>
            <a:t>контроль за </a:t>
          </a:r>
          <a:r>
            <a:rPr lang="ru-RU" b="0" i="0" dirty="0" err="1"/>
            <a:t>постачанням</a:t>
          </a:r>
          <a:r>
            <a:rPr lang="ru-RU" b="0" i="0" dirty="0"/>
            <a:t> (</a:t>
          </a:r>
          <a:r>
            <a:rPr lang="ru-RU" b="0" i="0" dirty="0" err="1"/>
            <a:t>своєчасність</a:t>
          </a:r>
          <a:r>
            <a:rPr lang="ru-RU" b="0" i="0" dirty="0"/>
            <a:t>, </a:t>
          </a:r>
          <a:r>
            <a:rPr lang="ru-RU" b="0" i="0" dirty="0" err="1"/>
            <a:t>комплектність</a:t>
          </a:r>
          <a:r>
            <a:rPr lang="ru-RU" b="0" i="0" dirty="0"/>
            <a:t>, </a:t>
          </a:r>
          <a:r>
            <a:rPr lang="ru-RU" b="0" i="0" dirty="0" err="1"/>
            <a:t>кількість</a:t>
          </a:r>
          <a:r>
            <a:rPr lang="ru-RU" b="0" i="0" dirty="0"/>
            <a:t> і </a:t>
          </a:r>
          <a:r>
            <a:rPr lang="ru-RU" b="0" i="0" dirty="0" err="1"/>
            <a:t>якість</a:t>
          </a:r>
          <a:r>
            <a:rPr lang="ru-RU" b="0" i="0" dirty="0"/>
            <a:t>) і </a:t>
          </a:r>
          <a:r>
            <a:rPr lang="ru-RU" b="0" i="0" dirty="0" err="1"/>
            <a:t>вжиття</a:t>
          </a:r>
          <a:r>
            <a:rPr lang="ru-RU" b="0" i="0" dirty="0"/>
            <a:t> </a:t>
          </a:r>
          <a:r>
            <a:rPr lang="ru-RU" b="0" i="0" dirty="0" err="1"/>
            <a:t>необхідних</a:t>
          </a:r>
          <a:r>
            <a:rPr lang="ru-RU" b="0" i="0" dirty="0"/>
            <a:t> </a:t>
          </a:r>
          <a:r>
            <a:rPr lang="ru-RU" b="0" i="0" dirty="0" err="1"/>
            <a:t>заходів</a:t>
          </a:r>
          <a:r>
            <a:rPr lang="ru-RU" b="0" i="0" dirty="0"/>
            <a:t> у </a:t>
          </a:r>
          <a:r>
            <a:rPr lang="ru-RU" b="0" i="0" dirty="0" err="1"/>
            <a:t>випадку</a:t>
          </a:r>
          <a:r>
            <a:rPr lang="ru-RU" b="0" i="0" dirty="0"/>
            <a:t> </a:t>
          </a:r>
          <a:r>
            <a:rPr lang="ru-RU" b="0" i="0" dirty="0" err="1"/>
            <a:t>відхилень</a:t>
          </a:r>
          <a:r>
            <a:rPr lang="ru-RU" b="0" i="0" dirty="0"/>
            <a:t>;</a:t>
          </a:r>
        </a:p>
      </dgm:t>
    </dgm:pt>
    <dgm:pt modelId="{887391AD-228D-48B6-9A44-B32E57905B29}" type="parTrans" cxnId="{D4AE3BBF-12F2-467D-B63E-CD0A2E353855}">
      <dgm:prSet/>
      <dgm:spPr/>
      <dgm:t>
        <a:bodyPr/>
        <a:lstStyle/>
        <a:p>
          <a:endParaRPr lang="uk-UA"/>
        </a:p>
      </dgm:t>
    </dgm:pt>
    <dgm:pt modelId="{2F91DAC0-A895-4FBA-A43B-A1E2FB7836F6}" type="sibTrans" cxnId="{D4AE3BBF-12F2-467D-B63E-CD0A2E353855}">
      <dgm:prSet/>
      <dgm:spPr/>
      <dgm:t>
        <a:bodyPr/>
        <a:lstStyle/>
        <a:p>
          <a:endParaRPr lang="uk-UA"/>
        </a:p>
      </dgm:t>
    </dgm:pt>
    <dgm:pt modelId="{D78D52E0-F20A-44A5-97E6-7957B09819F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0" i="0" dirty="0"/>
            <a:t>розв'язання конфліктів;</a:t>
          </a:r>
        </a:p>
      </dgm:t>
    </dgm:pt>
    <dgm:pt modelId="{1391B2DF-3966-45ED-A7E5-F088A4085A40}" type="parTrans" cxnId="{78FFF4F4-0B69-4088-A565-75F7EFA7AC2E}">
      <dgm:prSet/>
      <dgm:spPr/>
      <dgm:t>
        <a:bodyPr/>
        <a:lstStyle/>
        <a:p>
          <a:endParaRPr lang="uk-UA"/>
        </a:p>
      </dgm:t>
    </dgm:pt>
    <dgm:pt modelId="{EEE87CB6-FBF6-4FA7-A151-BF28EB9BA1F8}" type="sibTrans" cxnId="{78FFF4F4-0B69-4088-A565-75F7EFA7AC2E}">
      <dgm:prSet/>
      <dgm:spPr/>
      <dgm:t>
        <a:bodyPr/>
        <a:lstStyle/>
        <a:p>
          <a:endParaRPr lang="uk-UA"/>
        </a:p>
      </dgm:t>
    </dgm:pt>
    <dgm:pt modelId="{FC96EF5A-F6E0-4A4E-9623-15F8B7EFA3B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0" i="0" dirty="0"/>
            <a:t>здійснення взаєморозрахунків;</a:t>
          </a:r>
        </a:p>
      </dgm:t>
    </dgm:pt>
    <dgm:pt modelId="{EA8B8557-5B78-45CA-B6B3-838182A8B594}" type="parTrans" cxnId="{83C5E3FF-BFF9-47C1-88B5-7E77A7676DD0}">
      <dgm:prSet/>
      <dgm:spPr/>
      <dgm:t>
        <a:bodyPr/>
        <a:lstStyle/>
        <a:p>
          <a:endParaRPr lang="uk-UA"/>
        </a:p>
      </dgm:t>
    </dgm:pt>
    <dgm:pt modelId="{2EC916FA-9824-4752-A40B-8D6EB221E62D}" type="sibTrans" cxnId="{83C5E3FF-BFF9-47C1-88B5-7E77A7676DD0}">
      <dgm:prSet/>
      <dgm:spPr/>
      <dgm:t>
        <a:bodyPr/>
        <a:lstStyle/>
        <a:p>
          <a:endParaRPr lang="uk-UA"/>
        </a:p>
      </dgm:t>
    </dgm:pt>
    <dgm:pt modelId="{BC5F76FC-9356-4A41-9F63-EDA76E13A41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 err="1"/>
            <a:t>наймання</a:t>
          </a:r>
          <a:r>
            <a:rPr lang="ru-RU" b="0" i="0" dirty="0"/>
            <a:t> на роботу </a:t>
          </a:r>
          <a:r>
            <a:rPr lang="ru-RU" b="0" i="0" dirty="0" err="1"/>
            <a:t>потрібних</a:t>
          </a:r>
          <a:r>
            <a:rPr lang="ru-RU" b="0" i="0" dirty="0"/>
            <a:t> </a:t>
          </a:r>
          <a:r>
            <a:rPr lang="ru-RU" b="0" i="0" dirty="0" err="1"/>
            <a:t>спеціалістів</a:t>
          </a:r>
          <a:r>
            <a:rPr lang="ru-RU" b="0" i="0" dirty="0"/>
            <a:t> (</a:t>
          </a:r>
          <a:r>
            <a:rPr lang="ru-RU" b="0" i="0" dirty="0" err="1"/>
            <a:t>підрядників</a:t>
          </a:r>
          <a:r>
            <a:rPr lang="ru-RU" b="0" i="0" dirty="0"/>
            <a:t>), </a:t>
          </a:r>
          <a:r>
            <a:rPr lang="ru-RU" b="0" i="0" dirty="0" err="1"/>
            <a:t>включаючи</a:t>
          </a:r>
          <a:r>
            <a:rPr lang="ru-RU" b="0" i="0" dirty="0"/>
            <a:t> </a:t>
          </a:r>
          <a:r>
            <a:rPr lang="ru-RU" b="0" i="0" dirty="0" err="1"/>
            <a:t>консультантів</a:t>
          </a:r>
          <a:r>
            <a:rPr lang="ru-RU" b="0" i="0" dirty="0"/>
            <a:t>; </a:t>
          </a:r>
        </a:p>
      </dgm:t>
    </dgm:pt>
    <dgm:pt modelId="{28E6B3E5-B919-40D6-A419-78DC18D0D058}" type="parTrans" cxnId="{00D83AAC-B974-42BC-B778-CC279EAE74B2}">
      <dgm:prSet/>
      <dgm:spPr/>
      <dgm:t>
        <a:bodyPr/>
        <a:lstStyle/>
        <a:p>
          <a:endParaRPr lang="uk-UA"/>
        </a:p>
      </dgm:t>
    </dgm:pt>
    <dgm:pt modelId="{B714CD68-9DCE-43D2-99A2-F1F1A1C55A56}" type="sibTrans" cxnId="{00D83AAC-B974-42BC-B778-CC279EAE74B2}">
      <dgm:prSet/>
      <dgm:spPr/>
      <dgm:t>
        <a:bodyPr/>
        <a:lstStyle/>
        <a:p>
          <a:endParaRPr lang="uk-UA"/>
        </a:p>
      </dgm:t>
    </dgm:pt>
    <dgm:pt modelId="{F97A1B7B-C7D2-43A5-8532-93684B7909C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0" i="0" dirty="0"/>
            <a:t>організація бухгалтерського обліку;</a:t>
          </a:r>
        </a:p>
      </dgm:t>
    </dgm:pt>
    <dgm:pt modelId="{1309D1B9-3676-4E0B-8F47-FF7EC37C4584}" type="parTrans" cxnId="{06892ACB-8EC9-4E8F-AFA0-4FF17C305B7B}">
      <dgm:prSet/>
      <dgm:spPr/>
      <dgm:t>
        <a:bodyPr/>
        <a:lstStyle/>
        <a:p>
          <a:endParaRPr lang="uk-UA"/>
        </a:p>
      </dgm:t>
    </dgm:pt>
    <dgm:pt modelId="{69D61CCB-30E3-4A8A-A3C7-BD3BEEB35365}" type="sibTrans" cxnId="{06892ACB-8EC9-4E8F-AFA0-4FF17C305B7B}">
      <dgm:prSet/>
      <dgm:spPr/>
      <dgm:t>
        <a:bodyPr/>
        <a:lstStyle/>
        <a:p>
          <a:endParaRPr lang="uk-UA"/>
        </a:p>
      </dgm:t>
    </dgm:pt>
    <dgm:pt modelId="{29692758-BDBA-4875-88CC-5A359CE8BE2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/>
            <a:t>доставка, </a:t>
          </a:r>
          <a:r>
            <a:rPr lang="ru-RU" b="0" i="0" dirty="0" err="1"/>
            <a:t>приймання</a:t>
          </a:r>
          <a:r>
            <a:rPr lang="ru-RU" b="0" i="0" dirty="0"/>
            <a:t> і </a:t>
          </a:r>
          <a:r>
            <a:rPr lang="ru-RU" b="0" i="0" dirty="0" err="1"/>
            <a:t>зберігання</a:t>
          </a:r>
          <a:r>
            <a:rPr lang="ru-RU" b="0" i="0" dirty="0"/>
            <a:t> товару;</a:t>
          </a:r>
        </a:p>
      </dgm:t>
    </dgm:pt>
    <dgm:pt modelId="{E6B11B25-0C17-495A-9502-21B49667B492}" type="parTrans" cxnId="{9F76C381-8AD9-465A-8FA9-B91B4A1A0CCC}">
      <dgm:prSet/>
      <dgm:spPr/>
      <dgm:t>
        <a:bodyPr/>
        <a:lstStyle/>
        <a:p>
          <a:endParaRPr lang="uk-UA"/>
        </a:p>
      </dgm:t>
    </dgm:pt>
    <dgm:pt modelId="{686519B6-52DB-4E6E-9DA4-E013710D63F8}" type="sibTrans" cxnId="{9F76C381-8AD9-465A-8FA9-B91B4A1A0CCC}">
      <dgm:prSet/>
      <dgm:spPr/>
      <dgm:t>
        <a:bodyPr/>
        <a:lstStyle/>
        <a:p>
          <a:endParaRPr lang="uk-UA"/>
        </a:p>
      </dgm:t>
    </dgm:pt>
    <dgm:pt modelId="{3406E817-FB32-41B3-95F7-0CE19FA3DB1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0" i="0" dirty="0"/>
            <a:t>облік і контроль доставки.</a:t>
          </a:r>
        </a:p>
      </dgm:t>
    </dgm:pt>
    <dgm:pt modelId="{242DB63E-10AC-4C24-9DD7-F7B59BE80632}" type="parTrans" cxnId="{A4BFFD58-0DF6-41F5-BC90-AB80426A532D}">
      <dgm:prSet/>
      <dgm:spPr/>
      <dgm:t>
        <a:bodyPr/>
        <a:lstStyle/>
        <a:p>
          <a:endParaRPr lang="uk-UA"/>
        </a:p>
      </dgm:t>
    </dgm:pt>
    <dgm:pt modelId="{D09FA9F6-13B1-4665-8C33-176FE182A3E7}" type="sibTrans" cxnId="{A4BFFD58-0DF6-41F5-BC90-AB80426A532D}">
      <dgm:prSet/>
      <dgm:spPr/>
      <dgm:t>
        <a:bodyPr/>
        <a:lstStyle/>
        <a:p>
          <a:endParaRPr lang="uk-UA"/>
        </a:p>
      </dgm:t>
    </dgm:pt>
    <dgm:pt modelId="{4A8BB39A-2D45-4B3E-9B5F-012598FAE230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uk-UA" dirty="0"/>
        </a:p>
      </dgm:t>
    </dgm:pt>
    <dgm:pt modelId="{121C2C79-EE8D-4C87-BAD0-BBE3D93F0A30}" type="parTrans" cxnId="{BF4CBFC6-D8C6-4018-93AC-466341403393}">
      <dgm:prSet/>
      <dgm:spPr/>
      <dgm:t>
        <a:bodyPr/>
        <a:lstStyle/>
        <a:p>
          <a:endParaRPr lang="uk-UA"/>
        </a:p>
      </dgm:t>
    </dgm:pt>
    <dgm:pt modelId="{7F3349BF-35F6-4DBA-B96A-3C3870715F86}" type="sibTrans" cxnId="{BF4CBFC6-D8C6-4018-93AC-466341403393}">
      <dgm:prSet/>
      <dgm:spPr/>
      <dgm:t>
        <a:bodyPr/>
        <a:lstStyle/>
        <a:p>
          <a:endParaRPr lang="uk-UA"/>
        </a:p>
      </dgm:t>
    </dgm:pt>
    <dgm:pt modelId="{17865793-2FAF-4289-9015-254B4FEBA89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ru-RU" b="0" i="0" dirty="0"/>
        </a:p>
      </dgm:t>
    </dgm:pt>
    <dgm:pt modelId="{8B7DCC24-7D8D-4F31-9D82-68386F75C3CF}" type="parTrans" cxnId="{C4635D53-E738-49D8-AF4C-9C2B2054D35C}">
      <dgm:prSet/>
      <dgm:spPr/>
      <dgm:t>
        <a:bodyPr/>
        <a:lstStyle/>
        <a:p>
          <a:endParaRPr lang="uk-UA"/>
        </a:p>
      </dgm:t>
    </dgm:pt>
    <dgm:pt modelId="{ED7382EF-3809-4FAD-87E0-D26AEE7BA615}" type="sibTrans" cxnId="{C4635D53-E738-49D8-AF4C-9C2B2054D35C}">
      <dgm:prSet/>
      <dgm:spPr/>
      <dgm:t>
        <a:bodyPr/>
        <a:lstStyle/>
        <a:p>
          <a:endParaRPr lang="uk-UA"/>
        </a:p>
      </dgm:t>
    </dgm:pt>
    <dgm:pt modelId="{76A5F213-EDCC-4F17-8035-9C46FB0BDD5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ru-RU" b="0" i="0" dirty="0"/>
        </a:p>
      </dgm:t>
    </dgm:pt>
    <dgm:pt modelId="{82454B8E-2534-4DE8-ADC6-7AF031E2F44F}" type="parTrans" cxnId="{A07D9684-B12C-464C-96C5-2E2001C2A869}">
      <dgm:prSet/>
      <dgm:spPr/>
      <dgm:t>
        <a:bodyPr/>
        <a:lstStyle/>
        <a:p>
          <a:endParaRPr lang="uk-UA"/>
        </a:p>
      </dgm:t>
    </dgm:pt>
    <dgm:pt modelId="{3E031546-C1FD-4B62-8EF3-B886BD1C7695}" type="sibTrans" cxnId="{A07D9684-B12C-464C-96C5-2E2001C2A869}">
      <dgm:prSet/>
      <dgm:spPr/>
      <dgm:t>
        <a:bodyPr/>
        <a:lstStyle/>
        <a:p>
          <a:endParaRPr lang="uk-UA"/>
        </a:p>
      </dgm:t>
    </dgm:pt>
    <dgm:pt modelId="{75E5D227-43A1-453C-9814-B3F1D0488F3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uk-UA" b="0" i="0" dirty="0"/>
        </a:p>
      </dgm:t>
    </dgm:pt>
    <dgm:pt modelId="{7E323B8A-7E57-4CDE-BD62-59369DB58B40}" type="parTrans" cxnId="{19A14D78-4A3E-4CB6-A5D6-40EBE0E0E6C6}">
      <dgm:prSet/>
      <dgm:spPr/>
      <dgm:t>
        <a:bodyPr/>
        <a:lstStyle/>
        <a:p>
          <a:endParaRPr lang="uk-UA"/>
        </a:p>
      </dgm:t>
    </dgm:pt>
    <dgm:pt modelId="{5AC53B89-7434-4E76-B8E9-60E809392357}" type="sibTrans" cxnId="{19A14D78-4A3E-4CB6-A5D6-40EBE0E0E6C6}">
      <dgm:prSet/>
      <dgm:spPr/>
      <dgm:t>
        <a:bodyPr/>
        <a:lstStyle/>
        <a:p>
          <a:endParaRPr lang="uk-UA"/>
        </a:p>
      </dgm:t>
    </dgm:pt>
    <dgm:pt modelId="{59F07799-F251-4D1A-A6B2-15F64ECC29D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uk-UA" b="0" i="0" dirty="0"/>
        </a:p>
      </dgm:t>
    </dgm:pt>
    <dgm:pt modelId="{EDF768BE-15FE-4540-A759-FD3E27F5497E}" type="parTrans" cxnId="{565FC3B4-8C9B-46AB-9291-235D42BB0D21}">
      <dgm:prSet/>
      <dgm:spPr/>
      <dgm:t>
        <a:bodyPr/>
        <a:lstStyle/>
        <a:p>
          <a:endParaRPr lang="uk-UA"/>
        </a:p>
      </dgm:t>
    </dgm:pt>
    <dgm:pt modelId="{874C0C4E-3775-4744-9EA7-C19767FC46D4}" type="sibTrans" cxnId="{565FC3B4-8C9B-46AB-9291-235D42BB0D21}">
      <dgm:prSet/>
      <dgm:spPr/>
      <dgm:t>
        <a:bodyPr/>
        <a:lstStyle/>
        <a:p>
          <a:endParaRPr lang="uk-UA"/>
        </a:p>
      </dgm:t>
    </dgm:pt>
    <dgm:pt modelId="{75F3A538-6285-430A-A08E-476001F7BFF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ru-RU" b="0" i="0" dirty="0"/>
        </a:p>
      </dgm:t>
    </dgm:pt>
    <dgm:pt modelId="{84501155-4B82-49DD-A2F6-5142146368E2}" type="parTrans" cxnId="{E85D5E67-C39E-4659-B748-891D5942B3B5}">
      <dgm:prSet/>
      <dgm:spPr/>
      <dgm:t>
        <a:bodyPr/>
        <a:lstStyle/>
        <a:p>
          <a:endParaRPr lang="uk-UA"/>
        </a:p>
      </dgm:t>
    </dgm:pt>
    <dgm:pt modelId="{78F5C3DA-01B9-497F-95E7-E424947E9894}" type="sibTrans" cxnId="{E85D5E67-C39E-4659-B748-891D5942B3B5}">
      <dgm:prSet/>
      <dgm:spPr/>
      <dgm:t>
        <a:bodyPr/>
        <a:lstStyle/>
        <a:p>
          <a:endParaRPr lang="uk-UA"/>
        </a:p>
      </dgm:t>
    </dgm:pt>
    <dgm:pt modelId="{9F50BC51-27AD-4CD5-8C35-0A27B7D0C37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ru-RU" b="0" i="0" dirty="0"/>
        </a:p>
      </dgm:t>
    </dgm:pt>
    <dgm:pt modelId="{54752160-A146-468A-81C8-DF49D2ED9DB4}" type="parTrans" cxnId="{FB972AA6-FDEA-4BAE-8E74-BE2012D868D3}">
      <dgm:prSet/>
      <dgm:spPr/>
      <dgm:t>
        <a:bodyPr/>
        <a:lstStyle/>
        <a:p>
          <a:endParaRPr lang="uk-UA"/>
        </a:p>
      </dgm:t>
    </dgm:pt>
    <dgm:pt modelId="{34E5740B-AB37-4E50-AD99-7ED7AFB178D1}" type="sibTrans" cxnId="{FB972AA6-FDEA-4BAE-8E74-BE2012D868D3}">
      <dgm:prSet/>
      <dgm:spPr/>
      <dgm:t>
        <a:bodyPr/>
        <a:lstStyle/>
        <a:p>
          <a:endParaRPr lang="uk-UA"/>
        </a:p>
      </dgm:t>
    </dgm:pt>
    <dgm:pt modelId="{C4C584E2-0BDD-4B4B-BFD3-D96683707C0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ru-RU" b="0" i="0" dirty="0"/>
        </a:p>
      </dgm:t>
    </dgm:pt>
    <dgm:pt modelId="{8EADAB05-9501-4F0A-8942-6AFA7504F9D7}" type="parTrans" cxnId="{D0539B0F-6E57-4A24-8A55-F4DE2034228C}">
      <dgm:prSet/>
      <dgm:spPr/>
      <dgm:t>
        <a:bodyPr/>
        <a:lstStyle/>
        <a:p>
          <a:endParaRPr lang="uk-UA"/>
        </a:p>
      </dgm:t>
    </dgm:pt>
    <dgm:pt modelId="{940FC8CD-EBE9-457B-BA2D-001618A22CF0}" type="sibTrans" cxnId="{D0539B0F-6E57-4A24-8A55-F4DE2034228C}">
      <dgm:prSet/>
      <dgm:spPr/>
      <dgm:t>
        <a:bodyPr/>
        <a:lstStyle/>
        <a:p>
          <a:endParaRPr lang="uk-UA"/>
        </a:p>
      </dgm:t>
    </dgm:pt>
    <dgm:pt modelId="{C5717E6F-E4CD-45C8-B4A0-A774C5F9CEB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uk-UA" b="0" i="0" dirty="0"/>
        </a:p>
      </dgm:t>
    </dgm:pt>
    <dgm:pt modelId="{290B4BEE-E46B-4763-A755-32514E9C306A}" type="parTrans" cxnId="{289D59BD-3BFF-4FC1-8BFD-6FBB3E5E3AB2}">
      <dgm:prSet/>
      <dgm:spPr/>
      <dgm:t>
        <a:bodyPr/>
        <a:lstStyle/>
        <a:p>
          <a:endParaRPr lang="uk-UA"/>
        </a:p>
      </dgm:t>
    </dgm:pt>
    <dgm:pt modelId="{EA621BF1-6080-478B-8F70-F6BCECF6C1E3}" type="sibTrans" cxnId="{289D59BD-3BFF-4FC1-8BFD-6FBB3E5E3AB2}">
      <dgm:prSet/>
      <dgm:spPr/>
      <dgm:t>
        <a:bodyPr/>
        <a:lstStyle/>
        <a:p>
          <a:endParaRPr lang="uk-UA"/>
        </a:p>
      </dgm:t>
    </dgm:pt>
    <dgm:pt modelId="{22AF1A0C-9002-462D-A9D5-5FDDF4D194E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uk-UA" b="0" i="0" dirty="0"/>
        </a:p>
      </dgm:t>
    </dgm:pt>
    <dgm:pt modelId="{D9FB6EB1-CA36-4822-BBEE-5941AD8299F0}" type="parTrans" cxnId="{28075ED2-3204-49D8-84BF-6A0DFDCF83FE}">
      <dgm:prSet/>
      <dgm:spPr/>
      <dgm:t>
        <a:bodyPr/>
        <a:lstStyle/>
        <a:p>
          <a:endParaRPr lang="uk-UA"/>
        </a:p>
      </dgm:t>
    </dgm:pt>
    <dgm:pt modelId="{4906FD74-772E-4102-855E-C53729168AA0}" type="sibTrans" cxnId="{28075ED2-3204-49D8-84BF-6A0DFDCF83FE}">
      <dgm:prSet/>
      <dgm:spPr/>
      <dgm:t>
        <a:bodyPr/>
        <a:lstStyle/>
        <a:p>
          <a:endParaRPr lang="uk-UA"/>
        </a:p>
      </dgm:t>
    </dgm:pt>
    <dgm:pt modelId="{5F6277F7-D097-46FB-A425-826C6BE51FE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 err="1"/>
            <a:t>планування</a:t>
          </a:r>
          <a:r>
            <a:rPr lang="ru-RU" b="0" i="0" dirty="0"/>
            <a:t> поставок;</a:t>
          </a:r>
        </a:p>
      </dgm:t>
    </dgm:pt>
    <dgm:pt modelId="{36B77239-F2A7-4B84-88DA-493D9FBF5866}" type="parTrans" cxnId="{8C124498-74ED-4863-B776-DB7AE5A569BE}">
      <dgm:prSet/>
      <dgm:spPr/>
      <dgm:t>
        <a:bodyPr/>
        <a:lstStyle/>
        <a:p>
          <a:endParaRPr lang="uk-UA"/>
        </a:p>
      </dgm:t>
    </dgm:pt>
    <dgm:pt modelId="{6C6852D2-92D0-4D27-AA87-D90675BDAD16}" type="sibTrans" cxnId="{8C124498-74ED-4863-B776-DB7AE5A569BE}">
      <dgm:prSet/>
      <dgm:spPr/>
      <dgm:t>
        <a:bodyPr/>
        <a:lstStyle/>
        <a:p>
          <a:endParaRPr lang="uk-UA"/>
        </a:p>
      </dgm:t>
    </dgm:pt>
    <dgm:pt modelId="{5B7BEB5D-C3FA-4F02-8F2B-071778B38CC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ru-RU" b="0" i="0" dirty="0"/>
        </a:p>
      </dgm:t>
    </dgm:pt>
    <dgm:pt modelId="{DF58A721-0453-47EE-8DB3-3F390FA0EE53}" type="parTrans" cxnId="{7E66A18C-629E-4938-838A-2EE12D275825}">
      <dgm:prSet/>
      <dgm:spPr/>
      <dgm:t>
        <a:bodyPr/>
        <a:lstStyle/>
        <a:p>
          <a:endParaRPr lang="uk-UA"/>
        </a:p>
      </dgm:t>
    </dgm:pt>
    <dgm:pt modelId="{B497622F-F644-486F-8C59-A454A0FD7286}" type="sibTrans" cxnId="{7E66A18C-629E-4938-838A-2EE12D275825}">
      <dgm:prSet/>
      <dgm:spPr/>
      <dgm:t>
        <a:bodyPr/>
        <a:lstStyle/>
        <a:p>
          <a:endParaRPr lang="uk-UA"/>
        </a:p>
      </dgm:t>
    </dgm:pt>
    <dgm:pt modelId="{13BCF67E-B38A-45D4-AA73-EFEBD456ECB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ru-RU" b="0" i="0" dirty="0"/>
        </a:p>
      </dgm:t>
    </dgm:pt>
    <dgm:pt modelId="{7B53BD35-3133-4EF4-A6CD-87C8891440A0}" type="parTrans" cxnId="{09D9A972-3F22-4FA0-971B-BE4E4D6C7647}">
      <dgm:prSet/>
      <dgm:spPr/>
      <dgm:t>
        <a:bodyPr/>
        <a:lstStyle/>
        <a:p>
          <a:endParaRPr lang="uk-UA"/>
        </a:p>
      </dgm:t>
    </dgm:pt>
    <dgm:pt modelId="{259CA043-8867-4798-AF1E-7F997A425E58}" type="sibTrans" cxnId="{09D9A972-3F22-4FA0-971B-BE4E4D6C7647}">
      <dgm:prSet/>
      <dgm:spPr/>
      <dgm:t>
        <a:bodyPr/>
        <a:lstStyle/>
        <a:p>
          <a:endParaRPr lang="uk-UA"/>
        </a:p>
      </dgm:t>
    </dgm:pt>
    <dgm:pt modelId="{4BAC470E-5918-4F86-AB97-10716BB7E2D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uk-UA" b="0" i="0" dirty="0"/>
        </a:p>
      </dgm:t>
    </dgm:pt>
    <dgm:pt modelId="{08D7BE63-F29D-4885-89F7-452621C5EC24}" type="parTrans" cxnId="{07386B4D-0B60-4981-9587-3B59B3105161}">
      <dgm:prSet/>
      <dgm:spPr/>
      <dgm:t>
        <a:bodyPr/>
        <a:lstStyle/>
        <a:p>
          <a:endParaRPr lang="uk-UA"/>
        </a:p>
      </dgm:t>
    </dgm:pt>
    <dgm:pt modelId="{E8FC2B68-B023-414C-8E20-5CA3FEE8DEAF}" type="sibTrans" cxnId="{07386B4D-0B60-4981-9587-3B59B3105161}">
      <dgm:prSet/>
      <dgm:spPr/>
      <dgm:t>
        <a:bodyPr/>
        <a:lstStyle/>
        <a:p>
          <a:endParaRPr lang="uk-UA"/>
        </a:p>
      </dgm:t>
    </dgm:pt>
    <dgm:pt modelId="{2B6040B2-6102-4308-A2FE-9CA29605C4E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ru-RU" b="0" i="0" dirty="0"/>
        </a:p>
      </dgm:t>
    </dgm:pt>
    <dgm:pt modelId="{698A2E90-2F90-4AA3-8E3C-1A7E3CDF41B0}" type="parTrans" cxnId="{3993EE29-26FB-4A76-9D52-BDA06FDE7489}">
      <dgm:prSet/>
      <dgm:spPr/>
      <dgm:t>
        <a:bodyPr/>
        <a:lstStyle/>
        <a:p>
          <a:endParaRPr lang="uk-UA"/>
        </a:p>
      </dgm:t>
    </dgm:pt>
    <dgm:pt modelId="{69EB8AC3-BB52-43A6-9567-2CFD0AE21F1A}" type="sibTrans" cxnId="{3993EE29-26FB-4A76-9D52-BDA06FDE7489}">
      <dgm:prSet/>
      <dgm:spPr/>
      <dgm:t>
        <a:bodyPr/>
        <a:lstStyle/>
        <a:p>
          <a:endParaRPr lang="uk-UA"/>
        </a:p>
      </dgm:t>
    </dgm:pt>
    <dgm:pt modelId="{C91715DC-CE3C-47C3-8B09-5EF536AD92FC}" type="pres">
      <dgm:prSet presAssocID="{301D0640-D388-4903-B56B-3A7E49FD3A73}" presName="linearFlow" presStyleCnt="0">
        <dgm:presLayoutVars>
          <dgm:dir/>
          <dgm:animLvl val="lvl"/>
          <dgm:resizeHandles val="exact"/>
        </dgm:presLayoutVars>
      </dgm:prSet>
      <dgm:spPr/>
    </dgm:pt>
    <dgm:pt modelId="{9E963180-F371-459B-8593-A1233797B96D}" type="pres">
      <dgm:prSet presAssocID="{91E0719D-D080-44BB-BCE8-EC2345F05F65}" presName="composite" presStyleCnt="0"/>
      <dgm:spPr/>
    </dgm:pt>
    <dgm:pt modelId="{3CB7A131-EC93-43AD-90F3-C4CA6801163E}" type="pres">
      <dgm:prSet presAssocID="{91E0719D-D080-44BB-BCE8-EC2345F05F65}" presName="parentText" presStyleLbl="alignNode1" presStyleIdx="0" presStyleCnt="15">
        <dgm:presLayoutVars>
          <dgm:chMax val="1"/>
          <dgm:bulletEnabled val="1"/>
        </dgm:presLayoutVars>
      </dgm:prSet>
      <dgm:spPr/>
    </dgm:pt>
    <dgm:pt modelId="{DCB82977-A7F1-4E68-BFE4-98C4F35410CD}" type="pres">
      <dgm:prSet presAssocID="{91E0719D-D080-44BB-BCE8-EC2345F05F65}" presName="descendantText" presStyleLbl="alignAcc1" presStyleIdx="0" presStyleCnt="15">
        <dgm:presLayoutVars>
          <dgm:bulletEnabled val="1"/>
        </dgm:presLayoutVars>
      </dgm:prSet>
      <dgm:spPr/>
    </dgm:pt>
    <dgm:pt modelId="{9A69CDC1-46BF-4613-8ACC-30F4C1E4F3E3}" type="pres">
      <dgm:prSet presAssocID="{8D70F5C0-E020-48C1-ADC2-E5C45944EAF7}" presName="sp" presStyleCnt="0"/>
      <dgm:spPr/>
    </dgm:pt>
    <dgm:pt modelId="{D6133B65-C93E-4CBA-B531-C238A436BB36}" type="pres">
      <dgm:prSet presAssocID="{4A8BB39A-2D45-4B3E-9B5F-012598FAE230}" presName="composite" presStyleCnt="0"/>
      <dgm:spPr/>
    </dgm:pt>
    <dgm:pt modelId="{5251972C-4807-453A-9ED5-410FFEEB1EF6}" type="pres">
      <dgm:prSet presAssocID="{4A8BB39A-2D45-4B3E-9B5F-012598FAE230}" presName="parentText" presStyleLbl="alignNode1" presStyleIdx="1" presStyleCnt="15">
        <dgm:presLayoutVars>
          <dgm:chMax val="1"/>
          <dgm:bulletEnabled val="1"/>
        </dgm:presLayoutVars>
      </dgm:prSet>
      <dgm:spPr/>
    </dgm:pt>
    <dgm:pt modelId="{BB803A73-90BE-4680-9F12-975CBCFF8BEB}" type="pres">
      <dgm:prSet presAssocID="{4A8BB39A-2D45-4B3E-9B5F-012598FAE230}" presName="descendantText" presStyleLbl="alignAcc1" presStyleIdx="1" presStyleCnt="15">
        <dgm:presLayoutVars>
          <dgm:bulletEnabled val="1"/>
        </dgm:presLayoutVars>
      </dgm:prSet>
      <dgm:spPr/>
    </dgm:pt>
    <dgm:pt modelId="{4D8C0E26-E3B6-49DD-B91D-B1768EF3190D}" type="pres">
      <dgm:prSet presAssocID="{7F3349BF-35F6-4DBA-B96A-3C3870715F86}" presName="sp" presStyleCnt="0"/>
      <dgm:spPr/>
    </dgm:pt>
    <dgm:pt modelId="{6026C1E1-9BC0-4128-AF23-6A6AE71ABD90}" type="pres">
      <dgm:prSet presAssocID="{17865793-2FAF-4289-9015-254B4FEBA89A}" presName="composite" presStyleCnt="0"/>
      <dgm:spPr/>
    </dgm:pt>
    <dgm:pt modelId="{4139D028-54BB-45EB-9F8F-496D223A0C1A}" type="pres">
      <dgm:prSet presAssocID="{17865793-2FAF-4289-9015-254B4FEBA89A}" presName="parentText" presStyleLbl="alignNode1" presStyleIdx="2" presStyleCnt="15">
        <dgm:presLayoutVars>
          <dgm:chMax val="1"/>
          <dgm:bulletEnabled val="1"/>
        </dgm:presLayoutVars>
      </dgm:prSet>
      <dgm:spPr/>
    </dgm:pt>
    <dgm:pt modelId="{CB7755AF-6BD0-4C6F-AADA-EED9646B8075}" type="pres">
      <dgm:prSet presAssocID="{17865793-2FAF-4289-9015-254B4FEBA89A}" presName="descendantText" presStyleLbl="alignAcc1" presStyleIdx="2" presStyleCnt="15">
        <dgm:presLayoutVars>
          <dgm:bulletEnabled val="1"/>
        </dgm:presLayoutVars>
      </dgm:prSet>
      <dgm:spPr/>
    </dgm:pt>
    <dgm:pt modelId="{BF470CA5-448C-447D-9BDB-1FA0A04923CA}" type="pres">
      <dgm:prSet presAssocID="{ED7382EF-3809-4FAD-87E0-D26AEE7BA615}" presName="sp" presStyleCnt="0"/>
      <dgm:spPr/>
    </dgm:pt>
    <dgm:pt modelId="{9B681FB3-7352-4B6F-B8EB-C4CA9A5B5FB1}" type="pres">
      <dgm:prSet presAssocID="{76A5F213-EDCC-4F17-8035-9C46FB0BDD52}" presName="composite" presStyleCnt="0"/>
      <dgm:spPr/>
    </dgm:pt>
    <dgm:pt modelId="{63C7E38C-B00F-4D64-BB8A-31EDABB62706}" type="pres">
      <dgm:prSet presAssocID="{76A5F213-EDCC-4F17-8035-9C46FB0BDD52}" presName="parentText" presStyleLbl="alignNode1" presStyleIdx="3" presStyleCnt="15">
        <dgm:presLayoutVars>
          <dgm:chMax val="1"/>
          <dgm:bulletEnabled val="1"/>
        </dgm:presLayoutVars>
      </dgm:prSet>
      <dgm:spPr/>
    </dgm:pt>
    <dgm:pt modelId="{14814E20-C155-40CF-9C17-730B1B21B9B1}" type="pres">
      <dgm:prSet presAssocID="{76A5F213-EDCC-4F17-8035-9C46FB0BDD52}" presName="descendantText" presStyleLbl="alignAcc1" presStyleIdx="3" presStyleCnt="15">
        <dgm:presLayoutVars>
          <dgm:bulletEnabled val="1"/>
        </dgm:presLayoutVars>
      </dgm:prSet>
      <dgm:spPr/>
    </dgm:pt>
    <dgm:pt modelId="{3B1FE496-F4EA-4453-AD2F-669705392076}" type="pres">
      <dgm:prSet presAssocID="{3E031546-C1FD-4B62-8EF3-B886BD1C7695}" presName="sp" presStyleCnt="0"/>
      <dgm:spPr/>
    </dgm:pt>
    <dgm:pt modelId="{7F279C16-570A-4714-A0BB-1CAF6566833F}" type="pres">
      <dgm:prSet presAssocID="{75E5D227-43A1-453C-9814-B3F1D0488F39}" presName="composite" presStyleCnt="0"/>
      <dgm:spPr/>
    </dgm:pt>
    <dgm:pt modelId="{F6F799A6-E609-459B-A8CF-3E8588E47400}" type="pres">
      <dgm:prSet presAssocID="{75E5D227-43A1-453C-9814-B3F1D0488F39}" presName="parentText" presStyleLbl="alignNode1" presStyleIdx="4" presStyleCnt="15">
        <dgm:presLayoutVars>
          <dgm:chMax val="1"/>
          <dgm:bulletEnabled val="1"/>
        </dgm:presLayoutVars>
      </dgm:prSet>
      <dgm:spPr/>
    </dgm:pt>
    <dgm:pt modelId="{1FF514E1-1E3D-47ED-81E2-6148531B1CC5}" type="pres">
      <dgm:prSet presAssocID="{75E5D227-43A1-453C-9814-B3F1D0488F39}" presName="descendantText" presStyleLbl="alignAcc1" presStyleIdx="4" presStyleCnt="15">
        <dgm:presLayoutVars>
          <dgm:bulletEnabled val="1"/>
        </dgm:presLayoutVars>
      </dgm:prSet>
      <dgm:spPr/>
    </dgm:pt>
    <dgm:pt modelId="{A7C8BEC0-D10E-4DEF-872F-769D09CB7DC6}" type="pres">
      <dgm:prSet presAssocID="{5AC53B89-7434-4E76-B8E9-60E809392357}" presName="sp" presStyleCnt="0"/>
      <dgm:spPr/>
    </dgm:pt>
    <dgm:pt modelId="{8FE9453C-C7FB-40FC-B264-4381156CCBE0}" type="pres">
      <dgm:prSet presAssocID="{59F07799-F251-4D1A-A6B2-15F64ECC29DF}" presName="composite" presStyleCnt="0"/>
      <dgm:spPr/>
    </dgm:pt>
    <dgm:pt modelId="{1D45E894-6741-4359-AA42-D923571F9227}" type="pres">
      <dgm:prSet presAssocID="{59F07799-F251-4D1A-A6B2-15F64ECC29DF}" presName="parentText" presStyleLbl="alignNode1" presStyleIdx="5" presStyleCnt="15">
        <dgm:presLayoutVars>
          <dgm:chMax val="1"/>
          <dgm:bulletEnabled val="1"/>
        </dgm:presLayoutVars>
      </dgm:prSet>
      <dgm:spPr/>
    </dgm:pt>
    <dgm:pt modelId="{89CB15D3-136E-4DB0-B97A-8EB5B39BCF2C}" type="pres">
      <dgm:prSet presAssocID="{59F07799-F251-4D1A-A6B2-15F64ECC29DF}" presName="descendantText" presStyleLbl="alignAcc1" presStyleIdx="5" presStyleCnt="15">
        <dgm:presLayoutVars>
          <dgm:bulletEnabled val="1"/>
        </dgm:presLayoutVars>
      </dgm:prSet>
      <dgm:spPr/>
    </dgm:pt>
    <dgm:pt modelId="{F6B95601-5E46-4D61-901C-C16FD89F3D8F}" type="pres">
      <dgm:prSet presAssocID="{874C0C4E-3775-4744-9EA7-C19767FC46D4}" presName="sp" presStyleCnt="0"/>
      <dgm:spPr/>
    </dgm:pt>
    <dgm:pt modelId="{A9A95EE9-3041-4AF5-8D6A-D6C8C5FD0234}" type="pres">
      <dgm:prSet presAssocID="{75F3A538-6285-430A-A08E-476001F7BFFE}" presName="composite" presStyleCnt="0"/>
      <dgm:spPr/>
    </dgm:pt>
    <dgm:pt modelId="{C0DB3882-856D-44CE-9D2D-5AB10D6B6C72}" type="pres">
      <dgm:prSet presAssocID="{75F3A538-6285-430A-A08E-476001F7BFFE}" presName="parentText" presStyleLbl="alignNode1" presStyleIdx="6" presStyleCnt="15">
        <dgm:presLayoutVars>
          <dgm:chMax val="1"/>
          <dgm:bulletEnabled val="1"/>
        </dgm:presLayoutVars>
      </dgm:prSet>
      <dgm:spPr/>
    </dgm:pt>
    <dgm:pt modelId="{CCCB85BB-39D3-43B2-BABC-358E097D9839}" type="pres">
      <dgm:prSet presAssocID="{75F3A538-6285-430A-A08E-476001F7BFFE}" presName="descendantText" presStyleLbl="alignAcc1" presStyleIdx="6" presStyleCnt="15">
        <dgm:presLayoutVars>
          <dgm:bulletEnabled val="1"/>
        </dgm:presLayoutVars>
      </dgm:prSet>
      <dgm:spPr/>
    </dgm:pt>
    <dgm:pt modelId="{4B36D1A2-D45C-439D-BBA7-5B89D667F138}" type="pres">
      <dgm:prSet presAssocID="{78F5C3DA-01B9-497F-95E7-E424947E9894}" presName="sp" presStyleCnt="0"/>
      <dgm:spPr/>
    </dgm:pt>
    <dgm:pt modelId="{78B31184-043B-45A3-8EC6-5E101922866E}" type="pres">
      <dgm:prSet presAssocID="{9F50BC51-27AD-4CD5-8C35-0A27B7D0C376}" presName="composite" presStyleCnt="0"/>
      <dgm:spPr/>
    </dgm:pt>
    <dgm:pt modelId="{A432182B-5E85-4AAB-8B83-D6F0C92B5FFD}" type="pres">
      <dgm:prSet presAssocID="{9F50BC51-27AD-4CD5-8C35-0A27B7D0C376}" presName="parentText" presStyleLbl="alignNode1" presStyleIdx="7" presStyleCnt="15">
        <dgm:presLayoutVars>
          <dgm:chMax val="1"/>
          <dgm:bulletEnabled val="1"/>
        </dgm:presLayoutVars>
      </dgm:prSet>
      <dgm:spPr/>
    </dgm:pt>
    <dgm:pt modelId="{AE26647D-1A88-4AA4-98AA-1A7B6DD2A511}" type="pres">
      <dgm:prSet presAssocID="{9F50BC51-27AD-4CD5-8C35-0A27B7D0C376}" presName="descendantText" presStyleLbl="alignAcc1" presStyleIdx="7" presStyleCnt="15">
        <dgm:presLayoutVars>
          <dgm:bulletEnabled val="1"/>
        </dgm:presLayoutVars>
      </dgm:prSet>
      <dgm:spPr/>
    </dgm:pt>
    <dgm:pt modelId="{E6A33ED7-84A7-4B66-9A07-4411DBDD0F43}" type="pres">
      <dgm:prSet presAssocID="{34E5740B-AB37-4E50-AD99-7ED7AFB178D1}" presName="sp" presStyleCnt="0"/>
      <dgm:spPr/>
    </dgm:pt>
    <dgm:pt modelId="{28F1B908-1051-448C-9337-73FBBCB2567E}" type="pres">
      <dgm:prSet presAssocID="{C4C584E2-0BDD-4B4B-BFD3-D96683707C0F}" presName="composite" presStyleCnt="0"/>
      <dgm:spPr/>
    </dgm:pt>
    <dgm:pt modelId="{95D907C9-90A3-4521-81AF-B9C2109761B0}" type="pres">
      <dgm:prSet presAssocID="{C4C584E2-0BDD-4B4B-BFD3-D96683707C0F}" presName="parentText" presStyleLbl="alignNode1" presStyleIdx="8" presStyleCnt="15">
        <dgm:presLayoutVars>
          <dgm:chMax val="1"/>
          <dgm:bulletEnabled val="1"/>
        </dgm:presLayoutVars>
      </dgm:prSet>
      <dgm:spPr/>
    </dgm:pt>
    <dgm:pt modelId="{FA4719FE-0F12-44E7-9175-40D55E227651}" type="pres">
      <dgm:prSet presAssocID="{C4C584E2-0BDD-4B4B-BFD3-D96683707C0F}" presName="descendantText" presStyleLbl="alignAcc1" presStyleIdx="8" presStyleCnt="15">
        <dgm:presLayoutVars>
          <dgm:bulletEnabled val="1"/>
        </dgm:presLayoutVars>
      </dgm:prSet>
      <dgm:spPr/>
    </dgm:pt>
    <dgm:pt modelId="{7BF3E8B9-0157-478A-80CA-588E01735609}" type="pres">
      <dgm:prSet presAssocID="{940FC8CD-EBE9-457B-BA2D-001618A22CF0}" presName="sp" presStyleCnt="0"/>
      <dgm:spPr/>
    </dgm:pt>
    <dgm:pt modelId="{2648ED10-C9AE-41B7-B4DC-4AA49EF09805}" type="pres">
      <dgm:prSet presAssocID="{C5717E6F-E4CD-45C8-B4A0-A774C5F9CEB8}" presName="composite" presStyleCnt="0"/>
      <dgm:spPr/>
    </dgm:pt>
    <dgm:pt modelId="{0CAE89C4-9260-419B-8E1A-4C97A8366216}" type="pres">
      <dgm:prSet presAssocID="{C5717E6F-E4CD-45C8-B4A0-A774C5F9CEB8}" presName="parentText" presStyleLbl="alignNode1" presStyleIdx="9" presStyleCnt="15">
        <dgm:presLayoutVars>
          <dgm:chMax val="1"/>
          <dgm:bulletEnabled val="1"/>
        </dgm:presLayoutVars>
      </dgm:prSet>
      <dgm:spPr/>
    </dgm:pt>
    <dgm:pt modelId="{0519AEA3-3FCC-43EB-817A-E1B955E23E49}" type="pres">
      <dgm:prSet presAssocID="{C5717E6F-E4CD-45C8-B4A0-A774C5F9CEB8}" presName="descendantText" presStyleLbl="alignAcc1" presStyleIdx="9" presStyleCnt="15">
        <dgm:presLayoutVars>
          <dgm:bulletEnabled val="1"/>
        </dgm:presLayoutVars>
      </dgm:prSet>
      <dgm:spPr/>
    </dgm:pt>
    <dgm:pt modelId="{6F3615E8-108E-4E7D-830B-24659DF5F4F4}" type="pres">
      <dgm:prSet presAssocID="{EA621BF1-6080-478B-8F70-F6BCECF6C1E3}" presName="sp" presStyleCnt="0"/>
      <dgm:spPr/>
    </dgm:pt>
    <dgm:pt modelId="{D82B9643-BE65-4C74-BBC8-E70579F081D7}" type="pres">
      <dgm:prSet presAssocID="{22AF1A0C-9002-462D-A9D5-5FDDF4D194E5}" presName="composite" presStyleCnt="0"/>
      <dgm:spPr/>
    </dgm:pt>
    <dgm:pt modelId="{4E80FCD8-02CB-46F8-A8BE-A8693D6B56FA}" type="pres">
      <dgm:prSet presAssocID="{22AF1A0C-9002-462D-A9D5-5FDDF4D194E5}" presName="parentText" presStyleLbl="alignNode1" presStyleIdx="10" presStyleCnt="15">
        <dgm:presLayoutVars>
          <dgm:chMax val="1"/>
          <dgm:bulletEnabled val="1"/>
        </dgm:presLayoutVars>
      </dgm:prSet>
      <dgm:spPr/>
    </dgm:pt>
    <dgm:pt modelId="{FD02B57D-173C-48A2-8DDA-644A8DF8EA40}" type="pres">
      <dgm:prSet presAssocID="{22AF1A0C-9002-462D-A9D5-5FDDF4D194E5}" presName="descendantText" presStyleLbl="alignAcc1" presStyleIdx="10" presStyleCnt="15">
        <dgm:presLayoutVars>
          <dgm:bulletEnabled val="1"/>
        </dgm:presLayoutVars>
      </dgm:prSet>
      <dgm:spPr/>
    </dgm:pt>
    <dgm:pt modelId="{04769563-7103-4D82-BF8F-C49A7965907E}" type="pres">
      <dgm:prSet presAssocID="{4906FD74-772E-4102-855E-C53729168AA0}" presName="sp" presStyleCnt="0"/>
      <dgm:spPr/>
    </dgm:pt>
    <dgm:pt modelId="{08F52753-017F-45F9-A710-6078F0BC096B}" type="pres">
      <dgm:prSet presAssocID="{5B7BEB5D-C3FA-4F02-8F2B-071778B38CC8}" presName="composite" presStyleCnt="0"/>
      <dgm:spPr/>
    </dgm:pt>
    <dgm:pt modelId="{82DC1DE6-EEF3-47F5-9BD6-2AAF4B3FE3D7}" type="pres">
      <dgm:prSet presAssocID="{5B7BEB5D-C3FA-4F02-8F2B-071778B38CC8}" presName="parentText" presStyleLbl="alignNode1" presStyleIdx="11" presStyleCnt="15">
        <dgm:presLayoutVars>
          <dgm:chMax val="1"/>
          <dgm:bulletEnabled val="1"/>
        </dgm:presLayoutVars>
      </dgm:prSet>
      <dgm:spPr/>
    </dgm:pt>
    <dgm:pt modelId="{AC91901E-F6E9-4E66-948A-01AABC5B19E5}" type="pres">
      <dgm:prSet presAssocID="{5B7BEB5D-C3FA-4F02-8F2B-071778B38CC8}" presName="descendantText" presStyleLbl="alignAcc1" presStyleIdx="11" presStyleCnt="15">
        <dgm:presLayoutVars>
          <dgm:bulletEnabled val="1"/>
        </dgm:presLayoutVars>
      </dgm:prSet>
      <dgm:spPr/>
    </dgm:pt>
    <dgm:pt modelId="{9D10389F-0330-4E34-9434-A32C4A6FBF0B}" type="pres">
      <dgm:prSet presAssocID="{B497622F-F644-486F-8C59-A454A0FD7286}" presName="sp" presStyleCnt="0"/>
      <dgm:spPr/>
    </dgm:pt>
    <dgm:pt modelId="{23A5BFAF-20BE-4064-A361-891B0A9EF5EF}" type="pres">
      <dgm:prSet presAssocID="{13BCF67E-B38A-45D4-AA73-EFEBD456ECB0}" presName="composite" presStyleCnt="0"/>
      <dgm:spPr/>
    </dgm:pt>
    <dgm:pt modelId="{4B65A250-2816-448B-9814-9998087DFE28}" type="pres">
      <dgm:prSet presAssocID="{13BCF67E-B38A-45D4-AA73-EFEBD456ECB0}" presName="parentText" presStyleLbl="alignNode1" presStyleIdx="12" presStyleCnt="15">
        <dgm:presLayoutVars>
          <dgm:chMax val="1"/>
          <dgm:bulletEnabled val="1"/>
        </dgm:presLayoutVars>
      </dgm:prSet>
      <dgm:spPr/>
    </dgm:pt>
    <dgm:pt modelId="{70EB5EEC-9858-4CE5-B9BB-7C2FE5B209EA}" type="pres">
      <dgm:prSet presAssocID="{13BCF67E-B38A-45D4-AA73-EFEBD456ECB0}" presName="descendantText" presStyleLbl="alignAcc1" presStyleIdx="12" presStyleCnt="15">
        <dgm:presLayoutVars>
          <dgm:bulletEnabled val="1"/>
        </dgm:presLayoutVars>
      </dgm:prSet>
      <dgm:spPr/>
    </dgm:pt>
    <dgm:pt modelId="{D78C780B-BB9E-401B-8A2E-A187EF71AE78}" type="pres">
      <dgm:prSet presAssocID="{259CA043-8867-4798-AF1E-7F997A425E58}" presName="sp" presStyleCnt="0"/>
      <dgm:spPr/>
    </dgm:pt>
    <dgm:pt modelId="{448777D9-DBD3-470C-9741-D2DC6463D91F}" type="pres">
      <dgm:prSet presAssocID="{4BAC470E-5918-4F86-AB97-10716BB7E2DD}" presName="composite" presStyleCnt="0"/>
      <dgm:spPr/>
    </dgm:pt>
    <dgm:pt modelId="{C40B9686-0EB1-4D16-AE74-50E418C6C7FE}" type="pres">
      <dgm:prSet presAssocID="{4BAC470E-5918-4F86-AB97-10716BB7E2DD}" presName="parentText" presStyleLbl="alignNode1" presStyleIdx="13" presStyleCnt="15">
        <dgm:presLayoutVars>
          <dgm:chMax val="1"/>
          <dgm:bulletEnabled val="1"/>
        </dgm:presLayoutVars>
      </dgm:prSet>
      <dgm:spPr/>
    </dgm:pt>
    <dgm:pt modelId="{A7DA8AA2-6BCC-493C-A4CC-F113000DDB48}" type="pres">
      <dgm:prSet presAssocID="{4BAC470E-5918-4F86-AB97-10716BB7E2DD}" presName="descendantText" presStyleLbl="alignAcc1" presStyleIdx="13" presStyleCnt="15">
        <dgm:presLayoutVars>
          <dgm:bulletEnabled val="1"/>
        </dgm:presLayoutVars>
      </dgm:prSet>
      <dgm:spPr/>
    </dgm:pt>
    <dgm:pt modelId="{715D60AD-9836-4D57-B06D-2727899FF3A4}" type="pres">
      <dgm:prSet presAssocID="{E8FC2B68-B023-414C-8E20-5CA3FEE8DEAF}" presName="sp" presStyleCnt="0"/>
      <dgm:spPr/>
    </dgm:pt>
    <dgm:pt modelId="{9C1AF224-1376-454C-B935-E3412353F280}" type="pres">
      <dgm:prSet presAssocID="{2B6040B2-6102-4308-A2FE-9CA29605C4E6}" presName="composite" presStyleCnt="0"/>
      <dgm:spPr/>
    </dgm:pt>
    <dgm:pt modelId="{49E81953-2662-43B0-8E80-3761072D90F4}" type="pres">
      <dgm:prSet presAssocID="{2B6040B2-6102-4308-A2FE-9CA29605C4E6}" presName="parentText" presStyleLbl="alignNode1" presStyleIdx="14" presStyleCnt="15">
        <dgm:presLayoutVars>
          <dgm:chMax val="1"/>
          <dgm:bulletEnabled val="1"/>
        </dgm:presLayoutVars>
      </dgm:prSet>
      <dgm:spPr/>
    </dgm:pt>
    <dgm:pt modelId="{4DF7CA87-7F07-47F8-A6C0-88DAB4E5F75D}" type="pres">
      <dgm:prSet presAssocID="{2B6040B2-6102-4308-A2FE-9CA29605C4E6}" presName="descendantText" presStyleLbl="alignAcc1" presStyleIdx="14" presStyleCnt="15">
        <dgm:presLayoutVars>
          <dgm:bulletEnabled val="1"/>
        </dgm:presLayoutVars>
      </dgm:prSet>
      <dgm:spPr/>
    </dgm:pt>
  </dgm:ptLst>
  <dgm:cxnLst>
    <dgm:cxn modelId="{54D70008-64F2-4AE5-973F-60A69E273D2A}" srcId="{91E0719D-D080-44BB-BCE8-EC2345F05F65}" destId="{770D1846-68E7-44A3-BE74-2A9DD4FF6E2D}" srcOrd="0" destOrd="0" parTransId="{6578A02F-0B30-4A23-853D-324BC41A5BBB}" sibTransId="{B1058432-CE16-420E-8EA3-F7A10F5FAEDD}"/>
    <dgm:cxn modelId="{649B7208-7152-48FC-A482-6C71D573785C}" srcId="{75E5D227-43A1-453C-9814-B3F1D0488F39}" destId="{1B7D6375-5D7A-4343-8229-1CFB41FB64B9}" srcOrd="0" destOrd="0" parTransId="{246A0603-764F-4F41-9963-D33479744400}" sibTransId="{E05F9F86-E671-40C6-A567-44347B7280D3}"/>
    <dgm:cxn modelId="{D0539B0F-6E57-4A24-8A55-F4DE2034228C}" srcId="{301D0640-D388-4903-B56B-3A7E49FD3A73}" destId="{C4C584E2-0BDD-4B4B-BFD3-D96683707C0F}" srcOrd="8" destOrd="0" parTransId="{8EADAB05-9501-4F0A-8942-6AFA7504F9D7}" sibTransId="{940FC8CD-EBE9-457B-BA2D-001618A22CF0}"/>
    <dgm:cxn modelId="{ABC63C11-47CC-4F4D-AC6B-01AD99648078}" type="presOf" srcId="{770D1846-68E7-44A3-BE74-2A9DD4FF6E2D}" destId="{DCB82977-A7F1-4E68-BFE4-98C4F35410CD}" srcOrd="0" destOrd="0" presId="urn:microsoft.com/office/officeart/2005/8/layout/chevron2"/>
    <dgm:cxn modelId="{BFB29B15-752E-4FC5-B1BD-26DD882748C6}" type="presOf" srcId="{F0C0782B-5B0F-483B-A137-6E265B04C981}" destId="{14814E20-C155-40CF-9C17-730B1B21B9B1}" srcOrd="0" destOrd="0" presId="urn:microsoft.com/office/officeart/2005/8/layout/chevron2"/>
    <dgm:cxn modelId="{1F24B71D-C19E-43A5-A636-DEABC257948B}" type="presOf" srcId="{76A5F213-EDCC-4F17-8035-9C46FB0BDD52}" destId="{63C7E38C-B00F-4D64-BB8A-31EDABB62706}" srcOrd="0" destOrd="0" presId="urn:microsoft.com/office/officeart/2005/8/layout/chevron2"/>
    <dgm:cxn modelId="{14AFEE26-0442-4B3D-B034-CD0DAFADAB9B}" type="presOf" srcId="{29692758-BDBA-4875-88CC-5A359CE8BE2C}" destId="{A7DA8AA2-6BCC-493C-A4CC-F113000DDB48}" srcOrd="0" destOrd="0" presId="urn:microsoft.com/office/officeart/2005/8/layout/chevron2"/>
    <dgm:cxn modelId="{3993EE29-26FB-4A76-9D52-BDA06FDE7489}" srcId="{301D0640-D388-4903-B56B-3A7E49FD3A73}" destId="{2B6040B2-6102-4308-A2FE-9CA29605C4E6}" srcOrd="14" destOrd="0" parTransId="{698A2E90-2F90-4AA3-8E3C-1A7E3CDF41B0}" sibTransId="{69EB8AC3-BB52-43A6-9567-2CFD0AE21F1A}"/>
    <dgm:cxn modelId="{79B12D34-C8FE-45D1-A2D7-983F14A260F4}" type="presOf" srcId="{BC5F76FC-9356-4A41-9F63-EDA76E13A41D}" destId="{FD02B57D-173C-48A2-8DDA-644A8DF8EA40}" srcOrd="0" destOrd="0" presId="urn:microsoft.com/office/officeart/2005/8/layout/chevron2"/>
    <dgm:cxn modelId="{446CC035-E240-4787-B402-AF5A6944C20E}" type="presOf" srcId="{17865793-2FAF-4289-9015-254B4FEBA89A}" destId="{4139D028-54BB-45EB-9F8F-496D223A0C1A}" srcOrd="0" destOrd="0" presId="urn:microsoft.com/office/officeart/2005/8/layout/chevron2"/>
    <dgm:cxn modelId="{28954437-7E8C-4435-BFC4-495C7348E412}" type="presOf" srcId="{5B7BEB5D-C3FA-4F02-8F2B-071778B38CC8}" destId="{82DC1DE6-EEF3-47F5-9BD6-2AAF4B3FE3D7}" srcOrd="0" destOrd="0" presId="urn:microsoft.com/office/officeart/2005/8/layout/chevron2"/>
    <dgm:cxn modelId="{57E59F39-76E2-4B73-AAB7-F75BE0C8B10C}" srcId="{17865793-2FAF-4289-9015-254B4FEBA89A}" destId="{7CFAD187-35E2-4016-AACF-983D455CECC4}" srcOrd="0" destOrd="0" parTransId="{B435074A-C61D-4F90-9747-0CB4BBBD6C8E}" sibTransId="{FBAEFDC5-CAEB-425E-B6FA-AF0438059E6E}"/>
    <dgm:cxn modelId="{ABFE783D-A3D0-49C9-A406-CA9F1F8D24D9}" srcId="{59F07799-F251-4D1A-A6B2-15F64ECC29DF}" destId="{13A00D98-AE40-497B-B370-111C38288F92}" srcOrd="0" destOrd="0" parTransId="{BC9B4C4C-B973-46A8-8FF3-854AF39391F0}" sibTransId="{B38E076B-209B-4639-9144-E1B83E97469A}"/>
    <dgm:cxn modelId="{2232CB5F-6A29-4089-82DD-148551D880D9}" type="presOf" srcId="{3E838FB9-CBAC-4301-8489-5B7ABC5DB1A9}" destId="{AE26647D-1A88-4AA4-98AA-1A7B6DD2A511}" srcOrd="0" destOrd="0" presId="urn:microsoft.com/office/officeart/2005/8/layout/chevron2"/>
    <dgm:cxn modelId="{06B5B760-BC57-4564-8549-B1C4B1025596}" type="presOf" srcId="{13A00D98-AE40-497B-B370-111C38288F92}" destId="{89CB15D3-136E-4DB0-B97A-8EB5B39BCF2C}" srcOrd="0" destOrd="0" presId="urn:microsoft.com/office/officeart/2005/8/layout/chevron2"/>
    <dgm:cxn modelId="{F2DBA341-1713-4A47-9B39-2088183A0473}" type="presOf" srcId="{FC96EF5A-F6E0-4A4E-9623-15F8B7EFA3BA}" destId="{0519AEA3-3FCC-43EB-817A-E1B955E23E49}" srcOrd="0" destOrd="0" presId="urn:microsoft.com/office/officeart/2005/8/layout/chevron2"/>
    <dgm:cxn modelId="{8D9E0F45-1027-4287-9350-1C3B519A7A28}" type="presOf" srcId="{7C590CEB-05A7-438C-A696-95E4DD0CE1A6}" destId="{BB803A73-90BE-4680-9F12-975CBCFF8BEB}" srcOrd="0" destOrd="0" presId="urn:microsoft.com/office/officeart/2005/8/layout/chevron2"/>
    <dgm:cxn modelId="{E85D5E67-C39E-4659-B748-891D5942B3B5}" srcId="{301D0640-D388-4903-B56B-3A7E49FD3A73}" destId="{75F3A538-6285-430A-A08E-476001F7BFFE}" srcOrd="6" destOrd="0" parTransId="{84501155-4B82-49DD-A2F6-5142146368E2}" sibTransId="{78F5C3DA-01B9-497F-95E7-E424947E9894}"/>
    <dgm:cxn modelId="{B9ED546A-8F0C-4A2A-8C71-C48AB3F07DC8}" srcId="{4A8BB39A-2D45-4B3E-9B5F-012598FAE230}" destId="{7C590CEB-05A7-438C-A696-95E4DD0CE1A6}" srcOrd="0" destOrd="0" parTransId="{CF7BE42D-77E7-4FD4-BB55-073D631E8B35}" sibTransId="{70023E60-CFBD-4A80-A954-582B1E6614E9}"/>
    <dgm:cxn modelId="{07386B4D-0B60-4981-9587-3B59B3105161}" srcId="{301D0640-D388-4903-B56B-3A7E49FD3A73}" destId="{4BAC470E-5918-4F86-AB97-10716BB7E2DD}" srcOrd="13" destOrd="0" parTransId="{08D7BE63-F29D-4885-89F7-452621C5EC24}" sibTransId="{E8FC2B68-B023-414C-8E20-5CA3FEE8DEAF}"/>
    <dgm:cxn modelId="{5A29746E-49C0-4793-9015-8715C3151C54}" type="presOf" srcId="{22AF1A0C-9002-462D-A9D5-5FDDF4D194E5}" destId="{4E80FCD8-02CB-46F8-A8BE-A8693D6B56FA}" srcOrd="0" destOrd="0" presId="urn:microsoft.com/office/officeart/2005/8/layout/chevron2"/>
    <dgm:cxn modelId="{F0860D70-B5D3-4ABF-83E3-F44BC695D397}" type="presOf" srcId="{1B7D6375-5D7A-4343-8229-1CFB41FB64B9}" destId="{1FF514E1-1E3D-47ED-81E2-6148531B1CC5}" srcOrd="0" destOrd="0" presId="urn:microsoft.com/office/officeart/2005/8/layout/chevron2"/>
    <dgm:cxn modelId="{E7B62772-D1D5-47B6-8832-747FE567242F}" type="presOf" srcId="{4BAC470E-5918-4F86-AB97-10716BB7E2DD}" destId="{C40B9686-0EB1-4D16-AE74-50E418C6C7FE}" srcOrd="0" destOrd="0" presId="urn:microsoft.com/office/officeart/2005/8/layout/chevron2"/>
    <dgm:cxn modelId="{09D9A972-3F22-4FA0-971B-BE4E4D6C7647}" srcId="{301D0640-D388-4903-B56B-3A7E49FD3A73}" destId="{13BCF67E-B38A-45D4-AA73-EFEBD456ECB0}" srcOrd="12" destOrd="0" parTransId="{7B53BD35-3133-4EF4-A6CD-87C8891440A0}" sibTransId="{259CA043-8867-4798-AF1E-7F997A425E58}"/>
    <dgm:cxn modelId="{C4635D53-E738-49D8-AF4C-9C2B2054D35C}" srcId="{301D0640-D388-4903-B56B-3A7E49FD3A73}" destId="{17865793-2FAF-4289-9015-254B4FEBA89A}" srcOrd="2" destOrd="0" parTransId="{8B7DCC24-7D8D-4F31-9D82-68386F75C3CF}" sibTransId="{ED7382EF-3809-4FAD-87E0-D26AEE7BA615}"/>
    <dgm:cxn modelId="{36BD7275-9CA7-4426-BCDA-87A54B0F625F}" type="presOf" srcId="{75E5D227-43A1-453C-9814-B3F1D0488F39}" destId="{F6F799A6-E609-459B-A8CF-3E8588E47400}" srcOrd="0" destOrd="0" presId="urn:microsoft.com/office/officeart/2005/8/layout/chevron2"/>
    <dgm:cxn modelId="{19A14D78-4A3E-4CB6-A5D6-40EBE0E0E6C6}" srcId="{301D0640-D388-4903-B56B-3A7E49FD3A73}" destId="{75E5D227-43A1-453C-9814-B3F1D0488F39}" srcOrd="4" destOrd="0" parTransId="{7E323B8A-7E57-4CDE-BD62-59369DB58B40}" sibTransId="{5AC53B89-7434-4E76-B8E9-60E809392357}"/>
    <dgm:cxn modelId="{A4BFFD58-0DF6-41F5-BC90-AB80426A532D}" srcId="{2B6040B2-6102-4308-A2FE-9CA29605C4E6}" destId="{3406E817-FB32-41B3-95F7-0CE19FA3DB1D}" srcOrd="0" destOrd="0" parTransId="{242DB63E-10AC-4C24-9DD7-F7B59BE80632}" sibTransId="{D09FA9F6-13B1-4665-8C33-176FE182A3E7}"/>
    <dgm:cxn modelId="{9F76C381-8AD9-465A-8FA9-B91B4A1A0CCC}" srcId="{4BAC470E-5918-4F86-AB97-10716BB7E2DD}" destId="{29692758-BDBA-4875-88CC-5A359CE8BE2C}" srcOrd="0" destOrd="0" parTransId="{E6B11B25-0C17-495A-9502-21B49667B492}" sibTransId="{686519B6-52DB-4E6E-9DA4-E013710D63F8}"/>
    <dgm:cxn modelId="{A07D9684-B12C-464C-96C5-2E2001C2A869}" srcId="{301D0640-D388-4903-B56B-3A7E49FD3A73}" destId="{76A5F213-EDCC-4F17-8035-9C46FB0BDD52}" srcOrd="3" destOrd="0" parTransId="{82454B8E-2534-4DE8-ADC6-7AF031E2F44F}" sibTransId="{3E031546-C1FD-4B62-8EF3-B886BD1C7695}"/>
    <dgm:cxn modelId="{7E66A18C-629E-4938-838A-2EE12D275825}" srcId="{301D0640-D388-4903-B56B-3A7E49FD3A73}" destId="{5B7BEB5D-C3FA-4F02-8F2B-071778B38CC8}" srcOrd="11" destOrd="0" parTransId="{DF58A721-0453-47EE-8DB3-3F390FA0EE53}" sibTransId="{B497622F-F644-486F-8C59-A454A0FD7286}"/>
    <dgm:cxn modelId="{C9F98E8E-0FFB-4862-8B59-93BD452DB86A}" type="presOf" srcId="{7CFAD187-35E2-4016-AACF-983D455CECC4}" destId="{CB7755AF-6BD0-4C6F-AADA-EED9646B8075}" srcOrd="0" destOrd="0" presId="urn:microsoft.com/office/officeart/2005/8/layout/chevron2"/>
    <dgm:cxn modelId="{FFF05590-3A7E-42CF-9CA4-FF069EB50B18}" srcId="{76A5F213-EDCC-4F17-8035-9C46FB0BDD52}" destId="{F0C0782B-5B0F-483B-A137-6E265B04C981}" srcOrd="0" destOrd="0" parTransId="{2D557424-510B-4852-B382-8C26CD7A32DE}" sibTransId="{A183281F-B03F-437D-8F9D-B18F73EBA406}"/>
    <dgm:cxn modelId="{C6E5A496-233D-40CC-9E79-B37AD3CC5CE4}" type="presOf" srcId="{301D0640-D388-4903-B56B-3A7E49FD3A73}" destId="{C91715DC-CE3C-47C3-8B09-5EF536AD92FC}" srcOrd="0" destOrd="0" presId="urn:microsoft.com/office/officeart/2005/8/layout/chevron2"/>
    <dgm:cxn modelId="{706CEC97-2EA4-41A0-A9AB-62218367AC5E}" type="presOf" srcId="{FB424633-9B92-4518-9DF4-EF509BEFE5CD}" destId="{CCCB85BB-39D3-43B2-BABC-358E097D9839}" srcOrd="0" destOrd="0" presId="urn:microsoft.com/office/officeart/2005/8/layout/chevron2"/>
    <dgm:cxn modelId="{8C124498-74ED-4863-B776-DB7AE5A569BE}" srcId="{5B7BEB5D-C3FA-4F02-8F2B-071778B38CC8}" destId="{5F6277F7-D097-46FB-A425-826C6BE51FE1}" srcOrd="0" destOrd="0" parTransId="{36B77239-F2A7-4B84-88DA-493D9FBF5866}" sibTransId="{6C6852D2-92D0-4D27-AA87-D90675BDAD16}"/>
    <dgm:cxn modelId="{13D4D39A-D16E-4897-BE26-7CDB144E50FF}" type="presOf" srcId="{2B6040B2-6102-4308-A2FE-9CA29605C4E6}" destId="{49E81953-2662-43B0-8E80-3761072D90F4}" srcOrd="0" destOrd="0" presId="urn:microsoft.com/office/officeart/2005/8/layout/chevron2"/>
    <dgm:cxn modelId="{5E9960A0-DD5C-4323-BDCA-C4160D5B3A1B}" type="presOf" srcId="{5F6277F7-D097-46FB-A425-826C6BE51FE1}" destId="{AC91901E-F6E9-4E66-948A-01AABC5B19E5}" srcOrd="0" destOrd="0" presId="urn:microsoft.com/office/officeart/2005/8/layout/chevron2"/>
    <dgm:cxn modelId="{40C073A1-44AC-440C-A6DC-982BF50F1F27}" type="presOf" srcId="{3406E817-FB32-41B3-95F7-0CE19FA3DB1D}" destId="{4DF7CA87-7F07-47F8-A6C0-88DAB4E5F75D}" srcOrd="0" destOrd="0" presId="urn:microsoft.com/office/officeart/2005/8/layout/chevron2"/>
    <dgm:cxn modelId="{FB972AA6-FDEA-4BAE-8E74-BE2012D868D3}" srcId="{301D0640-D388-4903-B56B-3A7E49FD3A73}" destId="{9F50BC51-27AD-4CD5-8C35-0A27B7D0C376}" srcOrd="7" destOrd="0" parTransId="{54752160-A146-468A-81C8-DF49D2ED9DB4}" sibTransId="{34E5740B-AB37-4E50-AD99-7ED7AFB178D1}"/>
    <dgm:cxn modelId="{00D83AAC-B974-42BC-B778-CC279EAE74B2}" srcId="{22AF1A0C-9002-462D-A9D5-5FDDF4D194E5}" destId="{BC5F76FC-9356-4A41-9F63-EDA76E13A41D}" srcOrd="0" destOrd="0" parTransId="{28E6B3E5-B919-40D6-A419-78DC18D0D058}" sibTransId="{B714CD68-9DCE-43D2-99A2-F1F1A1C55A56}"/>
    <dgm:cxn modelId="{07F43CAD-81D1-40E8-97EE-F0F2FA5020F7}" type="presOf" srcId="{C4C584E2-0BDD-4B4B-BFD3-D96683707C0F}" destId="{95D907C9-90A3-4521-81AF-B9C2109761B0}" srcOrd="0" destOrd="0" presId="urn:microsoft.com/office/officeart/2005/8/layout/chevron2"/>
    <dgm:cxn modelId="{8BF66FAE-57E1-4C40-96FF-DF46B2AD8667}" type="presOf" srcId="{13BCF67E-B38A-45D4-AA73-EFEBD456ECB0}" destId="{4B65A250-2816-448B-9814-9998087DFE28}" srcOrd="0" destOrd="0" presId="urn:microsoft.com/office/officeart/2005/8/layout/chevron2"/>
    <dgm:cxn modelId="{232CE4AE-509D-4B85-B5AE-84BB687B74D1}" type="presOf" srcId="{4A8BB39A-2D45-4B3E-9B5F-012598FAE230}" destId="{5251972C-4807-453A-9ED5-410FFEEB1EF6}" srcOrd="0" destOrd="0" presId="urn:microsoft.com/office/officeart/2005/8/layout/chevron2"/>
    <dgm:cxn modelId="{565FC3B4-8C9B-46AB-9291-235D42BB0D21}" srcId="{301D0640-D388-4903-B56B-3A7E49FD3A73}" destId="{59F07799-F251-4D1A-A6B2-15F64ECC29DF}" srcOrd="5" destOrd="0" parTransId="{EDF768BE-15FE-4540-A759-FD3E27F5497E}" sibTransId="{874C0C4E-3775-4744-9EA7-C19767FC46D4}"/>
    <dgm:cxn modelId="{FE9601B8-2A66-4208-9453-E41DD2618FFA}" type="presOf" srcId="{C5717E6F-E4CD-45C8-B4A0-A774C5F9CEB8}" destId="{0CAE89C4-9260-419B-8E1A-4C97A8366216}" srcOrd="0" destOrd="0" presId="urn:microsoft.com/office/officeart/2005/8/layout/chevron2"/>
    <dgm:cxn modelId="{51D15CB8-554C-450B-AE2A-FF2F19DF87CD}" type="presOf" srcId="{91E0719D-D080-44BB-BCE8-EC2345F05F65}" destId="{3CB7A131-EC93-43AD-90F3-C4CA6801163E}" srcOrd="0" destOrd="0" presId="urn:microsoft.com/office/officeart/2005/8/layout/chevron2"/>
    <dgm:cxn modelId="{E28978BC-7787-49E4-9AA8-235E78E8327F}" type="presOf" srcId="{9F50BC51-27AD-4CD5-8C35-0A27B7D0C376}" destId="{A432182B-5E85-4AAB-8B83-D6F0C92B5FFD}" srcOrd="0" destOrd="0" presId="urn:microsoft.com/office/officeart/2005/8/layout/chevron2"/>
    <dgm:cxn modelId="{A4AFBEBC-CDCC-4B26-B9CE-0FA299FF45C0}" type="presOf" srcId="{F97A1B7B-C7D2-43A5-8532-93684B7909CF}" destId="{70EB5EEC-9858-4CE5-B9BB-7C2FE5B209EA}" srcOrd="0" destOrd="0" presId="urn:microsoft.com/office/officeart/2005/8/layout/chevron2"/>
    <dgm:cxn modelId="{289D59BD-3BFF-4FC1-8BFD-6FBB3E5E3AB2}" srcId="{301D0640-D388-4903-B56B-3A7E49FD3A73}" destId="{C5717E6F-E4CD-45C8-B4A0-A774C5F9CEB8}" srcOrd="9" destOrd="0" parTransId="{290B4BEE-E46B-4763-A755-32514E9C306A}" sibTransId="{EA621BF1-6080-478B-8F70-F6BCECF6C1E3}"/>
    <dgm:cxn modelId="{D4AE3BBF-12F2-467D-B63E-CD0A2E353855}" srcId="{9F50BC51-27AD-4CD5-8C35-0A27B7D0C376}" destId="{3E838FB9-CBAC-4301-8489-5B7ABC5DB1A9}" srcOrd="0" destOrd="0" parTransId="{887391AD-228D-48B6-9A44-B32E57905B29}" sibTransId="{2F91DAC0-A895-4FBA-A43B-A1E2FB7836F6}"/>
    <dgm:cxn modelId="{BF4CBFC6-D8C6-4018-93AC-466341403393}" srcId="{301D0640-D388-4903-B56B-3A7E49FD3A73}" destId="{4A8BB39A-2D45-4B3E-9B5F-012598FAE230}" srcOrd="1" destOrd="0" parTransId="{121C2C79-EE8D-4C87-BAD0-BBE3D93F0A30}" sibTransId="{7F3349BF-35F6-4DBA-B96A-3C3870715F86}"/>
    <dgm:cxn modelId="{93AB94C9-BB82-4F3D-9D43-0C71DCE1A68A}" type="presOf" srcId="{D78D52E0-F20A-44A5-97E6-7957B09819F0}" destId="{FA4719FE-0F12-44E7-9175-40D55E227651}" srcOrd="0" destOrd="0" presId="urn:microsoft.com/office/officeart/2005/8/layout/chevron2"/>
    <dgm:cxn modelId="{C83693CA-F771-49E3-B40C-F643AEACF65D}" type="presOf" srcId="{75F3A538-6285-430A-A08E-476001F7BFFE}" destId="{C0DB3882-856D-44CE-9D2D-5AB10D6B6C72}" srcOrd="0" destOrd="0" presId="urn:microsoft.com/office/officeart/2005/8/layout/chevron2"/>
    <dgm:cxn modelId="{06892ACB-8EC9-4E8F-AFA0-4FF17C305B7B}" srcId="{13BCF67E-B38A-45D4-AA73-EFEBD456ECB0}" destId="{F97A1B7B-C7D2-43A5-8532-93684B7909CF}" srcOrd="0" destOrd="0" parTransId="{1309D1B9-3676-4E0B-8F47-FF7EC37C4584}" sibTransId="{69D61CCB-30E3-4A8A-A3C7-BD3BEEB35365}"/>
    <dgm:cxn modelId="{28075ED2-3204-49D8-84BF-6A0DFDCF83FE}" srcId="{301D0640-D388-4903-B56B-3A7E49FD3A73}" destId="{22AF1A0C-9002-462D-A9D5-5FDDF4D194E5}" srcOrd="10" destOrd="0" parTransId="{D9FB6EB1-CA36-4822-BBEE-5941AD8299F0}" sibTransId="{4906FD74-772E-4102-855E-C53729168AA0}"/>
    <dgm:cxn modelId="{5B5C6DDA-CBCB-4D75-A69F-5319413D6A81}" type="presOf" srcId="{59F07799-F251-4D1A-A6B2-15F64ECC29DF}" destId="{1D45E894-6741-4359-AA42-D923571F9227}" srcOrd="0" destOrd="0" presId="urn:microsoft.com/office/officeart/2005/8/layout/chevron2"/>
    <dgm:cxn modelId="{D68AD9EA-8769-466B-B19A-121689D7361F}" srcId="{301D0640-D388-4903-B56B-3A7E49FD3A73}" destId="{91E0719D-D080-44BB-BCE8-EC2345F05F65}" srcOrd="0" destOrd="0" parTransId="{0592277C-652A-4A02-82C3-0BFC3F306B8E}" sibTransId="{8D70F5C0-E020-48C1-ADC2-E5C45944EAF7}"/>
    <dgm:cxn modelId="{78FFF4F4-0B69-4088-A565-75F7EFA7AC2E}" srcId="{C4C584E2-0BDD-4B4B-BFD3-D96683707C0F}" destId="{D78D52E0-F20A-44A5-97E6-7957B09819F0}" srcOrd="0" destOrd="0" parTransId="{1391B2DF-3966-45ED-A7E5-F088A4085A40}" sibTransId="{EEE87CB6-FBF6-4FA7-A151-BF28EB9BA1F8}"/>
    <dgm:cxn modelId="{C4DA4DF7-0D4A-4432-AA98-8603312105E1}" srcId="{75F3A538-6285-430A-A08E-476001F7BFFE}" destId="{FB424633-9B92-4518-9DF4-EF509BEFE5CD}" srcOrd="0" destOrd="0" parTransId="{F88183DE-6452-4DC9-A7A4-9FD38FC0A6A2}" sibTransId="{B753655C-8D8A-423D-9101-C77217E241F2}"/>
    <dgm:cxn modelId="{83C5E3FF-BFF9-47C1-88B5-7E77A7676DD0}" srcId="{C5717E6F-E4CD-45C8-B4A0-A774C5F9CEB8}" destId="{FC96EF5A-F6E0-4A4E-9623-15F8B7EFA3BA}" srcOrd="0" destOrd="0" parTransId="{EA8B8557-5B78-45CA-B6B3-838182A8B594}" sibTransId="{2EC916FA-9824-4752-A40B-8D6EB221E62D}"/>
    <dgm:cxn modelId="{424408A8-2E21-411E-B0E4-558B8224C99E}" type="presParOf" srcId="{C91715DC-CE3C-47C3-8B09-5EF536AD92FC}" destId="{9E963180-F371-459B-8593-A1233797B96D}" srcOrd="0" destOrd="0" presId="urn:microsoft.com/office/officeart/2005/8/layout/chevron2"/>
    <dgm:cxn modelId="{14FC18E3-9BF3-426D-A5A6-715E8D13B6A2}" type="presParOf" srcId="{9E963180-F371-459B-8593-A1233797B96D}" destId="{3CB7A131-EC93-43AD-90F3-C4CA6801163E}" srcOrd="0" destOrd="0" presId="urn:microsoft.com/office/officeart/2005/8/layout/chevron2"/>
    <dgm:cxn modelId="{554A3F10-B526-4C81-9466-F335228DEEB0}" type="presParOf" srcId="{9E963180-F371-459B-8593-A1233797B96D}" destId="{DCB82977-A7F1-4E68-BFE4-98C4F35410CD}" srcOrd="1" destOrd="0" presId="urn:microsoft.com/office/officeart/2005/8/layout/chevron2"/>
    <dgm:cxn modelId="{6210D20F-A4FF-4B47-90EA-995E2625DEC7}" type="presParOf" srcId="{C91715DC-CE3C-47C3-8B09-5EF536AD92FC}" destId="{9A69CDC1-46BF-4613-8ACC-30F4C1E4F3E3}" srcOrd="1" destOrd="0" presId="urn:microsoft.com/office/officeart/2005/8/layout/chevron2"/>
    <dgm:cxn modelId="{FF9CFC11-5715-4FA2-847B-47C9B2F44B36}" type="presParOf" srcId="{C91715DC-CE3C-47C3-8B09-5EF536AD92FC}" destId="{D6133B65-C93E-4CBA-B531-C238A436BB36}" srcOrd="2" destOrd="0" presId="urn:microsoft.com/office/officeart/2005/8/layout/chevron2"/>
    <dgm:cxn modelId="{8712DA81-2916-4974-A1E3-56C1F0FA9AAA}" type="presParOf" srcId="{D6133B65-C93E-4CBA-B531-C238A436BB36}" destId="{5251972C-4807-453A-9ED5-410FFEEB1EF6}" srcOrd="0" destOrd="0" presId="urn:microsoft.com/office/officeart/2005/8/layout/chevron2"/>
    <dgm:cxn modelId="{707EF8CA-E42C-4A6D-A960-B613A2BC3921}" type="presParOf" srcId="{D6133B65-C93E-4CBA-B531-C238A436BB36}" destId="{BB803A73-90BE-4680-9F12-975CBCFF8BEB}" srcOrd="1" destOrd="0" presId="urn:microsoft.com/office/officeart/2005/8/layout/chevron2"/>
    <dgm:cxn modelId="{F9D723B4-9308-4EC8-AC07-B038F00E3678}" type="presParOf" srcId="{C91715DC-CE3C-47C3-8B09-5EF536AD92FC}" destId="{4D8C0E26-E3B6-49DD-B91D-B1768EF3190D}" srcOrd="3" destOrd="0" presId="urn:microsoft.com/office/officeart/2005/8/layout/chevron2"/>
    <dgm:cxn modelId="{A7635DBB-99C4-48C2-8CB5-912B12FC0533}" type="presParOf" srcId="{C91715DC-CE3C-47C3-8B09-5EF536AD92FC}" destId="{6026C1E1-9BC0-4128-AF23-6A6AE71ABD90}" srcOrd="4" destOrd="0" presId="urn:microsoft.com/office/officeart/2005/8/layout/chevron2"/>
    <dgm:cxn modelId="{2BE4371E-AE6D-4F85-812B-3F76ADB14028}" type="presParOf" srcId="{6026C1E1-9BC0-4128-AF23-6A6AE71ABD90}" destId="{4139D028-54BB-45EB-9F8F-496D223A0C1A}" srcOrd="0" destOrd="0" presId="urn:microsoft.com/office/officeart/2005/8/layout/chevron2"/>
    <dgm:cxn modelId="{7CEF56DA-ECCA-4636-A46B-5283DD163F2C}" type="presParOf" srcId="{6026C1E1-9BC0-4128-AF23-6A6AE71ABD90}" destId="{CB7755AF-6BD0-4C6F-AADA-EED9646B8075}" srcOrd="1" destOrd="0" presId="urn:microsoft.com/office/officeart/2005/8/layout/chevron2"/>
    <dgm:cxn modelId="{4D97C5A1-AA9A-4B3D-B7EB-AADEA4D1A97B}" type="presParOf" srcId="{C91715DC-CE3C-47C3-8B09-5EF536AD92FC}" destId="{BF470CA5-448C-447D-9BDB-1FA0A04923CA}" srcOrd="5" destOrd="0" presId="urn:microsoft.com/office/officeart/2005/8/layout/chevron2"/>
    <dgm:cxn modelId="{A8E4B4E5-8CE9-49B4-80E5-E9CB4EB41C17}" type="presParOf" srcId="{C91715DC-CE3C-47C3-8B09-5EF536AD92FC}" destId="{9B681FB3-7352-4B6F-B8EB-C4CA9A5B5FB1}" srcOrd="6" destOrd="0" presId="urn:microsoft.com/office/officeart/2005/8/layout/chevron2"/>
    <dgm:cxn modelId="{6D1135DF-5449-48E2-A91D-C6D687304D30}" type="presParOf" srcId="{9B681FB3-7352-4B6F-B8EB-C4CA9A5B5FB1}" destId="{63C7E38C-B00F-4D64-BB8A-31EDABB62706}" srcOrd="0" destOrd="0" presId="urn:microsoft.com/office/officeart/2005/8/layout/chevron2"/>
    <dgm:cxn modelId="{DB263E50-2AE1-413F-B04D-40758421771E}" type="presParOf" srcId="{9B681FB3-7352-4B6F-B8EB-C4CA9A5B5FB1}" destId="{14814E20-C155-40CF-9C17-730B1B21B9B1}" srcOrd="1" destOrd="0" presId="urn:microsoft.com/office/officeart/2005/8/layout/chevron2"/>
    <dgm:cxn modelId="{DF1C92D8-F574-4388-A89D-8802D2CB008D}" type="presParOf" srcId="{C91715DC-CE3C-47C3-8B09-5EF536AD92FC}" destId="{3B1FE496-F4EA-4453-AD2F-669705392076}" srcOrd="7" destOrd="0" presId="urn:microsoft.com/office/officeart/2005/8/layout/chevron2"/>
    <dgm:cxn modelId="{135890AF-08D5-4426-B1A6-44AAA7E48756}" type="presParOf" srcId="{C91715DC-CE3C-47C3-8B09-5EF536AD92FC}" destId="{7F279C16-570A-4714-A0BB-1CAF6566833F}" srcOrd="8" destOrd="0" presId="urn:microsoft.com/office/officeart/2005/8/layout/chevron2"/>
    <dgm:cxn modelId="{E664CCFE-F508-49F1-BDF7-A21E1727CEF8}" type="presParOf" srcId="{7F279C16-570A-4714-A0BB-1CAF6566833F}" destId="{F6F799A6-E609-459B-A8CF-3E8588E47400}" srcOrd="0" destOrd="0" presId="urn:microsoft.com/office/officeart/2005/8/layout/chevron2"/>
    <dgm:cxn modelId="{1A2DA6A3-7FCB-4F5C-B54F-5BCB17B9F683}" type="presParOf" srcId="{7F279C16-570A-4714-A0BB-1CAF6566833F}" destId="{1FF514E1-1E3D-47ED-81E2-6148531B1CC5}" srcOrd="1" destOrd="0" presId="urn:microsoft.com/office/officeart/2005/8/layout/chevron2"/>
    <dgm:cxn modelId="{6CB88C78-96E3-4A69-B33F-D7D0D90185B8}" type="presParOf" srcId="{C91715DC-CE3C-47C3-8B09-5EF536AD92FC}" destId="{A7C8BEC0-D10E-4DEF-872F-769D09CB7DC6}" srcOrd="9" destOrd="0" presId="urn:microsoft.com/office/officeart/2005/8/layout/chevron2"/>
    <dgm:cxn modelId="{D0EA7F0B-5CFB-4532-A587-7544314334FE}" type="presParOf" srcId="{C91715DC-CE3C-47C3-8B09-5EF536AD92FC}" destId="{8FE9453C-C7FB-40FC-B264-4381156CCBE0}" srcOrd="10" destOrd="0" presId="urn:microsoft.com/office/officeart/2005/8/layout/chevron2"/>
    <dgm:cxn modelId="{FD4E74E4-E10D-4170-A866-639FA8204CC1}" type="presParOf" srcId="{8FE9453C-C7FB-40FC-B264-4381156CCBE0}" destId="{1D45E894-6741-4359-AA42-D923571F9227}" srcOrd="0" destOrd="0" presId="urn:microsoft.com/office/officeart/2005/8/layout/chevron2"/>
    <dgm:cxn modelId="{8E695681-A734-4320-9B96-BC38FDAC3AEB}" type="presParOf" srcId="{8FE9453C-C7FB-40FC-B264-4381156CCBE0}" destId="{89CB15D3-136E-4DB0-B97A-8EB5B39BCF2C}" srcOrd="1" destOrd="0" presId="urn:microsoft.com/office/officeart/2005/8/layout/chevron2"/>
    <dgm:cxn modelId="{3625ECC4-D31E-41BC-87AF-DEEB6A104EEC}" type="presParOf" srcId="{C91715DC-CE3C-47C3-8B09-5EF536AD92FC}" destId="{F6B95601-5E46-4D61-901C-C16FD89F3D8F}" srcOrd="11" destOrd="0" presId="urn:microsoft.com/office/officeart/2005/8/layout/chevron2"/>
    <dgm:cxn modelId="{DC704AAF-A4F2-41E5-B0C9-2744AE3DFC57}" type="presParOf" srcId="{C91715DC-CE3C-47C3-8B09-5EF536AD92FC}" destId="{A9A95EE9-3041-4AF5-8D6A-D6C8C5FD0234}" srcOrd="12" destOrd="0" presId="urn:microsoft.com/office/officeart/2005/8/layout/chevron2"/>
    <dgm:cxn modelId="{E4B4F4F8-E028-4EDF-84B6-AB6BB400B81A}" type="presParOf" srcId="{A9A95EE9-3041-4AF5-8D6A-D6C8C5FD0234}" destId="{C0DB3882-856D-44CE-9D2D-5AB10D6B6C72}" srcOrd="0" destOrd="0" presId="urn:microsoft.com/office/officeart/2005/8/layout/chevron2"/>
    <dgm:cxn modelId="{352C9011-163E-492C-9BF8-17E125B49568}" type="presParOf" srcId="{A9A95EE9-3041-4AF5-8D6A-D6C8C5FD0234}" destId="{CCCB85BB-39D3-43B2-BABC-358E097D9839}" srcOrd="1" destOrd="0" presId="urn:microsoft.com/office/officeart/2005/8/layout/chevron2"/>
    <dgm:cxn modelId="{C49A70FA-0CC1-4ABD-88E4-3DDC613E5E00}" type="presParOf" srcId="{C91715DC-CE3C-47C3-8B09-5EF536AD92FC}" destId="{4B36D1A2-D45C-439D-BBA7-5B89D667F138}" srcOrd="13" destOrd="0" presId="urn:microsoft.com/office/officeart/2005/8/layout/chevron2"/>
    <dgm:cxn modelId="{642E794E-2FA1-4D7B-9C85-F60CCCAE2E79}" type="presParOf" srcId="{C91715DC-CE3C-47C3-8B09-5EF536AD92FC}" destId="{78B31184-043B-45A3-8EC6-5E101922866E}" srcOrd="14" destOrd="0" presId="urn:microsoft.com/office/officeart/2005/8/layout/chevron2"/>
    <dgm:cxn modelId="{DBCBE932-836A-4F8D-96E9-3DC99E635C37}" type="presParOf" srcId="{78B31184-043B-45A3-8EC6-5E101922866E}" destId="{A432182B-5E85-4AAB-8B83-D6F0C92B5FFD}" srcOrd="0" destOrd="0" presId="urn:microsoft.com/office/officeart/2005/8/layout/chevron2"/>
    <dgm:cxn modelId="{A1FAC138-E579-4E71-9E5D-9EA1B5F0F7C2}" type="presParOf" srcId="{78B31184-043B-45A3-8EC6-5E101922866E}" destId="{AE26647D-1A88-4AA4-98AA-1A7B6DD2A511}" srcOrd="1" destOrd="0" presId="urn:microsoft.com/office/officeart/2005/8/layout/chevron2"/>
    <dgm:cxn modelId="{BC812490-209C-413F-9094-ECC10E50288A}" type="presParOf" srcId="{C91715DC-CE3C-47C3-8B09-5EF536AD92FC}" destId="{E6A33ED7-84A7-4B66-9A07-4411DBDD0F43}" srcOrd="15" destOrd="0" presId="urn:microsoft.com/office/officeart/2005/8/layout/chevron2"/>
    <dgm:cxn modelId="{13234278-D641-4175-91F4-805E88B1E7EA}" type="presParOf" srcId="{C91715DC-CE3C-47C3-8B09-5EF536AD92FC}" destId="{28F1B908-1051-448C-9337-73FBBCB2567E}" srcOrd="16" destOrd="0" presId="urn:microsoft.com/office/officeart/2005/8/layout/chevron2"/>
    <dgm:cxn modelId="{E8C3C0E2-C230-4E8C-9BB6-BC9E005F35B5}" type="presParOf" srcId="{28F1B908-1051-448C-9337-73FBBCB2567E}" destId="{95D907C9-90A3-4521-81AF-B9C2109761B0}" srcOrd="0" destOrd="0" presId="urn:microsoft.com/office/officeart/2005/8/layout/chevron2"/>
    <dgm:cxn modelId="{145152F5-A3D4-4FF0-827A-EB14268E54C4}" type="presParOf" srcId="{28F1B908-1051-448C-9337-73FBBCB2567E}" destId="{FA4719FE-0F12-44E7-9175-40D55E227651}" srcOrd="1" destOrd="0" presId="urn:microsoft.com/office/officeart/2005/8/layout/chevron2"/>
    <dgm:cxn modelId="{45FDEA59-B42E-4672-90E3-69668D67A84B}" type="presParOf" srcId="{C91715DC-CE3C-47C3-8B09-5EF536AD92FC}" destId="{7BF3E8B9-0157-478A-80CA-588E01735609}" srcOrd="17" destOrd="0" presId="urn:microsoft.com/office/officeart/2005/8/layout/chevron2"/>
    <dgm:cxn modelId="{77489623-9990-408A-BBC3-004D40E10EE0}" type="presParOf" srcId="{C91715DC-CE3C-47C3-8B09-5EF536AD92FC}" destId="{2648ED10-C9AE-41B7-B4DC-4AA49EF09805}" srcOrd="18" destOrd="0" presId="urn:microsoft.com/office/officeart/2005/8/layout/chevron2"/>
    <dgm:cxn modelId="{B4B76F74-0073-46BC-B29D-BDE7F665E599}" type="presParOf" srcId="{2648ED10-C9AE-41B7-B4DC-4AA49EF09805}" destId="{0CAE89C4-9260-419B-8E1A-4C97A8366216}" srcOrd="0" destOrd="0" presId="urn:microsoft.com/office/officeart/2005/8/layout/chevron2"/>
    <dgm:cxn modelId="{9E4007E3-9F05-4F25-AD32-48F082E22237}" type="presParOf" srcId="{2648ED10-C9AE-41B7-B4DC-4AA49EF09805}" destId="{0519AEA3-3FCC-43EB-817A-E1B955E23E49}" srcOrd="1" destOrd="0" presId="urn:microsoft.com/office/officeart/2005/8/layout/chevron2"/>
    <dgm:cxn modelId="{FA182A6B-DB32-4AFB-894F-70DC30BC004C}" type="presParOf" srcId="{C91715DC-CE3C-47C3-8B09-5EF536AD92FC}" destId="{6F3615E8-108E-4E7D-830B-24659DF5F4F4}" srcOrd="19" destOrd="0" presId="urn:microsoft.com/office/officeart/2005/8/layout/chevron2"/>
    <dgm:cxn modelId="{546EB3FA-652D-40AB-8C9A-980F5CCAAD15}" type="presParOf" srcId="{C91715DC-CE3C-47C3-8B09-5EF536AD92FC}" destId="{D82B9643-BE65-4C74-BBC8-E70579F081D7}" srcOrd="20" destOrd="0" presId="urn:microsoft.com/office/officeart/2005/8/layout/chevron2"/>
    <dgm:cxn modelId="{F87FFEB4-A19C-40A8-80BD-8E2B25EDEA5C}" type="presParOf" srcId="{D82B9643-BE65-4C74-BBC8-E70579F081D7}" destId="{4E80FCD8-02CB-46F8-A8BE-A8693D6B56FA}" srcOrd="0" destOrd="0" presId="urn:microsoft.com/office/officeart/2005/8/layout/chevron2"/>
    <dgm:cxn modelId="{BA7BCCF2-7DB6-495C-8533-BBC43268F5D2}" type="presParOf" srcId="{D82B9643-BE65-4C74-BBC8-E70579F081D7}" destId="{FD02B57D-173C-48A2-8DDA-644A8DF8EA40}" srcOrd="1" destOrd="0" presId="urn:microsoft.com/office/officeart/2005/8/layout/chevron2"/>
    <dgm:cxn modelId="{BFEB7235-17DC-49B5-BF81-FD0D31007DCB}" type="presParOf" srcId="{C91715DC-CE3C-47C3-8B09-5EF536AD92FC}" destId="{04769563-7103-4D82-BF8F-C49A7965907E}" srcOrd="21" destOrd="0" presId="urn:microsoft.com/office/officeart/2005/8/layout/chevron2"/>
    <dgm:cxn modelId="{9595E3F5-77F6-41E3-BC2C-5D099F168FCF}" type="presParOf" srcId="{C91715DC-CE3C-47C3-8B09-5EF536AD92FC}" destId="{08F52753-017F-45F9-A710-6078F0BC096B}" srcOrd="22" destOrd="0" presId="urn:microsoft.com/office/officeart/2005/8/layout/chevron2"/>
    <dgm:cxn modelId="{09DFBC97-0900-4D0F-91E5-34962072F8AE}" type="presParOf" srcId="{08F52753-017F-45F9-A710-6078F0BC096B}" destId="{82DC1DE6-EEF3-47F5-9BD6-2AAF4B3FE3D7}" srcOrd="0" destOrd="0" presId="urn:microsoft.com/office/officeart/2005/8/layout/chevron2"/>
    <dgm:cxn modelId="{04385C98-E02F-4BAD-AE06-F8CB85522168}" type="presParOf" srcId="{08F52753-017F-45F9-A710-6078F0BC096B}" destId="{AC91901E-F6E9-4E66-948A-01AABC5B19E5}" srcOrd="1" destOrd="0" presId="urn:microsoft.com/office/officeart/2005/8/layout/chevron2"/>
    <dgm:cxn modelId="{696ED57C-26D2-4C69-81F7-6763578D0E52}" type="presParOf" srcId="{C91715DC-CE3C-47C3-8B09-5EF536AD92FC}" destId="{9D10389F-0330-4E34-9434-A32C4A6FBF0B}" srcOrd="23" destOrd="0" presId="urn:microsoft.com/office/officeart/2005/8/layout/chevron2"/>
    <dgm:cxn modelId="{05A7BD14-D055-41A0-858B-1FB9D2251820}" type="presParOf" srcId="{C91715DC-CE3C-47C3-8B09-5EF536AD92FC}" destId="{23A5BFAF-20BE-4064-A361-891B0A9EF5EF}" srcOrd="24" destOrd="0" presId="urn:microsoft.com/office/officeart/2005/8/layout/chevron2"/>
    <dgm:cxn modelId="{8BC97CC8-A50D-4B1B-B2F2-7BA2B2C4F4B0}" type="presParOf" srcId="{23A5BFAF-20BE-4064-A361-891B0A9EF5EF}" destId="{4B65A250-2816-448B-9814-9998087DFE28}" srcOrd="0" destOrd="0" presId="urn:microsoft.com/office/officeart/2005/8/layout/chevron2"/>
    <dgm:cxn modelId="{315E5A54-EE2D-4C4B-864B-07EAFDE74DF8}" type="presParOf" srcId="{23A5BFAF-20BE-4064-A361-891B0A9EF5EF}" destId="{70EB5EEC-9858-4CE5-B9BB-7C2FE5B209EA}" srcOrd="1" destOrd="0" presId="urn:microsoft.com/office/officeart/2005/8/layout/chevron2"/>
    <dgm:cxn modelId="{E302F1B1-8C2C-4C23-BFB1-18AB87FCB19F}" type="presParOf" srcId="{C91715DC-CE3C-47C3-8B09-5EF536AD92FC}" destId="{D78C780B-BB9E-401B-8A2E-A187EF71AE78}" srcOrd="25" destOrd="0" presId="urn:microsoft.com/office/officeart/2005/8/layout/chevron2"/>
    <dgm:cxn modelId="{C166DF13-D8A8-4C6C-BA6B-4DC0912BE505}" type="presParOf" srcId="{C91715DC-CE3C-47C3-8B09-5EF536AD92FC}" destId="{448777D9-DBD3-470C-9741-D2DC6463D91F}" srcOrd="26" destOrd="0" presId="urn:microsoft.com/office/officeart/2005/8/layout/chevron2"/>
    <dgm:cxn modelId="{08BE8951-09FD-4D47-87A6-0CAAEFA685FA}" type="presParOf" srcId="{448777D9-DBD3-470C-9741-D2DC6463D91F}" destId="{C40B9686-0EB1-4D16-AE74-50E418C6C7FE}" srcOrd="0" destOrd="0" presId="urn:microsoft.com/office/officeart/2005/8/layout/chevron2"/>
    <dgm:cxn modelId="{583091CA-38E8-4077-9FF0-95E0FF352AE2}" type="presParOf" srcId="{448777D9-DBD3-470C-9741-D2DC6463D91F}" destId="{A7DA8AA2-6BCC-493C-A4CC-F113000DDB48}" srcOrd="1" destOrd="0" presId="urn:microsoft.com/office/officeart/2005/8/layout/chevron2"/>
    <dgm:cxn modelId="{D3BA3811-72F0-4120-B5E4-AD6795DD226A}" type="presParOf" srcId="{C91715DC-CE3C-47C3-8B09-5EF536AD92FC}" destId="{715D60AD-9836-4D57-B06D-2727899FF3A4}" srcOrd="27" destOrd="0" presId="urn:microsoft.com/office/officeart/2005/8/layout/chevron2"/>
    <dgm:cxn modelId="{1B047731-C718-4E8D-AE49-236BCE69F4BA}" type="presParOf" srcId="{C91715DC-CE3C-47C3-8B09-5EF536AD92FC}" destId="{9C1AF224-1376-454C-B935-E3412353F280}" srcOrd="28" destOrd="0" presId="urn:microsoft.com/office/officeart/2005/8/layout/chevron2"/>
    <dgm:cxn modelId="{D820D015-E02C-45E7-A2FF-78C706984A98}" type="presParOf" srcId="{9C1AF224-1376-454C-B935-E3412353F280}" destId="{49E81953-2662-43B0-8E80-3761072D90F4}" srcOrd="0" destOrd="0" presId="urn:microsoft.com/office/officeart/2005/8/layout/chevron2"/>
    <dgm:cxn modelId="{967F8321-5140-4B97-A65F-1F51A8ABA347}" type="presParOf" srcId="{9C1AF224-1376-454C-B935-E3412353F280}" destId="{4DF7CA87-7F07-47F8-A6C0-88DAB4E5F7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E409E4-18E6-4359-A4C9-20C995E909D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E84D448-CBCD-4F8F-B2ED-97A129332923}">
      <dgm:prSet phldrT="[Текст]"/>
      <dgm:spPr/>
      <dgm:t>
        <a:bodyPr/>
        <a:lstStyle/>
        <a:p>
          <a:r>
            <a:rPr lang="ru-RU" b="1" i="1" u="sng" dirty="0" err="1"/>
            <a:t>Вільні</a:t>
          </a:r>
          <a:r>
            <a:rPr lang="ru-RU" b="1" i="1" u="sng" dirty="0"/>
            <a:t> </a:t>
          </a:r>
          <a:r>
            <a:rPr lang="ru-RU" b="1" i="1" u="sng" dirty="0" err="1"/>
            <a:t>ціни</a:t>
          </a:r>
          <a:r>
            <a:rPr lang="ru-RU" b="1" i="1" u="sng" dirty="0"/>
            <a:t> </a:t>
          </a:r>
          <a:r>
            <a:rPr lang="ru-RU" b="0" i="0" dirty="0" err="1"/>
            <a:t>визначаються</a:t>
          </a:r>
          <a:r>
            <a:rPr lang="ru-RU" b="0" i="0" dirty="0"/>
            <a:t> на </a:t>
          </a:r>
          <a:r>
            <a:rPr lang="ru-RU" b="0" i="0" dirty="0" err="1"/>
            <a:t>всі</a:t>
          </a:r>
          <a:r>
            <a:rPr lang="ru-RU" b="0" i="0" dirty="0"/>
            <a:t> </a:t>
          </a:r>
          <a:r>
            <a:rPr lang="ru-RU" b="0" i="0" dirty="0" err="1"/>
            <a:t>види</a:t>
          </a:r>
          <a:r>
            <a:rPr lang="ru-RU" b="0" i="0" dirty="0"/>
            <a:t> </a:t>
          </a:r>
          <a:r>
            <a:rPr lang="ru-RU" b="0" i="0" dirty="0" err="1"/>
            <a:t>продукції</a:t>
          </a:r>
          <a:r>
            <a:rPr lang="ru-RU" b="0" i="0" dirty="0"/>
            <a:t> (</a:t>
          </a:r>
          <a:r>
            <a:rPr lang="ru-RU" b="0" i="0" dirty="0" err="1"/>
            <a:t>робіт</a:t>
          </a:r>
          <a:r>
            <a:rPr lang="ru-RU" b="0" i="0" dirty="0"/>
            <a:t>, </a:t>
          </a:r>
          <a:r>
            <a:rPr lang="ru-RU" b="0" i="0" dirty="0" err="1"/>
            <a:t>послуг</a:t>
          </a:r>
          <a:r>
            <a:rPr lang="ru-RU" b="0" i="0" dirty="0"/>
            <a:t>), за </a:t>
          </a:r>
          <a:r>
            <a:rPr lang="ru-RU" b="0" i="0" dirty="0" err="1"/>
            <a:t>винятком</a:t>
          </a:r>
          <a:r>
            <a:rPr lang="ru-RU" b="0" i="0" dirty="0"/>
            <a:t> тих, на </a:t>
          </a:r>
          <a:r>
            <a:rPr lang="ru-RU" b="0" i="0" dirty="0" err="1"/>
            <a:t>які</a:t>
          </a:r>
          <a:r>
            <a:rPr lang="ru-RU" b="0" i="0" dirty="0"/>
            <a:t> </a:t>
          </a:r>
          <a:r>
            <a:rPr lang="ru-RU" b="0" i="0" dirty="0" err="1"/>
            <a:t>встановлені</a:t>
          </a:r>
          <a:r>
            <a:rPr lang="ru-RU" b="0" i="0" dirty="0"/>
            <a:t> </a:t>
          </a:r>
          <a:r>
            <a:rPr lang="ru-RU" b="0" i="0" dirty="0" err="1"/>
            <a:t>державні</a:t>
          </a:r>
          <a:r>
            <a:rPr lang="ru-RU" b="0" i="0" dirty="0"/>
            <a:t> </a:t>
          </a:r>
          <a:r>
            <a:rPr lang="ru-RU" b="0" i="0" dirty="0" err="1"/>
            <a:t>ціни</a:t>
          </a:r>
          <a:r>
            <a:rPr lang="ru-RU" b="0" i="0" dirty="0"/>
            <a:t>, </a:t>
          </a:r>
          <a:r>
            <a:rPr lang="ru-RU" b="0" i="0" dirty="0" err="1"/>
            <a:t>суб'єктами</a:t>
          </a:r>
          <a:r>
            <a:rPr lang="ru-RU" b="0" i="0" dirty="0"/>
            <a:t> </a:t>
          </a:r>
          <a:r>
            <a:rPr lang="ru-RU" b="0" i="0" dirty="0" err="1"/>
            <a:t>господарювання</a:t>
          </a:r>
          <a:r>
            <a:rPr lang="ru-RU" b="0" i="0" dirty="0"/>
            <a:t> </a:t>
          </a:r>
          <a:r>
            <a:rPr lang="ru-RU" b="0" i="0" dirty="0" err="1"/>
            <a:t>самостійно</a:t>
          </a:r>
          <a:r>
            <a:rPr lang="ru-RU" b="0" i="0" dirty="0"/>
            <a:t> за </a:t>
          </a:r>
          <a:r>
            <a:rPr lang="ru-RU" b="0" i="0" dirty="0" err="1"/>
            <a:t>згодою</a:t>
          </a:r>
          <a:r>
            <a:rPr lang="ru-RU" b="0" i="0" dirty="0"/>
            <a:t> </a:t>
          </a:r>
          <a:r>
            <a:rPr lang="ru-RU" b="0" i="0" dirty="0" err="1"/>
            <a:t>сторін</a:t>
          </a:r>
          <a:r>
            <a:rPr lang="ru-RU" b="0" i="0" dirty="0"/>
            <a:t>, а у </a:t>
          </a:r>
          <a:r>
            <a:rPr lang="ru-RU" b="0" i="0" dirty="0" err="1"/>
            <a:t>внутрішньогосподарських</a:t>
          </a:r>
          <a:r>
            <a:rPr lang="ru-RU" b="0" i="0" dirty="0"/>
            <a:t> </a:t>
          </a:r>
          <a:r>
            <a:rPr lang="ru-RU" b="0" i="0" dirty="0" err="1"/>
            <a:t>відносинах</a:t>
          </a:r>
          <a:r>
            <a:rPr lang="ru-RU" b="0" i="0" dirty="0"/>
            <a:t> - також за </a:t>
          </a:r>
          <a:r>
            <a:rPr lang="ru-RU" b="0" i="0" dirty="0" err="1"/>
            <a:t>рішенням</a:t>
          </a:r>
          <a:r>
            <a:rPr lang="ru-RU" b="0" i="0" dirty="0"/>
            <a:t> </a:t>
          </a:r>
          <a:r>
            <a:rPr lang="ru-RU" b="0" i="0" dirty="0" err="1"/>
            <a:t>суб'єкта</a:t>
          </a:r>
          <a:r>
            <a:rPr lang="ru-RU" b="0" i="0" dirty="0"/>
            <a:t> </a:t>
          </a:r>
          <a:r>
            <a:rPr lang="ru-RU" b="0" i="0" dirty="0" err="1"/>
            <a:t>господарювання</a:t>
          </a:r>
          <a:r>
            <a:rPr lang="ru-RU" b="0" i="0" dirty="0"/>
            <a:t>.</a:t>
          </a:r>
          <a:endParaRPr lang="uk-UA" dirty="0"/>
        </a:p>
      </dgm:t>
    </dgm:pt>
    <dgm:pt modelId="{21C4613A-C0DB-4DCE-8909-4E4E3839A15B}" type="parTrans" cxnId="{B941EEF0-9BBA-4752-A446-3843B9EC3F01}">
      <dgm:prSet/>
      <dgm:spPr/>
      <dgm:t>
        <a:bodyPr/>
        <a:lstStyle/>
        <a:p>
          <a:endParaRPr lang="uk-UA"/>
        </a:p>
      </dgm:t>
    </dgm:pt>
    <dgm:pt modelId="{C3138024-C0C9-47CE-8518-DFAAAB2EB860}" type="sibTrans" cxnId="{B941EEF0-9BBA-4752-A446-3843B9EC3F01}">
      <dgm:prSet/>
      <dgm:spPr/>
      <dgm:t>
        <a:bodyPr/>
        <a:lstStyle/>
        <a:p>
          <a:endParaRPr lang="uk-UA"/>
        </a:p>
      </dgm:t>
    </dgm:pt>
    <dgm:pt modelId="{972BE5A2-0E58-4C6D-B2E7-BFD07CDE34AE}" type="pres">
      <dgm:prSet presAssocID="{9EE409E4-18E6-4359-A4C9-20C995E909D9}" presName="Name0" presStyleCnt="0">
        <dgm:presLayoutVars>
          <dgm:dir/>
          <dgm:resizeHandles val="exact"/>
        </dgm:presLayoutVars>
      </dgm:prSet>
      <dgm:spPr/>
    </dgm:pt>
    <dgm:pt modelId="{516C9A79-E4FA-4625-83DA-ECA56D19A976}" type="pres">
      <dgm:prSet presAssocID="{EE84D448-CBCD-4F8F-B2ED-97A129332923}" presName="composite" presStyleCnt="0"/>
      <dgm:spPr/>
    </dgm:pt>
    <dgm:pt modelId="{B319FAAF-978E-4E4B-878B-2F22C8B3EA6D}" type="pres">
      <dgm:prSet presAssocID="{EE84D448-CBCD-4F8F-B2ED-97A129332923}" presName="rect1" presStyleLbl="trAlignAcc1" presStyleIdx="0" presStyleCnt="1">
        <dgm:presLayoutVars>
          <dgm:bulletEnabled val="1"/>
        </dgm:presLayoutVars>
      </dgm:prSet>
      <dgm:spPr/>
    </dgm:pt>
    <dgm:pt modelId="{A0D25BE5-1F32-4265-9CC8-37AE5C77D6F6}" type="pres">
      <dgm:prSet presAssocID="{EE84D448-CBCD-4F8F-B2ED-97A129332923}" presName="rect2" presStyleLbl="fgImgPlace1" presStyleIdx="0" presStyleCnt="1"/>
      <dgm:spPr/>
    </dgm:pt>
  </dgm:ptLst>
  <dgm:cxnLst>
    <dgm:cxn modelId="{F65F081B-87A4-4DBC-9BED-FB838221341A}" type="presOf" srcId="{EE84D448-CBCD-4F8F-B2ED-97A129332923}" destId="{B319FAAF-978E-4E4B-878B-2F22C8B3EA6D}" srcOrd="0" destOrd="0" presId="urn:microsoft.com/office/officeart/2008/layout/PictureStrips"/>
    <dgm:cxn modelId="{D3A29D6B-0A0E-42E0-B6E6-73E63FF7A335}" type="presOf" srcId="{9EE409E4-18E6-4359-A4C9-20C995E909D9}" destId="{972BE5A2-0E58-4C6D-B2E7-BFD07CDE34AE}" srcOrd="0" destOrd="0" presId="urn:microsoft.com/office/officeart/2008/layout/PictureStrips"/>
    <dgm:cxn modelId="{B941EEF0-9BBA-4752-A446-3843B9EC3F01}" srcId="{9EE409E4-18E6-4359-A4C9-20C995E909D9}" destId="{EE84D448-CBCD-4F8F-B2ED-97A129332923}" srcOrd="0" destOrd="0" parTransId="{21C4613A-C0DB-4DCE-8909-4E4E3839A15B}" sibTransId="{C3138024-C0C9-47CE-8518-DFAAAB2EB860}"/>
    <dgm:cxn modelId="{54A451AC-7DC6-432E-8E6D-F0A3C6ACBCFF}" type="presParOf" srcId="{972BE5A2-0E58-4C6D-B2E7-BFD07CDE34AE}" destId="{516C9A79-E4FA-4625-83DA-ECA56D19A976}" srcOrd="0" destOrd="0" presId="urn:microsoft.com/office/officeart/2008/layout/PictureStrips"/>
    <dgm:cxn modelId="{F292BBD3-58AF-4179-AEE2-273C8D1875CD}" type="presParOf" srcId="{516C9A79-E4FA-4625-83DA-ECA56D19A976}" destId="{B319FAAF-978E-4E4B-878B-2F22C8B3EA6D}" srcOrd="0" destOrd="0" presId="urn:microsoft.com/office/officeart/2008/layout/PictureStrips"/>
    <dgm:cxn modelId="{0AE41783-2D35-4146-B4C7-ACC74BC85F21}" type="presParOf" srcId="{516C9A79-E4FA-4625-83DA-ECA56D19A976}" destId="{A0D25BE5-1F32-4265-9CC8-37AE5C77D6F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E225BD-434F-4716-BA8E-C70DC14B5DB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8EBD320-A406-4F10-B430-9A4190327CEC}">
      <dgm:prSet phldrT="[Текст]"/>
      <dgm:spPr/>
      <dgm:t>
        <a:bodyPr/>
        <a:lstStyle/>
        <a:p>
          <a:r>
            <a:rPr lang="uk-UA" b="1" i="1" u="sng" dirty="0"/>
            <a:t>Державні фіксовані та регульовані ціни </a:t>
          </a:r>
          <a:r>
            <a:rPr lang="uk-UA" b="0" i="0" dirty="0"/>
            <a:t>встановлюються на ресурси, що мають визначальний вплив на загальний рівень і динаміку цін, а також на продукцію та послуги, що мають суттєве соціальне значення для населення. Перелік зазначених ресурсів, продукції, послуг затверджує Кабінет Міністрів України.</a:t>
          </a:r>
          <a:endParaRPr lang="uk-UA" dirty="0"/>
        </a:p>
      </dgm:t>
    </dgm:pt>
    <dgm:pt modelId="{74B6990F-42FA-49CD-B41C-2D60AE116E14}" type="parTrans" cxnId="{45FD7F86-25E4-488A-9991-9A71E8B2ACAA}">
      <dgm:prSet/>
      <dgm:spPr/>
      <dgm:t>
        <a:bodyPr/>
        <a:lstStyle/>
        <a:p>
          <a:endParaRPr lang="uk-UA"/>
        </a:p>
      </dgm:t>
    </dgm:pt>
    <dgm:pt modelId="{4C50AD06-AAA2-40A9-BFB9-E7CB36A6C0C4}" type="sibTrans" cxnId="{45FD7F86-25E4-488A-9991-9A71E8B2ACAA}">
      <dgm:prSet/>
      <dgm:spPr/>
      <dgm:t>
        <a:bodyPr/>
        <a:lstStyle/>
        <a:p>
          <a:endParaRPr lang="uk-UA"/>
        </a:p>
      </dgm:t>
    </dgm:pt>
    <dgm:pt modelId="{A25A087A-D751-4F6C-87AC-0A21B430C640}" type="pres">
      <dgm:prSet presAssocID="{58E225BD-434F-4716-BA8E-C70DC14B5DB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E6659B8-B067-40FE-A8BE-68539C7F5231}" type="pres">
      <dgm:prSet presAssocID="{78EBD320-A406-4F10-B430-9A4190327CEC}" presName="circle1" presStyleLbl="node1" presStyleIdx="0" presStyleCnt="1"/>
      <dgm:spPr/>
    </dgm:pt>
    <dgm:pt modelId="{67819B89-8239-437B-85E7-DE3FD8EF0A6F}" type="pres">
      <dgm:prSet presAssocID="{78EBD320-A406-4F10-B430-9A4190327CEC}" presName="space" presStyleCnt="0"/>
      <dgm:spPr/>
    </dgm:pt>
    <dgm:pt modelId="{4733BCFF-698F-4D24-9719-86508BA1B027}" type="pres">
      <dgm:prSet presAssocID="{78EBD320-A406-4F10-B430-9A4190327CEC}" presName="rect1" presStyleLbl="alignAcc1" presStyleIdx="0" presStyleCnt="1"/>
      <dgm:spPr/>
    </dgm:pt>
    <dgm:pt modelId="{B67671CD-08F3-47CE-93E2-3FD9A86B100B}" type="pres">
      <dgm:prSet presAssocID="{78EBD320-A406-4F10-B430-9A4190327CEC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6F08FC60-A564-4ED3-858F-25344572F9C6}" type="presOf" srcId="{58E225BD-434F-4716-BA8E-C70DC14B5DB9}" destId="{A25A087A-D751-4F6C-87AC-0A21B430C640}" srcOrd="0" destOrd="0" presId="urn:microsoft.com/office/officeart/2005/8/layout/target3"/>
    <dgm:cxn modelId="{45FD7F86-25E4-488A-9991-9A71E8B2ACAA}" srcId="{58E225BD-434F-4716-BA8E-C70DC14B5DB9}" destId="{78EBD320-A406-4F10-B430-9A4190327CEC}" srcOrd="0" destOrd="0" parTransId="{74B6990F-42FA-49CD-B41C-2D60AE116E14}" sibTransId="{4C50AD06-AAA2-40A9-BFB9-E7CB36A6C0C4}"/>
    <dgm:cxn modelId="{4BAF81A2-CA82-46BC-857D-8417819AFC65}" type="presOf" srcId="{78EBD320-A406-4F10-B430-9A4190327CEC}" destId="{4733BCFF-698F-4D24-9719-86508BA1B027}" srcOrd="0" destOrd="0" presId="urn:microsoft.com/office/officeart/2005/8/layout/target3"/>
    <dgm:cxn modelId="{21262FFD-8690-45D2-80AD-4BE5B22460F8}" type="presOf" srcId="{78EBD320-A406-4F10-B430-9A4190327CEC}" destId="{B67671CD-08F3-47CE-93E2-3FD9A86B100B}" srcOrd="1" destOrd="0" presId="urn:microsoft.com/office/officeart/2005/8/layout/target3"/>
    <dgm:cxn modelId="{7E858E7D-F4E0-4F2C-977B-DCEA893A54E3}" type="presParOf" srcId="{A25A087A-D751-4F6C-87AC-0A21B430C640}" destId="{FE6659B8-B067-40FE-A8BE-68539C7F5231}" srcOrd="0" destOrd="0" presId="urn:microsoft.com/office/officeart/2005/8/layout/target3"/>
    <dgm:cxn modelId="{126B9F06-C784-444A-987F-9562799E96A9}" type="presParOf" srcId="{A25A087A-D751-4F6C-87AC-0A21B430C640}" destId="{67819B89-8239-437B-85E7-DE3FD8EF0A6F}" srcOrd="1" destOrd="0" presId="urn:microsoft.com/office/officeart/2005/8/layout/target3"/>
    <dgm:cxn modelId="{D820EB8D-6DB2-4331-A430-ADFD031D6935}" type="presParOf" srcId="{A25A087A-D751-4F6C-87AC-0A21B430C640}" destId="{4733BCFF-698F-4D24-9719-86508BA1B027}" srcOrd="2" destOrd="0" presId="urn:microsoft.com/office/officeart/2005/8/layout/target3"/>
    <dgm:cxn modelId="{F847CFBF-7A41-4A2A-9AE1-25F65EFD02FB}" type="presParOf" srcId="{A25A087A-D751-4F6C-87AC-0A21B430C640}" destId="{B67671CD-08F3-47CE-93E2-3FD9A86B100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7706A6-28D5-4760-B9C3-ED01B5F4F24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690982E-C24D-4E8A-A0B7-16EBB9DCD376}">
      <dgm:prSet phldrT="[Текст]"/>
      <dgm:spPr/>
      <dgm:t>
        <a:bodyPr/>
        <a:lstStyle/>
        <a:p>
          <a:r>
            <a:rPr lang="ru-RU" b="0" i="0" dirty="0" err="1"/>
            <a:t>продукцію</a:t>
          </a:r>
          <a:r>
            <a:rPr lang="ru-RU" b="0" i="0" dirty="0"/>
            <a:t> (</a:t>
          </a:r>
          <a:r>
            <a:rPr lang="ru-RU" b="0" i="0" dirty="0" err="1"/>
            <a:t>послуги</a:t>
          </a:r>
          <a:r>
            <a:rPr lang="ru-RU" b="0" i="0" dirty="0"/>
            <a:t>) </a:t>
          </a:r>
          <a:r>
            <a:rPr lang="ru-RU" b="0" i="0" dirty="0" err="1"/>
            <a:t>суб'єктів</a:t>
          </a:r>
          <a:r>
            <a:rPr lang="ru-RU" b="0" i="0" dirty="0"/>
            <a:t> </a:t>
          </a:r>
          <a:r>
            <a:rPr lang="ru-RU" b="0" i="0" dirty="0" err="1"/>
            <a:t>господарювання</a:t>
          </a:r>
          <a:r>
            <a:rPr lang="ru-RU" b="0" i="0" dirty="0"/>
            <a:t> - </a:t>
          </a:r>
          <a:r>
            <a:rPr lang="ru-RU" b="0" i="0" dirty="0" err="1"/>
            <a:t>природніх</a:t>
          </a:r>
          <a:r>
            <a:rPr lang="ru-RU" b="0" i="0" dirty="0"/>
            <a:t> </a:t>
          </a:r>
          <a:r>
            <a:rPr lang="ru-RU" b="0" i="0" dirty="0" err="1"/>
            <a:t>монополістів</a:t>
          </a:r>
          <a:r>
            <a:rPr lang="ru-RU" b="0" i="0" dirty="0"/>
            <a:t>;</a:t>
          </a:r>
          <a:endParaRPr lang="uk-UA" dirty="0"/>
        </a:p>
      </dgm:t>
    </dgm:pt>
    <dgm:pt modelId="{482C846A-9ADE-4A65-97F2-3D96D6DBA99F}" type="parTrans" cxnId="{0693F55D-C01B-4773-BAB2-2E5C8A679B40}">
      <dgm:prSet/>
      <dgm:spPr/>
      <dgm:t>
        <a:bodyPr/>
        <a:lstStyle/>
        <a:p>
          <a:endParaRPr lang="uk-UA"/>
        </a:p>
      </dgm:t>
    </dgm:pt>
    <dgm:pt modelId="{5E26D577-FA09-434C-8C11-BC708FE9F15D}" type="sibTrans" cxnId="{0693F55D-C01B-4773-BAB2-2E5C8A679B40}">
      <dgm:prSet/>
      <dgm:spPr/>
      <dgm:t>
        <a:bodyPr/>
        <a:lstStyle/>
        <a:p>
          <a:endParaRPr lang="uk-UA"/>
        </a:p>
      </dgm:t>
    </dgm:pt>
    <dgm:pt modelId="{F5062E99-5656-49C9-9BE8-EC0780A9FBAC}">
      <dgm:prSet phldrT="[Текст]"/>
      <dgm:spPr/>
      <dgm:t>
        <a:bodyPr/>
        <a:lstStyle/>
        <a:p>
          <a:r>
            <a:rPr lang="ru-RU" b="0" i="0" dirty="0" err="1"/>
            <a:t>імпортні</a:t>
          </a:r>
          <a:r>
            <a:rPr lang="ru-RU" b="0" i="0" dirty="0"/>
            <a:t> </a:t>
          </a:r>
          <a:r>
            <a:rPr lang="ru-RU" b="0" i="0" dirty="0" err="1"/>
            <a:t>товари</a:t>
          </a:r>
          <a:r>
            <a:rPr lang="ru-RU" b="0" i="0" dirty="0"/>
            <a:t>, </a:t>
          </a:r>
          <a:r>
            <a:rPr lang="ru-RU" b="0" i="0" dirty="0" err="1"/>
            <a:t>придбані</a:t>
          </a:r>
          <a:r>
            <a:rPr lang="ru-RU" b="0" i="0" dirty="0"/>
            <a:t> за </a:t>
          </a:r>
          <a:r>
            <a:rPr lang="ru-RU" b="0" i="0" dirty="0" err="1"/>
            <a:t>рахунок</a:t>
          </a:r>
          <a:r>
            <a:rPr lang="ru-RU" b="0" i="0" dirty="0"/>
            <a:t> </a:t>
          </a:r>
          <a:r>
            <a:rPr lang="ru-RU" b="0" i="0" dirty="0" err="1"/>
            <a:t>коштів</a:t>
          </a:r>
          <a:r>
            <a:rPr lang="ru-RU" b="0" i="0" dirty="0"/>
            <a:t> Державного бюджету </a:t>
          </a:r>
          <a:r>
            <a:rPr lang="ru-RU" b="0" i="0" dirty="0" err="1"/>
            <a:t>України</a:t>
          </a:r>
          <a:r>
            <a:rPr lang="ru-RU" b="0" i="0" dirty="0"/>
            <a:t>;</a:t>
          </a:r>
          <a:endParaRPr lang="uk-UA" dirty="0"/>
        </a:p>
      </dgm:t>
    </dgm:pt>
    <dgm:pt modelId="{0543586F-8C6B-49DA-B688-15A82BA10F3E}" type="parTrans" cxnId="{2E1CC9A4-52E4-46C9-A11A-862C33741957}">
      <dgm:prSet/>
      <dgm:spPr/>
      <dgm:t>
        <a:bodyPr/>
        <a:lstStyle/>
        <a:p>
          <a:endParaRPr lang="uk-UA"/>
        </a:p>
      </dgm:t>
    </dgm:pt>
    <dgm:pt modelId="{A2D02192-E806-45EE-AE9D-EA6E3276FADE}" type="sibTrans" cxnId="{2E1CC9A4-52E4-46C9-A11A-862C33741957}">
      <dgm:prSet/>
      <dgm:spPr/>
      <dgm:t>
        <a:bodyPr/>
        <a:lstStyle/>
        <a:p>
          <a:endParaRPr lang="uk-UA"/>
        </a:p>
      </dgm:t>
    </dgm:pt>
    <dgm:pt modelId="{DD5CCC5D-6CD7-427D-A0C0-92156C9F038E}">
      <dgm:prSet phldrT="[Текст]"/>
      <dgm:spPr/>
      <dgm:t>
        <a:bodyPr/>
        <a:lstStyle/>
        <a:p>
          <a:r>
            <a:rPr lang="ru-RU" b="0" i="0"/>
            <a:t>продукцію </a:t>
          </a:r>
          <a:r>
            <a:rPr lang="ru-RU" b="0" i="0" dirty="0"/>
            <a:t>та </a:t>
          </a:r>
          <a:r>
            <a:rPr lang="ru-RU" b="0" i="0" dirty="0" err="1"/>
            <a:t>послуги</a:t>
          </a:r>
          <a:r>
            <a:rPr lang="ru-RU" b="0" i="0" dirty="0"/>
            <a:t>, </a:t>
          </a:r>
          <a:r>
            <a:rPr lang="ru-RU" b="0" i="0" dirty="0" err="1"/>
            <a:t>виробництво</a:t>
          </a:r>
          <a:r>
            <a:rPr lang="ru-RU" b="0" i="0" dirty="0"/>
            <a:t> </a:t>
          </a:r>
          <a:r>
            <a:rPr lang="ru-RU" b="0" i="0" dirty="0" err="1"/>
            <a:t>яких</a:t>
          </a:r>
          <a:r>
            <a:rPr lang="ru-RU" b="0" i="0" dirty="0"/>
            <a:t> </a:t>
          </a:r>
          <a:r>
            <a:rPr lang="ru-RU" b="0" i="0" dirty="0" err="1"/>
            <a:t>здійснюється</a:t>
          </a:r>
          <a:r>
            <a:rPr lang="ru-RU" b="0" i="0" dirty="0"/>
            <a:t> </a:t>
          </a:r>
          <a:r>
            <a:rPr lang="ru-RU" b="0" i="0" dirty="0" err="1"/>
            <a:t>комунальними</a:t>
          </a:r>
          <a:r>
            <a:rPr lang="ru-RU" b="0" i="0" dirty="0"/>
            <a:t> </a:t>
          </a:r>
          <a:r>
            <a:rPr lang="ru-RU" b="0" i="0" dirty="0" err="1"/>
            <a:t>підприємствами</a:t>
          </a:r>
          <a:r>
            <a:rPr lang="ru-RU" b="0" i="0" dirty="0"/>
            <a:t>.</a:t>
          </a:r>
          <a:endParaRPr lang="uk-UA" dirty="0"/>
        </a:p>
      </dgm:t>
    </dgm:pt>
    <dgm:pt modelId="{9B1DDEFA-D107-47C0-86FA-62677888658F}" type="parTrans" cxnId="{A3DFB5B5-D6D1-4D7C-96AC-83FA6F065204}">
      <dgm:prSet/>
      <dgm:spPr/>
      <dgm:t>
        <a:bodyPr/>
        <a:lstStyle/>
        <a:p>
          <a:endParaRPr lang="uk-UA"/>
        </a:p>
      </dgm:t>
    </dgm:pt>
    <dgm:pt modelId="{FF252532-A4D0-43CC-8F13-64C27B4484CB}" type="sibTrans" cxnId="{A3DFB5B5-D6D1-4D7C-96AC-83FA6F065204}">
      <dgm:prSet/>
      <dgm:spPr/>
      <dgm:t>
        <a:bodyPr/>
        <a:lstStyle/>
        <a:p>
          <a:endParaRPr lang="uk-UA"/>
        </a:p>
      </dgm:t>
    </dgm:pt>
    <dgm:pt modelId="{34AB0D11-8797-4FDF-9028-322DC8BA5C6D}" type="pres">
      <dgm:prSet presAssocID="{097706A6-28D5-4760-B9C3-ED01B5F4F247}" presName="linear" presStyleCnt="0">
        <dgm:presLayoutVars>
          <dgm:dir/>
          <dgm:resizeHandles val="exact"/>
        </dgm:presLayoutVars>
      </dgm:prSet>
      <dgm:spPr/>
    </dgm:pt>
    <dgm:pt modelId="{27308FE9-5C76-4DA6-B14D-A4D0908FD842}" type="pres">
      <dgm:prSet presAssocID="{3690982E-C24D-4E8A-A0B7-16EBB9DCD376}" presName="comp" presStyleCnt="0"/>
      <dgm:spPr/>
    </dgm:pt>
    <dgm:pt modelId="{984427F6-87CE-4F4B-9443-929455846FD4}" type="pres">
      <dgm:prSet presAssocID="{3690982E-C24D-4E8A-A0B7-16EBB9DCD376}" presName="box" presStyleLbl="node1" presStyleIdx="0" presStyleCnt="3"/>
      <dgm:spPr/>
    </dgm:pt>
    <dgm:pt modelId="{7935820D-C95F-4221-B5CF-8C94FEC5E686}" type="pres">
      <dgm:prSet presAssocID="{3690982E-C24D-4E8A-A0B7-16EBB9DCD376}" presName="img" presStyleLbl="fgImgPlace1" presStyleIdx="0" presStyleCnt="3"/>
      <dgm:spPr/>
    </dgm:pt>
    <dgm:pt modelId="{910D4116-B202-4868-9A50-726D674BF39A}" type="pres">
      <dgm:prSet presAssocID="{3690982E-C24D-4E8A-A0B7-16EBB9DCD376}" presName="text" presStyleLbl="node1" presStyleIdx="0" presStyleCnt="3">
        <dgm:presLayoutVars>
          <dgm:bulletEnabled val="1"/>
        </dgm:presLayoutVars>
      </dgm:prSet>
      <dgm:spPr/>
    </dgm:pt>
    <dgm:pt modelId="{77506632-C18D-41DD-9543-AD45DEF8EEBA}" type="pres">
      <dgm:prSet presAssocID="{5E26D577-FA09-434C-8C11-BC708FE9F15D}" presName="spacer" presStyleCnt="0"/>
      <dgm:spPr/>
    </dgm:pt>
    <dgm:pt modelId="{1836AC40-FF1C-45B4-9359-051C63D2F012}" type="pres">
      <dgm:prSet presAssocID="{F5062E99-5656-49C9-9BE8-EC0780A9FBAC}" presName="comp" presStyleCnt="0"/>
      <dgm:spPr/>
    </dgm:pt>
    <dgm:pt modelId="{C58C2878-5423-4831-98D5-322BCB38CA1A}" type="pres">
      <dgm:prSet presAssocID="{F5062E99-5656-49C9-9BE8-EC0780A9FBAC}" presName="box" presStyleLbl="node1" presStyleIdx="1" presStyleCnt="3"/>
      <dgm:spPr/>
    </dgm:pt>
    <dgm:pt modelId="{46129940-B990-4D62-BDEE-DA17EA674BA4}" type="pres">
      <dgm:prSet presAssocID="{F5062E99-5656-49C9-9BE8-EC0780A9FBAC}" presName="img" presStyleLbl="fgImgPlace1" presStyleIdx="1" presStyleCnt="3"/>
      <dgm:spPr/>
    </dgm:pt>
    <dgm:pt modelId="{31719E0D-E6AF-401D-90A0-798701831615}" type="pres">
      <dgm:prSet presAssocID="{F5062E99-5656-49C9-9BE8-EC0780A9FBAC}" presName="text" presStyleLbl="node1" presStyleIdx="1" presStyleCnt="3">
        <dgm:presLayoutVars>
          <dgm:bulletEnabled val="1"/>
        </dgm:presLayoutVars>
      </dgm:prSet>
      <dgm:spPr/>
    </dgm:pt>
    <dgm:pt modelId="{4685F78F-5DBA-48AF-A018-2D9B37D21CE0}" type="pres">
      <dgm:prSet presAssocID="{A2D02192-E806-45EE-AE9D-EA6E3276FADE}" presName="spacer" presStyleCnt="0"/>
      <dgm:spPr/>
    </dgm:pt>
    <dgm:pt modelId="{EC05F24B-7CBB-46A3-A261-9A26A01A3CE7}" type="pres">
      <dgm:prSet presAssocID="{DD5CCC5D-6CD7-427D-A0C0-92156C9F038E}" presName="comp" presStyleCnt="0"/>
      <dgm:spPr/>
    </dgm:pt>
    <dgm:pt modelId="{4894388A-9F5A-4B74-9033-69BFDD994E09}" type="pres">
      <dgm:prSet presAssocID="{DD5CCC5D-6CD7-427D-A0C0-92156C9F038E}" presName="box" presStyleLbl="node1" presStyleIdx="2" presStyleCnt="3"/>
      <dgm:spPr/>
    </dgm:pt>
    <dgm:pt modelId="{AE315FED-E13A-4133-8DE3-195B91B10C24}" type="pres">
      <dgm:prSet presAssocID="{DD5CCC5D-6CD7-427D-A0C0-92156C9F038E}" presName="img" presStyleLbl="fgImgPlace1" presStyleIdx="2" presStyleCnt="3"/>
      <dgm:spPr/>
    </dgm:pt>
    <dgm:pt modelId="{AFFD58BB-7373-49D0-AA90-9A9D37D8F360}" type="pres">
      <dgm:prSet presAssocID="{DD5CCC5D-6CD7-427D-A0C0-92156C9F038E}" presName="text" presStyleLbl="node1" presStyleIdx="2" presStyleCnt="3">
        <dgm:presLayoutVars>
          <dgm:bulletEnabled val="1"/>
        </dgm:presLayoutVars>
      </dgm:prSet>
      <dgm:spPr/>
    </dgm:pt>
  </dgm:ptLst>
  <dgm:cxnLst>
    <dgm:cxn modelId="{27FDEB04-9B6D-4AEB-BB56-7BC03FB0ACBC}" type="presOf" srcId="{DD5CCC5D-6CD7-427D-A0C0-92156C9F038E}" destId="{AFFD58BB-7373-49D0-AA90-9A9D37D8F360}" srcOrd="1" destOrd="0" presId="urn:microsoft.com/office/officeart/2005/8/layout/vList4"/>
    <dgm:cxn modelId="{16ADA90F-A530-4693-92B8-44ADB3B8E563}" type="presOf" srcId="{3690982E-C24D-4E8A-A0B7-16EBB9DCD376}" destId="{910D4116-B202-4868-9A50-726D674BF39A}" srcOrd="1" destOrd="0" presId="urn:microsoft.com/office/officeart/2005/8/layout/vList4"/>
    <dgm:cxn modelId="{129E0327-847F-471C-9BC2-54CD09A50B5E}" type="presOf" srcId="{097706A6-28D5-4760-B9C3-ED01B5F4F247}" destId="{34AB0D11-8797-4FDF-9028-322DC8BA5C6D}" srcOrd="0" destOrd="0" presId="urn:microsoft.com/office/officeart/2005/8/layout/vList4"/>
    <dgm:cxn modelId="{EC127B32-58F7-4C3F-8E33-5FB1BEEA32FD}" type="presOf" srcId="{F5062E99-5656-49C9-9BE8-EC0780A9FBAC}" destId="{C58C2878-5423-4831-98D5-322BCB38CA1A}" srcOrd="0" destOrd="0" presId="urn:microsoft.com/office/officeart/2005/8/layout/vList4"/>
    <dgm:cxn modelId="{0693F55D-C01B-4773-BAB2-2E5C8A679B40}" srcId="{097706A6-28D5-4760-B9C3-ED01B5F4F247}" destId="{3690982E-C24D-4E8A-A0B7-16EBB9DCD376}" srcOrd="0" destOrd="0" parTransId="{482C846A-9ADE-4A65-97F2-3D96D6DBA99F}" sibTransId="{5E26D577-FA09-434C-8C11-BC708FE9F15D}"/>
    <dgm:cxn modelId="{28777047-2B0A-4FA7-AA5E-845B08486674}" type="presOf" srcId="{DD5CCC5D-6CD7-427D-A0C0-92156C9F038E}" destId="{4894388A-9F5A-4B74-9033-69BFDD994E09}" srcOrd="0" destOrd="0" presId="urn:microsoft.com/office/officeart/2005/8/layout/vList4"/>
    <dgm:cxn modelId="{55F74D7B-7C99-4F3E-AAF1-A4C95A63DC2F}" type="presOf" srcId="{3690982E-C24D-4E8A-A0B7-16EBB9DCD376}" destId="{984427F6-87CE-4F4B-9443-929455846FD4}" srcOrd="0" destOrd="0" presId="urn:microsoft.com/office/officeart/2005/8/layout/vList4"/>
    <dgm:cxn modelId="{2E1CC9A4-52E4-46C9-A11A-862C33741957}" srcId="{097706A6-28D5-4760-B9C3-ED01B5F4F247}" destId="{F5062E99-5656-49C9-9BE8-EC0780A9FBAC}" srcOrd="1" destOrd="0" parTransId="{0543586F-8C6B-49DA-B688-15A82BA10F3E}" sibTransId="{A2D02192-E806-45EE-AE9D-EA6E3276FADE}"/>
    <dgm:cxn modelId="{A3DFB5B5-D6D1-4D7C-96AC-83FA6F065204}" srcId="{097706A6-28D5-4760-B9C3-ED01B5F4F247}" destId="{DD5CCC5D-6CD7-427D-A0C0-92156C9F038E}" srcOrd="2" destOrd="0" parTransId="{9B1DDEFA-D107-47C0-86FA-62677888658F}" sibTransId="{FF252532-A4D0-43CC-8F13-64C27B4484CB}"/>
    <dgm:cxn modelId="{86FF4CFA-35A9-4BC4-828B-394C58B5799B}" type="presOf" srcId="{F5062E99-5656-49C9-9BE8-EC0780A9FBAC}" destId="{31719E0D-E6AF-401D-90A0-798701831615}" srcOrd="1" destOrd="0" presId="urn:microsoft.com/office/officeart/2005/8/layout/vList4"/>
    <dgm:cxn modelId="{1607ACB5-F26A-4F5B-B68C-74B3FE18E1D0}" type="presParOf" srcId="{34AB0D11-8797-4FDF-9028-322DC8BA5C6D}" destId="{27308FE9-5C76-4DA6-B14D-A4D0908FD842}" srcOrd="0" destOrd="0" presId="urn:microsoft.com/office/officeart/2005/8/layout/vList4"/>
    <dgm:cxn modelId="{BE2136D0-0E79-46F8-90BD-07595147A08B}" type="presParOf" srcId="{27308FE9-5C76-4DA6-B14D-A4D0908FD842}" destId="{984427F6-87CE-4F4B-9443-929455846FD4}" srcOrd="0" destOrd="0" presId="urn:microsoft.com/office/officeart/2005/8/layout/vList4"/>
    <dgm:cxn modelId="{52531FCB-7BA2-463E-832A-7CDCAC54C930}" type="presParOf" srcId="{27308FE9-5C76-4DA6-B14D-A4D0908FD842}" destId="{7935820D-C95F-4221-B5CF-8C94FEC5E686}" srcOrd="1" destOrd="0" presId="urn:microsoft.com/office/officeart/2005/8/layout/vList4"/>
    <dgm:cxn modelId="{E0C9BF49-2AD3-41A7-9F47-DA3CB99D2F0E}" type="presParOf" srcId="{27308FE9-5C76-4DA6-B14D-A4D0908FD842}" destId="{910D4116-B202-4868-9A50-726D674BF39A}" srcOrd="2" destOrd="0" presId="urn:microsoft.com/office/officeart/2005/8/layout/vList4"/>
    <dgm:cxn modelId="{8C174BA1-61A6-46A8-89BA-08FE91EC9F96}" type="presParOf" srcId="{34AB0D11-8797-4FDF-9028-322DC8BA5C6D}" destId="{77506632-C18D-41DD-9543-AD45DEF8EEBA}" srcOrd="1" destOrd="0" presId="urn:microsoft.com/office/officeart/2005/8/layout/vList4"/>
    <dgm:cxn modelId="{A56C270F-E833-40E4-9FB7-E8EE4B2E8215}" type="presParOf" srcId="{34AB0D11-8797-4FDF-9028-322DC8BA5C6D}" destId="{1836AC40-FF1C-45B4-9359-051C63D2F012}" srcOrd="2" destOrd="0" presId="urn:microsoft.com/office/officeart/2005/8/layout/vList4"/>
    <dgm:cxn modelId="{CC7C90D2-ADE4-4414-BDE3-6EFA5FA3C455}" type="presParOf" srcId="{1836AC40-FF1C-45B4-9359-051C63D2F012}" destId="{C58C2878-5423-4831-98D5-322BCB38CA1A}" srcOrd="0" destOrd="0" presId="urn:microsoft.com/office/officeart/2005/8/layout/vList4"/>
    <dgm:cxn modelId="{91039153-9061-45F0-A40C-61C046FAC67C}" type="presParOf" srcId="{1836AC40-FF1C-45B4-9359-051C63D2F012}" destId="{46129940-B990-4D62-BDEE-DA17EA674BA4}" srcOrd="1" destOrd="0" presId="urn:microsoft.com/office/officeart/2005/8/layout/vList4"/>
    <dgm:cxn modelId="{24E7F79B-2D06-44FB-B7C3-7DDF745E6373}" type="presParOf" srcId="{1836AC40-FF1C-45B4-9359-051C63D2F012}" destId="{31719E0D-E6AF-401D-90A0-798701831615}" srcOrd="2" destOrd="0" presId="urn:microsoft.com/office/officeart/2005/8/layout/vList4"/>
    <dgm:cxn modelId="{BBCC8774-7CBB-4407-9414-80A515614B8F}" type="presParOf" srcId="{34AB0D11-8797-4FDF-9028-322DC8BA5C6D}" destId="{4685F78F-5DBA-48AF-A018-2D9B37D21CE0}" srcOrd="3" destOrd="0" presId="urn:microsoft.com/office/officeart/2005/8/layout/vList4"/>
    <dgm:cxn modelId="{7BCAB744-DC4C-47B0-AED0-376C04FCE62A}" type="presParOf" srcId="{34AB0D11-8797-4FDF-9028-322DC8BA5C6D}" destId="{EC05F24B-7CBB-46A3-A261-9A26A01A3CE7}" srcOrd="4" destOrd="0" presId="urn:microsoft.com/office/officeart/2005/8/layout/vList4"/>
    <dgm:cxn modelId="{635A03DF-6C1E-4364-9541-6956BB58D3D8}" type="presParOf" srcId="{EC05F24B-7CBB-46A3-A261-9A26A01A3CE7}" destId="{4894388A-9F5A-4B74-9033-69BFDD994E09}" srcOrd="0" destOrd="0" presId="urn:microsoft.com/office/officeart/2005/8/layout/vList4"/>
    <dgm:cxn modelId="{78F126DF-6F2C-44EB-9C73-72CB1C706FDF}" type="presParOf" srcId="{EC05F24B-7CBB-46A3-A261-9A26A01A3CE7}" destId="{AE315FED-E13A-4133-8DE3-195B91B10C24}" srcOrd="1" destOrd="0" presId="urn:microsoft.com/office/officeart/2005/8/layout/vList4"/>
    <dgm:cxn modelId="{7F42E005-E2BF-43AD-984E-67B4DF9421C0}" type="presParOf" srcId="{EC05F24B-7CBB-46A3-A261-9A26A01A3CE7}" destId="{AFFD58BB-7373-49D0-AA90-9A9D37D8F36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11D22E-9A11-4B61-AA27-6E2C287AEE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81F1EB6-E7B5-4BBB-88D0-AEAA771FB6B7}">
      <dgm:prSet phldrT="[Текст]"/>
      <dgm:spPr/>
      <dgm:t>
        <a:bodyPr/>
        <a:lstStyle/>
        <a:p>
          <a:r>
            <a:rPr lang="ru-RU" b="0" i="0" dirty="0" err="1"/>
            <a:t>ринковими</a:t>
          </a:r>
          <a:r>
            <a:rPr lang="ru-RU" b="0" i="0" dirty="0"/>
            <a:t> (</a:t>
          </a:r>
          <a:r>
            <a:rPr lang="ru-RU" b="0" i="0" dirty="0" err="1"/>
            <a:t>явними</a:t>
          </a:r>
          <a:r>
            <a:rPr lang="ru-RU" b="0" i="0" dirty="0"/>
            <a:t>) </a:t>
          </a:r>
          <a:r>
            <a:rPr lang="ru-RU" b="0" i="0" dirty="0" err="1"/>
            <a:t>або</a:t>
          </a:r>
          <a:r>
            <a:rPr lang="ru-RU" b="0" i="0" dirty="0"/>
            <a:t> </a:t>
          </a:r>
          <a:r>
            <a:rPr lang="ru-RU" b="0" i="0" dirty="0" err="1"/>
            <a:t>тіньовими</a:t>
          </a:r>
          <a:r>
            <a:rPr lang="ru-RU" b="0" i="0" dirty="0"/>
            <a:t> (</a:t>
          </a:r>
          <a:r>
            <a:rPr lang="ru-RU" b="0" i="0" dirty="0" err="1"/>
            <a:t>неявними</a:t>
          </a:r>
          <a:r>
            <a:rPr lang="ru-RU" b="0" i="0" dirty="0"/>
            <a:t>);</a:t>
          </a:r>
          <a:endParaRPr lang="uk-UA" dirty="0"/>
        </a:p>
      </dgm:t>
    </dgm:pt>
    <dgm:pt modelId="{3467DB70-8967-4201-838D-13335DE56D1B}" type="parTrans" cxnId="{B439553C-D9BF-4B5B-A0BF-B6DAF3E575AB}">
      <dgm:prSet/>
      <dgm:spPr/>
      <dgm:t>
        <a:bodyPr/>
        <a:lstStyle/>
        <a:p>
          <a:endParaRPr lang="uk-UA"/>
        </a:p>
      </dgm:t>
    </dgm:pt>
    <dgm:pt modelId="{9D162928-346C-4311-A3E9-127024FC65B8}" type="sibTrans" cxnId="{B439553C-D9BF-4B5B-A0BF-B6DAF3E575AB}">
      <dgm:prSet/>
      <dgm:spPr/>
      <dgm:t>
        <a:bodyPr/>
        <a:lstStyle/>
        <a:p>
          <a:endParaRPr lang="uk-UA"/>
        </a:p>
      </dgm:t>
    </dgm:pt>
    <dgm:pt modelId="{F7AD6C75-3347-40EB-B0AE-AEC6ADB0903A}">
      <dgm:prSet phldrT="[Текст]"/>
      <dgm:spPr/>
      <dgm:t>
        <a:bodyPr/>
        <a:lstStyle/>
        <a:p>
          <a:r>
            <a:rPr lang="uk-UA" b="0" i="0" dirty="0"/>
            <a:t>абсолютними або відносними;</a:t>
          </a:r>
          <a:endParaRPr lang="uk-UA" dirty="0"/>
        </a:p>
      </dgm:t>
    </dgm:pt>
    <dgm:pt modelId="{A2487840-DF07-4C52-9D30-89E2A7D29368}" type="parTrans" cxnId="{F1D52623-A402-4E73-B2EF-A3EABA8E0E85}">
      <dgm:prSet/>
      <dgm:spPr/>
      <dgm:t>
        <a:bodyPr/>
        <a:lstStyle/>
        <a:p>
          <a:endParaRPr lang="uk-UA"/>
        </a:p>
      </dgm:t>
    </dgm:pt>
    <dgm:pt modelId="{86327964-2201-48BD-91BA-C0DC9BF13CF7}" type="sibTrans" cxnId="{F1D52623-A402-4E73-B2EF-A3EABA8E0E85}">
      <dgm:prSet/>
      <dgm:spPr/>
      <dgm:t>
        <a:bodyPr/>
        <a:lstStyle/>
        <a:p>
          <a:endParaRPr lang="uk-UA"/>
        </a:p>
      </dgm:t>
    </dgm:pt>
    <dgm:pt modelId="{E48670D0-A743-4179-915C-01F26E72CF26}">
      <dgm:prSet phldrT="[Текст]"/>
      <dgm:spPr/>
      <dgm:t>
        <a:bodyPr/>
        <a:lstStyle/>
        <a:p>
          <a:r>
            <a:rPr lang="uk-UA" b="0" i="0"/>
            <a:t>поточними </a:t>
          </a:r>
          <a:r>
            <a:rPr lang="uk-UA" b="0" i="0" dirty="0"/>
            <a:t>чи постійними.</a:t>
          </a:r>
          <a:endParaRPr lang="uk-UA" dirty="0"/>
        </a:p>
      </dgm:t>
    </dgm:pt>
    <dgm:pt modelId="{8805CA73-DA7E-4B87-845B-050248228CB1}" type="parTrans" cxnId="{597D07BF-0963-433B-B949-A60831C6BC60}">
      <dgm:prSet/>
      <dgm:spPr/>
      <dgm:t>
        <a:bodyPr/>
        <a:lstStyle/>
        <a:p>
          <a:endParaRPr lang="uk-UA"/>
        </a:p>
      </dgm:t>
    </dgm:pt>
    <dgm:pt modelId="{AFDFB5F5-AD08-44EC-8A5C-ACD2F8459EF0}" type="sibTrans" cxnId="{597D07BF-0963-433B-B949-A60831C6BC60}">
      <dgm:prSet/>
      <dgm:spPr/>
      <dgm:t>
        <a:bodyPr/>
        <a:lstStyle/>
        <a:p>
          <a:endParaRPr lang="uk-UA"/>
        </a:p>
      </dgm:t>
    </dgm:pt>
    <dgm:pt modelId="{45F4FD15-4623-4D0E-92B6-DE4F636D4278}" type="pres">
      <dgm:prSet presAssocID="{6E11D22E-9A11-4B61-AA27-6E2C287AEED5}" presName="Name0" presStyleCnt="0">
        <dgm:presLayoutVars>
          <dgm:chMax val="7"/>
          <dgm:chPref val="7"/>
          <dgm:dir/>
        </dgm:presLayoutVars>
      </dgm:prSet>
      <dgm:spPr/>
    </dgm:pt>
    <dgm:pt modelId="{CE8D41DD-5198-4A22-9FBA-0DCBA48236AF}" type="pres">
      <dgm:prSet presAssocID="{6E11D22E-9A11-4B61-AA27-6E2C287AEED5}" presName="Name1" presStyleCnt="0"/>
      <dgm:spPr/>
    </dgm:pt>
    <dgm:pt modelId="{E49CC49E-657E-4FF1-82A2-ABB6C370B63B}" type="pres">
      <dgm:prSet presAssocID="{6E11D22E-9A11-4B61-AA27-6E2C287AEED5}" presName="cycle" presStyleCnt="0"/>
      <dgm:spPr/>
    </dgm:pt>
    <dgm:pt modelId="{C9712AE1-D175-4BC8-A298-FE9A28C8B042}" type="pres">
      <dgm:prSet presAssocID="{6E11D22E-9A11-4B61-AA27-6E2C287AEED5}" presName="srcNode" presStyleLbl="node1" presStyleIdx="0" presStyleCnt="3"/>
      <dgm:spPr/>
    </dgm:pt>
    <dgm:pt modelId="{1A8DE594-8931-47E2-A9B0-844784DF56E5}" type="pres">
      <dgm:prSet presAssocID="{6E11D22E-9A11-4B61-AA27-6E2C287AEED5}" presName="conn" presStyleLbl="parChTrans1D2" presStyleIdx="0" presStyleCnt="1"/>
      <dgm:spPr/>
    </dgm:pt>
    <dgm:pt modelId="{1C443D68-1D9F-41CC-A5A7-B4A125DAE14E}" type="pres">
      <dgm:prSet presAssocID="{6E11D22E-9A11-4B61-AA27-6E2C287AEED5}" presName="extraNode" presStyleLbl="node1" presStyleIdx="0" presStyleCnt="3"/>
      <dgm:spPr/>
    </dgm:pt>
    <dgm:pt modelId="{1A40A424-E239-42A7-8DC1-6B403D599891}" type="pres">
      <dgm:prSet presAssocID="{6E11D22E-9A11-4B61-AA27-6E2C287AEED5}" presName="dstNode" presStyleLbl="node1" presStyleIdx="0" presStyleCnt="3"/>
      <dgm:spPr/>
    </dgm:pt>
    <dgm:pt modelId="{A5116B16-4DCA-4C2F-AC34-D1B263AA7679}" type="pres">
      <dgm:prSet presAssocID="{181F1EB6-E7B5-4BBB-88D0-AEAA771FB6B7}" presName="text_1" presStyleLbl="node1" presStyleIdx="0" presStyleCnt="3">
        <dgm:presLayoutVars>
          <dgm:bulletEnabled val="1"/>
        </dgm:presLayoutVars>
      </dgm:prSet>
      <dgm:spPr/>
    </dgm:pt>
    <dgm:pt modelId="{23FB3C61-D688-493E-B838-6C83310894A2}" type="pres">
      <dgm:prSet presAssocID="{181F1EB6-E7B5-4BBB-88D0-AEAA771FB6B7}" presName="accent_1" presStyleCnt="0"/>
      <dgm:spPr/>
    </dgm:pt>
    <dgm:pt modelId="{C086B407-57B8-470A-83AF-156643473984}" type="pres">
      <dgm:prSet presAssocID="{181F1EB6-E7B5-4BBB-88D0-AEAA771FB6B7}" presName="accentRepeatNode" presStyleLbl="solidFgAcc1" presStyleIdx="0" presStyleCnt="3"/>
      <dgm:spPr/>
    </dgm:pt>
    <dgm:pt modelId="{CC5BEC4C-74FB-40A9-A6FB-CEE085DA52A7}" type="pres">
      <dgm:prSet presAssocID="{F7AD6C75-3347-40EB-B0AE-AEC6ADB0903A}" presName="text_2" presStyleLbl="node1" presStyleIdx="1" presStyleCnt="3">
        <dgm:presLayoutVars>
          <dgm:bulletEnabled val="1"/>
        </dgm:presLayoutVars>
      </dgm:prSet>
      <dgm:spPr/>
    </dgm:pt>
    <dgm:pt modelId="{6482D773-B006-4066-8494-B9B326239D2B}" type="pres">
      <dgm:prSet presAssocID="{F7AD6C75-3347-40EB-B0AE-AEC6ADB0903A}" presName="accent_2" presStyleCnt="0"/>
      <dgm:spPr/>
    </dgm:pt>
    <dgm:pt modelId="{425E3624-61E2-460E-AA42-6006A6A66AEB}" type="pres">
      <dgm:prSet presAssocID="{F7AD6C75-3347-40EB-B0AE-AEC6ADB0903A}" presName="accentRepeatNode" presStyleLbl="solidFgAcc1" presStyleIdx="1" presStyleCnt="3"/>
      <dgm:spPr/>
    </dgm:pt>
    <dgm:pt modelId="{F64D0E38-295F-47B6-A21C-3EAD0CC1254D}" type="pres">
      <dgm:prSet presAssocID="{E48670D0-A743-4179-915C-01F26E72CF26}" presName="text_3" presStyleLbl="node1" presStyleIdx="2" presStyleCnt="3">
        <dgm:presLayoutVars>
          <dgm:bulletEnabled val="1"/>
        </dgm:presLayoutVars>
      </dgm:prSet>
      <dgm:spPr/>
    </dgm:pt>
    <dgm:pt modelId="{15EDDC67-6B0D-4976-9860-F4E4E4B99495}" type="pres">
      <dgm:prSet presAssocID="{E48670D0-A743-4179-915C-01F26E72CF26}" presName="accent_3" presStyleCnt="0"/>
      <dgm:spPr/>
    </dgm:pt>
    <dgm:pt modelId="{D99637D8-AB42-4C9B-95A3-7BE69E191C5F}" type="pres">
      <dgm:prSet presAssocID="{E48670D0-A743-4179-915C-01F26E72CF26}" presName="accentRepeatNode" presStyleLbl="solidFgAcc1" presStyleIdx="2" presStyleCnt="3"/>
      <dgm:spPr/>
    </dgm:pt>
  </dgm:ptLst>
  <dgm:cxnLst>
    <dgm:cxn modelId="{F1D52623-A402-4E73-B2EF-A3EABA8E0E85}" srcId="{6E11D22E-9A11-4B61-AA27-6E2C287AEED5}" destId="{F7AD6C75-3347-40EB-B0AE-AEC6ADB0903A}" srcOrd="1" destOrd="0" parTransId="{A2487840-DF07-4C52-9D30-89E2A7D29368}" sibTransId="{86327964-2201-48BD-91BA-C0DC9BF13CF7}"/>
    <dgm:cxn modelId="{A783D533-7956-4C68-9A5D-AC468DD249A1}" type="presOf" srcId="{6E11D22E-9A11-4B61-AA27-6E2C287AEED5}" destId="{45F4FD15-4623-4D0E-92B6-DE4F636D4278}" srcOrd="0" destOrd="0" presId="urn:microsoft.com/office/officeart/2008/layout/VerticalCurvedList"/>
    <dgm:cxn modelId="{B439553C-D9BF-4B5B-A0BF-B6DAF3E575AB}" srcId="{6E11D22E-9A11-4B61-AA27-6E2C287AEED5}" destId="{181F1EB6-E7B5-4BBB-88D0-AEAA771FB6B7}" srcOrd="0" destOrd="0" parTransId="{3467DB70-8967-4201-838D-13335DE56D1B}" sibTransId="{9D162928-346C-4311-A3E9-127024FC65B8}"/>
    <dgm:cxn modelId="{3A4A3E7B-7BAD-4977-BEA0-2873FFC066DC}" type="presOf" srcId="{9D162928-346C-4311-A3E9-127024FC65B8}" destId="{1A8DE594-8931-47E2-A9B0-844784DF56E5}" srcOrd="0" destOrd="0" presId="urn:microsoft.com/office/officeart/2008/layout/VerticalCurvedList"/>
    <dgm:cxn modelId="{204ED185-C0A9-4A04-9A53-3412C4049C80}" type="presOf" srcId="{E48670D0-A743-4179-915C-01F26E72CF26}" destId="{F64D0E38-295F-47B6-A21C-3EAD0CC1254D}" srcOrd="0" destOrd="0" presId="urn:microsoft.com/office/officeart/2008/layout/VerticalCurvedList"/>
    <dgm:cxn modelId="{597D07BF-0963-433B-B949-A60831C6BC60}" srcId="{6E11D22E-9A11-4B61-AA27-6E2C287AEED5}" destId="{E48670D0-A743-4179-915C-01F26E72CF26}" srcOrd="2" destOrd="0" parTransId="{8805CA73-DA7E-4B87-845B-050248228CB1}" sibTransId="{AFDFB5F5-AD08-44EC-8A5C-ACD2F8459EF0}"/>
    <dgm:cxn modelId="{E30501C3-1EC8-429B-81AC-34D6A9CF0ECE}" type="presOf" srcId="{F7AD6C75-3347-40EB-B0AE-AEC6ADB0903A}" destId="{CC5BEC4C-74FB-40A9-A6FB-CEE085DA52A7}" srcOrd="0" destOrd="0" presId="urn:microsoft.com/office/officeart/2008/layout/VerticalCurvedList"/>
    <dgm:cxn modelId="{493E63E9-251D-4A37-8F8F-AF567AF46C76}" type="presOf" srcId="{181F1EB6-E7B5-4BBB-88D0-AEAA771FB6B7}" destId="{A5116B16-4DCA-4C2F-AC34-D1B263AA7679}" srcOrd="0" destOrd="0" presId="urn:microsoft.com/office/officeart/2008/layout/VerticalCurvedList"/>
    <dgm:cxn modelId="{031D08A3-07E1-4BFA-949A-C40CA02A0631}" type="presParOf" srcId="{45F4FD15-4623-4D0E-92B6-DE4F636D4278}" destId="{CE8D41DD-5198-4A22-9FBA-0DCBA48236AF}" srcOrd="0" destOrd="0" presId="urn:microsoft.com/office/officeart/2008/layout/VerticalCurvedList"/>
    <dgm:cxn modelId="{4D06E27C-4985-44F3-8F13-41696B884612}" type="presParOf" srcId="{CE8D41DD-5198-4A22-9FBA-0DCBA48236AF}" destId="{E49CC49E-657E-4FF1-82A2-ABB6C370B63B}" srcOrd="0" destOrd="0" presId="urn:microsoft.com/office/officeart/2008/layout/VerticalCurvedList"/>
    <dgm:cxn modelId="{3CAE7A7D-5B0A-4910-806E-DDD967DC0E8F}" type="presParOf" srcId="{E49CC49E-657E-4FF1-82A2-ABB6C370B63B}" destId="{C9712AE1-D175-4BC8-A298-FE9A28C8B042}" srcOrd="0" destOrd="0" presId="urn:microsoft.com/office/officeart/2008/layout/VerticalCurvedList"/>
    <dgm:cxn modelId="{CE05FC06-767A-460A-B62E-BEEBE931F83C}" type="presParOf" srcId="{E49CC49E-657E-4FF1-82A2-ABB6C370B63B}" destId="{1A8DE594-8931-47E2-A9B0-844784DF56E5}" srcOrd="1" destOrd="0" presId="urn:microsoft.com/office/officeart/2008/layout/VerticalCurvedList"/>
    <dgm:cxn modelId="{3967F251-AD73-4941-A7EF-D631B3636F7F}" type="presParOf" srcId="{E49CC49E-657E-4FF1-82A2-ABB6C370B63B}" destId="{1C443D68-1D9F-41CC-A5A7-B4A125DAE14E}" srcOrd="2" destOrd="0" presId="urn:microsoft.com/office/officeart/2008/layout/VerticalCurvedList"/>
    <dgm:cxn modelId="{4E2A5CCD-7424-4792-9F32-F2D502C599E0}" type="presParOf" srcId="{E49CC49E-657E-4FF1-82A2-ABB6C370B63B}" destId="{1A40A424-E239-42A7-8DC1-6B403D599891}" srcOrd="3" destOrd="0" presId="urn:microsoft.com/office/officeart/2008/layout/VerticalCurvedList"/>
    <dgm:cxn modelId="{746CE8C4-4213-4F32-A818-5C66DEA445BB}" type="presParOf" srcId="{CE8D41DD-5198-4A22-9FBA-0DCBA48236AF}" destId="{A5116B16-4DCA-4C2F-AC34-D1B263AA7679}" srcOrd="1" destOrd="0" presId="urn:microsoft.com/office/officeart/2008/layout/VerticalCurvedList"/>
    <dgm:cxn modelId="{D6D65F56-3852-426E-8D82-017CCFDA61BE}" type="presParOf" srcId="{CE8D41DD-5198-4A22-9FBA-0DCBA48236AF}" destId="{23FB3C61-D688-493E-B838-6C83310894A2}" srcOrd="2" destOrd="0" presId="urn:microsoft.com/office/officeart/2008/layout/VerticalCurvedList"/>
    <dgm:cxn modelId="{1B16336B-81AC-428F-BBE7-18F4A403933B}" type="presParOf" srcId="{23FB3C61-D688-493E-B838-6C83310894A2}" destId="{C086B407-57B8-470A-83AF-156643473984}" srcOrd="0" destOrd="0" presId="urn:microsoft.com/office/officeart/2008/layout/VerticalCurvedList"/>
    <dgm:cxn modelId="{CA17FCD6-EC6E-4ACF-BC60-94E37F99F5CD}" type="presParOf" srcId="{CE8D41DD-5198-4A22-9FBA-0DCBA48236AF}" destId="{CC5BEC4C-74FB-40A9-A6FB-CEE085DA52A7}" srcOrd="3" destOrd="0" presId="urn:microsoft.com/office/officeart/2008/layout/VerticalCurvedList"/>
    <dgm:cxn modelId="{FEB46F38-B1C1-46BE-AC34-EDB83B1AA4FC}" type="presParOf" srcId="{CE8D41DD-5198-4A22-9FBA-0DCBA48236AF}" destId="{6482D773-B006-4066-8494-B9B326239D2B}" srcOrd="4" destOrd="0" presId="urn:microsoft.com/office/officeart/2008/layout/VerticalCurvedList"/>
    <dgm:cxn modelId="{7B5F59B4-A9DC-401A-9884-37627365DD1A}" type="presParOf" srcId="{6482D773-B006-4066-8494-B9B326239D2B}" destId="{425E3624-61E2-460E-AA42-6006A6A66AEB}" srcOrd="0" destOrd="0" presId="urn:microsoft.com/office/officeart/2008/layout/VerticalCurvedList"/>
    <dgm:cxn modelId="{F0C67B5A-C309-447D-B346-A5CA19D4478F}" type="presParOf" srcId="{CE8D41DD-5198-4A22-9FBA-0DCBA48236AF}" destId="{F64D0E38-295F-47B6-A21C-3EAD0CC1254D}" srcOrd="5" destOrd="0" presId="urn:microsoft.com/office/officeart/2008/layout/VerticalCurvedList"/>
    <dgm:cxn modelId="{BCCAA38A-622C-4F85-9678-3D830AD95872}" type="presParOf" srcId="{CE8D41DD-5198-4A22-9FBA-0DCBA48236AF}" destId="{15EDDC67-6B0D-4976-9860-F4E4E4B99495}" srcOrd="6" destOrd="0" presId="urn:microsoft.com/office/officeart/2008/layout/VerticalCurvedList"/>
    <dgm:cxn modelId="{27299718-8968-4886-99E8-A66CC50240F5}" type="presParOf" srcId="{15EDDC67-6B0D-4976-9860-F4E4E4B99495}" destId="{D99637D8-AB42-4C9B-95A3-7BE69E191C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A87FB6-548F-4B4A-A593-C352BE4A7F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61C6362-A7B8-4E41-A3CD-C45D26688AEE}">
      <dgm:prSet phldrT="[Текст]"/>
      <dgm:spPr/>
      <dgm:t>
        <a:bodyPr/>
        <a:lstStyle/>
        <a:p>
          <a:r>
            <a:rPr lang="uk-UA" b="1" i="0" dirty="0"/>
            <a:t>Ринкові або явні ціни</a:t>
          </a:r>
          <a:r>
            <a:rPr lang="uk-UA" b="0" i="0" dirty="0"/>
            <a:t> </a:t>
          </a:r>
          <a:endParaRPr lang="uk-UA" dirty="0"/>
        </a:p>
      </dgm:t>
    </dgm:pt>
    <dgm:pt modelId="{4B8599B6-C47F-441A-B3B5-24150BED282C}" type="parTrans" cxnId="{B24D4055-FA71-4B90-A00D-31A2F5597356}">
      <dgm:prSet/>
      <dgm:spPr/>
      <dgm:t>
        <a:bodyPr/>
        <a:lstStyle/>
        <a:p>
          <a:endParaRPr lang="uk-UA"/>
        </a:p>
      </dgm:t>
    </dgm:pt>
    <dgm:pt modelId="{222BFF4E-07F8-428F-B0AC-6E22C6D3E8FC}" type="sibTrans" cxnId="{B24D4055-FA71-4B90-A00D-31A2F5597356}">
      <dgm:prSet/>
      <dgm:spPr/>
      <dgm:t>
        <a:bodyPr/>
        <a:lstStyle/>
        <a:p>
          <a:endParaRPr lang="uk-UA"/>
        </a:p>
      </dgm:t>
    </dgm:pt>
    <dgm:pt modelId="{112D7889-B846-4C15-9E33-4C6CC5293C29}">
      <dgm:prSet phldrT="[Текст]"/>
      <dgm:spPr/>
      <dgm:t>
        <a:bodyPr/>
        <a:lstStyle/>
        <a:p>
          <a:r>
            <a:rPr lang="uk-UA" b="0" i="0" dirty="0"/>
            <a:t>це ціни, які представлені на ринку, незалежно від того, визначаються вони попитом та пропозицією та урядом, іншими словами, це ціни - за якими фірма буде купувати собі необхідні ресурси та продавати продукцію. </a:t>
          </a:r>
          <a:endParaRPr lang="uk-UA" dirty="0"/>
        </a:p>
      </dgm:t>
    </dgm:pt>
    <dgm:pt modelId="{81B16AFC-040E-48DF-8864-31A7449E0E56}" type="parTrans" cxnId="{F78EB85B-B2EC-4300-A4BA-932099C9B54E}">
      <dgm:prSet/>
      <dgm:spPr/>
      <dgm:t>
        <a:bodyPr/>
        <a:lstStyle/>
        <a:p>
          <a:endParaRPr lang="uk-UA"/>
        </a:p>
      </dgm:t>
    </dgm:pt>
    <dgm:pt modelId="{ACA4623A-7142-46C9-9AA0-8B2DDB42EB04}" type="sibTrans" cxnId="{F78EB85B-B2EC-4300-A4BA-932099C9B54E}">
      <dgm:prSet/>
      <dgm:spPr/>
      <dgm:t>
        <a:bodyPr/>
        <a:lstStyle/>
        <a:p>
          <a:endParaRPr lang="uk-UA"/>
        </a:p>
      </dgm:t>
    </dgm:pt>
    <dgm:pt modelId="{D119F5C2-233F-46D2-ACB7-8B5C1E450F01}">
      <dgm:prSet phldrT="[Текст]"/>
      <dgm:spPr/>
      <dgm:t>
        <a:bodyPr/>
        <a:lstStyle/>
        <a:p>
          <a:r>
            <a:rPr lang="uk-UA" b="1" i="0" dirty="0"/>
            <a:t>Тіньові або неявні ціни</a:t>
          </a:r>
          <a:r>
            <a:rPr lang="uk-UA" b="0" i="0" dirty="0"/>
            <a:t> </a:t>
          </a:r>
          <a:endParaRPr lang="uk-UA" dirty="0"/>
        </a:p>
      </dgm:t>
    </dgm:pt>
    <dgm:pt modelId="{097C8866-7C25-4536-82C1-2A8E200DCCCE}" type="parTrans" cxnId="{DBFA720D-4DEA-4675-9CD7-F1100E3423C3}">
      <dgm:prSet/>
      <dgm:spPr/>
      <dgm:t>
        <a:bodyPr/>
        <a:lstStyle/>
        <a:p>
          <a:endParaRPr lang="uk-UA"/>
        </a:p>
      </dgm:t>
    </dgm:pt>
    <dgm:pt modelId="{5DB68A72-DFAB-4A6A-9AAA-C5B625F64CE8}" type="sibTrans" cxnId="{DBFA720D-4DEA-4675-9CD7-F1100E3423C3}">
      <dgm:prSet/>
      <dgm:spPr/>
      <dgm:t>
        <a:bodyPr/>
        <a:lstStyle/>
        <a:p>
          <a:endParaRPr lang="uk-UA"/>
        </a:p>
      </dgm:t>
    </dgm:pt>
    <dgm:pt modelId="{6FF33291-E2E1-4793-844D-1EC65352904B}">
      <dgm:prSet phldrT="[Текст]"/>
      <dgm:spPr/>
      <dgm:t>
        <a:bodyPr/>
        <a:lstStyle/>
        <a:p>
          <a:r>
            <a:rPr lang="uk-UA" b="0" i="0"/>
            <a:t>це </a:t>
          </a:r>
          <a:r>
            <a:rPr lang="uk-UA" b="0" i="0" dirty="0"/>
            <a:t>викривлені під дією певних чинників (попиту, пропозиції) ринкові ціни.</a:t>
          </a:r>
          <a:endParaRPr lang="uk-UA" dirty="0"/>
        </a:p>
      </dgm:t>
    </dgm:pt>
    <dgm:pt modelId="{E3CE235A-F848-42C7-99D9-6DB521513652}" type="parTrans" cxnId="{33DFB992-C977-402A-9B88-9BC5E6561BC4}">
      <dgm:prSet/>
      <dgm:spPr/>
      <dgm:t>
        <a:bodyPr/>
        <a:lstStyle/>
        <a:p>
          <a:endParaRPr lang="uk-UA"/>
        </a:p>
      </dgm:t>
    </dgm:pt>
    <dgm:pt modelId="{236FF5F6-ABD5-4932-B71C-BDE83A3605CC}" type="sibTrans" cxnId="{33DFB992-C977-402A-9B88-9BC5E6561BC4}">
      <dgm:prSet/>
      <dgm:spPr/>
      <dgm:t>
        <a:bodyPr/>
        <a:lstStyle/>
        <a:p>
          <a:endParaRPr lang="uk-UA"/>
        </a:p>
      </dgm:t>
    </dgm:pt>
    <dgm:pt modelId="{A5F11341-34DE-4DFB-90F2-F952AA7A36F8}" type="pres">
      <dgm:prSet presAssocID="{C7A87FB6-548F-4B4A-A593-C352BE4A7F71}" presName="Name0" presStyleCnt="0">
        <dgm:presLayoutVars>
          <dgm:dir/>
          <dgm:animLvl val="lvl"/>
          <dgm:resizeHandles val="exact"/>
        </dgm:presLayoutVars>
      </dgm:prSet>
      <dgm:spPr/>
    </dgm:pt>
    <dgm:pt modelId="{17EE9C6B-CC35-476D-BA82-FC7DA916A8B4}" type="pres">
      <dgm:prSet presAssocID="{E61C6362-A7B8-4E41-A3CD-C45D26688AEE}" presName="linNode" presStyleCnt="0"/>
      <dgm:spPr/>
    </dgm:pt>
    <dgm:pt modelId="{749B0220-9A5E-4817-A090-78A13EADEB7D}" type="pres">
      <dgm:prSet presAssocID="{E61C6362-A7B8-4E41-A3CD-C45D26688AEE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8E4F103-B502-44CE-9E5C-B6F6A1ACBC3F}" type="pres">
      <dgm:prSet presAssocID="{E61C6362-A7B8-4E41-A3CD-C45D26688AEE}" presName="descendantText" presStyleLbl="alignAccFollowNode1" presStyleIdx="0" presStyleCnt="2">
        <dgm:presLayoutVars>
          <dgm:bulletEnabled val="1"/>
        </dgm:presLayoutVars>
      </dgm:prSet>
      <dgm:spPr/>
    </dgm:pt>
    <dgm:pt modelId="{A1DEA844-6DF1-4212-91D7-2A47F4603F21}" type="pres">
      <dgm:prSet presAssocID="{222BFF4E-07F8-428F-B0AC-6E22C6D3E8FC}" presName="sp" presStyleCnt="0"/>
      <dgm:spPr/>
    </dgm:pt>
    <dgm:pt modelId="{EA50D56F-B48D-439E-B9C5-B5A34EF93660}" type="pres">
      <dgm:prSet presAssocID="{D119F5C2-233F-46D2-ACB7-8B5C1E450F01}" presName="linNode" presStyleCnt="0"/>
      <dgm:spPr/>
    </dgm:pt>
    <dgm:pt modelId="{7FCAB9E4-B550-4EDC-BEC7-2C8D8887C31A}" type="pres">
      <dgm:prSet presAssocID="{D119F5C2-233F-46D2-ACB7-8B5C1E450F0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C0A5389-3B8C-42C8-AD65-F4A0FE96C9ED}" type="pres">
      <dgm:prSet presAssocID="{D119F5C2-233F-46D2-ACB7-8B5C1E450F0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BFA720D-4DEA-4675-9CD7-F1100E3423C3}" srcId="{C7A87FB6-548F-4B4A-A593-C352BE4A7F71}" destId="{D119F5C2-233F-46D2-ACB7-8B5C1E450F01}" srcOrd="1" destOrd="0" parTransId="{097C8866-7C25-4536-82C1-2A8E200DCCCE}" sibTransId="{5DB68A72-DFAB-4A6A-9AAA-C5B625F64CE8}"/>
    <dgm:cxn modelId="{F78EB85B-B2EC-4300-A4BA-932099C9B54E}" srcId="{E61C6362-A7B8-4E41-A3CD-C45D26688AEE}" destId="{112D7889-B846-4C15-9E33-4C6CC5293C29}" srcOrd="0" destOrd="0" parTransId="{81B16AFC-040E-48DF-8864-31A7449E0E56}" sibTransId="{ACA4623A-7142-46C9-9AA0-8B2DDB42EB04}"/>
    <dgm:cxn modelId="{D2DAE767-985D-4A5A-B237-5596EF65E79A}" type="presOf" srcId="{6FF33291-E2E1-4793-844D-1EC65352904B}" destId="{9C0A5389-3B8C-42C8-AD65-F4A0FE96C9ED}" srcOrd="0" destOrd="0" presId="urn:microsoft.com/office/officeart/2005/8/layout/vList5"/>
    <dgm:cxn modelId="{F4CA804D-00FB-413F-8EA2-F45C56184FDF}" type="presOf" srcId="{112D7889-B846-4C15-9E33-4C6CC5293C29}" destId="{28E4F103-B502-44CE-9E5C-B6F6A1ACBC3F}" srcOrd="0" destOrd="0" presId="urn:microsoft.com/office/officeart/2005/8/layout/vList5"/>
    <dgm:cxn modelId="{A7C59974-FD30-40E6-B4DD-224A3A68A62F}" type="presOf" srcId="{C7A87FB6-548F-4B4A-A593-C352BE4A7F71}" destId="{A5F11341-34DE-4DFB-90F2-F952AA7A36F8}" srcOrd="0" destOrd="0" presId="urn:microsoft.com/office/officeart/2005/8/layout/vList5"/>
    <dgm:cxn modelId="{B24D4055-FA71-4B90-A00D-31A2F5597356}" srcId="{C7A87FB6-548F-4B4A-A593-C352BE4A7F71}" destId="{E61C6362-A7B8-4E41-A3CD-C45D26688AEE}" srcOrd="0" destOrd="0" parTransId="{4B8599B6-C47F-441A-B3B5-24150BED282C}" sibTransId="{222BFF4E-07F8-428F-B0AC-6E22C6D3E8FC}"/>
    <dgm:cxn modelId="{20325B8B-F059-4586-B5F7-70DB1751F1C7}" type="presOf" srcId="{E61C6362-A7B8-4E41-A3CD-C45D26688AEE}" destId="{749B0220-9A5E-4817-A090-78A13EADEB7D}" srcOrd="0" destOrd="0" presId="urn:microsoft.com/office/officeart/2005/8/layout/vList5"/>
    <dgm:cxn modelId="{33DFB992-C977-402A-9B88-9BC5E6561BC4}" srcId="{D119F5C2-233F-46D2-ACB7-8B5C1E450F01}" destId="{6FF33291-E2E1-4793-844D-1EC65352904B}" srcOrd="0" destOrd="0" parTransId="{E3CE235A-F848-42C7-99D9-6DB521513652}" sibTransId="{236FF5F6-ABD5-4932-B71C-BDE83A3605CC}"/>
    <dgm:cxn modelId="{7D223599-9AA7-459D-8A59-1B727B5A7960}" type="presOf" srcId="{D119F5C2-233F-46D2-ACB7-8B5C1E450F01}" destId="{7FCAB9E4-B550-4EDC-BEC7-2C8D8887C31A}" srcOrd="0" destOrd="0" presId="urn:microsoft.com/office/officeart/2005/8/layout/vList5"/>
    <dgm:cxn modelId="{4F7CCFF3-296B-427A-82E5-247C14FBCFAC}" type="presParOf" srcId="{A5F11341-34DE-4DFB-90F2-F952AA7A36F8}" destId="{17EE9C6B-CC35-476D-BA82-FC7DA916A8B4}" srcOrd="0" destOrd="0" presId="urn:microsoft.com/office/officeart/2005/8/layout/vList5"/>
    <dgm:cxn modelId="{BE97C5ED-6609-4EAC-872A-2688F4A7137B}" type="presParOf" srcId="{17EE9C6B-CC35-476D-BA82-FC7DA916A8B4}" destId="{749B0220-9A5E-4817-A090-78A13EADEB7D}" srcOrd="0" destOrd="0" presId="urn:microsoft.com/office/officeart/2005/8/layout/vList5"/>
    <dgm:cxn modelId="{FC92EC88-47DE-4F99-82DB-3E016D2F4650}" type="presParOf" srcId="{17EE9C6B-CC35-476D-BA82-FC7DA916A8B4}" destId="{28E4F103-B502-44CE-9E5C-B6F6A1ACBC3F}" srcOrd="1" destOrd="0" presId="urn:microsoft.com/office/officeart/2005/8/layout/vList5"/>
    <dgm:cxn modelId="{131EB6D7-73C3-4B65-8EEE-A97A966EE0DD}" type="presParOf" srcId="{A5F11341-34DE-4DFB-90F2-F952AA7A36F8}" destId="{A1DEA844-6DF1-4212-91D7-2A47F4603F21}" srcOrd="1" destOrd="0" presId="urn:microsoft.com/office/officeart/2005/8/layout/vList5"/>
    <dgm:cxn modelId="{C18897F8-44EA-4C8F-B38E-3CB0539B7C40}" type="presParOf" srcId="{A5F11341-34DE-4DFB-90F2-F952AA7A36F8}" destId="{EA50D56F-B48D-439E-B9C5-B5A34EF93660}" srcOrd="2" destOrd="0" presId="urn:microsoft.com/office/officeart/2005/8/layout/vList5"/>
    <dgm:cxn modelId="{16ABFC73-4688-4754-884E-34C136E721B7}" type="presParOf" srcId="{EA50D56F-B48D-439E-B9C5-B5A34EF93660}" destId="{7FCAB9E4-B550-4EDC-BEC7-2C8D8887C31A}" srcOrd="0" destOrd="0" presId="urn:microsoft.com/office/officeart/2005/8/layout/vList5"/>
    <dgm:cxn modelId="{32B7F0AD-D9A0-4C5E-A43F-43536AAAA97A}" type="presParOf" srcId="{EA50D56F-B48D-439E-B9C5-B5A34EF93660}" destId="{9C0A5389-3B8C-42C8-AD65-F4A0FE96C9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8C7485-3D72-4865-A1B7-D4D6547C650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8B19206-472A-4718-883C-196D6CB181DB}">
      <dgm:prSet phldrT="[Текст]"/>
      <dgm:spPr/>
      <dgm:t>
        <a:bodyPr/>
        <a:lstStyle/>
        <a:p>
          <a:r>
            <a:rPr lang="uk-UA" b="1" i="0" dirty="0"/>
            <a:t>Абсолютні ціни</a:t>
          </a:r>
          <a:r>
            <a:rPr lang="uk-UA" b="0" i="0" dirty="0"/>
            <a:t> </a:t>
          </a:r>
          <a:endParaRPr lang="uk-UA" dirty="0"/>
        </a:p>
      </dgm:t>
    </dgm:pt>
    <dgm:pt modelId="{632361DA-00E7-49D4-A4ED-5F99120BACED}" type="parTrans" cxnId="{79544DAE-A9F7-4815-899F-981F3C018DAB}">
      <dgm:prSet/>
      <dgm:spPr/>
      <dgm:t>
        <a:bodyPr/>
        <a:lstStyle/>
        <a:p>
          <a:endParaRPr lang="uk-UA"/>
        </a:p>
      </dgm:t>
    </dgm:pt>
    <dgm:pt modelId="{BA934906-DFEE-4592-A33F-851F4A5A4030}" type="sibTrans" cxnId="{79544DAE-A9F7-4815-899F-981F3C018DAB}">
      <dgm:prSet/>
      <dgm:spPr/>
      <dgm:t>
        <a:bodyPr/>
        <a:lstStyle/>
        <a:p>
          <a:endParaRPr lang="uk-UA"/>
        </a:p>
      </dgm:t>
    </dgm:pt>
    <dgm:pt modelId="{09A03A4E-CD4F-46E5-A1DD-244FFBCBF756}">
      <dgm:prSet phldrT="[Текст]"/>
      <dgm:spPr/>
      <dgm:t>
        <a:bodyPr/>
        <a:lstStyle/>
        <a:p>
          <a:r>
            <a:rPr lang="uk-UA" b="1" i="0" dirty="0"/>
            <a:t>Поточні ціни</a:t>
          </a:r>
          <a:r>
            <a:rPr lang="uk-UA" b="0" i="0" dirty="0"/>
            <a:t> </a:t>
          </a:r>
          <a:endParaRPr lang="uk-UA" dirty="0"/>
        </a:p>
      </dgm:t>
    </dgm:pt>
    <dgm:pt modelId="{E1A1808D-EF3E-42AC-943C-BD5978264291}" type="parTrans" cxnId="{07170467-8D99-4148-8D99-D734FA26315F}">
      <dgm:prSet/>
      <dgm:spPr/>
      <dgm:t>
        <a:bodyPr/>
        <a:lstStyle/>
        <a:p>
          <a:endParaRPr lang="uk-UA"/>
        </a:p>
      </dgm:t>
    </dgm:pt>
    <dgm:pt modelId="{D46ABFFE-830F-488B-B1E5-159D3F000527}" type="sibTrans" cxnId="{07170467-8D99-4148-8D99-D734FA26315F}">
      <dgm:prSet/>
      <dgm:spPr/>
      <dgm:t>
        <a:bodyPr/>
        <a:lstStyle/>
        <a:p>
          <a:endParaRPr lang="uk-UA"/>
        </a:p>
      </dgm:t>
    </dgm:pt>
    <dgm:pt modelId="{1DA341FA-2A60-4E7C-BEAB-9F7C36A09143}">
      <dgm:prSet phldrT="[Текст]"/>
      <dgm:spPr/>
      <dgm:t>
        <a:bodyPr/>
        <a:lstStyle/>
        <a:p>
          <a:r>
            <a:rPr lang="uk-UA" b="0" i="0"/>
            <a:t>виражають </a:t>
          </a:r>
          <a:r>
            <a:rPr lang="uk-UA" b="0" i="0" dirty="0"/>
            <a:t>вартість одного продукту в абсолютній кількості грошей, а відносні ціни - виражають її через вартість іншого продукту. Наприклад, абсолютна ціна однієї </a:t>
          </a:r>
          <a:r>
            <a:rPr lang="uk-UA" b="0" i="0" dirty="0" err="1"/>
            <a:t>тонни</a:t>
          </a:r>
          <a:r>
            <a:rPr lang="uk-UA" b="0" i="0" dirty="0"/>
            <a:t> зерна може становити 100 грошових одиниць, а еквівалентної кількості нафти - 500 грошових одиниць. В цьому випадку відносна ціна вугілля в перерахунку на нафту становитиме 0,2. Це означає, що відносна ціна нафти у два рази вище ціни вугілля.</a:t>
          </a:r>
          <a:endParaRPr lang="uk-UA" dirty="0"/>
        </a:p>
      </dgm:t>
    </dgm:pt>
    <dgm:pt modelId="{CBF760C9-EE29-400D-9D43-32036BC26302}" type="parTrans" cxnId="{4CACD161-0D11-491E-BA21-2985EBB981B8}">
      <dgm:prSet/>
      <dgm:spPr/>
    </dgm:pt>
    <dgm:pt modelId="{79DAD0CB-04A5-4793-9BFB-D2F81EF6EF9D}" type="sibTrans" cxnId="{4CACD161-0D11-491E-BA21-2985EBB981B8}">
      <dgm:prSet/>
      <dgm:spPr/>
    </dgm:pt>
    <dgm:pt modelId="{E9CD0AD7-976D-47EB-8E36-62E21898D1EE}">
      <dgm:prSet phldrT="[Текст]"/>
      <dgm:spPr/>
      <dgm:t>
        <a:bodyPr/>
        <a:lstStyle/>
        <a:p>
          <a:r>
            <a:rPr lang="uk-UA" b="0" i="0"/>
            <a:t>змінюються </a:t>
          </a:r>
          <a:r>
            <a:rPr lang="uk-UA" b="0" i="0" dirty="0"/>
            <a:t>з часом в результаті інфляції. Якщо інфляція сильно впливає на вартість ресурсів, то вона впливатиме і на ціну продукції. Навіть незначна інфляція має враховуватися в інвестиційних розрахунках, бо вона впливатиме на вартість проекту уже на перших фазах його реалізації (будівництві та введенні в експлуатацію), а це, своєю чергою, призведе до необхідності залучення додаткових коштів. </a:t>
          </a:r>
          <a:r>
            <a:rPr lang="uk-UA" b="0" i="0"/>
            <a:t>Якщо ж ціни на перелік необхідних ресурсів залишаються відносно стабільними протягом певного періоду часу, то в розрахунках використовують постійні ціни.</a:t>
          </a:r>
          <a:endParaRPr lang="uk-UA" dirty="0"/>
        </a:p>
      </dgm:t>
    </dgm:pt>
    <dgm:pt modelId="{70399E44-8366-4561-B113-F6B4B0E312E3}" type="parTrans" cxnId="{07ECB8E6-6793-4F34-80AE-157445095526}">
      <dgm:prSet/>
      <dgm:spPr/>
    </dgm:pt>
    <dgm:pt modelId="{15B31AEE-BAE8-4FAE-91ED-EE63703796F3}" type="sibTrans" cxnId="{07ECB8E6-6793-4F34-80AE-157445095526}">
      <dgm:prSet/>
      <dgm:spPr/>
    </dgm:pt>
    <dgm:pt modelId="{2BBE6EDA-1F62-46E1-9F9F-B7DB084B80EC}" type="pres">
      <dgm:prSet presAssocID="{708C7485-3D72-4865-A1B7-D4D6547C650C}" presName="Name0" presStyleCnt="0">
        <dgm:presLayoutVars>
          <dgm:dir/>
          <dgm:animLvl val="lvl"/>
          <dgm:resizeHandles/>
        </dgm:presLayoutVars>
      </dgm:prSet>
      <dgm:spPr/>
    </dgm:pt>
    <dgm:pt modelId="{528B9B82-E6CF-41EC-A87F-D30FA3B63245}" type="pres">
      <dgm:prSet presAssocID="{88B19206-472A-4718-883C-196D6CB181DB}" presName="linNode" presStyleCnt="0"/>
      <dgm:spPr/>
    </dgm:pt>
    <dgm:pt modelId="{0D2A31C8-95FD-47D9-AB2F-600B9AE5EA6E}" type="pres">
      <dgm:prSet presAssocID="{88B19206-472A-4718-883C-196D6CB181DB}" presName="parentShp" presStyleLbl="node1" presStyleIdx="0" presStyleCnt="2">
        <dgm:presLayoutVars>
          <dgm:bulletEnabled val="1"/>
        </dgm:presLayoutVars>
      </dgm:prSet>
      <dgm:spPr/>
    </dgm:pt>
    <dgm:pt modelId="{2A02E6FB-7BCB-4E67-925B-F2046CA9EB85}" type="pres">
      <dgm:prSet presAssocID="{88B19206-472A-4718-883C-196D6CB181DB}" presName="childShp" presStyleLbl="bgAccFollowNode1" presStyleIdx="0" presStyleCnt="2">
        <dgm:presLayoutVars>
          <dgm:bulletEnabled val="1"/>
        </dgm:presLayoutVars>
      </dgm:prSet>
      <dgm:spPr/>
    </dgm:pt>
    <dgm:pt modelId="{D7F4C041-816E-4B7C-8CDD-60DACF008573}" type="pres">
      <dgm:prSet presAssocID="{BA934906-DFEE-4592-A33F-851F4A5A4030}" presName="spacing" presStyleCnt="0"/>
      <dgm:spPr/>
    </dgm:pt>
    <dgm:pt modelId="{EC14E6E7-5F71-42C4-8C6D-ED1917DE23C2}" type="pres">
      <dgm:prSet presAssocID="{09A03A4E-CD4F-46E5-A1DD-244FFBCBF756}" presName="linNode" presStyleCnt="0"/>
      <dgm:spPr/>
    </dgm:pt>
    <dgm:pt modelId="{9A7C3E14-7AAE-4987-A979-05BEC6BBB2A0}" type="pres">
      <dgm:prSet presAssocID="{09A03A4E-CD4F-46E5-A1DD-244FFBCBF756}" presName="parentShp" presStyleLbl="node1" presStyleIdx="1" presStyleCnt="2">
        <dgm:presLayoutVars>
          <dgm:bulletEnabled val="1"/>
        </dgm:presLayoutVars>
      </dgm:prSet>
      <dgm:spPr/>
    </dgm:pt>
    <dgm:pt modelId="{D21C757E-3163-4406-BEB6-385DC00F5D82}" type="pres">
      <dgm:prSet presAssocID="{09A03A4E-CD4F-46E5-A1DD-244FFBCBF756}" presName="childShp" presStyleLbl="bgAccFollowNode1" presStyleIdx="1" presStyleCnt="2" custScaleY="122654">
        <dgm:presLayoutVars>
          <dgm:bulletEnabled val="1"/>
        </dgm:presLayoutVars>
      </dgm:prSet>
      <dgm:spPr/>
    </dgm:pt>
  </dgm:ptLst>
  <dgm:cxnLst>
    <dgm:cxn modelId="{1E4BF309-2772-401B-B57C-61D23E08E65E}" type="presOf" srcId="{1DA341FA-2A60-4E7C-BEAB-9F7C36A09143}" destId="{2A02E6FB-7BCB-4E67-925B-F2046CA9EB85}" srcOrd="0" destOrd="0" presId="urn:microsoft.com/office/officeart/2005/8/layout/vList6"/>
    <dgm:cxn modelId="{4CACD161-0D11-491E-BA21-2985EBB981B8}" srcId="{88B19206-472A-4718-883C-196D6CB181DB}" destId="{1DA341FA-2A60-4E7C-BEAB-9F7C36A09143}" srcOrd="0" destOrd="0" parTransId="{CBF760C9-EE29-400D-9D43-32036BC26302}" sibTransId="{79DAD0CB-04A5-4793-9BFB-D2F81EF6EF9D}"/>
    <dgm:cxn modelId="{0DFE3262-3E4B-43E5-817A-7A8964260454}" type="presOf" srcId="{E9CD0AD7-976D-47EB-8E36-62E21898D1EE}" destId="{D21C757E-3163-4406-BEB6-385DC00F5D82}" srcOrd="0" destOrd="0" presId="urn:microsoft.com/office/officeart/2005/8/layout/vList6"/>
    <dgm:cxn modelId="{07170467-8D99-4148-8D99-D734FA26315F}" srcId="{708C7485-3D72-4865-A1B7-D4D6547C650C}" destId="{09A03A4E-CD4F-46E5-A1DD-244FFBCBF756}" srcOrd="1" destOrd="0" parTransId="{E1A1808D-EF3E-42AC-943C-BD5978264291}" sibTransId="{D46ABFFE-830F-488B-B1E5-159D3F000527}"/>
    <dgm:cxn modelId="{4D038E73-09EB-49F4-95A5-A00343981E98}" type="presOf" srcId="{88B19206-472A-4718-883C-196D6CB181DB}" destId="{0D2A31C8-95FD-47D9-AB2F-600B9AE5EA6E}" srcOrd="0" destOrd="0" presId="urn:microsoft.com/office/officeart/2005/8/layout/vList6"/>
    <dgm:cxn modelId="{23BCF2AD-ECEF-4BBA-B6B3-6DFAB77F9AC6}" type="presOf" srcId="{708C7485-3D72-4865-A1B7-D4D6547C650C}" destId="{2BBE6EDA-1F62-46E1-9F9F-B7DB084B80EC}" srcOrd="0" destOrd="0" presId="urn:microsoft.com/office/officeart/2005/8/layout/vList6"/>
    <dgm:cxn modelId="{79544DAE-A9F7-4815-899F-981F3C018DAB}" srcId="{708C7485-3D72-4865-A1B7-D4D6547C650C}" destId="{88B19206-472A-4718-883C-196D6CB181DB}" srcOrd="0" destOrd="0" parTransId="{632361DA-00E7-49D4-A4ED-5F99120BACED}" sibTransId="{BA934906-DFEE-4592-A33F-851F4A5A4030}"/>
    <dgm:cxn modelId="{07ECB8E6-6793-4F34-80AE-157445095526}" srcId="{09A03A4E-CD4F-46E5-A1DD-244FFBCBF756}" destId="{E9CD0AD7-976D-47EB-8E36-62E21898D1EE}" srcOrd="0" destOrd="0" parTransId="{70399E44-8366-4561-B113-F6B4B0E312E3}" sibTransId="{15B31AEE-BAE8-4FAE-91ED-EE63703796F3}"/>
    <dgm:cxn modelId="{68C2B5FD-71C2-46ED-B9FD-69C6F956F800}" type="presOf" srcId="{09A03A4E-CD4F-46E5-A1DD-244FFBCBF756}" destId="{9A7C3E14-7AAE-4987-A979-05BEC6BBB2A0}" srcOrd="0" destOrd="0" presId="urn:microsoft.com/office/officeart/2005/8/layout/vList6"/>
    <dgm:cxn modelId="{69E47619-5E23-4E19-BA0B-0345FBCE16D5}" type="presParOf" srcId="{2BBE6EDA-1F62-46E1-9F9F-B7DB084B80EC}" destId="{528B9B82-E6CF-41EC-A87F-D30FA3B63245}" srcOrd="0" destOrd="0" presId="urn:microsoft.com/office/officeart/2005/8/layout/vList6"/>
    <dgm:cxn modelId="{887BCC0A-193B-4C72-A7D9-CEBB7FDEF833}" type="presParOf" srcId="{528B9B82-E6CF-41EC-A87F-D30FA3B63245}" destId="{0D2A31C8-95FD-47D9-AB2F-600B9AE5EA6E}" srcOrd="0" destOrd="0" presId="urn:microsoft.com/office/officeart/2005/8/layout/vList6"/>
    <dgm:cxn modelId="{D91894B5-330D-4FCE-AE9B-087042241964}" type="presParOf" srcId="{528B9B82-E6CF-41EC-A87F-D30FA3B63245}" destId="{2A02E6FB-7BCB-4E67-925B-F2046CA9EB85}" srcOrd="1" destOrd="0" presId="urn:microsoft.com/office/officeart/2005/8/layout/vList6"/>
    <dgm:cxn modelId="{54DB89C6-CD8C-4BC4-8782-80AB7EBFDB22}" type="presParOf" srcId="{2BBE6EDA-1F62-46E1-9F9F-B7DB084B80EC}" destId="{D7F4C041-816E-4B7C-8CDD-60DACF008573}" srcOrd="1" destOrd="0" presId="urn:microsoft.com/office/officeart/2005/8/layout/vList6"/>
    <dgm:cxn modelId="{5F9E129F-F101-4F7B-8376-B67131360832}" type="presParOf" srcId="{2BBE6EDA-1F62-46E1-9F9F-B7DB084B80EC}" destId="{EC14E6E7-5F71-42C4-8C6D-ED1917DE23C2}" srcOrd="2" destOrd="0" presId="urn:microsoft.com/office/officeart/2005/8/layout/vList6"/>
    <dgm:cxn modelId="{D8725623-A6B6-47B0-A719-8521674983AB}" type="presParOf" srcId="{EC14E6E7-5F71-42C4-8C6D-ED1917DE23C2}" destId="{9A7C3E14-7AAE-4987-A979-05BEC6BBB2A0}" srcOrd="0" destOrd="0" presId="urn:microsoft.com/office/officeart/2005/8/layout/vList6"/>
    <dgm:cxn modelId="{64A91471-37E0-4F79-9538-6DECF8A01C2E}" type="presParOf" srcId="{EC14E6E7-5F71-42C4-8C6D-ED1917DE23C2}" destId="{D21C757E-3163-4406-BEB6-385DC00F5D8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FAF1A0-68E3-48EE-8633-BC21E1CEF83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2BC3E0A-4EA7-4B64-906A-6BA7A0EA19CD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1" dirty="0" err="1"/>
            <a:t>закупівля</a:t>
          </a:r>
          <a:r>
            <a:rPr lang="ru-RU" b="0" i="1" dirty="0"/>
            <a:t> </a:t>
          </a:r>
          <a:r>
            <a:rPr lang="ru-RU" b="0" i="1" dirty="0" err="1"/>
            <a:t>ресурсів</a:t>
          </a:r>
          <a:r>
            <a:rPr lang="ru-RU" b="0" i="1" dirty="0"/>
            <a:t> і </a:t>
          </a:r>
          <a:r>
            <a:rPr lang="ru-RU" b="0" i="1" dirty="0" err="1"/>
            <a:t>послуг</a:t>
          </a:r>
          <a:r>
            <a:rPr lang="ru-RU" b="0" i="1" dirty="0"/>
            <a:t> на </a:t>
          </a:r>
          <a:r>
            <a:rPr lang="ru-RU" b="0" i="1" dirty="0" err="1"/>
            <a:t>конкурсній</a:t>
          </a:r>
          <a:r>
            <a:rPr lang="ru-RU" b="0" i="1" dirty="0"/>
            <a:t> </a:t>
          </a:r>
          <a:r>
            <a:rPr lang="ru-RU" b="0" i="1" dirty="0" err="1"/>
            <a:t>основі</a:t>
          </a:r>
          <a:r>
            <a:rPr lang="ru-RU" b="0" i="1" dirty="0"/>
            <a:t>;</a:t>
          </a:r>
          <a:endParaRPr lang="uk-UA" dirty="0"/>
        </a:p>
      </dgm:t>
    </dgm:pt>
    <dgm:pt modelId="{E23671FD-B28A-4B2B-976F-DF67CFD3C1B4}" type="parTrans" cxnId="{D7D9B7C6-6B96-4005-A93C-1949DE5E5E6C}">
      <dgm:prSet/>
      <dgm:spPr/>
      <dgm:t>
        <a:bodyPr/>
        <a:lstStyle/>
        <a:p>
          <a:endParaRPr lang="uk-UA"/>
        </a:p>
      </dgm:t>
    </dgm:pt>
    <dgm:pt modelId="{93F10A7F-CD78-49D1-9E90-5C9E3A942F60}" type="sibTrans" cxnId="{D7D9B7C6-6B96-4005-A93C-1949DE5E5E6C}">
      <dgm:prSet/>
      <dgm:spPr/>
      <dgm:t>
        <a:bodyPr/>
        <a:lstStyle/>
        <a:p>
          <a:endParaRPr lang="uk-UA"/>
        </a:p>
      </dgm:t>
    </dgm:pt>
    <dgm:pt modelId="{8E775C8E-64A7-4E6B-A0E1-79B51DB20628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1" dirty="0" err="1"/>
            <a:t>постачання</a:t>
          </a:r>
          <a:r>
            <a:rPr lang="ru-RU" b="0" i="1" dirty="0"/>
            <a:t> до </a:t>
          </a:r>
          <a:r>
            <a:rPr lang="ru-RU" b="0" i="1" dirty="0" err="1"/>
            <a:t>місця</a:t>
          </a:r>
          <a:r>
            <a:rPr lang="ru-RU" b="0" i="1" dirty="0"/>
            <a:t> </a:t>
          </a:r>
          <a:r>
            <a:rPr lang="ru-RU" b="0" i="1" dirty="0" err="1"/>
            <a:t>виконання</a:t>
          </a:r>
          <a:r>
            <a:rPr lang="ru-RU" b="0" i="1" dirty="0"/>
            <a:t> </a:t>
          </a:r>
          <a:r>
            <a:rPr lang="ru-RU" b="0" i="1" dirty="0" err="1"/>
            <a:t>робіт</a:t>
          </a:r>
          <a:r>
            <a:rPr lang="ru-RU" b="0" i="1" dirty="0"/>
            <a:t>.</a:t>
          </a:r>
          <a:endParaRPr lang="uk-UA" dirty="0"/>
        </a:p>
      </dgm:t>
    </dgm:pt>
    <dgm:pt modelId="{890C0478-F51B-4F2E-94C8-C38E42B3932B}" type="parTrans" cxnId="{5525CD6D-8821-4769-BAFD-0B7257E57E35}">
      <dgm:prSet/>
      <dgm:spPr/>
      <dgm:t>
        <a:bodyPr/>
        <a:lstStyle/>
        <a:p>
          <a:endParaRPr lang="uk-UA"/>
        </a:p>
      </dgm:t>
    </dgm:pt>
    <dgm:pt modelId="{923CEE26-EBD9-4104-84E0-4B5A1BFA8AFD}" type="sibTrans" cxnId="{5525CD6D-8821-4769-BAFD-0B7257E57E35}">
      <dgm:prSet/>
      <dgm:spPr/>
      <dgm:t>
        <a:bodyPr/>
        <a:lstStyle/>
        <a:p>
          <a:endParaRPr lang="uk-UA"/>
        </a:p>
      </dgm:t>
    </dgm:pt>
    <dgm:pt modelId="{517088C4-323C-4466-8524-F0F1B19747A1}" type="pres">
      <dgm:prSet presAssocID="{52FAF1A0-68E3-48EE-8633-BC21E1CEF83F}" presName="Name0" presStyleCnt="0">
        <dgm:presLayoutVars>
          <dgm:dir/>
          <dgm:resizeHandles val="exact"/>
        </dgm:presLayoutVars>
      </dgm:prSet>
      <dgm:spPr/>
    </dgm:pt>
    <dgm:pt modelId="{56FA5E90-5931-4D0F-BB5A-57538DB4DE07}" type="pres">
      <dgm:prSet presAssocID="{12BC3E0A-4EA7-4B64-906A-6BA7A0EA19CD}" presName="composite" presStyleCnt="0"/>
      <dgm:spPr/>
    </dgm:pt>
    <dgm:pt modelId="{D885F473-D945-4C6D-A88A-7E7E8EA4571B}" type="pres">
      <dgm:prSet presAssocID="{12BC3E0A-4EA7-4B64-906A-6BA7A0EA19CD}" presName="rect1" presStyleLbl="trAlignAcc1" presStyleIdx="0" presStyleCnt="2">
        <dgm:presLayoutVars>
          <dgm:bulletEnabled val="1"/>
        </dgm:presLayoutVars>
      </dgm:prSet>
      <dgm:spPr/>
    </dgm:pt>
    <dgm:pt modelId="{5CE48280-EEA4-4900-AA1E-195B952DCE7F}" type="pres">
      <dgm:prSet presAssocID="{12BC3E0A-4EA7-4B64-906A-6BA7A0EA19CD}" presName="rect2" presStyleLbl="fgImgPlace1" presStyleIdx="0" presStyleCnt="2"/>
      <dgm:spPr/>
    </dgm:pt>
    <dgm:pt modelId="{5DB1D7ED-956E-489E-AC69-2B6A9B853654}" type="pres">
      <dgm:prSet presAssocID="{93F10A7F-CD78-49D1-9E90-5C9E3A942F60}" presName="sibTrans" presStyleCnt="0"/>
      <dgm:spPr/>
    </dgm:pt>
    <dgm:pt modelId="{24A9EDC0-79CB-40A3-9CCC-DAF1A378405F}" type="pres">
      <dgm:prSet presAssocID="{8E775C8E-64A7-4E6B-A0E1-79B51DB20628}" presName="composite" presStyleCnt="0"/>
      <dgm:spPr/>
    </dgm:pt>
    <dgm:pt modelId="{91652627-19AB-4F41-BD34-7C5A1AD310E1}" type="pres">
      <dgm:prSet presAssocID="{8E775C8E-64A7-4E6B-A0E1-79B51DB20628}" presName="rect1" presStyleLbl="trAlignAcc1" presStyleIdx="1" presStyleCnt="2">
        <dgm:presLayoutVars>
          <dgm:bulletEnabled val="1"/>
        </dgm:presLayoutVars>
      </dgm:prSet>
      <dgm:spPr/>
    </dgm:pt>
    <dgm:pt modelId="{A3230761-EB47-4780-9314-CB701687DE32}" type="pres">
      <dgm:prSet presAssocID="{8E775C8E-64A7-4E6B-A0E1-79B51DB20628}" presName="rect2" presStyleLbl="fgImgPlace1" presStyleIdx="1" presStyleCnt="2"/>
      <dgm:spPr/>
    </dgm:pt>
  </dgm:ptLst>
  <dgm:cxnLst>
    <dgm:cxn modelId="{5525CD6D-8821-4769-BAFD-0B7257E57E35}" srcId="{52FAF1A0-68E3-48EE-8633-BC21E1CEF83F}" destId="{8E775C8E-64A7-4E6B-A0E1-79B51DB20628}" srcOrd="1" destOrd="0" parTransId="{890C0478-F51B-4F2E-94C8-C38E42B3932B}" sibTransId="{923CEE26-EBD9-4104-84E0-4B5A1BFA8AFD}"/>
    <dgm:cxn modelId="{121D0AA7-5BE4-4B7D-AE82-89CBC7EF56C3}" type="presOf" srcId="{52FAF1A0-68E3-48EE-8633-BC21E1CEF83F}" destId="{517088C4-323C-4466-8524-F0F1B19747A1}" srcOrd="0" destOrd="0" presId="urn:microsoft.com/office/officeart/2008/layout/PictureStrips"/>
    <dgm:cxn modelId="{156588B1-3F60-402E-89A6-E6B0D07D6DFE}" type="presOf" srcId="{12BC3E0A-4EA7-4B64-906A-6BA7A0EA19CD}" destId="{D885F473-D945-4C6D-A88A-7E7E8EA4571B}" srcOrd="0" destOrd="0" presId="urn:microsoft.com/office/officeart/2008/layout/PictureStrips"/>
    <dgm:cxn modelId="{BEA593BB-F62A-41CB-A667-E35445AD58A9}" type="presOf" srcId="{8E775C8E-64A7-4E6B-A0E1-79B51DB20628}" destId="{91652627-19AB-4F41-BD34-7C5A1AD310E1}" srcOrd="0" destOrd="0" presId="urn:microsoft.com/office/officeart/2008/layout/PictureStrips"/>
    <dgm:cxn modelId="{D7D9B7C6-6B96-4005-A93C-1949DE5E5E6C}" srcId="{52FAF1A0-68E3-48EE-8633-BC21E1CEF83F}" destId="{12BC3E0A-4EA7-4B64-906A-6BA7A0EA19CD}" srcOrd="0" destOrd="0" parTransId="{E23671FD-B28A-4B2B-976F-DF67CFD3C1B4}" sibTransId="{93F10A7F-CD78-49D1-9E90-5C9E3A942F60}"/>
    <dgm:cxn modelId="{85166D4D-A5D1-49E8-B550-7EBC0E03B88A}" type="presParOf" srcId="{517088C4-323C-4466-8524-F0F1B19747A1}" destId="{56FA5E90-5931-4D0F-BB5A-57538DB4DE07}" srcOrd="0" destOrd="0" presId="urn:microsoft.com/office/officeart/2008/layout/PictureStrips"/>
    <dgm:cxn modelId="{2FFABDB0-34B9-4A50-A2C1-A8E345DB2471}" type="presParOf" srcId="{56FA5E90-5931-4D0F-BB5A-57538DB4DE07}" destId="{D885F473-D945-4C6D-A88A-7E7E8EA4571B}" srcOrd="0" destOrd="0" presId="urn:microsoft.com/office/officeart/2008/layout/PictureStrips"/>
    <dgm:cxn modelId="{5D47477B-3678-4AE9-AEA2-338A2B9CB050}" type="presParOf" srcId="{56FA5E90-5931-4D0F-BB5A-57538DB4DE07}" destId="{5CE48280-EEA4-4900-AA1E-195B952DCE7F}" srcOrd="1" destOrd="0" presId="urn:microsoft.com/office/officeart/2008/layout/PictureStrips"/>
    <dgm:cxn modelId="{4207201C-B98B-4EDA-8F7B-0143892A219C}" type="presParOf" srcId="{517088C4-323C-4466-8524-F0F1B19747A1}" destId="{5DB1D7ED-956E-489E-AC69-2B6A9B853654}" srcOrd="1" destOrd="0" presId="urn:microsoft.com/office/officeart/2008/layout/PictureStrips"/>
    <dgm:cxn modelId="{5B132875-A188-4050-9C15-39C7BF0D3BE3}" type="presParOf" srcId="{517088C4-323C-4466-8524-F0F1B19747A1}" destId="{24A9EDC0-79CB-40A3-9CCC-DAF1A378405F}" srcOrd="2" destOrd="0" presId="urn:microsoft.com/office/officeart/2008/layout/PictureStrips"/>
    <dgm:cxn modelId="{FD738075-C37A-4A2D-A170-3FDD6A201528}" type="presParOf" srcId="{24A9EDC0-79CB-40A3-9CCC-DAF1A378405F}" destId="{91652627-19AB-4F41-BD34-7C5A1AD310E1}" srcOrd="0" destOrd="0" presId="urn:microsoft.com/office/officeart/2008/layout/PictureStrips"/>
    <dgm:cxn modelId="{1D5FCB8A-78AE-48A5-A5B2-3DC88BBA5F4D}" type="presParOf" srcId="{24A9EDC0-79CB-40A3-9CCC-DAF1A378405F}" destId="{A3230761-EB47-4780-9314-CB701687DE3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DC3852-67DC-438D-80CD-E956087BC6B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52A0D19-A0EB-4EB9-957C-EC6AA3EE3996}">
      <dgm:prSet phldrT="[Текст]"/>
      <dgm:spPr/>
      <dgm:t>
        <a:bodyPr/>
        <a:lstStyle/>
        <a:p>
          <a:r>
            <a:rPr lang="ru-RU" b="0" i="0" dirty="0" err="1"/>
            <a:t>Під</a:t>
          </a:r>
          <a:r>
            <a:rPr lang="ru-RU" b="0" i="0" dirty="0"/>
            <a:t> </a:t>
          </a:r>
          <a:r>
            <a:rPr lang="ru-RU" b="0" i="0" dirty="0" err="1"/>
            <a:t>закупівлями</a:t>
          </a:r>
          <a:r>
            <a:rPr lang="ru-RU" b="0" i="0" dirty="0"/>
            <a:t> і поставками </a:t>
          </a:r>
          <a:r>
            <a:rPr lang="ru-RU" b="0" i="0" dirty="0" err="1"/>
            <a:t>розуміють</a:t>
          </a:r>
          <a:r>
            <a:rPr lang="ru-RU" b="0" i="0" dirty="0"/>
            <a:t> заходи, </a:t>
          </a:r>
          <a:r>
            <a:rPr lang="ru-RU" b="0" i="0" dirty="0" err="1"/>
            <a:t>спрямовані</a:t>
          </a:r>
          <a:r>
            <a:rPr lang="ru-RU" b="0" i="0" dirty="0"/>
            <a:t> на </a:t>
          </a:r>
          <a:r>
            <a:rPr lang="ru-RU" b="0" i="0" dirty="0" err="1"/>
            <a:t>забезпечення</a:t>
          </a:r>
          <a:r>
            <a:rPr lang="ru-RU" b="0" i="0" dirty="0"/>
            <a:t> </a:t>
          </a:r>
          <a:r>
            <a:rPr lang="ru-RU" b="0" i="0" dirty="0" err="1"/>
            <a:t>проектів</a:t>
          </a:r>
          <a:r>
            <a:rPr lang="ru-RU" b="0" i="0" dirty="0"/>
            <a:t> ресурсами, </a:t>
          </a:r>
          <a:r>
            <a:rPr lang="ru-RU" b="0" i="0" dirty="0" err="1"/>
            <a:t>майном</a:t>
          </a:r>
          <a:r>
            <a:rPr lang="ru-RU" b="0" i="0" dirty="0"/>
            <a:t>, товарами, </a:t>
          </a:r>
          <a:r>
            <a:rPr lang="ru-RU" b="0" i="0" dirty="0" err="1"/>
            <a:t>виконанням</a:t>
          </a:r>
          <a:r>
            <a:rPr lang="ru-RU" b="0" i="0" dirty="0"/>
            <a:t> </a:t>
          </a:r>
          <a:r>
            <a:rPr lang="ru-RU" b="0" i="0" dirty="0" err="1"/>
            <a:t>робіт</a:t>
          </a:r>
          <a:r>
            <a:rPr lang="ru-RU" b="0" i="0" dirty="0"/>
            <a:t> (</a:t>
          </a:r>
          <a:r>
            <a:rPr lang="ru-RU" b="0" i="0" dirty="0" err="1"/>
            <a:t>послуг</a:t>
          </a:r>
          <a:r>
            <a:rPr lang="ru-RU" b="0" i="0" dirty="0"/>
            <a:t>), передачею </a:t>
          </a:r>
          <a:r>
            <a:rPr lang="ru-RU" b="0" i="0" dirty="0" err="1"/>
            <a:t>результатів</a:t>
          </a:r>
          <a:r>
            <a:rPr lang="ru-RU" b="0" i="0" dirty="0"/>
            <a:t> </a:t>
          </a:r>
          <a:r>
            <a:rPr lang="ru-RU" b="0" i="0" dirty="0" err="1"/>
            <a:t>інтелектуальної</a:t>
          </a:r>
          <a:r>
            <a:rPr lang="ru-RU" b="0" i="0" dirty="0"/>
            <a:t> </a:t>
          </a:r>
          <a:r>
            <a:rPr lang="ru-RU" b="0" i="0" dirty="0" err="1"/>
            <a:t>власності</a:t>
          </a:r>
          <a:r>
            <a:rPr lang="ru-RU" b="0" i="0" dirty="0"/>
            <a:t>, </a:t>
          </a:r>
          <a:r>
            <a:rPr lang="ru-RU" b="0" i="0" dirty="0" err="1"/>
            <a:t>пов'язаної</a:t>
          </a:r>
          <a:r>
            <a:rPr lang="ru-RU" b="0" i="0" dirty="0"/>
            <a:t> з </a:t>
          </a:r>
          <a:r>
            <a:rPr lang="ru-RU" b="0" i="0" dirty="0" err="1"/>
            <a:t>конкретним</a:t>
          </a:r>
          <a:r>
            <a:rPr lang="ru-RU" b="0" i="0" dirty="0"/>
            <a:t> проектом.</a:t>
          </a:r>
          <a:endParaRPr lang="uk-UA" dirty="0"/>
        </a:p>
      </dgm:t>
    </dgm:pt>
    <dgm:pt modelId="{CF079DE8-2E29-4CBB-81EE-49B350F0785A}" type="parTrans" cxnId="{E1CD1B82-5225-4C3B-8715-9D91CFBB3021}">
      <dgm:prSet/>
      <dgm:spPr/>
      <dgm:t>
        <a:bodyPr/>
        <a:lstStyle/>
        <a:p>
          <a:endParaRPr lang="uk-UA"/>
        </a:p>
      </dgm:t>
    </dgm:pt>
    <dgm:pt modelId="{579AE7F7-4512-47E6-B09D-8F3BC56E7387}" type="sibTrans" cxnId="{E1CD1B82-5225-4C3B-8715-9D91CFBB3021}">
      <dgm:prSet/>
      <dgm:spPr/>
      <dgm:t>
        <a:bodyPr/>
        <a:lstStyle/>
        <a:p>
          <a:endParaRPr lang="uk-UA"/>
        </a:p>
      </dgm:t>
    </dgm:pt>
    <dgm:pt modelId="{CEF3F931-3789-4A47-A9C9-98BAAF80E0A9}">
      <dgm:prSet phldrT="[Текст]"/>
      <dgm:spPr/>
      <dgm:t>
        <a:bodyPr/>
        <a:lstStyle/>
        <a:p>
          <a:r>
            <a:rPr lang="uk-UA" b="0" i="0"/>
            <a:t>Закупівлі є частиною господарських відносин, а основною формою організації та регулювання відносин між учасниками при здійсненні закупівель є договір – угода сторін.</a:t>
          </a:r>
          <a:endParaRPr lang="uk-UA" dirty="0"/>
        </a:p>
      </dgm:t>
    </dgm:pt>
    <dgm:pt modelId="{C2F10C13-F75A-40D2-B27A-64C9916F70BD}" type="parTrans" cxnId="{18DFC402-1E3B-498C-8CCA-A65F17A27659}">
      <dgm:prSet/>
      <dgm:spPr/>
      <dgm:t>
        <a:bodyPr/>
        <a:lstStyle/>
        <a:p>
          <a:endParaRPr lang="uk-UA"/>
        </a:p>
      </dgm:t>
    </dgm:pt>
    <dgm:pt modelId="{8C3F02DF-73CC-45EF-B230-E5E140295D6D}" type="sibTrans" cxnId="{18DFC402-1E3B-498C-8CCA-A65F17A27659}">
      <dgm:prSet/>
      <dgm:spPr/>
      <dgm:t>
        <a:bodyPr/>
        <a:lstStyle/>
        <a:p>
          <a:endParaRPr lang="uk-UA"/>
        </a:p>
      </dgm:t>
    </dgm:pt>
    <dgm:pt modelId="{3E6AF060-797E-459E-8A85-EB1B9A2D5AAF}" type="pres">
      <dgm:prSet presAssocID="{20DC3852-67DC-438D-80CD-E956087BC6B5}" presName="linear" presStyleCnt="0">
        <dgm:presLayoutVars>
          <dgm:dir/>
          <dgm:resizeHandles val="exact"/>
        </dgm:presLayoutVars>
      </dgm:prSet>
      <dgm:spPr/>
    </dgm:pt>
    <dgm:pt modelId="{1991ACAA-623B-4745-9648-2FC1DB3381D2}" type="pres">
      <dgm:prSet presAssocID="{C52A0D19-A0EB-4EB9-957C-EC6AA3EE3996}" presName="comp" presStyleCnt="0"/>
      <dgm:spPr/>
    </dgm:pt>
    <dgm:pt modelId="{2BA0C855-9119-4616-8944-176B138C42D3}" type="pres">
      <dgm:prSet presAssocID="{C52A0D19-A0EB-4EB9-957C-EC6AA3EE3996}" presName="box" presStyleLbl="node1" presStyleIdx="0" presStyleCnt="2"/>
      <dgm:spPr/>
    </dgm:pt>
    <dgm:pt modelId="{C46A4FE8-B1F8-42F8-BE3B-FFF6E48D22CA}" type="pres">
      <dgm:prSet presAssocID="{C52A0D19-A0EB-4EB9-957C-EC6AA3EE3996}" presName="img" presStyleLbl="fgImgPlace1" presStyleIdx="0" presStyleCnt="2"/>
      <dgm:spPr/>
    </dgm:pt>
    <dgm:pt modelId="{AE354791-5658-49E3-8D76-78C5247796E5}" type="pres">
      <dgm:prSet presAssocID="{C52A0D19-A0EB-4EB9-957C-EC6AA3EE3996}" presName="text" presStyleLbl="node1" presStyleIdx="0" presStyleCnt="2">
        <dgm:presLayoutVars>
          <dgm:bulletEnabled val="1"/>
        </dgm:presLayoutVars>
      </dgm:prSet>
      <dgm:spPr/>
    </dgm:pt>
    <dgm:pt modelId="{322CC085-33FA-4E59-9418-5C3F79353BC7}" type="pres">
      <dgm:prSet presAssocID="{579AE7F7-4512-47E6-B09D-8F3BC56E7387}" presName="spacer" presStyleCnt="0"/>
      <dgm:spPr/>
    </dgm:pt>
    <dgm:pt modelId="{D3FB20A9-3F05-431B-AF55-0C04A8BDBE2A}" type="pres">
      <dgm:prSet presAssocID="{CEF3F931-3789-4A47-A9C9-98BAAF80E0A9}" presName="comp" presStyleCnt="0"/>
      <dgm:spPr/>
    </dgm:pt>
    <dgm:pt modelId="{8F09B48B-8875-4A9D-BBAF-BFEEDD7C52A7}" type="pres">
      <dgm:prSet presAssocID="{CEF3F931-3789-4A47-A9C9-98BAAF80E0A9}" presName="box" presStyleLbl="node1" presStyleIdx="1" presStyleCnt="2"/>
      <dgm:spPr/>
    </dgm:pt>
    <dgm:pt modelId="{F88DE851-EA49-49FA-BCE1-C34D96DE0997}" type="pres">
      <dgm:prSet presAssocID="{CEF3F931-3789-4A47-A9C9-98BAAF80E0A9}" presName="img" presStyleLbl="fgImgPlace1" presStyleIdx="1" presStyleCnt="2"/>
      <dgm:spPr/>
    </dgm:pt>
    <dgm:pt modelId="{5E3F07C9-AE63-43C3-B0C5-DEA368C36A61}" type="pres">
      <dgm:prSet presAssocID="{CEF3F931-3789-4A47-A9C9-98BAAF80E0A9}" presName="text" presStyleLbl="node1" presStyleIdx="1" presStyleCnt="2">
        <dgm:presLayoutVars>
          <dgm:bulletEnabled val="1"/>
        </dgm:presLayoutVars>
      </dgm:prSet>
      <dgm:spPr/>
    </dgm:pt>
  </dgm:ptLst>
  <dgm:cxnLst>
    <dgm:cxn modelId="{18DFC402-1E3B-498C-8CCA-A65F17A27659}" srcId="{20DC3852-67DC-438D-80CD-E956087BC6B5}" destId="{CEF3F931-3789-4A47-A9C9-98BAAF80E0A9}" srcOrd="1" destOrd="0" parTransId="{C2F10C13-F75A-40D2-B27A-64C9916F70BD}" sibTransId="{8C3F02DF-73CC-45EF-B230-E5E140295D6D}"/>
    <dgm:cxn modelId="{6A7BAD13-68DB-4040-A6E4-5A96BA881F9D}" type="presOf" srcId="{CEF3F931-3789-4A47-A9C9-98BAAF80E0A9}" destId="{8F09B48B-8875-4A9D-BBAF-BFEEDD7C52A7}" srcOrd="0" destOrd="0" presId="urn:microsoft.com/office/officeart/2005/8/layout/vList4"/>
    <dgm:cxn modelId="{D9FAA665-AE52-4F0E-A5A4-3796618FD61D}" type="presOf" srcId="{CEF3F931-3789-4A47-A9C9-98BAAF80E0A9}" destId="{5E3F07C9-AE63-43C3-B0C5-DEA368C36A61}" srcOrd="1" destOrd="0" presId="urn:microsoft.com/office/officeart/2005/8/layout/vList4"/>
    <dgm:cxn modelId="{E1CD1B82-5225-4C3B-8715-9D91CFBB3021}" srcId="{20DC3852-67DC-438D-80CD-E956087BC6B5}" destId="{C52A0D19-A0EB-4EB9-957C-EC6AA3EE3996}" srcOrd="0" destOrd="0" parTransId="{CF079DE8-2E29-4CBB-81EE-49B350F0785A}" sibTransId="{579AE7F7-4512-47E6-B09D-8F3BC56E7387}"/>
    <dgm:cxn modelId="{0633F098-1E00-4BDB-92E7-D863B8AB0A57}" type="presOf" srcId="{20DC3852-67DC-438D-80CD-E956087BC6B5}" destId="{3E6AF060-797E-459E-8A85-EB1B9A2D5AAF}" srcOrd="0" destOrd="0" presId="urn:microsoft.com/office/officeart/2005/8/layout/vList4"/>
    <dgm:cxn modelId="{32287C9D-FCC8-4B99-B407-21FE7F02BCE9}" type="presOf" srcId="{C52A0D19-A0EB-4EB9-957C-EC6AA3EE3996}" destId="{2BA0C855-9119-4616-8944-176B138C42D3}" srcOrd="0" destOrd="0" presId="urn:microsoft.com/office/officeart/2005/8/layout/vList4"/>
    <dgm:cxn modelId="{E0B279D7-3D50-45E5-BBBB-F0878EF9D212}" type="presOf" srcId="{C52A0D19-A0EB-4EB9-957C-EC6AA3EE3996}" destId="{AE354791-5658-49E3-8D76-78C5247796E5}" srcOrd="1" destOrd="0" presId="urn:microsoft.com/office/officeart/2005/8/layout/vList4"/>
    <dgm:cxn modelId="{52D0439B-BACF-4855-98D1-2D811F059853}" type="presParOf" srcId="{3E6AF060-797E-459E-8A85-EB1B9A2D5AAF}" destId="{1991ACAA-623B-4745-9648-2FC1DB3381D2}" srcOrd="0" destOrd="0" presId="urn:microsoft.com/office/officeart/2005/8/layout/vList4"/>
    <dgm:cxn modelId="{04A44C70-1724-4D90-BFF1-57D82367161C}" type="presParOf" srcId="{1991ACAA-623B-4745-9648-2FC1DB3381D2}" destId="{2BA0C855-9119-4616-8944-176B138C42D3}" srcOrd="0" destOrd="0" presId="urn:microsoft.com/office/officeart/2005/8/layout/vList4"/>
    <dgm:cxn modelId="{79073DCA-4762-4AF5-B0F9-805FD234FC8C}" type="presParOf" srcId="{1991ACAA-623B-4745-9648-2FC1DB3381D2}" destId="{C46A4FE8-B1F8-42F8-BE3B-FFF6E48D22CA}" srcOrd="1" destOrd="0" presId="urn:microsoft.com/office/officeart/2005/8/layout/vList4"/>
    <dgm:cxn modelId="{48A337D8-4A70-4A58-A06E-71EE1A211647}" type="presParOf" srcId="{1991ACAA-623B-4745-9648-2FC1DB3381D2}" destId="{AE354791-5658-49E3-8D76-78C5247796E5}" srcOrd="2" destOrd="0" presId="urn:microsoft.com/office/officeart/2005/8/layout/vList4"/>
    <dgm:cxn modelId="{890D7C33-DD4C-47D1-B8EB-56EE7B850E8D}" type="presParOf" srcId="{3E6AF060-797E-459E-8A85-EB1B9A2D5AAF}" destId="{322CC085-33FA-4E59-9418-5C3F79353BC7}" srcOrd="1" destOrd="0" presId="urn:microsoft.com/office/officeart/2005/8/layout/vList4"/>
    <dgm:cxn modelId="{EAE849D9-7D67-4D29-A205-5E3CF3FFCCD0}" type="presParOf" srcId="{3E6AF060-797E-459E-8A85-EB1B9A2D5AAF}" destId="{D3FB20A9-3F05-431B-AF55-0C04A8BDBE2A}" srcOrd="2" destOrd="0" presId="urn:microsoft.com/office/officeart/2005/8/layout/vList4"/>
    <dgm:cxn modelId="{7BA1508C-8611-459C-9826-D0875764446D}" type="presParOf" srcId="{D3FB20A9-3F05-431B-AF55-0C04A8BDBE2A}" destId="{8F09B48B-8875-4A9D-BBAF-BFEEDD7C52A7}" srcOrd="0" destOrd="0" presId="urn:microsoft.com/office/officeart/2005/8/layout/vList4"/>
    <dgm:cxn modelId="{C7179567-2844-41AD-B0E1-5B2C9585C7AA}" type="presParOf" srcId="{D3FB20A9-3F05-431B-AF55-0C04A8BDBE2A}" destId="{F88DE851-EA49-49FA-BCE1-C34D96DE0997}" srcOrd="1" destOrd="0" presId="urn:microsoft.com/office/officeart/2005/8/layout/vList4"/>
    <dgm:cxn modelId="{75DD1671-CB53-4317-9619-761A425C0AD1}" type="presParOf" srcId="{D3FB20A9-3F05-431B-AF55-0C04A8BDBE2A}" destId="{5E3F07C9-AE63-43C3-B0C5-DEA368C36A6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43EA2-06BA-439B-98F5-23B72AD168D5}">
      <dsp:nvSpPr>
        <dsp:cNvPr id="0" name=""/>
        <dsp:cNvSpPr/>
      </dsp:nvSpPr>
      <dsp:spPr>
        <a:xfrm rot="5400000">
          <a:off x="-195644" y="199526"/>
          <a:ext cx="1304299" cy="9130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100" kern="1200"/>
        </a:p>
      </dsp:txBody>
      <dsp:txXfrm rot="-5400000">
        <a:off x="2" y="460386"/>
        <a:ext cx="913009" cy="391290"/>
      </dsp:txXfrm>
    </dsp:sp>
    <dsp:sp modelId="{E7858D38-3504-4137-82BB-CA3C6CB71BAE}">
      <dsp:nvSpPr>
        <dsp:cNvPr id="0" name=""/>
        <dsp:cNvSpPr/>
      </dsp:nvSpPr>
      <dsp:spPr>
        <a:xfrm rot="5400000">
          <a:off x="3958023" y="-3041131"/>
          <a:ext cx="847794" cy="6937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b="0" i="0" kern="1200" dirty="0"/>
            <a:t>вільні ціни</a:t>
          </a:r>
          <a:endParaRPr lang="uk-UA" sz="2600" kern="1200" dirty="0"/>
        </a:p>
      </dsp:txBody>
      <dsp:txXfrm rot="-5400000">
        <a:off x="913009" y="45269"/>
        <a:ext cx="6896436" cy="765022"/>
      </dsp:txXfrm>
    </dsp:sp>
    <dsp:sp modelId="{8A933FEF-843A-4B9A-95F8-108AE2DBC7DB}">
      <dsp:nvSpPr>
        <dsp:cNvPr id="0" name=""/>
        <dsp:cNvSpPr/>
      </dsp:nvSpPr>
      <dsp:spPr>
        <a:xfrm rot="5400000">
          <a:off x="-195644" y="1357874"/>
          <a:ext cx="1304299" cy="9130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500" kern="1200" dirty="0"/>
        </a:p>
      </dsp:txBody>
      <dsp:txXfrm rot="-5400000">
        <a:off x="2" y="1618734"/>
        <a:ext cx="913009" cy="391290"/>
      </dsp:txXfrm>
    </dsp:sp>
    <dsp:sp modelId="{C921214E-9522-411B-A490-E21E62664372}">
      <dsp:nvSpPr>
        <dsp:cNvPr id="0" name=""/>
        <dsp:cNvSpPr/>
      </dsp:nvSpPr>
      <dsp:spPr>
        <a:xfrm rot="5400000">
          <a:off x="3958023" y="-1882784"/>
          <a:ext cx="847794" cy="6937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b="0" i="0" kern="1200" dirty="0"/>
            <a:t>державні фіксовані ціни</a:t>
          </a:r>
          <a:endParaRPr lang="uk-UA" sz="2600" kern="1200" dirty="0"/>
        </a:p>
      </dsp:txBody>
      <dsp:txXfrm rot="-5400000">
        <a:off x="913009" y="1203616"/>
        <a:ext cx="6896436" cy="765022"/>
      </dsp:txXfrm>
    </dsp:sp>
    <dsp:sp modelId="{3761B15D-FD7C-46BA-BD8B-C8691B6B4535}">
      <dsp:nvSpPr>
        <dsp:cNvPr id="0" name=""/>
        <dsp:cNvSpPr/>
      </dsp:nvSpPr>
      <dsp:spPr>
        <a:xfrm rot="5400000">
          <a:off x="-195644" y="2516221"/>
          <a:ext cx="1304299" cy="9130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500" kern="1200"/>
        </a:p>
      </dsp:txBody>
      <dsp:txXfrm rot="-5400000">
        <a:off x="2" y="2777081"/>
        <a:ext cx="913009" cy="391290"/>
      </dsp:txXfrm>
    </dsp:sp>
    <dsp:sp modelId="{890E49EF-6341-4EF6-A2CE-3AAAE83FD76D}">
      <dsp:nvSpPr>
        <dsp:cNvPr id="0" name=""/>
        <dsp:cNvSpPr/>
      </dsp:nvSpPr>
      <dsp:spPr>
        <a:xfrm rot="5400000">
          <a:off x="3958023" y="-724436"/>
          <a:ext cx="847794" cy="6937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b="0" i="0" kern="1200"/>
            <a:t>регульовані ціни </a:t>
          </a:r>
          <a:endParaRPr lang="uk-UA" sz="2600" kern="1200"/>
        </a:p>
      </dsp:txBody>
      <dsp:txXfrm rot="-5400000">
        <a:off x="913009" y="2361964"/>
        <a:ext cx="6896436" cy="765022"/>
      </dsp:txXfrm>
    </dsp:sp>
    <dsp:sp modelId="{D763511A-2051-442C-8C3F-6C3FF90E1929}">
      <dsp:nvSpPr>
        <dsp:cNvPr id="0" name=""/>
        <dsp:cNvSpPr/>
      </dsp:nvSpPr>
      <dsp:spPr>
        <a:xfrm rot="5400000">
          <a:off x="-195644" y="3674569"/>
          <a:ext cx="1304299" cy="9130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500" kern="1200"/>
        </a:p>
      </dsp:txBody>
      <dsp:txXfrm rot="-5400000">
        <a:off x="2" y="3935429"/>
        <a:ext cx="913009" cy="391290"/>
      </dsp:txXfrm>
    </dsp:sp>
    <dsp:sp modelId="{3F81430F-4441-4626-A415-70756C255F1F}">
      <dsp:nvSpPr>
        <dsp:cNvPr id="0" name=""/>
        <dsp:cNvSpPr/>
      </dsp:nvSpPr>
      <dsp:spPr>
        <a:xfrm rot="5400000">
          <a:off x="3958023" y="433910"/>
          <a:ext cx="847794" cy="6937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b="0" i="0" kern="1200"/>
            <a:t>контрактні (зовнішньоторговельні) ціни</a:t>
          </a:r>
          <a:endParaRPr lang="uk-UA" sz="2600" kern="1200"/>
        </a:p>
      </dsp:txBody>
      <dsp:txXfrm rot="-5400000">
        <a:off x="913009" y="3520310"/>
        <a:ext cx="6896436" cy="7650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EB4C7-AAF0-4B7B-8577-8AEF8B1FFB5A}">
      <dsp:nvSpPr>
        <dsp:cNvPr id="0" name=""/>
        <dsp:cNvSpPr/>
      </dsp:nvSpPr>
      <dsp:spPr>
        <a:xfrm rot="5400000">
          <a:off x="5237929" y="-1926936"/>
          <a:ext cx="1373777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uk-UA" sz="1300" b="0" i="0" kern="1200" dirty="0"/>
            <a:t>за яких правовий зв'язок існує між двома суб'єктами </a:t>
          </a:r>
          <a:r>
            <a:rPr lang="uk-UA" sz="1300" b="0" i="0" kern="1200" dirty="0" err="1"/>
            <a:t>закупівель</a:t>
          </a:r>
          <a:r>
            <a:rPr lang="uk-UA" sz="1300" b="0" i="0" kern="1200" dirty="0"/>
            <a:t>, між якими укладається відповідний договір;</a:t>
          </a:r>
          <a:endParaRPr lang="uk-UA" sz="1300" kern="1200" dirty="0"/>
        </a:p>
      </dsp:txBody>
      <dsp:txXfrm rot="-5400000">
        <a:off x="3136668" y="241387"/>
        <a:ext cx="5509237" cy="1239653"/>
      </dsp:txXfrm>
    </dsp:sp>
    <dsp:sp modelId="{477E64CC-AE49-4354-8D0B-95E1CB1EBE51}">
      <dsp:nvSpPr>
        <dsp:cNvPr id="0" name=""/>
        <dsp:cNvSpPr/>
      </dsp:nvSpPr>
      <dsp:spPr>
        <a:xfrm>
          <a:off x="0" y="2601"/>
          <a:ext cx="3136668" cy="1717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600" b="1" i="1" kern="1200" dirty="0"/>
            <a:t>Прямі закупівлі</a:t>
          </a:r>
          <a:endParaRPr lang="uk-UA" sz="2600" kern="1200" dirty="0"/>
        </a:p>
      </dsp:txBody>
      <dsp:txXfrm>
        <a:off x="83828" y="86429"/>
        <a:ext cx="2969012" cy="1549566"/>
      </dsp:txXfrm>
    </dsp:sp>
    <dsp:sp modelId="{9339E239-00B6-407C-95F5-89FF0AF6C2B8}">
      <dsp:nvSpPr>
        <dsp:cNvPr id="0" name=""/>
        <dsp:cNvSpPr/>
      </dsp:nvSpPr>
      <dsp:spPr>
        <a:xfrm rot="5400000">
          <a:off x="5237929" y="-123853"/>
          <a:ext cx="1373777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300" b="0" i="0" kern="1200" dirty="0"/>
            <a:t>за </a:t>
          </a:r>
          <a:r>
            <a:rPr lang="ru-RU" sz="1300" b="0" i="0" kern="1200" dirty="0" err="1"/>
            <a:t>яких</a:t>
          </a:r>
          <a:r>
            <a:rPr lang="ru-RU" sz="1300" b="0" i="0" kern="1200" dirty="0"/>
            <a:t> особа, </a:t>
          </a:r>
          <a:r>
            <a:rPr lang="ru-RU" sz="1300" b="0" i="0" kern="1200" dirty="0" err="1"/>
            <a:t>що</a:t>
          </a:r>
          <a:r>
            <a:rPr lang="ru-RU" sz="1300" b="0" i="0" kern="1200" dirty="0"/>
            <a:t> </a:t>
          </a:r>
          <a:r>
            <a:rPr lang="ru-RU" sz="1300" b="0" i="0" kern="1200" dirty="0" err="1"/>
            <a:t>здійснює</a:t>
          </a:r>
          <a:r>
            <a:rPr lang="ru-RU" sz="1300" b="0" i="0" kern="1200" dirty="0"/>
            <a:t> проект, </a:t>
          </a:r>
          <a:r>
            <a:rPr lang="ru-RU" sz="1300" b="0" i="0" kern="1200" dirty="0" err="1"/>
            <a:t>вступає</a:t>
          </a:r>
          <a:r>
            <a:rPr lang="ru-RU" sz="1300" b="0" i="0" kern="1200" dirty="0"/>
            <a:t> у </a:t>
          </a:r>
          <a:r>
            <a:rPr lang="ru-RU" sz="1300" b="0" i="0" kern="1200" dirty="0" err="1"/>
            <a:t>правові</a:t>
          </a:r>
          <a:r>
            <a:rPr lang="ru-RU" sz="1300" b="0" i="0" kern="1200" dirty="0"/>
            <a:t> </a:t>
          </a:r>
          <a:r>
            <a:rPr lang="ru-RU" sz="1300" b="0" i="0" kern="1200" dirty="0" err="1"/>
            <a:t>відносини</a:t>
          </a:r>
          <a:r>
            <a:rPr lang="ru-RU" sz="1300" b="0" i="0" kern="1200" dirty="0"/>
            <a:t> з </a:t>
          </a:r>
          <a:r>
            <a:rPr lang="ru-RU" sz="1300" b="0" i="0" kern="1200" dirty="0" err="1"/>
            <a:t>посередником</a:t>
          </a:r>
          <a:r>
            <a:rPr lang="ru-RU" sz="1300" b="0" i="0" kern="1200" dirty="0"/>
            <a:t>, </a:t>
          </a:r>
          <a:r>
            <a:rPr lang="ru-RU" sz="1300" b="0" i="0" kern="1200" dirty="0" err="1"/>
            <a:t>тобто</a:t>
          </a:r>
          <a:r>
            <a:rPr lang="ru-RU" sz="1300" b="0" i="0" kern="1200" dirty="0"/>
            <a:t> з особою, </a:t>
          </a:r>
          <a:r>
            <a:rPr lang="ru-RU" sz="1300" b="0" i="0" kern="1200" dirty="0" err="1"/>
            <a:t>що</a:t>
          </a:r>
          <a:r>
            <a:rPr lang="ru-RU" sz="1300" b="0" i="0" kern="1200" dirty="0"/>
            <a:t> </a:t>
          </a:r>
          <a:r>
            <a:rPr lang="ru-RU" sz="1300" b="0" i="0" kern="1200" dirty="0" err="1"/>
            <a:t>сприяє</a:t>
          </a:r>
          <a:r>
            <a:rPr lang="ru-RU" sz="1300" b="0" i="0" kern="1200" dirty="0"/>
            <a:t> </a:t>
          </a:r>
          <a:r>
            <a:rPr lang="ru-RU" sz="1300" b="0" i="0" kern="1200" dirty="0" err="1"/>
            <a:t>забезпеченню</a:t>
          </a:r>
          <a:r>
            <a:rPr lang="ru-RU" sz="1300" b="0" i="0" kern="1200" dirty="0"/>
            <a:t> проекту </a:t>
          </a:r>
          <a:r>
            <a:rPr lang="ru-RU" sz="1300" b="0" i="0" kern="1200" dirty="0" err="1"/>
            <a:t>необхідними</a:t>
          </a:r>
          <a:r>
            <a:rPr lang="ru-RU" sz="1300" b="0" i="0" kern="1200" dirty="0"/>
            <a:t> ресурсами;</a:t>
          </a:r>
          <a:endParaRPr lang="uk-UA" sz="1300" kern="1200" dirty="0"/>
        </a:p>
      </dsp:txBody>
      <dsp:txXfrm rot="-5400000">
        <a:off x="3136668" y="2044470"/>
        <a:ext cx="5509237" cy="1239653"/>
      </dsp:txXfrm>
    </dsp:sp>
    <dsp:sp modelId="{DA73499C-1652-4D99-A476-01D11C6E41EB}">
      <dsp:nvSpPr>
        <dsp:cNvPr id="0" name=""/>
        <dsp:cNvSpPr/>
      </dsp:nvSpPr>
      <dsp:spPr>
        <a:xfrm>
          <a:off x="0" y="1805684"/>
          <a:ext cx="3136668" cy="1717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600" b="1" i="1" kern="1200" dirty="0" err="1"/>
            <a:t>Посередницькі</a:t>
          </a:r>
          <a:r>
            <a:rPr lang="ru-RU" sz="2600" b="1" i="1" kern="1200" dirty="0"/>
            <a:t> </a:t>
          </a:r>
          <a:r>
            <a:rPr lang="ru-RU" sz="2600" b="1" i="1" kern="1200" dirty="0" err="1"/>
            <a:t>закупівлі</a:t>
          </a:r>
          <a:endParaRPr lang="uk-UA" sz="2600" kern="1200" dirty="0"/>
        </a:p>
      </dsp:txBody>
      <dsp:txXfrm>
        <a:off x="83828" y="1889512"/>
        <a:ext cx="2969012" cy="1549566"/>
      </dsp:txXfrm>
    </dsp:sp>
    <dsp:sp modelId="{0B7BE0A7-AD78-4C29-8B7E-109039331629}">
      <dsp:nvSpPr>
        <dsp:cNvPr id="0" name=""/>
        <dsp:cNvSpPr/>
      </dsp:nvSpPr>
      <dsp:spPr>
        <a:xfrm rot="5400000">
          <a:off x="5237929" y="1679229"/>
          <a:ext cx="1373777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uk-UA" sz="1300" b="0" i="0" kern="1200"/>
            <a:t>члени </a:t>
          </a:r>
          <a:r>
            <a:rPr lang="uk-UA" sz="1300" b="0" i="0" kern="1200" dirty="0"/>
            <a:t>біржі здійснюють біржову торгівлю безпосередньо від свого імені і за свій рахунок, або від імені клієнта і за його рахунок, або від свого імені за рахунок клієнта, або від імені клієнта за свій рахунок. Відвідувачами біржових торгів можуть бути юридичні та фізичні особи, які є членами біржі і володіють правом на укладення біржових угод.</a:t>
          </a:r>
          <a:endParaRPr lang="uk-UA" sz="1300" kern="1200" dirty="0"/>
        </a:p>
      </dsp:txBody>
      <dsp:txXfrm rot="-5400000">
        <a:off x="3136668" y="3847552"/>
        <a:ext cx="5509237" cy="1239653"/>
      </dsp:txXfrm>
    </dsp:sp>
    <dsp:sp modelId="{AF545161-6B50-4093-9DF0-984340CAC303}">
      <dsp:nvSpPr>
        <dsp:cNvPr id="0" name=""/>
        <dsp:cNvSpPr/>
      </dsp:nvSpPr>
      <dsp:spPr>
        <a:xfrm>
          <a:off x="0" y="3608768"/>
          <a:ext cx="3136668" cy="1717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600" b="1" i="1" kern="1200" dirty="0"/>
            <a:t>Біржові закупівлі</a:t>
          </a:r>
          <a:endParaRPr lang="uk-UA" sz="2600" kern="1200" dirty="0"/>
        </a:p>
      </dsp:txBody>
      <dsp:txXfrm>
        <a:off x="83828" y="3692596"/>
        <a:ext cx="2969012" cy="15495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7A131-EC93-43AD-90F3-C4CA6801163E}">
      <dsp:nvSpPr>
        <dsp:cNvPr id="0" name=""/>
        <dsp:cNvSpPr/>
      </dsp:nvSpPr>
      <dsp:spPr>
        <a:xfrm rot="5400000">
          <a:off x="-64925" y="66124"/>
          <a:ext cx="432833" cy="302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00" kern="1200"/>
        </a:p>
      </dsp:txBody>
      <dsp:txXfrm rot="-5400000">
        <a:off x="1" y="152691"/>
        <a:ext cx="302983" cy="129850"/>
      </dsp:txXfrm>
    </dsp:sp>
    <dsp:sp modelId="{DCB82977-A7F1-4E68-BFE4-98C4F35410CD}">
      <dsp:nvSpPr>
        <dsp:cNvPr id="0" name=""/>
        <dsp:cNvSpPr/>
      </dsp:nvSpPr>
      <dsp:spPr>
        <a:xfrm rot="5400000">
          <a:off x="4547323" y="-4243140"/>
          <a:ext cx="281341" cy="8770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uk-UA" sz="800" b="0" i="0" kern="1200" dirty="0"/>
            <a:t>підготовка специфікацій і технічних умов, що характеризують кількість та якість необхідного устаткування, машин і механізмів, конструкцій, матеріалів, робіт і послуг;</a:t>
          </a:r>
          <a:endParaRPr lang="uk-UA" sz="800" kern="1200" dirty="0"/>
        </a:p>
      </dsp:txBody>
      <dsp:txXfrm rot="-5400000">
        <a:off x="302983" y="14934"/>
        <a:ext cx="8756287" cy="253873"/>
      </dsp:txXfrm>
    </dsp:sp>
    <dsp:sp modelId="{5251972C-4807-453A-9ED5-410FFEEB1EF6}">
      <dsp:nvSpPr>
        <dsp:cNvPr id="0" name=""/>
        <dsp:cNvSpPr/>
      </dsp:nvSpPr>
      <dsp:spPr>
        <a:xfrm rot="5400000">
          <a:off x="-64925" y="459985"/>
          <a:ext cx="432833" cy="302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uk-UA" sz="800" kern="1200" dirty="0"/>
        </a:p>
      </dsp:txBody>
      <dsp:txXfrm rot="-5400000">
        <a:off x="1" y="546552"/>
        <a:ext cx="302983" cy="129850"/>
      </dsp:txXfrm>
    </dsp:sp>
    <dsp:sp modelId="{BB803A73-90BE-4680-9F12-975CBCFF8BEB}">
      <dsp:nvSpPr>
        <dsp:cNvPr id="0" name=""/>
        <dsp:cNvSpPr/>
      </dsp:nvSpPr>
      <dsp:spPr>
        <a:xfrm rot="5400000">
          <a:off x="4547323" y="-3849279"/>
          <a:ext cx="281341" cy="8770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800" b="0" i="0" kern="1200" dirty="0" err="1"/>
            <a:t>планування</a:t>
          </a:r>
          <a:r>
            <a:rPr lang="ru-RU" sz="800" b="0" i="0" kern="1200" dirty="0"/>
            <a:t> та </a:t>
          </a:r>
          <a:r>
            <a:rPr lang="ru-RU" sz="800" b="0" i="0" kern="1200" dirty="0" err="1"/>
            <a:t>організація</a:t>
          </a:r>
          <a:r>
            <a:rPr lang="ru-RU" sz="800" b="0" i="0" kern="1200" dirty="0"/>
            <a:t> </a:t>
          </a:r>
          <a:r>
            <a:rPr lang="ru-RU" sz="800" b="0" i="0" kern="1200" dirty="0" err="1"/>
            <a:t>процесу</a:t>
          </a:r>
          <a:r>
            <a:rPr lang="ru-RU" sz="800" b="0" i="0" kern="1200" dirty="0"/>
            <a:t> </a:t>
          </a:r>
          <a:r>
            <a:rPr lang="ru-RU" sz="800" b="0" i="0" kern="1200" dirty="0" err="1"/>
            <a:t>закупівель</a:t>
          </a:r>
          <a:r>
            <a:rPr lang="ru-RU" sz="800" b="0" i="0" kern="1200" dirty="0"/>
            <a:t>;</a:t>
          </a:r>
        </a:p>
      </dsp:txBody>
      <dsp:txXfrm rot="-5400000">
        <a:off x="302983" y="408795"/>
        <a:ext cx="8756287" cy="253873"/>
      </dsp:txXfrm>
    </dsp:sp>
    <dsp:sp modelId="{4139D028-54BB-45EB-9F8F-496D223A0C1A}">
      <dsp:nvSpPr>
        <dsp:cNvPr id="0" name=""/>
        <dsp:cNvSpPr/>
      </dsp:nvSpPr>
      <dsp:spPr>
        <a:xfrm rot="5400000">
          <a:off x="-64925" y="853845"/>
          <a:ext cx="432833" cy="302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ru-RU" sz="800" b="0" i="0" kern="1200" dirty="0"/>
        </a:p>
      </dsp:txBody>
      <dsp:txXfrm rot="-5400000">
        <a:off x="1" y="940412"/>
        <a:ext cx="302983" cy="129850"/>
      </dsp:txXfrm>
    </dsp:sp>
    <dsp:sp modelId="{CB7755AF-6BD0-4C6F-AADA-EED9646B8075}">
      <dsp:nvSpPr>
        <dsp:cNvPr id="0" name=""/>
        <dsp:cNvSpPr/>
      </dsp:nvSpPr>
      <dsp:spPr>
        <a:xfrm rot="5400000">
          <a:off x="4547323" y="-3455419"/>
          <a:ext cx="281341" cy="8770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800" b="0" i="0" kern="1200" dirty="0" err="1"/>
            <a:t>вивчення</a:t>
          </a:r>
          <a:r>
            <a:rPr lang="ru-RU" sz="800" b="0" i="0" kern="1200" dirty="0"/>
            <a:t> </a:t>
          </a:r>
          <a:r>
            <a:rPr lang="ru-RU" sz="800" b="0" i="0" kern="1200" dirty="0" err="1"/>
            <a:t>можливих</a:t>
          </a:r>
          <a:r>
            <a:rPr lang="ru-RU" sz="800" b="0" i="0" kern="1200" dirty="0"/>
            <a:t> </a:t>
          </a:r>
          <a:r>
            <a:rPr lang="ru-RU" sz="800" b="0" i="0" kern="1200" dirty="0" err="1"/>
            <a:t>джерел</a:t>
          </a:r>
          <a:r>
            <a:rPr lang="ru-RU" sz="800" b="0" i="0" kern="1200" dirty="0"/>
            <a:t> </a:t>
          </a:r>
          <a:r>
            <a:rPr lang="ru-RU" sz="800" b="0" i="0" kern="1200" dirty="0" err="1"/>
            <a:t>закупівлі</a:t>
          </a:r>
          <a:r>
            <a:rPr lang="ru-RU" sz="800" b="0" i="0" kern="1200" dirty="0"/>
            <a:t> </a:t>
          </a:r>
          <a:r>
            <a:rPr lang="ru-RU" sz="800" b="0" i="0" kern="1200" dirty="0" err="1"/>
            <a:t>ресурсів</a:t>
          </a:r>
          <a:r>
            <a:rPr lang="ru-RU" sz="800" b="0" i="0" kern="1200" dirty="0"/>
            <a:t> і переговори з </a:t>
          </a:r>
          <a:r>
            <a:rPr lang="ru-RU" sz="800" b="0" i="0" kern="1200" dirty="0" err="1"/>
            <a:t>можливими</a:t>
          </a:r>
          <a:r>
            <a:rPr lang="ru-RU" sz="800" b="0" i="0" kern="1200" dirty="0"/>
            <a:t> </a:t>
          </a:r>
          <a:r>
            <a:rPr lang="ru-RU" sz="800" b="0" i="0" kern="1200" dirty="0" err="1"/>
            <a:t>постачальниками</a:t>
          </a:r>
          <a:r>
            <a:rPr lang="ru-RU" sz="800" b="0" i="0" kern="1200" dirty="0"/>
            <a:t>;</a:t>
          </a:r>
        </a:p>
      </dsp:txBody>
      <dsp:txXfrm rot="-5400000">
        <a:off x="302983" y="802655"/>
        <a:ext cx="8756287" cy="253873"/>
      </dsp:txXfrm>
    </dsp:sp>
    <dsp:sp modelId="{63C7E38C-B00F-4D64-BB8A-31EDABB62706}">
      <dsp:nvSpPr>
        <dsp:cNvPr id="0" name=""/>
        <dsp:cNvSpPr/>
      </dsp:nvSpPr>
      <dsp:spPr>
        <a:xfrm rot="5400000">
          <a:off x="-64925" y="1247706"/>
          <a:ext cx="432833" cy="302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ru-RU" sz="800" b="0" i="0" kern="1200" dirty="0"/>
        </a:p>
      </dsp:txBody>
      <dsp:txXfrm rot="-5400000">
        <a:off x="1" y="1334273"/>
        <a:ext cx="302983" cy="129850"/>
      </dsp:txXfrm>
    </dsp:sp>
    <dsp:sp modelId="{14814E20-C155-40CF-9C17-730B1B21B9B1}">
      <dsp:nvSpPr>
        <dsp:cNvPr id="0" name=""/>
        <dsp:cNvSpPr/>
      </dsp:nvSpPr>
      <dsp:spPr>
        <a:xfrm rot="5400000">
          <a:off x="4547323" y="-3061558"/>
          <a:ext cx="281341" cy="8770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uk-UA" sz="800" b="0" i="0" kern="1200" dirty="0"/>
            <a:t>попередній відбір учасників торгів;</a:t>
          </a:r>
        </a:p>
      </dsp:txBody>
      <dsp:txXfrm rot="-5400000">
        <a:off x="302983" y="1196516"/>
        <a:ext cx="8756287" cy="253873"/>
      </dsp:txXfrm>
    </dsp:sp>
    <dsp:sp modelId="{F6F799A6-E609-459B-A8CF-3E8588E47400}">
      <dsp:nvSpPr>
        <dsp:cNvPr id="0" name=""/>
        <dsp:cNvSpPr/>
      </dsp:nvSpPr>
      <dsp:spPr>
        <a:xfrm rot="5400000">
          <a:off x="-64925" y="1641566"/>
          <a:ext cx="432833" cy="302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uk-UA" sz="800" b="0" i="0" kern="1200" dirty="0"/>
        </a:p>
      </dsp:txBody>
      <dsp:txXfrm rot="-5400000">
        <a:off x="1" y="1728133"/>
        <a:ext cx="302983" cy="129850"/>
      </dsp:txXfrm>
    </dsp:sp>
    <dsp:sp modelId="{1FF514E1-1E3D-47ED-81E2-6148531B1CC5}">
      <dsp:nvSpPr>
        <dsp:cNvPr id="0" name=""/>
        <dsp:cNvSpPr/>
      </dsp:nvSpPr>
      <dsp:spPr>
        <a:xfrm rot="5400000">
          <a:off x="4547323" y="-2667698"/>
          <a:ext cx="281341" cy="8770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uk-UA" sz="800" b="0" i="0" kern="1200" dirty="0"/>
            <a:t>підготовка документів для торгів;</a:t>
          </a:r>
        </a:p>
      </dsp:txBody>
      <dsp:txXfrm rot="-5400000">
        <a:off x="302983" y="1590376"/>
        <a:ext cx="8756287" cy="253873"/>
      </dsp:txXfrm>
    </dsp:sp>
    <dsp:sp modelId="{1D45E894-6741-4359-AA42-D923571F9227}">
      <dsp:nvSpPr>
        <dsp:cNvPr id="0" name=""/>
        <dsp:cNvSpPr/>
      </dsp:nvSpPr>
      <dsp:spPr>
        <a:xfrm rot="5400000">
          <a:off x="-64925" y="2035427"/>
          <a:ext cx="432833" cy="302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uk-UA" sz="800" b="0" i="0" kern="1200" dirty="0"/>
        </a:p>
      </dsp:txBody>
      <dsp:txXfrm rot="-5400000">
        <a:off x="1" y="2121994"/>
        <a:ext cx="302983" cy="129850"/>
      </dsp:txXfrm>
    </dsp:sp>
    <dsp:sp modelId="{89CB15D3-136E-4DB0-B97A-8EB5B39BCF2C}">
      <dsp:nvSpPr>
        <dsp:cNvPr id="0" name=""/>
        <dsp:cNvSpPr/>
      </dsp:nvSpPr>
      <dsp:spPr>
        <a:xfrm rot="5400000">
          <a:off x="4547323" y="-2273837"/>
          <a:ext cx="281341" cy="8770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800" b="0" i="0" kern="1200" dirty="0" err="1"/>
            <a:t>проведення</a:t>
          </a:r>
          <a:r>
            <a:rPr lang="ru-RU" sz="800" b="0" i="0" kern="1200" dirty="0"/>
            <a:t> </a:t>
          </a:r>
          <a:r>
            <a:rPr lang="ru-RU" sz="800" b="0" i="0" kern="1200" dirty="0" err="1"/>
            <a:t>торгів</a:t>
          </a:r>
          <a:r>
            <a:rPr lang="ru-RU" sz="800" b="0" i="0" kern="1200" dirty="0"/>
            <a:t> і </a:t>
          </a:r>
          <a:r>
            <a:rPr lang="ru-RU" sz="800" b="0" i="0" kern="1200" dirty="0" err="1"/>
            <a:t>ухвалення</a:t>
          </a:r>
          <a:r>
            <a:rPr lang="ru-RU" sz="800" b="0" i="0" kern="1200" dirty="0"/>
            <a:t> </a:t>
          </a:r>
          <a:r>
            <a:rPr lang="ru-RU" sz="800" b="0" i="0" kern="1200" dirty="0" err="1"/>
            <a:t>рішення</a:t>
          </a:r>
          <a:r>
            <a:rPr lang="ru-RU" sz="800" b="0" i="0" kern="1200" dirty="0"/>
            <a:t> про </a:t>
          </a:r>
          <a:r>
            <a:rPr lang="ru-RU" sz="800" b="0" i="0" kern="1200" dirty="0" err="1"/>
            <a:t>присудження</a:t>
          </a:r>
          <a:r>
            <a:rPr lang="ru-RU" sz="800" b="0" i="0" kern="1200" dirty="0"/>
            <a:t> </a:t>
          </a:r>
          <a:r>
            <a:rPr lang="ru-RU" sz="800" b="0" i="0" kern="1200" dirty="0" err="1"/>
            <a:t>контрактів</a:t>
          </a:r>
          <a:r>
            <a:rPr lang="ru-RU" sz="800" b="0" i="0" kern="1200" dirty="0"/>
            <a:t> </a:t>
          </a:r>
          <a:r>
            <a:rPr lang="ru-RU" sz="800" b="0" i="0" kern="1200" dirty="0" err="1"/>
            <a:t>заявникам</a:t>
          </a:r>
          <a:r>
            <a:rPr lang="ru-RU" sz="800" b="0" i="0" kern="1200" dirty="0"/>
            <a:t>, </a:t>
          </a:r>
          <a:r>
            <a:rPr lang="ru-RU" sz="800" b="0" i="0" kern="1200" dirty="0" err="1"/>
            <a:t>що</a:t>
          </a:r>
          <a:r>
            <a:rPr lang="ru-RU" sz="800" b="0" i="0" kern="1200" dirty="0"/>
            <a:t> </a:t>
          </a:r>
          <a:r>
            <a:rPr lang="ru-RU" sz="800" b="0" i="0" kern="1200" dirty="0" err="1"/>
            <a:t>виграли</a:t>
          </a:r>
          <a:r>
            <a:rPr lang="ru-RU" sz="800" b="0" i="0" kern="1200" dirty="0"/>
            <a:t> торги;</a:t>
          </a:r>
        </a:p>
      </dsp:txBody>
      <dsp:txXfrm rot="-5400000">
        <a:off x="302983" y="1984237"/>
        <a:ext cx="8756287" cy="253873"/>
      </dsp:txXfrm>
    </dsp:sp>
    <dsp:sp modelId="{C0DB3882-856D-44CE-9D2D-5AB10D6B6C72}">
      <dsp:nvSpPr>
        <dsp:cNvPr id="0" name=""/>
        <dsp:cNvSpPr/>
      </dsp:nvSpPr>
      <dsp:spPr>
        <a:xfrm rot="5400000">
          <a:off x="-64925" y="2429287"/>
          <a:ext cx="432833" cy="302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ru-RU" sz="800" b="0" i="0" kern="1200" dirty="0"/>
        </a:p>
      </dsp:txBody>
      <dsp:txXfrm rot="-5400000">
        <a:off x="1" y="2515854"/>
        <a:ext cx="302983" cy="129850"/>
      </dsp:txXfrm>
    </dsp:sp>
    <dsp:sp modelId="{CCCB85BB-39D3-43B2-BABC-358E097D9839}">
      <dsp:nvSpPr>
        <dsp:cNvPr id="0" name=""/>
        <dsp:cNvSpPr/>
      </dsp:nvSpPr>
      <dsp:spPr>
        <a:xfrm rot="5400000">
          <a:off x="4547323" y="-1879977"/>
          <a:ext cx="281341" cy="8770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800" b="0" i="0" kern="1200" dirty="0" err="1"/>
            <a:t>розміщення</a:t>
          </a:r>
          <a:r>
            <a:rPr lang="ru-RU" sz="800" b="0" i="0" kern="1200" dirty="0"/>
            <a:t> </a:t>
          </a:r>
          <a:r>
            <a:rPr lang="ru-RU" sz="800" b="0" i="0" kern="1200" dirty="0" err="1"/>
            <a:t>замовлення</a:t>
          </a:r>
          <a:r>
            <a:rPr lang="ru-RU" sz="800" b="0" i="0" kern="1200" dirty="0"/>
            <a:t>, </a:t>
          </a:r>
          <a:r>
            <a:rPr lang="ru-RU" sz="800" b="0" i="0" kern="1200" dirty="0" err="1"/>
            <a:t>включаючи</a:t>
          </a:r>
          <a:r>
            <a:rPr lang="ru-RU" sz="800" b="0" i="0" kern="1200" dirty="0"/>
            <a:t> переговори про </a:t>
          </a:r>
          <a:r>
            <a:rPr lang="ru-RU" sz="800" b="0" i="0" kern="1200" dirty="0" err="1"/>
            <a:t>постачання</a:t>
          </a:r>
          <a:r>
            <a:rPr lang="ru-RU" sz="800" b="0" i="0" kern="1200" dirty="0"/>
            <a:t>;</a:t>
          </a:r>
        </a:p>
      </dsp:txBody>
      <dsp:txXfrm rot="-5400000">
        <a:off x="302983" y="2378097"/>
        <a:ext cx="8756287" cy="253873"/>
      </dsp:txXfrm>
    </dsp:sp>
    <dsp:sp modelId="{A432182B-5E85-4AAB-8B83-D6F0C92B5FFD}">
      <dsp:nvSpPr>
        <dsp:cNvPr id="0" name=""/>
        <dsp:cNvSpPr/>
      </dsp:nvSpPr>
      <dsp:spPr>
        <a:xfrm rot="5400000">
          <a:off x="-64925" y="2823148"/>
          <a:ext cx="432833" cy="302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ru-RU" sz="800" b="0" i="0" kern="1200" dirty="0"/>
        </a:p>
      </dsp:txBody>
      <dsp:txXfrm rot="-5400000">
        <a:off x="1" y="2909715"/>
        <a:ext cx="302983" cy="129850"/>
      </dsp:txXfrm>
    </dsp:sp>
    <dsp:sp modelId="{AE26647D-1A88-4AA4-98AA-1A7B6DD2A511}">
      <dsp:nvSpPr>
        <dsp:cNvPr id="0" name=""/>
        <dsp:cNvSpPr/>
      </dsp:nvSpPr>
      <dsp:spPr>
        <a:xfrm rot="5400000">
          <a:off x="4547323" y="-1486116"/>
          <a:ext cx="281341" cy="8770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800" b="0" i="0" kern="1200" dirty="0"/>
            <a:t>контроль за </a:t>
          </a:r>
          <a:r>
            <a:rPr lang="ru-RU" sz="800" b="0" i="0" kern="1200" dirty="0" err="1"/>
            <a:t>постачанням</a:t>
          </a:r>
          <a:r>
            <a:rPr lang="ru-RU" sz="800" b="0" i="0" kern="1200" dirty="0"/>
            <a:t> (</a:t>
          </a:r>
          <a:r>
            <a:rPr lang="ru-RU" sz="800" b="0" i="0" kern="1200" dirty="0" err="1"/>
            <a:t>своєчасність</a:t>
          </a:r>
          <a:r>
            <a:rPr lang="ru-RU" sz="800" b="0" i="0" kern="1200" dirty="0"/>
            <a:t>, </a:t>
          </a:r>
          <a:r>
            <a:rPr lang="ru-RU" sz="800" b="0" i="0" kern="1200" dirty="0" err="1"/>
            <a:t>комплектність</a:t>
          </a:r>
          <a:r>
            <a:rPr lang="ru-RU" sz="800" b="0" i="0" kern="1200" dirty="0"/>
            <a:t>, </a:t>
          </a:r>
          <a:r>
            <a:rPr lang="ru-RU" sz="800" b="0" i="0" kern="1200" dirty="0" err="1"/>
            <a:t>кількість</a:t>
          </a:r>
          <a:r>
            <a:rPr lang="ru-RU" sz="800" b="0" i="0" kern="1200" dirty="0"/>
            <a:t> і </a:t>
          </a:r>
          <a:r>
            <a:rPr lang="ru-RU" sz="800" b="0" i="0" kern="1200" dirty="0" err="1"/>
            <a:t>якість</a:t>
          </a:r>
          <a:r>
            <a:rPr lang="ru-RU" sz="800" b="0" i="0" kern="1200" dirty="0"/>
            <a:t>) і </a:t>
          </a:r>
          <a:r>
            <a:rPr lang="ru-RU" sz="800" b="0" i="0" kern="1200" dirty="0" err="1"/>
            <a:t>вжиття</a:t>
          </a:r>
          <a:r>
            <a:rPr lang="ru-RU" sz="800" b="0" i="0" kern="1200" dirty="0"/>
            <a:t> </a:t>
          </a:r>
          <a:r>
            <a:rPr lang="ru-RU" sz="800" b="0" i="0" kern="1200" dirty="0" err="1"/>
            <a:t>необхідних</a:t>
          </a:r>
          <a:r>
            <a:rPr lang="ru-RU" sz="800" b="0" i="0" kern="1200" dirty="0"/>
            <a:t> </a:t>
          </a:r>
          <a:r>
            <a:rPr lang="ru-RU" sz="800" b="0" i="0" kern="1200" dirty="0" err="1"/>
            <a:t>заходів</a:t>
          </a:r>
          <a:r>
            <a:rPr lang="ru-RU" sz="800" b="0" i="0" kern="1200" dirty="0"/>
            <a:t> у </a:t>
          </a:r>
          <a:r>
            <a:rPr lang="ru-RU" sz="800" b="0" i="0" kern="1200" dirty="0" err="1"/>
            <a:t>випадку</a:t>
          </a:r>
          <a:r>
            <a:rPr lang="ru-RU" sz="800" b="0" i="0" kern="1200" dirty="0"/>
            <a:t> </a:t>
          </a:r>
          <a:r>
            <a:rPr lang="ru-RU" sz="800" b="0" i="0" kern="1200" dirty="0" err="1"/>
            <a:t>відхилень</a:t>
          </a:r>
          <a:r>
            <a:rPr lang="ru-RU" sz="800" b="0" i="0" kern="1200" dirty="0"/>
            <a:t>;</a:t>
          </a:r>
        </a:p>
      </dsp:txBody>
      <dsp:txXfrm rot="-5400000">
        <a:off x="302983" y="2771958"/>
        <a:ext cx="8756287" cy="253873"/>
      </dsp:txXfrm>
    </dsp:sp>
    <dsp:sp modelId="{95D907C9-90A3-4521-81AF-B9C2109761B0}">
      <dsp:nvSpPr>
        <dsp:cNvPr id="0" name=""/>
        <dsp:cNvSpPr/>
      </dsp:nvSpPr>
      <dsp:spPr>
        <a:xfrm rot="5400000">
          <a:off x="-64925" y="3217008"/>
          <a:ext cx="432833" cy="302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ru-RU" sz="800" b="0" i="0" kern="1200" dirty="0"/>
        </a:p>
      </dsp:txBody>
      <dsp:txXfrm rot="-5400000">
        <a:off x="1" y="3303575"/>
        <a:ext cx="302983" cy="129850"/>
      </dsp:txXfrm>
    </dsp:sp>
    <dsp:sp modelId="{FA4719FE-0F12-44E7-9175-40D55E227651}">
      <dsp:nvSpPr>
        <dsp:cNvPr id="0" name=""/>
        <dsp:cNvSpPr/>
      </dsp:nvSpPr>
      <dsp:spPr>
        <a:xfrm rot="5400000">
          <a:off x="4547323" y="-1092256"/>
          <a:ext cx="281341" cy="8770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uk-UA" sz="800" b="0" i="0" kern="1200" dirty="0"/>
            <a:t>розв'язання конфліктів;</a:t>
          </a:r>
        </a:p>
      </dsp:txBody>
      <dsp:txXfrm rot="-5400000">
        <a:off x="302983" y="3165818"/>
        <a:ext cx="8756287" cy="253873"/>
      </dsp:txXfrm>
    </dsp:sp>
    <dsp:sp modelId="{0CAE89C4-9260-419B-8E1A-4C97A8366216}">
      <dsp:nvSpPr>
        <dsp:cNvPr id="0" name=""/>
        <dsp:cNvSpPr/>
      </dsp:nvSpPr>
      <dsp:spPr>
        <a:xfrm rot="5400000">
          <a:off x="-64925" y="3610869"/>
          <a:ext cx="432833" cy="302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uk-UA" sz="800" b="0" i="0" kern="1200" dirty="0"/>
        </a:p>
      </dsp:txBody>
      <dsp:txXfrm rot="-5400000">
        <a:off x="1" y="3697436"/>
        <a:ext cx="302983" cy="129850"/>
      </dsp:txXfrm>
    </dsp:sp>
    <dsp:sp modelId="{0519AEA3-3FCC-43EB-817A-E1B955E23E49}">
      <dsp:nvSpPr>
        <dsp:cNvPr id="0" name=""/>
        <dsp:cNvSpPr/>
      </dsp:nvSpPr>
      <dsp:spPr>
        <a:xfrm rot="5400000">
          <a:off x="4547323" y="-698395"/>
          <a:ext cx="281341" cy="8770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uk-UA" sz="800" b="0" i="0" kern="1200" dirty="0"/>
            <a:t>здійснення взаєморозрахунків;</a:t>
          </a:r>
        </a:p>
      </dsp:txBody>
      <dsp:txXfrm rot="-5400000">
        <a:off x="302983" y="3559679"/>
        <a:ext cx="8756287" cy="253873"/>
      </dsp:txXfrm>
    </dsp:sp>
    <dsp:sp modelId="{4E80FCD8-02CB-46F8-A8BE-A8693D6B56FA}">
      <dsp:nvSpPr>
        <dsp:cNvPr id="0" name=""/>
        <dsp:cNvSpPr/>
      </dsp:nvSpPr>
      <dsp:spPr>
        <a:xfrm rot="5400000">
          <a:off x="-64925" y="4004729"/>
          <a:ext cx="432833" cy="302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uk-UA" sz="800" b="0" i="0" kern="1200" dirty="0"/>
        </a:p>
      </dsp:txBody>
      <dsp:txXfrm rot="-5400000">
        <a:off x="1" y="4091296"/>
        <a:ext cx="302983" cy="129850"/>
      </dsp:txXfrm>
    </dsp:sp>
    <dsp:sp modelId="{FD02B57D-173C-48A2-8DDA-644A8DF8EA40}">
      <dsp:nvSpPr>
        <dsp:cNvPr id="0" name=""/>
        <dsp:cNvSpPr/>
      </dsp:nvSpPr>
      <dsp:spPr>
        <a:xfrm rot="5400000">
          <a:off x="4547323" y="-304535"/>
          <a:ext cx="281341" cy="8770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800" b="0" i="0" kern="1200" dirty="0" err="1"/>
            <a:t>наймання</a:t>
          </a:r>
          <a:r>
            <a:rPr lang="ru-RU" sz="800" b="0" i="0" kern="1200" dirty="0"/>
            <a:t> на роботу </a:t>
          </a:r>
          <a:r>
            <a:rPr lang="ru-RU" sz="800" b="0" i="0" kern="1200" dirty="0" err="1"/>
            <a:t>потрібних</a:t>
          </a:r>
          <a:r>
            <a:rPr lang="ru-RU" sz="800" b="0" i="0" kern="1200" dirty="0"/>
            <a:t> </a:t>
          </a:r>
          <a:r>
            <a:rPr lang="ru-RU" sz="800" b="0" i="0" kern="1200" dirty="0" err="1"/>
            <a:t>спеціалістів</a:t>
          </a:r>
          <a:r>
            <a:rPr lang="ru-RU" sz="800" b="0" i="0" kern="1200" dirty="0"/>
            <a:t> (</a:t>
          </a:r>
          <a:r>
            <a:rPr lang="ru-RU" sz="800" b="0" i="0" kern="1200" dirty="0" err="1"/>
            <a:t>підрядників</a:t>
          </a:r>
          <a:r>
            <a:rPr lang="ru-RU" sz="800" b="0" i="0" kern="1200" dirty="0"/>
            <a:t>), </a:t>
          </a:r>
          <a:r>
            <a:rPr lang="ru-RU" sz="800" b="0" i="0" kern="1200" dirty="0" err="1"/>
            <a:t>включаючи</a:t>
          </a:r>
          <a:r>
            <a:rPr lang="ru-RU" sz="800" b="0" i="0" kern="1200" dirty="0"/>
            <a:t> </a:t>
          </a:r>
          <a:r>
            <a:rPr lang="ru-RU" sz="800" b="0" i="0" kern="1200" dirty="0" err="1"/>
            <a:t>консультантів</a:t>
          </a:r>
          <a:r>
            <a:rPr lang="ru-RU" sz="800" b="0" i="0" kern="1200" dirty="0"/>
            <a:t>; </a:t>
          </a:r>
        </a:p>
      </dsp:txBody>
      <dsp:txXfrm rot="-5400000">
        <a:off x="302983" y="3953539"/>
        <a:ext cx="8756287" cy="253873"/>
      </dsp:txXfrm>
    </dsp:sp>
    <dsp:sp modelId="{82DC1DE6-EEF3-47F5-9BD6-2AAF4B3FE3D7}">
      <dsp:nvSpPr>
        <dsp:cNvPr id="0" name=""/>
        <dsp:cNvSpPr/>
      </dsp:nvSpPr>
      <dsp:spPr>
        <a:xfrm rot="5400000">
          <a:off x="-64925" y="4398590"/>
          <a:ext cx="432833" cy="302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ru-RU" sz="800" b="0" i="0" kern="1200" dirty="0"/>
        </a:p>
      </dsp:txBody>
      <dsp:txXfrm rot="-5400000">
        <a:off x="1" y="4485157"/>
        <a:ext cx="302983" cy="129850"/>
      </dsp:txXfrm>
    </dsp:sp>
    <dsp:sp modelId="{AC91901E-F6E9-4E66-948A-01AABC5B19E5}">
      <dsp:nvSpPr>
        <dsp:cNvPr id="0" name=""/>
        <dsp:cNvSpPr/>
      </dsp:nvSpPr>
      <dsp:spPr>
        <a:xfrm rot="5400000">
          <a:off x="4547323" y="89325"/>
          <a:ext cx="281341" cy="8770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800" b="0" i="0" kern="1200" dirty="0" err="1"/>
            <a:t>планування</a:t>
          </a:r>
          <a:r>
            <a:rPr lang="ru-RU" sz="800" b="0" i="0" kern="1200" dirty="0"/>
            <a:t> поставок;</a:t>
          </a:r>
        </a:p>
      </dsp:txBody>
      <dsp:txXfrm rot="-5400000">
        <a:off x="302983" y="4347399"/>
        <a:ext cx="8756287" cy="253873"/>
      </dsp:txXfrm>
    </dsp:sp>
    <dsp:sp modelId="{4B65A250-2816-448B-9814-9998087DFE28}">
      <dsp:nvSpPr>
        <dsp:cNvPr id="0" name=""/>
        <dsp:cNvSpPr/>
      </dsp:nvSpPr>
      <dsp:spPr>
        <a:xfrm rot="5400000">
          <a:off x="-64925" y="4792451"/>
          <a:ext cx="432833" cy="302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ru-RU" sz="800" b="0" i="0" kern="1200" dirty="0"/>
        </a:p>
      </dsp:txBody>
      <dsp:txXfrm rot="-5400000">
        <a:off x="1" y="4879018"/>
        <a:ext cx="302983" cy="129850"/>
      </dsp:txXfrm>
    </dsp:sp>
    <dsp:sp modelId="{70EB5EEC-9858-4CE5-B9BB-7C2FE5B209EA}">
      <dsp:nvSpPr>
        <dsp:cNvPr id="0" name=""/>
        <dsp:cNvSpPr/>
      </dsp:nvSpPr>
      <dsp:spPr>
        <a:xfrm rot="5400000">
          <a:off x="4547323" y="483186"/>
          <a:ext cx="281341" cy="8770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uk-UA" sz="800" b="0" i="0" kern="1200" dirty="0"/>
            <a:t>організація бухгалтерського обліку;</a:t>
          </a:r>
        </a:p>
      </dsp:txBody>
      <dsp:txXfrm rot="-5400000">
        <a:off x="302983" y="4741260"/>
        <a:ext cx="8756287" cy="253873"/>
      </dsp:txXfrm>
    </dsp:sp>
    <dsp:sp modelId="{C40B9686-0EB1-4D16-AE74-50E418C6C7FE}">
      <dsp:nvSpPr>
        <dsp:cNvPr id="0" name=""/>
        <dsp:cNvSpPr/>
      </dsp:nvSpPr>
      <dsp:spPr>
        <a:xfrm rot="5400000">
          <a:off x="-64925" y="5186311"/>
          <a:ext cx="432833" cy="302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uk-UA" sz="800" b="0" i="0" kern="1200" dirty="0"/>
        </a:p>
      </dsp:txBody>
      <dsp:txXfrm rot="-5400000">
        <a:off x="1" y="5272878"/>
        <a:ext cx="302983" cy="129850"/>
      </dsp:txXfrm>
    </dsp:sp>
    <dsp:sp modelId="{A7DA8AA2-6BCC-493C-A4CC-F113000DDB48}">
      <dsp:nvSpPr>
        <dsp:cNvPr id="0" name=""/>
        <dsp:cNvSpPr/>
      </dsp:nvSpPr>
      <dsp:spPr>
        <a:xfrm rot="5400000">
          <a:off x="4547323" y="877046"/>
          <a:ext cx="281341" cy="8770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800" b="0" i="0" kern="1200" dirty="0"/>
            <a:t>доставка, </a:t>
          </a:r>
          <a:r>
            <a:rPr lang="ru-RU" sz="800" b="0" i="0" kern="1200" dirty="0" err="1"/>
            <a:t>приймання</a:t>
          </a:r>
          <a:r>
            <a:rPr lang="ru-RU" sz="800" b="0" i="0" kern="1200" dirty="0"/>
            <a:t> і </a:t>
          </a:r>
          <a:r>
            <a:rPr lang="ru-RU" sz="800" b="0" i="0" kern="1200" dirty="0" err="1"/>
            <a:t>зберігання</a:t>
          </a:r>
          <a:r>
            <a:rPr lang="ru-RU" sz="800" b="0" i="0" kern="1200" dirty="0"/>
            <a:t> товару;</a:t>
          </a:r>
        </a:p>
      </dsp:txBody>
      <dsp:txXfrm rot="-5400000">
        <a:off x="302983" y="5135120"/>
        <a:ext cx="8756287" cy="253873"/>
      </dsp:txXfrm>
    </dsp:sp>
    <dsp:sp modelId="{49E81953-2662-43B0-8E80-3761072D90F4}">
      <dsp:nvSpPr>
        <dsp:cNvPr id="0" name=""/>
        <dsp:cNvSpPr/>
      </dsp:nvSpPr>
      <dsp:spPr>
        <a:xfrm rot="5400000">
          <a:off x="-64925" y="5580172"/>
          <a:ext cx="432833" cy="3029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ru-RU" sz="800" b="0" i="0" kern="1200" dirty="0"/>
        </a:p>
      </dsp:txBody>
      <dsp:txXfrm rot="-5400000">
        <a:off x="1" y="5666739"/>
        <a:ext cx="302983" cy="129850"/>
      </dsp:txXfrm>
    </dsp:sp>
    <dsp:sp modelId="{4DF7CA87-7F07-47F8-A6C0-88DAB4E5F75D}">
      <dsp:nvSpPr>
        <dsp:cNvPr id="0" name=""/>
        <dsp:cNvSpPr/>
      </dsp:nvSpPr>
      <dsp:spPr>
        <a:xfrm rot="5400000">
          <a:off x="4547323" y="1270907"/>
          <a:ext cx="281341" cy="8770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uk-UA" sz="800" b="0" i="0" kern="1200" dirty="0"/>
            <a:t>облік і контроль доставки.</a:t>
          </a:r>
        </a:p>
      </dsp:txBody>
      <dsp:txXfrm rot="-5400000">
        <a:off x="302983" y="5528981"/>
        <a:ext cx="8756287" cy="253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9FAAF-978E-4E4B-878B-2F22C8B3EA6D}">
      <dsp:nvSpPr>
        <dsp:cNvPr id="0" name=""/>
        <dsp:cNvSpPr/>
      </dsp:nvSpPr>
      <dsp:spPr>
        <a:xfrm>
          <a:off x="331236" y="1457561"/>
          <a:ext cx="7949683" cy="24842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2683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1" u="sng" kern="1200" dirty="0" err="1"/>
            <a:t>Вільні</a:t>
          </a:r>
          <a:r>
            <a:rPr lang="ru-RU" sz="2100" b="1" i="1" u="sng" kern="1200" dirty="0"/>
            <a:t> </a:t>
          </a:r>
          <a:r>
            <a:rPr lang="ru-RU" sz="2100" b="1" i="1" u="sng" kern="1200" dirty="0" err="1"/>
            <a:t>ціни</a:t>
          </a:r>
          <a:r>
            <a:rPr lang="ru-RU" sz="2100" b="1" i="1" u="sng" kern="1200" dirty="0"/>
            <a:t> </a:t>
          </a:r>
          <a:r>
            <a:rPr lang="ru-RU" sz="2100" b="0" i="0" kern="1200" dirty="0" err="1"/>
            <a:t>визначаються</a:t>
          </a:r>
          <a:r>
            <a:rPr lang="ru-RU" sz="2100" b="0" i="0" kern="1200" dirty="0"/>
            <a:t> на </a:t>
          </a:r>
          <a:r>
            <a:rPr lang="ru-RU" sz="2100" b="0" i="0" kern="1200" dirty="0" err="1"/>
            <a:t>всі</a:t>
          </a:r>
          <a:r>
            <a:rPr lang="ru-RU" sz="2100" b="0" i="0" kern="1200" dirty="0"/>
            <a:t> </a:t>
          </a:r>
          <a:r>
            <a:rPr lang="ru-RU" sz="2100" b="0" i="0" kern="1200" dirty="0" err="1"/>
            <a:t>види</a:t>
          </a:r>
          <a:r>
            <a:rPr lang="ru-RU" sz="2100" b="0" i="0" kern="1200" dirty="0"/>
            <a:t> </a:t>
          </a:r>
          <a:r>
            <a:rPr lang="ru-RU" sz="2100" b="0" i="0" kern="1200" dirty="0" err="1"/>
            <a:t>продукції</a:t>
          </a:r>
          <a:r>
            <a:rPr lang="ru-RU" sz="2100" b="0" i="0" kern="1200" dirty="0"/>
            <a:t> (</a:t>
          </a:r>
          <a:r>
            <a:rPr lang="ru-RU" sz="2100" b="0" i="0" kern="1200" dirty="0" err="1"/>
            <a:t>робіт</a:t>
          </a:r>
          <a:r>
            <a:rPr lang="ru-RU" sz="2100" b="0" i="0" kern="1200" dirty="0"/>
            <a:t>, </a:t>
          </a:r>
          <a:r>
            <a:rPr lang="ru-RU" sz="2100" b="0" i="0" kern="1200" dirty="0" err="1"/>
            <a:t>послуг</a:t>
          </a:r>
          <a:r>
            <a:rPr lang="ru-RU" sz="2100" b="0" i="0" kern="1200" dirty="0"/>
            <a:t>), за </a:t>
          </a:r>
          <a:r>
            <a:rPr lang="ru-RU" sz="2100" b="0" i="0" kern="1200" dirty="0" err="1"/>
            <a:t>винятком</a:t>
          </a:r>
          <a:r>
            <a:rPr lang="ru-RU" sz="2100" b="0" i="0" kern="1200" dirty="0"/>
            <a:t> тих, на </a:t>
          </a:r>
          <a:r>
            <a:rPr lang="ru-RU" sz="2100" b="0" i="0" kern="1200" dirty="0" err="1"/>
            <a:t>які</a:t>
          </a:r>
          <a:r>
            <a:rPr lang="ru-RU" sz="2100" b="0" i="0" kern="1200" dirty="0"/>
            <a:t> </a:t>
          </a:r>
          <a:r>
            <a:rPr lang="ru-RU" sz="2100" b="0" i="0" kern="1200" dirty="0" err="1"/>
            <a:t>встановлені</a:t>
          </a:r>
          <a:r>
            <a:rPr lang="ru-RU" sz="2100" b="0" i="0" kern="1200" dirty="0"/>
            <a:t> </a:t>
          </a:r>
          <a:r>
            <a:rPr lang="ru-RU" sz="2100" b="0" i="0" kern="1200" dirty="0" err="1"/>
            <a:t>державні</a:t>
          </a:r>
          <a:r>
            <a:rPr lang="ru-RU" sz="2100" b="0" i="0" kern="1200" dirty="0"/>
            <a:t> </a:t>
          </a:r>
          <a:r>
            <a:rPr lang="ru-RU" sz="2100" b="0" i="0" kern="1200" dirty="0" err="1"/>
            <a:t>ціни</a:t>
          </a:r>
          <a:r>
            <a:rPr lang="ru-RU" sz="2100" b="0" i="0" kern="1200" dirty="0"/>
            <a:t>, </a:t>
          </a:r>
          <a:r>
            <a:rPr lang="ru-RU" sz="2100" b="0" i="0" kern="1200" dirty="0" err="1"/>
            <a:t>суб'єктами</a:t>
          </a:r>
          <a:r>
            <a:rPr lang="ru-RU" sz="2100" b="0" i="0" kern="1200" dirty="0"/>
            <a:t> </a:t>
          </a:r>
          <a:r>
            <a:rPr lang="ru-RU" sz="2100" b="0" i="0" kern="1200" dirty="0" err="1"/>
            <a:t>господарювання</a:t>
          </a:r>
          <a:r>
            <a:rPr lang="ru-RU" sz="2100" b="0" i="0" kern="1200" dirty="0"/>
            <a:t> </a:t>
          </a:r>
          <a:r>
            <a:rPr lang="ru-RU" sz="2100" b="0" i="0" kern="1200" dirty="0" err="1"/>
            <a:t>самостійно</a:t>
          </a:r>
          <a:r>
            <a:rPr lang="ru-RU" sz="2100" b="0" i="0" kern="1200" dirty="0"/>
            <a:t> за </a:t>
          </a:r>
          <a:r>
            <a:rPr lang="ru-RU" sz="2100" b="0" i="0" kern="1200" dirty="0" err="1"/>
            <a:t>згодою</a:t>
          </a:r>
          <a:r>
            <a:rPr lang="ru-RU" sz="2100" b="0" i="0" kern="1200" dirty="0"/>
            <a:t> </a:t>
          </a:r>
          <a:r>
            <a:rPr lang="ru-RU" sz="2100" b="0" i="0" kern="1200" dirty="0" err="1"/>
            <a:t>сторін</a:t>
          </a:r>
          <a:r>
            <a:rPr lang="ru-RU" sz="2100" b="0" i="0" kern="1200" dirty="0"/>
            <a:t>, а у </a:t>
          </a:r>
          <a:r>
            <a:rPr lang="ru-RU" sz="2100" b="0" i="0" kern="1200" dirty="0" err="1"/>
            <a:t>внутрішньогосподарських</a:t>
          </a:r>
          <a:r>
            <a:rPr lang="ru-RU" sz="2100" b="0" i="0" kern="1200" dirty="0"/>
            <a:t> </a:t>
          </a:r>
          <a:r>
            <a:rPr lang="ru-RU" sz="2100" b="0" i="0" kern="1200" dirty="0" err="1"/>
            <a:t>відносинах</a:t>
          </a:r>
          <a:r>
            <a:rPr lang="ru-RU" sz="2100" b="0" i="0" kern="1200" dirty="0"/>
            <a:t> - також за </a:t>
          </a:r>
          <a:r>
            <a:rPr lang="ru-RU" sz="2100" b="0" i="0" kern="1200" dirty="0" err="1"/>
            <a:t>рішенням</a:t>
          </a:r>
          <a:r>
            <a:rPr lang="ru-RU" sz="2100" b="0" i="0" kern="1200" dirty="0"/>
            <a:t> </a:t>
          </a:r>
          <a:r>
            <a:rPr lang="ru-RU" sz="2100" b="0" i="0" kern="1200" dirty="0" err="1"/>
            <a:t>суб'єкта</a:t>
          </a:r>
          <a:r>
            <a:rPr lang="ru-RU" sz="2100" b="0" i="0" kern="1200" dirty="0"/>
            <a:t> </a:t>
          </a:r>
          <a:r>
            <a:rPr lang="ru-RU" sz="2100" b="0" i="0" kern="1200" dirty="0" err="1"/>
            <a:t>господарювання</a:t>
          </a:r>
          <a:r>
            <a:rPr lang="ru-RU" sz="2100" b="0" i="0" kern="1200" dirty="0"/>
            <a:t>.</a:t>
          </a:r>
          <a:endParaRPr lang="uk-UA" sz="2100" kern="1200" dirty="0"/>
        </a:p>
      </dsp:txBody>
      <dsp:txXfrm>
        <a:off x="331236" y="1457561"/>
        <a:ext cx="7949683" cy="2484276"/>
      </dsp:txXfrm>
    </dsp:sp>
    <dsp:sp modelId="{A0D25BE5-1F32-4265-9CC8-37AE5C77D6F6}">
      <dsp:nvSpPr>
        <dsp:cNvPr id="0" name=""/>
        <dsp:cNvSpPr/>
      </dsp:nvSpPr>
      <dsp:spPr>
        <a:xfrm>
          <a:off x="0" y="1098722"/>
          <a:ext cx="1738993" cy="260848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659B8-B067-40FE-A8BE-68539C7F5231}">
      <dsp:nvSpPr>
        <dsp:cNvPr id="0" name=""/>
        <dsp:cNvSpPr/>
      </dsp:nvSpPr>
      <dsp:spPr>
        <a:xfrm>
          <a:off x="0" y="0"/>
          <a:ext cx="3778250" cy="37782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3BCFF-698F-4D24-9719-86508BA1B027}">
      <dsp:nvSpPr>
        <dsp:cNvPr id="0" name=""/>
        <dsp:cNvSpPr/>
      </dsp:nvSpPr>
      <dsp:spPr>
        <a:xfrm>
          <a:off x="1889125" y="0"/>
          <a:ext cx="6033715" cy="377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1" u="sng" kern="1200" dirty="0"/>
            <a:t>Державні фіксовані та регульовані ціни </a:t>
          </a:r>
          <a:r>
            <a:rPr lang="uk-UA" sz="2500" b="0" i="0" kern="1200" dirty="0"/>
            <a:t>встановлюються на ресурси, що мають визначальний вплив на загальний рівень і динаміку цін, а також на продукцію та послуги, що мають суттєве соціальне значення для населення. Перелік зазначених ресурсів, продукції, послуг затверджує Кабінет Міністрів України.</a:t>
          </a:r>
          <a:endParaRPr lang="uk-UA" sz="2500" kern="1200" dirty="0"/>
        </a:p>
      </dsp:txBody>
      <dsp:txXfrm>
        <a:off x="1889125" y="0"/>
        <a:ext cx="6033715" cy="3778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427F6-87CE-4F4B-9443-929455846FD4}">
      <dsp:nvSpPr>
        <dsp:cNvPr id="0" name=""/>
        <dsp:cNvSpPr/>
      </dsp:nvSpPr>
      <dsp:spPr>
        <a:xfrm>
          <a:off x="0" y="0"/>
          <a:ext cx="8280920" cy="1315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i="0" kern="1200" dirty="0" err="1"/>
            <a:t>продукцію</a:t>
          </a:r>
          <a:r>
            <a:rPr lang="ru-RU" sz="2600" b="0" i="0" kern="1200" dirty="0"/>
            <a:t> (</a:t>
          </a:r>
          <a:r>
            <a:rPr lang="ru-RU" sz="2600" b="0" i="0" kern="1200" dirty="0" err="1"/>
            <a:t>послуги</a:t>
          </a:r>
          <a:r>
            <a:rPr lang="ru-RU" sz="2600" b="0" i="0" kern="1200" dirty="0"/>
            <a:t>) </a:t>
          </a:r>
          <a:r>
            <a:rPr lang="ru-RU" sz="2600" b="0" i="0" kern="1200" dirty="0" err="1"/>
            <a:t>суб'єктів</a:t>
          </a:r>
          <a:r>
            <a:rPr lang="ru-RU" sz="2600" b="0" i="0" kern="1200" dirty="0"/>
            <a:t> </a:t>
          </a:r>
          <a:r>
            <a:rPr lang="ru-RU" sz="2600" b="0" i="0" kern="1200" dirty="0" err="1"/>
            <a:t>господарювання</a:t>
          </a:r>
          <a:r>
            <a:rPr lang="ru-RU" sz="2600" b="0" i="0" kern="1200" dirty="0"/>
            <a:t> - </a:t>
          </a:r>
          <a:r>
            <a:rPr lang="ru-RU" sz="2600" b="0" i="0" kern="1200" dirty="0" err="1"/>
            <a:t>природніх</a:t>
          </a:r>
          <a:r>
            <a:rPr lang="ru-RU" sz="2600" b="0" i="0" kern="1200" dirty="0"/>
            <a:t> </a:t>
          </a:r>
          <a:r>
            <a:rPr lang="ru-RU" sz="2600" b="0" i="0" kern="1200" dirty="0" err="1"/>
            <a:t>монополістів</a:t>
          </a:r>
          <a:r>
            <a:rPr lang="ru-RU" sz="2600" b="0" i="0" kern="1200" dirty="0"/>
            <a:t>;</a:t>
          </a:r>
          <a:endParaRPr lang="uk-UA" sz="2600" kern="1200" dirty="0"/>
        </a:p>
      </dsp:txBody>
      <dsp:txXfrm>
        <a:off x="1787779" y="0"/>
        <a:ext cx="6493140" cy="1315950"/>
      </dsp:txXfrm>
    </dsp:sp>
    <dsp:sp modelId="{7935820D-C95F-4221-B5CF-8C94FEC5E686}">
      <dsp:nvSpPr>
        <dsp:cNvPr id="0" name=""/>
        <dsp:cNvSpPr/>
      </dsp:nvSpPr>
      <dsp:spPr>
        <a:xfrm>
          <a:off x="131595" y="131595"/>
          <a:ext cx="1656184" cy="105276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C2878-5423-4831-98D5-322BCB38CA1A}">
      <dsp:nvSpPr>
        <dsp:cNvPr id="0" name=""/>
        <dsp:cNvSpPr/>
      </dsp:nvSpPr>
      <dsp:spPr>
        <a:xfrm>
          <a:off x="0" y="1447545"/>
          <a:ext cx="8280920" cy="1315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i="0" kern="1200" dirty="0" err="1"/>
            <a:t>імпортні</a:t>
          </a:r>
          <a:r>
            <a:rPr lang="ru-RU" sz="2600" b="0" i="0" kern="1200" dirty="0"/>
            <a:t> </a:t>
          </a:r>
          <a:r>
            <a:rPr lang="ru-RU" sz="2600" b="0" i="0" kern="1200" dirty="0" err="1"/>
            <a:t>товари</a:t>
          </a:r>
          <a:r>
            <a:rPr lang="ru-RU" sz="2600" b="0" i="0" kern="1200" dirty="0"/>
            <a:t>, </a:t>
          </a:r>
          <a:r>
            <a:rPr lang="ru-RU" sz="2600" b="0" i="0" kern="1200" dirty="0" err="1"/>
            <a:t>придбані</a:t>
          </a:r>
          <a:r>
            <a:rPr lang="ru-RU" sz="2600" b="0" i="0" kern="1200" dirty="0"/>
            <a:t> за </a:t>
          </a:r>
          <a:r>
            <a:rPr lang="ru-RU" sz="2600" b="0" i="0" kern="1200" dirty="0" err="1"/>
            <a:t>рахунок</a:t>
          </a:r>
          <a:r>
            <a:rPr lang="ru-RU" sz="2600" b="0" i="0" kern="1200" dirty="0"/>
            <a:t> </a:t>
          </a:r>
          <a:r>
            <a:rPr lang="ru-RU" sz="2600" b="0" i="0" kern="1200" dirty="0" err="1"/>
            <a:t>коштів</a:t>
          </a:r>
          <a:r>
            <a:rPr lang="ru-RU" sz="2600" b="0" i="0" kern="1200" dirty="0"/>
            <a:t> Державного бюджету </a:t>
          </a:r>
          <a:r>
            <a:rPr lang="ru-RU" sz="2600" b="0" i="0" kern="1200" dirty="0" err="1"/>
            <a:t>України</a:t>
          </a:r>
          <a:r>
            <a:rPr lang="ru-RU" sz="2600" b="0" i="0" kern="1200" dirty="0"/>
            <a:t>;</a:t>
          </a:r>
          <a:endParaRPr lang="uk-UA" sz="2600" kern="1200" dirty="0"/>
        </a:p>
      </dsp:txBody>
      <dsp:txXfrm>
        <a:off x="1787779" y="1447545"/>
        <a:ext cx="6493140" cy="1315950"/>
      </dsp:txXfrm>
    </dsp:sp>
    <dsp:sp modelId="{46129940-B990-4D62-BDEE-DA17EA674BA4}">
      <dsp:nvSpPr>
        <dsp:cNvPr id="0" name=""/>
        <dsp:cNvSpPr/>
      </dsp:nvSpPr>
      <dsp:spPr>
        <a:xfrm>
          <a:off x="131595" y="1579140"/>
          <a:ext cx="1656184" cy="105276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4388A-9F5A-4B74-9033-69BFDD994E09}">
      <dsp:nvSpPr>
        <dsp:cNvPr id="0" name=""/>
        <dsp:cNvSpPr/>
      </dsp:nvSpPr>
      <dsp:spPr>
        <a:xfrm>
          <a:off x="0" y="2895091"/>
          <a:ext cx="8280920" cy="1315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i="0" kern="1200"/>
            <a:t>продукцію </a:t>
          </a:r>
          <a:r>
            <a:rPr lang="ru-RU" sz="2600" b="0" i="0" kern="1200" dirty="0"/>
            <a:t>та </a:t>
          </a:r>
          <a:r>
            <a:rPr lang="ru-RU" sz="2600" b="0" i="0" kern="1200" dirty="0" err="1"/>
            <a:t>послуги</a:t>
          </a:r>
          <a:r>
            <a:rPr lang="ru-RU" sz="2600" b="0" i="0" kern="1200" dirty="0"/>
            <a:t>, </a:t>
          </a:r>
          <a:r>
            <a:rPr lang="ru-RU" sz="2600" b="0" i="0" kern="1200" dirty="0" err="1"/>
            <a:t>виробництво</a:t>
          </a:r>
          <a:r>
            <a:rPr lang="ru-RU" sz="2600" b="0" i="0" kern="1200" dirty="0"/>
            <a:t> </a:t>
          </a:r>
          <a:r>
            <a:rPr lang="ru-RU" sz="2600" b="0" i="0" kern="1200" dirty="0" err="1"/>
            <a:t>яких</a:t>
          </a:r>
          <a:r>
            <a:rPr lang="ru-RU" sz="2600" b="0" i="0" kern="1200" dirty="0"/>
            <a:t> </a:t>
          </a:r>
          <a:r>
            <a:rPr lang="ru-RU" sz="2600" b="0" i="0" kern="1200" dirty="0" err="1"/>
            <a:t>здійснюється</a:t>
          </a:r>
          <a:r>
            <a:rPr lang="ru-RU" sz="2600" b="0" i="0" kern="1200" dirty="0"/>
            <a:t> </a:t>
          </a:r>
          <a:r>
            <a:rPr lang="ru-RU" sz="2600" b="0" i="0" kern="1200" dirty="0" err="1"/>
            <a:t>комунальними</a:t>
          </a:r>
          <a:r>
            <a:rPr lang="ru-RU" sz="2600" b="0" i="0" kern="1200" dirty="0"/>
            <a:t> </a:t>
          </a:r>
          <a:r>
            <a:rPr lang="ru-RU" sz="2600" b="0" i="0" kern="1200" dirty="0" err="1"/>
            <a:t>підприємствами</a:t>
          </a:r>
          <a:r>
            <a:rPr lang="ru-RU" sz="2600" b="0" i="0" kern="1200" dirty="0"/>
            <a:t>.</a:t>
          </a:r>
          <a:endParaRPr lang="uk-UA" sz="2600" kern="1200" dirty="0"/>
        </a:p>
      </dsp:txBody>
      <dsp:txXfrm>
        <a:off x="1787779" y="2895091"/>
        <a:ext cx="6493140" cy="1315950"/>
      </dsp:txXfrm>
    </dsp:sp>
    <dsp:sp modelId="{AE315FED-E13A-4133-8DE3-195B91B10C24}">
      <dsp:nvSpPr>
        <dsp:cNvPr id="0" name=""/>
        <dsp:cNvSpPr/>
      </dsp:nvSpPr>
      <dsp:spPr>
        <a:xfrm>
          <a:off x="131595" y="3026686"/>
          <a:ext cx="1656184" cy="105276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DE594-8931-47E2-A9B0-844784DF56E5}">
      <dsp:nvSpPr>
        <dsp:cNvPr id="0" name=""/>
        <dsp:cNvSpPr/>
      </dsp:nvSpPr>
      <dsp:spPr>
        <a:xfrm>
          <a:off x="-4271043" y="-655258"/>
          <a:ext cx="5088768" cy="5088768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16B16-4DCA-4C2F-AC34-D1B263AA7679}">
      <dsp:nvSpPr>
        <dsp:cNvPr id="0" name=""/>
        <dsp:cNvSpPr/>
      </dsp:nvSpPr>
      <dsp:spPr>
        <a:xfrm>
          <a:off x="525887" y="377825"/>
          <a:ext cx="6842223" cy="755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9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 err="1"/>
            <a:t>ринковими</a:t>
          </a:r>
          <a:r>
            <a:rPr lang="ru-RU" sz="2200" b="0" i="0" kern="1200" dirty="0"/>
            <a:t> (</a:t>
          </a:r>
          <a:r>
            <a:rPr lang="ru-RU" sz="2200" b="0" i="0" kern="1200" dirty="0" err="1"/>
            <a:t>явними</a:t>
          </a:r>
          <a:r>
            <a:rPr lang="ru-RU" sz="2200" b="0" i="0" kern="1200" dirty="0"/>
            <a:t>) </a:t>
          </a:r>
          <a:r>
            <a:rPr lang="ru-RU" sz="2200" b="0" i="0" kern="1200" dirty="0" err="1"/>
            <a:t>або</a:t>
          </a:r>
          <a:r>
            <a:rPr lang="ru-RU" sz="2200" b="0" i="0" kern="1200" dirty="0"/>
            <a:t> </a:t>
          </a:r>
          <a:r>
            <a:rPr lang="ru-RU" sz="2200" b="0" i="0" kern="1200" dirty="0" err="1"/>
            <a:t>тіньовими</a:t>
          </a:r>
          <a:r>
            <a:rPr lang="ru-RU" sz="2200" b="0" i="0" kern="1200" dirty="0"/>
            <a:t> (</a:t>
          </a:r>
          <a:r>
            <a:rPr lang="ru-RU" sz="2200" b="0" i="0" kern="1200" dirty="0" err="1"/>
            <a:t>неявними</a:t>
          </a:r>
          <a:r>
            <a:rPr lang="ru-RU" sz="2200" b="0" i="0" kern="1200" dirty="0"/>
            <a:t>);</a:t>
          </a:r>
          <a:endParaRPr lang="uk-UA" sz="2200" kern="1200" dirty="0"/>
        </a:p>
      </dsp:txBody>
      <dsp:txXfrm>
        <a:off x="525887" y="377825"/>
        <a:ext cx="6842223" cy="755650"/>
      </dsp:txXfrm>
    </dsp:sp>
    <dsp:sp modelId="{C086B407-57B8-470A-83AF-156643473984}">
      <dsp:nvSpPr>
        <dsp:cNvPr id="0" name=""/>
        <dsp:cNvSpPr/>
      </dsp:nvSpPr>
      <dsp:spPr>
        <a:xfrm>
          <a:off x="53606" y="283368"/>
          <a:ext cx="944562" cy="944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BEC4C-74FB-40A9-A6FB-CEE085DA52A7}">
      <dsp:nvSpPr>
        <dsp:cNvPr id="0" name=""/>
        <dsp:cNvSpPr/>
      </dsp:nvSpPr>
      <dsp:spPr>
        <a:xfrm>
          <a:off x="800566" y="1511300"/>
          <a:ext cx="6567544" cy="755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9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0" i="0" kern="1200" dirty="0"/>
            <a:t>абсолютними або відносними;</a:t>
          </a:r>
          <a:endParaRPr lang="uk-UA" sz="2200" kern="1200" dirty="0"/>
        </a:p>
      </dsp:txBody>
      <dsp:txXfrm>
        <a:off x="800566" y="1511300"/>
        <a:ext cx="6567544" cy="755650"/>
      </dsp:txXfrm>
    </dsp:sp>
    <dsp:sp modelId="{425E3624-61E2-460E-AA42-6006A6A66AEB}">
      <dsp:nvSpPr>
        <dsp:cNvPr id="0" name=""/>
        <dsp:cNvSpPr/>
      </dsp:nvSpPr>
      <dsp:spPr>
        <a:xfrm>
          <a:off x="328285" y="1416843"/>
          <a:ext cx="944562" cy="944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D0E38-295F-47B6-A21C-3EAD0CC1254D}">
      <dsp:nvSpPr>
        <dsp:cNvPr id="0" name=""/>
        <dsp:cNvSpPr/>
      </dsp:nvSpPr>
      <dsp:spPr>
        <a:xfrm>
          <a:off x="525887" y="2644775"/>
          <a:ext cx="6842223" cy="755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9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0" i="0" kern="1200"/>
            <a:t>поточними </a:t>
          </a:r>
          <a:r>
            <a:rPr lang="uk-UA" sz="2200" b="0" i="0" kern="1200" dirty="0"/>
            <a:t>чи постійними.</a:t>
          </a:r>
          <a:endParaRPr lang="uk-UA" sz="2200" kern="1200" dirty="0"/>
        </a:p>
      </dsp:txBody>
      <dsp:txXfrm>
        <a:off x="525887" y="2644775"/>
        <a:ext cx="6842223" cy="755650"/>
      </dsp:txXfrm>
    </dsp:sp>
    <dsp:sp modelId="{D99637D8-AB42-4C9B-95A3-7BE69E191C5F}">
      <dsp:nvSpPr>
        <dsp:cNvPr id="0" name=""/>
        <dsp:cNvSpPr/>
      </dsp:nvSpPr>
      <dsp:spPr>
        <a:xfrm>
          <a:off x="53606" y="2550318"/>
          <a:ext cx="944562" cy="944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4F103-B502-44CE-9E5C-B6F6A1ACBC3F}">
      <dsp:nvSpPr>
        <dsp:cNvPr id="0" name=""/>
        <dsp:cNvSpPr/>
      </dsp:nvSpPr>
      <dsp:spPr>
        <a:xfrm rot="5400000">
          <a:off x="4361881" y="-1253182"/>
          <a:ext cx="2051299" cy="5070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0" i="0" kern="1200" dirty="0"/>
            <a:t>це ціни, які представлені на ринку, незалежно від того, визначаються вони попитом та пропозицією та урядом, іншими словами, це ціни - за якими фірма буде купувати собі необхідні ресурси та продавати продукцію. </a:t>
          </a:r>
          <a:endParaRPr lang="uk-UA" sz="1800" kern="1200" dirty="0"/>
        </a:p>
      </dsp:txBody>
      <dsp:txXfrm rot="-5400000">
        <a:off x="2852222" y="356613"/>
        <a:ext cx="4970481" cy="1851027"/>
      </dsp:txXfrm>
    </dsp:sp>
    <dsp:sp modelId="{749B0220-9A5E-4817-A090-78A13EADEB7D}">
      <dsp:nvSpPr>
        <dsp:cNvPr id="0" name=""/>
        <dsp:cNvSpPr/>
      </dsp:nvSpPr>
      <dsp:spPr>
        <a:xfrm>
          <a:off x="0" y="64"/>
          <a:ext cx="2852222" cy="2564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b="1" i="0" kern="1200" dirty="0"/>
            <a:t>Ринкові або явні ціни</a:t>
          </a:r>
          <a:r>
            <a:rPr lang="uk-UA" sz="3800" b="0" i="0" kern="1200" dirty="0"/>
            <a:t> </a:t>
          </a:r>
          <a:endParaRPr lang="uk-UA" sz="3800" kern="1200" dirty="0"/>
        </a:p>
      </dsp:txBody>
      <dsp:txXfrm>
        <a:off x="125170" y="125234"/>
        <a:ext cx="2601882" cy="2313784"/>
      </dsp:txXfrm>
    </dsp:sp>
    <dsp:sp modelId="{9C0A5389-3B8C-42C8-AD65-F4A0FE96C9ED}">
      <dsp:nvSpPr>
        <dsp:cNvPr id="0" name=""/>
        <dsp:cNvSpPr/>
      </dsp:nvSpPr>
      <dsp:spPr>
        <a:xfrm rot="5400000">
          <a:off x="4361881" y="1439148"/>
          <a:ext cx="2051299" cy="5070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0" i="0" kern="1200"/>
            <a:t>це </a:t>
          </a:r>
          <a:r>
            <a:rPr lang="uk-UA" sz="1800" b="0" i="0" kern="1200" dirty="0"/>
            <a:t>викривлені під дією певних чинників (попиту, пропозиції) ринкові ціни.</a:t>
          </a:r>
          <a:endParaRPr lang="uk-UA" sz="1800" kern="1200" dirty="0"/>
        </a:p>
      </dsp:txBody>
      <dsp:txXfrm rot="-5400000">
        <a:off x="2852222" y="3048943"/>
        <a:ext cx="4970481" cy="1851027"/>
      </dsp:txXfrm>
    </dsp:sp>
    <dsp:sp modelId="{7FCAB9E4-B550-4EDC-BEC7-2C8D8887C31A}">
      <dsp:nvSpPr>
        <dsp:cNvPr id="0" name=""/>
        <dsp:cNvSpPr/>
      </dsp:nvSpPr>
      <dsp:spPr>
        <a:xfrm>
          <a:off x="0" y="2692395"/>
          <a:ext cx="2852222" cy="2564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b="1" i="0" kern="1200" dirty="0"/>
            <a:t>Тіньові або неявні ціни</a:t>
          </a:r>
          <a:r>
            <a:rPr lang="uk-UA" sz="3800" b="0" i="0" kern="1200" dirty="0"/>
            <a:t> </a:t>
          </a:r>
          <a:endParaRPr lang="uk-UA" sz="3800" kern="1200" dirty="0"/>
        </a:p>
      </dsp:txBody>
      <dsp:txXfrm>
        <a:off x="125170" y="2817565"/>
        <a:ext cx="2601882" cy="23137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2E6FB-7BCB-4E67-925B-F2046CA9EB85}">
      <dsp:nvSpPr>
        <dsp:cNvPr id="0" name=""/>
        <dsp:cNvSpPr/>
      </dsp:nvSpPr>
      <dsp:spPr>
        <a:xfrm>
          <a:off x="3369974" y="940"/>
          <a:ext cx="5054961" cy="25680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0" i="0" kern="1200"/>
            <a:t>виражають </a:t>
          </a:r>
          <a:r>
            <a:rPr lang="uk-UA" sz="1200" b="0" i="0" kern="1200" dirty="0"/>
            <a:t>вартість одного продукту в абсолютній кількості грошей, а відносні ціни - виражають її через вартість іншого продукту. Наприклад, абсолютна ціна однієї </a:t>
          </a:r>
          <a:r>
            <a:rPr lang="uk-UA" sz="1200" b="0" i="0" kern="1200" dirty="0" err="1"/>
            <a:t>тонни</a:t>
          </a:r>
          <a:r>
            <a:rPr lang="uk-UA" sz="1200" b="0" i="0" kern="1200" dirty="0"/>
            <a:t> зерна може становити 100 грошових одиниць, а еквівалентної кількості нафти - 500 грошових одиниць. В цьому випадку відносна ціна вугілля в перерахунку на нафту становитиме 0,2. Це означає, що відносна ціна нафти у два рази вище ціни вугілля.</a:t>
          </a:r>
          <a:endParaRPr lang="uk-UA" sz="1200" kern="1200" dirty="0"/>
        </a:p>
      </dsp:txBody>
      <dsp:txXfrm>
        <a:off x="3369974" y="321952"/>
        <a:ext cx="4091925" cy="1926073"/>
      </dsp:txXfrm>
    </dsp:sp>
    <dsp:sp modelId="{0D2A31C8-95FD-47D9-AB2F-600B9AE5EA6E}">
      <dsp:nvSpPr>
        <dsp:cNvPr id="0" name=""/>
        <dsp:cNvSpPr/>
      </dsp:nvSpPr>
      <dsp:spPr>
        <a:xfrm>
          <a:off x="0" y="940"/>
          <a:ext cx="3369974" cy="2568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b="1" i="0" kern="1200" dirty="0"/>
            <a:t>Абсолютні ціни</a:t>
          </a:r>
          <a:r>
            <a:rPr lang="uk-UA" sz="3900" b="0" i="0" kern="1200" dirty="0"/>
            <a:t> </a:t>
          </a:r>
          <a:endParaRPr lang="uk-UA" sz="3900" kern="1200" dirty="0"/>
        </a:p>
      </dsp:txBody>
      <dsp:txXfrm>
        <a:off x="125364" y="126304"/>
        <a:ext cx="3119246" cy="2317369"/>
      </dsp:txXfrm>
    </dsp:sp>
    <dsp:sp modelId="{D21C757E-3163-4406-BEB6-385DC00F5D82}">
      <dsp:nvSpPr>
        <dsp:cNvPr id="0" name=""/>
        <dsp:cNvSpPr/>
      </dsp:nvSpPr>
      <dsp:spPr>
        <a:xfrm>
          <a:off x="3370797" y="2825848"/>
          <a:ext cx="5050025" cy="31498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0" i="0" kern="1200"/>
            <a:t>змінюються </a:t>
          </a:r>
          <a:r>
            <a:rPr lang="uk-UA" sz="1200" b="0" i="0" kern="1200" dirty="0"/>
            <a:t>з часом в результаті інфляції. Якщо інфляція сильно впливає на вартість ресурсів, то вона впливатиме і на ціну продукції. Навіть незначна інфляція має враховуватися в інвестиційних розрахунках, бо вона впливатиме на вартість проекту уже на перших фазах його реалізації (будівництві та введенні в експлуатацію), а це, своєю чергою, призведе до необхідності залучення додаткових коштів. </a:t>
          </a:r>
          <a:r>
            <a:rPr lang="uk-UA" sz="1200" b="0" i="0" kern="1200"/>
            <a:t>Якщо ж ціни на перелік необхідних ресурсів залишаються відносно стабільними протягом певного періоду часу, то в розрахунках використовують постійні ціни.</a:t>
          </a:r>
          <a:endParaRPr lang="uk-UA" sz="1200" kern="1200" dirty="0"/>
        </a:p>
      </dsp:txBody>
      <dsp:txXfrm>
        <a:off x="3370797" y="3219582"/>
        <a:ext cx="3868822" cy="2362406"/>
      </dsp:txXfrm>
    </dsp:sp>
    <dsp:sp modelId="{9A7C3E14-7AAE-4987-A979-05BEC6BBB2A0}">
      <dsp:nvSpPr>
        <dsp:cNvPr id="0" name=""/>
        <dsp:cNvSpPr/>
      </dsp:nvSpPr>
      <dsp:spPr>
        <a:xfrm>
          <a:off x="4113" y="3116736"/>
          <a:ext cx="3366683" cy="2568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b="1" i="0" kern="1200" dirty="0"/>
            <a:t>Поточні ціни</a:t>
          </a:r>
          <a:r>
            <a:rPr lang="uk-UA" sz="3900" b="0" i="0" kern="1200" dirty="0"/>
            <a:t> </a:t>
          </a:r>
          <a:endParaRPr lang="uk-UA" sz="3900" kern="1200" dirty="0"/>
        </a:p>
      </dsp:txBody>
      <dsp:txXfrm>
        <a:off x="129477" y="3242100"/>
        <a:ext cx="3115955" cy="23173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5F473-D945-4C6D-A88A-7E7E8EA4571B}">
      <dsp:nvSpPr>
        <dsp:cNvPr id="0" name=""/>
        <dsp:cNvSpPr/>
      </dsp:nvSpPr>
      <dsp:spPr>
        <a:xfrm>
          <a:off x="1063355" y="332979"/>
          <a:ext cx="5747578" cy="17961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571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3600" b="0" i="1" kern="1200" dirty="0" err="1"/>
            <a:t>закупівля</a:t>
          </a:r>
          <a:r>
            <a:rPr lang="ru-RU" sz="3600" b="0" i="1" kern="1200" dirty="0"/>
            <a:t> </a:t>
          </a:r>
          <a:r>
            <a:rPr lang="ru-RU" sz="3600" b="0" i="1" kern="1200" dirty="0" err="1"/>
            <a:t>ресурсів</a:t>
          </a:r>
          <a:r>
            <a:rPr lang="ru-RU" sz="3600" b="0" i="1" kern="1200" dirty="0"/>
            <a:t> і </a:t>
          </a:r>
          <a:r>
            <a:rPr lang="ru-RU" sz="3600" b="0" i="1" kern="1200" dirty="0" err="1"/>
            <a:t>послуг</a:t>
          </a:r>
          <a:r>
            <a:rPr lang="ru-RU" sz="3600" b="0" i="1" kern="1200" dirty="0"/>
            <a:t> на </a:t>
          </a:r>
          <a:r>
            <a:rPr lang="ru-RU" sz="3600" b="0" i="1" kern="1200" dirty="0" err="1"/>
            <a:t>конкурсній</a:t>
          </a:r>
          <a:r>
            <a:rPr lang="ru-RU" sz="3600" b="0" i="1" kern="1200" dirty="0"/>
            <a:t> </a:t>
          </a:r>
          <a:r>
            <a:rPr lang="ru-RU" sz="3600" b="0" i="1" kern="1200" dirty="0" err="1"/>
            <a:t>основі</a:t>
          </a:r>
          <a:r>
            <a:rPr lang="ru-RU" sz="3600" b="0" i="1" kern="1200" dirty="0"/>
            <a:t>;</a:t>
          </a:r>
          <a:endParaRPr lang="uk-UA" sz="3600" kern="1200" dirty="0"/>
        </a:p>
      </dsp:txBody>
      <dsp:txXfrm>
        <a:off x="1063355" y="332979"/>
        <a:ext cx="5747578" cy="1796118"/>
      </dsp:txXfrm>
    </dsp:sp>
    <dsp:sp modelId="{5CE48280-EEA4-4900-AA1E-195B952DCE7F}">
      <dsp:nvSpPr>
        <dsp:cNvPr id="0" name=""/>
        <dsp:cNvSpPr/>
      </dsp:nvSpPr>
      <dsp:spPr>
        <a:xfrm>
          <a:off x="823873" y="73540"/>
          <a:ext cx="1257282" cy="188592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52627-19AB-4F41-BD34-7C5A1AD310E1}">
      <dsp:nvSpPr>
        <dsp:cNvPr id="0" name=""/>
        <dsp:cNvSpPr/>
      </dsp:nvSpPr>
      <dsp:spPr>
        <a:xfrm>
          <a:off x="1063355" y="2594093"/>
          <a:ext cx="5747578" cy="17961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571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3600" b="0" i="1" kern="1200" dirty="0" err="1"/>
            <a:t>постачання</a:t>
          </a:r>
          <a:r>
            <a:rPr lang="ru-RU" sz="3600" b="0" i="1" kern="1200" dirty="0"/>
            <a:t> до </a:t>
          </a:r>
          <a:r>
            <a:rPr lang="ru-RU" sz="3600" b="0" i="1" kern="1200" dirty="0" err="1"/>
            <a:t>місця</a:t>
          </a:r>
          <a:r>
            <a:rPr lang="ru-RU" sz="3600" b="0" i="1" kern="1200" dirty="0"/>
            <a:t> </a:t>
          </a:r>
          <a:r>
            <a:rPr lang="ru-RU" sz="3600" b="0" i="1" kern="1200" dirty="0" err="1"/>
            <a:t>виконання</a:t>
          </a:r>
          <a:r>
            <a:rPr lang="ru-RU" sz="3600" b="0" i="1" kern="1200" dirty="0"/>
            <a:t> </a:t>
          </a:r>
          <a:r>
            <a:rPr lang="ru-RU" sz="3600" b="0" i="1" kern="1200" dirty="0" err="1"/>
            <a:t>робіт</a:t>
          </a:r>
          <a:r>
            <a:rPr lang="ru-RU" sz="3600" b="0" i="1" kern="1200" dirty="0"/>
            <a:t>.</a:t>
          </a:r>
          <a:endParaRPr lang="uk-UA" sz="3600" kern="1200" dirty="0"/>
        </a:p>
      </dsp:txBody>
      <dsp:txXfrm>
        <a:off x="1063355" y="2594093"/>
        <a:ext cx="5747578" cy="1796118"/>
      </dsp:txXfrm>
    </dsp:sp>
    <dsp:sp modelId="{A3230761-EB47-4780-9314-CB701687DE32}">
      <dsp:nvSpPr>
        <dsp:cNvPr id="0" name=""/>
        <dsp:cNvSpPr/>
      </dsp:nvSpPr>
      <dsp:spPr>
        <a:xfrm>
          <a:off x="823873" y="2334653"/>
          <a:ext cx="1257282" cy="188592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0C855-9119-4616-8944-176B138C42D3}">
      <dsp:nvSpPr>
        <dsp:cNvPr id="0" name=""/>
        <dsp:cNvSpPr/>
      </dsp:nvSpPr>
      <dsp:spPr>
        <a:xfrm>
          <a:off x="0" y="0"/>
          <a:ext cx="8210872" cy="2536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 dirty="0" err="1"/>
            <a:t>Під</a:t>
          </a:r>
          <a:r>
            <a:rPr lang="ru-RU" sz="2300" b="0" i="0" kern="1200" dirty="0"/>
            <a:t> </a:t>
          </a:r>
          <a:r>
            <a:rPr lang="ru-RU" sz="2300" b="0" i="0" kern="1200" dirty="0" err="1"/>
            <a:t>закупівлями</a:t>
          </a:r>
          <a:r>
            <a:rPr lang="ru-RU" sz="2300" b="0" i="0" kern="1200" dirty="0"/>
            <a:t> і поставками </a:t>
          </a:r>
          <a:r>
            <a:rPr lang="ru-RU" sz="2300" b="0" i="0" kern="1200" dirty="0" err="1"/>
            <a:t>розуміють</a:t>
          </a:r>
          <a:r>
            <a:rPr lang="ru-RU" sz="2300" b="0" i="0" kern="1200" dirty="0"/>
            <a:t> заходи, </a:t>
          </a:r>
          <a:r>
            <a:rPr lang="ru-RU" sz="2300" b="0" i="0" kern="1200" dirty="0" err="1"/>
            <a:t>спрямовані</a:t>
          </a:r>
          <a:r>
            <a:rPr lang="ru-RU" sz="2300" b="0" i="0" kern="1200" dirty="0"/>
            <a:t> на </a:t>
          </a:r>
          <a:r>
            <a:rPr lang="ru-RU" sz="2300" b="0" i="0" kern="1200" dirty="0" err="1"/>
            <a:t>забезпечення</a:t>
          </a:r>
          <a:r>
            <a:rPr lang="ru-RU" sz="2300" b="0" i="0" kern="1200" dirty="0"/>
            <a:t> </a:t>
          </a:r>
          <a:r>
            <a:rPr lang="ru-RU" sz="2300" b="0" i="0" kern="1200" dirty="0" err="1"/>
            <a:t>проектів</a:t>
          </a:r>
          <a:r>
            <a:rPr lang="ru-RU" sz="2300" b="0" i="0" kern="1200" dirty="0"/>
            <a:t> ресурсами, </a:t>
          </a:r>
          <a:r>
            <a:rPr lang="ru-RU" sz="2300" b="0" i="0" kern="1200" dirty="0" err="1"/>
            <a:t>майном</a:t>
          </a:r>
          <a:r>
            <a:rPr lang="ru-RU" sz="2300" b="0" i="0" kern="1200" dirty="0"/>
            <a:t>, товарами, </a:t>
          </a:r>
          <a:r>
            <a:rPr lang="ru-RU" sz="2300" b="0" i="0" kern="1200" dirty="0" err="1"/>
            <a:t>виконанням</a:t>
          </a:r>
          <a:r>
            <a:rPr lang="ru-RU" sz="2300" b="0" i="0" kern="1200" dirty="0"/>
            <a:t> </a:t>
          </a:r>
          <a:r>
            <a:rPr lang="ru-RU" sz="2300" b="0" i="0" kern="1200" dirty="0" err="1"/>
            <a:t>робіт</a:t>
          </a:r>
          <a:r>
            <a:rPr lang="ru-RU" sz="2300" b="0" i="0" kern="1200" dirty="0"/>
            <a:t> (</a:t>
          </a:r>
          <a:r>
            <a:rPr lang="ru-RU" sz="2300" b="0" i="0" kern="1200" dirty="0" err="1"/>
            <a:t>послуг</a:t>
          </a:r>
          <a:r>
            <a:rPr lang="ru-RU" sz="2300" b="0" i="0" kern="1200" dirty="0"/>
            <a:t>), передачею </a:t>
          </a:r>
          <a:r>
            <a:rPr lang="ru-RU" sz="2300" b="0" i="0" kern="1200" dirty="0" err="1"/>
            <a:t>результатів</a:t>
          </a:r>
          <a:r>
            <a:rPr lang="ru-RU" sz="2300" b="0" i="0" kern="1200" dirty="0"/>
            <a:t> </a:t>
          </a:r>
          <a:r>
            <a:rPr lang="ru-RU" sz="2300" b="0" i="0" kern="1200" dirty="0" err="1"/>
            <a:t>інтелектуальної</a:t>
          </a:r>
          <a:r>
            <a:rPr lang="ru-RU" sz="2300" b="0" i="0" kern="1200" dirty="0"/>
            <a:t> </a:t>
          </a:r>
          <a:r>
            <a:rPr lang="ru-RU" sz="2300" b="0" i="0" kern="1200" dirty="0" err="1"/>
            <a:t>власності</a:t>
          </a:r>
          <a:r>
            <a:rPr lang="ru-RU" sz="2300" b="0" i="0" kern="1200" dirty="0"/>
            <a:t>, </a:t>
          </a:r>
          <a:r>
            <a:rPr lang="ru-RU" sz="2300" b="0" i="0" kern="1200" dirty="0" err="1"/>
            <a:t>пов'язаної</a:t>
          </a:r>
          <a:r>
            <a:rPr lang="ru-RU" sz="2300" b="0" i="0" kern="1200" dirty="0"/>
            <a:t> з </a:t>
          </a:r>
          <a:r>
            <a:rPr lang="ru-RU" sz="2300" b="0" i="0" kern="1200" dirty="0" err="1"/>
            <a:t>конкретним</a:t>
          </a:r>
          <a:r>
            <a:rPr lang="ru-RU" sz="2300" b="0" i="0" kern="1200" dirty="0"/>
            <a:t> проектом.</a:t>
          </a:r>
          <a:endParaRPr lang="uk-UA" sz="2300" kern="1200" dirty="0"/>
        </a:p>
      </dsp:txBody>
      <dsp:txXfrm>
        <a:off x="1895854" y="0"/>
        <a:ext cx="6315017" cy="2536805"/>
      </dsp:txXfrm>
    </dsp:sp>
    <dsp:sp modelId="{C46A4FE8-B1F8-42F8-BE3B-FFF6E48D22CA}">
      <dsp:nvSpPr>
        <dsp:cNvPr id="0" name=""/>
        <dsp:cNvSpPr/>
      </dsp:nvSpPr>
      <dsp:spPr>
        <a:xfrm>
          <a:off x="253680" y="253680"/>
          <a:ext cx="1642174" cy="20294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9B48B-8875-4A9D-BBAF-BFEEDD7C52A7}">
      <dsp:nvSpPr>
        <dsp:cNvPr id="0" name=""/>
        <dsp:cNvSpPr/>
      </dsp:nvSpPr>
      <dsp:spPr>
        <a:xfrm>
          <a:off x="0" y="2790485"/>
          <a:ext cx="8210872" cy="2536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0" i="0" kern="1200"/>
            <a:t>Закупівлі є частиною господарських відносин, а основною формою організації та регулювання відносин між учасниками при здійсненні закупівель є договір – угода сторін.</a:t>
          </a:r>
          <a:endParaRPr lang="uk-UA" sz="2300" kern="1200" dirty="0"/>
        </a:p>
      </dsp:txBody>
      <dsp:txXfrm>
        <a:off x="1895854" y="2790485"/>
        <a:ext cx="6315017" cy="2536805"/>
      </dsp:txXfrm>
    </dsp:sp>
    <dsp:sp modelId="{F88DE851-EA49-49FA-BCE1-C34D96DE0997}">
      <dsp:nvSpPr>
        <dsp:cNvPr id="0" name=""/>
        <dsp:cNvSpPr/>
      </dsp:nvSpPr>
      <dsp:spPr>
        <a:xfrm>
          <a:off x="253680" y="3044166"/>
          <a:ext cx="1642174" cy="20294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1A65FF-A889-4835-A2DB-A43113068A92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12D9FB-5653-47C7-801F-4FEA4635BF2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uk-UA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7AD15-D2FF-4943-9EDF-3BD84BA55EC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B845-5DAB-4E6D-8907-E46A2738781B}" type="datetimeFigureOut">
              <a:rPr lang="ru-RU" smtClean="0"/>
              <a:pPr/>
              <a:t>11.11.2023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3FEE771-4386-47CB-A2B4-DDDF3E3242F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361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B845-5DAB-4E6D-8907-E46A2738781B}" type="datetimeFigureOut">
              <a:rPr lang="ru-RU" smtClean="0"/>
              <a:pPr/>
              <a:t>11.11.2023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3FEE771-4386-47CB-A2B4-DDDF3E3242F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5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B845-5DAB-4E6D-8907-E46A2738781B}" type="datetimeFigureOut">
              <a:rPr lang="ru-RU" smtClean="0"/>
              <a:pPr/>
              <a:t>11.11.2023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3FEE771-4386-47CB-A2B4-DDDF3E3242F1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576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B845-5DAB-4E6D-8907-E46A2738781B}" type="datetimeFigureOut">
              <a:rPr lang="ru-RU" smtClean="0"/>
              <a:pPr/>
              <a:t>11.11.2023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3FEE771-4386-47CB-A2B4-DDDF3E3242F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2167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B845-5DAB-4E6D-8907-E46A2738781B}" type="datetimeFigureOut">
              <a:rPr lang="ru-RU" smtClean="0"/>
              <a:pPr/>
              <a:t>11.11.2023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3FEE771-4386-47CB-A2B4-DDDF3E3242F1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47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B845-5DAB-4E6D-8907-E46A2738781B}" type="datetimeFigureOut">
              <a:rPr lang="ru-RU" smtClean="0"/>
              <a:pPr/>
              <a:t>11.11.2023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3FEE771-4386-47CB-A2B4-DDDF3E3242F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0357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B845-5DAB-4E6D-8907-E46A2738781B}" type="datetimeFigureOut">
              <a:rPr lang="ru-RU" smtClean="0"/>
              <a:pPr/>
              <a:t>11.11.2023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E771-4386-47CB-A2B4-DDDF3E3242F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5519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B845-5DAB-4E6D-8907-E46A2738781B}" type="datetimeFigureOut">
              <a:rPr lang="ru-RU" smtClean="0"/>
              <a:pPr/>
              <a:t>11.11.2023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E771-4386-47CB-A2B4-DDDF3E3242F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450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B845-5DAB-4E6D-8907-E46A2738781B}" type="datetimeFigureOut">
              <a:rPr lang="ru-RU" smtClean="0"/>
              <a:pPr/>
              <a:t>11.11.2023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E771-4386-47CB-A2B4-DDDF3E3242F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382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B845-5DAB-4E6D-8907-E46A2738781B}" type="datetimeFigureOut">
              <a:rPr lang="ru-RU" smtClean="0"/>
              <a:pPr/>
              <a:t>11.11.2023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3FEE771-4386-47CB-A2B4-DDDF3E3242F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152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B845-5DAB-4E6D-8907-E46A2738781B}" type="datetimeFigureOut">
              <a:rPr lang="ru-RU" smtClean="0"/>
              <a:pPr/>
              <a:t>11.11.2023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3FEE771-4386-47CB-A2B4-DDDF3E3242F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089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B845-5DAB-4E6D-8907-E46A2738781B}" type="datetimeFigureOut">
              <a:rPr lang="ru-RU" smtClean="0"/>
              <a:pPr/>
              <a:t>11.11.2023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3FEE771-4386-47CB-A2B4-DDDF3E3242F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28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B845-5DAB-4E6D-8907-E46A2738781B}" type="datetimeFigureOut">
              <a:rPr lang="ru-RU" smtClean="0"/>
              <a:pPr/>
              <a:t>11.11.2023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E771-4386-47CB-A2B4-DDDF3E3242F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98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B845-5DAB-4E6D-8907-E46A2738781B}" type="datetimeFigureOut">
              <a:rPr lang="ru-RU" smtClean="0"/>
              <a:pPr/>
              <a:t>11.11.2023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E771-4386-47CB-A2B4-DDDF3E3242F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883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B845-5DAB-4E6D-8907-E46A2738781B}" type="datetimeFigureOut">
              <a:rPr lang="ru-RU" smtClean="0"/>
              <a:pPr/>
              <a:t>11.11.2023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E771-4386-47CB-A2B4-DDDF3E3242F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877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B845-5DAB-4E6D-8907-E46A2738781B}" type="datetimeFigureOut">
              <a:rPr lang="ru-RU" smtClean="0"/>
              <a:pPr/>
              <a:t>11.11.2023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3FEE771-4386-47CB-A2B4-DDDF3E3242F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09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AB845-5DAB-4E6D-8907-E46A2738781B}" type="datetimeFigureOut">
              <a:rPr lang="ru-RU" smtClean="0"/>
              <a:pPr/>
              <a:t>11.11.2023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3FEE771-4386-47CB-A2B4-DDDF3E3242F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301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87450" y="1557338"/>
            <a:ext cx="77057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uk-UA" sz="3600" b="1" dirty="0">
                <a:solidFill>
                  <a:srgbClr val="4C36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Тема 12</a:t>
            </a:r>
            <a:endParaRPr lang="en-US" sz="3600" b="1" dirty="0">
              <a:solidFill>
                <a:srgbClr val="4C36F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3600" b="1" dirty="0">
              <a:solidFill>
                <a:srgbClr val="4C36F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uk-UA" sz="3600" b="1" i="1" dirty="0">
                <a:solidFill>
                  <a:srgbClr val="F02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ВИКОРИСТАННЯ </a:t>
            </a:r>
            <a:r>
              <a:rPr lang="en-US" sz="3600" b="1" i="1" dirty="0">
                <a:solidFill>
                  <a:srgbClr val="F02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600" b="1" i="1" dirty="0">
                <a:solidFill>
                  <a:srgbClr val="F02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(ОСВОЄННЯ)</a:t>
            </a:r>
            <a:r>
              <a:rPr lang="en-US" sz="3600" b="1" i="1" dirty="0">
                <a:solidFill>
                  <a:srgbClr val="F02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600" b="1" i="1" dirty="0">
                <a:solidFill>
                  <a:srgbClr val="F02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ІНВЕСТИЦІЙ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A00D3-E856-6F6C-4A2D-CE1A98A4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5" y="116632"/>
            <a:ext cx="7346776" cy="1152128"/>
          </a:xfrm>
        </p:spPr>
        <p:txBody>
          <a:bodyPr>
            <a:normAutofit fontScale="90000"/>
          </a:bodyPr>
          <a:lstStyle/>
          <a:p>
            <a:pPr algn="r"/>
            <a:r>
              <a:rPr lang="ru-RU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Ціни</a:t>
            </a:r>
            <a:r>
              <a:rPr lang="ru-RU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в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інвестиційній</a:t>
            </a:r>
            <a:r>
              <a:rPr lang="ru-RU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діяльності</a:t>
            </a:r>
            <a:r>
              <a:rPr lang="ru-RU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можуть</a:t>
            </a:r>
            <a:r>
              <a:rPr lang="ru-RU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визначатися</a:t>
            </a:r>
            <a:r>
              <a:rPr lang="ru-RU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залежно</a:t>
            </a:r>
            <a:r>
              <a:rPr lang="ru-RU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від</a:t>
            </a:r>
            <a:r>
              <a:rPr lang="ru-RU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того,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чи</a:t>
            </a:r>
            <a:r>
              <a:rPr lang="ru-RU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є вони:</a:t>
            </a: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255B3621-CF5F-77B8-93ED-99F2ECD641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540368"/>
              </p:ext>
            </p:extLst>
          </p:nvPr>
        </p:nvGraphicFramePr>
        <p:xfrm>
          <a:off x="1115616" y="2133600"/>
          <a:ext cx="7418784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008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23B55B3A-3678-18D4-3497-972FFA8C08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75937"/>
              </p:ext>
            </p:extLst>
          </p:nvPr>
        </p:nvGraphicFramePr>
        <p:xfrm>
          <a:off x="611560" y="1196752"/>
          <a:ext cx="7922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7027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71EDA082-008B-C694-6009-8DE6A3080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967859"/>
              </p:ext>
            </p:extLst>
          </p:nvPr>
        </p:nvGraphicFramePr>
        <p:xfrm>
          <a:off x="539552" y="692696"/>
          <a:ext cx="842493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883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183563" cy="1050925"/>
          </a:xfrm>
        </p:spPr>
        <p:txBody>
          <a:bodyPr anchor="b">
            <a:normAutofit/>
          </a:bodyPr>
          <a:lstStyle/>
          <a:p>
            <a:pPr algn="ctr"/>
            <a:r>
              <a:rPr lang="uk-UA" sz="25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ОРГАНІЗАЦІЯ ВЗАЄМОДІЇ УЧАСИКІВ ІНВЕСТИЦІЙНИХ ПРОЕКТІВ</a:t>
            </a:r>
            <a:endParaRPr lang="ru-RU" sz="2500" b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4" name="Прямоугольник 3"/>
          <p:cNvGrpSpPr>
            <a:grpSpLocks/>
          </p:cNvGrpSpPr>
          <p:nvPr/>
        </p:nvGrpSpPr>
        <p:grpSpPr bwMode="auto">
          <a:xfrm>
            <a:off x="3203575" y="1844675"/>
            <a:ext cx="2376488" cy="1150938"/>
            <a:chOff x="2020" y="1164"/>
            <a:chExt cx="1497" cy="725"/>
          </a:xfrm>
        </p:grpSpPr>
        <p:pic>
          <p:nvPicPr>
            <p:cNvPr id="18434" name="Прямоугольник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20" y="1164"/>
              <a:ext cx="1497" cy="725"/>
            </a:xfrm>
            <a:prstGeom prst="rect">
              <a:avLst/>
            </a:prstGeom>
            <a:solidFill>
              <a:srgbClr val="906A86"/>
            </a:solidFill>
            <a:ln w="9525">
              <a:solidFill>
                <a:srgbClr val="4C36F2"/>
              </a:solidFill>
              <a:miter lim="800000"/>
              <a:headEnd/>
              <a:tailEnd/>
            </a:ln>
          </p:spPr>
        </p:pic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2045" y="1188"/>
              <a:ext cx="1451" cy="681"/>
            </a:xfrm>
            <a:prstGeom prst="rect">
              <a:avLst/>
            </a:prstGeom>
            <a:solidFill>
              <a:srgbClr val="906A86"/>
            </a:solidFill>
            <a:ln w="9525">
              <a:solidFill>
                <a:srgbClr val="4C36F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uk-UA" sz="1800" b="1">
                  <a:solidFill>
                    <a:schemeClr val="bg1"/>
                  </a:solidFill>
                  <a:latin typeface="Verdana" pitchFamily="34" charset="0"/>
                </a:rPr>
                <a:t>Здійснення інвестицій у виробничі фонди</a:t>
              </a:r>
              <a:endParaRPr lang="ru-RU" sz="18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5" name="Стрелка влево 4"/>
          <p:cNvSpPr/>
          <p:nvPr/>
        </p:nvSpPr>
        <p:spPr>
          <a:xfrm>
            <a:off x="2627313" y="2349500"/>
            <a:ext cx="504825" cy="10795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" name="Стрелка вправо 5"/>
          <p:cNvSpPr/>
          <p:nvPr/>
        </p:nvSpPr>
        <p:spPr>
          <a:xfrm>
            <a:off x="5676900" y="2354263"/>
            <a:ext cx="431800" cy="1079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8" name="Стрелка вниз 7"/>
          <p:cNvSpPr/>
          <p:nvPr/>
        </p:nvSpPr>
        <p:spPr>
          <a:xfrm>
            <a:off x="4427538" y="3068638"/>
            <a:ext cx="73025" cy="43338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8440" name="AutoShape 13"/>
          <p:cNvSpPr>
            <a:spLocks noChangeArrowheads="1"/>
          </p:cNvSpPr>
          <p:nvPr/>
        </p:nvSpPr>
        <p:spPr bwMode="auto">
          <a:xfrm>
            <a:off x="468313" y="2349500"/>
            <a:ext cx="2089150" cy="11525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76200" cmpd="tri">
            <a:solidFill>
              <a:srgbClr val="4C36F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>
                <a:solidFill>
                  <a:srgbClr val="0000FF"/>
                </a:solidFill>
              </a:rPr>
              <a:t>Господарський </a:t>
            </a:r>
          </a:p>
          <a:p>
            <a:pPr algn="ctr"/>
            <a:r>
              <a:rPr lang="uk-UA" sz="1800" b="1">
                <a:solidFill>
                  <a:srgbClr val="0000FF"/>
                </a:solidFill>
              </a:rPr>
              <a:t>спосіб</a:t>
            </a:r>
          </a:p>
        </p:txBody>
      </p:sp>
      <p:sp>
        <p:nvSpPr>
          <p:cNvPr id="18441" name="AutoShape 14"/>
          <p:cNvSpPr>
            <a:spLocks noChangeArrowheads="1"/>
          </p:cNvSpPr>
          <p:nvPr/>
        </p:nvSpPr>
        <p:spPr bwMode="auto">
          <a:xfrm>
            <a:off x="6156325" y="2276475"/>
            <a:ext cx="2089150" cy="11525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76200" cmpd="tri">
            <a:solidFill>
              <a:srgbClr val="4C36F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>
                <a:solidFill>
                  <a:srgbClr val="0000FF"/>
                </a:solidFill>
              </a:rPr>
              <a:t>Підрядний </a:t>
            </a:r>
          </a:p>
          <a:p>
            <a:pPr algn="ctr"/>
            <a:r>
              <a:rPr lang="uk-UA" sz="1800" b="1">
                <a:solidFill>
                  <a:srgbClr val="0000FF"/>
                </a:solidFill>
              </a:rPr>
              <a:t>спосіб</a:t>
            </a:r>
          </a:p>
        </p:txBody>
      </p:sp>
      <p:sp>
        <p:nvSpPr>
          <p:cNvPr id="18442" name="AutoShape 15"/>
          <p:cNvSpPr>
            <a:spLocks noChangeArrowheads="1"/>
          </p:cNvSpPr>
          <p:nvPr/>
        </p:nvSpPr>
        <p:spPr bwMode="auto">
          <a:xfrm>
            <a:off x="3419475" y="3573463"/>
            <a:ext cx="2089150" cy="11525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76200" cmpd="tri">
            <a:solidFill>
              <a:srgbClr val="4C36F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>
                <a:solidFill>
                  <a:srgbClr val="0000FF"/>
                </a:solidFill>
              </a:rPr>
              <a:t>Змішаний </a:t>
            </a:r>
          </a:p>
          <a:p>
            <a:pPr algn="ctr"/>
            <a:r>
              <a:rPr lang="uk-UA" sz="1800" b="1">
                <a:solidFill>
                  <a:srgbClr val="0000FF"/>
                </a:solidFill>
              </a:rPr>
              <a:t>спосіб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3"/>
          <p:cNvPicPr>
            <a:picLocks noGrp="1" noChangeArrowheads="1"/>
          </p:cNvPicPr>
          <p:nvPr>
            <p:ph idx="4294967295"/>
          </p:nvPr>
        </p:nvPicPr>
        <p:blipFill>
          <a:blip r:embed="rId2">
            <a:lum bright="-24000" contrast="36000"/>
          </a:blip>
          <a:srcRect/>
          <a:stretch>
            <a:fillRect/>
          </a:stretch>
        </p:blipFill>
        <p:spPr>
          <a:xfrm>
            <a:off x="395288" y="188913"/>
            <a:ext cx="8748712" cy="58816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Document"/>
          <p:cNvSpPr>
            <a:spLocks noEditPoints="1" noChangeArrowheads="1"/>
          </p:cNvSpPr>
          <p:nvPr/>
        </p:nvSpPr>
        <p:spPr bwMode="auto">
          <a:xfrm>
            <a:off x="1763713" y="1268413"/>
            <a:ext cx="5689600" cy="3097212"/>
          </a:xfrm>
          <a:custGeom>
            <a:avLst/>
            <a:gdLst>
              <a:gd name="T0" fmla="*/ 2833473 w 21600"/>
              <a:gd name="T1" fmla="*/ 3101800 h 21600"/>
              <a:gd name="T2" fmla="*/ 22390 w 21600"/>
              <a:gd name="T3" fmla="*/ 1555632 h 21600"/>
              <a:gd name="T4" fmla="*/ 2833473 w 21600"/>
              <a:gd name="T5" fmla="*/ 11615 h 21600"/>
              <a:gd name="T6" fmla="*/ 5717521 w 21600"/>
              <a:gd name="T7" fmla="*/ 1527384 h 21600"/>
              <a:gd name="T8" fmla="*/ 2833473 w 21600"/>
              <a:gd name="T9" fmla="*/ 3101800 h 21600"/>
              <a:gd name="T10" fmla="*/ 0 w 21600"/>
              <a:gd name="T11" fmla="*/ 0 h 21600"/>
              <a:gd name="T12" fmla="*/ 5689600 w 21600"/>
              <a:gd name="T13" fmla="*/ 0 h 21600"/>
              <a:gd name="T14" fmla="*/ 5689600 w 21600"/>
              <a:gd name="T15" fmla="*/ 30972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4C36F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uk-UA" i="1">
              <a:solidFill>
                <a:srgbClr val="9A743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uk-UA" i="1">
                <a:solidFill>
                  <a:srgbClr val="9A743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uk-UA" i="1">
                <a:solidFill>
                  <a:srgbClr val="D120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Учасник торгів</a:t>
            </a:r>
            <a:r>
              <a:rPr lang="uk-UA">
                <a:solidFill>
                  <a:srgbClr val="9A743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>
                <a:effectLst>
                  <a:outerShdw blurRad="38100" dist="38100" dir="2700000" algn="tl">
                    <a:srgbClr val="FFFFFF"/>
                  </a:outerShdw>
                </a:effectLst>
              </a:rPr>
              <a:t>—</a:t>
            </a:r>
            <a:r>
              <a:rPr lang="uk-UA">
                <a:solidFill>
                  <a:srgbClr val="9A743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i="1">
                <a:effectLst>
                  <a:outerShdw blurRad="38100" dist="38100" dir="2700000" algn="tl">
                    <a:srgbClr val="FFFFFF"/>
                  </a:outerShdw>
                </a:effectLst>
              </a:rPr>
              <a:t>це особа, яка має право приймати участь у торгах, їх підготовці, проведенні та затвердженні результатів торгів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1979613" y="188913"/>
            <a:ext cx="6696075" cy="1008062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i="1">
                <a:solidFill>
                  <a:srgbClr val="D120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Учасники торгів</a:t>
            </a:r>
          </a:p>
          <a:p>
            <a:pPr algn="ctr">
              <a:defRPr/>
            </a:pPr>
            <a:endParaRPr lang="uk-UA" sz="1800"/>
          </a:p>
        </p:txBody>
      </p:sp>
      <p:sp>
        <p:nvSpPr>
          <p:cNvPr id="21506" name="AutoShape 7"/>
          <p:cNvSpPr>
            <a:spLocks noChangeArrowheads="1"/>
          </p:cNvSpPr>
          <p:nvPr/>
        </p:nvSpPr>
        <p:spPr bwMode="auto">
          <a:xfrm>
            <a:off x="4932363" y="1557338"/>
            <a:ext cx="3311525" cy="1152525"/>
          </a:xfrm>
          <a:prstGeom prst="flowChart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i="1">
                <a:solidFill>
                  <a:srgbClr val="0000FF"/>
                </a:solidFill>
              </a:rPr>
              <a:t>Замовник </a:t>
            </a:r>
          </a:p>
        </p:txBody>
      </p:sp>
      <p:sp>
        <p:nvSpPr>
          <p:cNvPr id="21507" name="AutoShape 8"/>
          <p:cNvSpPr>
            <a:spLocks noChangeArrowheads="1"/>
          </p:cNvSpPr>
          <p:nvPr/>
        </p:nvSpPr>
        <p:spPr bwMode="auto">
          <a:xfrm>
            <a:off x="395288" y="4941888"/>
            <a:ext cx="3529012" cy="1150937"/>
          </a:xfrm>
          <a:prstGeom prst="flowChart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i="1">
                <a:solidFill>
                  <a:srgbClr val="0000FF"/>
                </a:solidFill>
              </a:rPr>
              <a:t>Інженерно – консультаційна </a:t>
            </a:r>
          </a:p>
          <a:p>
            <a:pPr algn="ctr"/>
            <a:r>
              <a:rPr lang="uk-UA" sz="2000" i="1">
                <a:solidFill>
                  <a:srgbClr val="0000FF"/>
                </a:solidFill>
              </a:rPr>
              <a:t>фірма</a:t>
            </a:r>
          </a:p>
        </p:txBody>
      </p:sp>
      <p:sp>
        <p:nvSpPr>
          <p:cNvPr id="21508" name="AutoShape 9"/>
          <p:cNvSpPr>
            <a:spLocks noChangeArrowheads="1"/>
          </p:cNvSpPr>
          <p:nvPr/>
        </p:nvSpPr>
        <p:spPr bwMode="auto">
          <a:xfrm>
            <a:off x="3203575" y="2276475"/>
            <a:ext cx="3311525" cy="1079500"/>
          </a:xfrm>
          <a:prstGeom prst="flowChart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i="1">
                <a:solidFill>
                  <a:srgbClr val="0000FF"/>
                </a:solidFill>
              </a:rPr>
              <a:t>Організатор торгів</a:t>
            </a:r>
          </a:p>
        </p:txBody>
      </p:sp>
      <p:sp>
        <p:nvSpPr>
          <p:cNvPr id="21509" name="AutoShape 10"/>
          <p:cNvSpPr>
            <a:spLocks noChangeArrowheads="1"/>
          </p:cNvSpPr>
          <p:nvPr/>
        </p:nvSpPr>
        <p:spPr bwMode="auto">
          <a:xfrm>
            <a:off x="2268538" y="2997200"/>
            <a:ext cx="2808287" cy="1223963"/>
          </a:xfrm>
          <a:prstGeom prst="flowChart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i="1">
                <a:solidFill>
                  <a:srgbClr val="0000FF"/>
                </a:solidFill>
              </a:rPr>
              <a:t>Тендерний комітет</a:t>
            </a:r>
          </a:p>
        </p:txBody>
      </p:sp>
      <p:sp>
        <p:nvSpPr>
          <p:cNvPr id="21510" name="AutoShape 11"/>
          <p:cNvSpPr>
            <a:spLocks noChangeArrowheads="1"/>
          </p:cNvSpPr>
          <p:nvPr/>
        </p:nvSpPr>
        <p:spPr bwMode="auto">
          <a:xfrm>
            <a:off x="1476375" y="3933825"/>
            <a:ext cx="3024188" cy="1152525"/>
          </a:xfrm>
          <a:prstGeom prst="flowChart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i="1">
                <a:solidFill>
                  <a:srgbClr val="0000FF"/>
                </a:solidFill>
              </a:rPr>
              <a:t>Претендент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5"/>
          <p:cNvSpPr>
            <a:spLocks noChangeArrowheads="1"/>
          </p:cNvSpPr>
          <p:nvPr/>
        </p:nvSpPr>
        <p:spPr bwMode="auto">
          <a:xfrm>
            <a:off x="1763713" y="1916113"/>
            <a:ext cx="5040312" cy="576262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i="1">
                <a:solidFill>
                  <a:srgbClr val="0000FF"/>
                </a:solidFill>
              </a:rPr>
              <a:t>Договір купівлі - продажу</a:t>
            </a:r>
          </a:p>
        </p:txBody>
      </p:sp>
      <p:sp>
        <p:nvSpPr>
          <p:cNvPr id="22530" name="AutoShape 6"/>
          <p:cNvSpPr>
            <a:spLocks noChangeArrowheads="1"/>
          </p:cNvSpPr>
          <p:nvPr/>
        </p:nvSpPr>
        <p:spPr bwMode="auto">
          <a:xfrm>
            <a:off x="611188" y="692150"/>
            <a:ext cx="4681537" cy="720725"/>
          </a:xfrm>
          <a:prstGeom prst="flowChartTerminator">
            <a:avLst/>
          </a:prstGeom>
          <a:solidFill>
            <a:schemeClr val="hlink"/>
          </a:solidFill>
          <a:ln w="9525">
            <a:solidFill>
              <a:srgbClr val="4C36F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i="1">
                <a:solidFill>
                  <a:schemeClr val="bg1"/>
                </a:solidFill>
              </a:rPr>
              <a:t>Види договорів</a:t>
            </a:r>
          </a:p>
        </p:txBody>
      </p:sp>
      <p:sp>
        <p:nvSpPr>
          <p:cNvPr id="22531" name="AutoShape 7"/>
          <p:cNvSpPr>
            <a:spLocks noChangeArrowheads="1"/>
          </p:cNvSpPr>
          <p:nvPr/>
        </p:nvSpPr>
        <p:spPr bwMode="auto">
          <a:xfrm>
            <a:off x="1619250" y="3573463"/>
            <a:ext cx="5040313" cy="576262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i="1">
                <a:solidFill>
                  <a:srgbClr val="0000FF"/>
                </a:solidFill>
              </a:rPr>
              <a:t>Договір продажу підприємства</a:t>
            </a:r>
          </a:p>
        </p:txBody>
      </p:sp>
      <p:sp>
        <p:nvSpPr>
          <p:cNvPr id="22532" name="AutoShape 8"/>
          <p:cNvSpPr>
            <a:spLocks noChangeArrowheads="1"/>
          </p:cNvSpPr>
          <p:nvPr/>
        </p:nvSpPr>
        <p:spPr bwMode="auto">
          <a:xfrm>
            <a:off x="1763713" y="2781300"/>
            <a:ext cx="5040312" cy="576263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i="1">
                <a:solidFill>
                  <a:srgbClr val="0000FF"/>
                </a:solidFill>
              </a:rPr>
              <a:t>Договір поставки </a:t>
            </a:r>
          </a:p>
        </p:txBody>
      </p:sp>
      <p:sp>
        <p:nvSpPr>
          <p:cNvPr id="22533" name="AutoShape 9"/>
          <p:cNvSpPr>
            <a:spLocks noChangeArrowheads="1"/>
          </p:cNvSpPr>
          <p:nvPr/>
        </p:nvSpPr>
        <p:spPr bwMode="auto">
          <a:xfrm>
            <a:off x="1692275" y="4292600"/>
            <a:ext cx="5040313" cy="576263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i="1">
                <a:solidFill>
                  <a:srgbClr val="0000FF"/>
                </a:solidFill>
              </a:rPr>
              <a:t>Договір оренди</a:t>
            </a:r>
          </a:p>
        </p:txBody>
      </p:sp>
      <p:sp>
        <p:nvSpPr>
          <p:cNvPr id="22534" name="AutoShape 10"/>
          <p:cNvSpPr>
            <a:spLocks noChangeArrowheads="1"/>
          </p:cNvSpPr>
          <p:nvPr/>
        </p:nvSpPr>
        <p:spPr bwMode="auto">
          <a:xfrm>
            <a:off x="1692275" y="5084763"/>
            <a:ext cx="5040313" cy="576262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i="1">
                <a:solidFill>
                  <a:srgbClr val="0000FF"/>
                </a:solidFill>
              </a:rPr>
              <a:t>Договір фінансового лізингу</a:t>
            </a:r>
          </a:p>
        </p:txBody>
      </p:sp>
      <p:sp>
        <p:nvSpPr>
          <p:cNvPr id="22535" name="AutoShape 11"/>
          <p:cNvSpPr>
            <a:spLocks noChangeArrowheads="1"/>
          </p:cNvSpPr>
          <p:nvPr/>
        </p:nvSpPr>
        <p:spPr bwMode="auto">
          <a:xfrm>
            <a:off x="539750" y="1700213"/>
            <a:ext cx="1079500" cy="4248150"/>
          </a:xfrm>
          <a:prstGeom prst="curvedRightArrow">
            <a:avLst>
              <a:gd name="adj1" fmla="val 78706"/>
              <a:gd name="adj2" fmla="val 157412"/>
              <a:gd name="adj3" fmla="val 3333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9ABFD-66A1-C0D3-6271-3446C50D8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3. Матеріально-технічне забезпечення інвестиційного процесу</a:t>
            </a:r>
            <a:br>
              <a:rPr lang="uk-UA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C93B88-3D8C-30F3-ABE0-6267DB3C2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708920"/>
            <a:ext cx="6591985" cy="3202302"/>
          </a:xfrm>
        </p:spPr>
        <p:txBody>
          <a:bodyPr>
            <a:normAutofit/>
          </a:bodyPr>
          <a:lstStyle/>
          <a:p>
            <a:pPr algn="ctr"/>
            <a:r>
              <a:rPr lang="ru-RU" sz="28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Основним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завданням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фази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матеріально-технічної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підготовки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проекту є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забезпечити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надходження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устаткування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конструкцій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матеріалів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і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послуг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у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точній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відповідності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до плану проекту. 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607117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F6F6F-B9F7-88A6-A49C-1C55692D9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Цей</a:t>
            </a:r>
            <a:r>
              <a:rPr lang="ru-RU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процес</a:t>
            </a:r>
            <a:r>
              <a:rPr lang="ru-RU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прийнято</a:t>
            </a:r>
            <a:r>
              <a:rPr lang="ru-RU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поділяти</a:t>
            </a:r>
            <a:r>
              <a:rPr lang="ru-RU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на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дві</a:t>
            </a:r>
            <a:r>
              <a:rPr lang="ru-RU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фази</a:t>
            </a:r>
            <a:r>
              <a:rPr lang="ru-RU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:</a:t>
            </a: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6C10E43F-747F-94C3-31F9-8D7C5107AF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20326"/>
              </p:ext>
            </p:extLst>
          </p:nvPr>
        </p:nvGraphicFramePr>
        <p:xfrm>
          <a:off x="899592" y="2133600"/>
          <a:ext cx="7634808" cy="446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549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55650" y="908050"/>
            <a:ext cx="79200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uk-UA">
                <a:solidFill>
                  <a:srgbClr val="0000FF"/>
                </a:solidFill>
              </a:rPr>
              <a:t>Ціноутворення в інвестиційній сфері</a:t>
            </a:r>
          </a:p>
          <a:p>
            <a:pPr marL="342900" indent="-342900">
              <a:buFontTx/>
              <a:buAutoNum type="arabicPeriod"/>
            </a:pPr>
            <a:r>
              <a:rPr lang="uk-UA">
                <a:solidFill>
                  <a:srgbClr val="0000FF"/>
                </a:solidFill>
              </a:rPr>
              <a:t>Організація взаємодії учасників інвестиційних проектів</a:t>
            </a:r>
          </a:p>
          <a:p>
            <a:pPr marL="342900" indent="-342900">
              <a:buFontTx/>
              <a:buAutoNum type="arabicPeriod"/>
            </a:pPr>
            <a:r>
              <a:rPr lang="uk-UA">
                <a:solidFill>
                  <a:srgbClr val="0000FF"/>
                </a:solidFill>
              </a:rPr>
              <a:t>Матеріально-технічне забезпечення інвестиційного проекту</a:t>
            </a:r>
          </a:p>
          <a:p>
            <a:pPr marL="342900" indent="-342900">
              <a:buFontTx/>
              <a:buAutoNum type="arabicPeriod"/>
            </a:pPr>
            <a:r>
              <a:rPr lang="uk-UA">
                <a:solidFill>
                  <a:srgbClr val="0000FF"/>
                </a:solidFill>
              </a:rPr>
              <a:t>Моніторинг реалізації інвестиційних проектів</a:t>
            </a:r>
          </a:p>
          <a:p>
            <a:pPr marL="342900" indent="-342900">
              <a:buFontTx/>
              <a:buAutoNum type="arabicPeriod"/>
            </a:pPr>
            <a:r>
              <a:rPr lang="uk-UA">
                <a:solidFill>
                  <a:srgbClr val="0000FF"/>
                </a:solidFill>
              </a:rPr>
              <a:t>Прийняття інвестором виконаних робіт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AA0E9B2B-DE99-F2C0-B088-4D39059B51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554593"/>
              </p:ext>
            </p:extLst>
          </p:nvPr>
        </p:nvGraphicFramePr>
        <p:xfrm>
          <a:off x="323528" y="1124744"/>
          <a:ext cx="82108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0993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9ED05-8CD0-7EE7-1AE6-766AA7A52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260648"/>
            <a:ext cx="6589199" cy="1008112"/>
          </a:xfrm>
        </p:spPr>
        <p:txBody>
          <a:bodyPr>
            <a:normAutofit fontScale="90000"/>
          </a:bodyPr>
          <a:lstStyle/>
          <a:p>
            <a:pPr algn="r"/>
            <a:r>
              <a:rPr lang="uk-UA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Розрізняють такі форми </a:t>
            </a:r>
            <a:r>
              <a:rPr lang="uk-UA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закупівель</a:t>
            </a:r>
            <a:r>
              <a:rPr lang="uk-UA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:</a:t>
            </a: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4CF760A7-119F-D904-98AE-0D499F31C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347968"/>
              </p:ext>
            </p:extLst>
          </p:nvPr>
        </p:nvGraphicFramePr>
        <p:xfrm>
          <a:off x="251520" y="1340768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4805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28632-F8DA-3C0C-CA57-8C2F9E1E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0"/>
            <a:ext cx="8352927" cy="1196752"/>
          </a:xfrm>
        </p:spPr>
        <p:txBody>
          <a:bodyPr>
            <a:noAutofit/>
          </a:bodyPr>
          <a:lstStyle/>
          <a:p>
            <a:pPr algn="r"/>
            <a:r>
              <a:rPr lang="ru-RU" sz="2800" b="0" i="1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Вітчизняна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 структура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матеріально-технічного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забезпечення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проектів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охоплює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такі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етапи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:</a:t>
            </a:r>
            <a:endParaRPr lang="uk-UA" sz="28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87A76B8E-5EEA-AC61-8E29-898CA7F33F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360066"/>
              </p:ext>
            </p:extLst>
          </p:nvPr>
        </p:nvGraphicFramePr>
        <p:xfrm>
          <a:off x="35497" y="908720"/>
          <a:ext cx="9073005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779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ChangeArrowheads="1"/>
          </p:cNvSpPr>
          <p:nvPr/>
        </p:nvSpPr>
        <p:spPr bwMode="auto">
          <a:xfrm>
            <a:off x="1042988" y="836613"/>
            <a:ext cx="7200900" cy="6492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4C36F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i="1" dirty="0"/>
              <a:t>4. Моніторинг інвестиційної діяльності </a:t>
            </a:r>
          </a:p>
          <a:p>
            <a:r>
              <a:rPr lang="uk-UA" i="1" dirty="0"/>
              <a:t>(інвестиційних проектів)</a:t>
            </a:r>
          </a:p>
        </p:txBody>
      </p:sp>
      <p:sp>
        <p:nvSpPr>
          <p:cNvPr id="23554" name="Rectangle 7"/>
          <p:cNvSpPr>
            <a:spLocks noChangeArrowheads="1"/>
          </p:cNvSpPr>
          <p:nvPr/>
        </p:nvSpPr>
        <p:spPr bwMode="auto">
          <a:xfrm>
            <a:off x="1042988" y="1628775"/>
            <a:ext cx="7345362" cy="2736850"/>
          </a:xfrm>
          <a:prstGeom prst="rect">
            <a:avLst/>
          </a:prstGeom>
          <a:solidFill>
            <a:srgbClr val="FFCC66"/>
          </a:solidFill>
          <a:ln w="9525">
            <a:solidFill>
              <a:srgbClr val="A4C238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800" i="1" dirty="0">
                <a:solidFill>
                  <a:srgbClr val="0000FF"/>
                </a:solidFill>
              </a:rPr>
              <a:t> </a:t>
            </a:r>
            <a:r>
              <a:rPr lang="uk-UA" i="1" dirty="0">
                <a:solidFill>
                  <a:srgbClr val="0000FF"/>
                </a:solidFill>
              </a:rPr>
              <a:t>Механізм проведення постійного нагляду </a:t>
            </a:r>
          </a:p>
          <a:p>
            <a:r>
              <a:rPr lang="uk-UA" i="1" dirty="0">
                <a:solidFill>
                  <a:srgbClr val="0000FF"/>
                </a:solidFill>
              </a:rPr>
              <a:t>та контролю за процесом освоєння інвестицій, </a:t>
            </a:r>
          </a:p>
          <a:p>
            <a:r>
              <a:rPr lang="uk-UA" i="1" dirty="0">
                <a:solidFill>
                  <a:srgbClr val="0000FF"/>
                </a:solidFill>
              </a:rPr>
              <a:t>визначення</a:t>
            </a:r>
            <a:r>
              <a:rPr lang="uk-UA" dirty="0">
                <a:solidFill>
                  <a:srgbClr val="0000FF"/>
                </a:solidFill>
              </a:rPr>
              <a:t> </a:t>
            </a:r>
            <a:r>
              <a:rPr lang="uk-UA" i="1" dirty="0">
                <a:solidFill>
                  <a:srgbClr val="0000FF"/>
                </a:solidFill>
              </a:rPr>
              <a:t>розмірів відхилень фактичних </a:t>
            </a:r>
          </a:p>
          <a:p>
            <a:r>
              <a:rPr lang="uk-UA" i="1" dirty="0">
                <a:solidFill>
                  <a:srgbClr val="0000FF"/>
                </a:solidFill>
              </a:rPr>
              <a:t>результатів  від передбачених і виявлення </a:t>
            </a:r>
          </a:p>
          <a:p>
            <a:r>
              <a:rPr lang="uk-UA" i="1" dirty="0">
                <a:solidFill>
                  <a:srgbClr val="0000FF"/>
                </a:solidFill>
              </a:rPr>
              <a:t>причин цих відхилень</a:t>
            </a:r>
          </a:p>
          <a:p>
            <a:endParaRPr lang="uk-UA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4"/>
          <p:cNvSpPr>
            <a:spLocks noChangeArrowheads="1"/>
          </p:cNvSpPr>
          <p:nvPr/>
        </p:nvSpPr>
        <p:spPr bwMode="auto">
          <a:xfrm>
            <a:off x="3348038" y="692150"/>
            <a:ext cx="2735262" cy="12969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cmpd="dbl">
            <a:solidFill>
              <a:srgbClr val="4C36F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i="1">
                <a:solidFill>
                  <a:schemeClr val="bg1"/>
                </a:solidFill>
              </a:rPr>
              <a:t>Види </a:t>
            </a:r>
          </a:p>
          <a:p>
            <a:pPr algn="ctr"/>
            <a:r>
              <a:rPr lang="uk-UA" b="1" i="1">
                <a:solidFill>
                  <a:schemeClr val="bg1"/>
                </a:solidFill>
              </a:rPr>
              <a:t>моніторингу</a:t>
            </a:r>
          </a:p>
        </p:txBody>
      </p:sp>
      <p:sp>
        <p:nvSpPr>
          <p:cNvPr id="24578" name="AutoShape 5"/>
          <p:cNvSpPr>
            <a:spLocks noChangeArrowheads="1"/>
          </p:cNvSpPr>
          <p:nvPr/>
        </p:nvSpPr>
        <p:spPr bwMode="auto">
          <a:xfrm>
            <a:off x="6659563" y="2924175"/>
            <a:ext cx="2160587" cy="17287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rgbClr val="4C36F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solidFill>
                  <a:srgbClr val="0000FF"/>
                </a:solidFill>
              </a:rPr>
              <a:t>Технічний</a:t>
            </a:r>
          </a:p>
          <a:p>
            <a:pPr algn="ctr"/>
            <a:r>
              <a:rPr lang="uk-UA">
                <a:solidFill>
                  <a:srgbClr val="0000FF"/>
                </a:solidFill>
              </a:rPr>
              <a:t>моніторинг</a:t>
            </a:r>
          </a:p>
          <a:p>
            <a:pPr algn="ctr"/>
            <a:endParaRPr lang="uk-UA" sz="1800">
              <a:solidFill>
                <a:srgbClr val="0000FF"/>
              </a:solidFill>
            </a:endParaRPr>
          </a:p>
        </p:txBody>
      </p:sp>
      <p:sp>
        <p:nvSpPr>
          <p:cNvPr id="24579" name="AutoShape 6"/>
          <p:cNvSpPr>
            <a:spLocks noChangeArrowheads="1"/>
          </p:cNvSpPr>
          <p:nvPr/>
        </p:nvSpPr>
        <p:spPr bwMode="auto">
          <a:xfrm>
            <a:off x="3779838" y="3500438"/>
            <a:ext cx="2305050" cy="16573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rnd">
            <a:solidFill>
              <a:srgbClr val="4C36F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solidFill>
                  <a:srgbClr val="0000FF"/>
                </a:solidFill>
              </a:rPr>
              <a:t>Фінансовий</a:t>
            </a:r>
          </a:p>
          <a:p>
            <a:pPr algn="ctr"/>
            <a:r>
              <a:rPr lang="uk-UA">
                <a:solidFill>
                  <a:srgbClr val="0000FF"/>
                </a:solidFill>
              </a:rPr>
              <a:t>моніторинг</a:t>
            </a:r>
          </a:p>
          <a:p>
            <a:pPr algn="ctr"/>
            <a:endParaRPr lang="uk-UA" sz="1800">
              <a:solidFill>
                <a:srgbClr val="0000FF"/>
              </a:solidFill>
            </a:endParaRPr>
          </a:p>
        </p:txBody>
      </p:sp>
      <p:sp>
        <p:nvSpPr>
          <p:cNvPr id="24580" name="AutoShape 7"/>
          <p:cNvSpPr>
            <a:spLocks noChangeArrowheads="1"/>
          </p:cNvSpPr>
          <p:nvPr/>
        </p:nvSpPr>
        <p:spPr bwMode="auto">
          <a:xfrm>
            <a:off x="611188" y="2852738"/>
            <a:ext cx="2520950" cy="17287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rnd">
            <a:solidFill>
              <a:srgbClr val="4C36F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solidFill>
                  <a:srgbClr val="0000FF"/>
                </a:solidFill>
              </a:rPr>
              <a:t>Маркетинговий </a:t>
            </a:r>
          </a:p>
          <a:p>
            <a:pPr algn="ctr"/>
            <a:r>
              <a:rPr lang="uk-UA">
                <a:solidFill>
                  <a:srgbClr val="0000FF"/>
                </a:solidFill>
              </a:rPr>
              <a:t>моніторинг</a:t>
            </a:r>
          </a:p>
        </p:txBody>
      </p:sp>
      <p:sp>
        <p:nvSpPr>
          <p:cNvPr id="24581" name="Line 11"/>
          <p:cNvSpPr>
            <a:spLocks noChangeShapeType="1"/>
          </p:cNvSpPr>
          <p:nvPr/>
        </p:nvSpPr>
        <p:spPr bwMode="auto">
          <a:xfrm flipH="1">
            <a:off x="2195513" y="2060575"/>
            <a:ext cx="1584325" cy="647700"/>
          </a:xfrm>
          <a:prstGeom prst="line">
            <a:avLst/>
          </a:prstGeom>
          <a:noFill/>
          <a:ln w="28575">
            <a:solidFill>
              <a:srgbClr val="4C36F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4582" name="Line 12"/>
          <p:cNvSpPr>
            <a:spLocks noChangeShapeType="1"/>
          </p:cNvSpPr>
          <p:nvPr/>
        </p:nvSpPr>
        <p:spPr bwMode="auto">
          <a:xfrm>
            <a:off x="4787900" y="2060575"/>
            <a:ext cx="0" cy="1368425"/>
          </a:xfrm>
          <a:prstGeom prst="line">
            <a:avLst/>
          </a:prstGeom>
          <a:noFill/>
          <a:ln w="28575">
            <a:solidFill>
              <a:srgbClr val="4C36F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4583" name="Line 13"/>
          <p:cNvSpPr>
            <a:spLocks noChangeShapeType="1"/>
          </p:cNvSpPr>
          <p:nvPr/>
        </p:nvSpPr>
        <p:spPr bwMode="auto">
          <a:xfrm>
            <a:off x="5795963" y="2133600"/>
            <a:ext cx="1512887" cy="719138"/>
          </a:xfrm>
          <a:prstGeom prst="line">
            <a:avLst/>
          </a:prstGeom>
          <a:noFill/>
          <a:ln w="28575">
            <a:solidFill>
              <a:srgbClr val="4C36F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8"/>
          <p:cNvSpPr>
            <a:spLocks noChangeArrowheads="1"/>
          </p:cNvSpPr>
          <p:nvPr/>
        </p:nvSpPr>
        <p:spPr bwMode="auto">
          <a:xfrm>
            <a:off x="1619250" y="404813"/>
            <a:ext cx="5761038" cy="936625"/>
          </a:xfrm>
          <a:prstGeom prst="foldedCorner">
            <a:avLst>
              <a:gd name="adj" fmla="val 12500"/>
            </a:avLst>
          </a:prstGeom>
          <a:solidFill>
            <a:schemeClr val="hlink"/>
          </a:solidFill>
          <a:ln w="12700">
            <a:solidFill>
              <a:srgbClr val="4C36F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i="1">
                <a:solidFill>
                  <a:schemeClr val="bg1"/>
                </a:solidFill>
              </a:rPr>
              <a:t>Напрямки моніторингу</a:t>
            </a:r>
          </a:p>
        </p:txBody>
      </p:sp>
      <p:sp>
        <p:nvSpPr>
          <p:cNvPr id="25602" name="AutoShape 9"/>
          <p:cNvSpPr>
            <a:spLocks noChangeArrowheads="1"/>
          </p:cNvSpPr>
          <p:nvPr/>
        </p:nvSpPr>
        <p:spPr bwMode="auto">
          <a:xfrm>
            <a:off x="1619250" y="1341438"/>
            <a:ext cx="6913563" cy="936625"/>
          </a:xfrm>
          <a:prstGeom prst="flowChartDelay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000" i="1">
                <a:solidFill>
                  <a:srgbClr val="0000FF"/>
                </a:solidFill>
              </a:rPr>
              <a:t>Контроль за виконанням умов кредитної угоди</a:t>
            </a:r>
            <a:endParaRPr lang="ru-RU" sz="2000" i="1">
              <a:solidFill>
                <a:srgbClr val="0000FF"/>
              </a:solidFill>
            </a:endParaRPr>
          </a:p>
          <a:p>
            <a:endParaRPr lang="uk-UA" sz="2000" i="1">
              <a:solidFill>
                <a:srgbClr val="0000FF"/>
              </a:solidFill>
            </a:endParaRPr>
          </a:p>
        </p:txBody>
      </p:sp>
      <p:sp>
        <p:nvSpPr>
          <p:cNvPr id="25603" name="AutoShape 10"/>
          <p:cNvSpPr>
            <a:spLocks noChangeArrowheads="1"/>
          </p:cNvSpPr>
          <p:nvPr/>
        </p:nvSpPr>
        <p:spPr bwMode="auto">
          <a:xfrm>
            <a:off x="1619250" y="2276475"/>
            <a:ext cx="6913563" cy="935038"/>
          </a:xfrm>
          <a:prstGeom prst="flowChartDelay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000" i="1">
                <a:solidFill>
                  <a:srgbClr val="0000FF"/>
                </a:solidFill>
              </a:rPr>
              <a:t>Дотримання принципів кредитування</a:t>
            </a:r>
            <a:endParaRPr lang="ru-RU" sz="2000" i="1">
              <a:solidFill>
                <a:srgbClr val="0000FF"/>
              </a:solidFill>
            </a:endParaRPr>
          </a:p>
          <a:p>
            <a:endParaRPr lang="uk-UA" sz="1800" i="1">
              <a:solidFill>
                <a:srgbClr val="0000FF"/>
              </a:solidFill>
            </a:endParaRPr>
          </a:p>
        </p:txBody>
      </p:sp>
      <p:sp>
        <p:nvSpPr>
          <p:cNvPr id="25604" name="AutoShape 12"/>
          <p:cNvSpPr>
            <a:spLocks noChangeArrowheads="1"/>
          </p:cNvSpPr>
          <p:nvPr/>
        </p:nvSpPr>
        <p:spPr bwMode="auto">
          <a:xfrm>
            <a:off x="1619250" y="3213100"/>
            <a:ext cx="6769100" cy="1150938"/>
          </a:xfrm>
          <a:prstGeom prst="flowChartDelay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000" i="1">
                <a:solidFill>
                  <a:srgbClr val="0000FF"/>
                </a:solidFill>
              </a:rPr>
              <a:t>Аналіз балансу та фінансового стану позичальника </a:t>
            </a:r>
          </a:p>
          <a:p>
            <a:r>
              <a:rPr lang="uk-UA" sz="2000" i="1">
                <a:solidFill>
                  <a:srgbClr val="0000FF"/>
                </a:solidFill>
              </a:rPr>
              <a:t>протягом усього строку кредитування</a:t>
            </a:r>
          </a:p>
        </p:txBody>
      </p:sp>
      <p:sp>
        <p:nvSpPr>
          <p:cNvPr id="25605" name="AutoShape 17"/>
          <p:cNvSpPr>
            <a:spLocks noChangeArrowheads="1"/>
          </p:cNvSpPr>
          <p:nvPr/>
        </p:nvSpPr>
        <p:spPr bwMode="auto">
          <a:xfrm>
            <a:off x="1619250" y="4365625"/>
            <a:ext cx="6697663" cy="863600"/>
          </a:xfrm>
          <a:prstGeom prst="flowChartDelay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000" i="1">
                <a:solidFill>
                  <a:srgbClr val="0000FF"/>
                </a:solidFill>
              </a:rPr>
              <a:t>Контроль за збереженням застави</a:t>
            </a:r>
          </a:p>
        </p:txBody>
      </p:sp>
      <p:sp>
        <p:nvSpPr>
          <p:cNvPr id="25606" name="AutoShape 18"/>
          <p:cNvSpPr>
            <a:spLocks noChangeArrowheads="1"/>
          </p:cNvSpPr>
          <p:nvPr/>
        </p:nvSpPr>
        <p:spPr bwMode="auto">
          <a:xfrm>
            <a:off x="1619250" y="5229225"/>
            <a:ext cx="6697663" cy="1152525"/>
          </a:xfrm>
          <a:prstGeom prst="flowChartDelay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000" i="1">
                <a:solidFill>
                  <a:srgbClr val="0000FF"/>
                </a:solidFill>
              </a:rPr>
              <a:t>Виявлення проблем у використанні інвестиційних </a:t>
            </a:r>
          </a:p>
          <a:p>
            <a:r>
              <a:rPr lang="uk-UA" sz="2000" i="1">
                <a:solidFill>
                  <a:srgbClr val="0000FF"/>
                </a:solidFill>
              </a:rPr>
              <a:t>кредитів І розробка заходів з їх, ліквідації</a:t>
            </a:r>
            <a:endParaRPr lang="ru-RU" sz="2000" i="1">
              <a:solidFill>
                <a:srgbClr val="0000FF"/>
              </a:solidFill>
            </a:endParaRPr>
          </a:p>
          <a:p>
            <a:endParaRPr lang="uk-UA" sz="16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66775" y="908050"/>
            <a:ext cx="8277225" cy="5395913"/>
          </a:xfrm>
          <a:solidFill>
            <a:schemeClr val="bg1"/>
          </a:solidFill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9138" y="188913"/>
            <a:ext cx="8424862" cy="1079500"/>
          </a:xfrm>
        </p:spPr>
        <p:txBody>
          <a:bodyPr anchor="b">
            <a:noAutofit/>
          </a:bodyPr>
          <a:lstStyle/>
          <a:p>
            <a:r>
              <a:rPr lang="uk-UA" sz="25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Основними принципами побудови ефективної системи контролю в процесі реалізації інвестиційного проекту є:</a:t>
            </a:r>
            <a:endParaRPr lang="ru-RU" sz="25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12875"/>
            <a:ext cx="8566150" cy="4741863"/>
          </a:xfrm>
          <a:solidFill>
            <a:schemeClr val="bg1"/>
          </a:solidFill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04813"/>
            <a:ext cx="5303837" cy="8715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9698" name="AutoShape 10"/>
          <p:cNvSpPr>
            <a:spLocks noChangeArrowheads="1"/>
          </p:cNvSpPr>
          <p:nvPr/>
        </p:nvSpPr>
        <p:spPr bwMode="auto">
          <a:xfrm>
            <a:off x="3132138" y="1557338"/>
            <a:ext cx="4464050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i="1">
                <a:solidFill>
                  <a:srgbClr val="0000FF"/>
                </a:solidFill>
              </a:rPr>
              <a:t>Налагоджувального періоду</a:t>
            </a:r>
          </a:p>
          <a:p>
            <a:pPr algn="ctr"/>
            <a:endParaRPr lang="uk-UA"/>
          </a:p>
        </p:txBody>
      </p:sp>
      <p:sp>
        <p:nvSpPr>
          <p:cNvPr id="29699" name="AutoShape 11"/>
          <p:cNvSpPr>
            <a:spLocks noChangeArrowheads="1"/>
          </p:cNvSpPr>
          <p:nvPr/>
        </p:nvSpPr>
        <p:spPr bwMode="auto">
          <a:xfrm>
            <a:off x="3132138" y="2997200"/>
            <a:ext cx="4392612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 i="1">
                <a:solidFill>
                  <a:srgbClr val="0000FF"/>
                </a:solidFill>
              </a:rPr>
              <a:t>Пусконалагоджувані роботи</a:t>
            </a:r>
          </a:p>
          <a:p>
            <a:pPr algn="ctr"/>
            <a:endParaRPr lang="uk-UA"/>
          </a:p>
        </p:txBody>
      </p:sp>
      <p:sp>
        <p:nvSpPr>
          <p:cNvPr id="29700" name="AutoShape 12"/>
          <p:cNvSpPr>
            <a:spLocks noChangeArrowheads="1"/>
          </p:cNvSpPr>
          <p:nvPr/>
        </p:nvSpPr>
        <p:spPr bwMode="auto">
          <a:xfrm>
            <a:off x="3132138" y="4292600"/>
            <a:ext cx="4392612" cy="1008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i="1">
                <a:solidFill>
                  <a:srgbClr val="0000FF"/>
                </a:solidFill>
              </a:rPr>
              <a:t>Комплексне випробування </a:t>
            </a:r>
          </a:p>
          <a:p>
            <a:r>
              <a:rPr lang="uk-UA" i="1">
                <a:solidFill>
                  <a:srgbClr val="0000FF"/>
                </a:solidFill>
              </a:rPr>
              <a:t>обладнання</a:t>
            </a:r>
          </a:p>
        </p:txBody>
      </p:sp>
      <p:sp>
        <p:nvSpPr>
          <p:cNvPr id="29701" name="AutoShape 17"/>
          <p:cNvSpPr>
            <a:spLocks noChangeArrowheads="1"/>
          </p:cNvSpPr>
          <p:nvPr/>
        </p:nvSpPr>
        <p:spPr bwMode="auto">
          <a:xfrm>
            <a:off x="1619250" y="1412875"/>
            <a:ext cx="1008063" cy="4032250"/>
          </a:xfrm>
          <a:prstGeom prst="curvedRightArrow">
            <a:avLst>
              <a:gd name="adj1" fmla="val 80000"/>
              <a:gd name="adj2" fmla="val 160000"/>
              <a:gd name="adj3" fmla="val 33333"/>
            </a:avLst>
          </a:prstGeom>
          <a:solidFill>
            <a:srgbClr val="FFCC66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sz="180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8281988" cy="50323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uk-UA" sz="3400" dirty="0">
                <a:solidFill>
                  <a:srgbClr val="F02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Прийняття інвестором виконаних робіт</a:t>
            </a:r>
            <a:br>
              <a:rPr lang="uk-UA" sz="34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600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Блок-схема: альтернативный процесс 11"/>
          <p:cNvSpPr>
            <a:spLocks noChangeArrowheads="1"/>
          </p:cNvSpPr>
          <p:nvPr/>
        </p:nvSpPr>
        <p:spPr bwMode="auto">
          <a:xfrm>
            <a:off x="971550" y="1196975"/>
            <a:ext cx="7488238" cy="1368425"/>
          </a:xfrm>
          <a:prstGeom prst="flowChartAlternateProcess">
            <a:avLst/>
          </a:prstGeom>
          <a:solidFill>
            <a:schemeClr val="accent2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marL="457200" indent="-457200">
              <a:buFontTx/>
              <a:buAutoNum type="arabicPeriod"/>
            </a:pPr>
            <a:endParaRPr lang="uk-UA" i="1"/>
          </a:p>
          <a:p>
            <a:pPr marL="457200" indent="-457200">
              <a:buFontTx/>
              <a:buAutoNum type="arabicPeriod"/>
            </a:pPr>
            <a:r>
              <a:rPr lang="uk-UA" i="1">
                <a:solidFill>
                  <a:srgbClr val="0000FF"/>
                </a:solidFill>
              </a:rPr>
              <a:t>Прийняття</a:t>
            </a:r>
            <a:r>
              <a:rPr lang="uk-UA" sz="1800">
                <a:solidFill>
                  <a:srgbClr val="0000FF"/>
                </a:solidFill>
              </a:rPr>
              <a:t> </a:t>
            </a:r>
            <a:r>
              <a:rPr lang="uk-UA" sz="2500" i="1">
                <a:solidFill>
                  <a:srgbClr val="0000FF"/>
                </a:solidFill>
                <a:latin typeface="Verdana" pitchFamily="34" charset="0"/>
              </a:rPr>
              <a:t>від інвестора (замовника) підрядчиком </a:t>
            </a:r>
            <a:r>
              <a:rPr lang="uk-UA" i="1">
                <a:solidFill>
                  <a:srgbClr val="0000FF"/>
                </a:solidFill>
              </a:rPr>
              <a:t>затвердженої проектно-кошторисної документації</a:t>
            </a:r>
            <a:endParaRPr lang="uk-UA" i="1">
              <a:solidFill>
                <a:srgbClr val="0000FF"/>
              </a:solidFill>
              <a:latin typeface="Verdana" pitchFamily="34" charset="0"/>
            </a:endParaRPr>
          </a:p>
          <a:p>
            <a:pPr marL="457200" indent="-457200"/>
            <a:endParaRPr lang="ru-RU" i="1">
              <a:solidFill>
                <a:srgbClr val="FFFFFF"/>
              </a:solidFill>
              <a:latin typeface="Verdana" pitchFamily="34" charset="0"/>
            </a:endParaRPr>
          </a:p>
          <a:p>
            <a:pPr marL="457200" indent="-457200"/>
            <a:r>
              <a:rPr lang="uk-UA" sz="18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ru-RU" sz="1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" name="Блок-схема: альтернативный процесс 3"/>
          <p:cNvSpPr>
            <a:spLocks noChangeArrowheads="1"/>
          </p:cNvSpPr>
          <p:nvPr/>
        </p:nvSpPr>
        <p:spPr bwMode="auto">
          <a:xfrm>
            <a:off x="900113" y="2708275"/>
            <a:ext cx="7559675" cy="1152525"/>
          </a:xfrm>
          <a:prstGeom prst="flowChartAlternateProcess">
            <a:avLst/>
          </a:prstGeom>
          <a:solidFill>
            <a:schemeClr val="accent2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b="1">
              <a:latin typeface="Verdana" pitchFamily="34" charset="0"/>
            </a:endParaRPr>
          </a:p>
          <a:p>
            <a:r>
              <a:rPr lang="uk-UA" i="1">
                <a:solidFill>
                  <a:srgbClr val="0000FF"/>
                </a:solidFill>
                <a:latin typeface="Verdana" pitchFamily="34" charset="0"/>
              </a:rPr>
              <a:t>2.</a:t>
            </a:r>
            <a:r>
              <a:rPr lang="uk-UA" b="1">
                <a:latin typeface="Verdana" pitchFamily="34" charset="0"/>
              </a:rPr>
              <a:t> </a:t>
            </a:r>
            <a:r>
              <a:rPr lang="uk-UA" i="1">
                <a:solidFill>
                  <a:srgbClr val="0000FF"/>
                </a:solidFill>
                <a:latin typeface="Verdana" pitchFamily="34" charset="0"/>
              </a:rPr>
              <a:t>Прийняття від підрядчика інвестором (замовником) </a:t>
            </a:r>
            <a:r>
              <a:rPr lang="uk-UA" i="1">
                <a:solidFill>
                  <a:srgbClr val="0000FF"/>
                </a:solidFill>
              </a:rPr>
              <a:t>виконання робіт</a:t>
            </a:r>
            <a:endParaRPr lang="uk-UA" i="1">
              <a:solidFill>
                <a:srgbClr val="0000FF"/>
              </a:solidFill>
              <a:latin typeface="Verdana" pitchFamily="34" charset="0"/>
            </a:endParaRPr>
          </a:p>
          <a:p>
            <a:endParaRPr lang="ru-RU" sz="1700" i="1">
              <a:solidFill>
                <a:srgbClr val="0000FF"/>
              </a:solidFill>
              <a:latin typeface="Verdana" pitchFamily="34" charset="0"/>
            </a:endParaRPr>
          </a:p>
          <a:p>
            <a:endParaRPr lang="ru-RU" sz="1800" i="1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3" name="Блок-схема: альтернативный процесс 3"/>
          <p:cNvSpPr>
            <a:spLocks noChangeArrowheads="1"/>
          </p:cNvSpPr>
          <p:nvPr/>
        </p:nvSpPr>
        <p:spPr bwMode="auto">
          <a:xfrm>
            <a:off x="900113" y="4076700"/>
            <a:ext cx="7559675" cy="1800225"/>
          </a:xfrm>
          <a:prstGeom prst="flowChartAlternateProcess">
            <a:avLst/>
          </a:prstGeom>
          <a:solidFill>
            <a:schemeClr val="accent2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b="1">
              <a:latin typeface="Verdana" pitchFamily="34" charset="0"/>
            </a:endParaRPr>
          </a:p>
          <a:p>
            <a:endParaRPr lang="uk-UA" b="1">
              <a:latin typeface="Verdana" pitchFamily="34" charset="0"/>
            </a:endParaRPr>
          </a:p>
          <a:p>
            <a:r>
              <a:rPr lang="uk-UA" i="1">
                <a:solidFill>
                  <a:srgbClr val="0000FF"/>
                </a:solidFill>
                <a:latin typeface="Verdana" pitchFamily="34" charset="0"/>
              </a:rPr>
              <a:t>3. Прийняття від інвестора (замовника) Державною приймальною комісією закінченого будівництва пускового комплексу черги, об’єкта</a:t>
            </a:r>
          </a:p>
          <a:p>
            <a:endParaRPr lang="uk-UA" sz="2000">
              <a:solidFill>
                <a:srgbClr val="0000FF"/>
              </a:solidFill>
              <a:latin typeface="Verdana" pitchFamily="34" charset="0"/>
            </a:endParaRPr>
          </a:p>
          <a:p>
            <a:r>
              <a:rPr lang="uk-UA" sz="2000" b="1">
                <a:latin typeface="Verdana" pitchFamily="34" charset="0"/>
              </a:rPr>
              <a:t> </a:t>
            </a:r>
            <a:endParaRPr lang="ru-RU" sz="110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4"/>
          <p:cNvSpPr>
            <a:spLocks noChangeArrowheads="1"/>
          </p:cNvSpPr>
          <p:nvPr/>
        </p:nvSpPr>
        <p:spPr bwMode="auto">
          <a:xfrm>
            <a:off x="755650" y="692150"/>
            <a:ext cx="7561263" cy="360045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1800" b="1" i="1">
                <a:solidFill>
                  <a:srgbClr val="FF0000"/>
                </a:solidFill>
              </a:rPr>
              <a:t>        </a:t>
            </a:r>
            <a:r>
              <a:rPr lang="uk-UA" b="1" i="1">
                <a:solidFill>
                  <a:srgbClr val="FF0000"/>
                </a:solidFill>
              </a:rPr>
              <a:t>Ціна</a:t>
            </a:r>
            <a:r>
              <a:rPr lang="uk-UA" sz="2000"/>
              <a:t> </a:t>
            </a:r>
            <a:r>
              <a:rPr lang="uk-UA" sz="2000">
                <a:solidFill>
                  <a:srgbClr val="0000FF"/>
                </a:solidFill>
              </a:rPr>
              <a:t>— </a:t>
            </a:r>
            <a:r>
              <a:rPr lang="uk-UA">
                <a:solidFill>
                  <a:srgbClr val="0000FF"/>
                </a:solidFill>
              </a:rPr>
              <a:t>це важливий економічний важіль, </a:t>
            </a:r>
          </a:p>
          <a:p>
            <a:r>
              <a:rPr lang="uk-UA">
                <a:solidFill>
                  <a:srgbClr val="0000FF"/>
                </a:solidFill>
              </a:rPr>
              <a:t>який використовується для грошового </a:t>
            </a:r>
          </a:p>
          <a:p>
            <a:r>
              <a:rPr lang="uk-UA">
                <a:solidFill>
                  <a:srgbClr val="0000FF"/>
                </a:solidFill>
              </a:rPr>
              <a:t>вираження вартості предмету, об'єкта,</a:t>
            </a:r>
          </a:p>
          <a:p>
            <a:r>
              <a:rPr lang="uk-UA">
                <a:solidFill>
                  <a:srgbClr val="0000FF"/>
                </a:solidFill>
              </a:rPr>
              <a:t>товару, тобто кількість грошових одиниць,</a:t>
            </a:r>
          </a:p>
          <a:p>
            <a:r>
              <a:rPr lang="uk-UA">
                <a:solidFill>
                  <a:srgbClr val="0000FF"/>
                </a:solidFill>
              </a:rPr>
              <a:t> що характеризує вартість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>
            <a:spLocks noChangeArrowheads="1"/>
          </p:cNvSpPr>
          <p:nvPr/>
        </p:nvSpPr>
        <p:spPr bwMode="auto">
          <a:xfrm>
            <a:off x="3419872" y="996472"/>
            <a:ext cx="4392613" cy="649287"/>
          </a:xfrm>
          <a:prstGeom prst="flowChartAlternateProcess">
            <a:avLst/>
          </a:prstGeom>
          <a:solidFill>
            <a:srgbClr val="FFFF99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1800" b="1" i="1" dirty="0">
                <a:solidFill>
                  <a:srgbClr val="0000FF"/>
                </a:solidFill>
                <a:latin typeface="Verdana" pitchFamily="34" charset="0"/>
              </a:rPr>
              <a:t>Виробниче призначення</a:t>
            </a:r>
            <a:r>
              <a:rPr lang="uk-UA" sz="1800" b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endParaRPr lang="ru-RU" sz="1800" b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6" name="Блок-схема: альтернативный процесс 5"/>
          <p:cNvSpPr>
            <a:spLocks noChangeArrowheads="1"/>
          </p:cNvSpPr>
          <p:nvPr/>
        </p:nvSpPr>
        <p:spPr bwMode="auto">
          <a:xfrm>
            <a:off x="3419872" y="1733436"/>
            <a:ext cx="4392613" cy="576262"/>
          </a:xfrm>
          <a:prstGeom prst="flowChartAlternateProcess">
            <a:avLst/>
          </a:prstGeom>
          <a:solidFill>
            <a:srgbClr val="FFFF99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1800" b="1" i="1">
                <a:solidFill>
                  <a:srgbClr val="0000FF"/>
                </a:solidFill>
                <a:latin typeface="Verdana" pitchFamily="34" charset="0"/>
              </a:rPr>
              <a:t>Особливості конструювання </a:t>
            </a:r>
            <a:endParaRPr lang="ru-RU" sz="1800" b="1" i="1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7" name="Блок-схема: альтернативный процесс 6"/>
          <p:cNvSpPr>
            <a:spLocks noChangeArrowheads="1"/>
          </p:cNvSpPr>
          <p:nvPr/>
        </p:nvSpPr>
        <p:spPr bwMode="auto">
          <a:xfrm>
            <a:off x="3419871" y="2381135"/>
            <a:ext cx="4392613" cy="576262"/>
          </a:xfrm>
          <a:prstGeom prst="flowChartAlternateProcess">
            <a:avLst/>
          </a:prstGeom>
          <a:solidFill>
            <a:srgbClr val="FFFF99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1800" b="1" i="1">
                <a:solidFill>
                  <a:srgbClr val="0000FF"/>
                </a:solidFill>
                <a:latin typeface="Verdana" pitchFamily="34" charset="0"/>
              </a:rPr>
              <a:t>Умови виготовлення </a:t>
            </a:r>
            <a:endParaRPr lang="ru-RU" sz="1800" b="1" i="1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31748" name="AutoShape 17"/>
          <p:cNvSpPr>
            <a:spLocks noChangeArrowheads="1"/>
          </p:cNvSpPr>
          <p:nvPr/>
        </p:nvSpPr>
        <p:spPr bwMode="auto">
          <a:xfrm>
            <a:off x="683568" y="116632"/>
            <a:ext cx="6408737" cy="792163"/>
          </a:xfrm>
          <a:prstGeom prst="flowChartDocument">
            <a:avLst/>
          </a:prstGeom>
          <a:solidFill>
            <a:schemeClr val="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solidFill>
                  <a:schemeClr val="bg1"/>
                </a:solidFill>
              </a:rPr>
              <a:t>Класифікація обладнання за ознаками</a:t>
            </a:r>
          </a:p>
        </p:txBody>
      </p:sp>
      <p:sp>
        <p:nvSpPr>
          <p:cNvPr id="31749" name="AutoShape 18"/>
          <p:cNvSpPr>
            <a:spLocks noChangeArrowheads="1"/>
          </p:cNvSpPr>
          <p:nvPr/>
        </p:nvSpPr>
        <p:spPr bwMode="auto">
          <a:xfrm>
            <a:off x="2268538" y="1484313"/>
            <a:ext cx="792162" cy="5040312"/>
          </a:xfrm>
          <a:prstGeom prst="curvedRightArrow">
            <a:avLst>
              <a:gd name="adj1" fmla="val 127255"/>
              <a:gd name="adj2" fmla="val 254509"/>
              <a:gd name="adj3" fmla="val 33333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sz="1800"/>
          </a:p>
        </p:txBody>
      </p:sp>
      <p:sp>
        <p:nvSpPr>
          <p:cNvPr id="8" name="Блок-схема: альтернативный процесс 7"/>
          <p:cNvSpPr>
            <a:spLocks noChangeArrowheads="1"/>
          </p:cNvSpPr>
          <p:nvPr/>
        </p:nvSpPr>
        <p:spPr bwMode="auto">
          <a:xfrm>
            <a:off x="3429006" y="3045073"/>
            <a:ext cx="4392613" cy="647700"/>
          </a:xfrm>
          <a:prstGeom prst="flowChartAlternateProcess">
            <a:avLst/>
          </a:prstGeom>
          <a:solidFill>
            <a:srgbClr val="FFFF99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1800" b="1" i="1" dirty="0">
                <a:solidFill>
                  <a:srgbClr val="0000FF"/>
                </a:solidFill>
                <a:latin typeface="Verdana" pitchFamily="34" charset="0"/>
              </a:rPr>
              <a:t>Умови поставки і зберігання</a:t>
            </a:r>
            <a:r>
              <a:rPr lang="uk-UA" sz="1800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endParaRPr lang="ru-RU" sz="1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9" name="Блок-схема: альтернативный процесс 8"/>
          <p:cNvSpPr>
            <a:spLocks noChangeArrowheads="1"/>
          </p:cNvSpPr>
          <p:nvPr/>
        </p:nvSpPr>
        <p:spPr bwMode="auto">
          <a:xfrm>
            <a:off x="3395451" y="3764211"/>
            <a:ext cx="4392613" cy="720725"/>
          </a:xfrm>
          <a:prstGeom prst="flowChartAlternateProcess">
            <a:avLst/>
          </a:prstGeom>
          <a:solidFill>
            <a:srgbClr val="FFFF99"/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1800" b="1" i="1">
                <a:solidFill>
                  <a:srgbClr val="0000FF"/>
                </a:solidFill>
                <a:latin typeface="Verdana" pitchFamily="34" charset="0"/>
              </a:rPr>
              <a:t>Умови монтажу</a:t>
            </a:r>
            <a:r>
              <a:rPr lang="uk-UA" sz="1800" i="1">
                <a:solidFill>
                  <a:srgbClr val="0000FF"/>
                </a:solidFill>
                <a:latin typeface="Verdana" pitchFamily="34" charset="0"/>
              </a:rPr>
              <a:t> </a:t>
            </a:r>
            <a:endParaRPr lang="ru-RU" sz="1800" i="1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0" name="Блок-схема: альтернативный процесс 9"/>
          <p:cNvSpPr>
            <a:spLocks noChangeArrowheads="1"/>
          </p:cNvSpPr>
          <p:nvPr/>
        </p:nvSpPr>
        <p:spPr bwMode="auto">
          <a:xfrm>
            <a:off x="3445844" y="4582576"/>
            <a:ext cx="4392613" cy="720725"/>
          </a:xfrm>
          <a:prstGeom prst="flowChartAlternateProcess">
            <a:avLst/>
          </a:prstGeom>
          <a:solidFill>
            <a:srgbClr val="FFFF99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1800" b="1" i="1" dirty="0">
                <a:solidFill>
                  <a:srgbClr val="0000FF"/>
                </a:solidFill>
                <a:latin typeface="Verdana" pitchFamily="34" charset="0"/>
              </a:rPr>
              <a:t>Умови експлуатації </a:t>
            </a:r>
            <a:endParaRPr lang="ru-RU" sz="1800" b="1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1" name="Блок-схема: альтернативный процесс 10"/>
          <p:cNvSpPr>
            <a:spLocks noChangeArrowheads="1"/>
          </p:cNvSpPr>
          <p:nvPr/>
        </p:nvSpPr>
        <p:spPr bwMode="auto">
          <a:xfrm>
            <a:off x="3419870" y="5374739"/>
            <a:ext cx="4392613" cy="719137"/>
          </a:xfrm>
          <a:prstGeom prst="flowChartAlternateProcess">
            <a:avLst/>
          </a:prstGeom>
          <a:solidFill>
            <a:srgbClr val="FFFF99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1800" b="1" i="1">
                <a:solidFill>
                  <a:srgbClr val="0000FF"/>
                </a:solidFill>
                <a:latin typeface="Verdana" pitchFamily="34" charset="0"/>
              </a:rPr>
              <a:t>Умови виводу з виробництва</a:t>
            </a:r>
            <a:r>
              <a:rPr lang="uk-UA" sz="1800" i="1">
                <a:solidFill>
                  <a:srgbClr val="0000FF"/>
                </a:solidFill>
                <a:latin typeface="Verdana" pitchFamily="34" charset="0"/>
              </a:rPr>
              <a:t> </a:t>
            </a:r>
            <a:endParaRPr lang="ru-RU" sz="1800" i="1">
              <a:solidFill>
                <a:srgbClr val="0000FF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C0FC1-611C-12AC-A513-7A2BA371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/>
              <a:t>Дякую за увагу!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F23C35A-51CB-7150-3553-F65B7852F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57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Скругленный прямоугольник 4"/>
          <p:cNvGrpSpPr>
            <a:grpSpLocks/>
          </p:cNvGrpSpPr>
          <p:nvPr/>
        </p:nvGrpSpPr>
        <p:grpSpPr bwMode="auto">
          <a:xfrm>
            <a:off x="1547813" y="4292600"/>
            <a:ext cx="3095625" cy="936625"/>
            <a:chOff x="1594" y="841"/>
            <a:chExt cx="1351" cy="2216"/>
          </a:xfrm>
        </p:grpSpPr>
        <p:pic>
          <p:nvPicPr>
            <p:cNvPr id="17427" name="Скругленный прямоугольник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94" y="841"/>
              <a:ext cx="1351" cy="221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7428" name="Text Box 6"/>
            <p:cNvSpPr txBox="1">
              <a:spLocks noChangeArrowheads="1"/>
            </p:cNvSpPr>
            <p:nvPr/>
          </p:nvSpPr>
          <p:spPr bwMode="auto">
            <a:xfrm>
              <a:off x="1756" y="1004"/>
              <a:ext cx="1023" cy="1885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uk-UA" i="1">
                  <a:solidFill>
                    <a:srgbClr val="0000FF"/>
                  </a:solidFill>
                  <a:latin typeface="Verdana" pitchFamily="34" charset="0"/>
                </a:rPr>
                <a:t>Ринкова</a:t>
              </a:r>
            </a:p>
            <a:p>
              <a:pPr>
                <a:buFontTx/>
                <a:buChar char="-"/>
              </a:pPr>
              <a:endParaRPr lang="uk-UA" i="1">
                <a:solidFill>
                  <a:srgbClr val="0000FF"/>
                </a:solidFill>
                <a:latin typeface="Verdana" pitchFamily="34" charset="0"/>
              </a:endParaRPr>
            </a:p>
          </p:txBody>
        </p:sp>
      </p:grpSp>
      <p:grpSp>
        <p:nvGrpSpPr>
          <p:cNvPr id="17410" name="Скругленный прямоугольник 7"/>
          <p:cNvGrpSpPr>
            <a:grpSpLocks/>
          </p:cNvGrpSpPr>
          <p:nvPr/>
        </p:nvGrpSpPr>
        <p:grpSpPr bwMode="auto">
          <a:xfrm>
            <a:off x="5292725" y="4221163"/>
            <a:ext cx="3240088" cy="1079500"/>
            <a:chOff x="2880" y="845"/>
            <a:chExt cx="1352" cy="2215"/>
          </a:xfrm>
        </p:grpSpPr>
        <p:pic>
          <p:nvPicPr>
            <p:cNvPr id="17425" name="Скругленный прямоугольник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845"/>
              <a:ext cx="1352" cy="2215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7426" name="Text Box 9"/>
            <p:cNvSpPr txBox="1">
              <a:spLocks noChangeArrowheads="1"/>
            </p:cNvSpPr>
            <p:nvPr/>
          </p:nvSpPr>
          <p:spPr bwMode="auto">
            <a:xfrm>
              <a:off x="3041" y="1008"/>
              <a:ext cx="1023" cy="1885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uk-UA" i="1">
                  <a:solidFill>
                    <a:srgbClr val="0000FF"/>
                  </a:solidFill>
                  <a:latin typeface="Verdana" pitchFamily="34" charset="0"/>
                </a:rPr>
                <a:t>Статистична</a:t>
              </a:r>
            </a:p>
          </p:txBody>
        </p:sp>
      </p:grpSp>
      <p:grpSp>
        <p:nvGrpSpPr>
          <p:cNvPr id="17411" name="Скругленный прямоугольник 8"/>
          <p:cNvGrpSpPr>
            <a:grpSpLocks/>
          </p:cNvGrpSpPr>
          <p:nvPr/>
        </p:nvGrpSpPr>
        <p:grpSpPr bwMode="auto">
          <a:xfrm>
            <a:off x="5651500" y="476250"/>
            <a:ext cx="3024188" cy="1439863"/>
            <a:chOff x="4132" y="841"/>
            <a:chExt cx="1355" cy="2216"/>
          </a:xfrm>
        </p:grpSpPr>
        <p:pic>
          <p:nvPicPr>
            <p:cNvPr id="17423" name="Скругленный прямоугольник 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32" y="841"/>
              <a:ext cx="1355" cy="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4" name="Text Box 12"/>
            <p:cNvSpPr txBox="1">
              <a:spLocks noChangeArrowheads="1"/>
            </p:cNvSpPr>
            <p:nvPr/>
          </p:nvSpPr>
          <p:spPr bwMode="auto">
            <a:xfrm>
              <a:off x="4296" y="1004"/>
              <a:ext cx="1023" cy="1885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2000" b="1">
                <a:latin typeface="Verdana" pitchFamily="34" charset="0"/>
              </a:endParaRPr>
            </a:p>
            <a:p>
              <a:pPr algn="ctr"/>
              <a:r>
                <a:rPr lang="uk-UA" i="1">
                  <a:solidFill>
                    <a:srgbClr val="0000FF"/>
                  </a:solidFill>
                  <a:latin typeface="Verdana" pitchFamily="34" charset="0"/>
                </a:rPr>
                <a:t>Ціна для покупця</a:t>
              </a:r>
            </a:p>
            <a:p>
              <a:pPr algn="ctr">
                <a:buFontTx/>
                <a:buChar char="-"/>
              </a:pPr>
              <a:endParaRPr lang="uk-UA" sz="2000" b="1">
                <a:solidFill>
                  <a:srgbClr val="0000FF"/>
                </a:solidFill>
                <a:latin typeface="Verdana" pitchFamily="34" charset="0"/>
              </a:endParaRPr>
            </a:p>
          </p:txBody>
        </p:sp>
      </p:grpSp>
      <p:grpSp>
        <p:nvGrpSpPr>
          <p:cNvPr id="17412" name="Скругленный прямоугольник 9"/>
          <p:cNvGrpSpPr>
            <a:grpSpLocks/>
          </p:cNvGrpSpPr>
          <p:nvPr/>
        </p:nvGrpSpPr>
        <p:grpSpPr bwMode="auto">
          <a:xfrm>
            <a:off x="900113" y="549275"/>
            <a:ext cx="2735262" cy="1368425"/>
            <a:chOff x="323" y="833"/>
            <a:chExt cx="1351" cy="2204"/>
          </a:xfrm>
        </p:grpSpPr>
        <p:pic>
          <p:nvPicPr>
            <p:cNvPr id="17421" name="Скругленный прямоугольник 9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" y="833"/>
              <a:ext cx="1351" cy="2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2" name="Text Box 15"/>
            <p:cNvSpPr txBox="1">
              <a:spLocks noChangeArrowheads="1"/>
            </p:cNvSpPr>
            <p:nvPr/>
          </p:nvSpPr>
          <p:spPr bwMode="auto">
            <a:xfrm>
              <a:off x="486" y="997"/>
              <a:ext cx="1023" cy="187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i="1">
                  <a:solidFill>
                    <a:srgbClr val="0000FF"/>
                  </a:solidFill>
                  <a:latin typeface="Verdana" pitchFamily="34" charset="0"/>
                </a:rPr>
                <a:t>Ціна виробника</a:t>
              </a:r>
            </a:p>
          </p:txBody>
        </p:sp>
      </p:grpSp>
      <p:grpSp>
        <p:nvGrpSpPr>
          <p:cNvPr id="17413" name="Скругленный прямоугольник 7"/>
          <p:cNvGrpSpPr>
            <a:grpSpLocks/>
          </p:cNvGrpSpPr>
          <p:nvPr/>
        </p:nvGrpSpPr>
        <p:grpSpPr bwMode="auto">
          <a:xfrm>
            <a:off x="3779838" y="2276475"/>
            <a:ext cx="2447925" cy="1079500"/>
            <a:chOff x="2880" y="845"/>
            <a:chExt cx="1352" cy="2215"/>
          </a:xfrm>
        </p:grpSpPr>
        <p:pic>
          <p:nvPicPr>
            <p:cNvPr id="17419" name="Скругленный прямоугольник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845"/>
              <a:ext cx="1352" cy="22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7420" name="Text Box 23"/>
            <p:cNvSpPr txBox="1">
              <a:spLocks noChangeArrowheads="1"/>
            </p:cNvSpPr>
            <p:nvPr/>
          </p:nvSpPr>
          <p:spPr bwMode="auto">
            <a:xfrm>
              <a:off x="3041" y="1008"/>
              <a:ext cx="1023" cy="188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uk-UA" sz="200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</p:grpSp>
      <p:sp>
        <p:nvSpPr>
          <p:cNvPr id="17414" name="Rectangle 24"/>
          <p:cNvSpPr>
            <a:spLocks noChangeArrowheads="1"/>
          </p:cNvSpPr>
          <p:nvPr/>
        </p:nvSpPr>
        <p:spPr bwMode="auto">
          <a:xfrm>
            <a:off x="3995738" y="2636838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chemeClr val="bg1"/>
                </a:solidFill>
              </a:rPr>
              <a:t>Вид</a:t>
            </a:r>
            <a:r>
              <a:rPr lang="ru-RU" b="1" i="1">
                <a:solidFill>
                  <a:schemeClr val="bg1"/>
                </a:solidFill>
              </a:rPr>
              <a:t>и цін</a:t>
            </a:r>
            <a:endParaRPr lang="uk-UA" b="1" i="1">
              <a:solidFill>
                <a:schemeClr val="bg1"/>
              </a:solidFill>
            </a:endParaRPr>
          </a:p>
        </p:txBody>
      </p:sp>
      <p:sp>
        <p:nvSpPr>
          <p:cNvPr id="17415" name="AutoShape 27"/>
          <p:cNvSpPr>
            <a:spLocks noChangeArrowheads="1"/>
          </p:cNvSpPr>
          <p:nvPr/>
        </p:nvSpPr>
        <p:spPr bwMode="auto">
          <a:xfrm>
            <a:off x="2771775" y="3068638"/>
            <a:ext cx="936625" cy="1152525"/>
          </a:xfrm>
          <a:prstGeom prst="curvedRightArrow">
            <a:avLst>
              <a:gd name="adj1" fmla="val 24610"/>
              <a:gd name="adj2" fmla="val 4922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sz="1800"/>
          </a:p>
        </p:txBody>
      </p:sp>
      <p:sp>
        <p:nvSpPr>
          <p:cNvPr id="17416" name="AutoShape 28"/>
          <p:cNvSpPr>
            <a:spLocks noChangeArrowheads="1"/>
          </p:cNvSpPr>
          <p:nvPr/>
        </p:nvSpPr>
        <p:spPr bwMode="auto">
          <a:xfrm>
            <a:off x="6372225" y="3141663"/>
            <a:ext cx="1008063" cy="1079500"/>
          </a:xfrm>
          <a:prstGeom prst="curvedLeftArrow">
            <a:avLst>
              <a:gd name="adj1" fmla="val 21417"/>
              <a:gd name="adj2" fmla="val 428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sz="1800"/>
          </a:p>
        </p:txBody>
      </p:sp>
      <p:sp>
        <p:nvSpPr>
          <p:cNvPr id="17417" name="AutoShape 29"/>
          <p:cNvSpPr>
            <a:spLocks noChangeArrowheads="1"/>
          </p:cNvSpPr>
          <p:nvPr/>
        </p:nvSpPr>
        <p:spPr bwMode="auto">
          <a:xfrm>
            <a:off x="2555875" y="1989138"/>
            <a:ext cx="1222375" cy="792162"/>
          </a:xfrm>
          <a:prstGeom prst="curvedUpArrow">
            <a:avLst>
              <a:gd name="adj1" fmla="val 18388"/>
              <a:gd name="adj2" fmla="val 4925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sz="1800"/>
          </a:p>
        </p:txBody>
      </p:sp>
      <p:sp>
        <p:nvSpPr>
          <p:cNvPr id="17418" name="AutoShape 31"/>
          <p:cNvSpPr>
            <a:spLocks noChangeArrowheads="1"/>
          </p:cNvSpPr>
          <p:nvPr/>
        </p:nvSpPr>
        <p:spPr bwMode="auto">
          <a:xfrm>
            <a:off x="6300788" y="1989138"/>
            <a:ext cx="863600" cy="792162"/>
          </a:xfrm>
          <a:prstGeom prst="curvedDownArrow">
            <a:avLst>
              <a:gd name="adj1" fmla="val 21804"/>
              <a:gd name="adj2" fmla="val 4360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519DD9F9-F5C4-4212-9AF4-FA9113A5C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4D426F6C-F417-4549-8850-F25566CD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526019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Зображення, що містить текст, знімок екрана, Веб-сайт, Веб-сторінка&#10;&#10;Автоматично згенерований опис">
            <a:extLst>
              <a:ext uri="{FF2B5EF4-FFF2-40B4-BE49-F238E27FC236}">
                <a16:creationId xmlns:a16="http://schemas.microsoft.com/office/drawing/2014/main" id="{DCE98074-E617-D2AF-BC92-40F44AD93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4" t="27224" r="30387" b="30113"/>
          <a:stretch/>
        </p:blipFill>
        <p:spPr bwMode="auto">
          <a:xfrm>
            <a:off x="833076" y="997309"/>
            <a:ext cx="7477847" cy="458699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Freeform 11">
            <a:extLst>
              <a:ext uri="{FF2B5EF4-FFF2-40B4-BE49-F238E27FC236}">
                <a16:creationId xmlns:a16="http://schemas.microsoft.com/office/drawing/2014/main" id="{A62F81ED-B4A6-4AE5-80BE-E6269859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8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3A172-468D-67BB-D1DA-F4727AE4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5" y="116632"/>
            <a:ext cx="7346776" cy="720080"/>
          </a:xfrm>
        </p:spPr>
        <p:txBody>
          <a:bodyPr>
            <a:noAutofit/>
          </a:bodyPr>
          <a:lstStyle/>
          <a:p>
            <a:pPr algn="r"/>
            <a:r>
              <a:rPr lang="ru-RU" sz="24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Суб'єкти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господарювання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можуть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використовувати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у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господарській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діяльності</a:t>
            </a:r>
            <a:endParaRPr lang="uk-UA" sz="24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5DD9DA39-A978-97E0-03FC-97F5792CA9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825325"/>
              </p:ext>
            </p:extLst>
          </p:nvPr>
        </p:nvGraphicFramePr>
        <p:xfrm>
          <a:off x="683568" y="1124744"/>
          <a:ext cx="7850832" cy="4787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42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D488E-9827-41CB-5C68-2BC0A673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/>
              <a:t>Вільні ціни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A71DB70A-8E69-E317-EB74-624D893310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974424"/>
              </p:ext>
            </p:extLst>
          </p:nvPr>
        </p:nvGraphicFramePr>
        <p:xfrm>
          <a:off x="539552" y="1484784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501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0B860-E7CC-C2EC-B7CD-7879A89C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/>
              <a:t>Державні ціни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142658AE-5C8C-029B-AFED-CB1093D79E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089440"/>
              </p:ext>
            </p:extLst>
          </p:nvPr>
        </p:nvGraphicFramePr>
        <p:xfrm>
          <a:off x="611560" y="2133600"/>
          <a:ext cx="792284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770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72EB-F531-5F44-5482-75E937662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626" y="188640"/>
            <a:ext cx="6589199" cy="644650"/>
          </a:xfrm>
        </p:spPr>
        <p:txBody>
          <a:bodyPr>
            <a:normAutofit fontScale="90000"/>
          </a:bodyPr>
          <a:lstStyle/>
          <a:p>
            <a:pPr algn="r"/>
            <a:r>
              <a:rPr lang="ru-RU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Державні</a:t>
            </a:r>
            <a:r>
              <a:rPr lang="ru-RU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ціни</a:t>
            </a:r>
            <a:r>
              <a:rPr lang="ru-RU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встановлюються</a:t>
            </a:r>
            <a:r>
              <a:rPr lang="ru-RU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також на:</a:t>
            </a: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5AA08C3D-AB6C-7FDF-FE6F-4D3CCB32C7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973597"/>
              </p:ext>
            </p:extLst>
          </p:nvPr>
        </p:nvGraphicFramePr>
        <p:xfrm>
          <a:off x="611560" y="1700808"/>
          <a:ext cx="8280920" cy="4211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5174145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1063</TotalTime>
  <Words>1067</Words>
  <Application>Microsoft Office PowerPoint</Application>
  <PresentationFormat>Екран (4:3)</PresentationFormat>
  <Paragraphs>147</Paragraphs>
  <Slides>31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40" baseType="lpstr">
      <vt:lpstr>Arial</vt:lpstr>
      <vt:lpstr>Calibri</vt:lpstr>
      <vt:lpstr>Century Gothic</vt:lpstr>
      <vt:lpstr>Georgia</vt:lpstr>
      <vt:lpstr>Times New Roman</vt:lpstr>
      <vt:lpstr>Verdana</vt:lpstr>
      <vt:lpstr>Wingdings 2</vt:lpstr>
      <vt:lpstr>Wingdings 3</vt:lpstr>
      <vt:lpstr>Віхоть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Суб'єкти господарювання можуть використовувати у господарській діяльності</vt:lpstr>
      <vt:lpstr>Вільні ціни</vt:lpstr>
      <vt:lpstr>Державні ціни</vt:lpstr>
      <vt:lpstr>Державні ціни встановлюються також на:</vt:lpstr>
      <vt:lpstr>Ціни в інвестиційній діяльності можуть визначатися залежно від того, чи є вони:</vt:lpstr>
      <vt:lpstr>Презентація PowerPoint</vt:lpstr>
      <vt:lpstr>Презентація PowerPoint</vt:lpstr>
      <vt:lpstr>ОРГАНІЗАЦІЯ ВЗАЄМОДІЇ УЧАСИКІВ ІНВЕСТИЦІЙНИХ ПРОЕКТІВ</vt:lpstr>
      <vt:lpstr>Презентація PowerPoint</vt:lpstr>
      <vt:lpstr>Презентація PowerPoint</vt:lpstr>
      <vt:lpstr>Презентація PowerPoint</vt:lpstr>
      <vt:lpstr>Презентація PowerPoint</vt:lpstr>
      <vt:lpstr>3. Матеріально-технічне забезпечення інвестиційного процесу </vt:lpstr>
      <vt:lpstr>Цей процес прийнято поділяти на дві фази:</vt:lpstr>
      <vt:lpstr>Презентація PowerPoint</vt:lpstr>
      <vt:lpstr>Розрізняють такі форми закупівель:</vt:lpstr>
      <vt:lpstr>Вітчизняна структура матеріально-технічного забезпечення проектів охоплює такі етапи:</vt:lpstr>
      <vt:lpstr>Презентація PowerPoint</vt:lpstr>
      <vt:lpstr>Презентація PowerPoint</vt:lpstr>
      <vt:lpstr>Презентація PowerPoint</vt:lpstr>
      <vt:lpstr>Презентація PowerPoint</vt:lpstr>
      <vt:lpstr>Основними принципами побудови ефективної системи контролю в процесі реалізації інвестиційного проекту є:</vt:lpstr>
      <vt:lpstr>Презентація PowerPoint</vt:lpstr>
      <vt:lpstr>5. Прийняття інвестором виконаних робіт 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ІНВЕСТИЦІЙ</dc:title>
  <dc:creator>Лера</dc:creator>
  <cp:lastModifiedBy>Наталія Швець</cp:lastModifiedBy>
  <cp:revision>121</cp:revision>
  <dcterms:created xsi:type="dcterms:W3CDTF">2012-04-07T08:27:25Z</dcterms:created>
  <dcterms:modified xsi:type="dcterms:W3CDTF">2023-11-11T10:43:40Z</dcterms:modified>
</cp:coreProperties>
</file>