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itchFamily="2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c0c04a2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c0c04a2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fc20938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fc20938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lang="uk-UA" sz="214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3246300" y="164225"/>
            <a:ext cx="26514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/>
              <a:t>Умовні вирази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/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288" y="564425"/>
            <a:ext cx="7407423" cy="42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125" y="229338"/>
            <a:ext cx="6763742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688" y="229338"/>
            <a:ext cx="6250620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>
            <a:spLocks noGrp="1"/>
          </p:cNvSpPr>
          <p:nvPr>
            <p:ph type="ctrTitle"/>
          </p:nvPr>
        </p:nvSpPr>
        <p:spPr>
          <a:xfrm>
            <a:off x="709350" y="174225"/>
            <a:ext cx="77253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/>
              <a:t>Генерація та вивід масиву псевдодійсних чисел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350" y="616750"/>
            <a:ext cx="6293289" cy="426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ctrTitle"/>
          </p:nvPr>
        </p:nvSpPr>
        <p:spPr>
          <a:xfrm>
            <a:off x="2313575" y="204250"/>
            <a:ext cx="53637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/>
              <a:t>Псевдогенератор дійсних чисел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600"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675" y="604450"/>
            <a:ext cx="7154636" cy="42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72175" y="329850"/>
            <a:ext cx="84858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2.2. Логічні вирази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Відношення, логічні операції, умовні вирази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350" y="1044750"/>
            <a:ext cx="6613308" cy="37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475" y="178863"/>
            <a:ext cx="6381050" cy="478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313" y="152400"/>
            <a:ext cx="661536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 програми зчитування стану принтеру</a:t>
            </a:r>
            <a:endParaRPr sz="2600"/>
          </a:p>
        </p:txBody>
      </p:sp>
      <p:sp>
        <p:nvSpPr>
          <p:cNvPr id="154" name="Google Shape;154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634375"/>
            <a:ext cx="5953117" cy="42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13" y="152400"/>
            <a:ext cx="670537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38" y="207363"/>
            <a:ext cx="7751524" cy="47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25" y="229338"/>
            <a:ext cx="6842940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775" y="189275"/>
            <a:ext cx="6278451" cy="47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Екран (16:9)</PresentationFormat>
  <Paragraphs>28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Calibri</vt:lpstr>
      <vt:lpstr>Nunito</vt:lpstr>
      <vt:lpstr>Arial</vt:lpstr>
      <vt:lpstr>Times New Roman</vt:lpstr>
      <vt:lpstr>Shift</vt:lpstr>
      <vt:lpstr>Дисципліна: “Програмування”</vt:lpstr>
      <vt:lpstr>  2.2. Логічні вирази Відношення, логічні операції, умовні вирази   </vt:lpstr>
      <vt:lpstr>Презентація PowerPoint</vt:lpstr>
      <vt:lpstr>Презентація PowerPoint</vt:lpstr>
      <vt:lpstr>Приклад програми зчитування стану принтеру</vt:lpstr>
      <vt:lpstr>Презентація PowerPoint</vt:lpstr>
      <vt:lpstr>Презентація PowerPoint</vt:lpstr>
      <vt:lpstr>Презентація PowerPoint</vt:lpstr>
      <vt:lpstr>Презентація PowerPoint</vt:lpstr>
      <vt:lpstr> Умовні вирази </vt:lpstr>
      <vt:lpstr>Презентація PowerPoint</vt:lpstr>
      <vt:lpstr>Презентація PowerPoint</vt:lpstr>
      <vt:lpstr> Генерація та вивід масиву псевдодійсних чисел </vt:lpstr>
      <vt:lpstr> Псевдогенератор дійсних чисел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2023-08-21T03:09:42Z</dcterms:modified>
</cp:coreProperties>
</file>