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59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02ED44-472A-764F-21BE-5C8FF26D9E05}" v="13" dt="2022-01-30T20:22:39.590"/>
    <p1510:client id="{A02D771F-7B9A-4F4F-B404-07F1BC86A090}" v="3" dt="2022-01-19T11:12:05.550"/>
    <p1510:client id="{F14AA4CB-4579-58D3-98FD-886C0D3A89FF}" v="251" dt="2022-01-19T15:45:00.642"/>
    <p1510:client id="{F3B9464D-5119-6491-03DE-5F5EF8F02726}" v="24" dt="2022-01-20T18:42:52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A6C316-C148-42D0-B424-CAA15C4C979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C0CC949-8FBF-4717-A9FD-7598EF2A8835}">
      <dgm:prSet phldrT="[Текст]" phldr="0"/>
      <dgm:spPr/>
      <dgm:t>
        <a:bodyPr/>
        <a:lstStyle/>
        <a:p>
          <a:pPr rtl="0"/>
          <a:r>
            <a:rPr lang="uk-UA" dirty="0">
              <a:solidFill>
                <a:schemeClr val="tx1"/>
              </a:solidFill>
              <a:latin typeface="Calibri Light" panose="020F0302020204030204"/>
            </a:rPr>
            <a:t> </a:t>
          </a:r>
          <a:r>
            <a:rPr lang="uk-UA" dirty="0">
              <a:solidFill>
                <a:schemeClr val="tx1"/>
              </a:solidFill>
            </a:rPr>
            <a:t>можливість певної поведінки</a:t>
          </a:r>
          <a:r>
            <a:rPr lang="uk-UA" dirty="0">
              <a:solidFill>
                <a:schemeClr val="tx1"/>
              </a:solidFill>
              <a:latin typeface="Calibri Light" panose="020F0302020204030204"/>
            </a:rPr>
            <a:t> </a:t>
          </a:r>
          <a:endParaRPr lang="uk-UA" dirty="0">
            <a:solidFill>
              <a:schemeClr val="tx1"/>
            </a:solidFill>
          </a:endParaRPr>
        </a:p>
      </dgm:t>
    </dgm:pt>
    <dgm:pt modelId="{8E46A1AE-A7FD-4838-9216-F2F7B46E15CD}" type="parTrans" cxnId="{15B3650E-A7BB-4067-ADD3-BE24F954D3A5}">
      <dgm:prSet/>
      <dgm:spPr/>
      <dgm:t>
        <a:bodyPr/>
        <a:lstStyle/>
        <a:p>
          <a:endParaRPr lang="uk-UA"/>
        </a:p>
      </dgm:t>
    </dgm:pt>
    <dgm:pt modelId="{C538ADE2-90BB-4C23-BDED-4AA6B1D6C067}" type="sibTrans" cxnId="{15B3650E-A7BB-4067-ADD3-BE24F954D3A5}">
      <dgm:prSet/>
      <dgm:spPr/>
      <dgm:t>
        <a:bodyPr/>
        <a:lstStyle/>
        <a:p>
          <a:endParaRPr lang="uk-UA"/>
        </a:p>
      </dgm:t>
    </dgm:pt>
    <dgm:pt modelId="{A3B0AF2A-E0E8-467C-B10B-DB1217122592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можливість, яка належить суб'єкту права — правомочному 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184DA6B9-5151-447B-9A4F-38E01848C77D}" type="parTrans" cxnId="{0594C019-A0B3-40C4-9415-64E3D29C416B}">
      <dgm:prSet/>
      <dgm:spPr/>
      <dgm:t>
        <a:bodyPr/>
        <a:lstStyle/>
        <a:p>
          <a:endParaRPr lang="uk-UA"/>
        </a:p>
      </dgm:t>
    </dgm:pt>
    <dgm:pt modelId="{408818FF-F8E3-4ADF-A483-2B495647409E}" type="sibTrans" cxnId="{0594C019-A0B3-40C4-9415-64E3D29C416B}">
      <dgm:prSet/>
      <dgm:spPr/>
      <dgm:t>
        <a:bodyPr/>
        <a:lstStyle/>
        <a:p>
          <a:endParaRPr lang="uk-UA"/>
        </a:p>
      </dgm:t>
    </dgm:pt>
    <dgm:pt modelId="{2F87297B-1C06-4CC7-9864-1BC02D26A00B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надається з метою задоволення інтересів правомочного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698793F1-BD85-4B9C-8352-672E349E97D3}" type="parTrans" cxnId="{025E7437-8A44-4466-B565-A7B25133BD4E}">
      <dgm:prSet/>
      <dgm:spPr/>
      <dgm:t>
        <a:bodyPr/>
        <a:lstStyle/>
        <a:p>
          <a:endParaRPr lang="uk-UA"/>
        </a:p>
      </dgm:t>
    </dgm:pt>
    <dgm:pt modelId="{632AF37C-41E7-42D9-8B41-71E0F5DEECAA}" type="sibTrans" cxnId="{025E7437-8A44-4466-B565-A7B25133BD4E}">
      <dgm:prSet/>
      <dgm:spPr/>
      <dgm:t>
        <a:bodyPr/>
        <a:lstStyle/>
        <a:p>
          <a:endParaRPr lang="uk-UA"/>
        </a:p>
      </dgm:t>
    </dgm:pt>
    <dgm:pt modelId="{E3002879-D646-470F-BC86-31F35EA080B4}">
      <dgm:prSet phldrT="[Текст]" phldr="0"/>
      <dgm:spPr/>
      <dgm:t>
        <a:bodyPr/>
        <a:lstStyle/>
        <a:p>
          <a:pPr rtl="0"/>
          <a:r>
            <a:rPr lang="uk-UA" dirty="0">
              <a:solidFill>
                <a:schemeClr val="tx1"/>
              </a:solidFill>
              <a:latin typeface="Calibri Light" panose="020F0302020204030204"/>
            </a:rPr>
            <a:t> </a:t>
          </a:r>
          <a:r>
            <a:rPr lang="uk-UA" dirty="0">
              <a:solidFill>
                <a:schemeClr val="tx1"/>
              </a:solidFill>
            </a:rPr>
            <a:t>існує у правовідносинах  є</a:t>
          </a:r>
          <a:r>
            <a:rPr lang="uk-UA" dirty="0">
              <a:solidFill>
                <a:schemeClr val="tx1"/>
              </a:solidFill>
              <a:latin typeface="Calibri Light" panose="020F0302020204030204"/>
            </a:rPr>
            <a:t> </a:t>
          </a:r>
          <a:r>
            <a:rPr lang="uk-UA" dirty="0">
              <a:solidFill>
                <a:schemeClr val="tx1"/>
              </a:solidFill>
            </a:rPr>
            <a:t> мірою можливої поведінки, порушення якої є зловживання правом </a:t>
          </a:r>
          <a:r>
            <a:rPr lang="uk-UA" dirty="0">
              <a:solidFill>
                <a:schemeClr val="tx1"/>
              </a:solidFill>
              <a:latin typeface="Calibri Light" panose="020F0302020204030204"/>
            </a:rPr>
            <a:t> </a:t>
          </a:r>
          <a:endParaRPr lang="uk-UA" dirty="0">
            <a:solidFill>
              <a:schemeClr val="tx1"/>
            </a:solidFill>
          </a:endParaRPr>
        </a:p>
      </dgm:t>
    </dgm:pt>
    <dgm:pt modelId="{E3FB9C29-592B-4390-8297-E481CD7E5B00}" type="parTrans" cxnId="{CEE589D9-6767-404A-8F2A-C4BBA1B84C41}">
      <dgm:prSet/>
      <dgm:spPr/>
      <dgm:t>
        <a:bodyPr/>
        <a:lstStyle/>
        <a:p>
          <a:endParaRPr lang="uk-UA"/>
        </a:p>
      </dgm:t>
    </dgm:pt>
    <dgm:pt modelId="{703563A5-3BC6-426D-BEB2-0A99BFE7BC05}" type="sibTrans" cxnId="{CEE589D9-6767-404A-8F2A-C4BBA1B84C41}">
      <dgm:prSet/>
      <dgm:spPr/>
      <dgm:t>
        <a:bodyPr/>
        <a:lstStyle/>
        <a:p>
          <a:endParaRPr lang="uk-UA"/>
        </a:p>
      </dgm:t>
    </dgm:pt>
    <dgm:pt modelId="{0AD0E2E1-347C-42E2-B2F7-8D65A62D40A3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існує лише відповідно до суб'єктивного юридичного обов'язку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44948AA9-BA45-48A9-987E-8CB0F24E186C}" type="parTrans" cxnId="{CF5FB2A9-B1D1-4A10-A424-7FB2569EAABF}">
      <dgm:prSet/>
      <dgm:spPr/>
      <dgm:t>
        <a:bodyPr/>
        <a:lstStyle/>
        <a:p>
          <a:endParaRPr lang="uk-UA"/>
        </a:p>
      </dgm:t>
    </dgm:pt>
    <dgm:pt modelId="{5CF60E7D-71D8-41D5-89CA-A47D93201FEB}" type="sibTrans" cxnId="{CF5FB2A9-B1D1-4A10-A424-7FB2569EAABF}">
      <dgm:prSet/>
      <dgm:spPr/>
      <dgm:t>
        <a:bodyPr/>
        <a:lstStyle/>
        <a:p>
          <a:endParaRPr lang="uk-UA"/>
        </a:p>
      </dgm:t>
    </dgm:pt>
    <dgm:pt modelId="{1D35DEA7-D3B0-4620-8B0C-96D9ED4FC7C8}">
      <dgm:prSet phldrT="[Текст]" phldr="0"/>
      <dgm:spPr/>
      <dgm:t>
        <a:bodyPr/>
        <a:lstStyle/>
        <a:p>
          <a:pPr rtl="0"/>
          <a:r>
            <a:rPr lang="uk-UA" dirty="0"/>
            <a:t>існує лише відповідно до суб'єктивного юридичного обов'язку і забезпечується  державою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F288E7E7-E451-475A-BF26-B977D95F8DAD}" type="parTrans" cxnId="{FB48ADDA-D221-485D-B007-4E413D3813C7}">
      <dgm:prSet/>
      <dgm:spPr/>
      <dgm:t>
        <a:bodyPr/>
        <a:lstStyle/>
        <a:p>
          <a:endParaRPr lang="uk-UA"/>
        </a:p>
      </dgm:t>
    </dgm:pt>
    <dgm:pt modelId="{D40464B4-0D54-475D-B9BC-1975B8DD2F85}" type="sibTrans" cxnId="{FB48ADDA-D221-485D-B007-4E413D3813C7}">
      <dgm:prSet/>
      <dgm:spPr/>
      <dgm:t>
        <a:bodyPr/>
        <a:lstStyle/>
        <a:p>
          <a:endParaRPr lang="uk-UA"/>
        </a:p>
      </dgm:t>
    </dgm:pt>
    <dgm:pt modelId="{1F89E393-4A38-4F30-A03C-5C2F478E9599}" type="pres">
      <dgm:prSet presAssocID="{36A6C316-C148-42D0-B424-CAA15C4C979E}" presName="Name0" presStyleCnt="0">
        <dgm:presLayoutVars>
          <dgm:dir/>
          <dgm:animLvl val="lvl"/>
          <dgm:resizeHandles val="exact"/>
        </dgm:presLayoutVars>
      </dgm:prSet>
      <dgm:spPr/>
    </dgm:pt>
    <dgm:pt modelId="{36C1D62D-E0F3-425F-9AEE-405DF92A68DE}" type="pres">
      <dgm:prSet presAssocID="{9C0CC949-8FBF-4717-A9FD-7598EF2A8835}" presName="vertFlow" presStyleCnt="0"/>
      <dgm:spPr/>
    </dgm:pt>
    <dgm:pt modelId="{2956D953-E64F-4B5E-91BB-F176E87C602D}" type="pres">
      <dgm:prSet presAssocID="{9C0CC949-8FBF-4717-A9FD-7598EF2A8835}" presName="header" presStyleLbl="node1" presStyleIdx="0" presStyleCnt="2"/>
      <dgm:spPr>
        <a:solidFill>
          <a:schemeClr val="bg2"/>
        </a:solidFill>
      </dgm:spPr>
    </dgm:pt>
    <dgm:pt modelId="{D9F4F49A-DB43-4F33-970E-3F2B5E900D3A}" type="pres">
      <dgm:prSet presAssocID="{184DA6B9-5151-447B-9A4F-38E01848C77D}" presName="parTrans" presStyleLbl="sibTrans2D1" presStyleIdx="0" presStyleCnt="4"/>
      <dgm:spPr/>
    </dgm:pt>
    <dgm:pt modelId="{B7A6D5B4-E6F9-4237-80A3-4A692BEA4DD3}" type="pres">
      <dgm:prSet presAssocID="{A3B0AF2A-E0E8-467C-B10B-DB1217122592}" presName="child" presStyleLbl="alignAccFollowNode1" presStyleIdx="0" presStyleCnt="4">
        <dgm:presLayoutVars>
          <dgm:chMax val="0"/>
          <dgm:bulletEnabled val="1"/>
        </dgm:presLayoutVars>
      </dgm:prSet>
      <dgm:spPr>
        <a:solidFill>
          <a:schemeClr val="bg2"/>
        </a:solidFill>
      </dgm:spPr>
    </dgm:pt>
    <dgm:pt modelId="{EA62337E-B6D8-4E77-BFA1-093D3A9D722C}" type="pres">
      <dgm:prSet presAssocID="{408818FF-F8E3-4ADF-A483-2B495647409E}" presName="sibTrans" presStyleLbl="sibTrans2D1" presStyleIdx="1" presStyleCnt="4"/>
      <dgm:spPr/>
    </dgm:pt>
    <dgm:pt modelId="{09E9D90A-9EC4-4CD9-9493-D04F412AD536}" type="pres">
      <dgm:prSet presAssocID="{2F87297B-1C06-4CC7-9864-1BC02D26A00B}" presName="child" presStyleLbl="alignAccFollowNode1" presStyleIdx="1" presStyleCnt="4">
        <dgm:presLayoutVars>
          <dgm:chMax val="0"/>
          <dgm:bulletEnabled val="1"/>
        </dgm:presLayoutVars>
      </dgm:prSet>
      <dgm:spPr>
        <a:solidFill>
          <a:schemeClr val="bg2"/>
        </a:solidFill>
      </dgm:spPr>
    </dgm:pt>
    <dgm:pt modelId="{4EA022EC-DD2D-4526-AE69-80F743972961}" type="pres">
      <dgm:prSet presAssocID="{9C0CC949-8FBF-4717-A9FD-7598EF2A8835}" presName="hSp" presStyleCnt="0"/>
      <dgm:spPr/>
    </dgm:pt>
    <dgm:pt modelId="{E3EA42BC-0004-45B8-8450-E264D62DD133}" type="pres">
      <dgm:prSet presAssocID="{E3002879-D646-470F-BC86-31F35EA080B4}" presName="vertFlow" presStyleCnt="0"/>
      <dgm:spPr/>
    </dgm:pt>
    <dgm:pt modelId="{BC71DB20-B9C9-4DBF-998F-7F8938D85A7B}" type="pres">
      <dgm:prSet presAssocID="{E3002879-D646-470F-BC86-31F35EA080B4}" presName="header" presStyleLbl="node1" presStyleIdx="1" presStyleCnt="2"/>
      <dgm:spPr>
        <a:solidFill>
          <a:schemeClr val="bg2"/>
        </a:solidFill>
      </dgm:spPr>
    </dgm:pt>
    <dgm:pt modelId="{7606CB20-F583-470B-AC7F-AF5FAC642630}" type="pres">
      <dgm:prSet presAssocID="{44948AA9-BA45-48A9-987E-8CB0F24E186C}" presName="parTrans" presStyleLbl="sibTrans2D1" presStyleIdx="2" presStyleCnt="4"/>
      <dgm:spPr/>
    </dgm:pt>
    <dgm:pt modelId="{FB40F109-3447-46F7-A827-BF222F6AFD31}" type="pres">
      <dgm:prSet presAssocID="{0AD0E2E1-347C-42E2-B2F7-8D65A62D40A3}" presName="child" presStyleLbl="alignAccFollowNode1" presStyleIdx="2" presStyleCnt="4">
        <dgm:presLayoutVars>
          <dgm:chMax val="0"/>
          <dgm:bulletEnabled val="1"/>
        </dgm:presLayoutVars>
      </dgm:prSet>
      <dgm:spPr>
        <a:solidFill>
          <a:schemeClr val="bg2"/>
        </a:solidFill>
      </dgm:spPr>
    </dgm:pt>
    <dgm:pt modelId="{81A5523B-80CD-4BFD-88B6-8B20457E4248}" type="pres">
      <dgm:prSet presAssocID="{5CF60E7D-71D8-41D5-89CA-A47D93201FEB}" presName="sibTrans" presStyleLbl="sibTrans2D1" presStyleIdx="3" presStyleCnt="4"/>
      <dgm:spPr/>
    </dgm:pt>
    <dgm:pt modelId="{59C9D79D-DAAA-43F4-85A4-159AC9D8DCB6}" type="pres">
      <dgm:prSet presAssocID="{1D35DEA7-D3B0-4620-8B0C-96D9ED4FC7C8}" presName="child" presStyleLbl="alignAccFollowNode1" presStyleIdx="3" presStyleCnt="4">
        <dgm:presLayoutVars>
          <dgm:chMax val="0"/>
          <dgm:bulletEnabled val="1"/>
        </dgm:presLayoutVars>
      </dgm:prSet>
      <dgm:spPr>
        <a:solidFill>
          <a:schemeClr val="bg2"/>
        </a:solidFill>
      </dgm:spPr>
    </dgm:pt>
  </dgm:ptLst>
  <dgm:cxnLst>
    <dgm:cxn modelId="{15B3650E-A7BB-4067-ADD3-BE24F954D3A5}" srcId="{36A6C316-C148-42D0-B424-CAA15C4C979E}" destId="{9C0CC949-8FBF-4717-A9FD-7598EF2A8835}" srcOrd="0" destOrd="0" parTransId="{8E46A1AE-A7FD-4838-9216-F2F7B46E15CD}" sibTransId="{C538ADE2-90BB-4C23-BDED-4AA6B1D6C067}"/>
    <dgm:cxn modelId="{6318EB18-1B4C-4D73-8261-89467CD50ABE}" type="presOf" srcId="{0AD0E2E1-347C-42E2-B2F7-8D65A62D40A3}" destId="{FB40F109-3447-46F7-A827-BF222F6AFD31}" srcOrd="0" destOrd="0" presId="urn:microsoft.com/office/officeart/2005/8/layout/lProcess1"/>
    <dgm:cxn modelId="{0594C019-A0B3-40C4-9415-64E3D29C416B}" srcId="{9C0CC949-8FBF-4717-A9FD-7598EF2A8835}" destId="{A3B0AF2A-E0E8-467C-B10B-DB1217122592}" srcOrd="0" destOrd="0" parTransId="{184DA6B9-5151-447B-9A4F-38E01848C77D}" sibTransId="{408818FF-F8E3-4ADF-A483-2B495647409E}"/>
    <dgm:cxn modelId="{025E7437-8A44-4466-B565-A7B25133BD4E}" srcId="{9C0CC949-8FBF-4717-A9FD-7598EF2A8835}" destId="{2F87297B-1C06-4CC7-9864-1BC02D26A00B}" srcOrd="1" destOrd="0" parTransId="{698793F1-BD85-4B9C-8352-672E349E97D3}" sibTransId="{632AF37C-41E7-42D9-8B41-71E0F5DEECAA}"/>
    <dgm:cxn modelId="{FE463147-47F8-4879-9D12-775363806649}" type="presOf" srcId="{44948AA9-BA45-48A9-987E-8CB0F24E186C}" destId="{7606CB20-F583-470B-AC7F-AF5FAC642630}" srcOrd="0" destOrd="0" presId="urn:microsoft.com/office/officeart/2005/8/layout/lProcess1"/>
    <dgm:cxn modelId="{9850374B-6104-42EC-8E67-B914643FC69C}" type="presOf" srcId="{5CF60E7D-71D8-41D5-89CA-A47D93201FEB}" destId="{81A5523B-80CD-4BFD-88B6-8B20457E4248}" srcOrd="0" destOrd="0" presId="urn:microsoft.com/office/officeart/2005/8/layout/lProcess1"/>
    <dgm:cxn modelId="{972FA758-67AA-4C85-BD57-06D17C73E98D}" type="presOf" srcId="{408818FF-F8E3-4ADF-A483-2B495647409E}" destId="{EA62337E-B6D8-4E77-BFA1-093D3A9D722C}" srcOrd="0" destOrd="0" presId="urn:microsoft.com/office/officeart/2005/8/layout/lProcess1"/>
    <dgm:cxn modelId="{1D59627D-E048-4C8B-9B8E-1ADFBEDB305D}" type="presOf" srcId="{184DA6B9-5151-447B-9A4F-38E01848C77D}" destId="{D9F4F49A-DB43-4F33-970E-3F2B5E900D3A}" srcOrd="0" destOrd="0" presId="urn:microsoft.com/office/officeart/2005/8/layout/lProcess1"/>
    <dgm:cxn modelId="{DD28D089-CDDB-4895-B618-C6467ADF9663}" type="presOf" srcId="{A3B0AF2A-E0E8-467C-B10B-DB1217122592}" destId="{B7A6D5B4-E6F9-4237-80A3-4A692BEA4DD3}" srcOrd="0" destOrd="0" presId="urn:microsoft.com/office/officeart/2005/8/layout/lProcess1"/>
    <dgm:cxn modelId="{23015994-042F-45C3-8013-12B4086C757F}" type="presOf" srcId="{2F87297B-1C06-4CC7-9864-1BC02D26A00B}" destId="{09E9D90A-9EC4-4CD9-9493-D04F412AD536}" srcOrd="0" destOrd="0" presId="urn:microsoft.com/office/officeart/2005/8/layout/lProcess1"/>
    <dgm:cxn modelId="{CF5FB2A9-B1D1-4A10-A424-7FB2569EAABF}" srcId="{E3002879-D646-470F-BC86-31F35EA080B4}" destId="{0AD0E2E1-347C-42E2-B2F7-8D65A62D40A3}" srcOrd="0" destOrd="0" parTransId="{44948AA9-BA45-48A9-987E-8CB0F24E186C}" sibTransId="{5CF60E7D-71D8-41D5-89CA-A47D93201FEB}"/>
    <dgm:cxn modelId="{216AB2C1-75D0-473E-9859-F4E027D795ED}" type="presOf" srcId="{9C0CC949-8FBF-4717-A9FD-7598EF2A8835}" destId="{2956D953-E64F-4B5E-91BB-F176E87C602D}" srcOrd="0" destOrd="0" presId="urn:microsoft.com/office/officeart/2005/8/layout/lProcess1"/>
    <dgm:cxn modelId="{CEE589D9-6767-404A-8F2A-C4BBA1B84C41}" srcId="{36A6C316-C148-42D0-B424-CAA15C4C979E}" destId="{E3002879-D646-470F-BC86-31F35EA080B4}" srcOrd="1" destOrd="0" parTransId="{E3FB9C29-592B-4390-8297-E481CD7E5B00}" sibTransId="{703563A5-3BC6-426D-BEB2-0A99BFE7BC05}"/>
    <dgm:cxn modelId="{FB48ADDA-D221-485D-B007-4E413D3813C7}" srcId="{E3002879-D646-470F-BC86-31F35EA080B4}" destId="{1D35DEA7-D3B0-4620-8B0C-96D9ED4FC7C8}" srcOrd="1" destOrd="0" parTransId="{F288E7E7-E451-475A-BF26-B977D95F8DAD}" sibTransId="{D40464B4-0D54-475D-B9BC-1975B8DD2F85}"/>
    <dgm:cxn modelId="{5F2CECDD-A592-411E-9D8A-60E056EBA7A1}" type="presOf" srcId="{1D35DEA7-D3B0-4620-8B0C-96D9ED4FC7C8}" destId="{59C9D79D-DAAA-43F4-85A4-159AC9D8DCB6}" srcOrd="0" destOrd="0" presId="urn:microsoft.com/office/officeart/2005/8/layout/lProcess1"/>
    <dgm:cxn modelId="{9857B6ED-4437-4FFD-94D3-502E809C48D6}" type="presOf" srcId="{E3002879-D646-470F-BC86-31F35EA080B4}" destId="{BC71DB20-B9C9-4DBF-998F-7F8938D85A7B}" srcOrd="0" destOrd="0" presId="urn:microsoft.com/office/officeart/2005/8/layout/lProcess1"/>
    <dgm:cxn modelId="{228778F1-E604-4FBE-943D-F529D092BCA5}" type="presOf" srcId="{36A6C316-C148-42D0-B424-CAA15C4C979E}" destId="{1F89E393-4A38-4F30-A03C-5C2F478E9599}" srcOrd="0" destOrd="0" presId="urn:microsoft.com/office/officeart/2005/8/layout/lProcess1"/>
    <dgm:cxn modelId="{50FFD0C3-493F-4240-868D-E08D8AD0AA2D}" type="presParOf" srcId="{1F89E393-4A38-4F30-A03C-5C2F478E9599}" destId="{36C1D62D-E0F3-425F-9AEE-405DF92A68DE}" srcOrd="0" destOrd="0" presId="urn:microsoft.com/office/officeart/2005/8/layout/lProcess1"/>
    <dgm:cxn modelId="{48EBCBA5-CB75-406A-8A14-F281581463CA}" type="presParOf" srcId="{36C1D62D-E0F3-425F-9AEE-405DF92A68DE}" destId="{2956D953-E64F-4B5E-91BB-F176E87C602D}" srcOrd="0" destOrd="0" presId="urn:microsoft.com/office/officeart/2005/8/layout/lProcess1"/>
    <dgm:cxn modelId="{F29E82AF-0DB0-446E-9C46-1F24BD10F8F2}" type="presParOf" srcId="{36C1D62D-E0F3-425F-9AEE-405DF92A68DE}" destId="{D9F4F49A-DB43-4F33-970E-3F2B5E900D3A}" srcOrd="1" destOrd="0" presId="urn:microsoft.com/office/officeart/2005/8/layout/lProcess1"/>
    <dgm:cxn modelId="{4CDA9B14-1D34-4B27-A08A-FBD595C16B37}" type="presParOf" srcId="{36C1D62D-E0F3-425F-9AEE-405DF92A68DE}" destId="{B7A6D5B4-E6F9-4237-80A3-4A692BEA4DD3}" srcOrd="2" destOrd="0" presId="urn:microsoft.com/office/officeart/2005/8/layout/lProcess1"/>
    <dgm:cxn modelId="{183A0CE9-0DC2-4C72-A7F1-A6E2FEF02F1D}" type="presParOf" srcId="{36C1D62D-E0F3-425F-9AEE-405DF92A68DE}" destId="{EA62337E-B6D8-4E77-BFA1-093D3A9D722C}" srcOrd="3" destOrd="0" presId="urn:microsoft.com/office/officeart/2005/8/layout/lProcess1"/>
    <dgm:cxn modelId="{988F42E2-F643-449C-A267-09EB5884BA1F}" type="presParOf" srcId="{36C1D62D-E0F3-425F-9AEE-405DF92A68DE}" destId="{09E9D90A-9EC4-4CD9-9493-D04F412AD536}" srcOrd="4" destOrd="0" presId="urn:microsoft.com/office/officeart/2005/8/layout/lProcess1"/>
    <dgm:cxn modelId="{7CACB7A7-EF22-443C-8AF6-B9B4391F8071}" type="presParOf" srcId="{1F89E393-4A38-4F30-A03C-5C2F478E9599}" destId="{4EA022EC-DD2D-4526-AE69-80F743972961}" srcOrd="1" destOrd="0" presId="urn:microsoft.com/office/officeart/2005/8/layout/lProcess1"/>
    <dgm:cxn modelId="{7727749F-83A5-4B69-83A5-39A8737F0FC9}" type="presParOf" srcId="{1F89E393-4A38-4F30-A03C-5C2F478E9599}" destId="{E3EA42BC-0004-45B8-8450-E264D62DD133}" srcOrd="2" destOrd="0" presId="urn:microsoft.com/office/officeart/2005/8/layout/lProcess1"/>
    <dgm:cxn modelId="{E717B950-97C0-41F4-BFFF-E3BC7F3CD593}" type="presParOf" srcId="{E3EA42BC-0004-45B8-8450-E264D62DD133}" destId="{BC71DB20-B9C9-4DBF-998F-7F8938D85A7B}" srcOrd="0" destOrd="0" presId="urn:microsoft.com/office/officeart/2005/8/layout/lProcess1"/>
    <dgm:cxn modelId="{172DEB05-A573-4B69-BF0F-D7851AB218B6}" type="presParOf" srcId="{E3EA42BC-0004-45B8-8450-E264D62DD133}" destId="{7606CB20-F583-470B-AC7F-AF5FAC642630}" srcOrd="1" destOrd="0" presId="urn:microsoft.com/office/officeart/2005/8/layout/lProcess1"/>
    <dgm:cxn modelId="{BCFB99B9-B09B-4491-ACA9-900CB94D04AA}" type="presParOf" srcId="{E3EA42BC-0004-45B8-8450-E264D62DD133}" destId="{FB40F109-3447-46F7-A827-BF222F6AFD31}" srcOrd="2" destOrd="0" presId="urn:microsoft.com/office/officeart/2005/8/layout/lProcess1"/>
    <dgm:cxn modelId="{2C63EB3D-FBC1-412C-A9E2-A0FEDC938DD3}" type="presParOf" srcId="{E3EA42BC-0004-45B8-8450-E264D62DD133}" destId="{81A5523B-80CD-4BFD-88B6-8B20457E4248}" srcOrd="3" destOrd="0" presId="urn:microsoft.com/office/officeart/2005/8/layout/lProcess1"/>
    <dgm:cxn modelId="{D3BDC1C3-50BD-4065-892C-8773BBA08121}" type="presParOf" srcId="{E3EA42BC-0004-45B8-8450-E264D62DD133}" destId="{59C9D79D-DAAA-43F4-85A4-159AC9D8DCB6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79F8E9-7EF0-4020-B95B-62C60528927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A1C5537-E646-469D-873B-CB9D3BC34186}">
      <dgm:prSet phldrT="[Текст]" phldr="0"/>
      <dgm:spPr/>
      <dgm:t>
        <a:bodyPr/>
        <a:lstStyle/>
        <a:p>
          <a:pPr rtl="0"/>
          <a:r>
            <a:rPr lang="uk-UA">
              <a:latin typeface="Calibri Light" panose="020F0302020204030204"/>
            </a:rPr>
            <a:t> </a:t>
          </a:r>
          <a:r>
            <a:rPr lang="uk-UA" b="1" i="1"/>
            <a:t>громадянські (особисті) права</a:t>
          </a:r>
          <a:r>
            <a:rPr lang="uk-UA"/>
            <a:t> [право на невтручання в особисте життя…] </a:t>
          </a:r>
        </a:p>
      </dgm:t>
    </dgm:pt>
    <dgm:pt modelId="{AECBF5EB-DC9D-4545-A361-03B65D0FE1FF}" type="parTrans" cxnId="{2B24B926-36F9-4F66-85D4-057A45845E91}">
      <dgm:prSet/>
      <dgm:spPr/>
      <dgm:t>
        <a:bodyPr/>
        <a:lstStyle/>
        <a:p>
          <a:endParaRPr lang="uk-UA"/>
        </a:p>
      </dgm:t>
    </dgm:pt>
    <dgm:pt modelId="{4D094AE3-065D-4607-A3CA-26D3883760A5}" type="sibTrans" cxnId="{2B24B926-36F9-4F66-85D4-057A45845E91}">
      <dgm:prSet/>
      <dgm:spPr/>
      <dgm:t>
        <a:bodyPr/>
        <a:lstStyle/>
        <a:p>
          <a:endParaRPr lang="uk-UA"/>
        </a:p>
      </dgm:t>
    </dgm:pt>
    <dgm:pt modelId="{18DBBE20-8550-4E3A-B050-23D6F923D1CA}">
      <dgm:prSet phldrT="[Текст]" phldr="0"/>
      <dgm:spPr/>
      <dgm:t>
        <a:bodyPr/>
        <a:lstStyle/>
        <a:p>
          <a:pPr algn="l" rtl="0"/>
          <a:r>
            <a:rPr lang="uk-UA">
              <a:latin typeface="Calibri Light" panose="020F0302020204030204"/>
            </a:rPr>
            <a:t> </a:t>
          </a:r>
          <a:r>
            <a:rPr lang="uk-UA" b="1" i="1"/>
            <a:t>політичні права</a:t>
          </a:r>
          <a:r>
            <a:rPr lang="uk-UA"/>
            <a:t> [ активне і пасивне виборче право…] </a:t>
          </a:r>
        </a:p>
      </dgm:t>
    </dgm:pt>
    <dgm:pt modelId="{6311195E-9815-4FA2-A2F8-84F858CC40ED}" type="parTrans" cxnId="{84B72AA3-DED3-455C-8C04-BFF82E065E51}">
      <dgm:prSet/>
      <dgm:spPr/>
      <dgm:t>
        <a:bodyPr/>
        <a:lstStyle/>
        <a:p>
          <a:endParaRPr lang="uk-UA"/>
        </a:p>
      </dgm:t>
    </dgm:pt>
    <dgm:pt modelId="{E0E82F0D-F714-4DBF-83DC-817FACF6260E}" type="sibTrans" cxnId="{84B72AA3-DED3-455C-8C04-BFF82E065E51}">
      <dgm:prSet/>
      <dgm:spPr/>
      <dgm:t>
        <a:bodyPr/>
        <a:lstStyle/>
        <a:p>
          <a:endParaRPr lang="uk-UA"/>
        </a:p>
      </dgm:t>
    </dgm:pt>
    <dgm:pt modelId="{4D3B0473-A4DF-4ABD-8B5F-00588DBDF335}">
      <dgm:prSet phldrT="[Текст]" phldr="0"/>
      <dgm:spPr/>
      <dgm:t>
        <a:bodyPr/>
        <a:lstStyle/>
        <a:p>
          <a:pPr rtl="0"/>
          <a:r>
            <a:rPr lang="uk-UA" b="1" i="1" dirty="0"/>
            <a:t>соціальні права</a:t>
          </a:r>
          <a:r>
            <a:rPr lang="uk-UA" dirty="0"/>
            <a:t> [право на відпочинок…]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12A8D0AC-48E0-4B90-A81E-DB49AE230FD5}" type="parTrans" cxnId="{1D16384D-973B-4CC3-99F7-207F36D4F4DC}">
      <dgm:prSet/>
      <dgm:spPr/>
      <dgm:t>
        <a:bodyPr/>
        <a:lstStyle/>
        <a:p>
          <a:endParaRPr lang="uk-UA"/>
        </a:p>
      </dgm:t>
    </dgm:pt>
    <dgm:pt modelId="{294D467A-A554-4855-97AD-E0617EA083AA}" type="sibTrans" cxnId="{1D16384D-973B-4CC3-99F7-207F36D4F4DC}">
      <dgm:prSet/>
      <dgm:spPr/>
      <dgm:t>
        <a:bodyPr/>
        <a:lstStyle/>
        <a:p>
          <a:endParaRPr lang="uk-UA"/>
        </a:p>
      </dgm:t>
    </dgm:pt>
    <dgm:pt modelId="{4B47B136-09E9-4F4C-9CD9-2459D25834E6}">
      <dgm:prSet phldrT="[Текст]" phldr="0"/>
      <dgm:spPr/>
      <dgm:t>
        <a:bodyPr/>
        <a:lstStyle/>
        <a:p>
          <a:pPr rtl="0"/>
          <a:r>
            <a:rPr lang="uk-UA">
              <a:latin typeface="Calibri Light" panose="020F0302020204030204"/>
            </a:rPr>
            <a:t> </a:t>
          </a:r>
          <a:r>
            <a:rPr lang="uk-UA" b="1" i="1"/>
            <a:t>економічні права</a:t>
          </a:r>
          <a:r>
            <a:rPr lang="uk-UA"/>
            <a:t> [право на підприємницьку діяльність…] </a:t>
          </a:r>
        </a:p>
      </dgm:t>
    </dgm:pt>
    <dgm:pt modelId="{B014CA92-9E63-4472-B71D-6E07C3BD3AE4}" type="parTrans" cxnId="{FB1C05AB-F1A8-4E5C-A63C-4D4C1E13DD31}">
      <dgm:prSet/>
      <dgm:spPr/>
      <dgm:t>
        <a:bodyPr/>
        <a:lstStyle/>
        <a:p>
          <a:endParaRPr lang="uk-UA"/>
        </a:p>
      </dgm:t>
    </dgm:pt>
    <dgm:pt modelId="{F290C2CD-8B3F-4136-9302-2E2C3B362F81}" type="sibTrans" cxnId="{FB1C05AB-F1A8-4E5C-A63C-4D4C1E13DD31}">
      <dgm:prSet/>
      <dgm:spPr/>
      <dgm:t>
        <a:bodyPr/>
        <a:lstStyle/>
        <a:p>
          <a:endParaRPr lang="uk-UA"/>
        </a:p>
      </dgm:t>
    </dgm:pt>
    <dgm:pt modelId="{2B39EC11-4005-4AA4-8CB4-7E3361CF5342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b="1" i="1" dirty="0"/>
            <a:t>екологічні права</a:t>
          </a:r>
          <a:r>
            <a:rPr lang="uk-UA" dirty="0"/>
            <a:t> [право на безпечні умови життєдіяльності…] </a:t>
          </a:r>
        </a:p>
      </dgm:t>
    </dgm:pt>
    <dgm:pt modelId="{861A49DB-0179-48F7-92FF-050874253A80}" type="parTrans" cxnId="{DEA5028B-E87C-49C3-8BD0-0C8DADF80496}">
      <dgm:prSet/>
      <dgm:spPr/>
      <dgm:t>
        <a:bodyPr/>
        <a:lstStyle/>
        <a:p>
          <a:endParaRPr lang="uk-UA"/>
        </a:p>
      </dgm:t>
    </dgm:pt>
    <dgm:pt modelId="{F5C2C426-D005-4213-A50A-A23E52323D12}" type="sibTrans" cxnId="{DEA5028B-E87C-49C3-8BD0-0C8DADF80496}">
      <dgm:prSet/>
      <dgm:spPr/>
      <dgm:t>
        <a:bodyPr/>
        <a:lstStyle/>
        <a:p>
          <a:endParaRPr lang="uk-UA"/>
        </a:p>
      </dgm:t>
    </dgm:pt>
    <dgm:pt modelId="{A93F24CA-1BD3-409D-A328-D26E15DD74EB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b="1" i="1" dirty="0"/>
            <a:t>культурні права</a:t>
          </a:r>
          <a:r>
            <a:rPr lang="uk-UA" dirty="0"/>
            <a:t> [право на творчість…]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5036F859-A8A0-4FD2-B904-1C8ABE88EF23}" type="parTrans" cxnId="{24399947-C673-4C26-904F-9C1242142A97}">
      <dgm:prSet/>
      <dgm:spPr/>
      <dgm:t>
        <a:bodyPr/>
        <a:lstStyle/>
        <a:p>
          <a:endParaRPr lang="uk-UA"/>
        </a:p>
      </dgm:t>
    </dgm:pt>
    <dgm:pt modelId="{2E3458BD-03BF-4E17-9C75-23CD4A1FD412}" type="sibTrans" cxnId="{24399947-C673-4C26-904F-9C1242142A97}">
      <dgm:prSet/>
      <dgm:spPr/>
      <dgm:t>
        <a:bodyPr/>
        <a:lstStyle/>
        <a:p>
          <a:endParaRPr lang="uk-UA"/>
        </a:p>
      </dgm:t>
    </dgm:pt>
    <dgm:pt modelId="{6ECC12C8-574C-4FBD-BC94-E76EECAD1C32}" type="pres">
      <dgm:prSet presAssocID="{BB79F8E9-7EF0-4020-B95B-62C605289277}" presName="Name0" presStyleCnt="0">
        <dgm:presLayoutVars>
          <dgm:dir/>
          <dgm:animLvl val="lvl"/>
          <dgm:resizeHandles val="exact"/>
        </dgm:presLayoutVars>
      </dgm:prSet>
      <dgm:spPr/>
    </dgm:pt>
    <dgm:pt modelId="{AF6B048C-9E2A-40CC-BC99-84EE8004C659}" type="pres">
      <dgm:prSet presAssocID="{A93F24CA-1BD3-409D-A328-D26E15DD74EB}" presName="boxAndChildren" presStyleCnt="0"/>
      <dgm:spPr/>
    </dgm:pt>
    <dgm:pt modelId="{E6D0D12E-6C04-486F-8725-0A6C5853F546}" type="pres">
      <dgm:prSet presAssocID="{A93F24CA-1BD3-409D-A328-D26E15DD74EB}" presName="parentTextBox" presStyleLbl="node1" presStyleIdx="0" presStyleCnt="6"/>
      <dgm:spPr/>
    </dgm:pt>
    <dgm:pt modelId="{59D86B6D-50EF-4313-8596-D40FFCD5F61B}" type="pres">
      <dgm:prSet presAssocID="{F5C2C426-D005-4213-A50A-A23E52323D12}" presName="sp" presStyleCnt="0"/>
      <dgm:spPr/>
    </dgm:pt>
    <dgm:pt modelId="{90BB6A8C-743B-4D46-BD24-62657B26510D}" type="pres">
      <dgm:prSet presAssocID="{2B39EC11-4005-4AA4-8CB4-7E3361CF5342}" presName="arrowAndChildren" presStyleCnt="0"/>
      <dgm:spPr/>
    </dgm:pt>
    <dgm:pt modelId="{410C3E32-C1EE-40FB-AE5D-4F5601B9CE69}" type="pres">
      <dgm:prSet presAssocID="{2B39EC11-4005-4AA4-8CB4-7E3361CF5342}" presName="parentTextArrow" presStyleLbl="node1" presStyleIdx="1" presStyleCnt="6"/>
      <dgm:spPr/>
    </dgm:pt>
    <dgm:pt modelId="{7D50654B-945F-4B0B-B923-7292C2590D2D}" type="pres">
      <dgm:prSet presAssocID="{F290C2CD-8B3F-4136-9302-2E2C3B362F81}" presName="sp" presStyleCnt="0"/>
      <dgm:spPr/>
    </dgm:pt>
    <dgm:pt modelId="{79780D10-1A23-480B-A834-6FE1D48567EC}" type="pres">
      <dgm:prSet presAssocID="{4B47B136-09E9-4F4C-9CD9-2459D25834E6}" presName="arrowAndChildren" presStyleCnt="0"/>
      <dgm:spPr/>
    </dgm:pt>
    <dgm:pt modelId="{4BB44695-D12A-4742-AF1A-445C05B0D42D}" type="pres">
      <dgm:prSet presAssocID="{4B47B136-09E9-4F4C-9CD9-2459D25834E6}" presName="parentTextArrow" presStyleLbl="node1" presStyleIdx="2" presStyleCnt="6"/>
      <dgm:spPr/>
    </dgm:pt>
    <dgm:pt modelId="{B129F724-6200-41F1-9870-14E1232E1E50}" type="pres">
      <dgm:prSet presAssocID="{294D467A-A554-4855-97AD-E0617EA083AA}" presName="sp" presStyleCnt="0"/>
      <dgm:spPr/>
    </dgm:pt>
    <dgm:pt modelId="{E31B1A67-C7FE-45BC-ADFB-237EA035813C}" type="pres">
      <dgm:prSet presAssocID="{4D3B0473-A4DF-4ABD-8B5F-00588DBDF335}" presName="arrowAndChildren" presStyleCnt="0"/>
      <dgm:spPr/>
    </dgm:pt>
    <dgm:pt modelId="{82719185-F52F-4A2C-8103-EF15990C240A}" type="pres">
      <dgm:prSet presAssocID="{4D3B0473-A4DF-4ABD-8B5F-00588DBDF335}" presName="parentTextArrow" presStyleLbl="node1" presStyleIdx="3" presStyleCnt="6"/>
      <dgm:spPr/>
    </dgm:pt>
    <dgm:pt modelId="{7D18EEA0-B423-4335-859C-54CCF8BCDC6B}" type="pres">
      <dgm:prSet presAssocID="{E0E82F0D-F714-4DBF-83DC-817FACF6260E}" presName="sp" presStyleCnt="0"/>
      <dgm:spPr/>
    </dgm:pt>
    <dgm:pt modelId="{FCB1BC7A-4404-41A3-AD5F-F1388742FE79}" type="pres">
      <dgm:prSet presAssocID="{18DBBE20-8550-4E3A-B050-23D6F923D1CA}" presName="arrowAndChildren" presStyleCnt="0"/>
      <dgm:spPr/>
    </dgm:pt>
    <dgm:pt modelId="{790B75AC-3A22-458B-9605-5597DFD3BA11}" type="pres">
      <dgm:prSet presAssocID="{18DBBE20-8550-4E3A-B050-23D6F923D1CA}" presName="parentTextArrow" presStyleLbl="node1" presStyleIdx="4" presStyleCnt="6"/>
      <dgm:spPr/>
    </dgm:pt>
    <dgm:pt modelId="{4B67581A-A996-4507-AFFF-11CDA8872967}" type="pres">
      <dgm:prSet presAssocID="{4D094AE3-065D-4607-A3CA-26D3883760A5}" presName="sp" presStyleCnt="0"/>
      <dgm:spPr/>
    </dgm:pt>
    <dgm:pt modelId="{40F5475F-AE0C-4D18-ACEF-67EBD2FD9795}" type="pres">
      <dgm:prSet presAssocID="{8A1C5537-E646-469D-873B-CB9D3BC34186}" presName="arrowAndChildren" presStyleCnt="0"/>
      <dgm:spPr/>
    </dgm:pt>
    <dgm:pt modelId="{C63189E7-CF22-4797-9694-823942B472DB}" type="pres">
      <dgm:prSet presAssocID="{8A1C5537-E646-469D-873B-CB9D3BC34186}" presName="parentTextArrow" presStyleLbl="node1" presStyleIdx="5" presStyleCnt="6"/>
      <dgm:spPr/>
    </dgm:pt>
  </dgm:ptLst>
  <dgm:cxnLst>
    <dgm:cxn modelId="{2B24B926-36F9-4F66-85D4-057A45845E91}" srcId="{BB79F8E9-7EF0-4020-B95B-62C605289277}" destId="{8A1C5537-E646-469D-873B-CB9D3BC34186}" srcOrd="0" destOrd="0" parTransId="{AECBF5EB-DC9D-4545-A361-03B65D0FE1FF}" sibTransId="{4D094AE3-065D-4607-A3CA-26D3883760A5}"/>
    <dgm:cxn modelId="{24399947-C673-4C26-904F-9C1242142A97}" srcId="{BB79F8E9-7EF0-4020-B95B-62C605289277}" destId="{A93F24CA-1BD3-409D-A328-D26E15DD74EB}" srcOrd="5" destOrd="0" parTransId="{5036F859-A8A0-4FD2-B904-1C8ABE88EF23}" sibTransId="{2E3458BD-03BF-4E17-9C75-23CD4A1FD412}"/>
    <dgm:cxn modelId="{1D16384D-973B-4CC3-99F7-207F36D4F4DC}" srcId="{BB79F8E9-7EF0-4020-B95B-62C605289277}" destId="{4D3B0473-A4DF-4ABD-8B5F-00588DBDF335}" srcOrd="2" destOrd="0" parTransId="{12A8D0AC-48E0-4B90-A81E-DB49AE230FD5}" sibTransId="{294D467A-A554-4855-97AD-E0617EA083AA}"/>
    <dgm:cxn modelId="{4F6FEA59-2BD5-43E2-B765-26A76F323533}" type="presOf" srcId="{8A1C5537-E646-469D-873B-CB9D3BC34186}" destId="{C63189E7-CF22-4797-9694-823942B472DB}" srcOrd="0" destOrd="0" presId="urn:microsoft.com/office/officeart/2005/8/layout/process4"/>
    <dgm:cxn modelId="{56BC7285-B27C-43F8-B9C8-57E2C60ACA17}" type="presOf" srcId="{A93F24CA-1BD3-409D-A328-D26E15DD74EB}" destId="{E6D0D12E-6C04-486F-8725-0A6C5853F546}" srcOrd="0" destOrd="0" presId="urn:microsoft.com/office/officeart/2005/8/layout/process4"/>
    <dgm:cxn modelId="{DEA5028B-E87C-49C3-8BD0-0C8DADF80496}" srcId="{BB79F8E9-7EF0-4020-B95B-62C605289277}" destId="{2B39EC11-4005-4AA4-8CB4-7E3361CF5342}" srcOrd="4" destOrd="0" parTransId="{861A49DB-0179-48F7-92FF-050874253A80}" sibTransId="{F5C2C426-D005-4213-A50A-A23E52323D12}"/>
    <dgm:cxn modelId="{84B72AA3-DED3-455C-8C04-BFF82E065E51}" srcId="{BB79F8E9-7EF0-4020-B95B-62C605289277}" destId="{18DBBE20-8550-4E3A-B050-23D6F923D1CA}" srcOrd="1" destOrd="0" parTransId="{6311195E-9815-4FA2-A2F8-84F858CC40ED}" sibTransId="{E0E82F0D-F714-4DBF-83DC-817FACF6260E}"/>
    <dgm:cxn modelId="{FB1C05AB-F1A8-4E5C-A63C-4D4C1E13DD31}" srcId="{BB79F8E9-7EF0-4020-B95B-62C605289277}" destId="{4B47B136-09E9-4F4C-9CD9-2459D25834E6}" srcOrd="3" destOrd="0" parTransId="{B014CA92-9E63-4472-B71D-6E07C3BD3AE4}" sibTransId="{F290C2CD-8B3F-4136-9302-2E2C3B362F81}"/>
    <dgm:cxn modelId="{BB9FCDAE-776E-41A1-A5F8-E5A31A9EEA56}" type="presOf" srcId="{4B47B136-09E9-4F4C-9CD9-2459D25834E6}" destId="{4BB44695-D12A-4742-AF1A-445C05B0D42D}" srcOrd="0" destOrd="0" presId="urn:microsoft.com/office/officeart/2005/8/layout/process4"/>
    <dgm:cxn modelId="{1B9A7FCD-BCBC-480A-A3A3-7076F218DD0F}" type="presOf" srcId="{BB79F8E9-7EF0-4020-B95B-62C605289277}" destId="{6ECC12C8-574C-4FBD-BC94-E76EECAD1C32}" srcOrd="0" destOrd="0" presId="urn:microsoft.com/office/officeart/2005/8/layout/process4"/>
    <dgm:cxn modelId="{AA2736D5-7A6D-4484-A976-9CE1C496E89F}" type="presOf" srcId="{2B39EC11-4005-4AA4-8CB4-7E3361CF5342}" destId="{410C3E32-C1EE-40FB-AE5D-4F5601B9CE69}" srcOrd="0" destOrd="0" presId="urn:microsoft.com/office/officeart/2005/8/layout/process4"/>
    <dgm:cxn modelId="{10F96DF6-319B-44DC-82F8-58C60D101AD4}" type="presOf" srcId="{18DBBE20-8550-4E3A-B050-23D6F923D1CA}" destId="{790B75AC-3A22-458B-9605-5597DFD3BA11}" srcOrd="0" destOrd="0" presId="urn:microsoft.com/office/officeart/2005/8/layout/process4"/>
    <dgm:cxn modelId="{2EEC74FA-38E4-44E0-8587-89371306F4F5}" type="presOf" srcId="{4D3B0473-A4DF-4ABD-8B5F-00588DBDF335}" destId="{82719185-F52F-4A2C-8103-EF15990C240A}" srcOrd="0" destOrd="0" presId="urn:microsoft.com/office/officeart/2005/8/layout/process4"/>
    <dgm:cxn modelId="{F6F16865-440F-49C9-9FAF-CEE5BEBB9E36}" type="presParOf" srcId="{6ECC12C8-574C-4FBD-BC94-E76EECAD1C32}" destId="{AF6B048C-9E2A-40CC-BC99-84EE8004C659}" srcOrd="0" destOrd="0" presId="urn:microsoft.com/office/officeart/2005/8/layout/process4"/>
    <dgm:cxn modelId="{2AB6394D-D0C3-412A-8C92-FEAEF66781F1}" type="presParOf" srcId="{AF6B048C-9E2A-40CC-BC99-84EE8004C659}" destId="{E6D0D12E-6C04-486F-8725-0A6C5853F546}" srcOrd="0" destOrd="0" presId="urn:microsoft.com/office/officeart/2005/8/layout/process4"/>
    <dgm:cxn modelId="{4E1C5D99-F447-42D0-A9D7-8F7F3E057D17}" type="presParOf" srcId="{6ECC12C8-574C-4FBD-BC94-E76EECAD1C32}" destId="{59D86B6D-50EF-4313-8596-D40FFCD5F61B}" srcOrd="1" destOrd="0" presId="urn:microsoft.com/office/officeart/2005/8/layout/process4"/>
    <dgm:cxn modelId="{74595977-11B1-4FA4-AD76-20C83C15824B}" type="presParOf" srcId="{6ECC12C8-574C-4FBD-BC94-E76EECAD1C32}" destId="{90BB6A8C-743B-4D46-BD24-62657B26510D}" srcOrd="2" destOrd="0" presId="urn:microsoft.com/office/officeart/2005/8/layout/process4"/>
    <dgm:cxn modelId="{81410FAF-C55C-4796-9EDA-33DEFFFFD0F0}" type="presParOf" srcId="{90BB6A8C-743B-4D46-BD24-62657B26510D}" destId="{410C3E32-C1EE-40FB-AE5D-4F5601B9CE69}" srcOrd="0" destOrd="0" presId="urn:microsoft.com/office/officeart/2005/8/layout/process4"/>
    <dgm:cxn modelId="{A2216F13-B925-4BD6-B044-96B5329F7DA5}" type="presParOf" srcId="{6ECC12C8-574C-4FBD-BC94-E76EECAD1C32}" destId="{7D50654B-945F-4B0B-B923-7292C2590D2D}" srcOrd="3" destOrd="0" presId="urn:microsoft.com/office/officeart/2005/8/layout/process4"/>
    <dgm:cxn modelId="{5B998AD7-EAA8-4D67-98AC-259E7D864DE5}" type="presParOf" srcId="{6ECC12C8-574C-4FBD-BC94-E76EECAD1C32}" destId="{79780D10-1A23-480B-A834-6FE1D48567EC}" srcOrd="4" destOrd="0" presId="urn:microsoft.com/office/officeart/2005/8/layout/process4"/>
    <dgm:cxn modelId="{42D1D0DD-79F1-4452-93CC-B2DF3F8CF01D}" type="presParOf" srcId="{79780D10-1A23-480B-A834-6FE1D48567EC}" destId="{4BB44695-D12A-4742-AF1A-445C05B0D42D}" srcOrd="0" destOrd="0" presId="urn:microsoft.com/office/officeart/2005/8/layout/process4"/>
    <dgm:cxn modelId="{86BF1FAC-8CE7-4DA7-B0B3-33CAFF8BED56}" type="presParOf" srcId="{6ECC12C8-574C-4FBD-BC94-E76EECAD1C32}" destId="{B129F724-6200-41F1-9870-14E1232E1E50}" srcOrd="5" destOrd="0" presId="urn:microsoft.com/office/officeart/2005/8/layout/process4"/>
    <dgm:cxn modelId="{C497310C-404E-4B33-A182-AD557311DC57}" type="presParOf" srcId="{6ECC12C8-574C-4FBD-BC94-E76EECAD1C32}" destId="{E31B1A67-C7FE-45BC-ADFB-237EA035813C}" srcOrd="6" destOrd="0" presId="urn:microsoft.com/office/officeart/2005/8/layout/process4"/>
    <dgm:cxn modelId="{9F6B361C-3DB1-419D-B2B1-27B7F797EFD9}" type="presParOf" srcId="{E31B1A67-C7FE-45BC-ADFB-237EA035813C}" destId="{82719185-F52F-4A2C-8103-EF15990C240A}" srcOrd="0" destOrd="0" presId="urn:microsoft.com/office/officeart/2005/8/layout/process4"/>
    <dgm:cxn modelId="{281AD64C-78D1-4D5E-A67F-EE5774469090}" type="presParOf" srcId="{6ECC12C8-574C-4FBD-BC94-E76EECAD1C32}" destId="{7D18EEA0-B423-4335-859C-54CCF8BCDC6B}" srcOrd="7" destOrd="0" presId="urn:microsoft.com/office/officeart/2005/8/layout/process4"/>
    <dgm:cxn modelId="{12280169-77C1-4B60-93F0-EA2083A167A4}" type="presParOf" srcId="{6ECC12C8-574C-4FBD-BC94-E76EECAD1C32}" destId="{FCB1BC7A-4404-41A3-AD5F-F1388742FE79}" srcOrd="8" destOrd="0" presId="urn:microsoft.com/office/officeart/2005/8/layout/process4"/>
    <dgm:cxn modelId="{933E76C9-7383-4841-8541-E58AD9C7DBA5}" type="presParOf" srcId="{FCB1BC7A-4404-41A3-AD5F-F1388742FE79}" destId="{790B75AC-3A22-458B-9605-5597DFD3BA11}" srcOrd="0" destOrd="0" presId="urn:microsoft.com/office/officeart/2005/8/layout/process4"/>
    <dgm:cxn modelId="{F4DA2B7A-55F1-474D-A23E-54D8A93D9E8B}" type="presParOf" srcId="{6ECC12C8-574C-4FBD-BC94-E76EECAD1C32}" destId="{4B67581A-A996-4507-AFFF-11CDA8872967}" srcOrd="9" destOrd="0" presId="urn:microsoft.com/office/officeart/2005/8/layout/process4"/>
    <dgm:cxn modelId="{9DA0833A-68AC-41A1-B695-6F390E173940}" type="presParOf" srcId="{6ECC12C8-574C-4FBD-BC94-E76EECAD1C32}" destId="{40F5475F-AE0C-4D18-ACEF-67EBD2FD9795}" srcOrd="10" destOrd="0" presId="urn:microsoft.com/office/officeart/2005/8/layout/process4"/>
    <dgm:cxn modelId="{F111C711-4E7D-42E4-BC8C-CBBF8D446559}" type="presParOf" srcId="{40F5475F-AE0C-4D18-ACEF-67EBD2FD9795}" destId="{C63189E7-CF22-4797-9694-823942B472D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03373F-0E1D-4254-A937-5D3FBDAC2BF3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uk-UA"/>
        </a:p>
      </dgm:t>
    </dgm:pt>
    <dgm:pt modelId="{A238C242-DE66-46BE-93F9-154C4E64751F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Особисті немайнові права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D05649CE-9A63-41C1-A418-2F283E4564F7}" type="parTrans" cxnId="{77ED9494-3106-4751-95C4-4407018F0162}">
      <dgm:prSet/>
      <dgm:spPr/>
      <dgm:t>
        <a:bodyPr/>
        <a:lstStyle/>
        <a:p>
          <a:endParaRPr lang="uk-UA"/>
        </a:p>
      </dgm:t>
    </dgm:pt>
    <dgm:pt modelId="{08993530-0071-4643-A5B9-BAD7CB14C1E1}" type="sibTrans" cxnId="{77ED9494-3106-4751-95C4-4407018F0162}">
      <dgm:prSet/>
      <dgm:spPr/>
      <dgm:t>
        <a:bodyPr/>
        <a:lstStyle/>
        <a:p>
          <a:endParaRPr lang="uk-UA"/>
        </a:p>
      </dgm:t>
    </dgm:pt>
    <dgm:pt modelId="{B40AB310-87E4-451B-A952-65DD42E9AC4A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Особисті немайнові права, що забезпечують природне існування фізичної особи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95BBC904-72D6-4903-A71F-F43E9E3EE792}" type="parTrans" cxnId="{6DC89EC4-6BB8-4B5E-B3FB-EEEBD3102024}">
      <dgm:prSet/>
      <dgm:spPr/>
      <dgm:t>
        <a:bodyPr/>
        <a:lstStyle/>
        <a:p>
          <a:endParaRPr lang="uk-UA"/>
        </a:p>
      </dgm:t>
    </dgm:pt>
    <dgm:pt modelId="{A8C7A62C-1F84-49B2-BE7D-E7DA7265E33B}" type="sibTrans" cxnId="{6DC89EC4-6BB8-4B5E-B3FB-EEEBD3102024}">
      <dgm:prSet/>
      <dgm:spPr/>
      <dgm:t>
        <a:bodyPr/>
        <a:lstStyle/>
        <a:p>
          <a:endParaRPr lang="uk-UA"/>
        </a:p>
      </dgm:t>
    </dgm:pt>
    <dgm:pt modelId="{F58C9862-9A2F-4597-B18A-B6F52FA11FF4}">
      <dgm:prSet phldrT="[Текст]"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Особисті немайнові права, що забезпечують соціальне буття фізичної особи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1B789634-30D3-4105-AF53-C52B57FC7651}" type="parTrans" cxnId="{5ABBC58A-26B7-4374-B69B-CD3D7CE136D1}">
      <dgm:prSet/>
      <dgm:spPr/>
      <dgm:t>
        <a:bodyPr/>
        <a:lstStyle/>
        <a:p>
          <a:endParaRPr lang="uk-UA"/>
        </a:p>
      </dgm:t>
    </dgm:pt>
    <dgm:pt modelId="{2D72E9C3-0958-4658-9778-0337C117AACF}" type="sibTrans" cxnId="{5ABBC58A-26B7-4374-B69B-CD3D7CE136D1}">
      <dgm:prSet/>
      <dgm:spPr/>
      <dgm:t>
        <a:bodyPr/>
        <a:lstStyle/>
        <a:p>
          <a:endParaRPr lang="uk-UA"/>
        </a:p>
      </dgm:t>
    </dgm:pt>
    <dgm:pt modelId="{18B2FF23-081D-4915-A843-A4912D09DF4E}">
      <dgm:prSet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Речові права</a:t>
          </a:r>
          <a:r>
            <a:rPr lang="uk-UA" dirty="0">
              <a:latin typeface="Calibri Light" panose="020F0302020204030204"/>
            </a:rPr>
            <a:t> </a:t>
          </a:r>
        </a:p>
      </dgm:t>
    </dgm:pt>
    <dgm:pt modelId="{C5F798C6-AA26-4300-BAF5-067B76CE0B39}" type="parTrans" cxnId="{29B92A95-91A7-4EDB-8BDD-F57FBCD8CEB8}">
      <dgm:prSet/>
      <dgm:spPr/>
    </dgm:pt>
    <dgm:pt modelId="{4B7E03D3-C8E5-45A5-92D3-3A185AE9FA71}" type="sibTrans" cxnId="{29B92A95-91A7-4EDB-8BDD-F57FBCD8CEB8}">
      <dgm:prSet/>
      <dgm:spPr/>
    </dgm:pt>
    <dgm:pt modelId="{8498B42D-D48E-4065-A894-46352E2C093D}">
      <dgm:prSet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Право власності</a:t>
          </a:r>
          <a:r>
            <a:rPr lang="uk-UA" dirty="0">
              <a:latin typeface="Calibri Light" panose="020F0302020204030204"/>
            </a:rPr>
            <a:t> </a:t>
          </a:r>
          <a:endParaRPr lang="uk-UA" dirty="0"/>
        </a:p>
      </dgm:t>
    </dgm:pt>
    <dgm:pt modelId="{9F30D50F-F885-4196-83E5-2DABDB2D2AF0}" type="parTrans" cxnId="{E9BEC696-5FB9-46A2-98C8-CF41DCF9ACE9}">
      <dgm:prSet/>
      <dgm:spPr/>
    </dgm:pt>
    <dgm:pt modelId="{F7E2F373-7149-49E2-8460-236357F4F35C}" type="sibTrans" cxnId="{E9BEC696-5FB9-46A2-98C8-CF41DCF9ACE9}">
      <dgm:prSet/>
      <dgm:spPr/>
    </dgm:pt>
    <dgm:pt modelId="{89592495-AEB7-4694-AB26-75FF796A6100}">
      <dgm:prSet phldr="0"/>
      <dgm:spPr/>
      <dgm:t>
        <a:bodyPr/>
        <a:lstStyle/>
        <a:p>
          <a:pPr rtl="0"/>
          <a:r>
            <a:rPr lang="uk-UA" dirty="0">
              <a:latin typeface="Calibri Light" panose="020F0302020204030204"/>
            </a:rPr>
            <a:t> </a:t>
          </a:r>
          <a:r>
            <a:rPr lang="uk-UA" dirty="0"/>
            <a:t>Речові права на чуже майно</a:t>
          </a:r>
          <a:r>
            <a:rPr lang="uk-UA" dirty="0">
              <a:latin typeface="Calibri Light" panose="020F0302020204030204"/>
            </a:rPr>
            <a:t> </a:t>
          </a:r>
        </a:p>
      </dgm:t>
    </dgm:pt>
    <dgm:pt modelId="{7005A5DB-D22C-4D45-841B-C53E3443550F}" type="parTrans" cxnId="{012E3D2E-31CA-43B3-9E0C-0037788C572E}">
      <dgm:prSet/>
      <dgm:spPr/>
    </dgm:pt>
    <dgm:pt modelId="{CBDA68A1-9EAB-4AF9-A3C9-86556A946D6B}" type="sibTrans" cxnId="{012E3D2E-31CA-43B3-9E0C-0037788C572E}">
      <dgm:prSet/>
      <dgm:spPr/>
    </dgm:pt>
    <dgm:pt modelId="{F16F1E55-FE56-4543-A0A9-B5DCF8A0063A}" type="pres">
      <dgm:prSet presAssocID="{0203373F-0E1D-4254-A937-5D3FBDAC2B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5E0F6A-E47F-4BDA-8F36-1B1DF7AD58B5}" type="pres">
      <dgm:prSet presAssocID="{A238C242-DE66-46BE-93F9-154C4E64751F}" presName="hierRoot1" presStyleCnt="0"/>
      <dgm:spPr/>
    </dgm:pt>
    <dgm:pt modelId="{B1CF4007-31DB-4CC6-93EF-4D330F719C2D}" type="pres">
      <dgm:prSet presAssocID="{A238C242-DE66-46BE-93F9-154C4E64751F}" presName="composite" presStyleCnt="0"/>
      <dgm:spPr/>
    </dgm:pt>
    <dgm:pt modelId="{BA5EFED6-B2E6-47DC-BCEC-C993E3765091}" type="pres">
      <dgm:prSet presAssocID="{A238C242-DE66-46BE-93F9-154C4E64751F}" presName="background" presStyleLbl="node0" presStyleIdx="0" presStyleCnt="1"/>
      <dgm:spPr/>
    </dgm:pt>
    <dgm:pt modelId="{484395EA-EDF2-4081-9135-0783B40ACDB5}" type="pres">
      <dgm:prSet presAssocID="{A238C242-DE66-46BE-93F9-154C4E64751F}" presName="text" presStyleLbl="fgAcc0" presStyleIdx="0" presStyleCnt="1">
        <dgm:presLayoutVars>
          <dgm:chPref val="3"/>
        </dgm:presLayoutVars>
      </dgm:prSet>
      <dgm:spPr/>
    </dgm:pt>
    <dgm:pt modelId="{80266BBB-539F-4331-901A-4A3B72860811}" type="pres">
      <dgm:prSet presAssocID="{A238C242-DE66-46BE-93F9-154C4E64751F}" presName="hierChild2" presStyleCnt="0"/>
      <dgm:spPr/>
    </dgm:pt>
    <dgm:pt modelId="{A5A65EB3-53F8-4771-BAF7-945BCD589096}" type="pres">
      <dgm:prSet presAssocID="{C5F798C6-AA26-4300-BAF5-067B76CE0B39}" presName="Name10" presStyleLbl="parChTrans1D2" presStyleIdx="0" presStyleCnt="2"/>
      <dgm:spPr/>
    </dgm:pt>
    <dgm:pt modelId="{84EA2F7E-9FB1-4458-954D-DFCB3C1B35C5}" type="pres">
      <dgm:prSet presAssocID="{18B2FF23-081D-4915-A843-A4912D09DF4E}" presName="hierRoot2" presStyleCnt="0"/>
      <dgm:spPr/>
    </dgm:pt>
    <dgm:pt modelId="{21E2A1C4-5F1C-4726-9BD7-5F3AEDD3A5A3}" type="pres">
      <dgm:prSet presAssocID="{18B2FF23-081D-4915-A843-A4912D09DF4E}" presName="composite2" presStyleCnt="0"/>
      <dgm:spPr/>
    </dgm:pt>
    <dgm:pt modelId="{6E2DD94E-838E-4C6F-AECC-E1722C77F75A}" type="pres">
      <dgm:prSet presAssocID="{18B2FF23-081D-4915-A843-A4912D09DF4E}" presName="background2" presStyleLbl="node2" presStyleIdx="0" presStyleCnt="2"/>
      <dgm:spPr/>
    </dgm:pt>
    <dgm:pt modelId="{DCE532AF-D307-41C3-8372-96566FCA76BA}" type="pres">
      <dgm:prSet presAssocID="{18B2FF23-081D-4915-A843-A4912D09DF4E}" presName="text2" presStyleLbl="fgAcc2" presStyleIdx="0" presStyleCnt="2">
        <dgm:presLayoutVars>
          <dgm:chPref val="3"/>
        </dgm:presLayoutVars>
      </dgm:prSet>
      <dgm:spPr/>
    </dgm:pt>
    <dgm:pt modelId="{5533C5EC-7D3F-4A18-B9F2-E0B5DECACAEE}" type="pres">
      <dgm:prSet presAssocID="{18B2FF23-081D-4915-A843-A4912D09DF4E}" presName="hierChild3" presStyleCnt="0"/>
      <dgm:spPr/>
    </dgm:pt>
    <dgm:pt modelId="{A90DB181-ACF2-481B-BD10-A19335CD295D}" type="pres">
      <dgm:prSet presAssocID="{9F30D50F-F885-4196-83E5-2DABDB2D2AF0}" presName="Name17" presStyleLbl="parChTrans1D3" presStyleIdx="0" presStyleCnt="3"/>
      <dgm:spPr/>
    </dgm:pt>
    <dgm:pt modelId="{5E8FDC52-E872-4190-9B7C-5608C5262442}" type="pres">
      <dgm:prSet presAssocID="{8498B42D-D48E-4065-A894-46352E2C093D}" presName="hierRoot3" presStyleCnt="0"/>
      <dgm:spPr/>
    </dgm:pt>
    <dgm:pt modelId="{C0B45479-0D8B-4697-9431-917D5621D7E8}" type="pres">
      <dgm:prSet presAssocID="{8498B42D-D48E-4065-A894-46352E2C093D}" presName="composite3" presStyleCnt="0"/>
      <dgm:spPr/>
    </dgm:pt>
    <dgm:pt modelId="{66A43AA2-B07C-426A-88D6-4B428B726499}" type="pres">
      <dgm:prSet presAssocID="{8498B42D-D48E-4065-A894-46352E2C093D}" presName="background3" presStyleLbl="node3" presStyleIdx="0" presStyleCnt="3"/>
      <dgm:spPr/>
    </dgm:pt>
    <dgm:pt modelId="{9C49E8D6-211D-4A6F-8302-A6DD582AE7C2}" type="pres">
      <dgm:prSet presAssocID="{8498B42D-D48E-4065-A894-46352E2C093D}" presName="text3" presStyleLbl="fgAcc3" presStyleIdx="0" presStyleCnt="3">
        <dgm:presLayoutVars>
          <dgm:chPref val="3"/>
        </dgm:presLayoutVars>
      </dgm:prSet>
      <dgm:spPr/>
    </dgm:pt>
    <dgm:pt modelId="{4F9D4311-9FB6-4DB0-8B06-FB6FAA8CDF75}" type="pres">
      <dgm:prSet presAssocID="{8498B42D-D48E-4065-A894-46352E2C093D}" presName="hierChild4" presStyleCnt="0"/>
      <dgm:spPr/>
    </dgm:pt>
    <dgm:pt modelId="{4DA77EC4-32A4-4F1D-8979-9ED4B3FFB95F}" type="pres">
      <dgm:prSet presAssocID="{7005A5DB-D22C-4D45-841B-C53E3443550F}" presName="Name17" presStyleLbl="parChTrans1D3" presStyleIdx="1" presStyleCnt="3"/>
      <dgm:spPr/>
    </dgm:pt>
    <dgm:pt modelId="{139B89A0-A45C-4422-A419-105A2579215D}" type="pres">
      <dgm:prSet presAssocID="{89592495-AEB7-4694-AB26-75FF796A6100}" presName="hierRoot3" presStyleCnt="0"/>
      <dgm:spPr/>
    </dgm:pt>
    <dgm:pt modelId="{F9531C5F-61F6-494C-83F7-C12028647770}" type="pres">
      <dgm:prSet presAssocID="{89592495-AEB7-4694-AB26-75FF796A6100}" presName="composite3" presStyleCnt="0"/>
      <dgm:spPr/>
    </dgm:pt>
    <dgm:pt modelId="{4A0E025E-2DB7-4963-84F5-3FFF559E46FF}" type="pres">
      <dgm:prSet presAssocID="{89592495-AEB7-4694-AB26-75FF796A6100}" presName="background3" presStyleLbl="node3" presStyleIdx="1" presStyleCnt="3"/>
      <dgm:spPr/>
    </dgm:pt>
    <dgm:pt modelId="{D93E4731-23D1-4FDD-B306-490F24BE702D}" type="pres">
      <dgm:prSet presAssocID="{89592495-AEB7-4694-AB26-75FF796A6100}" presName="text3" presStyleLbl="fgAcc3" presStyleIdx="1" presStyleCnt="3">
        <dgm:presLayoutVars>
          <dgm:chPref val="3"/>
        </dgm:presLayoutVars>
      </dgm:prSet>
      <dgm:spPr/>
    </dgm:pt>
    <dgm:pt modelId="{AFD42ABE-4570-40A1-968E-BFFF32CA04FA}" type="pres">
      <dgm:prSet presAssocID="{89592495-AEB7-4694-AB26-75FF796A6100}" presName="hierChild4" presStyleCnt="0"/>
      <dgm:spPr/>
    </dgm:pt>
    <dgm:pt modelId="{89540D61-0624-4D78-963E-047FC9F97F07}" type="pres">
      <dgm:prSet presAssocID="{95BBC904-72D6-4903-A71F-F43E9E3EE792}" presName="Name10" presStyleLbl="parChTrans1D2" presStyleIdx="1" presStyleCnt="2"/>
      <dgm:spPr/>
    </dgm:pt>
    <dgm:pt modelId="{BA27781E-70A7-4301-8931-83B990D450B9}" type="pres">
      <dgm:prSet presAssocID="{B40AB310-87E4-451B-A952-65DD42E9AC4A}" presName="hierRoot2" presStyleCnt="0"/>
      <dgm:spPr/>
    </dgm:pt>
    <dgm:pt modelId="{7A672E50-A2DC-4D9B-9927-F126921A47C3}" type="pres">
      <dgm:prSet presAssocID="{B40AB310-87E4-451B-A952-65DD42E9AC4A}" presName="composite2" presStyleCnt="0"/>
      <dgm:spPr/>
    </dgm:pt>
    <dgm:pt modelId="{946C204F-20DB-4BE5-9355-1FF300CEC5A3}" type="pres">
      <dgm:prSet presAssocID="{B40AB310-87E4-451B-A952-65DD42E9AC4A}" presName="background2" presStyleLbl="node2" presStyleIdx="1" presStyleCnt="2"/>
      <dgm:spPr/>
    </dgm:pt>
    <dgm:pt modelId="{9A131B92-2956-4E5D-AFCD-EAB731FBA6FD}" type="pres">
      <dgm:prSet presAssocID="{B40AB310-87E4-451B-A952-65DD42E9AC4A}" presName="text2" presStyleLbl="fgAcc2" presStyleIdx="1" presStyleCnt="2">
        <dgm:presLayoutVars>
          <dgm:chPref val="3"/>
        </dgm:presLayoutVars>
      </dgm:prSet>
      <dgm:spPr/>
    </dgm:pt>
    <dgm:pt modelId="{3A64164B-36FA-4F2B-A8D1-230AE572FE0E}" type="pres">
      <dgm:prSet presAssocID="{B40AB310-87E4-451B-A952-65DD42E9AC4A}" presName="hierChild3" presStyleCnt="0"/>
      <dgm:spPr/>
    </dgm:pt>
    <dgm:pt modelId="{7A513874-438E-4CE0-B28B-9F6B107A194D}" type="pres">
      <dgm:prSet presAssocID="{1B789634-30D3-4105-AF53-C52B57FC7651}" presName="Name17" presStyleLbl="parChTrans1D3" presStyleIdx="2" presStyleCnt="3"/>
      <dgm:spPr/>
    </dgm:pt>
    <dgm:pt modelId="{D3E7B274-1944-4FC7-8C81-348D445F16FB}" type="pres">
      <dgm:prSet presAssocID="{F58C9862-9A2F-4597-B18A-B6F52FA11FF4}" presName="hierRoot3" presStyleCnt="0"/>
      <dgm:spPr/>
    </dgm:pt>
    <dgm:pt modelId="{AD5533B4-C882-4044-9985-12CB93FB534A}" type="pres">
      <dgm:prSet presAssocID="{F58C9862-9A2F-4597-B18A-B6F52FA11FF4}" presName="composite3" presStyleCnt="0"/>
      <dgm:spPr/>
    </dgm:pt>
    <dgm:pt modelId="{B9CD39FD-DBDC-4A66-A75E-2C275674606C}" type="pres">
      <dgm:prSet presAssocID="{F58C9862-9A2F-4597-B18A-B6F52FA11FF4}" presName="background3" presStyleLbl="node3" presStyleIdx="2" presStyleCnt="3"/>
      <dgm:spPr/>
    </dgm:pt>
    <dgm:pt modelId="{8E137081-CAC4-4381-B7F4-2DB8657BE936}" type="pres">
      <dgm:prSet presAssocID="{F58C9862-9A2F-4597-B18A-B6F52FA11FF4}" presName="text3" presStyleLbl="fgAcc3" presStyleIdx="2" presStyleCnt="3">
        <dgm:presLayoutVars>
          <dgm:chPref val="3"/>
        </dgm:presLayoutVars>
      </dgm:prSet>
      <dgm:spPr/>
    </dgm:pt>
    <dgm:pt modelId="{1474AB3E-3017-40AE-9AC8-1B00E5D8E007}" type="pres">
      <dgm:prSet presAssocID="{F58C9862-9A2F-4597-B18A-B6F52FA11FF4}" presName="hierChild4" presStyleCnt="0"/>
      <dgm:spPr/>
    </dgm:pt>
  </dgm:ptLst>
  <dgm:cxnLst>
    <dgm:cxn modelId="{A38A530A-5E95-4706-AB93-CA1048905575}" type="presOf" srcId="{F58C9862-9A2F-4597-B18A-B6F52FA11FF4}" destId="{8E137081-CAC4-4381-B7F4-2DB8657BE936}" srcOrd="0" destOrd="0" presId="urn:microsoft.com/office/officeart/2005/8/layout/hierarchy1"/>
    <dgm:cxn modelId="{A963A41A-5F3E-4D80-81E9-79B7B20F51C0}" type="presOf" srcId="{89592495-AEB7-4694-AB26-75FF796A6100}" destId="{D93E4731-23D1-4FDD-B306-490F24BE702D}" srcOrd="0" destOrd="0" presId="urn:microsoft.com/office/officeart/2005/8/layout/hierarchy1"/>
    <dgm:cxn modelId="{F4C7FF28-AF38-467F-A923-62474D79F102}" type="presOf" srcId="{95BBC904-72D6-4903-A71F-F43E9E3EE792}" destId="{89540D61-0624-4D78-963E-047FC9F97F07}" srcOrd="0" destOrd="0" presId="urn:microsoft.com/office/officeart/2005/8/layout/hierarchy1"/>
    <dgm:cxn modelId="{012E3D2E-31CA-43B3-9E0C-0037788C572E}" srcId="{18B2FF23-081D-4915-A843-A4912D09DF4E}" destId="{89592495-AEB7-4694-AB26-75FF796A6100}" srcOrd="1" destOrd="0" parTransId="{7005A5DB-D22C-4D45-841B-C53E3443550F}" sibTransId="{CBDA68A1-9EAB-4AF9-A3C9-86556A946D6B}"/>
    <dgm:cxn modelId="{6D84FB3D-5F5E-469A-B668-28AE14A36E0E}" type="presOf" srcId="{9F30D50F-F885-4196-83E5-2DABDB2D2AF0}" destId="{A90DB181-ACF2-481B-BD10-A19335CD295D}" srcOrd="0" destOrd="0" presId="urn:microsoft.com/office/officeart/2005/8/layout/hierarchy1"/>
    <dgm:cxn modelId="{F90C2B65-45F4-40D0-A684-93EF33E05B52}" type="presOf" srcId="{18B2FF23-081D-4915-A843-A4912D09DF4E}" destId="{DCE532AF-D307-41C3-8372-96566FCA76BA}" srcOrd="0" destOrd="0" presId="urn:microsoft.com/office/officeart/2005/8/layout/hierarchy1"/>
    <dgm:cxn modelId="{65207C45-9F60-46C9-A965-6AB33A2B4505}" type="presOf" srcId="{A238C242-DE66-46BE-93F9-154C4E64751F}" destId="{484395EA-EDF2-4081-9135-0783B40ACDB5}" srcOrd="0" destOrd="0" presId="urn:microsoft.com/office/officeart/2005/8/layout/hierarchy1"/>
    <dgm:cxn modelId="{6105C775-6876-4F0A-8CD1-25158241C248}" type="presOf" srcId="{B40AB310-87E4-451B-A952-65DD42E9AC4A}" destId="{9A131B92-2956-4E5D-AFCD-EAB731FBA6FD}" srcOrd="0" destOrd="0" presId="urn:microsoft.com/office/officeart/2005/8/layout/hierarchy1"/>
    <dgm:cxn modelId="{99DEF275-5933-4BE5-A40D-F465D226194E}" type="presOf" srcId="{0203373F-0E1D-4254-A937-5D3FBDAC2BF3}" destId="{F16F1E55-FE56-4543-A0A9-B5DCF8A0063A}" srcOrd="0" destOrd="0" presId="urn:microsoft.com/office/officeart/2005/8/layout/hierarchy1"/>
    <dgm:cxn modelId="{5ABBC58A-26B7-4374-B69B-CD3D7CE136D1}" srcId="{B40AB310-87E4-451B-A952-65DD42E9AC4A}" destId="{F58C9862-9A2F-4597-B18A-B6F52FA11FF4}" srcOrd="0" destOrd="0" parTransId="{1B789634-30D3-4105-AF53-C52B57FC7651}" sibTransId="{2D72E9C3-0958-4658-9778-0337C117AACF}"/>
    <dgm:cxn modelId="{1DEEF292-24E3-4E3C-8221-4BEE45A56780}" type="presOf" srcId="{1B789634-30D3-4105-AF53-C52B57FC7651}" destId="{7A513874-438E-4CE0-B28B-9F6B107A194D}" srcOrd="0" destOrd="0" presId="urn:microsoft.com/office/officeart/2005/8/layout/hierarchy1"/>
    <dgm:cxn modelId="{77ED9494-3106-4751-95C4-4407018F0162}" srcId="{0203373F-0E1D-4254-A937-5D3FBDAC2BF3}" destId="{A238C242-DE66-46BE-93F9-154C4E64751F}" srcOrd="0" destOrd="0" parTransId="{D05649CE-9A63-41C1-A418-2F283E4564F7}" sibTransId="{08993530-0071-4643-A5B9-BAD7CB14C1E1}"/>
    <dgm:cxn modelId="{29B92A95-91A7-4EDB-8BDD-F57FBCD8CEB8}" srcId="{A238C242-DE66-46BE-93F9-154C4E64751F}" destId="{18B2FF23-081D-4915-A843-A4912D09DF4E}" srcOrd="0" destOrd="0" parTransId="{C5F798C6-AA26-4300-BAF5-067B76CE0B39}" sibTransId="{4B7E03D3-C8E5-45A5-92D3-3A185AE9FA71}"/>
    <dgm:cxn modelId="{E9BEC696-5FB9-46A2-98C8-CF41DCF9ACE9}" srcId="{18B2FF23-081D-4915-A843-A4912D09DF4E}" destId="{8498B42D-D48E-4065-A894-46352E2C093D}" srcOrd="0" destOrd="0" parTransId="{9F30D50F-F885-4196-83E5-2DABDB2D2AF0}" sibTransId="{F7E2F373-7149-49E2-8460-236357F4F35C}"/>
    <dgm:cxn modelId="{91B211A2-F263-4299-86F1-AB206B349DF7}" type="presOf" srcId="{C5F798C6-AA26-4300-BAF5-067B76CE0B39}" destId="{A5A65EB3-53F8-4771-BAF7-945BCD589096}" srcOrd="0" destOrd="0" presId="urn:microsoft.com/office/officeart/2005/8/layout/hierarchy1"/>
    <dgm:cxn modelId="{F5E57CA8-CAE3-4EB8-B791-1F629EA1484F}" type="presOf" srcId="{7005A5DB-D22C-4D45-841B-C53E3443550F}" destId="{4DA77EC4-32A4-4F1D-8979-9ED4B3FFB95F}" srcOrd="0" destOrd="0" presId="urn:microsoft.com/office/officeart/2005/8/layout/hierarchy1"/>
    <dgm:cxn modelId="{BA76F0C3-F90F-4045-A21C-BD152FEFC655}" type="presOf" srcId="{8498B42D-D48E-4065-A894-46352E2C093D}" destId="{9C49E8D6-211D-4A6F-8302-A6DD582AE7C2}" srcOrd="0" destOrd="0" presId="urn:microsoft.com/office/officeart/2005/8/layout/hierarchy1"/>
    <dgm:cxn modelId="{6DC89EC4-6BB8-4B5E-B3FB-EEEBD3102024}" srcId="{A238C242-DE66-46BE-93F9-154C4E64751F}" destId="{B40AB310-87E4-451B-A952-65DD42E9AC4A}" srcOrd="1" destOrd="0" parTransId="{95BBC904-72D6-4903-A71F-F43E9E3EE792}" sibTransId="{A8C7A62C-1F84-49B2-BE7D-E7DA7265E33B}"/>
    <dgm:cxn modelId="{4C30573D-BD88-4CDA-B826-89DFF1B0195C}" type="presParOf" srcId="{F16F1E55-FE56-4543-A0A9-B5DCF8A0063A}" destId="{935E0F6A-E47F-4BDA-8F36-1B1DF7AD58B5}" srcOrd="0" destOrd="0" presId="urn:microsoft.com/office/officeart/2005/8/layout/hierarchy1"/>
    <dgm:cxn modelId="{069327EE-5C82-4536-A5FA-19E74A6B4695}" type="presParOf" srcId="{935E0F6A-E47F-4BDA-8F36-1B1DF7AD58B5}" destId="{B1CF4007-31DB-4CC6-93EF-4D330F719C2D}" srcOrd="0" destOrd="0" presId="urn:microsoft.com/office/officeart/2005/8/layout/hierarchy1"/>
    <dgm:cxn modelId="{BE3A87DD-C189-45A7-9165-F6C2723916FD}" type="presParOf" srcId="{B1CF4007-31DB-4CC6-93EF-4D330F719C2D}" destId="{BA5EFED6-B2E6-47DC-BCEC-C993E3765091}" srcOrd="0" destOrd="0" presId="urn:microsoft.com/office/officeart/2005/8/layout/hierarchy1"/>
    <dgm:cxn modelId="{DEF82A49-E83C-41F2-9237-F5C2A63D5378}" type="presParOf" srcId="{B1CF4007-31DB-4CC6-93EF-4D330F719C2D}" destId="{484395EA-EDF2-4081-9135-0783B40ACDB5}" srcOrd="1" destOrd="0" presId="urn:microsoft.com/office/officeart/2005/8/layout/hierarchy1"/>
    <dgm:cxn modelId="{6046384B-485D-4E4E-BC9E-BE996659318E}" type="presParOf" srcId="{935E0F6A-E47F-4BDA-8F36-1B1DF7AD58B5}" destId="{80266BBB-539F-4331-901A-4A3B72860811}" srcOrd="1" destOrd="0" presId="urn:microsoft.com/office/officeart/2005/8/layout/hierarchy1"/>
    <dgm:cxn modelId="{A9A2A443-60A9-4BB3-B960-36FA956F9320}" type="presParOf" srcId="{80266BBB-539F-4331-901A-4A3B72860811}" destId="{A5A65EB3-53F8-4771-BAF7-945BCD589096}" srcOrd="0" destOrd="0" presId="urn:microsoft.com/office/officeart/2005/8/layout/hierarchy1"/>
    <dgm:cxn modelId="{1D503322-8DD8-4ACC-9860-0B30DF05C828}" type="presParOf" srcId="{80266BBB-539F-4331-901A-4A3B72860811}" destId="{84EA2F7E-9FB1-4458-954D-DFCB3C1B35C5}" srcOrd="1" destOrd="0" presId="urn:microsoft.com/office/officeart/2005/8/layout/hierarchy1"/>
    <dgm:cxn modelId="{164FDD4E-D9A9-46B1-9B43-823516601F41}" type="presParOf" srcId="{84EA2F7E-9FB1-4458-954D-DFCB3C1B35C5}" destId="{21E2A1C4-5F1C-4726-9BD7-5F3AEDD3A5A3}" srcOrd="0" destOrd="0" presId="urn:microsoft.com/office/officeart/2005/8/layout/hierarchy1"/>
    <dgm:cxn modelId="{E2C270DC-E804-42C8-8E63-0C308A053DBD}" type="presParOf" srcId="{21E2A1C4-5F1C-4726-9BD7-5F3AEDD3A5A3}" destId="{6E2DD94E-838E-4C6F-AECC-E1722C77F75A}" srcOrd="0" destOrd="0" presId="urn:microsoft.com/office/officeart/2005/8/layout/hierarchy1"/>
    <dgm:cxn modelId="{DFC0783B-7D32-4CB6-A04D-EEF3E4EB33E9}" type="presParOf" srcId="{21E2A1C4-5F1C-4726-9BD7-5F3AEDD3A5A3}" destId="{DCE532AF-D307-41C3-8372-96566FCA76BA}" srcOrd="1" destOrd="0" presId="urn:microsoft.com/office/officeart/2005/8/layout/hierarchy1"/>
    <dgm:cxn modelId="{EF0F06DE-28D6-4073-964D-5537043FB71E}" type="presParOf" srcId="{84EA2F7E-9FB1-4458-954D-DFCB3C1B35C5}" destId="{5533C5EC-7D3F-4A18-B9F2-E0B5DECACAEE}" srcOrd="1" destOrd="0" presId="urn:microsoft.com/office/officeart/2005/8/layout/hierarchy1"/>
    <dgm:cxn modelId="{505DAE1F-AE11-41D8-AF3E-DA29BCFF6998}" type="presParOf" srcId="{5533C5EC-7D3F-4A18-B9F2-E0B5DECACAEE}" destId="{A90DB181-ACF2-481B-BD10-A19335CD295D}" srcOrd="0" destOrd="0" presId="urn:microsoft.com/office/officeart/2005/8/layout/hierarchy1"/>
    <dgm:cxn modelId="{84334904-84AE-44FB-A839-E9B2796DF12D}" type="presParOf" srcId="{5533C5EC-7D3F-4A18-B9F2-E0B5DECACAEE}" destId="{5E8FDC52-E872-4190-9B7C-5608C5262442}" srcOrd="1" destOrd="0" presId="urn:microsoft.com/office/officeart/2005/8/layout/hierarchy1"/>
    <dgm:cxn modelId="{11BEBA6C-75AE-45AA-B528-C54A69F4E9F7}" type="presParOf" srcId="{5E8FDC52-E872-4190-9B7C-5608C5262442}" destId="{C0B45479-0D8B-4697-9431-917D5621D7E8}" srcOrd="0" destOrd="0" presId="urn:microsoft.com/office/officeart/2005/8/layout/hierarchy1"/>
    <dgm:cxn modelId="{5D857A07-B5DA-4138-AD9A-BABA6C28EF72}" type="presParOf" srcId="{C0B45479-0D8B-4697-9431-917D5621D7E8}" destId="{66A43AA2-B07C-426A-88D6-4B428B726499}" srcOrd="0" destOrd="0" presId="urn:microsoft.com/office/officeart/2005/8/layout/hierarchy1"/>
    <dgm:cxn modelId="{63FF4701-5919-451B-AB62-F069A6D64670}" type="presParOf" srcId="{C0B45479-0D8B-4697-9431-917D5621D7E8}" destId="{9C49E8D6-211D-4A6F-8302-A6DD582AE7C2}" srcOrd="1" destOrd="0" presId="urn:microsoft.com/office/officeart/2005/8/layout/hierarchy1"/>
    <dgm:cxn modelId="{B377E163-B540-4394-B4B5-D03BAABF1133}" type="presParOf" srcId="{5E8FDC52-E872-4190-9B7C-5608C5262442}" destId="{4F9D4311-9FB6-4DB0-8B06-FB6FAA8CDF75}" srcOrd="1" destOrd="0" presId="urn:microsoft.com/office/officeart/2005/8/layout/hierarchy1"/>
    <dgm:cxn modelId="{2C60F4B7-354D-4D2A-B03A-E9448C6B8EA7}" type="presParOf" srcId="{5533C5EC-7D3F-4A18-B9F2-E0B5DECACAEE}" destId="{4DA77EC4-32A4-4F1D-8979-9ED4B3FFB95F}" srcOrd="2" destOrd="0" presId="urn:microsoft.com/office/officeart/2005/8/layout/hierarchy1"/>
    <dgm:cxn modelId="{C037C6FD-1C9E-4ECC-B86F-4C9A2E571C9C}" type="presParOf" srcId="{5533C5EC-7D3F-4A18-B9F2-E0B5DECACAEE}" destId="{139B89A0-A45C-4422-A419-105A2579215D}" srcOrd="3" destOrd="0" presId="urn:microsoft.com/office/officeart/2005/8/layout/hierarchy1"/>
    <dgm:cxn modelId="{336EADA6-C466-43E9-A9F9-B3C054078356}" type="presParOf" srcId="{139B89A0-A45C-4422-A419-105A2579215D}" destId="{F9531C5F-61F6-494C-83F7-C12028647770}" srcOrd="0" destOrd="0" presId="urn:microsoft.com/office/officeart/2005/8/layout/hierarchy1"/>
    <dgm:cxn modelId="{CE4DF126-4014-409E-AC91-368368C970E2}" type="presParOf" srcId="{F9531C5F-61F6-494C-83F7-C12028647770}" destId="{4A0E025E-2DB7-4963-84F5-3FFF559E46FF}" srcOrd="0" destOrd="0" presId="urn:microsoft.com/office/officeart/2005/8/layout/hierarchy1"/>
    <dgm:cxn modelId="{568D4DA4-5B32-4B76-8D0A-9E7094F90420}" type="presParOf" srcId="{F9531C5F-61F6-494C-83F7-C12028647770}" destId="{D93E4731-23D1-4FDD-B306-490F24BE702D}" srcOrd="1" destOrd="0" presId="urn:microsoft.com/office/officeart/2005/8/layout/hierarchy1"/>
    <dgm:cxn modelId="{67F6CE06-F42A-4898-8BB2-7DBE2E61075D}" type="presParOf" srcId="{139B89A0-A45C-4422-A419-105A2579215D}" destId="{AFD42ABE-4570-40A1-968E-BFFF32CA04FA}" srcOrd="1" destOrd="0" presId="urn:microsoft.com/office/officeart/2005/8/layout/hierarchy1"/>
    <dgm:cxn modelId="{60D71C30-6E56-4A92-B0E3-F402957DCE2F}" type="presParOf" srcId="{80266BBB-539F-4331-901A-4A3B72860811}" destId="{89540D61-0624-4D78-963E-047FC9F97F07}" srcOrd="2" destOrd="0" presId="urn:microsoft.com/office/officeart/2005/8/layout/hierarchy1"/>
    <dgm:cxn modelId="{8CB8558A-90CA-485F-B950-1D98F0B301C9}" type="presParOf" srcId="{80266BBB-539F-4331-901A-4A3B72860811}" destId="{BA27781E-70A7-4301-8931-83B990D450B9}" srcOrd="3" destOrd="0" presId="urn:microsoft.com/office/officeart/2005/8/layout/hierarchy1"/>
    <dgm:cxn modelId="{F15BF64D-2F3F-4BAA-B4D3-7E0EFA331FBE}" type="presParOf" srcId="{BA27781E-70A7-4301-8931-83B990D450B9}" destId="{7A672E50-A2DC-4D9B-9927-F126921A47C3}" srcOrd="0" destOrd="0" presId="urn:microsoft.com/office/officeart/2005/8/layout/hierarchy1"/>
    <dgm:cxn modelId="{87C05AF6-459E-4C33-A0C5-2AEEFBD9A2F4}" type="presParOf" srcId="{7A672E50-A2DC-4D9B-9927-F126921A47C3}" destId="{946C204F-20DB-4BE5-9355-1FF300CEC5A3}" srcOrd="0" destOrd="0" presId="urn:microsoft.com/office/officeart/2005/8/layout/hierarchy1"/>
    <dgm:cxn modelId="{3B21275C-C807-41B0-8B5A-DB5683DBF1BC}" type="presParOf" srcId="{7A672E50-A2DC-4D9B-9927-F126921A47C3}" destId="{9A131B92-2956-4E5D-AFCD-EAB731FBA6FD}" srcOrd="1" destOrd="0" presId="urn:microsoft.com/office/officeart/2005/8/layout/hierarchy1"/>
    <dgm:cxn modelId="{83FC1F0E-B2AE-4832-B282-C29E88CF63D9}" type="presParOf" srcId="{BA27781E-70A7-4301-8931-83B990D450B9}" destId="{3A64164B-36FA-4F2B-A8D1-230AE572FE0E}" srcOrd="1" destOrd="0" presId="urn:microsoft.com/office/officeart/2005/8/layout/hierarchy1"/>
    <dgm:cxn modelId="{D4C28467-3EA5-4F05-9663-7A719A16D68D}" type="presParOf" srcId="{3A64164B-36FA-4F2B-A8D1-230AE572FE0E}" destId="{7A513874-438E-4CE0-B28B-9F6B107A194D}" srcOrd="0" destOrd="0" presId="urn:microsoft.com/office/officeart/2005/8/layout/hierarchy1"/>
    <dgm:cxn modelId="{9DC02331-BD93-4C7F-9DFB-5C777FCA21D4}" type="presParOf" srcId="{3A64164B-36FA-4F2B-A8D1-230AE572FE0E}" destId="{D3E7B274-1944-4FC7-8C81-348D445F16FB}" srcOrd="1" destOrd="0" presId="urn:microsoft.com/office/officeart/2005/8/layout/hierarchy1"/>
    <dgm:cxn modelId="{045D3CF0-76EC-4887-AD83-7031FCFC318A}" type="presParOf" srcId="{D3E7B274-1944-4FC7-8C81-348D445F16FB}" destId="{AD5533B4-C882-4044-9985-12CB93FB534A}" srcOrd="0" destOrd="0" presId="urn:microsoft.com/office/officeart/2005/8/layout/hierarchy1"/>
    <dgm:cxn modelId="{561852BC-E47C-4A3F-B9BD-ED8590D6C3EC}" type="presParOf" srcId="{AD5533B4-C882-4044-9985-12CB93FB534A}" destId="{B9CD39FD-DBDC-4A66-A75E-2C275674606C}" srcOrd="0" destOrd="0" presId="urn:microsoft.com/office/officeart/2005/8/layout/hierarchy1"/>
    <dgm:cxn modelId="{CF78A3E2-2002-41A2-BED2-145CC0C5C652}" type="presParOf" srcId="{AD5533B4-C882-4044-9985-12CB93FB534A}" destId="{8E137081-CAC4-4381-B7F4-2DB8657BE936}" srcOrd="1" destOrd="0" presId="urn:microsoft.com/office/officeart/2005/8/layout/hierarchy1"/>
    <dgm:cxn modelId="{54E96A90-1064-4C9C-88FF-6CDB87F4564B}" type="presParOf" srcId="{D3E7B274-1944-4FC7-8C81-348D445F16FB}" destId="{1474AB3E-3017-40AE-9AC8-1B00E5D8E0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6D953-E64F-4B5E-91BB-F176E87C602D}">
      <dsp:nvSpPr>
        <dsp:cNvPr id="0" name=""/>
        <dsp:cNvSpPr/>
      </dsp:nvSpPr>
      <dsp:spPr>
        <a:xfrm>
          <a:off x="229030" y="2018"/>
          <a:ext cx="4699784" cy="11749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  <a:latin typeface="Calibri Light" panose="020F0302020204030204"/>
            </a:rPr>
            <a:t> </a:t>
          </a:r>
          <a:r>
            <a:rPr lang="uk-UA" sz="2400" kern="1200" dirty="0">
              <a:solidFill>
                <a:schemeClr val="tx1"/>
              </a:solidFill>
            </a:rPr>
            <a:t>можливість певної поведінки</a:t>
          </a:r>
          <a:r>
            <a:rPr lang="uk-UA" sz="2400" kern="1200" dirty="0">
              <a:solidFill>
                <a:schemeClr val="tx1"/>
              </a:solidFill>
              <a:latin typeface="Calibri Light" panose="020F0302020204030204"/>
            </a:rPr>
            <a:t> </a:t>
          </a:r>
          <a:endParaRPr lang="uk-UA" sz="2400" kern="1200" dirty="0">
            <a:solidFill>
              <a:schemeClr val="tx1"/>
            </a:solidFill>
          </a:endParaRPr>
        </a:p>
      </dsp:txBody>
      <dsp:txXfrm>
        <a:off x="263443" y="36431"/>
        <a:ext cx="4630958" cy="1106120"/>
      </dsp:txXfrm>
    </dsp:sp>
    <dsp:sp modelId="{D9F4F49A-DB43-4F33-970E-3F2B5E900D3A}">
      <dsp:nvSpPr>
        <dsp:cNvPr id="0" name=""/>
        <dsp:cNvSpPr/>
      </dsp:nvSpPr>
      <dsp:spPr>
        <a:xfrm rot="5400000">
          <a:off x="2476114" y="1279772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A6D5B4-E6F9-4237-80A3-4A692BEA4DD3}">
      <dsp:nvSpPr>
        <dsp:cNvPr id="0" name=""/>
        <dsp:cNvSpPr/>
      </dsp:nvSpPr>
      <dsp:spPr>
        <a:xfrm>
          <a:off x="229030" y="1588195"/>
          <a:ext cx="4699784" cy="11749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>
              <a:latin typeface="Calibri Light" panose="020F0302020204030204"/>
            </a:rPr>
            <a:t> </a:t>
          </a:r>
          <a:r>
            <a:rPr lang="uk-UA" sz="2200" kern="1200" dirty="0"/>
            <a:t>можливість, яка належить суб'єкту права — правомочному </a:t>
          </a:r>
          <a:r>
            <a:rPr lang="uk-UA" sz="2200" kern="1200" dirty="0">
              <a:latin typeface="Calibri Light" panose="020F0302020204030204"/>
            </a:rPr>
            <a:t> </a:t>
          </a:r>
          <a:endParaRPr lang="uk-UA" sz="2200" kern="1200" dirty="0"/>
        </a:p>
      </dsp:txBody>
      <dsp:txXfrm>
        <a:off x="263443" y="1622608"/>
        <a:ext cx="4630958" cy="1106120"/>
      </dsp:txXfrm>
    </dsp:sp>
    <dsp:sp modelId="{EA62337E-B6D8-4E77-BFA1-093D3A9D722C}">
      <dsp:nvSpPr>
        <dsp:cNvPr id="0" name=""/>
        <dsp:cNvSpPr/>
      </dsp:nvSpPr>
      <dsp:spPr>
        <a:xfrm rot="5400000">
          <a:off x="2476114" y="2865949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E9D90A-9EC4-4CD9-9493-D04F412AD536}">
      <dsp:nvSpPr>
        <dsp:cNvPr id="0" name=""/>
        <dsp:cNvSpPr/>
      </dsp:nvSpPr>
      <dsp:spPr>
        <a:xfrm>
          <a:off x="229030" y="3174373"/>
          <a:ext cx="4699784" cy="11749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>
              <a:latin typeface="Calibri Light" panose="020F0302020204030204"/>
            </a:rPr>
            <a:t> </a:t>
          </a:r>
          <a:r>
            <a:rPr lang="uk-UA" sz="2200" kern="1200" dirty="0"/>
            <a:t>надається з метою задоволення інтересів правомочного</a:t>
          </a:r>
          <a:r>
            <a:rPr lang="uk-UA" sz="2200" kern="1200" dirty="0">
              <a:latin typeface="Calibri Light" panose="020F0302020204030204"/>
            </a:rPr>
            <a:t> </a:t>
          </a:r>
          <a:endParaRPr lang="uk-UA" sz="2200" kern="1200" dirty="0"/>
        </a:p>
      </dsp:txBody>
      <dsp:txXfrm>
        <a:off x="263443" y="3208786"/>
        <a:ext cx="4630958" cy="1106120"/>
      </dsp:txXfrm>
    </dsp:sp>
    <dsp:sp modelId="{BC71DB20-B9C9-4DBF-998F-7F8938D85A7B}">
      <dsp:nvSpPr>
        <dsp:cNvPr id="0" name=""/>
        <dsp:cNvSpPr/>
      </dsp:nvSpPr>
      <dsp:spPr>
        <a:xfrm>
          <a:off x="5586784" y="2018"/>
          <a:ext cx="4699784" cy="11749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schemeClr val="tx1"/>
              </a:solidFill>
              <a:latin typeface="Calibri Light" panose="020F0302020204030204"/>
            </a:rPr>
            <a:t> </a:t>
          </a:r>
          <a:r>
            <a:rPr lang="uk-UA" sz="2400" kern="1200" dirty="0">
              <a:solidFill>
                <a:schemeClr val="tx1"/>
              </a:solidFill>
            </a:rPr>
            <a:t>існує у правовідносинах  є</a:t>
          </a:r>
          <a:r>
            <a:rPr lang="uk-UA" sz="2400" kern="1200" dirty="0">
              <a:solidFill>
                <a:schemeClr val="tx1"/>
              </a:solidFill>
              <a:latin typeface="Calibri Light" panose="020F0302020204030204"/>
            </a:rPr>
            <a:t> </a:t>
          </a:r>
          <a:r>
            <a:rPr lang="uk-UA" sz="2400" kern="1200" dirty="0">
              <a:solidFill>
                <a:schemeClr val="tx1"/>
              </a:solidFill>
            </a:rPr>
            <a:t> мірою можливої поведінки, порушення якої є зловживання правом </a:t>
          </a:r>
          <a:r>
            <a:rPr lang="uk-UA" sz="2400" kern="1200" dirty="0">
              <a:solidFill>
                <a:schemeClr val="tx1"/>
              </a:solidFill>
              <a:latin typeface="Calibri Light" panose="020F0302020204030204"/>
            </a:rPr>
            <a:t> </a:t>
          </a:r>
          <a:endParaRPr lang="uk-UA" sz="2400" kern="1200" dirty="0">
            <a:solidFill>
              <a:schemeClr val="tx1"/>
            </a:solidFill>
          </a:endParaRPr>
        </a:p>
      </dsp:txBody>
      <dsp:txXfrm>
        <a:off x="5621197" y="36431"/>
        <a:ext cx="4630958" cy="1106120"/>
      </dsp:txXfrm>
    </dsp:sp>
    <dsp:sp modelId="{7606CB20-F583-470B-AC7F-AF5FAC642630}">
      <dsp:nvSpPr>
        <dsp:cNvPr id="0" name=""/>
        <dsp:cNvSpPr/>
      </dsp:nvSpPr>
      <dsp:spPr>
        <a:xfrm rot="5400000">
          <a:off x="7833869" y="1279772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40F109-3447-46F7-A827-BF222F6AFD31}">
      <dsp:nvSpPr>
        <dsp:cNvPr id="0" name=""/>
        <dsp:cNvSpPr/>
      </dsp:nvSpPr>
      <dsp:spPr>
        <a:xfrm>
          <a:off x="5586784" y="1588195"/>
          <a:ext cx="4699784" cy="11749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>
              <a:latin typeface="Calibri Light" panose="020F0302020204030204"/>
            </a:rPr>
            <a:t> </a:t>
          </a:r>
          <a:r>
            <a:rPr lang="uk-UA" sz="2200" kern="1200" dirty="0"/>
            <a:t>існує лише відповідно до суб'єктивного юридичного обов'язку</a:t>
          </a:r>
          <a:r>
            <a:rPr lang="uk-UA" sz="2200" kern="1200" dirty="0">
              <a:latin typeface="Calibri Light" panose="020F0302020204030204"/>
            </a:rPr>
            <a:t> </a:t>
          </a:r>
          <a:endParaRPr lang="uk-UA" sz="2200" kern="1200" dirty="0"/>
        </a:p>
      </dsp:txBody>
      <dsp:txXfrm>
        <a:off x="5621197" y="1622608"/>
        <a:ext cx="4630958" cy="1106120"/>
      </dsp:txXfrm>
    </dsp:sp>
    <dsp:sp modelId="{81A5523B-80CD-4BFD-88B6-8B20457E4248}">
      <dsp:nvSpPr>
        <dsp:cNvPr id="0" name=""/>
        <dsp:cNvSpPr/>
      </dsp:nvSpPr>
      <dsp:spPr>
        <a:xfrm rot="5400000">
          <a:off x="7833869" y="2865949"/>
          <a:ext cx="205615" cy="20561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C9D79D-DAAA-43F4-85A4-159AC9D8DCB6}">
      <dsp:nvSpPr>
        <dsp:cNvPr id="0" name=""/>
        <dsp:cNvSpPr/>
      </dsp:nvSpPr>
      <dsp:spPr>
        <a:xfrm>
          <a:off x="5586784" y="3174373"/>
          <a:ext cx="4699784" cy="1174946"/>
        </a:xfrm>
        <a:prstGeom prst="roundRect">
          <a:avLst>
            <a:gd name="adj" fmla="val 10000"/>
          </a:avLst>
        </a:prstGeom>
        <a:solidFill>
          <a:schemeClr val="bg2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/>
            <a:t>існує лише відповідно до суб'єктивного юридичного обов'язку і забезпечується  державою</a:t>
          </a:r>
          <a:r>
            <a:rPr lang="uk-UA" sz="2200" kern="1200" dirty="0">
              <a:latin typeface="Calibri Light" panose="020F0302020204030204"/>
            </a:rPr>
            <a:t> </a:t>
          </a:r>
          <a:endParaRPr lang="uk-UA" sz="2200" kern="1200" dirty="0"/>
        </a:p>
      </dsp:txBody>
      <dsp:txXfrm>
        <a:off x="5621197" y="3208786"/>
        <a:ext cx="4630958" cy="11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D0D12E-6C04-486F-8725-0A6C5853F546}">
      <dsp:nvSpPr>
        <dsp:cNvPr id="0" name=""/>
        <dsp:cNvSpPr/>
      </dsp:nvSpPr>
      <dsp:spPr>
        <a:xfrm>
          <a:off x="0" y="3844668"/>
          <a:ext cx="10515600" cy="504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latin typeface="Calibri Light" panose="020F0302020204030204"/>
            </a:rPr>
            <a:t> </a:t>
          </a:r>
          <a:r>
            <a:rPr lang="uk-UA" sz="1700" b="1" i="1" kern="1200" dirty="0"/>
            <a:t>культурні права</a:t>
          </a:r>
          <a:r>
            <a:rPr lang="uk-UA" sz="1700" kern="1200" dirty="0"/>
            <a:t> [право на творчість…]</a:t>
          </a:r>
          <a:r>
            <a:rPr lang="uk-UA" sz="1700" kern="1200" dirty="0">
              <a:latin typeface="Calibri Light" panose="020F0302020204030204"/>
            </a:rPr>
            <a:t> </a:t>
          </a:r>
          <a:endParaRPr lang="uk-UA" sz="1700" kern="1200" dirty="0"/>
        </a:p>
      </dsp:txBody>
      <dsp:txXfrm>
        <a:off x="0" y="3844668"/>
        <a:ext cx="10515600" cy="504610"/>
      </dsp:txXfrm>
    </dsp:sp>
    <dsp:sp modelId="{410C3E32-C1EE-40FB-AE5D-4F5601B9CE69}">
      <dsp:nvSpPr>
        <dsp:cNvPr id="0" name=""/>
        <dsp:cNvSpPr/>
      </dsp:nvSpPr>
      <dsp:spPr>
        <a:xfrm rot="10800000">
          <a:off x="0" y="3076146"/>
          <a:ext cx="10515600" cy="77609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latin typeface="Calibri Light" panose="020F0302020204030204"/>
            </a:rPr>
            <a:t> </a:t>
          </a:r>
          <a:r>
            <a:rPr lang="uk-UA" sz="1700" b="1" i="1" kern="1200" dirty="0"/>
            <a:t>екологічні права</a:t>
          </a:r>
          <a:r>
            <a:rPr lang="uk-UA" sz="1700" kern="1200" dirty="0"/>
            <a:t> [право на безпечні умови життєдіяльності…] </a:t>
          </a:r>
        </a:p>
      </dsp:txBody>
      <dsp:txXfrm rot="10800000">
        <a:off x="0" y="3076146"/>
        <a:ext cx="10515600" cy="504281"/>
      </dsp:txXfrm>
    </dsp:sp>
    <dsp:sp modelId="{4BB44695-D12A-4742-AF1A-445C05B0D42D}">
      <dsp:nvSpPr>
        <dsp:cNvPr id="0" name=""/>
        <dsp:cNvSpPr/>
      </dsp:nvSpPr>
      <dsp:spPr>
        <a:xfrm rot="10800000">
          <a:off x="0" y="2307624"/>
          <a:ext cx="10515600" cy="77609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>
              <a:latin typeface="Calibri Light" panose="020F0302020204030204"/>
            </a:rPr>
            <a:t> </a:t>
          </a:r>
          <a:r>
            <a:rPr lang="uk-UA" sz="1700" b="1" i="1" kern="1200"/>
            <a:t>економічні права</a:t>
          </a:r>
          <a:r>
            <a:rPr lang="uk-UA" sz="1700" kern="1200"/>
            <a:t> [право на підприємницьку діяльність…] </a:t>
          </a:r>
        </a:p>
      </dsp:txBody>
      <dsp:txXfrm rot="10800000">
        <a:off x="0" y="2307624"/>
        <a:ext cx="10515600" cy="504281"/>
      </dsp:txXfrm>
    </dsp:sp>
    <dsp:sp modelId="{82719185-F52F-4A2C-8103-EF15990C240A}">
      <dsp:nvSpPr>
        <dsp:cNvPr id="0" name=""/>
        <dsp:cNvSpPr/>
      </dsp:nvSpPr>
      <dsp:spPr>
        <a:xfrm rot="10800000">
          <a:off x="0" y="1539102"/>
          <a:ext cx="10515600" cy="77609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соціальні права</a:t>
          </a:r>
          <a:r>
            <a:rPr lang="uk-UA" sz="1700" kern="1200" dirty="0"/>
            <a:t> [право на відпочинок…]</a:t>
          </a:r>
          <a:r>
            <a:rPr lang="uk-UA" sz="1700" kern="1200" dirty="0">
              <a:latin typeface="Calibri Light" panose="020F0302020204030204"/>
            </a:rPr>
            <a:t> </a:t>
          </a:r>
          <a:endParaRPr lang="uk-UA" sz="1700" kern="1200" dirty="0"/>
        </a:p>
      </dsp:txBody>
      <dsp:txXfrm rot="10800000">
        <a:off x="0" y="1539102"/>
        <a:ext cx="10515600" cy="504281"/>
      </dsp:txXfrm>
    </dsp:sp>
    <dsp:sp modelId="{790B75AC-3A22-458B-9605-5597DFD3BA11}">
      <dsp:nvSpPr>
        <dsp:cNvPr id="0" name=""/>
        <dsp:cNvSpPr/>
      </dsp:nvSpPr>
      <dsp:spPr>
        <a:xfrm rot="10800000">
          <a:off x="0" y="770580"/>
          <a:ext cx="10515600" cy="77609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>
              <a:latin typeface="Calibri Light" panose="020F0302020204030204"/>
            </a:rPr>
            <a:t> </a:t>
          </a:r>
          <a:r>
            <a:rPr lang="uk-UA" sz="1700" b="1" i="1" kern="1200"/>
            <a:t>політичні права</a:t>
          </a:r>
          <a:r>
            <a:rPr lang="uk-UA" sz="1700" kern="1200"/>
            <a:t> [ активне і пасивне виборче право…] </a:t>
          </a:r>
        </a:p>
      </dsp:txBody>
      <dsp:txXfrm rot="10800000">
        <a:off x="0" y="770580"/>
        <a:ext cx="10515600" cy="504281"/>
      </dsp:txXfrm>
    </dsp:sp>
    <dsp:sp modelId="{C63189E7-CF22-4797-9694-823942B472DB}">
      <dsp:nvSpPr>
        <dsp:cNvPr id="0" name=""/>
        <dsp:cNvSpPr/>
      </dsp:nvSpPr>
      <dsp:spPr>
        <a:xfrm rot="10800000">
          <a:off x="0" y="2058"/>
          <a:ext cx="10515600" cy="77609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>
              <a:latin typeface="Calibri Light" panose="020F0302020204030204"/>
            </a:rPr>
            <a:t> </a:t>
          </a:r>
          <a:r>
            <a:rPr lang="uk-UA" sz="1700" b="1" i="1" kern="1200"/>
            <a:t>громадянські (особисті) права</a:t>
          </a:r>
          <a:r>
            <a:rPr lang="uk-UA" sz="1700" kern="1200"/>
            <a:t> [право на невтручання в особисте життя…] </a:t>
          </a:r>
        </a:p>
      </dsp:txBody>
      <dsp:txXfrm rot="10800000">
        <a:off x="0" y="2058"/>
        <a:ext cx="10515600" cy="5042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13874-438E-4CE0-B28B-9F6B107A194D}">
      <dsp:nvSpPr>
        <dsp:cNvPr id="0" name=""/>
        <dsp:cNvSpPr/>
      </dsp:nvSpPr>
      <dsp:spPr>
        <a:xfrm>
          <a:off x="5162855" y="2479768"/>
          <a:ext cx="91440" cy="4616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16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40D61-0624-4D78-963E-047FC9F97F07}">
      <dsp:nvSpPr>
        <dsp:cNvPr id="0" name=""/>
        <dsp:cNvSpPr/>
      </dsp:nvSpPr>
      <dsp:spPr>
        <a:xfrm>
          <a:off x="3753590" y="1010232"/>
          <a:ext cx="1454985" cy="461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585"/>
              </a:lnTo>
              <a:lnTo>
                <a:pt x="1454985" y="314585"/>
              </a:lnTo>
              <a:lnTo>
                <a:pt x="1454985" y="461627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77EC4-32A4-4F1D-8979-9ED4B3FFB95F}">
      <dsp:nvSpPr>
        <dsp:cNvPr id="0" name=""/>
        <dsp:cNvSpPr/>
      </dsp:nvSpPr>
      <dsp:spPr>
        <a:xfrm>
          <a:off x="2298604" y="2479768"/>
          <a:ext cx="969990" cy="461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585"/>
              </a:lnTo>
              <a:lnTo>
                <a:pt x="969990" y="314585"/>
              </a:lnTo>
              <a:lnTo>
                <a:pt x="969990" y="4616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DB181-ACF2-481B-BD10-A19335CD295D}">
      <dsp:nvSpPr>
        <dsp:cNvPr id="0" name=""/>
        <dsp:cNvSpPr/>
      </dsp:nvSpPr>
      <dsp:spPr>
        <a:xfrm>
          <a:off x="1328614" y="2479768"/>
          <a:ext cx="969990" cy="461627"/>
        </a:xfrm>
        <a:custGeom>
          <a:avLst/>
          <a:gdLst/>
          <a:ahLst/>
          <a:cxnLst/>
          <a:rect l="0" t="0" r="0" b="0"/>
          <a:pathLst>
            <a:path>
              <a:moveTo>
                <a:pt x="969990" y="0"/>
              </a:moveTo>
              <a:lnTo>
                <a:pt x="969990" y="314585"/>
              </a:lnTo>
              <a:lnTo>
                <a:pt x="0" y="314585"/>
              </a:lnTo>
              <a:lnTo>
                <a:pt x="0" y="461627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65EB3-53F8-4771-BAF7-945BCD589096}">
      <dsp:nvSpPr>
        <dsp:cNvPr id="0" name=""/>
        <dsp:cNvSpPr/>
      </dsp:nvSpPr>
      <dsp:spPr>
        <a:xfrm>
          <a:off x="2298604" y="1010232"/>
          <a:ext cx="1454985" cy="461627"/>
        </a:xfrm>
        <a:custGeom>
          <a:avLst/>
          <a:gdLst/>
          <a:ahLst/>
          <a:cxnLst/>
          <a:rect l="0" t="0" r="0" b="0"/>
          <a:pathLst>
            <a:path>
              <a:moveTo>
                <a:pt x="1454985" y="0"/>
              </a:moveTo>
              <a:lnTo>
                <a:pt x="1454985" y="314585"/>
              </a:lnTo>
              <a:lnTo>
                <a:pt x="0" y="314585"/>
              </a:lnTo>
              <a:lnTo>
                <a:pt x="0" y="461627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EFED6-B2E6-47DC-BCEC-C993E3765091}">
      <dsp:nvSpPr>
        <dsp:cNvPr id="0" name=""/>
        <dsp:cNvSpPr/>
      </dsp:nvSpPr>
      <dsp:spPr>
        <a:xfrm>
          <a:off x="2959961" y="2324"/>
          <a:ext cx="1587256" cy="10079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395EA-EDF2-4081-9135-0783B40ACDB5}">
      <dsp:nvSpPr>
        <dsp:cNvPr id="0" name=""/>
        <dsp:cNvSpPr/>
      </dsp:nvSpPr>
      <dsp:spPr>
        <a:xfrm>
          <a:off x="3136323" y="169868"/>
          <a:ext cx="1587256" cy="100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Calibri Light" panose="020F0302020204030204"/>
            </a:rPr>
            <a:t> </a:t>
          </a:r>
          <a:r>
            <a:rPr lang="uk-UA" sz="1200" kern="1200" dirty="0"/>
            <a:t>Особисті немайнові права</a:t>
          </a:r>
          <a:r>
            <a:rPr lang="uk-UA" sz="1200" kern="1200" dirty="0">
              <a:latin typeface="Calibri Light" panose="020F0302020204030204"/>
            </a:rPr>
            <a:t> </a:t>
          </a:r>
          <a:endParaRPr lang="uk-UA" sz="1200" kern="1200" dirty="0"/>
        </a:p>
      </dsp:txBody>
      <dsp:txXfrm>
        <a:off x="3165844" y="199389"/>
        <a:ext cx="1528214" cy="948866"/>
      </dsp:txXfrm>
    </dsp:sp>
    <dsp:sp modelId="{6E2DD94E-838E-4C6F-AECC-E1722C77F75A}">
      <dsp:nvSpPr>
        <dsp:cNvPr id="0" name=""/>
        <dsp:cNvSpPr/>
      </dsp:nvSpPr>
      <dsp:spPr>
        <a:xfrm>
          <a:off x="1504976" y="1471860"/>
          <a:ext cx="1587256" cy="10079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532AF-D307-41C3-8372-96566FCA76BA}">
      <dsp:nvSpPr>
        <dsp:cNvPr id="0" name=""/>
        <dsp:cNvSpPr/>
      </dsp:nvSpPr>
      <dsp:spPr>
        <a:xfrm>
          <a:off x="1681338" y="1639403"/>
          <a:ext cx="1587256" cy="100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Calibri Light" panose="020F0302020204030204"/>
            </a:rPr>
            <a:t> </a:t>
          </a:r>
          <a:r>
            <a:rPr lang="uk-UA" sz="1200" kern="1200" dirty="0"/>
            <a:t>Речові права</a:t>
          </a:r>
          <a:r>
            <a:rPr lang="uk-UA" sz="1200" kern="1200" dirty="0">
              <a:latin typeface="Calibri Light" panose="020F0302020204030204"/>
            </a:rPr>
            <a:t> </a:t>
          </a:r>
        </a:p>
      </dsp:txBody>
      <dsp:txXfrm>
        <a:off x="1710859" y="1668924"/>
        <a:ext cx="1528214" cy="948866"/>
      </dsp:txXfrm>
    </dsp:sp>
    <dsp:sp modelId="{66A43AA2-B07C-426A-88D6-4B428B726499}">
      <dsp:nvSpPr>
        <dsp:cNvPr id="0" name=""/>
        <dsp:cNvSpPr/>
      </dsp:nvSpPr>
      <dsp:spPr>
        <a:xfrm>
          <a:off x="534986" y="2941395"/>
          <a:ext cx="1587256" cy="10079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9E8D6-211D-4A6F-8302-A6DD582AE7C2}">
      <dsp:nvSpPr>
        <dsp:cNvPr id="0" name=""/>
        <dsp:cNvSpPr/>
      </dsp:nvSpPr>
      <dsp:spPr>
        <a:xfrm>
          <a:off x="711348" y="3108939"/>
          <a:ext cx="1587256" cy="100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Calibri Light" panose="020F0302020204030204"/>
            </a:rPr>
            <a:t> </a:t>
          </a:r>
          <a:r>
            <a:rPr lang="uk-UA" sz="1200" kern="1200" dirty="0"/>
            <a:t>Право власності</a:t>
          </a:r>
          <a:r>
            <a:rPr lang="uk-UA" sz="1200" kern="1200" dirty="0">
              <a:latin typeface="Calibri Light" panose="020F0302020204030204"/>
            </a:rPr>
            <a:t> </a:t>
          </a:r>
          <a:endParaRPr lang="uk-UA" sz="1200" kern="1200" dirty="0"/>
        </a:p>
      </dsp:txBody>
      <dsp:txXfrm>
        <a:off x="740869" y="3138460"/>
        <a:ext cx="1528214" cy="948866"/>
      </dsp:txXfrm>
    </dsp:sp>
    <dsp:sp modelId="{4A0E025E-2DB7-4963-84F5-3FFF559E46FF}">
      <dsp:nvSpPr>
        <dsp:cNvPr id="0" name=""/>
        <dsp:cNvSpPr/>
      </dsp:nvSpPr>
      <dsp:spPr>
        <a:xfrm>
          <a:off x="2474966" y="2941395"/>
          <a:ext cx="1587256" cy="10079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3E4731-23D1-4FDD-B306-490F24BE702D}">
      <dsp:nvSpPr>
        <dsp:cNvPr id="0" name=""/>
        <dsp:cNvSpPr/>
      </dsp:nvSpPr>
      <dsp:spPr>
        <a:xfrm>
          <a:off x="2651328" y="3108939"/>
          <a:ext cx="1587256" cy="100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Calibri Light" panose="020F0302020204030204"/>
            </a:rPr>
            <a:t> </a:t>
          </a:r>
          <a:r>
            <a:rPr lang="uk-UA" sz="1200" kern="1200" dirty="0"/>
            <a:t>Речові права на чуже майно</a:t>
          </a:r>
          <a:r>
            <a:rPr lang="uk-UA" sz="1200" kern="1200" dirty="0">
              <a:latin typeface="Calibri Light" panose="020F0302020204030204"/>
            </a:rPr>
            <a:t> </a:t>
          </a:r>
        </a:p>
      </dsp:txBody>
      <dsp:txXfrm>
        <a:off x="2680849" y="3138460"/>
        <a:ext cx="1528214" cy="948866"/>
      </dsp:txXfrm>
    </dsp:sp>
    <dsp:sp modelId="{946C204F-20DB-4BE5-9355-1FF300CEC5A3}">
      <dsp:nvSpPr>
        <dsp:cNvPr id="0" name=""/>
        <dsp:cNvSpPr/>
      </dsp:nvSpPr>
      <dsp:spPr>
        <a:xfrm>
          <a:off x="4414947" y="1471860"/>
          <a:ext cx="1587256" cy="10079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131B92-2956-4E5D-AFCD-EAB731FBA6FD}">
      <dsp:nvSpPr>
        <dsp:cNvPr id="0" name=""/>
        <dsp:cNvSpPr/>
      </dsp:nvSpPr>
      <dsp:spPr>
        <a:xfrm>
          <a:off x="4591309" y="1639403"/>
          <a:ext cx="1587256" cy="100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Calibri Light" panose="020F0302020204030204"/>
            </a:rPr>
            <a:t> </a:t>
          </a:r>
          <a:r>
            <a:rPr lang="uk-UA" sz="1200" kern="1200" dirty="0"/>
            <a:t>Особисті немайнові права, що забезпечують природне існування фізичної особи</a:t>
          </a:r>
          <a:r>
            <a:rPr lang="uk-UA" sz="1200" kern="1200" dirty="0">
              <a:latin typeface="Calibri Light" panose="020F0302020204030204"/>
            </a:rPr>
            <a:t> </a:t>
          </a:r>
          <a:endParaRPr lang="uk-UA" sz="1200" kern="1200" dirty="0"/>
        </a:p>
      </dsp:txBody>
      <dsp:txXfrm>
        <a:off x="4620830" y="1668924"/>
        <a:ext cx="1528214" cy="948866"/>
      </dsp:txXfrm>
    </dsp:sp>
    <dsp:sp modelId="{B9CD39FD-DBDC-4A66-A75E-2C275674606C}">
      <dsp:nvSpPr>
        <dsp:cNvPr id="0" name=""/>
        <dsp:cNvSpPr/>
      </dsp:nvSpPr>
      <dsp:spPr>
        <a:xfrm>
          <a:off x="4414947" y="2941395"/>
          <a:ext cx="1587256" cy="10079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37081-CAC4-4381-B7F4-2DB8657BE936}">
      <dsp:nvSpPr>
        <dsp:cNvPr id="0" name=""/>
        <dsp:cNvSpPr/>
      </dsp:nvSpPr>
      <dsp:spPr>
        <a:xfrm>
          <a:off x="4591309" y="3108939"/>
          <a:ext cx="1587256" cy="100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Calibri Light" panose="020F0302020204030204"/>
            </a:rPr>
            <a:t> </a:t>
          </a:r>
          <a:r>
            <a:rPr lang="uk-UA" sz="1200" kern="1200" dirty="0"/>
            <a:t>Особисті немайнові права, що забезпечують соціальне буття фізичної особи</a:t>
          </a:r>
          <a:r>
            <a:rPr lang="uk-UA" sz="1200" kern="1200" dirty="0">
              <a:latin typeface="Calibri Light" panose="020F0302020204030204"/>
            </a:rPr>
            <a:t> </a:t>
          </a:r>
          <a:endParaRPr lang="uk-UA" sz="1200" kern="1200" dirty="0"/>
        </a:p>
      </dsp:txBody>
      <dsp:txXfrm>
        <a:off x="4620830" y="3138460"/>
        <a:ext cx="1528214" cy="948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0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8874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6257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7034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1798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308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588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177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360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052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730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F0B57-8E6A-4005-9EDD-D258F6CC94AB}" type="datetimeFigureOut">
              <a:rPr lang="uk-UA" smtClean="0"/>
              <a:t>30.01.2022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18C70-803E-428A-BAB3-289BE172EF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rotosavitsk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ТЕМА 3. Реалізація суб’єктивних юридичних прав та юридичних обов’язків.</a:t>
            </a:r>
            <a:r>
              <a:rPr lang="uk-UA" dirty="0"/>
              <a:t> 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57312" y="4554538"/>
            <a:ext cx="9144000" cy="65427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l"/>
            <a:r>
              <a:rPr lang="uk-UA" dirty="0">
                <a:ea typeface="+mn-lt"/>
                <a:cs typeface="+mn-lt"/>
              </a:rPr>
              <a:t>Лектор: </a:t>
            </a:r>
            <a:r>
              <a:rPr lang="uk-UA" dirty="0" err="1">
                <a:ea typeface="+mn-lt"/>
                <a:cs typeface="+mn-lt"/>
              </a:rPr>
              <a:t>Протосавіцька</a:t>
            </a:r>
            <a:r>
              <a:rPr lang="uk-UA" dirty="0">
                <a:ea typeface="+mn-lt"/>
                <a:cs typeface="+mn-lt"/>
              </a:rPr>
              <a:t>  Л. С.</a:t>
            </a:r>
          </a:p>
          <a:p>
            <a:pPr algn="l"/>
            <a:r>
              <a:rPr lang="uk-UA" dirty="0">
                <a:ea typeface="+mn-lt"/>
                <a:cs typeface="+mn-lt"/>
              </a:rPr>
              <a:t>E-</a:t>
            </a:r>
            <a:r>
              <a:rPr lang="uk-UA" dirty="0" err="1">
                <a:ea typeface="+mn-lt"/>
                <a:cs typeface="+mn-lt"/>
              </a:rPr>
              <a:t>mail</a:t>
            </a:r>
            <a:r>
              <a:rPr lang="uk-UA" dirty="0">
                <a:ea typeface="+mn-lt"/>
                <a:cs typeface="+mn-lt"/>
              </a:rPr>
              <a:t>: </a:t>
            </a:r>
            <a:r>
              <a:rPr lang="uk-UA" dirty="0">
                <a:ea typeface="+mn-lt"/>
                <a:cs typeface="+mn-lt"/>
                <a:hlinkClick r:id="rId2"/>
              </a:rPr>
              <a:t>protosavitska@gmail.com</a:t>
            </a:r>
            <a:r>
              <a:rPr lang="uk-UA" dirty="0">
                <a:ea typeface="+mn-lt"/>
                <a:cs typeface="+mn-lt"/>
              </a:rPr>
              <a:t> </a:t>
            </a:r>
            <a:endParaRPr lang="uk-UA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9BE6F6B-19BD-443C-8FB0-FA45F13F9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9505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AAE609-C327-4952-BB48-254E9015A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93178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4F06CAB-1C7B-4E12-B1B8-5F7067FDA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8448472-893D-4CE9-9024-B0F79813B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23FA8-94DC-422A-96D9-C8C5B3451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14" y="1270007"/>
            <a:ext cx="5845097" cy="43179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Елементи змісту суб'єктивного юридичного обов'язку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9EEA9-F903-467A-9CD0-A544553B52AF}"/>
              </a:ext>
            </a:extLst>
          </p:cNvPr>
          <p:cNvSpPr txBox="1"/>
          <p:nvPr/>
        </p:nvSpPr>
        <p:spPr>
          <a:xfrm>
            <a:off x="8331993" y="1640681"/>
            <a:ext cx="2743200" cy="6155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cs typeface="Calibri"/>
              </a:rPr>
              <a:t>необхідність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здійснення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або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утримання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від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певних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дій</a:t>
            </a:r>
            <a:r>
              <a:rPr lang="en-US" dirty="0"/>
              <a:t> 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76FC78-47E9-4443-AF9B-8DA74898837B}"/>
              </a:ext>
            </a:extLst>
          </p:cNvPr>
          <p:cNvSpPr txBox="1"/>
          <p:nvPr/>
        </p:nvSpPr>
        <p:spPr>
          <a:xfrm>
            <a:off x="8331993" y="2497931"/>
            <a:ext cx="2743200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cs typeface="Calibri"/>
              </a:rPr>
              <a:t>необхідність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виконання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вимог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уповноваженої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сторони</a:t>
            </a:r>
            <a:r>
              <a:rPr lang="en-US" dirty="0"/>
              <a:t> 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EC4943-9F1C-4406-BFBF-3643CC4F1FAB}"/>
              </a:ext>
            </a:extLst>
          </p:cNvPr>
          <p:cNvSpPr txBox="1"/>
          <p:nvPr/>
        </p:nvSpPr>
        <p:spPr>
          <a:xfrm>
            <a:off x="8331993" y="3509963"/>
            <a:ext cx="2743200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cs typeface="Calibri"/>
              </a:rPr>
              <a:t>необхідність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нести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юридичну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відповідальність</a:t>
            </a:r>
            <a:r>
              <a:rPr lang="en-US" sz="1600" dirty="0">
                <a:cs typeface="Calibri"/>
              </a:rPr>
              <a:t> у </a:t>
            </a:r>
            <a:r>
              <a:rPr lang="en-US" sz="1600" dirty="0" err="1">
                <a:cs typeface="Calibri"/>
              </a:rPr>
              <a:t>разі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невиконання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або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неналежного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виконання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покладених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зобов'язань</a:t>
            </a:r>
            <a:r>
              <a:rPr lang="en-US" dirty="0"/>
              <a:t> 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2EAB37-5F1F-497B-9A60-A5D57080F529}"/>
              </a:ext>
            </a:extLst>
          </p:cNvPr>
          <p:cNvSpPr txBox="1"/>
          <p:nvPr/>
        </p:nvSpPr>
        <p:spPr>
          <a:xfrm>
            <a:off x="8331993" y="5045869"/>
            <a:ext cx="2743200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 err="1">
                <a:cs typeface="Calibri"/>
              </a:rPr>
              <a:t>Необхідність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вимагати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створення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необхідних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умов</a:t>
            </a:r>
            <a:r>
              <a:rPr lang="en-US" sz="1600" dirty="0">
                <a:cs typeface="Calibri"/>
              </a:rPr>
              <a:t> з </a:t>
            </a:r>
            <a:r>
              <a:rPr lang="en-US" sz="1600" dirty="0" err="1">
                <a:cs typeface="Calibri"/>
              </a:rPr>
              <a:t>боку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держави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та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інших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суб'єктів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для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ефективного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виконання</a:t>
            </a:r>
            <a:r>
              <a:rPr lang="en-US" sz="1600" dirty="0">
                <a:cs typeface="Calibri"/>
              </a:rPr>
              <a:t> </a:t>
            </a:r>
            <a:r>
              <a:rPr lang="en-US" sz="1600" dirty="0" err="1">
                <a:cs typeface="Calibri"/>
              </a:rPr>
              <a:t>обов'язку</a:t>
            </a:r>
            <a:r>
              <a:rPr lang="en-US" dirty="0"/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7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F23A3-89F7-441E-A645-24F9FF907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uk-UA" sz="5400" b="1">
                <a:ea typeface="+mj-lt"/>
                <a:cs typeface="+mj-lt"/>
              </a:rPr>
              <a:t>Ознаки юридичного обов'язку </a:t>
            </a:r>
            <a:endParaRPr lang="uk-UA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121444-8CB0-46AC-A57D-991759514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z="2200">
                <a:ea typeface="+mn-lt"/>
                <a:cs typeface="+mn-lt"/>
              </a:rPr>
              <a:t>необхідність певної поведінки </a:t>
            </a:r>
          </a:p>
          <a:p>
            <a:r>
              <a:rPr lang="uk-UA" sz="2200">
                <a:ea typeface="+mn-lt"/>
                <a:cs typeface="+mn-lt"/>
              </a:rPr>
              <a:t>обов'язок, покладений лише на зобов'язану особу </a:t>
            </a:r>
            <a:endParaRPr lang="uk-UA" sz="2200">
              <a:cs typeface="Calibri"/>
            </a:endParaRPr>
          </a:p>
          <a:p>
            <a:r>
              <a:rPr lang="uk-UA" sz="2200">
                <a:ea typeface="+mn-lt"/>
                <a:cs typeface="+mn-lt"/>
              </a:rPr>
              <a:t>покладається з метою задоволення інтересів уповноваженої особи </a:t>
            </a:r>
          </a:p>
          <a:p>
            <a:r>
              <a:rPr lang="uk-UA" sz="2200">
                <a:ea typeface="+mn-lt"/>
                <a:cs typeface="+mn-lt"/>
              </a:rPr>
              <a:t>існує лише у правовідносинах </a:t>
            </a:r>
            <a:endParaRPr lang="uk-UA" sz="2200">
              <a:cs typeface="Calibri"/>
            </a:endParaRPr>
          </a:p>
          <a:p>
            <a:r>
              <a:rPr lang="uk-UA" sz="2200">
                <a:ea typeface="+mn-lt"/>
                <a:cs typeface="+mn-lt"/>
              </a:rPr>
              <a:t> існує тільки відповідно до суб'єктивного права </a:t>
            </a:r>
          </a:p>
          <a:p>
            <a:r>
              <a:rPr lang="uk-UA" sz="2200">
                <a:ea typeface="+mn-lt"/>
                <a:cs typeface="+mn-lt"/>
              </a:rPr>
              <a:t>є мірою необхідної поведінки </a:t>
            </a:r>
          </a:p>
          <a:p>
            <a:r>
              <a:rPr lang="uk-UA" sz="2200">
                <a:ea typeface="+mn-lt"/>
                <a:cs typeface="+mn-lt"/>
              </a:rPr>
              <a:t>встановлюється нормами права </a:t>
            </a:r>
            <a:endParaRPr lang="uk-UA" sz="2200">
              <a:cs typeface="Calibri"/>
            </a:endParaRPr>
          </a:p>
          <a:p>
            <a:r>
              <a:rPr lang="uk-UA" sz="2200">
                <a:ea typeface="+mn-lt"/>
                <a:cs typeface="+mn-lt"/>
              </a:rPr>
              <a:t>забезпечується (гарантується) державою </a:t>
            </a:r>
          </a:p>
          <a:p>
            <a:endParaRPr lang="uk-UA" sz="2200">
              <a:cs typeface="Calibri"/>
            </a:endParaRPr>
          </a:p>
          <a:p>
            <a:endParaRPr lang="uk-UA" sz="2200">
              <a:cs typeface="Calibri"/>
            </a:endParaRPr>
          </a:p>
          <a:p>
            <a:pPr marL="0" indent="0">
              <a:buNone/>
            </a:pPr>
            <a:endParaRPr lang="uk-UA" sz="2200">
              <a:cs typeface="Calibri"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61DFC3F9-EDAD-43BE-A956-23B3F1235C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91" r="27064" b="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96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610A8-CE56-4922-A4CA-64F31197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+mj-lt"/>
                <a:cs typeface="+mj-lt"/>
              </a:rPr>
              <a:t>Обов'язки за Конституцією України </a:t>
            </a:r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B95559-D458-42B6-915B-577B12876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4380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z="2000" b="1" dirty="0">
                <a:ea typeface="+mn-lt"/>
                <a:cs typeface="+mn-lt"/>
              </a:rPr>
              <a:t>Стаття 65. </a:t>
            </a:r>
            <a:r>
              <a:rPr lang="uk-UA" sz="2000" dirty="0">
                <a:ea typeface="+mn-lt"/>
                <a:cs typeface="+mn-lt"/>
              </a:rPr>
              <a:t>Захист Вітчизни, незалежності та територіальної цілісності України, шанування її державних символів є обов'язком громадян України. </a:t>
            </a:r>
            <a:br>
              <a:rPr lang="uk-UA" sz="2000" dirty="0">
                <a:ea typeface="+mn-lt"/>
                <a:cs typeface="+mn-lt"/>
              </a:rPr>
            </a:br>
            <a:br>
              <a:rPr lang="uk-UA" sz="2000" dirty="0">
                <a:ea typeface="+mn-lt"/>
                <a:cs typeface="+mn-lt"/>
              </a:rPr>
            </a:br>
            <a:r>
              <a:rPr lang="uk-UA" sz="2000" dirty="0">
                <a:ea typeface="+mn-lt"/>
                <a:cs typeface="+mn-lt"/>
              </a:rPr>
              <a:t>Громадяни відбувають військову службу відповідно до закону. </a:t>
            </a:r>
            <a:endParaRPr lang="uk-UA" sz="2000"/>
          </a:p>
        </p:txBody>
      </p:sp>
      <p:sp>
        <p:nvSpPr>
          <p:cNvPr id="13" name="Місце для вмісту 2">
            <a:extLst>
              <a:ext uri="{FF2B5EF4-FFF2-40B4-BE49-F238E27FC236}">
                <a16:creationId xmlns:a16="http://schemas.microsoft.com/office/drawing/2014/main" id="{94114F30-E072-4999-A192-C6E20E62C408}"/>
              </a:ext>
            </a:extLst>
          </p:cNvPr>
          <p:cNvSpPr txBox="1">
            <a:spLocks/>
          </p:cNvSpPr>
          <p:nvPr/>
        </p:nvSpPr>
        <p:spPr>
          <a:xfrm>
            <a:off x="835819" y="3180556"/>
            <a:ext cx="10527506" cy="92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>
                <a:ea typeface="+mn-lt"/>
                <a:cs typeface="+mn-lt"/>
              </a:rPr>
              <a:t>Стаття 66</a:t>
            </a:r>
            <a:r>
              <a:rPr lang="uk-UA" sz="2000" dirty="0">
                <a:ea typeface="+mn-lt"/>
                <a:cs typeface="+mn-lt"/>
              </a:rPr>
              <a:t>. Кожен зобов'язаний не заподіювати шкоду природі, культурній спадщині, відшкодовувати завдані ним збитки. </a:t>
            </a:r>
            <a:endParaRPr lang="uk-UA" sz="2000"/>
          </a:p>
        </p:txBody>
      </p:sp>
      <p:sp>
        <p:nvSpPr>
          <p:cNvPr id="14" name="Місце для вмісту 2">
            <a:extLst>
              <a:ext uri="{FF2B5EF4-FFF2-40B4-BE49-F238E27FC236}">
                <a16:creationId xmlns:a16="http://schemas.microsoft.com/office/drawing/2014/main" id="{0B4C7021-B908-4DD1-B09A-76206D49B858}"/>
              </a:ext>
            </a:extLst>
          </p:cNvPr>
          <p:cNvSpPr txBox="1">
            <a:spLocks/>
          </p:cNvSpPr>
          <p:nvPr/>
        </p:nvSpPr>
        <p:spPr>
          <a:xfrm>
            <a:off x="835818" y="4216399"/>
            <a:ext cx="10527506" cy="92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>
                <a:ea typeface="+mn-lt"/>
                <a:cs typeface="+mn-lt"/>
              </a:rPr>
              <a:t>Стаття 67.</a:t>
            </a:r>
            <a:r>
              <a:rPr lang="uk-UA" sz="2000" dirty="0">
                <a:ea typeface="+mn-lt"/>
                <a:cs typeface="+mn-lt"/>
              </a:rPr>
              <a:t> Кожен зобов'язаний сплачувати податки і збори в порядку і розмірах, встановлених законом. </a:t>
            </a:r>
            <a:endParaRPr lang="uk-UA" sz="2000"/>
          </a:p>
        </p:txBody>
      </p:sp>
      <p:sp>
        <p:nvSpPr>
          <p:cNvPr id="15" name="Місце для вмісту 2">
            <a:extLst>
              <a:ext uri="{FF2B5EF4-FFF2-40B4-BE49-F238E27FC236}">
                <a16:creationId xmlns:a16="http://schemas.microsoft.com/office/drawing/2014/main" id="{8C2D5987-A80E-4FA2-82DE-1FDEBAE05982}"/>
              </a:ext>
            </a:extLst>
          </p:cNvPr>
          <p:cNvSpPr txBox="1">
            <a:spLocks/>
          </p:cNvSpPr>
          <p:nvPr/>
        </p:nvSpPr>
        <p:spPr>
          <a:xfrm>
            <a:off x="835818" y="5287961"/>
            <a:ext cx="10527506" cy="12914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b="1" dirty="0">
                <a:ea typeface="+mn-lt"/>
                <a:cs typeface="+mn-lt"/>
              </a:rPr>
              <a:t>Стаття 68. </a:t>
            </a:r>
            <a:r>
              <a:rPr lang="uk-UA" sz="2000" dirty="0">
                <a:ea typeface="+mn-lt"/>
                <a:cs typeface="+mn-lt"/>
              </a:rPr>
              <a:t>Кожен зобов'язаний неухильно додержуватися Конституції України та законів України, не посягати на права і свободи, честь і гідність інших людей. </a:t>
            </a:r>
            <a:br>
              <a:rPr lang="uk-UA" sz="2000" dirty="0">
                <a:ea typeface="+mn-lt"/>
                <a:cs typeface="+mn-lt"/>
              </a:rPr>
            </a:br>
            <a:br>
              <a:rPr lang="uk-UA" sz="2000" dirty="0">
                <a:ea typeface="+mn-lt"/>
                <a:cs typeface="+mn-lt"/>
              </a:rPr>
            </a:br>
            <a:r>
              <a:rPr lang="uk-UA" sz="2000" dirty="0">
                <a:ea typeface="+mn-lt"/>
                <a:cs typeface="+mn-lt"/>
              </a:rPr>
              <a:t>Незнання законів не звільняє від юридичної відповідальності. </a:t>
            </a:r>
            <a:endParaRPr lang="uk-UA" sz="2000" dirty="0"/>
          </a:p>
        </p:txBody>
      </p:sp>
      <p:pic>
        <p:nvPicPr>
          <p:cNvPr id="16" name="Рисунок 16">
            <a:extLst>
              <a:ext uri="{FF2B5EF4-FFF2-40B4-BE49-F238E27FC236}">
                <a16:creationId xmlns:a16="http://schemas.microsoft.com/office/drawing/2014/main" id="{938F60ED-3B4F-49C5-8E63-89D1BDD96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6869" y="273843"/>
            <a:ext cx="2743200" cy="145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83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191CE9-B06F-4376-9A86-581C58E1B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uk-UA" sz="5400">
                <a:ea typeface="+mj-lt"/>
                <a:cs typeface="+mj-lt"/>
              </a:rPr>
              <a:t>Виконання обов'язків </a:t>
            </a:r>
            <a:endParaRPr lang="uk-UA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D661B4-3B82-4323-8C82-92C90A52D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2200" dirty="0">
                <a:ea typeface="+mn-lt"/>
                <a:cs typeface="+mn-lt"/>
              </a:rPr>
              <a:t>Юридичні обов'язки виконуються у межах, встановлених їх джерелом (договором, законом тощо) ;</a:t>
            </a:r>
          </a:p>
          <a:p>
            <a:r>
              <a:rPr lang="uk-UA" sz="2200" dirty="0">
                <a:ea typeface="+mn-lt"/>
                <a:cs typeface="+mn-lt"/>
              </a:rPr>
              <a:t>Особа не може бути примушена до дій, вчинення яких не є обов'язковим для неї. «Правовий порядок в Україні ґрунтується на засадах, відповідно до яких ніхто не може бути примушений робити те, що не передбачено законодавством» (Стаття 19 Конституції України); </a:t>
            </a:r>
            <a:endParaRPr lang="uk-UA" sz="2200" dirty="0">
              <a:cs typeface="Calibri"/>
            </a:endParaRPr>
          </a:p>
          <a:p>
            <a:r>
              <a:rPr lang="uk-UA" sz="2200" dirty="0">
                <a:ea typeface="+mn-lt"/>
                <a:cs typeface="+mn-lt"/>
              </a:rPr>
              <a:t>Виконання цивільних обов'язків забезпечується засобами заохочення та відповідальністю, які встановлені договором або актом цивільного законодавства .</a:t>
            </a:r>
            <a:endParaRPr lang="uk-UA" sz="2200" dirty="0">
              <a:cs typeface="Calibri"/>
            </a:endParaRPr>
          </a:p>
          <a:p>
            <a:endParaRPr lang="uk-UA" sz="2200">
              <a:cs typeface="Calibri"/>
            </a:endParaRPr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C82004B9-A17F-46C7-9F47-A7CDCFD892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209" r="11730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150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17E79-1766-479D-9FBD-48E7BFA84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029" y="2368096"/>
            <a:ext cx="10515600" cy="1325563"/>
          </a:xfrm>
        </p:spPr>
        <p:txBody>
          <a:bodyPr/>
          <a:lstStyle/>
          <a:p>
            <a:pPr algn="ctr"/>
            <a:r>
              <a:rPr lang="uk-UA" b="1" dirty="0">
                <a:cs typeface="Calibri Light"/>
              </a:rPr>
              <a:t>Дякую за увагу ! :) 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53008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86897-81AB-448B-9102-ED463979D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cs typeface="Calibri Light"/>
              </a:rPr>
              <a:t>План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09EA5F-DC04-4427-9C26-3156E613F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1.Поняття суб’єктивного права та об’єктивного юридичного обов’язку.</a:t>
            </a:r>
            <a:endParaRPr lang="uk-UA" dirty="0"/>
          </a:p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2 Порядок звернення громадян до органів державної влади та місцевого самоврядування.</a:t>
            </a:r>
            <a:endParaRPr lang="uk-UA" dirty="0"/>
          </a:p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3. Особливості реалізації права у сфері приватного та публічного права, його стадії.</a:t>
            </a:r>
            <a:endParaRPr lang="uk-UA" dirty="0"/>
          </a:p>
          <a:p>
            <a:pPr marL="0" indent="0">
              <a:buNone/>
            </a:pPr>
            <a:endParaRPr lang="uk-UA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5486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F0D137-0983-4858-B0AF-400F7C68D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uk-UA" b="1" dirty="0">
                <a:ea typeface="+mn-lt"/>
                <a:cs typeface="+mn-lt"/>
              </a:rPr>
              <a:t>Суб'єктивне право</a:t>
            </a:r>
            <a:r>
              <a:rPr lang="uk-UA" dirty="0">
                <a:ea typeface="+mn-lt"/>
                <a:cs typeface="+mn-lt"/>
              </a:rPr>
              <a:t> — це передбачена нормами права міра можливої поведінки учасника правовідносин. Іншими словами, це міра поведінки, що належить уповноваженій особі для задоволення її інтересів та потреб і яка забезпечується відповідними юридичними обов'язками інших (зобов'язаних) осіб. </a:t>
            </a:r>
            <a:endParaRPr lang="uk-UA">
              <a:cs typeface="Calibri" panose="020F0502020204030204"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3679D92B-BCB9-4210-999E-8971D77E2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368" r="25543" b="1"/>
          <a:stretch/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7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0060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97E46C-384B-4DBD-A56D-7F7570CD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+mj-lt"/>
                <a:cs typeface="+mj-lt"/>
              </a:rPr>
              <a:t>Елементи змісту суб'єктивних прав 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EF2191-57CE-4CCA-A9AD-D504C3EB3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827" y="1825625"/>
            <a:ext cx="7717973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b="1" i="1" dirty="0">
                <a:ea typeface="+mn-lt"/>
                <a:cs typeface="+mn-lt"/>
              </a:rPr>
              <a:t>право дії</a:t>
            </a:r>
            <a:r>
              <a:rPr lang="uk-UA" dirty="0">
                <a:ea typeface="+mn-lt"/>
                <a:cs typeface="+mn-lt"/>
              </a:rPr>
              <a:t> — індивід має право самостійно визначати позитивну лінію своєї поведінки. </a:t>
            </a:r>
            <a:endParaRPr lang="uk-UA"/>
          </a:p>
          <a:p>
            <a:endParaRPr lang="uk-UA" dirty="0">
              <a:ea typeface="+mn-lt"/>
              <a:cs typeface="+mn-lt"/>
            </a:endParaRPr>
          </a:p>
          <a:p>
            <a:r>
              <a:rPr lang="uk-UA" b="1" i="1" dirty="0">
                <a:ea typeface="+mn-lt"/>
                <a:cs typeface="+mn-lt"/>
              </a:rPr>
              <a:t>право вимоги</a:t>
            </a:r>
            <a:r>
              <a:rPr lang="uk-UA" dirty="0">
                <a:ea typeface="+mn-lt"/>
                <a:cs typeface="+mn-lt"/>
              </a:rPr>
              <a:t> — індивід може вимагати певної позитивної поведінки від іншої особи. </a:t>
            </a:r>
          </a:p>
          <a:p>
            <a:endParaRPr lang="uk-UA" dirty="0">
              <a:ea typeface="+mn-lt"/>
              <a:cs typeface="+mn-lt"/>
            </a:endParaRPr>
          </a:p>
          <a:p>
            <a:r>
              <a:rPr lang="uk-UA" b="1" i="1" dirty="0">
                <a:ea typeface="+mn-lt"/>
                <a:cs typeface="+mn-lt"/>
              </a:rPr>
              <a:t>право позову</a:t>
            </a:r>
            <a:r>
              <a:rPr lang="uk-UA" dirty="0">
                <a:ea typeface="+mn-lt"/>
                <a:cs typeface="+mn-lt"/>
              </a:rPr>
              <a:t> — індивід може звернутися по допомогу до держави, якщо його суб'єктивне право порушується, або якщо право не може бути реалізоване без державного втручання. 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2AD99EE-9B6E-4B12-B73D-50286A7A3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99" y="1466347"/>
            <a:ext cx="3341913" cy="4474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90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EBC18B6-E5C3-4AD1-97A4-E6A3477A0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36A4AB6-B72B-4CC6-ADCF-BE807B6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039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Рисунок 4" descr="Зображення, що містить текст, біла дошка&#10;&#10;Опис створено автоматично">
            <a:extLst>
              <a:ext uri="{FF2B5EF4-FFF2-40B4-BE49-F238E27FC236}">
                <a16:creationId xmlns:a16="http://schemas.microsoft.com/office/drawing/2014/main" id="{EA6D4D2B-E6B0-4AF6-B6D5-C37D085545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461" r="5836" b="-2"/>
          <a:stretch/>
        </p:blipFill>
        <p:spPr>
          <a:xfrm>
            <a:off x="7684008" y="1"/>
            <a:ext cx="4507992" cy="224028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B35D540D-9486-4236-952A-F72DC52D7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1792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3EAFC-CD1E-4971-8789-202710880C55}"/>
              </a:ext>
            </a:extLst>
          </p:cNvPr>
          <p:cNvSpPr txBox="1"/>
          <p:nvPr/>
        </p:nvSpPr>
        <p:spPr>
          <a:xfrm>
            <a:off x="612648" y="3355848"/>
            <a:ext cx="6272784" cy="282549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b="1" dirty="0" err="1"/>
              <a:t>Позитивні</a:t>
            </a:r>
            <a:r>
              <a:rPr lang="en-US" sz="2200" b="1" dirty="0"/>
              <a:t> </a:t>
            </a:r>
            <a:r>
              <a:rPr lang="en-US" sz="2200" b="1" dirty="0" err="1"/>
              <a:t>права</a:t>
            </a:r>
            <a:r>
              <a:rPr lang="en-US" sz="2200" dirty="0"/>
              <a:t> </a:t>
            </a:r>
            <a:r>
              <a:rPr lang="en-US" sz="2200" dirty="0" err="1"/>
              <a:t>передбачають</a:t>
            </a:r>
            <a:r>
              <a:rPr lang="en-US" sz="2200" dirty="0"/>
              <a:t> </a:t>
            </a:r>
            <a:r>
              <a:rPr lang="en-US" sz="2200" dirty="0" err="1"/>
              <a:t>кореспондуючий</a:t>
            </a:r>
            <a:r>
              <a:rPr lang="en-US" sz="2200" dirty="0"/>
              <a:t> </a:t>
            </a:r>
            <a:r>
              <a:rPr lang="en-US" sz="2200" dirty="0" err="1"/>
              <a:t>обов'язок</a:t>
            </a:r>
            <a:r>
              <a:rPr lang="en-US" sz="2200" dirty="0"/>
              <a:t> </a:t>
            </a:r>
            <a:r>
              <a:rPr lang="en-US" sz="2200" dirty="0" err="1"/>
              <a:t>інших</a:t>
            </a:r>
            <a:r>
              <a:rPr lang="en-US" sz="2200" dirty="0"/>
              <a:t> (</a:t>
            </a:r>
            <a:r>
              <a:rPr lang="en-US" sz="2200" dirty="0" err="1"/>
              <a:t>держави</a:t>
            </a:r>
            <a:r>
              <a:rPr lang="en-US" sz="2200" dirty="0"/>
              <a:t>, </a:t>
            </a:r>
            <a:r>
              <a:rPr lang="en-US" sz="2200" dirty="0" err="1"/>
              <a:t>громади</a:t>
            </a:r>
            <a:r>
              <a:rPr lang="en-US" sz="2200" dirty="0"/>
              <a:t>, </a:t>
            </a:r>
            <a:r>
              <a:rPr lang="en-US" sz="2200" dirty="0" err="1"/>
              <a:t>організації</a:t>
            </a:r>
            <a:r>
              <a:rPr lang="en-US" sz="2200" dirty="0"/>
              <a:t>) </a:t>
            </a:r>
            <a:r>
              <a:rPr lang="en-US" sz="2200" dirty="0" err="1"/>
              <a:t>здійснити</a:t>
            </a:r>
            <a:r>
              <a:rPr lang="en-US" sz="2200" dirty="0"/>
              <a:t> </a:t>
            </a:r>
            <a:r>
              <a:rPr lang="en-US" sz="2200" dirty="0" err="1"/>
              <a:t>певні</a:t>
            </a:r>
            <a:r>
              <a:rPr lang="en-US" sz="2200" dirty="0"/>
              <a:t> </a:t>
            </a:r>
            <a:r>
              <a:rPr lang="en-US" sz="2200" dirty="0" err="1"/>
              <a:t>позитивні</a:t>
            </a:r>
            <a:r>
              <a:rPr lang="en-US" sz="2200" dirty="0"/>
              <a:t> </a:t>
            </a:r>
            <a:r>
              <a:rPr lang="en-US" sz="2200" dirty="0" err="1"/>
              <a:t>дії</a:t>
            </a:r>
            <a:r>
              <a:rPr lang="en-US" sz="2200" dirty="0"/>
              <a:t>, </a:t>
            </a:r>
            <a:r>
              <a:rPr lang="en-US" sz="2200" dirty="0" err="1"/>
              <a:t>без</a:t>
            </a:r>
            <a:r>
              <a:rPr lang="en-US" sz="2200" dirty="0"/>
              <a:t> </a:t>
            </a:r>
            <a:r>
              <a:rPr lang="en-US" sz="2200" dirty="0" err="1"/>
              <a:t>яких</a:t>
            </a:r>
            <a:r>
              <a:rPr lang="en-US" sz="2200" dirty="0"/>
              <a:t> </a:t>
            </a:r>
            <a:r>
              <a:rPr lang="en-US" sz="2200" dirty="0" err="1"/>
              <a:t>здійснення</a:t>
            </a:r>
            <a:r>
              <a:rPr lang="en-US" sz="2200" dirty="0"/>
              <a:t> </a:t>
            </a:r>
            <a:r>
              <a:rPr lang="en-US" sz="2200" dirty="0" err="1"/>
              <a:t>такого</a:t>
            </a:r>
            <a:r>
              <a:rPr lang="en-US" sz="2200" dirty="0"/>
              <a:t> </a:t>
            </a:r>
            <a:r>
              <a:rPr lang="en-US" sz="2200" dirty="0" err="1"/>
              <a:t>права</a:t>
            </a:r>
            <a:r>
              <a:rPr lang="en-US" sz="2200" dirty="0"/>
              <a:t> </a:t>
            </a:r>
            <a:r>
              <a:rPr lang="en-US" sz="2200" dirty="0" err="1"/>
              <a:t>буде</a:t>
            </a:r>
            <a:r>
              <a:rPr lang="en-US" sz="2200" dirty="0"/>
              <a:t> </a:t>
            </a:r>
            <a:r>
              <a:rPr lang="en-US" sz="2200" dirty="0" err="1"/>
              <a:t>неможливим</a:t>
            </a:r>
            <a:r>
              <a:rPr lang="en-US" sz="2200" dirty="0"/>
              <a:t> </a:t>
            </a:r>
            <a:r>
              <a:rPr lang="en-US" sz="2200" i="1" dirty="0"/>
              <a:t>[</a:t>
            </a:r>
            <a:r>
              <a:rPr lang="en-US" sz="2200" i="1" dirty="0" err="1"/>
              <a:t>право</a:t>
            </a:r>
            <a:r>
              <a:rPr lang="en-US" sz="2200" i="1" dirty="0"/>
              <a:t> </a:t>
            </a:r>
            <a:r>
              <a:rPr lang="en-US" sz="2200" i="1" dirty="0" err="1"/>
              <a:t>на</a:t>
            </a:r>
            <a:r>
              <a:rPr lang="en-US" sz="2200" i="1" dirty="0"/>
              <a:t> </a:t>
            </a:r>
            <a:r>
              <a:rPr lang="en-US" sz="2200" i="1" dirty="0" err="1"/>
              <a:t>освіту</a:t>
            </a:r>
            <a:r>
              <a:rPr lang="en-US" sz="2200" i="1" dirty="0"/>
              <a:t> </a:t>
            </a:r>
            <a:r>
              <a:rPr lang="en-US" sz="2200" i="1" dirty="0" err="1"/>
              <a:t>передбачає</a:t>
            </a:r>
            <a:r>
              <a:rPr lang="en-US" sz="2200" i="1" dirty="0"/>
              <a:t> </a:t>
            </a:r>
            <a:r>
              <a:rPr lang="en-US" sz="2200" i="1" dirty="0" err="1"/>
              <a:t>надання</a:t>
            </a:r>
            <a:r>
              <a:rPr lang="en-US" sz="2200" i="1" dirty="0"/>
              <a:t> </a:t>
            </a:r>
            <a:r>
              <a:rPr lang="en-US" sz="2200" i="1" dirty="0" err="1"/>
              <a:t>освітніх</a:t>
            </a:r>
            <a:r>
              <a:rPr lang="en-US" sz="2200" i="1" dirty="0"/>
              <a:t> </a:t>
            </a:r>
            <a:r>
              <a:rPr lang="en-US" sz="2200" i="1" dirty="0" err="1"/>
              <a:t>послуг</a:t>
            </a:r>
            <a:r>
              <a:rPr lang="en-US" sz="2200" i="1" dirty="0"/>
              <a:t> </a:t>
            </a:r>
            <a:r>
              <a:rPr lang="en-US" sz="2200" i="1" dirty="0" err="1"/>
              <a:t>носію</a:t>
            </a:r>
            <a:r>
              <a:rPr lang="en-US" sz="2200" i="1" dirty="0"/>
              <a:t> </a:t>
            </a:r>
            <a:r>
              <a:rPr lang="en-US" sz="2200" i="1" dirty="0" err="1"/>
              <a:t>права</a:t>
            </a:r>
            <a:r>
              <a:rPr lang="en-US" sz="2200" i="1" dirty="0"/>
              <a:t>]</a:t>
            </a:r>
            <a:r>
              <a:rPr lang="en-US" sz="2200" dirty="0"/>
              <a:t>. </a:t>
            </a:r>
            <a:endParaRPr lang="uk-UA" dirty="0"/>
          </a:p>
        </p:txBody>
      </p:sp>
      <p:pic>
        <p:nvPicPr>
          <p:cNvPr id="5" name="Рисунок 5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D5992C52-DDDC-4CEE-9D67-467B7007F4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430" b="12365"/>
          <a:stretch/>
        </p:blipFill>
        <p:spPr>
          <a:xfrm>
            <a:off x="7684008" y="2308860"/>
            <a:ext cx="4507992" cy="2240280"/>
          </a:xfrm>
          <a:prstGeom prst="rect">
            <a:avLst/>
          </a:prstGeom>
        </p:spPr>
      </p:pic>
      <p:pic>
        <p:nvPicPr>
          <p:cNvPr id="6" name="Рисунок 6" descr="Зображення, що містить чашка, скляний, у приміщенні, контейнер&#10;&#10;Опис створено автоматично">
            <a:extLst>
              <a:ext uri="{FF2B5EF4-FFF2-40B4-BE49-F238E27FC236}">
                <a16:creationId xmlns:a16="http://schemas.microsoft.com/office/drawing/2014/main" id="{F16D8B04-D34D-471F-BEE9-5D36AA7B053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595" r="2" b="7664"/>
          <a:stretch/>
        </p:blipFill>
        <p:spPr>
          <a:xfrm>
            <a:off x="7684008" y="4617720"/>
            <a:ext cx="4507992" cy="22402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0344C8A-FA0B-42F5-977B-6FBE08FC2C59}"/>
              </a:ext>
            </a:extLst>
          </p:cNvPr>
          <p:cNvSpPr txBox="1"/>
          <p:nvPr/>
        </p:nvSpPr>
        <p:spPr>
          <a:xfrm>
            <a:off x="566057" y="892629"/>
            <a:ext cx="6270171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 err="1">
                <a:cs typeface="Calibri"/>
              </a:rPr>
              <a:t>Негативні</a:t>
            </a:r>
            <a:r>
              <a:rPr lang="en-US" sz="2000" dirty="0">
                <a:cs typeface="Calibri"/>
              </a:rPr>
              <a:t> </a:t>
            </a:r>
            <a:r>
              <a:rPr lang="en-US" sz="2000" b="1" dirty="0" err="1">
                <a:cs typeface="Calibri"/>
              </a:rPr>
              <a:t>права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передбачають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абсолютне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невтручання</a:t>
            </a:r>
            <a:r>
              <a:rPr lang="en-US" sz="2000" dirty="0">
                <a:cs typeface="Calibri"/>
              </a:rPr>
              <a:t> у </a:t>
            </a:r>
            <a:r>
              <a:rPr lang="en-US" sz="2000" dirty="0" err="1">
                <a:cs typeface="Calibri"/>
              </a:rPr>
              <a:t>сферу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діяльності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особи</a:t>
            </a:r>
            <a:r>
              <a:rPr lang="en-US" sz="2000" dirty="0">
                <a:cs typeface="Calibri"/>
              </a:rPr>
              <a:t>. </a:t>
            </a:r>
            <a:r>
              <a:rPr lang="en-US" sz="2000" dirty="0" err="1">
                <a:cs typeface="Calibri"/>
              </a:rPr>
              <a:t>Негативні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права</a:t>
            </a:r>
            <a:r>
              <a:rPr lang="en-US" sz="2000" dirty="0">
                <a:cs typeface="Calibri"/>
              </a:rPr>
              <a:t>, </a:t>
            </a:r>
            <a:r>
              <a:rPr lang="en-US" sz="2000" dirty="0" err="1">
                <a:cs typeface="Calibri"/>
              </a:rPr>
              <a:t>які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належать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фізичним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особам</a:t>
            </a:r>
            <a:r>
              <a:rPr lang="en-US" sz="2000" dirty="0">
                <a:cs typeface="Calibri"/>
              </a:rPr>
              <a:t>, </a:t>
            </a:r>
            <a:r>
              <a:rPr lang="en-US" sz="2000" dirty="0" err="1">
                <a:cs typeface="Calibri"/>
              </a:rPr>
              <a:t>називають</a:t>
            </a:r>
            <a:r>
              <a:rPr lang="en-US" sz="2000" dirty="0">
                <a:cs typeface="Calibri"/>
              </a:rPr>
              <a:t>, </a:t>
            </a:r>
            <a:r>
              <a:rPr lang="en-US" sz="2000" dirty="0" err="1">
                <a:cs typeface="Calibri"/>
              </a:rPr>
              <a:t>як</a:t>
            </a:r>
            <a:r>
              <a:rPr lang="en-US" sz="2000" dirty="0">
                <a:cs typeface="Calibri"/>
              </a:rPr>
              <a:t> </a:t>
            </a:r>
            <a:r>
              <a:rPr lang="en-US" sz="2000" dirty="0" err="1">
                <a:cs typeface="Calibri"/>
              </a:rPr>
              <a:t>правило</a:t>
            </a:r>
            <a:r>
              <a:rPr lang="en-US" sz="2000" dirty="0">
                <a:cs typeface="Calibri"/>
              </a:rPr>
              <a:t>, </a:t>
            </a:r>
            <a:r>
              <a:rPr lang="en-US" sz="2000" dirty="0" err="1">
                <a:cs typeface="Calibri"/>
              </a:rPr>
              <a:t>свободами</a:t>
            </a:r>
            <a:r>
              <a:rPr lang="en-US" sz="2000" dirty="0">
                <a:cs typeface="Calibri"/>
              </a:rPr>
              <a:t> </a:t>
            </a:r>
            <a:r>
              <a:rPr lang="en-US" sz="2000" i="1" dirty="0">
                <a:cs typeface="Calibri"/>
              </a:rPr>
              <a:t>[</a:t>
            </a:r>
            <a:r>
              <a:rPr lang="en-US" sz="2000" i="1" dirty="0" err="1">
                <a:cs typeface="Calibri"/>
              </a:rPr>
              <a:t>свобода</a:t>
            </a:r>
            <a:r>
              <a:rPr lang="en-US" sz="2000" i="1" dirty="0">
                <a:cs typeface="Calibri"/>
              </a:rPr>
              <a:t> </a:t>
            </a:r>
            <a:r>
              <a:rPr lang="en-US" sz="2000" i="1" dirty="0" err="1">
                <a:cs typeface="Calibri"/>
              </a:rPr>
              <a:t>зібрань</a:t>
            </a:r>
            <a:r>
              <a:rPr lang="en-US" sz="2000" i="1" dirty="0">
                <a:cs typeface="Calibri"/>
              </a:rPr>
              <a:t> — </a:t>
            </a:r>
            <a:r>
              <a:rPr lang="en-US" sz="2000" i="1" dirty="0" err="1">
                <a:cs typeface="Calibri"/>
              </a:rPr>
              <a:t>право</a:t>
            </a:r>
            <a:r>
              <a:rPr lang="en-US" sz="2000" i="1" dirty="0">
                <a:cs typeface="Calibri"/>
              </a:rPr>
              <a:t> </a:t>
            </a:r>
            <a:r>
              <a:rPr lang="en-US" sz="2000" i="1" dirty="0" err="1">
                <a:cs typeface="Calibri"/>
              </a:rPr>
              <a:t>на</a:t>
            </a:r>
            <a:r>
              <a:rPr lang="en-US" sz="2000" i="1" dirty="0">
                <a:cs typeface="Calibri"/>
              </a:rPr>
              <a:t> </a:t>
            </a:r>
            <a:r>
              <a:rPr lang="en-US" sz="2000" i="1" dirty="0" err="1">
                <a:cs typeface="Calibri"/>
              </a:rPr>
              <a:t>невтручання</a:t>
            </a:r>
            <a:r>
              <a:rPr lang="en-US" sz="2000" i="1" dirty="0">
                <a:cs typeface="Calibri"/>
              </a:rPr>
              <a:t> </a:t>
            </a:r>
            <a:r>
              <a:rPr lang="en-US" sz="2000" i="1" dirty="0" err="1">
                <a:cs typeface="Calibri"/>
              </a:rPr>
              <a:t>держави</a:t>
            </a:r>
            <a:r>
              <a:rPr lang="en-US" sz="2000" i="1" dirty="0">
                <a:cs typeface="Calibri"/>
              </a:rPr>
              <a:t> у </a:t>
            </a:r>
            <a:r>
              <a:rPr lang="en-US" sz="2000" i="1" dirty="0" err="1">
                <a:cs typeface="Calibri"/>
              </a:rPr>
              <a:t>відповідну</a:t>
            </a:r>
            <a:r>
              <a:rPr lang="en-US" sz="2000" i="1" dirty="0">
                <a:cs typeface="Calibri"/>
              </a:rPr>
              <a:t> </a:t>
            </a:r>
            <a:r>
              <a:rPr lang="en-US" sz="2000" i="1" dirty="0" err="1">
                <a:cs typeface="Calibri"/>
              </a:rPr>
              <a:t>поведінку</a:t>
            </a:r>
            <a:r>
              <a:rPr lang="en-US" sz="2000" i="1" dirty="0">
                <a:cs typeface="Calibri"/>
              </a:rPr>
              <a:t> </a:t>
            </a:r>
            <a:r>
              <a:rPr lang="en-US" sz="2000" i="1" dirty="0" err="1">
                <a:cs typeface="Calibri"/>
              </a:rPr>
              <a:t>людей</a:t>
            </a:r>
            <a:r>
              <a:rPr lang="en-US" sz="2000" i="1" dirty="0">
                <a:cs typeface="Calibri"/>
              </a:rPr>
              <a:t>]</a:t>
            </a:r>
            <a:r>
              <a:rPr lang="en-US" sz="2000" dirty="0">
                <a:cs typeface="Calibri"/>
              </a:rPr>
              <a:t>.</a:t>
            </a:r>
            <a:r>
              <a:rPr lang="en-US" sz="2000" dirty="0"/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5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55FE4C-0B0E-4788-BBA3-D7A7B05C3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+mj-lt"/>
                <a:cs typeface="+mj-lt"/>
              </a:rPr>
              <a:t>Ознаки суб'єктивного права: </a:t>
            </a:r>
            <a:endParaRPr lang="uk-UA"/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25D024E5-4EC4-4894-AB9A-CE1D761A06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096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07E93F-EDEF-47CD-93EA-D25FA66F5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a typeface="+mj-lt"/>
                <a:cs typeface="+mj-lt"/>
              </a:rPr>
              <a:t>Суб'єктивні права людини і громадянина </a:t>
            </a: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E27CCDC7-4131-4CB4-A8DE-488EACE4B86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915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" name="Rectangle 10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CABBB7-034B-4C70-8CAF-EF5457567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uk-UA" sz="5400">
                <a:ea typeface="+mj-lt"/>
                <a:cs typeface="+mj-lt"/>
              </a:rPr>
              <a:t>Цивілістична класифікація </a:t>
            </a:r>
            <a:endParaRPr lang="uk-UA" sz="5400"/>
          </a:p>
        </p:txBody>
      </p:sp>
      <p:sp>
        <p:nvSpPr>
          <p:cNvPr id="108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3" name="Рисунок 293">
            <a:extLst>
              <a:ext uri="{FF2B5EF4-FFF2-40B4-BE49-F238E27FC236}">
                <a16:creationId xmlns:a16="http://schemas.microsoft.com/office/drawing/2014/main" id="{4AC92612-EBFF-4032-999A-A5705A8D02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59" r="11064" b="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A847870F-C1FF-4849-9530-39DC14B618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777973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01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76515F-536E-406F-A6B2-4834DCCAD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5092194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uk-UA" b="1">
                <a:ea typeface="+mn-lt"/>
                <a:cs typeface="+mn-lt"/>
              </a:rPr>
              <a:t>Суб'єктивний юридичний обов'язок </a:t>
            </a:r>
            <a:r>
              <a:rPr lang="uk-UA">
                <a:ea typeface="+mn-lt"/>
                <a:cs typeface="+mn-lt"/>
              </a:rPr>
              <a:t>- вид і міра належної поведінки суб'єкта права, що встановлені юридичними нормами, для задоволення інтересів правомочної особи і забезпечуються державою. Носій суб'єктивного юридичного обов'язку – правозобов 'язаний. </a:t>
            </a:r>
          </a:p>
          <a:p>
            <a:pPr marL="0" indent="0">
              <a:buNone/>
            </a:pPr>
            <a:endParaRPr lang="uk-UA">
              <a:ea typeface="+mn-lt"/>
              <a:cs typeface="+mn-lt"/>
            </a:endParaRPr>
          </a:p>
          <a:p>
            <a:pPr marL="0" indent="0">
              <a:buNone/>
            </a:pPr>
            <a:endParaRPr lang="uk-UA">
              <a:ea typeface="+mn-lt"/>
              <a:cs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5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D31ABE82-FB0A-426A-A41F-9946261B45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635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29" name="Arc 28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Рисунок 6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28E393C7-632D-457B-9ED4-5517D83C36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140" r="2" b="2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512756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Широкий екран</PresentationFormat>
  <Paragraphs>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Тема Office</vt:lpstr>
      <vt:lpstr>ТЕМА 3. Реалізація суб’єктивних юридичних прав та юридичних обов’язків. </vt:lpstr>
      <vt:lpstr>План </vt:lpstr>
      <vt:lpstr>Презентація PowerPoint</vt:lpstr>
      <vt:lpstr>Елементи змісту суб'єктивних прав </vt:lpstr>
      <vt:lpstr>Презентація PowerPoint</vt:lpstr>
      <vt:lpstr>Ознаки суб'єктивного права: </vt:lpstr>
      <vt:lpstr>Суб'єктивні права людини і громадянина </vt:lpstr>
      <vt:lpstr>Цивілістична класифікація </vt:lpstr>
      <vt:lpstr>Презентація PowerPoint</vt:lpstr>
      <vt:lpstr>Елементи змісту суб'єктивного юридичного обов'язку </vt:lpstr>
      <vt:lpstr>Ознаки юридичного обов'язку </vt:lpstr>
      <vt:lpstr>Обов'язки за Конституцією України </vt:lpstr>
      <vt:lpstr>Виконання обов'язків </vt:lpstr>
      <vt:lpstr>Дякую за увагу ! :)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/>
  <cp:lastModifiedBy/>
  <cp:revision>234</cp:revision>
  <dcterms:created xsi:type="dcterms:W3CDTF">2022-01-19T11:09:56Z</dcterms:created>
  <dcterms:modified xsi:type="dcterms:W3CDTF">2022-01-30T20:24:27Z</dcterms:modified>
</cp:coreProperties>
</file>